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notesSlides/notesSlide1.xml" ContentType="application/vnd.openxmlformats-officedocument.presentationml.notesSlide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notesSlides/notesSlide2.xml" ContentType="application/vnd.openxmlformats-officedocument.presentationml.notesSlide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notesSlides/notesSlide3.xml" ContentType="application/vnd.openxmlformats-officedocument.presentationml.notesSlide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17" autoAdjust="0"/>
  </p:normalViewPr>
  <p:slideViewPr>
    <p:cSldViewPr snapToGrid="0">
      <p:cViewPr>
        <p:scale>
          <a:sx n="60" d="100"/>
          <a:sy n="60" d="100"/>
        </p:scale>
        <p:origin x="8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9:52:2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29 6008,'6'0'192,"37"0"1192,-43 0-1368,1 0 0,-1 0 0,1 0 0,0 0-1,-1 0 1,1 0 0,-1 0 0,1 0 0,-1 1 0,1-1 0,-1 0 0,1 0 0,-1 1 0,1-1 0,-1 0 0,1 1 0,-1-1 0,1 1 0,-1-1 0,1 0 0,-1 1-1,0-1 1,1 1 0,-1-1 0,0 1 0,0-1 0,1 1 0,-1 0 0,0 0 0,1 23 264,-2-18-230,0 0 1,-1 0-1,1 0 1,-6 10-1,4-10-26,-18 14 247,18-16-127,-2 6 5,4-8-3,-17-4 214,17 2-351,1 0 0,0-1 0,0 1 0,0 0 0,0-1 0,-1 1-1,1 0 1,0-1 0,0 1 0,-1 0 0,1-1 0,0 1 0,-1 0 0,1 0 0,0-1 0,-1 1 0,1 0 0,0 0 0,-1 0 0,1 0 0,0-1 0,-1 1 0,0 0 0,1 0-1,-1 0 1,1 0-1,0 0 0,-1 0 1,1 0-1,0-1 0,-1 1 1,1 0-1,0 0 1,0 0-1,-1 0 0,1-1 1,0 1-1,-1 0 0,1 0 1,0-1-1,0 1 0,-1 0 1,1 0-1,0-1 1,0 1-1,0 0 0,0-1 1,-1 1-1,1 0 0,0-1 1,0 1-1,12-12 272,-10 10-252,0 0 0,-1 1-1,1-1 1,0 1 0,0 0 0,0 0-1,0 0 1,0 0 0,1 0 0,-1 0-1,0 0 1,4 0 0,6-3 24,4-2-17,-6 2 25,0 1-1,0 0 1,20-3 0,116-15 201,45 10 84,-125 11-215,154-9 26,-175 6-95,367-26 186,-364 25-173,95 6 0,-128 0-41,0 0 1,-1-2-1,20 0 1,6-1 21,77 1 200,-115 0 138,-2 13-275,-1 1 1,-1-1-1,-5 26 0,-33 107 94,30-105-192,-4 5 75,-95 263 41,80-229-48,-62 171 4,-22 71-57,55-169 45,-115 274 0,-21 18-58,109-267 13,-369 688 13,367-710-41,-111 180-1,20-51-6,160-257-3,-27 33 0,45-61 3,-134 163-7,16-51-5,116-110 8,0 1 0,0-1 0,0 0-1,0-1 1,-1 1 0,1 0 0,-1-1 0,1 1 0,-1-1 0,1 0 0,-1 0 0,-4 2 0,7-3 4,-3 1-4,0 0 0,0 0 1,-1-1-1,1 1 1,0-1-1,0 1 1,0-1-1,-1 0 1,1 0-1,0-1 0,0 1 1,-1-1-1,1 1 1,-3-2-1,4 0 1,0 0 1,1 0-1,-1-1 0,1 1 0,0 0 0,0-1 0,0 1 1,0 0-1,0-1 0,0 1 0,1-1 0,-1 0 1,1 1-1,-1-1 0,1 1 0,0-5 0,0 7 3,0-4-21,0 0 1,1 0-1,-1 1 0,1-1 1,-1 0-1,1 1 0,0-1 0,3-5 1,43-139-167,38-87-1537,11-17-6709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22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5024,'-12'6'207,"1"-1"0,-20 7 0,28-11 220,2 1-1,0-1-417,0-1 0,1 1 0,-1 0-1,0 0 1,1-1 0,-1 1-1,1 0 1,0 0 0,-1 0 0,1 0-1,0 0 1,-1 0 0,1 0-1,0 0 1,0-1 0,0 1 0,0 0-1,0 0 1,0 0 0,0 0-1,0 0 1,0 0 0,0 0 0,0 0-1,1 0 1,-1 0 0,0 0-1,1 0 1,-1 0 0,1-1 0,-1 1-1,1 0 1,-1 0 0,1-1-1,-1 1 1,1 0 0,0 0 0,0-1-1,-1 1 1,1-1 0,0 1-1,1 0 1,21 9 16,19 1-19,-3-5-8,50-1 0,103-9-35,-155 2 27,10 0-42,205-13-25,-197 12-22,260-14-37,-244 13 24,305-12-19,-298 14 125,338 0-1,-326 3 15,392 3 21,-380-3 46,428-4 52,-420 1 33,457-7 74,-452 8-19,456-3 88,-457 4-102,444-1 83,-448 1-96,429 6 67,-434-4-135,398 9 40,-405-9-79,389 10 30,-391-9-71,373 15 17,-379-15-10,333 5 25,-344-7 9,291 16 43,-301-13-16,247 8 52,-258-11-32,210 1 53,-220-2-66,182 15 148,-34-17 182,-122 1-766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45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86 2520,'-12'0'1,"-1"-1"6,-2-2 0,14 3-7,1 0 0,0 0 0,0 0 0,-1 0 0,1 0 0,0 0 0,0 0 0,-1 0 0,1 0 0,0 0 0,-1-1 0,1 1 0,0 0 0,0 0 0,0 0 0,-1 0 0,1 0 0,0-1 0,0 1 0,-1 0 0,1 0 0,0 0 0,0-1 0,0 1 0,0 0 0,-1 0 1,1-1-1,0 1 0,0 0 0,0 0 0,0-1 0,0 1 0,0 0 0,0 0 0,0-1 0,0 1 0,0 0 0,0-1 0,4-3 3,0-1 0,1 1 1,0 1-1,0-1 0,0 1 0,0 0 1,0 0-1,8-3 0,1-2 2,-9 5 3,0 1 1,0-1 0,0 1 0,0 0 0,0 1-1,1-1 1,9-1 0,-3 1 20,2-2-2,1 1 0,-1 1 0,1 1 0,0 0 0,0 1-1,27 3 1,86 21 161,-104-16-1,-5 2-101,0 0-1,31 23 1,-49-32-73,0 0 0,-1-1 0,1 1 0,0 0 0,0 0 0,0 0 0,-1 0 0,1 0 0,0 0-1,-1 0 1,1 0 0,0 2 0,4 10 35,-1 0-1,-1 1 1,0 0-1,2 25 1,-8-18 105,-41 93 55,30-91-87,11-17-94,-14 17 60,-1 0-1,-40 40 1,45-50-82,-13 10 222,2 2 1,-40 52 0,60-71 92,1 2 66,3-7-351,0 0-1,1 0 0,-1 0 0,1 0 0,-1 0 1,1 0-1,-1-1 0,1 1 0,0 0 0,-1 0 0,1-1 1,0 1-1,-1-1 0,1 1 0,0 0 0,0-1 0,0 1 1,0-1-1,-1 0 0,2 1 0,-1-1-14,5 2 70,0 0 0,0-1 0,0 0 1,0 0-1,1-1 0,-1 1 0,7-2 0,-2 1-98,63 0 291,184-5 211,-146 2-371,125-13 133,-151 13-168,122 4 12,-190-1-99,34 6-22,41 4-1019,-44-7-4073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43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835 0 5920,'-2'6'520,"-5"17"185,5-6 9057,1-19-9174,-1-5-20,4 16-393,0 0 0,0 1-1,-1-1 1,0 1 0,-1 18-1,0-12-66,0-12-55,0-1-1,0 1 1,-1-1-1,1 1 1,-1-1-1,1 1 1,-2 3-1,2-7-52,-31 108 420,-22 29-270,50-129-104,0 0 1,-1 0 0,0-1-1,-1 1 1,0-1 0,-9 11-1,14-18-46,-154 183 327,-109 60-2798,-23 9-10208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4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8072,'0'0'424,"1"-5"-31,20-88 966,-18 86-1272,-1 1 1,2 0-1,-1-1 0,1 1 1,0 0-1,8-9 1,-8 10-51,0 1-1,1-1 1,0 0-1,0 1 0,0 0 1,1 0-1,-1 1 0,1 0 1,0-1-1,13-3 0,-11 3-7,5-1 18,-1 1 1,0 0-1,1 0 0,0 1 1,16-1-1,-12 1-16,-4 1 23,0 0 0,0 1 0,0 0 0,1 1 0,24 3 0,-32-2-40,0-1 15,1 1-1,-1 1 1,1-1 0,-1 1-1,0 0 1,0 1-1,0-1 1,11 8-1,-11-6-7,3 4 79,-4 2-78,-1 0 1,0 0-1,0 0 0,-1 1 1,3 17-1,-4-5 53,-11 115 30,-3-64-7,7-50-82,-12 60 45,-10 1 192,46-132-194,25-73 5,-18 42 22,-16 47-38,22-50 1,62-97 207,-65 122-104,14-12 274,-41 80-135,-5 5-228,-1 1 0,-1-1 1,0 0-1,-1 0 0,-12 21 0,10-19-8,0 0-1,-10 37 1,17-41 6,4 2-39,2-1 0,-1 0 0,8 16 0,-1-14 25,80 81 15,-68-81-27,9 1-17,1-2-1,40 16 1,-40-25 17,153 24 18,-150-28-18,-31-4-146,29 2-742,59-5 0,-40-2-8467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4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 13720,'1'2'0,"14"23"0,-14-19 0,5 16 0,-6-5 2,0 0 0,-3 25 0,2-31 29,-4 32 112,-1 0 1,-14 47-1,17-77-104,-8 24 256,-52 142 114,50-145-155,-45 153 298,51-168-1109,-1 1 0,-18 33 0,6-19-9036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4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1 203 10584,'1'-16'0,"6"-17"1,-1 19-2,1 0 0,1 1 1,0 0-1,12-16 0,-15 23-10,0 0-1,0 0 1,0 0-1,1 1 1,0-1 0,0 2-1,0-1 1,11-5-1,-11 6 11,-2 2 6,0 0 1,1 0-1,-1 1 0,1-1 1,-1 1-1,1 0 0,-1 1 0,1-1 1,-1 1-1,1 0 0,6 0 1,-4 0 9,0 0 14,1 0 1,-1 0 0,1 1 0,-1 0 0,0 0-1,1 0 1,-1 1 0,11 4 0,-17-5-19,-1-1 1,1 0 0,0 0 0,-1 1-1,1-1 1,0 0 0,-1 1 0,1-1 0,0 1-1,-1-1 1,1 1 0,-1-1 0,1 1-1,-1-1 1,1 1 0,0 1 0,17 24 130,18 36 1,1 13 286,-25-48-312,2 0 0,19 28 0,-24-41-6,-3-3-60,1-1 0,0 1 0,0-1 0,1-1 1,0 1-1,1-1 0,13 10 0,69 37 229,-86-53-247,0 0 0,1 0 0,-1-1 0,1 0 0,-1 0 0,1 0 0,0-1 0,6 1 1,4 1 8,32 3 25,-30-8 94,-11 1-109,2 0-18,-1-1 0,0-1 0,1 1 0,-1-1-1,0 0 1,0-1 0,-1 0 0,1 0 0,12-11 0,42-39 186,-60 52-200,1 0 1,-1 0 0,0-1 0,0 1-1,-1 0 1,1-1 0,0 1 0,-1-1 0,0 0-1,1 1 1,0-6 0,3-5 16,16-37 130,-6 2-6,-14 45-66,-5 6 26,4-3-117,-1 0-1,1 0 1,-1 0-1,0 1 1,1-1-1,-1 0 1,1 0-1,-1 0 1,1 1-1,-1-1 1,1 0-1,-1 1 1,1-1-1,0 0 1,-1 1-1,1-1 1,-1 1-1,1-1 1,0 1-1,-1-1 1,1 1-1,0-1 1,0 1-1,-1-1 1,1 1-1,0 0 1,-26 83 113,20-56-77,1 1 0,1 0 0,0 32 0,3-40-26,1 11 46,15 132 21,25 101 63,-35-235-125,16 126 34,-21-76-17,-4-68-8,-3-3-19,0-1 1,-1 0-1,0-1 0,-18 14 1,10-13 31,-3-3-21,0-2 0,-34 3 0,35-8 8,16 1-70,-12-3 108,0 0-1,0-1 0,-18-10 0,27 13-179,1 0-1,0-1 0,0 1 1,1-1-1,-1 0 1,0 0-1,1-1 0,0 1 1,0-1-1,0 1 0,0-1 1,1 0-1,-1 0 0,1 0 1,0-1-1,0 1 1,-1-5-1,-6-23-9458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46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14344,'0'2'136,"5"44"147,-3 0 1,-2 0 0,-2 1-1,-8 49 1,-2-13-177,5-50 80,-35 127 66,34-128-105,-18 170-1983,17-82-8251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4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2 301 12192,'-1'-6'56,"1"0"1,0 0-1,0 0 1,0 0-1,1 0 0,0 0 1,0 0-1,0 1 1,1-1-1,0 0 1,0 1-1,0-1 1,5-6-1,3-2 418,6-1-330,0 2 1,1 0 0,22-13-1,-14 14-89,138-41 29,-125 44-16,-6 1-28,155-27 87,-169 32-114,61-7 91,-69 9-78,0 1 0,1 0 0,-1 0 0,0 1 0,17 3 0,-20 1 62,0 5-56,-1-1 1,-1 1-1,6 12 0,-9-6 62,-4 17-30,-12 57 1,4-61 22,-65 123 30,55-123-50,5-9-35,-12 15 8,-2-1 1,-35 33-1,27-32-7,-23 20 55,-55 67-1,111-118-79,1 0-1,-1 1 1,1 0 0,0-1 0,1 1-1,-1 0 1,1 0 0,0 0 0,0 0-1,1 1 1,-1-1 0,1 1 0,0 7-1,1-12-6,-1-1 1,1 1 0,0-1-1,0 1 1,0 0 0,0-1-1,0 1 1,0-1 0,0 1-1,0 0 1,1-1 0,-1 1-1,0-1 1,0 1 0,0-1-1,1 1 1,-1-1 0,0 1-1,1-1 1,-1 1 0,14 20 22,28 34 1,-24-37 23,15 8-13,51 29 1,-56-42 5,131 40 28,-125-46 5,157 13 31,-149-19-19,191-4 34,-186 0-38,26-9-1037,105-33-1,-44 5-9110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47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9 11384,'5'-1'20,"0"-1"0,0 1-1,0-1 1,0 1 0,1 1 0,-1-1 0,0 1 0,0 0 0,0 0 0,1 1 0,-1-1 0,6 2 0,-3 2 38,0-1 1,0 1-1,0 1 1,0 0-1,-1 0 0,12 10 1,40 33 22,-32-24 107,114 115 71,-138-136-242,0 0 1,0 0 0,0 1-1,-1 0 1,1-1 0,-1 1-1,3 5 1,-5-9-18,16 30 73,15 41-1,2 47-5,-24-67 120,11 219 101,-22-214 32,-36 254 130,36-297-366,0 0 0,-1-1-1,-5 15 1,8-27-84,-54 156 339,-12-11-217,37-89 152,-133 220 107,129-221-113,-127 195 107,128-206-134,-131 130 95,129-148-128,-130 70 77,133-83-130,-5-2-58,-52 8 0,86-18-82,-1-1 0,1 1 0,0-1 0,-1 0 0,1 0 0,-1 0 0,1 0 0,-1-1 0,1 1 0,-1-1-1,1 1 1,0-1 0,-3-1 0,4 1-119,0 0 0,0 1-1,1-1 1,-1 0 0,0 0-1,1 1 1,-1-1 0,1 0-1,-1 0 1,1 0 0,0 0-1,-1 0 1,1 0 0,0 1-1,0-1 1,-1 0 0,1 0-1,0 0 1,0 0 0,0 0-1,0-2 1,0-17-10589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48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840 36 13360,'4'-4'95,"-1"0"-1,1 0 1,0 1 0,-1-1 0,2 1 0,-1 0 0,7-4 0,-9 6-55,0 1 1,0-1 0,0 1-1,0-1 1,0 1-1,0 0 1,0 0-1,0 0 1,0 0-1,1 0 1,-1 0-1,0 0 1,0 1-1,0-1 1,0 1 0,0 0-1,0-1 1,0 1-1,0 0 1,2 2-1,-1-2-2,0 0 0,0 1 0,0 0 0,0-1 0,0 1 1,0 0-1,-1 0 0,1 1 0,-1-1 0,0 0 0,1 1 0,-1 0 0,0-1 0,0 1 0,-1 0 0,1 0 0,-1 0 0,1 0 0,-1 0 0,0 1 0,0-1 0,0 0 0,-1 1 0,1-1 0,-1 5 1,0-4-129,1-1 1,-1 1 0,1 0-1,-1-1 1,1 1 0,0-1-1,1 1 1,-1-1 0,0 0-1,1 0 1,0 1 0,0-1-1,0 0 1,0 0 0,0-1-1,1 1 1,3 3 0</inkml:trace>
  <inkml:trace contextRef="#ctx0" brushRef="#br0" timeOffset="1">1294 1319 14616,'0'0'0,"-47"60"0,-87 99 64,-62 52 0,-44 33 48,-63 44 8,-70 39-120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2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1216 1630 5832,'-45'-63'129,"-36"-35"72,46 59 193,-55-45-1,66 66-125,-114-54 87,106 63-215,-157-13 49,146 23-82,-25 10-35,-73 21 0,136-30-59,0-1 1,0 1-1,0 0 1,0 1 0,-7 4-1,12-7-13,-25 15 43,-32 25-1,37-22-27,-28 32 0,44-47-6,1 1-1,0 0 1,0 0 0,1 0 0,-1 0-1,-2 6 1,-79 196 78,73-160-47,-13 188 14,24-190-19,28 172 17,-18-177-24,-10-39-28,10 25 16,17 33 0,-17-42-12,1 0 0,16 18 0,-27-34-4,1 1 2,0 1 0,0-1 0,0 1 0,1-1 0,-1 0-1,1 1 1,-1-1 0,1 0 0,-1 0 0,1 0 0,0 0 0,-1 0 0,3 0 0,6 4 3,0-1 0,-1 0 1,2-1-1,16 3 0,-11-4-2,-1-2-1,1 0 0,17-2 1,-33 2-3,3 0 2,1-1 0,-1 1 1,1-1-1,-1 1 1,1-1-1,-1 0 0,0-1 1,5-1-1,53-28 19,63-41-1,-117 67-6,0 0 0,-1 0-1,10-10 1,143-163 73,-154 172-71,0-1 0,-1 1 1,0-1-1,5-9 0,47-107 69,-8-19-34,-48 142-51,16-60 168,40-253 79,-50 247-47,-3-286 82,-6 280-68,-28-265 78,23 279-112,-33-196 66,32 212-91,7 34-137,-31-104 181,29 97-157,-2 1 0,0-1 1,0 1-1,-1 1 0,-1-1 0,-10-12 0,18 26-40,0 0 0,0 0 0,0 0 0,0-1 1,0 1-1,0 0 0,0 0 0,0 0 0,0 0 0,0 0 0,0 0 0,-1 0 0,1 0 1,0-1-1,0 1 0,0 0 0,0 0 0,0 0 0,0 0 0,0 0 0,0 0 0,-1 0 1,1 0-1,0 0 0,0 0 0,0 0 0,0 0 0,0 0 0,-1 0 0,1 0 0,0 0 1,0 0-1,0 0 0,0 0 0,0 0 0,0 0 0,-1 0 0,1 0 0,0 0 0,0 0 1,0 0-1,0 0 0,0 0 0,0 0 0,0 0 0,-1 0 0,1 1 0,0-1 0,0 0 1,0 0-1,0 0 0,0 0 0,0 0 0,0 0 0,0 0 0,0 1 0,0-1 0,0 0 1,-1 0-1,-2 4 13,-1 1 1,0 0-1,1 0 1,0 0-1,0 0 1,1 0-1,-1 1 1,1-1-1,-2 10 1,0-4 5,-3 15 99,-19 143 40,24-129-80,8 197 25,0-184-57,49 214 20,-39-215-40,-16-52-28,49 126 32,10-12-21,-59-114-11,28 41 21,129 141 12,-152-177-30,0 0 0,1 0-1,0 0 1,8 4 0,80 51 10,6-14-8,-100-46-5,3 2 2,1 0-1,0-1 1,0 1-1,0-1 1,0 0-1,0-1 1,0 1-1,4 0 1,-8-1-2,29 2 6,34-1 1,-44-2-6,-1-2 1,24-6-1,-38 9 0,-1-1 0,0 0 0,1 0 0,-1 0 0,0-1 0,6-3 0,56-34 5,-49 27-5,-1-1 0,22-22 0,19-33 4,-10-1-2,-38 55-1,-1 0-1,11-29 1,-13 25-1,-1 0 0,3-23 0,-3 9 3,-2-1 0,-1 0 0,-3-36 0,2-72 45,0 138-34,2 14 8,-3 10-6,7 90 10,1-36 13,-3-55-34,7 36 4,-4-38 10,-1-10-16,1 1 0,0-1 0,0 0 0,1-1 1,14 11-1,-9-13 4,-2-4-5,-1-1-1,1 0 1,-1-1 0,17-3-1,-26 4-2,-1 0 0,1-1 0,0 1-1,-1 0 1,1 0 0,-1 0 0,1-1-1,-1 1 1,1 0 0,0-1 0,-1 1-1,1 0 1,-1-1 0,0 1 0,1-1 0,-1 1-1,1-1 1,-1 1 0,0-1 0,1 1-1,-1-1 1,1 0 0,7-14-260,-1 0 0,-1-1 1,0 1-1,-1-1 0,6-28 0,7-40-7526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2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 7352,'-28'-7'-676,"49"29"-695,10 2 1225,1 11 132,-12-14 20,7 9 15,24 35 0,77 126 143,-83-113-89,52 110 77,-65-108-112,-6-23-17,47 78 0,-61-117-20,-6-8 5,2 0-1,-1 0 1,15 13 0,26 25 59,70 55 0,-42-49 48,-2 8 52,-65-54-125,-1 0 0,0 1 0,0 0 0,-1 0-1,-1 1 1,12 21 0,-18-31-36,1 1 0,-1-1 0,0 0 0,0 1 0,0-1 0,0 1 0,1-1-1,-1 1 1,0-1 0,0 1 0,0-1 0,0 1 0,0-1 0,0 1 0,0-1 0,0 0 0,-1 1 0,1-1 0,0 1 0,0-1-1,0 1 1,0-1 0,-1 1 0,1-1 0,-7 13 37,0 0-1,0-1 1,-1 0 0,-15 17-1,15-20 27,0 0-1,0 0 0,-12 9 0,5-5-27,1 0-15,8-8 18,0 1-1,0-1 1,-13 8 0,-42 22 137,58-33-204,0-1-1,0 0 0,0-1 0,0 1 0,0 0 0,0-1 0,0 0 0,0 0 1,0 0-1,0 0 0,0 0 0,0 0 0,0-1 0,0 1 0,0-1 0,0 0 0,0 0 1,0 0-1,-4-3 0,3 2-289,-26-10-4007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4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12 108 9056,'-10'-23'-255,"9"20"63,4 2 4,41-14 121,-5 4 66,29-5 76,120-11 1,-116 21 148,35 0 8,-74 9-122,0 0 0,-1 3 0,33 8 0,-50-10-92,-8-2 4,-1 0 0,0 0 0,0 1 0,9 4 0,-3 0 7,0 1 1,0 0-1,0 0 1,-1 1-1,0 0 1,-1 1-1,0 1 1,8 11-1,4 15-4,-16-19 30,14 97 24,-17-81-48,-2 1 1,-2 41-1,-1-46-21,1 28 55,-6 86 15,6-134-66,-2 17 16,-1 0 0,-12 43 0,-25 107 205,38-166-230,3-10-1240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2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7624,'75'167'337,"18"40"-38,-69-157-39,101 203 94,-100-203-139,88 205 86,-93-203-107,-10-21-121,87 208 158,-97-239-231,20 40 34,1 0-1,37 52 1,-44-72-1201,-5-2-4679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23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31 986 6904,'-4'-38'0,"-8"-38"1,-2-141 18,14 171 42,18-166 58,-10 175 82,-3 17-111,2-11 20,2 0-1,1 1 1,27-56-1,11 4 226,-42 72-270,0 1 0,1 0 0,1 0 0,-1 0 1,2 1-1,-1 0 0,13-8 0,-21 16-59,0 0-1,0-1 1,1 1-1,-1 0 1,0 0 0,0 0-1,0 0 1,1 0-1,-1 0 1,0 0 0,0-1-1,0 1 1,1 0-1,-1 0 1,0 0-1,0 0 1,1 0 0,-1 0-1,0 0 1,0 0-1,0 0 1,1 0 0,-1 0-1,0 0 1,0 1-1,0-1 1,1 0-1,-1 0 1,0 0 0,0 0-1,0 0 1,1 0-1,-1 0 1,0 1 0,0-1-1,1 0 1,6 6 51,0 0 0,0 1 0,0-1 0,10 15 0,-6-4 130,-2 7-103,0 0 0,8 38 0,-15-34 57,-13 148 47,6-137-121,-34 166 17,27-143-50,-10 33-15,22-93-19,0-1 0,0 1 1,0-1-1,-1 1 0,1-1 0,-1 1 1,1-1-1,-1 0 0,0 1 0,1-1 0,-1 0 1,0 0-1,0 1 0,0-1 0,0 0 1,0 0-1,0 0 0,0 0 0,-1 0 0,1 0 1,0 0-1,0-1 0,-3 2 0,4-2 0,0 0 0,0 0 0,0 0 0,0 0 0,-1 0-1,1 0 1,0 0 0,0 0 0,0 0 0,0 0 0,-1 0 0,1 0-1,0 0 1,0 0 0,0 0 0,0 0 0,-1 0 0,1 0 0,0 0-1,0 0 1,0 0 0,0 0 0,-1 0 0,1 0 0,0-1-1,0 1 1,0 0 0,0 0 0,0 0 0,0 0 0,0 0 0,-1-1-1,1 1 1,0 0 0,0 0 0,0 0 0,0 0 0,0 0 0,0-1-1,0 1 1,0 0 0,0 0 0,0 0 0,0-1 0,-5-8-89,0 0 1,1 0 0,0-1 0,1 1 0,0-1-1,-3-17 1,3 12-490,-14-59-5362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2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7088,'-1'-5'-5,"5"-17"-29,-3 22 29,0 0 1,0-1-1,1 1 0,-1 0 1,0 0-1,0 0 0,0 1 1,0-1-1,0 0 0,0 0 0,0 1 1,0-1-1,0 0 0,0 1 1,0-1-1,0 1 0,-1-1 0,2 2 1,6 0-1,-6-1 6,0 0-1,1 1 1,-1-1-1,0 0 0,0 1 1,0-1-1,0 1 1,0-1-1,0 1 1,0 0-1,0 0 0,-1 0 1,3 3-1,67 91 27,-49-60 19,-2 0 0,22 55-1,-32-68-22,6 14 117,68 175 45,-68-165-97,49 202 31,-53-200-78,-4-15-20,1 6-9,2-2 1,1 1-1,20 41 1,-3-23 0,-25-51-13,0 0 1,0 0-1,1-1 1,0 1-1,0-1 0,7 5 1,-8-7-54,0 0 0,0-1 1,0 1-1,0-1 0,1 0 1,-1 0-1,1-1 0,-1 1 0,1-1 1,0 0-1,-1-1 0,1 1 1,0-1-1,0 0 0,-1 0 0,8-1 1,33-2-4428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2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363 494 5560,'3'-13'0,"-1"4"5,-1 1 0,1-1 0,-1-12 0,0 9-1,-1-1 12,0-1 1,-1 0-1,0 1 1,-1-1-1,0 1 1,-1-1-1,-1 1 1,0 0-1,-1 0 1,-9-19-1,11 29 12,1 0-1,-1 0 1,1 1-1,-1-1 0,0 1 1,0 0-1,0 0 1,0 0-1,0 0 1,0 0-1,-1 1 1,1-1-1,0 1 0,-1 0 1,-6-1-1,5 0 25,0 1 14,-1 0 0,1 1 1,-1-1-1,1 1 0,-1 0 0,1 0 1,-1 1-1,0 0 0,1 0 0,0 0 1,-10 4-1,7-3 8,4-2-12,1 1-1,-1 0 1,1 0-1,-1 1 1,1-1-1,0 1 1,-1-1-1,1 1 1,0 0-1,-4 4 1,-4 2 34,-22 17 38,20-12 146,-43 87 98,47-74-163,-20 123 78,27-119-139,19 104 50,-17-132-194,1 0 0,-1 0 0,1 0 0,-1 0 0,1 0 1,0-1-1,0 1 0,0 0 0,1 2 0,5 6 13,0 0 0,1-1 0,1 0 0,-1 0-1,16 11 1,-24-19-20,1-1 0,0 1 0,-1-1 0,1 1-1,0-1 1,-1 1 0,1-1 0,0 0 0,0 0-1,0 1 1,0-1 0,-1 0 0,1 0 0,0 0-1,0 0 1,0 0 0,0 0 0,1 0 0,10-1 8,1-1 1,-1 0-1,1-1 1,-1 0-1,19-9 1,-12 0 16,7-10-7,37-45-1,-47 45-5,-13 15-11,12-17 7,-1-1 0,-1-1 0,16-48 0,16-64 26,-40 112-3,-3 14-22,1-3-4,-1 0 1,-1 0-1,-1-1 1,0 1 0,0 0-1,-6-28 1,-7-14 15,-14-78 42,27 127-51,0-3 8,0 8 1,1 13-4,9 52 16,18 63 1,15 18 29,-33-113-59,1-1 27,57 103 11,-53-109-17,23 20 4,-32-37-30,0 0-1,0-1 1,1 0-1,10 7 1,-14-11-3,0 1 0,0-1 0,0 0 0,0 0 0,0 0 0,1 0 0,-1-1 0,0 1 0,1-1 1,-1 0-1,0 0 0,1 0 0,-1 0 0,0-1 0,1 1 0,-1-1 0,0 0 0,0 0 0,0 0 0,1 0 0,-1-1 0,0 1 0,0-1 0,-1 0 0,1 0 0,4-3 0,1-2-9,1-1 0,-2 0-1,1-1 1,-1 0-1,8-12 1,-6 3-142,25-90-1225,-16 47-4623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2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70 475 5744,'0'-10'0,"0"7"1,0 0-1,0 0 1,0 0-1,-1 0 0,1 0 1,-1 1-1,0-1 0,0 0 1,0 0-1,-1-3 0,-1-1 4,-46-149 73,46 150 71,-3-2 48,4 6 325,4 11-222,24 100 62,-21-90-139,15 37 0,-9-26-152,17 46 22,-15-49 109,11 6-63,38 40 0,-43-59 10,1-4-80,0-2-1,36 10 1,-37-17 33,1-5-57,-1 0 0,27-10 0,-30 4-16,-4-4-18,1-1 0,-2-1 0,12-20 0,-15 14-3,5-42-1,-5-21-4,-4-2-2,-8 7 0,-3 11 0,-7 8 0,4 29 14,-2 0 0,-24-46 0,34 75 41,0 1 4,0 1-79,-8-4 142,10 6-107,-1-1-1,0 1 1,1 0 0,-1-1-1,1 1 1,-1 0 0,1 0-1,-1 0 1,1-1-1,0 1 1,-1 0 0,1 0-1,0 0 1,0 0 0,-1 0-1,1 0 1,0-1-1,0 1 1,0 0 0,0 0-1,0 0 1,0 0-1,1 0 1,-1 1 0,3 116 219,3 151 190,-6-214-250,0 228 64,1-226-84,8 241 60,-5-239-60,-3-39-109,8 72 97,21 91 0,10 41 146,-20-109-135,-19-113-148,-1 0-1,0 0 0,1 0 0,0 0 0,-1 0 1,1 0-1,0 0 0,0-1 0,0 1 1,0 0-1,0-1 0,0 1 0,1-1 0,-1 1 1,1-1-1,-1 1 0,1-1 0,-1 0 1,1 0-1,0 0 0,-1 0 0,1 0 0,0 0 1,0 0-1,0-1 0,0 1 0,3 0 1,-3 0-1,-1-1-3,-1 0 0,0 0-1,1 0 1,-1 0 0,0 0 0,0 0-1,1 0 1,-1 0 0,0 0 0,1 0 0,-1 0-1,0 0 1,1 0 0,-1 0 0,0 0 0,1 0-1,-1 0 1,0 0 0,0 0 0,1 0-1,-1 0 1,0-1 0,0 1 0,1 0 0,-1 0-1,0 0 1,0-1 0,1 1 0,-1 0-1,0 0 1,0-1 0,0 1 0,1-1 0,23-27 25,-18 17-24,-1 0-1,0-1 0,4-13 1,30-142-7,-38 165 4,7-37-25,55-242-1453,-24 110-5754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24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185 636 7896,'28'-162'25,"2"-46"27,-26 169 55,4-113 78,-8 147-134,1 0-1,-1 1 1,-1-1-1,1 0 1,-1 0-1,1 1 1,-1-1-1,-1 0 1,1 1-1,-1-1 1,0 1-1,-3-7 1,2 6-5,3 5-39,0 0 0,0 0 1,0 0-1,0-1 0,0 1 0,0 0 1,0 0-1,0 0 0,0 0 0,-1 0 1,1-1-1,0 1 0,0 0 1,0 0-1,0 0 0,0 0 0,-1 0 1,1 0-1,0 0 0,0-1 0,0 1 1,0 0-1,-1 0 0,1 0 1,0 0-1,0 0 0,0 0 0,0 0 1,-1 0-1,1 0 0,0 0 0,0 0 1,0 0-1,-1 0 0,1 0 1,0 0-1,0 0 0,0 0 0,0 0 1,-1 0-1,1 1 0,0-1 0,0 0 1,-9 2 50,1 1 1,1 0 0,-1 0-1,0 1 1,1 0 0,-13 9-1,15-10-23,3-2-9,0 0-1,1 0 1,-1 1-1,1-1 1,-1 0-1,1 1 1,0-1-1,-1 0 1,1 1 0,0 0-1,-1 1 1,-23 38 171,-26 61 0,39-67-63,-33 139 38,39-143-112,4 5-24,3 63 1,5-76-30,4-2-6,1 0 1,24 34 0,-18-40-15,-11-11 5,3 3 1,1-1-1,0 0 0,1-1 0,-1 0 0,1-1 0,0 0 0,0 0 0,1-1 0,13 2 0,108 12-77,-119-16 27,0 0 0,21 6 0,-13-2 32,28 4-5,-34-3-22,-9-1 39,1 0 1,-1 1 0,0 0-1,11 13 1,-18-18 12,1-1 1,-1 1-1,0-1 1,1 1-1,-1-1 0,0 1 1,0-1-1,1 1 1,-1-1-1,0 1 0,0-1 1,0 1-1,0-1 1,0 1-1,0 0 0,0-1 1,0 1-1,0-1 1,0 2-1,-3 36-7,0-21 7,-12 31 1,3-21 0,0-1 0,-2 0 1,-27 37-1,21-39 8,9-13-2,-13 16 14,-55 44 1,30-31 12,46-37-25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25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468 857 13000,'-16'-14'-2,"7"5"-10,-1 1 0,-1 0 0,-17-11 0,7 5-2,5 3-33,-2-2-35,0 1 0,-1 1 0,-34-15 0,16 14-173,34 11 251,0 0 0,0 1 0,0-1-1,0 1 1,0 0 0,0 0 0,0 0 0,0 0-1,0 1 1,0-1 0,-4 2 0,3 0 4,0 0 0,0 0 0,0 1 0,0-1 0,0 1 0,1 0 0,-1 0 0,1 0 0,-4 5 0,-4 4 0,2 1 0,0 0 0,-8 15 0,-3 14 1,-29 90 0,41-97 14,1 145 10,7-176-23,0 0 0,0 0 0,1-1 0,-1 1 0,1 0 0,2 6 0,-3-10-2,6 18 6,14 32 1,-17-45-7,0 0 0,0 0 1,0 0-1,1 0 0,-1-1 0,1 1 1,0-1-1,1 0 0,-1 0 0,6 3 1,-5-4-1,0-1 0,0 1 0,0-1 0,0-1 0,0 1 0,0-1 0,1 0 0,-1 0 0,0 0 0,1-1 0,7 0 0,0 0-1,-1-2 0,22-4 0,-31 6-1,-1-1 1,1 0 0,0 0-1,0 0 1,-1 0-1,1 0 1,-1-1-1,4-1 1,36-26-13,56-50 1,-70 50-40,88-121-18,-99 120 38,42-123-11,-54 119 25,-5-139-1,-6 140 8,-7-2 8,-1 2 1,-23-41-1,20 53-1,-30-18 4,36 31 1,-1 0 0,-18-8 0,-11 0 0,16 12 0,23 3-2,1 1 1,-1 0 0,1 0-1,-1 0 1,1 0 0,0 0-1,-1 0 1,1 1 0,-1-1-1,1 0 1,0 1 0,-1-1-1,1 1 1,0-1 0,-1 1-1,1 0 1,0 0-1,0-1 1,0 1 0,-1 0-1,1 0 1,0 0 0,0 0-1,0 0 1,1 0 0,-1 1-1,0-1 1,0 0 0,1 0-1,-1 1 1,0-1 0,1 0-1,-1 1 1,1-1 0,0 0-1,-1 1 1,1-1 0,0 1-1,0-1 1,0 1 0,0 1-1,1 4-6,0-1-1,1 1 0,-1-1 0,1 1 0,1-1 1,-1 0-1,6 9 0,12 22-28,-9-23-102,-9-12 111,1 2 6,0-1 0,1 1 0,0-1 0,0 0 0,0 0-1,0 0 1,0 0 0,1-1 0,-1 0 0,1 0 0,0 0 0,-1 0 0,1-1 0,0 0-1,0 0 1,0 0 0,0 0 0,8-1 0,-1-1-48,0-1 1,0 0-1,0-1 0,0-1 1,0 0-1,-1 0 1,0-1-1,13-7 0,15-15-55,-18 15 113,0 2 0,1 0-1,0 1 1,0 1 0,38-8 0,-37 13 65,1 1 0,-1 1 0,1 0 0,32 5 0,-3 3 7,-31-1 128,20 13-51,39 23 1,-78-40-107,0 0 1,0 0-1,0 1 0,0-1 1,0 1-1,3 3 1,29 35 116,29 44 1,-50-58 19,22 104 65,-33-108-99,-4 1-75,-2 0 1,-5 26-1,1-32 35,3-13-69,0 4-8,-1 0 0,-1 0 0,1-1-1,-2 0 1,1 0 0,-1-1 0,0 0 0,-12 10 0,-38 21 59,47-36-49,2-3-23,0-1 1,1 0 0,-1 0 0,0-1-1,1 0 1,-10-5 0,4-3 2,-14-25-1,21 25-5,1 0-1,0 1 0,-4-15 1,-9-49-1,3-14 0,-1-104 4,15 155 16,15-144 10,-8 148 5,-2 18-19,3-13 3,1 1 0,2 0 0,0 0 0,14-25 0,42-57 58,-51 94-9,-3 6-48,1 2 1,-1 0 0,2 0-1,20-6 1,-32 12-15,-1 1 1,1-1 0,-1 1 0,0 0-1,1 0 1,-1 0 0,0-1 0,1 1 0,-1 1-1,1-1 1,1 0 0,12 4 17,-1 0 0,0 0 0,0 1 0,25 14 0,-19-4 64,79 94 39,-80-81-46,56 133 35,-62-126-49,47 156 17,-49-155-64,19 42 0,-25-67-19,1 0 0,0-1 0,1 1 0,11 13 0,-13-19-1,0-1 1,0 1-1,0-1 0,1 0 1,-1 0-1,1-1 0,0 1 1,0-1-1,0-1 0,1 1 1,-1-1-1,1 0 1,-1 0-1,9 0 0,-14-2 0,0 1 0,0-1-1,0 0 1,1 0 0,-1 0-1,0 0 1,0 0 0,0 0 0,1 0-1,-1-1 1,0 1 0,0 0-1,0-1 1,0 1 0,0-1 0,0 1-1,2-2 1,19-10-338,0-1 0,0-2 0,-1 0 0,36-34 1,25-26-8103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2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459 178 10312,'11'-56'1,"-5"17"4,-5 4-3,-2 31 0,1 0 0,-1-1 0,0 1 0,0 0 1,0-1-1,0 1 0,-4-7 0,5 11 5,-1-1-1,1 1 0,-1-1 1,1 0-1,-1 1 1,1 0-1,-1-1 1,0 1-1,1-1 1,-1 1-1,1 0 1,-1-1-1,0 1 1,1 0-1,-1 0 1,0-1-1,0 1 1,1 0-1,-1 0 1,0 0-1,1 0 1,-1 0-1,0 0 1,0 0-1,1 0 1,-1 0-1,0 1 1,1-1-1,-2 0 1,-14 7 16,16-7-13,-3 1 11,0 1 1,1-1-1,-1 1 0,1 0 1,-1-1-1,1 1 0,0 0 1,-1 0-1,1 1 1,0-1-1,-2 4 0,-6 6 16,-45 54 217,-35 54-6,74-95-128,7-11-77,-2 4-17,1 1 0,1 0 0,0 0 0,2 1 0,-9 30 1,-2 51 31,17-95-55,1 0 0,1 0-1,-1 0 1,1 0 0,0 0-1,0 0 1,0 0-1,1-1 1,0 1 0,0 0-1,1-1 1,-1 0 0,5 6-1,-3-3 0,6 6 5,23 15-1,15 1-3,3-4 2,-6-1-3,-25-13 4,0 0-1,-2 2 1,1 0 0,27 28 0,-45-40-4,-1-1 1,1 0 0,-1 0-1,1 0 1,-1 0-1,1 0 1,-1 1-1,0-1 1,1 0-1,-1 0 1,0 1-1,0-1 1,0 0-1,0 0 1,0 1-1,0-1 1,0 0-1,-1 0 1,1 0-1,-1 2 1,0 3 4,1 4 0,0-7-3,0 1 0,-1-1 1,1 0-1,-1 0 1,0 0-1,1 0 1,-1 1-1,-1-1 0,1 0 1,0-1-1,-1 1 1,-1 3-1,-54 88 75,42-76 1,-74 57 36,70-65-15,-65 18 44,78-27-124,1 0 0,-1 0 1,0 0-1,0-1 0,0 0 0,0-1 0,0 1 0,0-1 0,-11-3 0,7 2-4,8 2-7,-1-1-1,1 1 1,0-1 0,-1 0-1,1 0 1,-1 0-1,1 0 1,0 0-1,0 0 1,0 0 0,0-1-1,0 1 1,-3-4-1,-4-2 11,-29-26-1534,-1-2-6132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2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2341 8608,'52'-53'96,"39"-20"195,-39 32 7,-47 38-110,3-1 24,-7 4-135,-2 4-14,0 0-48,0 1-1,0-1 1,-1 1-1,0-1 1,0 0 0,0 0-1,-5 7 1,0 0 11,0 0 1,1 0-1,-5 14 1,-55 160 82,55-142-41,-32 177 23,39-180-70,6 51 4,0-76-23,0 0-1,1 1 0,0-1 1,7 16-1,-6-20 0,1-1 0,0 0 0,0 0 0,1 0-1,11 14 1,-9-16 0,-1 1-1,1-2 0,1 1 0,0-1 0,12 8 1,-11-9-1,0-1 0,1 0 0,0 0 0,18 5 0,-17-7 0,-1-1 0,0 0 0,1-1 0,18 0 0,-13-3-1,-1 0 1,1-1 0,-1-1 0,1 0 0,28-13-1,-26 5-4,7-10 1,28-31 0,-43 36-28,-3-2 3,-1 0 0,0 0 0,-2-1 0,0 1 1,3-32-1,-8 44 4,0 1 0,0-1 0,-1 0 1,0 1-1,0-1 0,0 1 0,-1-1 1,0 1-1,0 0 0,-1-1 0,0 1 1,0 1-1,-4-7 0,1 3-96,-24-35-113,29 43 234,0 0 0,1 0 0,-1 0 0,0 0 0,1 0-1,-1 0 1,0 0 0,1 0 0,0 0 0,-1 0 0,1 0-1,0-1 1,-1 1 0,1 0 0,0 0 0,0 0 0,0 0-1,0-1 1,0 1 0,0 0 0,0 0 0,0 0 0,1 0-1,-1-1 1,0 1 0,1-1 0,0-1 3,0 1 2,-1 0 0,1-1 1,0 1-1,-1 0 0,1-1 0,0 1 0,0 0 1,1 0-1,-1 0 0,2-3 0,13-23 118,32-134 311,-36 116-399,-3 13 98,-1 0-1,7-66 0,-13 81-86,15-141 74,-13 126-73,33-144 13,-27 143-40,-4 13-12,0-1-3,2 0-1,0 1 1,1 0 0,19-32 0,-17 38-2,0 1 0,24-25 0,-22 32 4,0 3-5,0 1 0,1 1 1,22-2-1,-19 7 6,-3 3-4,-1 1-1,0 0 1,0 1 0,15 12 0,-26-19-2,-1 0 0,1 1 0,-1-1 0,1 1 0,-1-1 0,0 1 0,0 0 0,0-1 0,2 3 0,55 119 28,-48-92 5,-4-10-17,5 16 8,-1-1 0,7 66 0,12 218 173,-29-310-178,0-3-13,0-1 1,0 1-1,1 0 0,0-1 1,0 1-1,1-1 0,3 10 1,1-3 29,-6-13-37,0 0 0,0 1 0,0-1 0,0 0 0,0 0 0,0 0 0,0 1 0,0-1 0,1 0 0,-1 0 0,0 0 0,0 0-1,0 1 1,0-1 0,0 0 0,1 0 0,-1 0 0,0 0 0,0 0 0,0 0 0,0 1 0,1-1 0,-1 0 0,0 0 0,0 0 0,0 0 0,1 0 0,-1 0-1,0 0 1,0 0 0,0 0 0,1 0 0,-1 0 0,0 0 0,0 0 0,1 0 0,2-1 3,0 1-1,1-1 1,-1 1 0,0-1-1,0 0 1,1-1 0,-1 1-1,0 0 1,0-1 0,0 0-1,-1 0 1,1 0 0,0 0-1,-1 0 1,1 0-1,-1-1 1,0 1 0,0-1-1,0 1 1,0-1 0,2-4-1,6-8 10,-1-1 0,9-24 0,-15 33-16,15-37 32,14-51 0,-23 66-23,0-3 22,20-146 17,-19 58 22,-8 93-61,1-44 36,-4 54-25,1 1 22,0-1-1,0 1 1,2 0-1,0-1 1,0 1-1,7-18 1,-2 49 78,3 37-50,6 16-6,-9-59-33,4-2-17,0 0-1,1-1 1,18 7 0,-10-8 10,38-1 4,-45-5-23,0 0 0,0-1-1,23-6 1,-19 3 0,-1-1 0,27-14-1,-28 11 0,1 0-1,20-18 1,-14 7-2,-1-1 1,29-38-1,-40 41-5,-4 1 2,-1-1 1,4-28-1,-11 30-9,-5-1 6,-1 0 1,-17-27 0,13 30-7,-6 3 6,1 0 1,-25-11 0,41 21 5,0 1 0,-1-1 0,1 1 0,0-1 0,-1 1 0,1 0 0,0 0 0,-1-1 0,1 1 0,-1 0 0,-1 1 0,-22 1-3,0 1 1,-33 8-1,34-1-2,7 1 4,0 2 0,1 0 0,0 0 0,-19 21 0,33-31 2,1-1-1,-1 0 0,0 0 0,1 1 1,-1-1-1,1 1 0,0 0 0,-1 2 1,-49 152-10,44-120 5,-16 167 2,23-163-2,4-6 4,2 0 0,19 64 0,-24-97 1,-1 0-1,1 0 1,0 0 0,0 0-1,0 0 1,0 0-1,0-1 1,0 1-1,1 0 1,-1-1-1,3 2 1,9 9 0,1 0-1,0-2 1,1 0-1,0 0 1,19 7-1,-32-16 1,0 0-1,0 0 0,0-1 1,0 1-1,0-1 1,1 1-1,-1-1 0,0 0 1,0 0-1,3 0 1,29-2-3,0-1-1,48-12 1,-79 15 3,0-1-1,0 0 0,0 0 0,0 0 1,0-1-1,0 1 0,0-1 0,4-2 1,11-8-3,-1-1 1,19-17 0,-17 10 1,25-33-1,-44 53 2,25-35-6,86-160-5,-91 154-2,116-292-47,-103 239 50,-21 56-16,-5 10 12,35-154-27,-39 163 34,26-124-18,-26 133 24,-2 16 0,-4 19 2,-10 50 0,-7 90 7,20-139 0,3 0 1,9 42 1,-6-57 10,-4-9-15,0 0-4,-1 0 0,1-1 0,0 1 0,-1 0 0,1-1 0,0 1 1,0-1-1,0 0 0,0 0 0,0 1 0,0-1 0,0 0 0,0-1 0,1 1 0,-1 0 0,0-1 0,1 1 0,-1-1 0,0 0 0,1 0 1,-1 0-1,0 0 0,1 0 0,-1 0 0,3-1 0,9-5 2,-1 0 0,0-1 1,-1 0-1,13-10 0,-11 1 4,20-33-1,-25 32-5,0-1 0,6-20 0,8-40 4,-7 2-2,-15 64-2,-1 0 0,0 0 0,0 0 0,-2 0 0,1 0 0,-1 0 0,-6-18 0,-2 13 6,0 6-6,-2 0 1,0 1-1,0 0 1,0 1-1,-15-8 1,3 7 6,-13 1 0,-56-6 0,66 16 0,0 6-3,-1 1 1,-41 19-1,67-26-4,1 0 0,-1 0-1,0 0 1,0 0 0,0 0 0,1 0 0,-1 1-1,0-1 1,-2 4 0,-13 17 3,1 1 1,1 0-1,-15 30 0,19-20 11,-21 175 10,31-163-11,25 150 3,-23-192-16,-1 0-1,1 0 1,0-1 0,0 1-1,0 0 1,0-1 0,0 1-1,1-1 1,1 4 0,5 6 1,1 1 0,18 19 0,-21-26-1,0-1-1,0 0 0,0 0 0,1-1 1,0 0-1,0 0 0,0-1 1,11 5-1,-6-4 1,1-1 0,0 0 0,0-1 0,26 1 0,-19-2 0,0-2 0,0-1-1,23-4 1,-18 1 1,-1-2 0,34-13-1,-39 12 0,0-1-1,0-1 0,24-16 1,-29 16-1,-1-1 0,0 0 0,-1-1 0,20-26 0,-16 16 0,-1-1 0,19-40 0,15-56 0,-19 6 0,-24 82 0,3-38 0,-10-23 0,-7 6 0,-3 4 1,-30-146 20,30 139-11,7 29-4,5-6-3,0 54-1,1 0 0,5-20-1,-5 24 0,1 0-1,0 0 0,8-12 1,11-11-1,-2 11 0,-18 18 0,0 1 0,0 0 0,0 0 0,0 0 0,0 0 0,0 0 0,0 0 0,0 1 0,4-2 0,-3 2 0,0 0 0,0 0 0,0 0 0,0 0 0,0 1 0,0-1 0,0 1 0,4 1 0,-2 0 0,0 0 0,-1 0 0,0 1 0,1-1 0,-1 1 0,7 5 0,-6-2 0,1-1 0,-1 1 0,0 0 1,0 1-1,6 10 0,-4-4 1,0 0 1,-2 1-1,8 25 0,-5-4 1,5 39-1,-1 47 4,-2-7-3,-1-17-2,-1-26 0,-2-18 0,-5-13 0,2-13 0,-3-19 0,-3-9 0,-4-9 0,6 8 0,-22-37 0,-6-17 0,-3-14 1,-22-77 7,47 118-1,-4-46-1,6-14-4,5 63-2,5-28 0,-3 38 0,2-1 0,5-16 0,-6 23-1,1 1 1,0 0 0,1 0 0,0 0 0,0 1 0,1-1-1,8-9 1,-2 9-6,10-1 1,40-14 0,-41 21-1,87 4-4,-87 4 5,-12-2 4,-2-2 0,-1 1 1,1 1-1,-1-1 1,0 1-1,0 0 1,0 1-1,0-1 1,0 1-1,-1 0 1,0 1-1,0-1 1,0 1-1,6 7 1,18 33-1,-19-24 1,12 37 0,-9-14-2,-1 0 0,-3 1 1,4 45-1,-9-60 3,6 53-11,31 116-1,-33-183-2,-2-9-152,0-1 0,1 0 1,-1 0-1,1-1 1,0 1-1,1-2 1,-1 1-1,13 5 0,30 13-7161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2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10040,'0'0'88,"7"13"16,-14 0 8,-26 26-112,-6-23 0,0-36 0,1 0-7280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4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35 330 6904,'-11'11'0,"1"-3"-3,6-6-9,-4-1-7,7-1-35,1 2-177,0 5 71,0-5 8,4 0-144,4 1 270,1 0 0,0-1 0,0 0 0,0-1 1,0 1-1,0-2 0,0 0 0,14-1 0,34-1 18,-13-3 12,75-18 1,44-10 26,-35 5 135,-4-1-3,38-13 181,-146 38-288,-2 1 0,-1 0 0,0-1 0,-1-1 0,1 0 0,-1 0 0,0-1 0,0-1 0,-1 0 0,16-12 0,13-23 16,14-28-829,-30 35-3343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20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1107 57 4128,'-6'-1'33,"-16"-7"21,-15-9 172,33 14-200,-1 1 0,-1-1 0,1 1 0,0 0-1,0 0 1,-1 1 0,-9-2 0,7 1 17,-10-1 3,1 0 1,-1 1-1,0 0 0,0 2 1,-30 2-1,-113 14 110,127-11-49,28-4-89,-31 7 40,-1 2 0,2 1-1,-39 17 1,-149 83 295,200-99-337,-27 18 95,46-27-92,-10 6 12,1 1 1,0 0 0,1 1-1,0 1 1,-17 19-1,-19 29 81,49-59-108,-1 0-1,0-1 1,1 1 0,-1 0-1,0 1 1,1-1-1,0 0 1,-1 0 0,1 0-1,0 0 1,-1 0 0,1 0-1,0 0 1,0 1-1,0-1 1,0 0 0,0 0-1,0 0 1,0 0-1,1 1 1,-1-1 0,1 2-1,0 1 7,0 0-5,0-1-1,0 1 0,1 0 0,-1-1 1,1 1-1,0-1 0,0 0 0,0 0 1,0 1-1,1-2 0,-1 1 0,1 0 1,0 0-1,0-1 0,5 5 0,2 1 0,-7-5-3,0-1 1,0 1-1,1-1 0,-1 0 0,1 0 0,0 0 1,-1 0-1,7 1 0,32 14 11,12 2-9,5-2-3,2-2 0,-3 1 0,-8 4 0,-10 3 0,-13-2 1,-11-1 4,-15-18-4,0 1-1,-1-1 0,1 0 1,0 0-1,-1 0 0,0 1 1,1-1-1,-1 4 0,-6 27 5,-11 6-3,-7 4-2,-4 2 0,-2-3 0,1-8 1,-17 6 7,30-27 1,2-1 1,-20 23-1,3 12 11,30-46-19,-4 7 5,0-1 1,-1 0-1,-8 9 1,12-14 14,-1 0 4,-18 24-623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20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1099 6 10936,'-47'-6'-280,"14"8"200,-34 7 1,-106 26-243,130-26 303,1 1-41,-161 67-14,167-57 69,-45 36 4,-1 14 2,-29 45 15,41-40 11,51-58-24,11-9 8,-1 0 0,-12 16 0,7-5 6,-21 34 0,31-39-3,4-5-12,0 0 0,1 0 1,0 0-1,0 0 0,1 0 1,0-1-1,0 1 1,1 0-1,1-1 0,-1 0 1,1 0-1,6 10 0,24 25 1,10 2 2,7 2-3,45 26-4,-77-63-4,9-1-394,0-1 0,43 6 0,7-3-5560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21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76 485 6280,'0'-4'0,"8"-14"-14,-7 16 20,1-4-21,-1 3 57,-3 5 224,-43 64-117,40-58-125,-1 1 0,2-1-1,-1 1 1,1 0 0,1 0-1,0 1 1,0-1 0,1 1-1,0-1 1,0 1 0,0 11-1,2-18 51,1-2-60,0 0 1,-1 1 0,1-1-1,0 0 1,0 0 0,0 0-1,0 1 1,0-1 0,0 0-1,0 0 1,2 0 0,4-1 9,0-1 0,0-1 0,-1 1 0,1-1 0,-1-1 1,1 1-1,-1-1 0,0 0 0,10-6 0,28-18 0,-25 12 23,11-22-17,30-44 1,-43 50-3,-10 15-18,12-27 5,-1-2 1,15-59-1,30-126 70,-62 227-74,-3 14 1,-7 58-1,-8 118-2,14-140-2,0 72-1,4 15-3,9-10 2,9-16-3,-13-85-153,1-1 1,0 0-1,2 0 1,1-1 0,13 22-1,12 17-4362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23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656 463 6104,'-2'2'8,"0"2"-4,-2-1-1,-24 9-2,-7 0-1,-20 8 0,24-5-1,-56 35 0,66-33-5,-80 89-4,82-81 4,-25 45-1,-2 19 6,5 3 1,6 2 0,5-5 0,2-7 1,17-46 3,1 1 1,1 1-1,2 0 0,-1 39 0,7-59-2,1-11 1,0-1-1,0 1 0,1 0 1,0 0-1,0 0 1,4 11-1,2 7 12,15 33 0,-20-55-10,0 1 0,0-1 0,0 0 0,1 0 0,0 0 0,-1-1 0,1 1 1,0-1-1,0 1 0,0-1 0,0 0 0,1 0 0,-1 0 0,1-1 0,-1 1 0,8 1 0,-6-1 2,10 0 35,-10-2-28,1 1-7,1-1 1,-1-1 0,1 1-1,-1-1 1,0 0-1,0-1 1,1 0-1,-1 0 1,0 0-1,0 0 1,0-1-1,-1 0 1,8-5-1,16-13 42,-2 0 1,0-3-1,37-40 0,-50 48-34,-7 8 14,0-2 0,0 1 1,10-20-1,-11 18 13,5-6 7,-2-1-1,0 0 1,-1 0-1,9-33 1,-12 30 67,-1-1 0,-1 0 0,1-39 0,-9-42 465,5 93-378,0 7 233,0 1-223,0-6-3,0 6-18,16 11 136,18 29-87,-24-28-194,0 1-1,16 24 1,-20-26-41,-4-7-4,-1 1 1,1-1 0,-1 1-1,1 0 1,-1 0 0,0 0-1,0 0 1,-1 0-1,1 0 1,0 5 0,7 89 20,-4-25-7,-2-52-13,-2-10 1,1 0-1,1 0 1,4 16-1,1 3 9,0-1 0,2 0 0,17 33 0,-3-31-6,-13-22 10,-7-7-13,0 0 0,1-1 1,-1 1-1,0-1 0,1 1 0,-1-1 1,1 0-1,-1 0 0,0-1 0,1 1 0,-1-1 1,6-1-1,-2-1 2,0 0 0,-1 0 1,1 0-1,-1-1 0,0 0 0,10-8 1,-3 1-2,40-38 15,48-64 7,-89 97-17,0 1 0,10-19 0,-10 13-5,20-34 2,-29 50-1,0 0-1,0 0 1,-1 0 0,1 0-1,-1 0 1,-1-1-1,3-9 1,0-3 1,1 1-2,-2 11-2,-1-1 1,-1 0-1,1-1 1,-1 1-1,0-8 1,2-31 4,-5-10-3,0-25 4,3 73-7,-6-29 0,2 20 1,1 5 6,2 9 1,10 0 2,-9 2-8,0 1-1,1-1 1,-1 0 0,0 1 0,1-1 0,-1 1 0,0 0-1,1-1 1,-1 1 0,1 0 0,-1 0 0,1 0-1,-1 0 1,2 0 0,8 2 3,-1 1-1,0 0 1,0 0-1,0 1 1,-1 1-1,1-1 1,10 8-1,-12-2 3,11 25-1,-1 18-3,-7 11 2,-7 9-3,-12 11-2,-8 13 0,-46 127-8,50-181-15,-10 66 0,21-99 18,1-10-15,5-17 5,16-37-10,40-90 5,-44 107 8,28-59 4,13-21 7,-19 42 1,46-95-24,0-16-2,-67 153 21,23-36 4,1 8 1,-33 51 0,0-1 0,1 2 0,0-1 1,18-12-1,-27 21 1,0 0-1,0 1 1,0-1-1,1 0 1,-1 1-1,0-1 1,0 1-1,1-1 1,-1 1-1,0 0 1,1-1-1,-1 1 1,0 0-1,1 0 1,-1 0-1,0 0 1,1 0-1,-1 0 1,0 0-1,1 1 1,-1-1-1,2 1 1,1 0 0,-2 0 0,1 0-1,-1-1 0,0 1 0,0 0 0,1 1 1,-1-1-1,0 0 0,0 1 0,0-1 0,0 1 1,-1-1-1,3 3 0,0 0 1,-1 1-1,0-1 1,0 1 0,0 0-1,0 0 1,-1 0 0,3 6-1,-1 3 1,-1 0 0,0-1-1,2 18 1,0 68 4,-7 21-2,-3-40 1,0 89 7,31 100 18,-12-200-25,-6-44 4,1-3-3,2-1 1,22 34-1,-19-41 2,22 10-1,-29-21-5,0 0-1,0 0 0,0 0 0,14 3 1,-13-5-1,0 0 0,0 0 0,1-1 0,10-1 0,-12 0 0,0 0 0,0 0 0,0 0 0,0-1 0,11-5 0,-11 4 0,-1-1 0,0 1 0,1-2 0,-2 1 0,1-1 0,8-7 0,0-4 0,22-31 0,54-92 2,-67 102 4,66-123 4,-73 124 5,65-176 13,-65 165 0,68-194 17,-67 194-10,57-190 20,-63 190-14,-5 19-21,29-191 64,-33 195-59,13-103 70,-13 117-73,-5 25-8,-2 25-10,0 27 1,0 21-3,-16 108-5,17-155-10,-18 197-11,18-184-15,-28 229-17,24-226-16,-32 246-23,33-242 29,-16 227-28,21-234 28,-8 201-28,9-206 29,9 181-19,-3-189 32,36 125-13,-29-142 25,-2-9 29,1-2 0,0 1 1,1-2-1,16 14 0,-28-25 9,1 0 1,0 0-1,1-1 0,-1 1 0,0 0 0,0-1 0,0 1 0,0-1 0,0 1 0,1-1 0,-1 0 1,0 1-1,2-1 0,93 9-34,-75-12 16,31-13 0,-41 11 19,-1 0 0,0 0 0,19-14 0,-13 4 2,0 0 1,-1-1 0,-1-1 0,0 0 0,14-24-1,-10 10 53,53-146 35,-61 139 39,13-161 64,-24 157-25,-31-190 53,20 183-120,-76-174 36,85 216-120,0 1 0,0 0 0,-1 0 1,-5-6-1,9 12-16,-65-81 85,-12 10-55,44 47 31,20 16-45,-20-12 4,-2 2 0,0 1 0,-54-18 0,19 12-1,2 5-14,-7-1 2,61 15-9,14 3 2,-1 0-1,1 1 1,0-1-1,0 1 1,0-1-1,0 0 1,0 1 0,-1-1-1,1 0 1,0 1-1,0-1 1,1 0-1,-1 1 1,0-1-1,0 0 1,0 1-1,0-1 1,1 0-1,-1 1 1,0-1-1,0 1 1,1-1-1,-1 0 1,0 1-1,1-1 1,-1 1-1,2-1 1,1-6-2,-1 4 0,1 0-1,-1 0 1,0 0-1,1 1 1,0-1-1,0 0 1,-1 1-1,6-3 1,101-69-22,127-60-104,-209 117 104,130-69-57,-149 82 74,16-8-45,1 0 1,0 2-1,1 0 1,32-6 0,-58 21-9,2 22-1200,1 7-4980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2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710 18 9952,'-18'-5'-44,"-1"1"1,-34-2 0,42 5 23,-8 0-3,1 0 1,-1 2-1,0 0 0,1 1 0,-24 6 0,25-5 12,-9 4-34,-95 37-16,108-38 42,0 1 1,0 0-1,1 0 0,0 2 1,1-1-1,-15 15 1,13-11 8,-3 6-30,-61 109-14,63-96 29,-66 229-38,71-198 58,8-39-7,3-5 9,1 0 1,1 0-1,7 20 0,-2-24-3,-2-7 4,1 0 1,1-1-1,-1 0 0,1 0 1,11 5-1,-6-8-4,20-6-1,-29 2 7,0-1 0,0 1-1,-1-1 1,1 0 0,-1 0 0,7-5 0,6-5 0,-1-1 0,23-25 0,-32 31 1,7-11 6,35-79 7,-44 78 20,4-180 152,-9 180-108,0 0 0,-2-1-1,-7-35 1,6 46 22,6 35 94,-3-21-185,0 0 0,0 0 1,0 0-1,1 0 0,0 0 0,2 8 1,29 108 68,-26-101-63,1 0-1,1-1 1,1 0-1,17 27 0,-18-32-10,6 4 11,0-6-10,0-2 0,1 0 0,0 0 0,22 10 0,-35-19-3,0-1-1,0 1 1,0 0-1,0-1 1,1 1-1,-1-1 1,0 1-1,4-1 1,20 0 3,-1-1 1,40-6 0,-43 0 2,4-5 1,-1-1 0,0-1-1,-1-1 1,41-35 0,-52 38-6,-8 8 0,-1-1 1,1-1 0,-1 1-1,0-1 1,0 1-1,5-12 1,7-9 4,1-6 32,2 2 0,0 0 0,36-39 0,-11 26 24,-41 41-58,0 1-1,0-1 1,1 1 0,-1 0-1,0-1 1,0 1 0,1 1 0,-1-1-1,1 0 1,-1 1 0,1 0-1,-1 0 1,1 0 0,-1 0-1,0 0 1,1 1 0,6 1-1,-5-1 4,11 4 31,8 5-13,38 26 0,-46-22 7,-8-6-24,4 5-3,-1-1-1,-1 2 1,0-1-1,0 2 1,-1-1-1,7 19 1,13 28 6,3 13-9,-22-42-2,-2 1 0,8 58-1,-14-57-6,-14 162 0,5-155-15,-43 130-14,37-146-12,-1-7 31,0-1 0,-1 0 0,-19 15 0,18-22-5,-9-1 7,-31 6 0,39-14 8,-25-6 4,-4-8 1,5-6 0,7-1 1,26 13 0,0 0 0,1-1 0,0 0 0,0-1 0,1 1 0,-7-13 1,10 16-2,-5-8-62,1 0 0,0 0 0,1-1 0,1 0 0,0 0 0,0 0 0,-3-24 0,3 15-690,-13-55-5561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2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584 229 10672,'1'-4'0,"-3"-34"0,-5 1 0,5 30 0,0 0 0,0 1 0,-1-1 1,-6-11-1,3 11 0,0-1 0,-1 1 0,0 1 1,0-1-1,-1 1 0,0 1 0,0-1 0,0 1 0,-14-6 0,0 2-25,6 4 9,2 0 2,0 1 0,-1 0 0,0 1 0,1 0 1,-1 2-1,-28-1 0,-74 16-96,115-14 101,0 0-1,0 1 0,1-1 1,-1 1-1,0-1 0,0 1 0,1 0 1,-1 0-1,1 0 0,-3 2 1,-19 14-41,1 2 1,-27 29 0,47-45 34,0-1 1,0 1 0,0-1 0,0 1-1,1 0 1,-3 5 0,-46 127-124,45-108 52,5 91-32,5-98 52,2-4 43,2 0 0,0 0 0,16 19 0,-10-23-37,14 2 20,32 10 1,-41-20 6,0-4 24,1-1-1,-1-1 1,0-1 0,1-1 0,25-7 0,-9-10 8,-26 12 1,-1-1 0,0-1 0,0 0 1,-1 0-1,10-16 0,-18 26 0,6-11 3,1 0 0,-1-1 0,-1 0 0,-1 0 0,1 0 1,-2-1-1,5-22 0,-6 23 0,8-45 43,-9 38-39,5-13 9,-4 18 18,-1 0 1,1-18-1,-2 28 14,1-3 12,10 23 37,-5-6-89,-4-5-2,0 0 0,0 1 0,0-1 0,0 0 1,-1 1-1,3 7 0,10 27 19,11 44 1,-20-52-5,9 135 11,-12-132-25,8 53-1,12 13-4,-13-70-292,1-1 0,2 0 0,23 39 0,-1-2-5510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2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28 3504,'14'-11'0,"-5"6"4,-7 4 16,-2 1-18,0-1 1,0 1 0,0-1-1,0 1 1,0 0-1,0-1 1,0 1-1,0-1 1,0 1-1,0 0 1,1-1 0,-1 1-1,0 0 1,0-1-1,0 1 1,0-1-1,1 1 1,-1 0-1,0 0 1,0-1 0,1 1-1,-1 0 1,0-1-1,0 1 1,1 0-1,-1 0 1,0-1 0,1 1-1,-1 0 1,0 0-1,1 0 1,-1 0-1,1-1 1,-1 1-1,0 0 1,1 0 0,-1 0-1,1 0 1,-1 0-1,0 0 1,1 0-1,-1 0 1,0 0-1,1 0 1,-1 0 0,1 0-1,-1 1 1,0-1-1,1 0 1,-1 0-1,0 0 1,1 0-1,-1 1 1,0-1 0,1 0-1,-1 0 1,0 1-1,1-1 1,-1 0-1,0 1 1,1-1-1,22 21 203,-16-13-186,13 24 136,25 61 31,-38-70-53,13 148 62,-20-125-22,-9 228 88,4-213 6,-42 297 107,34-281-99,-48 274 116,53-287-111,5 231 120,9-244-79,38 143 124,-33-168-171,5-2-85,29 37 0,-44-61-177,-1 1 1,1-1-1,-1 1 0,0-1 0,1 1 0,0-1 0,-1 1 0,1-1 0,-1 1 0,1-1 0,0 0 0,-1 1 0,1-1 0,0 0 0,-1 0 0,1 1 0,0-1 1,-1 0-1,1 0 0,1 0 0,7 1 32,0-1 0,1 0 1,-1-1-1,0 0 0,0-1 1,0 0-1,11-4 0,-18 6-25,-1-1-1,1 1 0,-1-1 0,0 1 0,0-1 1,1 0-1,-1 0 0,0 0 0,0 0 0,0 0 0,0 0 1,0 0-1,1-1 0,28-34 161,33-53-1,-43 53 57,80-183 93,-83 170-121,41-190 69,-56 231-241,-1 0 0,0-1 1,-1-14-1,-20-226 158,10 202-98,10 47-95,-37-105 99,-7 16-66,44 89-33,-3-4 11,1-1 1,-1 1-1,0 0 0,0 0 1,-4-4-1,-30-29 36,-44-34 1,56 56-7,-110-42 19,108 50-33,-189-13 54,208 19-73,-2-1 5,26-7 10,32-8-12,-3-1-4,-2-2 1,57-34-1,-34 8-5,-12 1-2,-12 10 0,-2 2 0,2-8 0,-29 27 0,34-29 0,-44 40-4,0 1 1,0 0-1,0-1 1,0 1 0,0 0-1,0 1 1,1-1-1,-1 1 1,1-1 0,-1 1-1,1 0 1,0 0 0,-1 1-1,1-1 1,0 1-1,-1-1 1,1 1 0,0 1-1,0-1 1,-1 0-1,7 2 1,1-2-1,-9 0 2,1 0 0,-1 1 0,1-1 0,-1 0 0,1 1 0,-1-1 0,1 1 0,-1 0 0,0-1 0,1 1 0,3 3 0,14 7-6,0 1 0,18 16 0,-22-12-24,67 93-11,-69-88 15,0 0-1,13 30 0,-15-28-3,27 41 0,107 129-156,-143-190 178,0 0 1,-1 0-1,1 0 1,0 0-1,0-1 1,1 1-1,-1-1 1,0 0-1,1 0 1,0 0-1,-1 0 1,1-1-1,0 1 1,4 0-1,-5-2 2,0 1-1,0-1 1,0 0 0,-1 0 0,1 0-1,0 0 1,0-1 0,0 1-1,0-1 1,0 0 0,0 0-1,-1 0 1,1 0 0,0 0 0,-1 0-1,1-1 1,4-3 0,3-2-5,0-1 0,0-1 0,-1 0 0,0 0 0,15-20 0,27-49-19,-47 72 26,0-1 1,-1 1-1,0-1 0,0 0 0,0 0 0,2-10 0,1-5 1,22-75-30,-14 45 23,7-19-20,11-78 0,-31 119 9,-2 24 16,1 0 1,1 1 0,-1-1-1,1 0 1,2-10 0,-1 11-10,0-2-2,-27 87-43,-8 62 40,28-110 2,-3 114-1,8-141 17,-1 1 0,1 0 0,1 0 0,-1-1 0,1 1 1,0 0-1,2 6 0,2 3-1,-1 1-9,1 0 1,10 23-1,-13-38 9,0 0 1,0-1-1,0 1 1,0 0-1,0-1 1,0 0-1,0 1 1,0-1-1,0 0 0,0 0 1,0 0-1,0 0 1,3-1-1,-1 0-1,0 1-1,0-1 0,0 0 0,0 0 1,0-1-1,0 1 0,-1-1 1,1 0-1,0 0 0,-1 0 0,1-1 1,-1 1-1,0-1 0,0 0 0,0 0 1,0 0-1,-1 0 0,1 0 1,-1-1-1,3-4 0,4-6-11,-1-1 0,0 0-1,6-20 1,7-27-51,-9 24 36,0-1-128,20-43 0,-29 76 130,0 0 0,0 0-1,1 0 1,0 0 0,0 1 0,0 0 0,7-7 0,-8 10 5,0-1 0,0 1 0,0 0 0,1 0 0,-1 0 0,1 0 0,0 1 0,-1-1 0,1 1 0,0 0 0,0 0 0,0 1 0,0-1 0,0 1 0,8 0 0,-4-1 3,-5 1 9,-1 0 1,1 0-1,-1 0 0,1 1 0,0-1 1,-1 0-1,1 1 0,-1 0 0,0 0 1,1 0-1,2 1 0,8 4-45,-1 0-1,0 1 1,0 1-1,-1-1 1,0 2-1,0 0 1,12 13-1,-14-12 34,-5-6 3,-1-1 1,0 1-1,0 0 1,0 0-1,-1 1 1,1-1-1,1 5 1,8 19-93,-1 0 0,-2 0 1,8 41-1,-6 2-62,-8-52 129,2 18-106,-2 0-1,-1 73 0,-2-103 142,-5 13-54,4-14 31,-1-1 7,2-5 27,0 0 1,0 0-1,0 1 1,0-1-1,0 0 1,0 0-1,0 0 0,-1 1 1,1-1-1,0 0 1,0 0-1,0 0 1,0 1-1,0-1 1,-1 0-1,1 0 1,0 0-1,0 0 1,0 0-1,0 0 0,-1 1 1,1-1-1,0 0 1,0 0-1,0 0 1,-1 0-1,1 0 1,0 0-1,0 0 1,-1 0-1,1 0 0,0 0 1,0 0-1,0 0 1,-1 0-1,1 0 1,0 0-1,0 0 1,-1 0-1,1 0 1,0 0-1,0 0 1,0 0-1,-1-1 0,1 1 1,0 0-1,0 0 1,-1 0-1,-4-12 28,5 8-21,-2-56 41,3 44-12,14-162 197,-11 155-219,12-46 70,28-73 7,-33 116-36,44-75 16,-50 94-60,0 0 0,0 0 1,0 1-1,1 0 0,0 0 0,0 0 0,14-9 0,-9 7-4,-7 5-1,1-1 0,-1 1 0,1 0 0,0 1 0,0-1 0,0 1 0,1 0 0,-1 0 0,0 1 0,1-1 0,9 0 0,-10 1-2,7 2 17,1 3-11,-1 1 0,19 10 1,-30-14-9,0-1 0,-1 0 0,1 1 1,-1-1-1,1 1 0,0-1 0,-1 1 0,1-1 0,-1 1 1,0-1-1,1 1 0,-1-1 0,1 1 0,-1 0 1,0-1-1,1 1 0,-1 1 0,7 14 8,-2 1-1,0 1 1,4 24 0,-4-1 6,-1-1-1,-3 50 1,-2-64-10,0 10 22,-31 220 55,25-227-78,-6 35 30,11-49-22,-1 2-3,0 1 0,2-1 0,0 1 0,3 34 0,7 11 26,-9-62-34,0 0 1,1 0 0,-1 0 0,0 1-1,1-1 1,-1 0 0,0 0 0,1 0-1,-1 0 1,1 0 0,0 0-1,-1 0 1,1 0 0,0 0 0,0 0-1,0 0 1,-1-1 0,1 1 0,0 0-1,0 0 1,0-1 0,0 1-1,0-1 1,1 1 0,-1-1 0,0 1-1,0-1 1,0 0 0,0 1 0,2-1-1,1 0 2,-1 0 0,1 0 0,-1-1 0,1 1 0,-1-1 0,1 0 0,-1 0 0,7-3 0,40-21-939,3-1-3764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2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79 641 5296,'14'-11'0,"19"-11"1,11-13 5,4-10-4,-5-1 4,-9 1-4,-3-3 4,0-9-5,-3 4-1,-12 15 0,-3 4 0,1-7 0,-1 2 0,-4 14 0,-11 0 0,-6-5 0,-4 3 0,11 26 0,1-1 0,-1 1 0,0 0 0,0 0 0,0-1 1,1 1-1,-1 0 0,0 0 0,-1 0 0,1 0 0,-2-1 0,0 1 1,-1 0-1,1 0 1,0 1 0,-1-1-1,1 1 1,-1 0 0,1 0-1,-1 0 1,1 0 0,-1 1-1,1 0 1,-4 0-1,1 0 3,-10 4 17,-6 7-8,1 2 0,-26 19 0,28-15 49,-85 115 31,84-100-25,-59 156 26,68-152-26,-10 104 22,22-121-42,2-4-26,1 0 0,9 23-1,-6-30 15,5-3-28,0 0 0,0-1 0,0 0-1,1-1 1,-1-1 0,1 0 0,0 0 0,19 1-1,17-6-683,-1-2-2716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2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7448,'11'7'-1,"-8"-6"0,0 1 1,-1-1-1,1 1 1,-1 0-1,0 0 1,1 0-1,-1 1 1,0-1-1,0 0 1,1 4-1,49 71-30,-42-57-114,22 106-31,-29-97 143,0 136-13,-4-128 20,-17 173-8,12-165 29,-12 63 4,-5 7 1,-19 72 9,26-81 36,16-105-44,-1-1 0,1 1-1,-1-1 1,1 1-1,-1 0 1,1-1-1,-1 1 1,1-1-1,-1 1 1,0-1 0,1 1-1,-1-1 1,1 1-1,-1-1 1,0 0-1,0 1 1,1-1-1,-1 0 1,0 0-1,0 0 1,1 1 0,-1-1-1,0 0 1,0 0-1,1 0 1,-2 0-1,1 0 1,-17-2 1,9-2-5,-1 0 0,1-1 0,0 0 0,1 0 0,-1-1 0,1-1 0,0 1 0,-12-14 0,11 11-5,-13-11-85,9 8 59,0 0 0,-17-11-1,-36-25-213,48 32 216,16 13 32,0 1 7,3 0-2,0 0 1,0 0-1,0 0 1,0 0-1,0 0 1,1 1-1,-1-1 1,1 0-1,-1 1 1,1-1-1,-1 1 0,1-1 1,0 1-1,3-2 1,26-13 2,-24 14-1,236-118 202,-233 114-203,1 1 0,-1-2 0,10-7 0,-6 3-3,8-5 18,-12 8 23,1 1 0,0 0-1,0 0 1,0 1 0,20-8 0,17 3 152,-47 11-182,0 0-1,0 1 1,-1-1 0,1 0-1,0 0 1,0 0 0,0 0-1,0 1 1,-1-1 0,1 0-1,0 1 1,0-1 0,0 1-1,-1-1 1,1 1 0,0-1-1,-1 1 1,1 0 0,-1-1-1,1 1 1,0 0 0,-1-1-1,1 1 1,-1 1-1,2 0 26,8 17 96,-2-1 1,0 1-1,10 37 0,-14-36 3,0 1 0,1 42-1,-4-46-35,5 31-1,-2-35-53,0 0-1,1-1 0,0 0 0,1 0 0,9 13 0,-13-20 40,0 3 9,2-7-32,3-1-180,-1-1-1,0-1 1,0 1 0,0-1 0,0 0 0,0 0 0,0-1 0,7-4-1,25-13-5389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27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4576,'0'0'0,"9"-22"16,-3 2 0,-3 5 40,3 4-56,7 11 0,-2 0-3024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4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955 1 2072,'0'0'33,"-3"3"-1,-82 60 152,74-56-156,2 0-1,-1 1 1,1 0-1,1 1 0,-1 0 1,-13 19-1,12-15-3,-105 120 291,90-108-174,-123 99 62,115-99-63,-123 117 53,129-109-65,-97 160 55,103-152-62,8-13-46,-6 10 51,2 2 1,-23 82 0,3 26 240,34-124-54,4 8-94,6 36-1,-1-50 89,2-4-202,2-1 1,0 0 0,21 20-1,-14-23 169,12 0-90,51 9 1,-55-17 23,114-11 91,-127 8-202,1-1 0,0 0 0,20-7 0,-10 2-39,-1 2-20,-11 3 29,0-2-1,0 1 0,15-8 0,52-25 235,-74 33-270,0 0 0,0 1 0,0-1 0,-1-1 0,1 1 0,-1 0 0,0-1 0,0 0 0,0 0 0,-1 0 0,1 0 0,-1 0 0,3-7 0,-2 4 6,0 2 13,0-1 1,0 0-1,0 0 0,-1-1 0,0 1 0,0 0 1,-1-1-1,1 1 0,-2-1 0,1 1 1,-1-1-1,0 0 0,0 1 0,0-1 1,-1 0-1,0 1 0,-1-1 0,1 1 1,-1 0-1,-1-1 0,1 1 0,-1 0 1,0 0-1,-4-5 0,6 9-34,0 1 1,0 0-1,0 0 1,0 0-1,0 0 1,0 0-1,0 0 0,-1 0 1,1 0-1,0 0 1,-1 0-1,1 1 1,-1-1-1,1 1 1,-3-2-1,-3 0 21,-3-3-10,5 3 3,0 0 0,0 0 0,0 0 1,-1 1-1,-7-2 0,-4 1 50,-1 0 1,1 0-1,-1 2 1,0 0-1,-25 4 1,31-2-58,8-2-8,1 1 1,-1 0 0,1 0-1,-1 0 1,1 0 0,-1 1-1,1-1 1,-5 4 0,7-5-13,-10 6 36,0 0 0,1 0 0,0 1 1,0 0-1,0 1 0,1 0 0,1 0 0,-1 1 0,1 0 0,-7 12 0,15-21-38,0 0 0,0 0-1,-1 1 1,1-1 0,0 0 0,0 0 0,0 1 0,0-1-1,0 0 1,0 0 0,0 1 0,0-1 0,0 0 0,0 0-1,0 1 1,0-1 0,0 0 0,0 0 0,1 1 0,-1-1-1,0 0 1,0 0 0,0 1 0,0-1 0,0 0 0,0 0-1,1 0 1,-1 1 0,0-1 0,0 0 0,0 0-1,1 0 1,-1 0 0,0 0 0,0 1 0,0-1 0,1 0-1,-1 0 1,10 4 3,28-2-1399,5-2-5591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28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263 202 3416,'-25'63'16,"-27"62"4,24-56 18,-42 119 40,17-21 56,43-130-61,2 0 0,1 0 0,-2 42 1,10-56 99,5 6-52,16 47-1,-21-73-102,0 1 1,1-1-1,-1 0 0,1 1 0,0-1 1,0 0-1,1 0 0,-1 0 1,0-1-1,1 1 0,0 0 0,-1-1 1,1 0-1,0 0 0,0 0 0,0 0 1,1 0-1,-1 0 0,0-1 0,5 2 1,-6-2-5,13 0 139,10-6-84,1-1 1,24-9-1,-26 3 51,102-72 44,-103 63-64,84-89 48,-90 87-8,-4-5-71,-2 0 0,11-33-1,-20 37 127,-5-8-53,-15-63 0,8 68 86,-6-8-25,-26-41 0,30 57-96,0 0-1,-2 1 1,0 1-1,-18-18 1,23 27 67,-1 1-1,0-1 1,-1 2 0,-16-9 0,-3-2 150,27 15-177,-14-11 149,21 10-196,56-56 67,-49 50-162,-3 2 5,1 0 1,0 1 0,0 0-1,0 1 1,1 0 0,0 0 0,0 1-1,16-5 1,-14 5-3,5-1 9,0 0 0,0 1 0,0 0 0,23 0 0,-21 2-12,32-2 19,-36 4-21,48 3 1,-5 3 1,-52-5-4,1 0-1,0 1 0,0 0 0,9 4 1,-8-1-1,-1 0-1,0 0 1,0 1 0,0 0 0,-1 0 0,0 0 0,10 14 0,-15-18-1,4 3 1,-1 0-1,0 1 0,0-1 0,-1 1 0,1 0 0,3 9 1,0 3-1,19 49 1,-2 11 0,1 7 0,2-5 0,-4-11 0,-7-12 0,-9-16 0,-7-30 0,0-7 0,1 0 0,-1 0 0,1 0 0,0 0 0,0-1 0,0 1 0,3 6 0,-2 2 0,-6 0 0,3-8 0,-2 0 0,-14 8 0,7-7 2,5-4 12,-7-4 7,11 3-17,0-1 0,-1 0 0,1 0 0,0 1 0,0-1 0,0 0 0,0 0 0,0 0 0,0 0 0,0 0 0,1 0 0,-1 0 0,0 0 0,1-1 0,-1 1 0,0 0 0,1 0 0,-1-1 0,1 1 0,0 0 0,-1-1 0,1 1 0,0 0 0,0-1 0,0 1 0,0 0 0,0-3 0,0 3 0,0-3 13,0 0-1,1 0 1,-1 0 0,1 0 0,0 0-1,0 1 1,0-1 0,3-6 0,2-9 5,0-2-6,-1 4 30,0 0 1,9-18-1,63-134 121,-58 133-47,91-137 45,-86 140-58,0 4-43,92-107 128,-107 126-146,7-7 5,0 2 1,1 0-1,0 0 1,22-13 0,-36 27-55,1-2 13,0 0-1,1 0 1,0 0-1,0 1 0,-1 0 1,1 0-1,0 0 1,1 1-1,-1 0 0,0 0 1,7-1-1,18 8 3,-18 1 2,12 20-1,-19-21-12,-1 1-1,-1-1 1,1 1-1,4 13 1,-4-7-2,-1 0 0,0 1 0,-1-1 1,0 1-1,-1-1 0,0 1 0,-3 18 1,2-12-1,0 160-4,1-139-15,13 156-14,-8-164-12,36 101-24,-30-113 4,7 3 20,38 36 1,-37-47-7,103 35-12,-85-37 28,64 12 0,-70-17 29,35 5-39,-45-9 39,43 5-14,-55-5 10,-5-1 5,0 0-1,0-1 1,0 1-1,1-1 1,-1 0-1,0 0 0,0 0 1,0-1-1,0 0 1,7-2-1,-11 3 6,-1 0 0,0 0 0,0 0 0,0 0 0,0 0 0,0-1 1,1 1-1,-1 0 0,0 0 0,0 0 0,0 0 0,0 0 0,0 0 0,0 0 0,1-1 0,-1 1 0,0 0 0,0 0 0,0 0 0,0 0 1,0 0-1,0-1 0,0 1 0,0 0 0,0 0 0,0 0 0,0 0 0,0 0 0,0-1 0,0 1 0,0 0 0,0 0 0,0 0 1,0 0-1,0-1 0,0 1 0,0 0 0,0 0 0,0 0 0,0 0 0,0-1 0,0 1 0,0 0 0,0 0 0,-1 0 0,1 0 1,0 0-1,0-1 0,-3-15-166,-2 0 1,1 1-1,-13-28 1,10 26-486,-26-62-5694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3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2696,'0'0'3212,"4"-5"-2911,16-14-12,-15 14 250,-3 5-280,7 0 2417,-7 0-2440,9 0 2640,-10 2-2800,5 16 6,-6-16-27,0 1 4,0 21 181,0-22-167,0 0-45,0 6 1,0-7-3,0 25 122,0-25-208,0 0 0,0 0 1,0-1-1,0 1 0,0 0 0,0 0 1,-1 0-1,1 0 0,0-1 1,0 1-1,-1 0 0,1 0 1,-1-1-1,1 1 0,-1 0 1,1-1-1,-1 1 0,1 0 0,-1-1 1,1 1-1,-1-1 0,0 1 1,1-1-1,-1 1 0,-1 0 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3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 2336,'0'0'584,"1"-6"-555,-2 3 381,-1 7 2343,-2 0-2707,3-2-28,0-1 0,0 0 1,0 1-1,1-1 0,-1 1 0,0 0 0,0-1 0,1 1 0,-1 0 0,1-1 0,-1 1 0,1 0 1,0 0-1,0-1 0,0 4 0,-2 37 371,4 44 0,3-37-103,22 112 471,-25-152-645,-1-1 1,0 1-1,-1 0 0,0 0 0,-1 12 0,0 2 123,1-21 118,0 0-218,0 5-1174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3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9240,'-2'12'0,"-1"-2"4,3-6 16,4 3 10,-1-1 29,6 7 8,-4-4-270,0 0 1,0 0-1,7 20 1,-11-26 1,11 28-5352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3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5920,'14'12'0,"17"13"0,10 6 0,6 1 0,-7-5-4,65 56 0,-70-45 4,56 86 29,-84-115-25,23 25 36,-21-26-14,0 0-1,0 0 1,0-1-1,1 0 1,0 0-1,14 6 1,-16-11 3,0-1-1,1 0 1,-1 0 0,1 0-1,-1-1 1,1-1 0,-1 1 0,1-1-1,-1-1 1,16-4 0,1-3 79,-1-1 1,26-15-1,-47 23-97,65-32 293,-61 31-268,-1 0 0,1 1 0,1 0 0,-1 1 0,0 0 0,0 0 0,9 0 0,-15 1-23,1 0 0,0 0 0,-1 0 0,1 0 0,-1 1 1,1-1-1,-1 1 0,1-1 0,0 1 0,-1 0 0,0-1 0,1 1 0,-1 0 1,1 0-1,1 2 0,4 2 17,3 0-11,-6-3-4,0 0-1,-1 0 1,1 0-1,-1 1 1,1-1 0,-1 1-1,5 5 1,134 146 245,-129-140-248,0-1 1,0 0 0,30 22 0,-31-26-11,4-1 5,28 2-1,-34-9-5,-1-1-1,1 0 0,-1 0 0,13-2 1,-11 0-1,-1 0 0,1-1 0,-1 0 0,12-5 0,-11 2 0,0 0 0,0 0 0,15-12 0,28-31 0,-2-6 0,-38 38 0,0-2 1,-2 0 0,16-32-1,-21 33 14,-5 4-5,-1 1 1,0-1 0,-1 1-1,0-1 1,-1 1-1,0-1 1,-2 1 0,1 0-1,-7-19 1,4 17-2,-24-51 57,15 35-37,-51-103 183,25 74-122,32 50-51,3 4-12,1 0 0,-1 0 0,1 0 0,1 0 0,-1 0 0,1-1 0,-4-12-1,4 15 57,-3-4-5,4 6-10,2 7-14,-2 11-28,1 1 0,1-1-1,0 0 1,4 25 0,-2-21-22,1 18 24,0 0-10,-3 73 0,-2-46-5,2 3-9,3 140-34,-3-90-1146,0-98-4183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36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8248,'13'2'0,"2"2"3,-8 2 0,35 12-1,4-2-2,8-2 1,110 12 39,1-7 4,-46-5 9,-9-1-30,-48-8-1,101-7 0,-76-8-998,4-3-3917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3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5384,'2'-2'33,"6"-5"14,-4 3-29,0 1 0,1-1 0,0 1 1,0 0-1,0 1 0,0-1 0,0 1 0,7-2 1,-5 1-9,21-8 44,48-15 0,-50 19 8,163-30 223,-171 34-270,29 0 118,-36 3-83,1 1 0,0 1 0,-1 0-1,1 0 1,-1 1 0,0 1 0,15 6 0,-23-8-33,0 0 1,0 0-1,0 0 1,0 0-1,0 0 1,-1 1-1,1-1 1,-1 1-1,0 0 1,0-1-1,0 1 1,0 0-1,0 0 1,-1 1-1,2 3 1,1 1 2,-2-5-11,-1-1 1,0 1-1,0-1 1,0 1-1,-1-1 1,1 1 0,-1 0-1,1-1 1,-1 1-1,0 0 1,0-1-1,0 4 1,-1 9 29,-1-1 1,0 1 0,0-1-1,-2 1 1,0-1 0,0 0-1,-11 21 1,8-21-25,1-3 16,-1 1 0,-13 17 0,-94 118 281,108-141-257,-3 4 2,14-9 46,6-2-83,-2-1-10,-5 1-2,0 0 1,0 0-1,0 0 0,-1-1 1,1 0-1,0 0 1,6-4-1,89-61 75,61-58 106,-108 88-149,135-109 159,-153 112-97,-32 32 13,-1 0 4,5-6-67,-4 7 88,-6 0 0,-1 0-97,-1 1 0,0-1 1,1 1-1,-1 1 0,0-1 0,0 1 1,1 0-1,-1 0 0,1 0 0,-1 1 1,1 0-1,-1 0 0,1 0 0,-7 5 1,0 1 7,0 1 0,0 0 1,1 0-1,0 1 1,-13 16-1,11-10 7,1 1 0,-13 24 1,23-38-43,1-1 0,0 1 0,0 0 0,0-1 1,0 1-1,0 0 0,0 0 0,1-1 0,-1 1 0,1 0 1,0 0-1,0 5 0,1 4 14,0 33 12,3-28 53,5 6-27,21 34 0,-18-44 19,7 0-48,1-1 1,22 9-1,-37-19-23,0 1 0,0-1 0,1 0 0,-1-1 0,0 0 0,1 0 0,7 1 0,4 0 3,38 6-3,-43-8-206,1 0 1,0-1-1,-1-1 0,1 0 0,-1-1 1,22-7-1,22-7-6483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3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8968,'7'24'0,"4"23"0,8 17 21,-9-35 3,-1 0 1,6 41-1,-14-57-10,0-7 4,-1-1-1,0 0 1,0 1-1,0-1 0,0 0 1,-1 1-1,-3 9 1,-1 10 25,-32 132 358,23-116-1407,11-27-4720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3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7624,'71'5'89,"-52"-3"-25,0-1-1,31-1 1,-44-1-21,0 1 0,-1 0 0,1 0 0,-1 1 1,1-1-1,-1 1 0,1 1 0,-1-1 0,1 1 1,-1 0-1,0 0 0,8 4 0,-7-2 2,0-1-1,0 1 1,-1-1 0,1 2-1,-1-1 1,0 0-1,0 1 1,-1 0 0,0 0-1,0 1 1,0-1-1,4 9 1,-1-4-17,-5-6-11,1 0 1,-1 0 0,0 0-1,-1 0 1,1 0 0,-1 0-1,0 0 1,1 5 0,25 184 456,-20-133-426,-6-55-31,-1 1-1,1-1 1,-1 0-1,2 0 0,-1-1 1,0 1-1,1 0 1,0 0-1,3 6 0,2 2 7,-2-2-9,-3-7-6,0 0 0,-1 0-1,1-1 1,1 1 0,-1-1-1,1 0 1,-1 1-1,1-1 1,5 4 0,46 38 72,-43-41-39,0-3-28,-1 0 0,1-1 0,-1-1 0,1 0 0,-1 0 0,1-1 0,-1 0 0,0-1 0,0 0 0,16-7 0,18-14 3,-27 11 24,-3-1-14,-1-1 1,0-1 0,-1 0-1,-1 0 1,0-1 0,14-33-1,-20 38-12,-3 6 1,0 0 0,-1 0-1,1 0 1,-1 0 0,0 0 0,0-8 0,-1 6 4,1 2 7,0 0 0,-1 0 1,0 0-1,0 0 0,-1 0 1,1 0-1,-1 0 1,-1 0-1,1 0 0,-1 0 1,0 1-1,0-1 0,-1 0 1,0 1-1,0 0 1,0-1-1,0 1 0,-7-6 1,9 10-15,0-1 0,0 1 0,0 0 0,0 0 0,0 0 0,0 1 0,-1-1 0,1 0 1,0 0-1,-1 1 0,1-1 0,0 1 0,-1-1 0,1 1 0,0-1 0,-1 1 0,1 0 0,-1 0 1,1 0-1,-1 0 0,1 0 0,-1 0 0,1 0 0,-3 1 0,-28 11 242,31-12-242,0 1-1,0-1 1,1 1 0,-1 0 0,0-1 0,1 1 0,-1 0 0,1 0 0,-1-1 0,1 1 0,-1 0-1,1 0 1,-1 0 0,1 0 0,0-1 0,-1 1 0,1 0 0,0 0 0,0 0 0,0 2 0,-1 1 18,-2 4-7,2-5-10,0 0-1,0 0 0,1 0 1,-1 0-1,1 0 0,0 0 1,0 0-1,0 1 1,0-1-1,0 0 0,2 4 1,-2-2 15,1 6 6,1 1-1,0-1 1,0 1 0,2-1 0,-1 0 0,9 19 0,58 128 283,-60-139-304,11 27 57,5 46 7,-25-74-43,-7 12-12,-10 34 1,6-44 4,10-20-27,-11 17 9,0-1 1,-1 0-1,-1-1 0,-1-1 0,-19 17 1,-128 97 50,147-119-57,10-6-1,0 0-1,0-1 1,0 1 0,0-1 0,0 0 0,-1-1 0,1 1 0,-10 1 0,-91 20 16,94-20-12,0-1 0,0-1 0,-19 0-1,8-1-1,-45 0 0,42-4-144,0 0 0,0-2 0,-35-12 0,36 10-957,-2-1-6703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38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8072,'10'18'4,"-5"-10"-11,-1 1 0,0 0 0,0 1 0,-1-1 0,4 15 0,-4-11-3,-2-8-5,0-1 0,0 0-1,0 1 1,-1-1 0,0 0-1,0 1 1,0-1 0,0 0-1,-1 1 1,-1 4 0,-44 195-308,26-140 95,5-13-789,8-33-3023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4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24 7448,'10'-13'9,"-9"13"-9,-1-1 0,0 1 1,0 0-1,0 0 0,0-1 0,0 1 0,1 0 1,-1 0-1,0 0 0,0-1 0,0 1 0,0 0 1,0 0-1,0-1 0,0 1 0,0 0 0,0-1 0,0 1 1,0 0-1,0 0 0,0-1 0,0 1 0,0 0 1,0 0-1,0-1 0,0 1 0,0 0 0,0 0 0,0-1 1,-1 1-1,1 0 0,0 0 0,0 0 0,0-1 1,0 1-1,-1 0 0,1 0 0,0 0 0,0-1 1,0 1-1,-1 0 0,1 0 0,0 0 0,0 0 0,-1 0 1,1 0-1,0 0 0,0-1 0,-1 1 0,1 0 1,-14 2 4,12-2-5,-9 2-3,-37 13-34,-91 38-34,-26 19-259,120-51 296,10-2-99,-124 99-54,155-115 165,1 1 0,-1-1-1,1 1 1,-1 0 0,-3 6 0,-17 28-72,-34 73 1,57-108 76,0 0 1,0 0-1,0 1 0,0-1 1,0 0-1,1 0 0,-1 4 1,0 16-29,1 0 0,0 0 0,7 36 0,-7-58 38,1 1 1,-1-1-1,0 1 1,1-1-1,-1 0 0,1 1 1,0-1-1,-1 0 1,1 0-1,0 1 0,0-1 1,0 0-1,0 0 1,1 2-1,16 14-24,0-1 1,1-1-1,38 23 0,-26-23-14,144 47-11,-138-51 23,55 15-1,15 6 28,57 35 12,-139-53 28,-11-3-21,0 1 0,0 0 0,-2 1 0,15 18 0,-26-30-2,0 0-1,0 0 1,0 1 0,-1-1-1,1 0 1,0 1 0,-1-1-1,1 1 1,-1-1 0,0 1-1,1 1 1,1 12 31,-1 1-1,0 0 1,-1-1 0,-4 28-1,-3-20 206,-12 17-74,-25 40 0,26-58 82,10-14-166,0 1-42,-1 0 0,1 0 0,-2-1 0,1-1 0,-1 0 0,0 0 0,-1-1 0,0 0 0,-22 8 0,19-8 49,2-1-51,-1-1-1,0 0 0,0 0 0,0-1 0,-1-1 0,1-1 0,-14 1 0,-58-6 188,72-1-104,2-4-82,1-1 1,0 0-1,-15-19 0,24 28-36,0 0-1,1 0 1,-1-1 0,0 1-1,1 0 1,-1 0-1,0-1 1,1 1-1,0 0 1,-1-1-1,1 1 1,0 0-1,-1-3 1,-1-22 37,1-1 0,1 0 0,5-35 0,-4 56-24,0 1 0,0 0 1,0 0-1,1 0 0,1-5 1,84-178 169,-65 149-65,106-178 64,-99 169-24,134-190 80,-128 194-41,-32 41-190,38-43 130,1 3-1,71-58 1,8 14 449,-113 81-547,-9 2 40,-18 2 48,12 1-143,-54-1-1322,-9-2-5418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3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7448,'27'-26'-62,"1"2"0,1 1 1,41-25-1,-37 26 27,-26 17 34,0 0 1,0 0-1,0 1 0,1 0 0,9-3 0,2-2 0,49-18 2,84-10 36,-100 25-9,-33 6-23,-14 5 6,0-1-1,0 1 1,0 0-1,0 0 1,0 0 0,9 1-1,-12 0-8,8-1 40,1 0 1,-1 2 0,0-1-1,1 1 1,-1 0-1,20 6 1,-29-2 64,-7 28 7,-18 14 13,-52 88 12,56-104-39,-87 137 34,86-134-59,-74 103 45,70-104-86,-1-1 0,-43 40 1,-6 0 55,72-69-87,1-1 3,-1 1 0,1-1 0,0 1 1,0 0-1,0 0 0,0 0 0,0 0 0,1 0 0,0 1 0,-2 4 0,1-2 3,2-4-2,0 0-1,0 0 1,1 0 0,-1 1-1,1-1 1,-1 0 0,1 0-1,0 0 1,0 0 0,0 0-1,0 0 1,0 0 0,0-1-1,0 1 1,3 3 0,-3-4 2,7 6 59,3-1-21,1 0 0,0 0 0,0-1 0,26 6 0,45 5 142,-48-12 138,0-1-1,41-4 1,-52 1-155,34-1 195,-48 0-302,4 0 32,-1 0-1,1-1 1,0 0 0,-1-1 0,1-1-1,-1 0 1,0-1 0,12-6 0,9-8 34,46-34 0,-49 23-121,28-36-1446,-26 31-5744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38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 9504,'0'0'0,"13"5"0,18 16 0,6 3-184,-13-8 184,-9 3-392,-8 1 392,-3 8-648,-15 10 648,-2-1-5736</inkml:trace>
  <inkml:trace contextRef="#ctx0" brushRef="#br0" timeOffset="1">576 707 7712,'-8'26'0,"-11"28"0,-57 136-3,57-147-10,-37 68-1,-20 18 12,32-64 14,-100 113 1,49-74-870,56-64-3583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772 235 4128,'0'0'295,"3"-5"-5,-2 2-237,1 0-1,-1 1 1,0-1-1,0 0 1,0 1-1,0-1 1,-1 0-1,1 0 1,-1 0-1,0 0 1,1 1-1,-1-1 0,-1 0 1,1 0-1,0 0 1,-1 0-1,1 0 1,-1 1-1,0-1 1,0 0-1,-1-2 1,-1-6 5,-11-20 248,-21-25 11,24 48-169,-86-31 60,72 33-80,10 3-71,-4-1-17,0 1 0,0 0 0,0 2-1,-1 0 1,-22 3 0,-41 10 156,72-10-157,1 0-1,-1 1 1,1 1 0,0 0 0,0 0 0,-14 9 0,22-12-27,1 1 1,-1 0-1,1 0 1,0 0-1,0 0 0,-1 0 1,1 0-1,1 0 0,-1 1 1,0-1-1,0 0 1,1 0-1,-1 1 0,1-1 1,0 0-1,0 1 0,0-1 1,0 5-1,0-5 4,1 3-4,-1-1 0,1 0 1,0 1-1,0-1 0,0 0 0,1 0 1,-1 0-1,1 0 0,0 0 0,0 0 1,1 0-1,-1-1 0,1 1 0,5 5 1,-4-5 1,8 10 60,6 0-29,1-1 1,35 19 0,49 20 40,-70-36-85,9 6 46,49 34 0,-68-40-39,1 3 27,-1 5-18,-1 2 1,25 39-1,-35-40 10,-5 3-16,0 1 1,3 35-1,-11-42 4,-24 64 9,17-72-16,-23 20 4,20-24-11,0-1 1,-18 11-1,8-9 1,0-1 0,0-1 0,-29 9 0,45-16 0,0 0 0,0-1 0,0 0 0,0 0-1,0 0 1,0-1 0,0 1 0,-9-2 0,-4 0 1,4 2 0,-43-5 14,-27-5 14,81 9-25,0 0 0,-1-1 1,1 0-1,-1 1 0,1-1 1,0 0-1,0 0 1,0-1-1,-1 1 0,-4-4 1,-5-2 3,2 1-4,-41-24 36,28 13-23,1-1 0,2-1 0,-32-33 0,5-9-6,-16-10-1065,34 43-4281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804 18 7088,'-4'-4'-1,"3"3"0,0 0-1,0-1 1,0 1 0,-1 0-1,1 0 1,0 0-1,-1 1 1,1-1 0,-1 0-1,1 0 1,-1 1 0,1-1-1,-1 1 1,0-1 0,1 1-1,-1 0 1,0 0 0,1 0-1,-1 0 1,0 0 0,1 0-1,-1 0 1,0 0 0,1 0-1,-1 1 1,1-1-1,-3 2 1,-50 10 56,-64 16 27,44-12 158,46-11-162,1 1-1,0 2 0,-29 12 1,38-13 20,-9 3-7,0 1-1,1 1 1,1 2 0,-26 17 0,-56 49 243,91-63-139,-1 11-62,-23 48-1,33-51 2,2 13-45,-1 47 0,6-83-78,0 1-1,0-1 0,1 0 1,-1 0-1,0 1 1,1-1-1,0 0 0,1 4 1,9 22 30,3 0 1,16 26 0,-29-52-35,0 0 1,1 1-1,-1-1 1,1-1-1,0 1 0,0 0 1,0 0-1,2 1 1,27 19 34,60 31 1,-61-41-16,152 33-1143,-79-25-4624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16 6456,'-1'-3'-24,"-4"-7"-12,5 10 34,0 0 0,0 0 0,0 0 0,0 0 1,0 0-1,0 0 0,0-1 0,0 1 0,-1 0 0,1 0 1,0 0-1,0 0 0,0 0 0,0 0 0,0 0 0,0 0 1,0-1-1,0 1 0,-1 0 0,1 0 0,0 0 0,0 0 1,0 0-1,0 0 0,0 0 0,0 0 0,-1 0 0,1 0 1,0 0-1,0 0 0,0 0 0,0 0 0,0 0 0,-1 0 1,1 0-1,0 0 0,0 0 0,0 0 0,0 0 0,0 0 0,0 0 1,-1 0-1,1 0 0,0 1 0,-21 4-73,-18 15 61,-1 6 34,1 3 0,1 1 1,-61 64-1,79-71 68,-73 109 51,78-104 2,-27 87 59,40-110-176,0 1 0,1-1 1,0 1-1,0-1 0,0 1 0,1 0 0,-1-1 0,1 1 0,1 0 1,-1-1-1,3 8 0,-2-7-6,-1-6-14,0 0 0,0 1 0,0-1 0,0 0-1,0 1 1,0-1 0,0 0 0,0 1 0,0-1 0,0 0 0,0 1-1,0-1 1,1 0 0,-1 1 0,0-1 0,0 0 0,0 0 0,1 1-1,-1-1 1,0 0 0,0 0 0,1 0 0,-1 1 0,0-1 0,0 0-1,1 0 1,0 1 0,3 1 11,0-1 1,1 1-1,0-1 0,-1 1 0,1-1 0,0-1 1,0 1-1,0-1 0,8 0 0,2-4 73,8-8-28,40-30 0,-47 26-12,101-168 95,-73 108-103,53-95 120,-97 169-119,2 8-2,1 1-33,-2-5-2,0 1 1,0 0-1,-1 0 0,1-1 0,-1 1 0,1 0 0,-1 0 0,0 0 1,0 4-1,1 23 21,0 12 0,7 49 1,-5-75-24,1 0-1,6 16 1,-7-25-81,0 0 1,0 0-1,0-1 0,1 1 0,0-1 0,0 0 1,1 0-1,0 0 0,0-1 0,0 1 1,8 5-1,20 15-4681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74 5472,'17'-8'76,"30"-11"1,-46 19-65,0 0-1,0-1 1,0 1-1,0 0 1,0 0-1,0 0 1,1 0-1,-1 0 1,0 1-1,0-1 1,0 0-1,0 0 1,0 1-1,0-1 1,-1 0-1,1 1 1,0-1-1,0 1 1,2 0-1,1 2 19,16 11 93,-1 1 0,22 21 0,-34-25-49,-3 3-55,-1 1 0,0 0 0,-1 0 1,0 15-1,-4-5 22,0-9-21,0 3-8,-1 0 1,-1 0-1,-1 0 1,0-1-1,-12 26 1,-1-6 29,-45 68 0,39-81-38,22-23-4,-1-1 0,1 0 0,0 1 0,0-1 0,-1 0 0,1 0 0,0 0 0,-1-1 0,-3 2 0,-27-3 0,3-8 0,28 8 0,1 0 0,-1 0 0,0 0 0,1 0 0,-1 0 0,1 0 0,-1 0 0,1-1 0,-1 1 0,1-1 0,-2-1 0,3 1 0,-1 1 0,0-1 0,0 0 0,1 0 0,-1 1 0,1-1 0,-1 0 0,1 0 0,0 0 0,0 0 0,0 0 0,0 1 0,0-3 0,1-4 0,1 0 0,-1 1 0,6-15 0,19-39 0,11-9 1,-17 39 6,2 1 0,1 1 0,1 0 1,1 3-1,33-28 0,-40 39-2,-2 2 19,34-21 0,83-36 43,-108 61-6,-5 6-39,-1 0 1,1 1-1,27 1 0,-44 1-14,-1 0 0,1 0-1,0 0 1,0 1-1,0-1 1,0 1 0,-1 0-1,1 0 1,0 0-1,-1 0 1,1 0 0,2 3-1,4 1 8,13 8 7,-15-4 33,-2 5-28,-1 1-1,5 31 1,-9-25 20,-18 115 17,7-57 12,10-59-66,-1 1-2,1-14-4,0-1 0,1 1 1,0-1-1,0 0 1,0 1-1,1-1 1,2 9-1,-1-5-141,0 1 0,1-1 0,1 0 1,0 0-1,9 16 0,7 6-4163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1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88 4760,'4'-13'11,"2"0"-1,-1 1 1,12-19 0,-15 30 11,-1-1 1,0 1-1,1-1 1,-1 1-1,1-1 1,0 1-1,-1 0 1,1 0-1,0 0 1,0 0-1,0 0 1,0 1-1,0-1 1,0 0-1,0 1 1,0-1-1,0 1 1,0 0-1,0 0 1,0 0-1,0 0 1,0 0-1,0 0 1,0 0-1,0 1 1,0-1-1,0 1 1,0-1-1,0 1 1,0 0-1,0 0 1,0 0-1,-1 0 1,1 0-1,0 0 1,-1 1-1,1-1 1,-1 0-1,1 1 1,-1-1-1,0 1 1,3 3-1,-2 0 3,1 0 0,-1 0 0,0 1 0,0-1 0,-1 1 0,1-1 0,-1 1 0,-1 0 0,1-1 0,-1 9 0,0 2 4,-6 30-1,4-31-12,-5 15 98,-61 157 40,47-144-60,-104 197 34,97-187-47,-113 239 43,117-232-16,-70 203 45,82-220-58,-20 137 49,32-152-16,5 1-67,1 0-1,13 33 0,-18-60-51,-1-1 0,1 1 0,-1-1-1,1 0 1,0 1 0,-1-1-1,1 0 1,0 0 0,0 0 0,0 1-1,0-1 1,1 1 0,4 2 4,-1 0 0,1 0 0,0 0 0,0-1 0,0 0 0,0 0 1,1 0-1,-1-1 0,1 0 0,0 0 0,8 1 0,-13-3-2,0 0 0,0 0-1,0 0 1,0 0 0,1 0 0,-1 0 0,0-1-1,0 1 1,3-2 0,38-12 67,70-33 0,-78 27 30,142-92 33,-144 86-107,110-124 7,-140 145-39,1 1-1,-1-1 1,1 0-1,4-10 1,34-79 10,-32 63-11,-1 0 0,5-34 0,-8 20-2,-2-1 1,-4-82-1,-5 95-4,5 33 5,-6-21-1,-14-32 1,11 35-2,-22-30 1,11 25-12,14 18 10,-16-15-6,-2 0 0,-1 2 0,-47-28 0,17 17-6,3 7 13,-2 2 3,53 20 0,1-1 0,-1 1 0,1 0 0,-1-1 0,1 1 0,-1-1 0,1 1 0,-1-1-1,1 1 1,-1-1 0,1 1 0,0-1 0,-1 1 0,1-1 0,0 0 0,0 1 0,-1-1 0,1 1 0,0-1 0,0 0 0,0 1 0,0-1 0,0 0-1,0 1 1,0-1 0,0 0 0,0 1 0,0-1 0,0 1 0,0-1 0,0 0 0,1 1 0,-1-1 0,0 0 0,0 1 0,1-1 0,-1 1 0,0-1-1,1 1 1,-1-1 0,1 1 0,-1-1 0,1 1 0,-1-1 0,1 1 0,-1 0 0,1-1 0,-1 1 0,1-1 0,5-3 8,0 0 1,1 0 0,-1 0-1,1 1 1,0 0-1,0 0 1,0 0 0,0 1-1,13-2 1,145-29 215,-93 22-137,-32 4-60,4-2 165,0 2 1,58-1-1,-86 8-153,-14 0 47,-1 0-78,0-1 1,-1 1 0,1 0-1,0 0 1,0 0-1,-1 0 1,1 0 0,0 0-1,0 0 1,-1 0-1,1 1 1,0-1-1,0 0 1,-1 0 0,1 1-1,0-1 1,-1 0-1,1 1 1,1 0 0,9 12-1150,1 4-4600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2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32 7800,'31'-29'-90,"-29"26"4,-5 4 78,-1-1 0,1 1-1,-1 0 1,1 0 0,0 0 0,0 0 0,0 1 0,-1-1 0,1 1-1,0 0 1,1 0 0,-1 0 0,-3 2 0,-29 31 27,28-26-27,-11 11 15,-90 141 9,82-120 25,-120 177 31,117-171 16,-93 211 47,118-247-95,-1 1 0,-3 19 0,-19 96 80,17-9-72,10-118-48,0 5 15,0-1 0,0 0 0,0 1 0,0-1 1,0 0-1,1 1 0,2 7 0,3 11 27,1-1 0,11 25-1,-10-30-25,2 0 0,19 26-1,-29-43-15,3 4 18,0-1 0,0 1-1,0 0 1,0-1 0,6 5 0,132 92 127,-111-87-57,117 23 32,-144-36-113,1 1 0,-1-1 0,0 0-1,1 0 1,-1 0 0,6-1 0,66-12 45,-51 7-48,-1-1 0,23-11 0,6-7-526,71-47 0,-41 21-4731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6728,'10'13'-3,"0"1"0,-1 0 0,0 0 0,-2 1 0,1 0 0,-2 0 0,0 1 0,-1 0 0,6 30 0,-8-29 28,-1 0-1,-1 0 1,-1 0-1,-2 31 1,0-30-1,-12 152 410,11-149-344,-6 45 36,-2 0 167,-2 102 0,16-105-1106,0-35-3927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2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7264,'5'20'33,"-2"1"1,0 0 0,-1 32 0,-2-33 23,5 33 45,3 51 2,-15-21-86,-12 43-892,5-59-3532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49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4936,'0'0'129,"6"-4"-103,17-13-13,-23 16-11,1 1 1,0-1-1,0 1 1,-1-1-1,1 1 0,0-1 1,0 1-1,-1 0 1,1-1-1,0 1 1,0 0-1,0 0 0,0 0 1,-1 0-1,1 0 1,1 0-1,110-5 64,-67 5-1,78 11 0,-57-3 11,124 7 32,-149-13-1,175 7 78,-172-8 103,204 10 448,-42 8 383,-168-18-1797,-26-1-4068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3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753 1 8248,'-62'67'1,"14"-17"4,-21 21-3,-84 98 0,124-135 12,-184 225 111,141-179-97,-2 7-981,41-47-3927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7000,'28'-8'0,"-25"7"0,1 3 0,12 3 0,33 15 0,-23-12 0,-7-1 0,-17-5-16,1 0 1,-1 0-1,0 1 1,1-1-1,-1 1 1,0-1-1,-1 1 0,1 0 1,0 0-1,-1 0 1,0 0-1,3 6 1,-1-1-579,11 27-3386</inkml:trace>
  <inkml:trace contextRef="#ctx0" brushRef="#br0" timeOffset="1">685 520 7896,'0'0'0,"20"2"0,-7 7-240,-4 2-496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758 799 6104,'-8'-3'-79,"-1"1"1,0 0-1,0 0 1,-1 1-1,1 0 1,0 1-1,-16 0 1,10 0-6,5 0 75,-1 1 1,1 0-1,0 0 0,0 1 1,0 0-1,0 1 0,1 0 1,-18 8-1,18-7 6,-15 6 2,1 2 1,0 0 0,-29 22 0,32-20 14,-148 105 271,142-96 42,-56 61 149,63-63-223,1 1 0,-25 39-1,18-5-118,23-51-80,-1-1 0,2 1 1,-1 0-1,1 0 0,-1 0 1,1 1-1,1-1 1,-1 6-1,0 3 17,-1 20 30,5-22 126,4-1-151,0 1 0,1-2 0,16 19 0,-23-28-64,0-1 1,0 1-1,0 0 0,0 0 1,0 0-1,0 0 1,0-1-1,0 1 0,1 0 1,-1-1-1,0 1 1,2 0-1,8 2 16,0-1 0,1 0 1,-1 0-1,1-1 0,-1 0 0,1-1 0,17-2 0,-3-5 107,127-53 53,-121 44-80,118-79 43,-124 73-71,85-107 30,-94 98-36,50-153 19,-56 142-65,41-160 13,-43 165-27,33-240 23,-39 248-35,0 12 1,-2-1 1,0-23-1,-16-207 42,12 228-18,-3 39-10,0 7-3,-22 76 4,-3-3 9,-1-2-7,-7 68 8,33-129 0,-14 159 19,18-154-6,5 158 27,1-165-1,33 117 29,-27-125-15,54 82 39,-49-92-32,1-3-56,0-1 0,1-1 0,23 12 0,-20-17 55,-12-5-62,8 1-1,-1 0 0,0-1 0,1-1 0,-1 0 0,1-1 0,21-4 0,103-17-1261,-63 11-5423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817 0 7176,'-10'19'25,"-1"-1"1,0-1-1,-1 0 1,-1-1-1,-1 0 1,0-1-1,-28 22 1,-6 8 3,-81 90-8,102-101 13,-105 157 19,107-153 14,18-27-47,-137 186 161,123-169-117,-1 2 36,-48 52 0,59-73-41,4-3-36,0 1 1,0-1-1,0 1 1,1 0 0,-8 11-1,8-8-931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6008,'28'-55'-14,"-27"54"16,0 1-1,-1 0 0,1-1 0,0 1 0,0 0 0,-1 0 1,1-1-1,0 1 0,0 0 0,0 0 0,-1 0 0,1 0 1,0 0-1,0 0 0,0 0 0,-1 1 0,1-1 0,0 0 1,0 0-1,0 1 0,0-1 1,10 3 60,0 1-1,-1 1 1,1-1-1,-1 2 1,-1-1-1,1 1 1,-1 1 0,0 0-1,0 0 1,-1 0-1,13 16 1,-13-13-12,1 0 0,-1 0 0,-1 1 1,0 1-1,7 15 0,-3 7-843,0 1-3227</inkml:trace>
  <inkml:trace contextRef="#ctx0" brushRef="#br0" timeOffset="1">753 499 5560,'0'0'0,"-11"11"0,-2 2-24,13-26-16,-2 2 40,-1 0-3648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934 822 4664,'5'-11'-1,"-5"11"0,0 0 1,0 0 0,0 0 0,0 0 0,0 0 0,0-1 0,0 1 0,0 0 0,0 0 0,0 0 0,0 0-1,0 0 1,0 0 0,0-1 0,0 1 0,0 0 0,0 0 0,0 0 0,0 0 0,0 0 0,-1 0 0,1 0-1,0-1 1,0 1 0,0 0 0,0 0 0,0 0 0,0 0 0,0 0 0,0 0 0,0 0 0,-1 0 0,1 0 0,0 0-1,0 0 1,0-1 0,0 1 0,0 0 0,0 0 0,0 0 0,-1 0 0,1 0 0,0 0 0,0 0 0,0 0-1,0 0 1,0 0 0,0 0 0,-1 0 0,1 0 0,0 0 0,0 0 0,0 0 0,0 1 0,0-1 0,0 0-1,-1 0 1,1 0 0,0 0 0,-10-2 4,-4-1 11,-1 0 0,1 1-1,-25 0 1,-79 2 85,108 0-47,0 0 0,0 1 0,0 0 0,0 1 0,-10 2 0,-5 2-4,-46 10 43,42-7 181,-104 55 111,109-47-103,-165 161 626,115-97-598,59-65-190,2-2-36,1 0 1,0 1-1,1 1 1,-11 18-1,17-23-4,0 0 0,0 0 0,-3 16 0,9-17 108,3-3-141,1 0-1,-1-1 1,1 0 0,0 0 0,0 0 0,1-1 0,0 1-1,0-1 1,12 7 0,-5-4 8,0-1 0,0 0 0,24 8 0,-19-12 81,10-5-36,48-10-1,-53 4 56,102-58 60,-98 49-59,114-89 64,-113 79-78,-28 27-141,63-77 145,-7-15-98,-56 92-47,20-39 88,-13 24-63,17-36 25,-3-2 1,18-63-1,8-54 25,-38 135-55,-4 10-11,5-18 1,-3-1 0,3-51 1,-8-8 5,3-69 18,-4 167-30,0 1-1,-1-1 1,0 1-1,0-1 1,-1 1-1,0-6 1,-19-30 27,19 37-27,1 2-3,-1 1 0,1-1-1,0 0 1,-1 1-1,1-1 1,0 1 0,-1-1-1,1 0 1,-1 1-1,1-1 1,-1 1 0,1 0-1,-1-1 1,1 1-1,-1-1 1,1 1 0,-1 0-1,0-1 1,1 1-1,-1 0 1,1 0 0,-1-1-1,0 1 1,1 0-1,-1 0 1,0 0 0,1 0-1,-1 0 1,0 0-1,0 0 1,1 0 0,-1 0-1,0 0 1,1 0-1,-1 1 1,0-1 0,1 0-1,-1 0 1,1 1-1,-1-1 1,0 0 0,1 1-1,-1-1 1,1 1-1,-1-1 1,1 0 0,-1 1-1,1-1 1,-1 2-1,-3 2 4,1 0-1,-1 0 0,1 1 1,-5 8-1,-11 31 1,1 20 1,7 24-2,3 12 2,3 0-2,4-71-1,-1 9 2,2 1 0,8 59 1,39 158 24,-28-179-25,-1-14 1,-1-18-3,-13-38-3,-1 0 0,2 0 1,-1-1-1,1 1 1,10 11-1,-12-16-2,-1 0-1,0 0 0,1 0 1,-1 0-1,1 0 1,0-1-1,0 1 1,-1-1-1,1 0 0,0 1 1,0-1-1,0-1 1,1 1-1,-1 0 0,0-1 1,0 0-1,0 1 1,0-1-1,0 0 1,7-2-1,108-29-1341,-40 9-5175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779 0 6280,'0'1'-1,"1"4"-4,0 0 0,0-1 0,0 1-1,-1 0 1,0 0 0,0-1 0,0 1-1,0 0 1,-1 0 0,0-1 0,0 1-1,0 0 1,0-1 0,-1 1 0,0-1-1,0 1 1,0-1 0,0 0 0,-1 0-1,-3 4 1,-18 20-36,-15 16 34,-61 52 20,-32 41 71,107-109-68,-6 6 78,-124 144 58,126-144 49,-103 132 311,40-55-619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6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5560,'0'-6'4,"0"2"3,1 5 46,0 3-37,0 0 0,1-1 0,-1 1 1,1-1-1,-1 1 0,1-1 0,0 0 0,1 0 0,-1 0 1,0 0-1,1 0 0,0 0 0,3 2 0,7 5 99,0-1 0,15 9-1,-7-6 20,2 1 19,-8-5 12,-1-1 0,-1 2 0,0 0 0,17 15 0,-28-22-70,13 4-743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6280,'0'51'-40,"0"-45"-15,-1 4 12,-1-6 62,-4 4 38,4-3 78,2 7 41,0-9 1048,-2-5-1059,1 1-188,0 0 0,0 1-1,0-1 1,0 0-1,0 0 1,1 0 0,-1 0-1,0 0 1,0 0-1,1 0 1,-1 0 0,1 0-1,-1-1 1,1 1-1,0 0 1,-1 0 0,1 0-1,0-1 1,0 1-1,0 0 1,0 0 0,0-1-1,0 1 1,0 0-1,0 0 1,0 0 0,1-1-1,0 0 1,2-11-4697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1035 701 5472,'0'-3'25,"0"0"-28,0 1 11,0 0-1,0 1 1,0-1-1,0 0 1,0 0-1,0 0 1,-1 0-1,1 1 1,-1-1-1,1 0 1,-1 0-1,0 1 1,0-1-1,1 1 1,-1-1-1,0 0 1,-1 1-1,1 0 1,0-1-1,-2-1 1,-3-3 3,4 4-4,-1 0 0,1 0 1,-1 0-1,1 1 0,-1-1 1,0 0-1,0 1 0,0 0 0,-3-1 1,-81-31 78,65 29-11,-114 4 46,93 4-19,0 1-1,-49 13 0,68-12-70,-10 2 137,-126 46 73,129-40-66,-15 14-52,-58 47 1,77-48 36,-81 130 57,106-154-201,0 1 0,0-1 0,0 1-1,1-1 1,-1 1 0,1-1 0,-1 5 0,-2 11 12,0 0 1,2 0 0,0-1-1,1 1 1,2 26 0,-1-44-22,0 1 0,0-1 0,1 1 1,-1-1-1,0 1 0,1-1 0,-1 1 1,1-1-1,0 0 0,-1 1 0,1-1 1,0 0-1,2 3 0,13 16 41,2 0 0,39 33 0,-32-38 39,-13-8-54,1 0-16,-1-1 0,1 0 0,1-1-1,-1 0 1,1-1 0,-1-1-1,1 0 1,23 1 0,106-1 75,-111-6-32,131-39 28,-131 29-8,115-81 44,-143 91-101,-1 1 0,1-1 1,-1 0-1,0 0 0,5-7 1,28-39 76,32-59 1,-51 72 67,-9 14-96,58-175 255,-7-64 129,-41 158-359,-18 103-97,10-70 63,-3 1 0,-2-73 0,-5 135-54,-1 0 0,1 0 0,-2 0-1,1 0 1,-1 0 0,0 0 0,0 0-1,-1 0 1,0 1 0,0-1 0,0 1-1,-1 0 1,-7-9 0,9 12-1,-13-4 8,14 6-15,0 1-1,1 0 1,-1 0-1,0 0 1,1-1-1,-1 1 1,0 0-1,1 0 1,-1 0-1,0 0 1,1 0-1,-1 0 1,0 0-1,1 0 1,-1 1 0,0-1-1,1 0 1,-1 0-1,0 1 1,1-1-1,-2 1 1,-1 0 0,-17 7 1,14-3-2,1-1 0,-1 1 0,1 1-1,0-1 1,1 1 0,-1-1 0,1 1 0,-5 10 0,5-10-1,-6 11 0,1 1 0,1 1-1,0-1 1,-8 31 0,10-27-1,-5 13-5,-13 68 0,19-72 4,2-19-3,-4 16-3,2 0 0,1 1-1,1-1 1,1 52 0,7 78-11,-1-125 8,-2-22 9,9 46-7,23 73-1,7-15-4,-38-110 11,-1 0-1,1 0 1,0 0-1,0 0 0,0 0 1,1 0-1,-1-1 1,1 0-1,0 0 1,10 7-1,-7-5-1,2-1-20,-2-4 19,0-1 0,0 0 0,0 0 0,0-1 0,12-2 0,-7-3-38,-5 0 34,1-1 0,-1 1 0,-1-1 0,1-1 0,-1 1 1,0-1-1,-1 0 0,0 0 0,0-1 0,4-11 0,57-124-1241,-31 60-4681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5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5656,'3'0'32,"-1"1"-24,1 0 0,0 1-1,-1-1 1,1 0 0,-1 1 0,0-1 0,1 1 0,-1 0-1,0-1 1,0 1 0,0 0 0,0 1 0,0-1 0,2 4-1,26 41 96,-25-39-113,18 36 17,-19-33-5,0 0 0,3 21-1,-1 36 2,-7 17 2,-5 16-2,4-78 0,-2 27 7,-21 95 1,-18 105 70,40-226-76,1-7 9,1 0-1,1 18 1,10 198 122,-10-226-122,1-1 0,1 1 1,-1-1-1,1 0 0,5 11 1,-3-8-5,2-2 31,-2-5-101,0 0-1,1-1 1,-1 1-1,1-1 1,0 0-1,-1 0 1,1 0-1,0 0 1,0-1-1,5 0 1,28 0-3540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6728,'0'0'-184,"0"2"30,0 3 151,-1-1 0,1 1 0,-1-1 0,0 1-1,0-1 1,0 0 0,-1 0 0,0 1 0,-2 4-1,-28 38 30,-1 1 23,7 0 103,-29 72 0,48-102-135,-7 30 69,0 8-4,13-52-67,2-1 4,0 8-806,3 3-3166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7984,'6'61'-16,"-20"126"-88,5-92 84,6 22-20,-1-3-11,-1 36-874,1-74-3495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8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0 7176,'0'0'0,"-9"22"0,-21 47 0,-18 8 0,-10-1 16,-5-6 0,5-4-16,4-5-112,1-9 112,0-1-4848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662 504 10848,'1'1'-2,"0"0"0,0 0 0,0 0 0,0 0 0,1 0 0,-2 1 1,1-1-1,0 0 0,0 0 0,0 1 0,0-1 0,-1 1 0,1-1 1,0 4-1,-20-15-32,11 5 29,-20-19-95,-81-96-196,98 107 283,6 8-3,1-1 1,0 0 0,0 0 0,-6-10 0,7 9 5,-1 1 0,1 0 0,1-1 0,-1 1 0,1-1 0,0 0 0,1 0 0,-1 0 1,1 0-1,1 0 0,-1 0 0,1 0 0,1-11 0,2 7 6,-2 6 1,0 0-1,0 0 1,1 0 0,0 1 0,0-1 0,0 0 0,4-4 0,3-4-3,0 0 0,0 0 0,1 1 0,0 1 1,1 0-1,1 0 0,18-12 0,-18 14 5,-6 5 0,0 1-1,0-1 1,1 1-1,10-4 1,-11 4-1,-2 1 1,0-1 0,1 2 0,-1-1 0,1 0 0,-1 1 0,1 0 0,-1 0 0,1 0 0,0 1 0,-1-1 0,1 1 0,0 0 0,7 2 0,-3 0-1,-1 1 0,1 1 0,-1 0-1,8 4 1,-14-7 2,-1 0 0,0 0-1,1 0 1,-1 0 0,0 0-1,0 1 1,0-1 0,0 0-1,0 1 1,0-1 0,0 0-1,0 1 1,0-1 0,-1 1-1,1-1 1,-1 1 0,1 0 0,-1 1-1,2 4 1,0-1 0,-1-1 0,0 0 0,0 0 0,0 1 0,0-1 0,-1 9 0,-1-7 0,0 0 0,0 0 0,-1 0 0,0 0 0,0-1 0,-5 12 0,-1-3 0,-1 1 0,-18 24 0,-47 50 0,-27 28 0,-118 130-2,179-201-3,-122 176 2,138-183-3,-57 141-5,72-150-2,6-6 6,0 1 0,0 33 1,3-58 5,0 0 0,0-1 0,0 1 0,0 0 0,0 0 0,1-1 0,-1 1 0,0 0 0,0 0 0,0-1 0,1 1 0,-1 0 0,0-1 0,1 1 0,-1 0 0,0-1 0,1 1 0,0 0 0,3 3-1,0 1 0,1-1 0,0-1 0,-1 1 0,1-1 0,0 1 0,1-1 0,-1-1 0,10 4 0,-14-5 1,0-1 0,0 1 0,0-1 0,0 0 1,0 0-1,1 0 0,-1 0 0,0 0 0,0 0 0,0 0 0,0 0 0,0 0 0,0 0 1,1-1-1,20-4-4,0-2 0,-1 0 1,22-11-1,-20 4-8,96-84-7,-58 38-15,-40 38 30,1 0 2,-8 8-6,22-28 1,3-6-6,-3 0 12,-23 32 3,26-40 18,-38 54 53,9 116 293,5 121 146,-12-212-484,-1-10 18,0 0 0,1 0 0,5 15 1,17 54 148,-25-80-182,1 0-1,0 0 0,0 0 1,0 0-1,-1 0 1,2 0-1,-1 0 0,0 0 1,0-1-1,1 1 1,-1 0-1,1-1 0,-1 1 1,1-1-1,0 1 1,-1-1-1,4 2 0,-3-2-2,5-1 31,5-7-366,0 0 0,0-1 0,15-12 1,-27 20 321,41-32-6769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7352,'11'-11'33,"0"1"-1,0 1 1,1 0 0,1 0 0,0 1-1,15-7 1,-14 9-16,33-10 161,-37 13-117,-2 0-38,-1 1 0,1 0-1,0 0 1,0 1 0,0 0 0,-1 0 0,1 1 0,0 0 0,0 0 0,14 3 0,9 4 55,0 2-1,-1 2 1,51 23 0,-29-1-52,-33-17 29,62 76 24,-77-87-70,0 0 1,0 1-1,0-1 0,-1 1 1,0 0-1,0 0 0,3 7 1,1 4 1,10 28 8,-16-44-15,-1 0-1,1 0 1,-1 0 0,0 1 0,1-1-1,-1 0 1,0 0 0,0 1-1,0-1 1,0 0 0,0 1-1,0 0 1,0-1-1,-1 8 5,0-1 1,0 0-1,0 0 0,-1 1 1,0-1-1,-1-1 1,0 1-1,0 0 0,0-1 1,-1 1-1,0-1 1,-8 10-1,-69 92 53,76-102-50,-1 1-1,0-1 1,-1-1-1,1 1 1,-9 5 0,-2 2-1,3-1-4,-29 21 29,35-28-24,4-2-6,1-1 0,-1-1-1,0 1 1,1 0 0,-1-1-1,0 0 1,-1 0-1,1 0 1,0-1 0,-1 1-1,1-1 1,-1 0 0,1 0-1,-1 0 1,1-1 0,-1 0-1,1 0 1,-1 0-1,0 0 1,1-1 0,-9-1-1,13 1-1,-1 0 0,1 0-1,-1 1 1,1-1 0,0 0-1,0 0 1,-1 1-1,1-1 1,0 0 0,0 0-1,0 0 1,0 0 0,0 1-1,0-1 1,0 0-1,0 0 1,0 0 0,0 0-1,0 1 1,1-1 0,-1 0-1,1-1 1,-1 1-1,1-5 5,14-27 42,7-8 40,45-60 1,-10 31-14,39-53-6,-75 94-35,90-131 17,-90 127-25,75-143 30,-60 99-22,-35 77-33,-1-1 0,1 0 0,-1 0 0,0 0 0,0 1 0,1-1 0,-1 0 0,0 0 0,0 0 0,0 0 0,0 1 0,0-1 0,0 0 0,0 0 0,0 0 0,0 0 0,0 1 0,-1-1 0,1 0 0,0 0 1,-1-1-1,0 2-1,1-1 1,-1 1-1,1-1 1,0 1-1,-1 0 1,1-1-1,-1 1 1,1 0 0,-1 0-1,0-1 1,1 1-1,-1 0 1,1 0-1,-1 0 1,1 0 0,-1 0-1,0 0 1,1 0-1,-1 0 1,1 0-1,-1 0 1,1 0 0,-1 0-1,0 0 1,1 0-1,-1 0 1,1 0-1,-1 1 1,1-1-1,-2 1 1,-15 8 25,-27 19 1,28-14 12,-5 15-21,0 0 1,-18 36-1,25-33 35,-30 142 20,41-139-19,17 121 25,-13-153-74,-1 1 0,1-1 0,0 0-1,0 0 1,0 0 0,0-1 0,2 4 0,72 116 59,-73-119-58,0-1-1,0 1 1,0-1 0,1 1-1,-1-1 1,5 4 0,15 10 7,0-1 0,1 0 1,1-2-1,37 16 1,-21-13-625,45 12 0,-23-11-5570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1 7800,'7'8'1,"-6"-6"-1,1-1 1,-1 1-1,0 0 1,0 0-1,0 0 1,0 0-1,0 0 1,0 0 0,0 0-1,-1 0 1,1 0-1,0 4 1,0 0 1,1 1 0,-1 0-1,0-1 0,-1 1 1,0 0-1,0 0 0,0 0 1,-1 0-1,1-1 0,-2 1 1,-3 12-1,-39 124 19,29-110 8,-90 138 32,78-139 47,15-20-70,-25 25 47,-1 0-1,-59 40 1,-62 29 228,80-57-1180,46-28-4232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4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439 340 9504,'-6'28'6,"5"-20"0,-1-1 1,0 0 0,0 1 0,-5 10 0,-33 61 50,30-68 31,4-8-78,0 0 0,0-1 1,0 1-1,0-1 0,-1-1 0,1 1 1,0-1-1,-1 0 0,1 0 0,-1-1 0,0 0 1,1 0-1,-1-1 0,1 1 0,-1-2 1,1 1-1,-9-3 0,-31-11-2,28 6 0,-65-56 11,69 49 1,2-3-7,0 0 0,1-1 0,1 0 0,1-1 1,1 0-1,1 0 0,-8-37 0,15 44 34,5 0-25,1 0 0,8-18 0,-4 21 32,68-48 20,-58 49-19,-10 6-34,7-3-2,-1 0 0,1 2 0,0 0 1,0 1-1,32-3 0,-1 0 30,-20 2-12,0 2 1,1 0 0,28 2 0,-12 10-13,-44-8-24,-1-1 0,1 1 0,0-1 0,0 1 0,0-1 0,0 1 0,-1 0 0,1 0 0,0-1 0,-1 1 0,1 0 0,-1 0 0,1 0 0,0 0 0,-1-1-1,0 1 1,1 0 0,-1 0 0,0 0 0,1 0 0,-1 0 0,0 0 0,0 0 0,0 0 0,0 2 0,0-1 1,2 5 0,-2-5-1,0 1-1,0-1 1,1 1 0,-2 0-1,1-1 1,0 1 0,0-1-1,-1 1 1,1-1 0,-1 0-1,0 1 1,0-1 0,0 0-1,-2 4 1,-49 103 15,36-82-9,-36 48-1,-21 23-3,-12 3 2,4-6 5,30-31-4,34-41-4,-13 26-1,24-38 0,0 1 1,1-1-1,-5 17 0,9-24 0,0 0-1,1-1 0,-1 1 0,1 0 1,-1 0-1,1 0 0,0 0 0,1 0 1,-1 0-1,2 4 0,-1-5 0,0 0 1,0 0-1,0 0 1,1 0-1,0 0 1,-1 0-1,1 0 1,0-1-1,0 1 0,1-1 1,2 3-1,2 1 1,-1-1-1,1-1 1,0 1-1,14 6 1,-8-6 1,-1-1 0,27 7-1,-19-7 0,32 1 0,-34-5-2,-1-1 1,1 0 0,0-1 0,-1-1 0,21-7-1,-32 9 1,0-1-1,0 0 0,0-1 0,0 1 0,0-1 1,6-4-1,5-3 0,0 3-3,22-13-15,-14 2-53,0-2 1,-1 0-1,32-36 0,-55 57 66,-1 0 0,0-1-1,1 1 1,-1 0 0,1 0 0,-1-1-1,0 1 1,0 0 0,1 0-1,-1 0 1,0 0 0,0-1 0,0 1-1,0 0 1,0 0 0,0 0-1,0 1 1,0 7-1,-1 28-35,-5 2 20,-14 47 1,-14 28-6,12-13 25,16-60 2,-2 64 1,8-97 2,0-1 0,1 0-1,-1 1 1,2-1 0,-1 0 0,1 0 0,4 10-1,-1-4 3,0-5 16,0-5-17,1-1 0,-1 1 1,1-1-1,-1 0 0,1-1 0,0 1 0,9 0 0,0-4 11,1-4-254,0 0 0,0-2 0,-1 1 0,23-17 0,16-13-5847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4848,'8'6'2,"0"1"0,0 0 0,-1 1 0,0 0 1,0 0-1,0 0 0,-1 1 0,-1 0 0,6 11 0,0 3 8,0 0 0,11 38 0,-18-47-1,10 48 83,14 121 510,-27-180-565,0 0 0,1-1 0,-1 1 0,1-1 0,-1 1-1,1-1 1,0 1 0,0-1 0,0 0 0,0 0-1,0 0 1,1 0 0,-1 0 0,0-1 0,1 1-1,0-1 1,2 2 0,-1-1 23,-2 0-13,0-1 0,1 1 0,-1-1-1,1 0 1,-1 0 0,1 0 0,0 0 0,0 0 0,-1 0-1,1-1 1,0 1 0,5-1 0,4 1 37,2 2-25,-7-2-7,-1 0 0,1-1 0,0 0 0,-1 0 0,1 0 0,7-2 0,104-15 348,-93 9-193,18-11-69,44-29 1,-63 29 9,-15 11-106,11-10 8,-1-1-1,-1-1 0,28-38 0,-31 36-26,15-21 66,43-80 0,-76 150-10,1-17-72,-12 37 51,-31 84 19,28-80 16,-60 158 80,-24 32-51,77-189-28,-111 192 38,105-201-32,10-16-52,-12 15 16,-2-2 1,-68 64-1,-35 12 83,113-99-46,-73 30 43,82-43-56,11-4-59,1 0-20,0 1 0,-1-1 0,1 0 0,-1 0 0,1-1 0,0 1 0,-1-1 0,1 1 0,0-1 0,-1 0 0,1 0 1,0-1-1,0 1 0,0-1 0,0 1 0,0-1 0,-5-4 0,-14-33 87,22 29-49,2 2-39,1 1 1,-1-1 0,1 1 0,0-1 0,1 1-1,0 0 1,0 1 0,0-1 0,11-12 0,-5 7 3,-3 2-6,2 0-1,-1 0 0,1 1 0,1 0 1,-1 0-1,21-12 0,180-93 47,-181 101-50,56-21 7,-11 6-3,-4 4-4,6 2-50,-43 14 5,33-13 0,-40 10-1259,1-1-5158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50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6456,'1'29'2,"-3"20"12,-17 90 7,11-108 6,-78 227 107,77-233-125,4-8 12,0 0 1,-4 19 0,9-32-62,-12 60 220,11-58-251,1 0 0,-1 0 0,1 0 0,0 0-1,1-1 1,-1 1 0,1 0 0,0 0 0,1 0-1,1 5 1,4 0-3822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5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760 427 6728,'-30'-9'-3,"24"7"13,-1 1 0,1-1 0,-1-1-1,1 1 1,-7-4 0,-37-18 36,-10-7-35,46 24-11,0-2 0,1 0 0,1 0 0,-1-1-1,1-1 1,1 0 0,0 0 0,-10-15 0,2-6-6,18 28 3,-1 0 0,1 1 0,0-1-1,0 0 1,0 0 0,1 0-1,-1 0 1,1 0 0,0 0 0,0 0-1,0 0 1,1 0 0,-1 0-1,1 0 1,3-7 0,-3 5-3,0 2 0,1 0 0,-1-1-1,1 1 1,0 0 0,0 0 0,0 0 0,1 1 0,-1-1 0,1 0 0,0 1 0,0 0-1,5-4 1,-4 2 0,-2 3 3,0 0-1,0 1 1,0-1-1,0 0 1,1 0-1,-1 1 0,0 0 1,1-1-1,-1 1 1,1 0-1,-1 0 0,4-1 1,7-2-4,50-20-22,23-2 3,-84 26 26,0-1 0,1 0-1,-1 1 1,0-1-1,1 1 1,-1 0-1,0 0 1,1 0-1,-1 0 1,0 0-1,1 0 1,3 1-1,2 1 1,-2-1 0,-1 0 0,0 1 0,0-1 0,9 5 0,-10-3 0,0-1 0,-1 1 0,1 0 1,0 0-1,-1 0 0,0 1 0,0-1 0,0 1 1,0 0-1,-1 0 0,1 0 0,1 4 0,-4-7 1,1-1 0,-1 1 0,0-1-1,0 1 1,1 0 0,-1-1 0,0 1-1,0-1 1,0 1 0,1 0 0,-1-1-1,0 1 1,0 0 0,0-1 0,0 1-1,0 0 1,-1 1 0,-1 8 4,0 1-1,-1-1 1,-1 1 0,-8 17 0,0-13 35,-93 60 18,67-50-14,1 1 0,-40 37-1,64-52-31,-14 15 75,-111 125 35,109-120-27,-6 5-66,-85 88 151,94-96-121,2 2 1,-30 46-1,50-70-36,0 0 0,1 0 0,0 1 0,0-1 0,0 1 0,1-1 0,0 1 0,0 0 0,-1 11 0,2-11-5,1-7-16,0 0 1,0 0-1,0 1 0,0-1 1,0 0-1,0 0 1,0 1-1,0-1 0,0 0 1,0 0-1,0 0 1,0 1-1,0-1 1,0 0-1,0 0 0,0 1 1,0-1-1,0 0 1,1 0-1,-1 0 0,0 1 1,0-1-1,0 0 1,0 0-1,0 0 0,0 0 1,1 1-1,-1-1 1,0 0-1,0 0 1,0 0-1,1 0 0,-1 0 1,0 0-1,0 1 1,0-1-1,1 0 0,-1 0 1,0 0-1,0 0 1,1 0-1,15 8 43,1 0 0,28 7 0,-38-12-32,21 3 94,129 11 45,-123-18-32,146-36 49,-142 25-41,154-65 48,-156 59-88,-14 7-49,7-4-7,-1-2 0,0 0 0,44-38 0,-58 41-5,-5 5 1,1-1 0,1 1 0,-1 1-1,21-13 1,-30 21-26,-1 0 0,0 0 0,0 0 0,0-1 0,0 1 0,0 0 0,0 0 0,0 0 0,0 0 0,1 0-1,-1 0 1,0 0 0,0 0 0,0 0 0,0 0 0,0 0 0,0 0 0,1 0 0,-1 0 0,0 0 0,0 0 0,0 0-1,0 0 1,0 0 0,0 0 0,0 0 0,1 0 0,-1 0 0,0 0 0,0 1 0,0-1 0,0 0 0,0 0 0,0 0-1,0 0 1,0 0 0,1 0 0,-1 0 0,0 0 0,0 0 0,0 0 0,0 1 0,0-1 0,0 0 0,0 0 0,0 0-1,0 0 1,0 0 0,0 0 0,0 0 0,0 1 0,0-1 0,0 0 0,0 0 0,0 0 0,0 0 0,0 0 0,0 0-1,0 1 1,0-1 0,0 0 0,0 0 0,0 0 0,1 4 15,1 1-1,-1-1 1,0 1 0,0-1-1,0 1 1,0 5 0,-1 2 59,-1 0-1,-5 22 1,3-20 1,-2 16 46,-2-1 0,-21 55 1,13-48-32,-1 2 65,1 1 0,2 0 1,-14 71-1,20-61-56,7-48-99,0-1-1,0 0 0,0 0 0,0 0 1,0 0-1,0 1 0,0-1 0,0 0 0,0 0 1,0 0-1,0 0 0,0 0 0,0 1 1,0-1-1,0 0 0,1 0 0,-1 0 1,0 0-1,0 0 0,0 0 0,0 1 1,0-1-1,1 0 0,-1 0 0,0 0 1,0 0-1,0 0 0,0 0 0,0 0 1,1 0-1,-1 0 0,0 0 0,0 0 0,0 0 1,0 0-1,1 0 0,-1 0 0,0 0 1,0 0-1,0 0 0,0 0 0,1 0 1,-1 0-1,0 0 0,0 0 0,0 0 1,1 0-1,8-3 13,21-12-1318,1-2-5256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5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9416,'-4'23'5,"2"-14"6,1 1 0,0 0 0,0 15 0,1 92 61,0-56 48,13 101-1,-9-132-71,15 178 70,-15-165-4,12 183 48,-13-181-28,-1-21-79,3 193 203,-5-188-186,0 9 23,-10 67 1,-9-22 20,18-81-110,1 0 1,-1 0-1,0 0 1,1 0-1,-1 0 1,0 0 0,0 0-1,-1 0 1,1-1-1,0 1 1,0 0-1,-1-1 1,1 1 0,-1-1-1,0 1 1,-1 0-1,-3 3 9,-25 14-1320,-4-1-5288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51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8608,'7'0'1,"2"3"13,11 3 60,70 19-139,-47-15-170,68 6 0,-26-13 137,98 4 26,-179-6 73,1 0 1,-1 0-1,0 0 1,1 1-1,-1-1 1,5 3-1,-9-3 0,1-1 1,-1 1-1,1 0 0,-1-1 0,1 1 0,-1-1 0,1 1 0,-1 0 0,0 0 0,0-1 0,1 1 0,-1 0 0,0 0 0,0-1 0,0 1 0,0 0 1,0 0-1,0-1 0,0 1 0,0 0 0,0 0 0,0 0 0,0-1 0,0 1 0,0 0 0,-1 0 0,1-1 0,-1 2 0,1 0 2,-2 5 1,1-4-1,0 1 1,0 0-1,-1-1 1,0 1 0,0-1-1,0 0 1,0 1-1,-4 3 1,-66 98 33,-41 40 21,93-122-52,-6 6 21,-118 108 10,114-112-10,-27 17 1,-64 38 1,98-67-15,-4 2-1,1 1 1,-31 26 0,3-1 12,49-36-11,-1 2 5,5-5-13,6 0-2,3 2-2,1-1-1,1 0 1,-1 0 0,0-1-1,1 0 1,-1-1 0,1 0-1,14-1 1,109 6 13,-52-5-4,-55-3-11,71-3 2,128-4 21,-133 6-5,24-2-15,-43 0-7,86-1-18,9 13-987,-77 2-3912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5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461 1 8344,'3'5'30,"-1"-1"-1,0 1 1,-1 0 0,1 0 0,-1 0 0,0 0 0,0 0 0,0 9-1,3 17 121,8 45 153,5 93 10,-16-129-139,-8 162 63,2-162-89,-37 152 61,31-153-74,-62 171 60,56-164-54,-71 173 51,73-177-104,-82 287 169,68-208-195,28-117-58,-11 43 35,-26 61-1,29-86-23,0 3 10,-1 1 1,-25 42 0,31-63 1,-2 0 2,16-29 3,11-19-1385,1-7-5427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5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1 8792,'0'0'0,"9"14"0,11 34 0,1 8-32,-3-10 32,2-8-128,10-3 128,1 0-6000</inkml:trace>
  <inkml:trace contextRef="#ctx0" brushRef="#br0" timeOffset="1">1232 1037 8880,'-63'154'-26,"41"-108"-99,-127 222-30,113-215 109,-151 188-26,146-196-7,-197 173-42,185-177-38,-235 134-936,133-94-3451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5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0 8072,'0'0'305,"0"8"-1,-2 136 522,0-78-727,4 5 185,-1-44-229,-2-1 0,-5 49 1,-26 117 62,22-145-44,-45 227 26,44-214-39,-52 249 27,49-248-40,-49 235 27,54-241-15,-40 224 77,45-254-108,-6 28 93,3 0 0,-2 72 0,5-129-102,-8-11-457,0 0 0,-13-21 0,-4-10-6196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53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8608,'-1'8'-24,"-12"124"-10,6-92-11,-4 12 23,-3 0 1,-31 78-1,-28 62-2,67-177 21,1 0 1,0 0 0,-2 0-1,0-1 1,-1 1 0,-17 23 0,25-37 2,0-1 0,-1 1 0,1-1 0,0 1 0,-1-1 0,1 0 0,0 1 0,-1-1 0,1 0 0,0 1 0,-1-1 0,1 0 0,0 1 0,-1-1 0,1 0 0,-1 0 0,1 1 0,-1-1 0,1 0 0,-1 0 0,1 0 0,-1 0 0,1 0 0,-1 0 0,1 0 0,-2 0 0,2-1 0,-1 0 0,1-1 0,-1 1 0,1-1 0,0 1 0,-1 0 0,1-1 0,0 1 0,0-1 0,0 1 0,0-1 0,0 1 0,1-3 0,4-52 1,17-93 7,-15 119-1,42-122 5,-35 123 8,77-108 16,-70 112 25,83-70 44,-84 84 30,1 4-66,0 2-1,35-5 0,-37 12 127,-12 0-120,-1-1-45,0 1 0,0 0 0,0 0 0,0 0 0,0 1 0,0 0 0,-1 0 0,0 0 0,1 1 0,-1-1 0,-1 1 0,1 1 0,7 7 0,51 80 252,-52-68-147,33 116 48,-35-111-102,-2-13-242,0-1 1,1 0-1,0 0 0,1-1 0,1 0 0,20 23 1,24 18-5980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5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598 126 10760,'13'-24'-95,"0"2"-1,22-28 1,-34 50 87,-1-1 0,1 1 0,-1-1 0,1 0-1,-1 1 1,0-1 0,1 0 0,-1 1 0,0-1 0,1 0-1,-1 1 1,0-1 0,0 0 0,0 0 0,1 1 0,-1-1-1,0 0 1,0 0 0,0 1 0,0-1 0,0 0 0,-1 1-1,1-1 1,0 0 0,0 0 0,0 1 0,-1-1 0,1 0-1,0 1 1,-1-1 0,1 0 0,0 1 0,-1-1-1,1 0 1,-1 1 0,1-1 0,-1 1 0,1-1 0,-1 1-1,0-1 1,1 1 0,-1 0 0,0-1 0,1 1 0,-1 0-1,0-1 1,1 1 0,-1 0 0,0 0 0,1 0 0,-1-1-1,0 1 1,-1 0 0,-32 3-13,-30 15 17,-105 50 17,136-50 54,-122 100 42,128-89 39,-83 140 67,94-135-54,4 2-48,-14 68-1,26-103-100,0 1-1,-1 0 0,1-1 0,0 1 0,0-1 1,0 1-1,0 0 0,0-1 0,1 1 1,-1-1-1,1 3 0,3 7 20,0 0 0,0-1 0,1 0 0,1 0-1,11 16 1,-17-25-26,1 0-1,-1-1 0,1 1 1,-1-1-1,1 1 0,-1-1 0,1 1 1,-1-1-1,1 1 0,0-1 1,-1 0-1,1 1 0,0-1 1,-1 0-1,1 1 0,0-1 0,0 0 1,-1 0-1,1 0 0,0 1 1,0-1-1,13 1 15,-1-1 0,1 0 0,0 0-1,-1-1 1,1-1 0,16-4 0,-1-5 49,130-91 29,-126 75-43,120-115 23,-128 112-10,-12 13-37,8-10 5,-1-1-1,-1-2 1,20-42 0,-34 62-9,12-27 60,18-55 1,-33 86-65,1-3 5,0-1-1,-1 1 0,2-12 1,-12 33 213,1-3-221,4-4 9,0-1-1,1 1 1,-1-1 0,1 1-1,-3 9 1,-40 105 164,0 47 92,37-133-256,0 2 99,-13 117 38,21-128-97,4-7-45,0 0-1,0-1 1,9 19 0,-13-35-22,0 1-1,0-1 1,1 1 0,-1-1 0,0 1 0,1 0 0,-1-1 0,0 0 0,1 1 0,-1-1 0,1 1 0,-1-1 0,0 1 0,1-1-1,-1 0 1,1 1 0,-1-1 0,1 0 0,0 1 0,-1-1 0,1 0 0,0 0 0,11 4-203,0-1 1,0-1-1,0 0 0,0-1 1,0 0-1,1 0 0,12-3 1,47 0-8019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5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853 1609 9688,'106'-63'152,"29"-17"297,-126 75-361,1-1 1,-1-1-1,15-13 0,-24 20-83,0 0-1,0 0 0,0 0 0,0 0 1,0 0-1,0 0 0,1-1 0,-1 1 1,0 0-1,0 0 0,0 0 0,0 0 1,0 0-1,0 0 0,0 0 0,0 0 0,0 0 1,1-1-1,-1 1 0,0 0 0,0 0 1,0 0-1,0 0 0,0 0 0,0 0 1,0-1-1,0 1 0,0 0 0,0 0 1,0 0-1,0 0 0,0 0 0,0 0 1,0-1-1,0 1 0,0 0 0,0 0 1,0 0-1,0 0 0,0 0 0,0 0 1,0-1-1,-1 1 0,1 0 0,0 0 1,0 0-1,0 0 0,0 0 0,0 0 1,0 0-1,0 0 0,0-1 0,0 1 1,-1 0-1,1 0 0,0 0 0,0 0 0,0 0 1,0 0-1,-4-2 23,0 0-1,0 0 1,0 0 0,0 0-1,0 1 1,0-1 0,0 1-1,-1 0 1,1 1 0,0-1-1,-8 1 1,6-1 1,-17 1 160,-120 22 69,109-14-122,-138 55 54,136-45-75,-153 100 38,149-89-71,-154 145 38,159-138-38,-6 10 14,-69 99 1,53-59 1,52-77-49,2 1 9,3-9-36,5-6-3,9-10-10,-1-1 0,-1-1 0,0 0 0,12-26 0,-21 37-7,20-31 14,125-175 9,-114 164-17,143-244-1,-141 226-11,143-270-4,-143 268-30,159-279-10,-156 281 10,-13 24 18,26-41-33,72-89 0,-35 58-44,-80 102 52,6-3-4,-12 13 36,-3 7 6,-13 37-6,-29 61 12,-26 46 2,-22 35 0,-9 19 0,4 15 1,20-11 4,26-24-3,40-136-2,-4 60 0,13 0-2,5-71-3,2-7 4,2-1-1,24 52 1,-33-79 0,1 0 0,0 1 0,-1-1 0,1 0 1,0 1-1,0-1 0,0 0 0,0 0 0,0 0 0,0 0 0,0 0 0,1 0 0,-1 0 1,2 1-1,-3-2 1,6 4-2,0-1 0,1 1 0,-1-1 0,1 0 0,0 0 0,7 1 0,-4-2 1,0-1 0,0 0-1,0-1 1,15-1 0,-22 1-1,-1 0-1,1 0 1,0-1 0,0 1 0,0-1 0,0 0 0,-1 0 0,4-1 0,142-66-31,-118 49-46,103-103-38,-109 94-22,86-136-61,-91 128 8,61-155-57,-68 155 130,-4 10 63,4-14-12,10-50 0,-21 85 62,0 0 1,-1 1-1,1-1 0,-1 0 1,0 0-1,-1 1 1,1-1-1,-2-8 0,1 12 6,1 0-1,-1 1 1,0-1-1,1 0 1,-1 0-1,0 1 1,1-1-1,-1 0 1,0 1-1,0-1 1,0 0-1,0 1 1,0-1-1,1 1 1,-1 0-1,0-1 1,0 1-1,0 0 1,0-1-1,0 1 1,0 0-1,0 0 1,-2 0-1,0 0 0,-34-1 0,19 5 2,0 0 0,0 1 0,-18 7 0,17-2 19,-83 79 12,-72 92 113,99-100-66,-68 96-1,139-171-71,0 0 0,0 0 0,0 0 0,1 1 0,0 0 0,0-1 0,1 1 0,-1 0 0,2 1 0,-3 9 0,4-16-6,0 2 1,0 0 0,1 0 0,-1-1 0,0 1 0,1 0-1,0-1 1,-1 1 0,1-1 0,0 1 0,0-1 0,1 1 0,-1-1 0,1 0 0,-1 1 0,1-1 0,-1 0 0,1 0 0,0 0 0,0 0 0,0-1 0,3 3 0,-3-2 0,-2-2-2,1 1 1,-1-1-1,1 1 1,-1-1-1,1 0 1,-1 1-1,1-1 0,0 0 1,-1 1-1,1-1 1,-1 0-1,1 0 0,0 0 1,-1 1-1,1-1 1,-1 0-1,1 0 1,1 0-1,27 3 8,33-1 0,-38-5-1,37-11-1,-41 8-5,32-14 0,-20 3-2,-1-2 1,30-22-1,-41 23-5,61-91-8,-69 85-12,-10 21 20,10-27-24,-1 0 0,11-52 0,-16 57 8,2-9-34,-1 1 0,-1-2 0,0-35 0,-6 66 31,3-4 1,-1 2 19,0 1 1,1 0-1,0 0 1,0 0-1,0 1 0,1-1 1,0 1-1,6-6 1,6-8-3,11-15 6,-1-1 1,-2 3 0,-16 23 0,23-41 0,-13 20 0,8-7 0,-19 30 0,1-4 0,34-53 0,-5 4 0,-1-3 0,-3-8 0,-1-6 0,-4 2 0,-10 10 0,-9 13 0,-4 14 0,-6 6 0,-7 1 0,4 19 0,-7-29 0,9 34 0,-1-30 1,1 29 1,2 5-2,-1 0 0,1 0 1,0 0-1,0 0 1,0 0-1,0 0 1,0 0-1,0 0 0,1 0 1,-1 0-1,0 0 1,1 0-1,0 0 1,1-3-1,-2 1 2,14-16 4,-6 10 1,-5 6 1,3-6 0,-5 8 8,-1 1-16,0 1 0,0 0 1,1 0-1,-1-1 0,0 1 0,0 0 1,0-1-1,0 1 0,0 0 1,0 0-1,1-1 0,-1 1 0,0 0 1,0 0-1,0 0 0,1-1 1,-1 1-1,0 0 0,0 0 0,1 0 1,-1 0-1,0-1 0,1 1 1,-1 0-1,0 0 0,0 0 1,1 0-1,-1 0 0,0 0 0,1 0 1,-1 0-1,0 0 0,6 8 14,-1 19 1,-9 12-12,-4 2 1,-17 48 0,-50 147 13,62-188-3,5-19-7,-51 220 34,23-54-4,33-160-10,2-22-19,0 9 0,1 1 1,1-1-1,0 1 0,2-1 0,1 1 0,8 27 0,28 62 36,-31-97-17,11 6-9,26 20 1,-42-38-14,0 0 0,1 0 0,-1-1 0,1 1 0,0-1 0,-1 0 0,1 0 0,0 0 0,0-1 0,0 0 0,0 0 1,1 0-1,8 0 0,-11-1-3,2 0 6,-1 0-1,0 0 0,0 0 0,1-1 1,-1 0-1,0 0 0,0 0 0,0-1 1,6-2-1,-3 1 0,-3 1-1,0 0 0,0-1-1,0 1 1,-1-1 0,1 0 0,-1 0-1,1-1 1,-1 1 0,0-1-1,0 1 1,-1-1 0,1 0 0,3-8-1,-3 7-1,3-6 1,0 0 0,-1 0 0,0 0-1,-1-1 1,5-22 0,-4 16-3,11-40 16,-11 37-11,15-37 0,-17 50-5,64-184 51,-65 186-53,5-23 23,2 0 0,17-36 0,-26 63-21,1 1 1,0 0-1,0 0 0,0 0 1,-1 0-1,1 0 1,0 0-1,0 0 0,0 0 1,1 1-1,-1-1 0,0 0 1,0 1-1,0-1 0,1 1 1,-1-1-1,0 1 1,0-1-1,3 1 0,1-2 4,10-2 6,0 2 0,1-1-1,-1 2 1,1 0 0,-1 0-1,1 2 1,20 2 0,-24-1-1,-1-1 0,1 2 1,-1-1-1,1 2 0,-1-1 1,0 2-1,15 7 0,-18-5-4,-1 0 1,0 0-1,-1 1 0,0 0 0,0 0 0,-1 0 0,0 1 0,8 17 0,-13-25-6,1 0 0,-1 0 0,0 0 0,0 0 0,1 0 0,-1 0 0,0 0 0,0 0 0,0 1 0,0-1 0,0 0 0,0 0 0,-1 1 0,-4 25 4,-1 0 1,-12 33 0,-26 43 7,28-69-8,-17 53 0,7-1 1,7 4-3,12-25 2,6-58-4,1-1-1,0 0 1,1 0-1,0 9 1,0-13-1,0 0 1,-1 0-1,1 0 1,0 0-1,0 0 0,0 0 1,0-1-1,0 1 1,0 0-1,1-1 0,-1 1 1,2 1-1,-1-1 0,1 0 1,-1-1-1,1 1 0,-1 0 0,1-1 0,0 0 0,-1 0 0,1 0 0,5 2 1,1-2-1,1 1 0,-1-1 0,16-1 0,-8-1 0,1 0 0,19-4 0,-14-2-1,1-1 1,-1 0-1,-1-2 1,1 0-1,19-14 1,-13 3-12,101-119-3,-106 107-11,88-136-17,-91 136-9,107-145-92,-98 139 27,47-83 1,-75 118 76,-13 19-61,9-11 95,-18 40-15,-32 66-16,26-58 10,27-52 26,0 1 1,0 0-1,0-1 0,0 1 1,1-1-1,-1 1 1,0-1-1,0 0 1,1 1-1,-1-1 0,0 0 1,1 0-1,1 0 1,27-5 0,13-11 0,10-11 0,-44 21 0,-2 3-1,-1 0 0,0-1 1,-1 0-1,1 0 1,-1 0-1,0 0 1,1-1-1,-2 0 0,1 0 1,-1-1-1,0 1 1,0-1-1,4-8 1,-5 7-4,0 0 1,0-1 0,2-14-1,-5 19 2,1 0 0,-1 0-1,1-1 1,-1 1 0,0-1-1,0 1 1,-1 0 0,1-1 0,-1 1-1,0 0 1,1-1 0,-1 1 0,-2-3-1,-14-13-5,7 15-18,10 4 25,-5-1-4,0 0 1,0 0 0,0 1-1,0 0 1,0 0-1,0 0 1,0 1-1,0 0 1,0 0-1,1 0 1,-1 1-1,0-1 1,0 1 0,1 0-1,-8 5 1,-80 48-43,74-41 15,-3 7 19,2 1 0,1 1 0,1 0 0,1 1 1,-18 35-1,10 3 6,18-36-6,5 3 7,0 0 0,5 36 0,-4-63 6,0 0-1,1 0 1,-1 0-1,1 0 1,-1-1-1,1 1 1,0 0-1,0 0 1,1 2-1,26 42 0,-23-40 1,-1 0 0,1-1 0,0 0 0,0 0 0,1 0 0,10 6 0,-8-7 0,0 1 0,0-2 0,0 1 0,0-1 0,1 0 0,11 1 0,-3-1 0,1-1 0,-1-1 0,26-1 0,-16-2 0,55-10 0,-49 3 0,46-17 0,31-25 0,-7-13 0,-3-5 0,-2 2 1,-1 2 4,-6 1-2,-9-3 2,-13-1-2,-46 40 0,0-1-1,17-31 1,-37 57-2,-1-1 1,0 1-1,0-1 0,0 1 1,0-1-1,-1 0 1,3-5-1,-2 1 0,0 1-1,0-1 1,1 1 0,7-13 0,-6 8-1,-7 9 0,-5 6 0,4 0-2,0 0 0,0 1 0,0 0 0,0 0 0,0 0 0,1 0 0,0 0 0,0 1 0,0 0 0,1 0 0,-1-1 0,-1 7 0,-1-1-2,-4 10-19,0 0-1,2 1 1,0 0-1,-7 41 1,4-6-5,4-30 20,-1 1 0,-1-1 0,-1 0 0,-20 36 0,20-44 7,6-11 0,-1 0 0,-1 1-1,0-2 1,0 1 0,-7 8 0,-22 22 0,-7-1 1,6-13 0,32-22 0,1 0 0,-1 0 0,0 0 0,0 0 0,0-1 0,0 1 0,-4 0 0,-13-4 0,19 3 0,1-1 0,-1 1 0,0 0 0,1 0 0,-1-1 0,0 1 0,1 0 0,-1-1 0,1 1 0,-1 0 0,1-1 0,-1 1 0,1-1 0,0 1 0,-1-1 0,1 1 0,-1-1 0,1 0 0,0 1 0,-1-2 0,1 1 0,-1-1 0,1 0 0,0 0 0,0 1 0,0-1 0,0 0 0,0 0 0,0 1 0,1-1 0,-1 0 0,1-2 0,0 0 0,1 0 0,0-1 0,0 1 0,0 0 1,0 0-1,4-4 0,-1 2 1,0 0 0,1 0 0,-1 0 0,11-6 0,41-24 2,-19 14 1,80-49 7,12-18-2,-53 38 3,-53 37-11,72-39 2,3 1 2,-3 8-2,-15 7 2,-21 11-3,-44 20-2,40-20 0,-35 14 0,-20 12 0,-1 0 0,1-1 0,-1 1 0,0 0 0,1 0 0,-1-1 0,0 1 0,1 0 0,-1 0 0,1 0 0,-1 0 0,0-1 0,1 1 0,-1 0 0,1 0 0,-1 0 0,1 0 0,-1 0 0,1 0 0,-1 0 0,0 0 0,1 0 0,-1 0 0,1 0 0,-1 1 0,1-1 0,-1 0 0,0 0 0,1 0 0,-1 0 0,1 1 0,-1-1 0,4 4 0,-1 0 0,0 0 0,-1 0 0,1 0 0,2 6 0,19 40 1,-4-4 8,-2 0 1,16 64-1,-28-89-7,-4-11 0,0 1 0,0 0 0,-1 0 0,0 15 0,2 109 15,-5-107-3,-30 132 4,31-156-16,0-1 0,0 1-1,0 0 1,-1 0 0,1-1-1,-1 1 1,-3 4 0,5-8-2,-13 23 6,-28 36 1,21-35-5,-32 27 0,48-46 0,-1-1-1,0 0 1,0-1-1,-10 7 1,-190 95 14,162-90-9,-151 36 3,158-46 4,-163 3-1337,87-8-5370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57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763 136 5208,'73'-16'1009,"-70"16"-642,1-32 601,-5 27-933,0 0 1,-1 0-1,0 0 1,0 1-1,0-1 1,0 1-1,-1-1 1,0 1-1,0 0 1,0 0-1,0 0 1,-1 0-1,0 1 1,1-1-1,-1 1 1,-1 0-1,1 0 1,0 1-1,-1-1 1,-4-1-1,6 3-3,1 0-1,-1 0 1,0 1-1,0-1 1,1 1 0,-1 0-1,0 0 1,0 0-1,0 0 1,0 0-1,1 0 1,-1 1 0,0-1-1,0 1 1,1 0-1,-1 0 1,0 0-1,-4 3 1,-1-1 75,2-1-72,0 1 0,1 0 0,0-1 1,-1 2-1,1-1 0,0 0 1,0 1-1,1 0 0,-1 0 0,-4 7 1,-70 87 276,-48 56 269,86-107-346,-114 116 86,123-130-114,-103 136 78,116-135-97,1 11-55,-21 81-1,39-124-117,-1 1-1,1-1 1,-1 1 0,1-1-1,0 1 1,0-1-1,0 1 1,0-1-1,0 1 1,1-1-1,0 4 1,2 9 30,1 0-1,0-1 1,10 23 0,-6-23-29,1 0 0,0 0 0,14 16 0,-23-30-16,1 2 10,1 0 1,0 0 0,0 0 0,0 0-1,0 0 1,0 0 0,0-1 0,1 1 0,-1-1-1,0 1 1,1-1 0,3 2 0,23 11 59,54 18 0,59 1-20,-132-30-27,0-2 0,0 0-1,0 0 1,16-1 0,-26 0-23,179-6 113,57-28-1609,4-7-6097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58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525 222 6104,'-1'4'-8,"-1"0"7,0-1 0,0 1 0,0 0 0,0-1 0,-1 0 0,1 1 0,-1-1 0,-5 4 0,-17 20 51,-65 82 22,20-21 97,-31 41 14,-20 31 29,101-130 56,-46 96 107,65-125-353,0 1-1,1-1 1,-1 1 0,1-1 0,-1 1 0,1 0-1,0-1 1,0 1 0,-1 0 0,2 2 0,-1 7 24,1-1 1,1 1 0,0-1-1,1 0 1,0 1 0,5 12-1,-7-22-35,-1 0-1,0 0 0,1-1 0,-1 1 1,1 0-1,-1-1 0,1 1 0,-1 0 1,1-1-1,-1 1 0,1 0 0,0-1 1,-1 1-1,1-1 0,0 1 0,-1-1 1,1 0-1,1 1 0,9 4 29,-1-2 0,1 1 0,0-1 0,0-1-1,0 0 1,22 1 0,-8-7 128,112-51 58,-106 38-98,139-86 45,-135 79-71,135-112 43,-164 132-122,-1-1-1,1 0 1,8-11 0,111-161 91,-106 141-66,44-124 17,-58 135-23,-4 10-29,0 1 1,-2 0-1,0-1 0,-5-24 0,6 38-10,0 1 0,0-1-1,0 0 1,-1 0-1,1 1 1,0-1-1,0 0 1,-1 1 0,1-1-1,0 1 1,-1-1-1,1 0 1,-1 1 0,1-1-1,-1 1 1,1-1-1,-1 1 1,1-1 0,-1 1-1,0-1 1,-9-5 6,0 1 1,-1 0 0,1 0-1,-1 1 1,-18-5 0,27 9-3,0-1 0,0 1 0,0 0 0,1 0 0,-1 0 0,0 0 0,0 0 0,0 0 0,-3 1 0,-27 5 38,-54 20 1,63-13 42,-5 8-25,-45 47 1,58-48 45,3 0-55,1 1 1,-11 27-1,20-34 75,4-6-97,0 0-1,0 0 1,0 0 0,1-1-1,6 14 1,-8-20-25,-1-1 1,0 1-1,1-1 0,-1 1 1,1 0-1,-1-1 0,1 1 1,-1-1-1,1 1 0,-1-1 1,1 0-1,-1 1 0,1-1 1,-1 0-1,1 1 0,0-1 1,-1 0-1,1 1 0,1-1 1,16 5 27,0 0 1,0-1 0,1-1-1,18 0 1,-7-5 73,15-7-36,68-25 0,-84 19-24,206-158 51,-161 115-95,44-38-11,-1-15-106,-116 111 112,-1-1 1,1 0-1,-1 1 1,1-1 0,0 1-1,-1-1 1,1 1-1,-1 0 1,1-1-1,0 1 1,0 0 0,-1-1-1,1 1 1,0 0-1,1-1 1,-2 2 0,1-1 0,0 1 0,-1-1 0,1 1 0,0 0 0,-1-1 0,1 1-1,-1 0 1,1-1 0,-1 1 0,1 0 0,-1-1 0,1 1 0,-1 0 0,0 0 0,0 0 0,1-1 0,-1 1 0,0 1 0,6 33 0,-1 25 0,-6 25 0,-10 26 1,-13 22 4,-8 22-2,-52 189 8,65-274 10,-93 298 19,86-293 8,-144 314 21,130-313-35,-66 103-1,0-24-24,106-155-9,-37 52 15,-43 59 4,5-2-15,56-81-8,-46 50 0,65-78 3,0 0-1,0 1 1,0-1 0,0 0 0,-1 0 0,1 1 0,0-1 0,0 0 0,0 0 0,-1 1-1,1-1 1,0 0 0,0 0 0,-1 0 0,1 0 0,0 1 0,0-1 0,-1 0 0,1 0-1,0 0 1,0 0 0,-1 0 0,1 0 0,0 0 0,-1 0 0,1 1 0,0-1 0,-1 0-1,1 0 1,0-1 0,-1 1 0,1 0 0,0 0 0,0 0 0,-1 0 0,-2-1-66,1-1 0,-1 1 0,1-1 1,-1 0-1,1 0 0,0 0 0,0 0 0,0 0 1,0 0-1,0-1 0,0 1 0,1-1 1,-1 1-1,1-1 0,0 1 0,0-1 0,-2-5 1,2 6-152,-17-36-6642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5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0 823 7800,'65'-38'-15,"80"-39"4,-108 57 5,162-113-10,-158 100-23,181-133-21,-173 133-33,245-170-871,-127 84-3296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5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21482 2647 10400,'4'5'23,"-1"0"0,1 1-1,-1-1 1,0 1 0,0 0 0,0 0 0,-1 0 0,0 0 0,0 1 0,-1-1 0,0 0 0,0 1 0,0-1 0,-1 8 0,2 5-3,-1-9 8,-1 0 0,0 1 0,0-1 0,-4 18 0,-27 139 118,20-132-91,-57 137 20,53-136-54,-61 170 12,60-161-19,-84 180 3,75-180-9,-136 192 8,123-186-9,-177 217 5,168-212 9,-210 223 19,200-222 8,-277 248 25,256-240-18,-136 96 4,-21 0-31,136-96 53,-423 252 43,414-256-17,108-61-107,-279 144 106,-6-13-63,285-131-43,-117 51 108,-497 227 48,485-221-48,-200 77 4,-5-13-71,334-121-41,-137 46 95,-573 194 34,564-190-75,-592 184 15,587-191-42,-238 58-1,-17-8-18,241-58 6,-655 139 3,660-141-9,-625 106 8,631-116-8,-631 65 9,624-74-3,-669 37 6,662-43 0,-654 25 12,659-26 8,-672 20 14,666-24-19,-681-3 21,682-4-8,-646-42 27,654 32-14,-631-87 32,635 75-19,-607-144 38,614 131 9,-578-166 58,587 158-39,-195-88 0,13-18-88,322 153-52,-123-67 120,-441-287 45,531 332-112,-37-31 1,70 53-54,-238-200 106,15-14-67,223 214-39,-85-93 88,-323-413 37,333 400-50,75 106-75,-168-271 79,23-3-50,94 163 39,-175-447 29,189 448-42,-106-432 24,135 510-59,-4-43 1,12 75-21,-30-267 45,19 1-30,13 162 12,47-385 7,-33 395-19,94-357 9,-85 365-16,39-128 4,19-39-8,5 15 1,0 26-3,-1 21-2,-1 23 0,-8 29 0,-16 32 0,6-18-2,-67 121 2,1 1-1,0 0 1,-1-1-1,0 1 1,0-1-1,0 0 1,0 1-1,-1-1 0,1 0 1,-1-4-1,1-6 1,1-2-1,-1 10 0,0-1-1,0 1 1,-1-1 0,0 1 0,-1-11 0,0 7 1,1 2-6,0-1 1,-1 1 0,0-1 0,-1 1-1,0-1 1,0 1 0,-1 0 0,0 0 0,0 0-1,-1 0 1,-5-8 0,6 12 4,2 2-3,0 0 0,0 1 1,0-1-1,0 0 0,0 1 0,-1-1 0,1 0 0,-1 1 0,1 0 1,-1-1-1,1 1 0,-1 0 0,0 0 0,0 0 0,0 0 1,1 0-1,-1 0 0,0 1 0,0-1 0,0 0 0,0 1 0,-1 0 1,1-1-1,0 1 0,0 0 0,0 0 0,0 0 0,0 1 1,0-1-1,-4 1 0,-11 6-15,0 1 1,-24 15-1,22-9-53,-70 74-29,73-67 2,-63 118-36,63-105 29,-64 169-45,65-158 39,5-16 59,-6 22-44,-45 95-1,-20 6-237,80-150 270,12-20-119,16-28 127,32-58 3,44-72 1,-80 144 40,101-107-6,-98 116 7,10 0 7,70-31-1,-104 53 6,1-1-1,0 1 0,-1 1 1,1-1-1,0 0 1,0 1-1,0-1 1,4 1-1,-7 0 1,19-1-1,35 2 1,-41 1 0,0 0 0,0 1 0,0 1 0,23 9 0,-13-2 0,-1 0 0,30 22 0,59 46 0,-73-57-276,0-1 1,2-2 0,0-1-1,1-3 1,55 14 0,66 16-7985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7:59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518 181 3232,'4'-4'-8,"0"0"0,0 0 0,-1-1 0,0 1 0,0-1 0,0 0 0,0 0 0,-1 0 0,0 0 0,0 0 0,0 0 0,-1-1 0,1 1 0,0-10 0,-1-5 41,-3-38-1,2 57-18,-1 1 0,1-1 0,-1 0 0,0 0 0,1 0 0,-1 0 0,0 1 0,1-1 0,-1 0 0,0 0 0,0 1 0,0-1 0,0 1 0,1-1 0,-1 1 0,0-1 0,0 1 0,0-1 0,0 1 0,0 0 0,-1 0 0,-1-1 18,-1-1 11,0 1-1,1 0 1,-1 0 0,0 1-1,0-1 1,0 1-1,0-1 1,0 1 0,0 1-1,0-1 1,0 1-1,0-1 1,0 1-1,0 0 1,0 0 0,-3 2-1,-5 2 16,6-3-7,0 1-1,1-1 1,-1 1 0,1 1 0,0-1 0,0 1-1,-6 5 1,-96 72 409,-61 56 376,80-50-1291,47-44-3051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0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815 245 5832,'-48'-13'8,"24"8"5,0 1 0,0 2 1,0 0-1,-36 2 0,42 2-3,12-2 6,-1 1-1,0 0 1,1 1 0,-1 0-1,0 0 1,1 0-1,-7 3 1,-115 52 145,100-41-27,-118 89 52,116-80-52,-96 115 50,108-111-64,2 3-37,-23 66 0,38-97-75,1 1 0,-1-1-1,1 0 1,0 1-1,0-1 1,0 0-1,-1 1 1,1-1-1,0 0 1,1 1 0,-1-1-1,0 0 1,0 1-1,1 1 1,3 9 12,1 0 0,0-1 0,1 0 0,0 0 0,1 0 0,0-1 0,13 15 0,-19-23-8,1 0 0,0 0 0,-1-1 0,1 1 0,0-1 0,0 1 0,0-1 0,0 0 0,4 2 0,-6-3-12,15 8 40,1-1 0,24 7 0,-15-8-18,37 4 1,-58-10-8,1 1 1,-1-1-1,1 0 0,-1 0 0,1 0 1,6-2-1,84-15 91,-4-15-67,-91 32-39,36-16 88,149-83 41,-147 77-35,132-95 32,-143 94-52,-27 23-74,16-15 36,22-28 1,-27 28-28,-1-1 1,8-18-1,-16 32 1,-1-1-1,1 0 1,-1 0-1,0-1 1,0 1-1,1-6 1,3-24 19,-2-1 0,0-43 1,-3 74-26,-1 0 1,1 0 0,0 0-1,-1 1 1,1-1-1,-1 0 1,0 0-1,-2-4 1,-11-23 15,-2 0 0,-29-43 0,24 51 7,13 16-20,-5-6-1,-1 1 0,0 1 0,-1 1 0,0 0 0,0 1 1,-1 0-1,-25-7 0,-19-3 14,-3 6-15,9 11 0,13 7-3,37-5-3,0 0 1,-1 0 0,1 1-1,0-1 1,0 1-1,-7 4 1,9-4-12,6-1-36,5 0-167,1 1 0,-1-1 0,19-1-1,-25 0 20,41 0-4924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0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47 5024,'32'1'0,"-26"0"1,-1 0 0,0 0 0,0 1 0,0 0 0,0 0-1,0 0 1,0 0 0,0 1 0,-1 0 0,1 0 0,-1 0 0,0 1 0,0-1 0,0 1 0,4 5 0,4 6 4,0-1 0,-2 2 1,11 17-1,8 23 11,-19-30 45,2 20-9,7 54 0,-18-69 76,-17 127 63,9-125-31,-41 147 61,37-142-73,0-2-113,-89 270 509,97-298-510,-1-1 0,0 1 0,0-1 0,0 0 0,-1 0 1,0 0-1,0-1 0,-11 10 0,9-9-8,5-6-15,0 0-1,1 0 1,-1 0-1,0 0 1,1 0-1,-1-1 1,0 1 0,0 0-1,0-1 1,0 0-1,0 0 1,1 1-1,-1-1 1,0 0-1,0 0 1,0-1-1,0 1 1,0 0 0,0-1-1,0 1 1,1-1-1,-1 1 1,0-1-1,0 0 1,1 0-1,-1 0 1,-2-2 0,2 2 6,1 1-10,1 0 0,-1-1 0,1 1 1,-1 0-1,1-1 0,-1 1 0,1 0 0,-1-1 0,1 1 0,-1-1 0,1 1 0,0-1 0,-1 1 0,1-1 0,0 1 0,-1-1 0,1 1 0,-1-2 0,-4-11 23,1 0 0,-1 0 0,2 0 0,0 0 0,-1-16 0,1-4 42,3 1 0,5-66-1,-2 70-56,1-9 39,-1 15-34,5-24 2,1 0 1,20-56 0,1 11-3,11-25-15,10-8 0,11 4-3,-44 90-2,34-44 0,-39 59 0,0 0 0,1 1 0,24-18 0,-21 21 0,0 0 0,2 1 0,-1 1 1,1 1-1,1 1 0,35-9 0,-24 10 7,110 3 6,-138 3-10,-1 0 0,1 1 0,-1-1 0,0 1 0,1-1 0,-1 1 0,1 0 0,1 0 0,25 13 11,-2 0 0,30 21 0,-35-15 40,-1 10-29,0 1 0,19 42 1,-29-41 35,1 22-16,4 61 1,-17-83 15,-28 113 32,20-121-19,1-9-51,1 1 3,0-1 0,-2 1 0,0-1 1,0-1-1,-2 0 0,0 0 0,0-1 1,-1-1-1,-1 0 0,0 0 0,0-1 0,-19 11 1,32-22-26,-1 0 1,1 0-1,0 0 1,0 0-1,0 0 1,0 0-1,0 1 1,-1-1-1,1 0 0,0 0 1,0 0-1,0 0 1,0 0-1,-1 0 1,1 0-1,0 0 1,0 0-1,0 0 1,-1 0-1,1 0 1,0 0-1,0 0 1,0 0-1,0 0 1,-1 0-1,1 0 1,0 0-1,0 0 0,0-1 1,-1 1-1,1 0 1,0 0-1,0 0 1,0 0-1,0 0 1,0 0-1,0 0 1,-1-1-1,1 1 1,0 0-1,0 0 1,0 0-1,0 0 1,0-1-1,0 1 1,0 0-1,0 0 0,0 0 1,0 0-1,0-1 1,-1 1-1,1 0 1,0 0-1,0-9 12,13-20-1063,2-3-4236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0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69 604 7088,'55'-58'132,"-53"56"8,1 3 0,-1 0-110,1 1 0,-1-1-1,0 1 1,1 0 0,-1 0 0,0 1 0,0-1 0,0 0 0,-1 0 0,1 1 0,-1-1 0,3 6-1,14 34 12,-14-33-18,51 112 269,-49-106-260,1-1 1,0 0-1,1 0 1,1-1 0,0 0-1,14 15 1,-13-17-16,7 7 70,6 0-28,39 24 0,-44-36 16,86 8 28,-94-14-94,0 0 1,-1 0-1,1 0 1,0-1-1,0-1 1,-1 0-1,1 0 1,-1-1-1,14-5 1,-13 4-5,6-5 16,-13 7-18,3-3 1,1-1 0,-1 0 0,0 1 0,0-2 0,-1 1 0,1-1 0,-2 0 0,1 0 0,-1 0 0,0-1 0,0 1 0,4-15 0,27-97 22,-32 95-12,-3 6-10,-1 0 1,-1 1 0,-7-27-1,2 29 11,-7-1-2,-29-28 1,28 36 6,-78-22 9,70 28-2,-9 5-15,1 2 0,-39 10 0,66-14-9,0 1 0,0-1 0,1 1 0,-1-1 0,1 1 0,-4 2 0,-151 110 38,127-83 13,-102 144 23,113-139-10,-48 138 31,62-142-4,6 108 38,0-138-123,0 0 0,1 0 0,-1 0 1,0-1-1,1 1 0,-1 0 0,1 0 0,0 0 1,0 0-1,1 2 0,10 17 28,2-1 0,0-1 0,22 24 0,-34-41-26,0 0-1,0-1 1,-1 1 0,1-1-1,0 1 1,0-1 0,0 0-1,0 0 1,3 2 0,23 7 26,0-1 0,1-1 1,30 5-1,-55-13-24,-1 1 1,1-1-1,0 0 0,-1 0 1,1 0-1,0 0 0,3-1 1,150-36 132,-153 36-130,0-1-1,0 1 1,0-1 0,-1 0-1,8-4 1,-3 1 7,14-9 8,0-1 0,-1-1 0,-1 0 0,-1-2 0,19-21 0,86-102 82,-98 110-59,119-142 18,-113 134-32,-12 13-29,210-250 99,-161 204-101,-42 48 5,-14 13-9,1 0-2,1-1 0,0 2-1,1 0 1,0 1 0,0 0 0,26-8 0,-16 9 6,37-6-1,-59 14-6,0 0 1,0 0-1,0 0 0,0 0 0,1 1 0,-1-1 0,0 1 0,0 0 0,0 0 0,0 1 0,-1-1 1,1 1-1,5 3 0,-3-2 0,2 5 12,-5 1-12,0-1 1,0 1-1,-1-1 1,0 1-1,0 0 1,0 16-1,-5-2 6,-46 130 8,33-119-8,-74 152 9,72-148-3,7-14-8,-69 158 21,43-76-2,36-103-23,0 0 0,1 0-1,-1 0 1,0 0 0,1 0-1,0 1 1,0-1-1,0 0 1,0 0 0,1 0-1,-1 0 1,1 0 0,0 0-1,-1 0 1,2 0 0,-1 0-1,3 5 1,-3-6-1,-1-1-1,0-1 1,0 0-1,0 1 0,1-1 0,-1 0 1,0 1-1,0-1 0,1 0 0,-1 0 1,0 1-1,1-1 0,-1 0 0,0 0 1,0 1-1,1-1 0,-1 0 1,1 0-1,-1 0 0,0 1 0,1-1 1,-1 0-1,0 0 0,1 0 0,0 0 1,14 4 1,0-1-1,0-1 1,0 0 0,16-1 0,-3-2 5,55-9-1,35-16-4,110-55-13,-190 62-42,136-87-38,-141 82-41,126-121-61,-129 114-7,9-10 59,88-102-229,-41 34 90,-84 107 268,0-1 0,0 0 0,-1 0-1,1 0 1,-1 0 0,1 0 0,-1 0 0,0 0 0,0 0-1,0-1 1,0-3 0,-1 5 11,0 0-1,0 0 1,0 1 0,-1-1-1,1 0 1,-1 1-1,1-1 1,-1 0 0,0 1-1,1-1 1,-1 1-1,0-1 1,-2-1 0,3 3 0,0-1 0,0 1 0,0 0 1,-1-1-1,1 1 0,0 0 1,0-1-1,-1 1 0,1 0 0,0 0 1,0 0-1,-1-1 0,1 1 0,0 0 1,-1 0-1,1 0 0,0-1 0,-1 1 1,1 0-1,-1 0 0,1 0 0,0 0 1,-1 0-1,1 0 0,0 0 0,-1 0 1,-11 0-5,1 0 1,-1 0 0,1 1 0,0 1 0,-14 3-1,4 2 0,-36 20 4,35-16 1,-30 22 1,17-4 3,0 2-1,-40 47 1,49-47 16,8-7-7,-95 143 54,109-161-62,-43 74 60,39-64-32,0 0 0,1 0-1,-8 25 1,17-35 15,6-2-34,-1 1-1,0-1 1,1-1 0,14 6 0,-20-8-12,16 3 38,5-3-23,0-1 0,40-6 1,-40-1 2,102-50 6,-98 41-12,-12 6-9,5-3-2,-2 0 0,0-1 0,0-1 0,-1-1 1,22-28-1,-26 29 0,18-22 7,43-70 1,3-29 63,-69 122-57,-9 30 22,-9 35-8,-10 71 5,18-95-9,10 94 9,-4-102-15,6 0-9,1 0-1,14 20 1,-24-38-11,0 0 1,0 0 0,0 0-1,0 0 1,0 0 0,0 0-1,0 0 1,0 0 0,0 0-1,1-1 1,1 2 0,18 7 4,0-1 1,0 0 0,23 4-1,-18-10 9,17-7-2,53-13-1,-66 6 3,52-33 4,-48 23-17,35-28 0,-21 7-4,81-95 0,-100 101-18,-12 16 3,10-15-12,-1 0-1,-2-2 1,21-43-1,-32 57-31,3-6-22,-2 0 0,-1 0 1,10-36-1,-17 46-36,0 2 59,0 0-1,-2 0 1,0-1-1,-1 0 1,1-23 0,-4 30 9,1-62-128,-1 62 151,-1 1-1,0 0 1,0 0-1,-6-18 1,7 29 27,0 0 1,0 0 0,0 0-1,0 0 1,0 0 0,0 0 0,0-1-1,0 1 1,0 0 0,0 0-1,0 0 1,0 0 0,0 0-1,0 0 1,0 0 0,0 0-1,0 0 1,0 0 0,0 0 0,0 0-1,-1-1 1,1 1 0,0 0-1,0 0 1,0 0 0,0 0-1,0 0 1,0 0 0,0 0-1,0 0 1,0 0 0,0 0 0,-1 0-1,1 0 1,0 0 0,0 0-1,0 0 1,0 0 0,0 0-1,0 0 1,0 0 0,0 0-1,0 0 1,0 0 0,-1 0 0,1 0-1,0 0 1,0 0 0,0 0-1,0 0 1,0 0 0,0 1-1,0-1 1,0 0 0,0 0-1,0 0 1,0 0 0,0 0 0,0 0-1,-1 0 1,1 0 0,0 0-1,0 0 1,0 1 0,-18 13-20,-16 25 16,-12 21 4,-4 17 0,-64 85 2,90-127 13,-87 177 18,92-165 21,-53 171 27,63-180 6,5-20-48,-2 12 12,0 1-1,3 0 1,-1 34-1,4 10 117,0-74-157,1 0 0,-1 0 0,0 0 0,0 0 0,0 0 0,1-1 0,-1 1-1,1 0 1,-1 0 0,0 0 0,1 0 0,0-1 0,-1 1 0,1 0 0,-1 0 0,1-1 0,0 1 0,0 0 0,-1-1 0,1 1 0,0-1 0,0 1 0,0-1 0,-1 1 0,3 0 0,15 3 3,-18-4-1,11 0 89,0-4-328,1-1-1,-1 0 1,0 0-1,17-13 1,16-12-6093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03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1 497 6552,'10'-10'0,"11"4"0,101-7 8,114-13 160,-205 24-156,169-23 326,-179 21-310,46-14 235,33-11 602,-99 29-850,0 0 0,-1 0 0,1 1 0,0-1 0,-1 0 0,1 1-1,0-1 1,-1 1 0,1-1 0,0 1 0,-1-1 0,1 1-1,-1-1 1,1 1 0,-1-1 0,1 1 0,-1 0 0,1-1 0,-1 1-1,0 0 1,1 0 0,-1-1 0,0 1 0,0 0 0,1-1 0,-1 1-1,0 0 1,0 1 0,2 4 16,-1-1-3,0 0 1,-1 0 0,0 0-1,1 0 1,-1 1-1,-2 7 1,-15 110 185,4-63-31,-13 82 5,18-48-41,8-92-136,0 0 0,0 0 0,0 0 0,0 0 0,1 0 0,-1 0 0,0 0 0,1 0-1,0-1 1,-1 1 0,1 0 0,0 0 0,0 0 0,0-1 0,2 4 0,2 2 14,12 19 12,-8-17 51,1-3-62,1-1-1,0 0 1,-1 0 0,1-1 0,1-1-1,-1 0 1,0-1 0,1 0 0,19 1-1,13-8 1,-26-1 35,-1-3-31,-1-1 0,27-21 1,-31 16 29,-4-3-39,0 0 0,-2-1 1,7-27-1,-11 20 46,-13-112 22,5 111-42,-40-86 19,45 108-55,-1 1-1,-1 0 0,1-1 1,-1 1-1,1 0 0,-1 1 1,0-1-1,-7-6 0,-2-1 4,8 6 2,-1-1 0,0 1 0,0 0 0,-1 0-1,0 1 1,0-1 0,0 1 0,0 1 0,-1-1 0,-9-3 0,15 7-10,-1 0 1,1 0-1,0 0 1,0 0-1,0 0 0,-1 0 1,1 0-1,0 0 1,0 1-1,0-1 1,0 0-1,-1 1 1,1-1-1,0 1 1,0 0-1,0-1 1,0 1-1,0 0 1,-1 1-1,-13 14 7,15-15-7,-3 4 2,0-1 1,0 1 0,1 0-1,-1 0 1,2 1-1,-1-1 1,0 0 0,1 1-1,0-1 1,-1 9-1,1-6-1,-1 8 6,0 0 0,1 0 0,1 0 0,2 28 0,-1-23-9,2 3 11,5 11-2,15 42-1,-14-59 2,9 2-6,38 34 1,-47-48-7,0 1 1,0-1-1,1-1 0,0 0 1,0 0-1,0-1 1,1 0-1,-1 0 0,14 1 1,-14-2-2,13 0 13,96-8 4,-94-1-4,1-6-8,-1-2 0,40-28 0,-44 23 9,78-109 10,-80 99-11,108-218 31,-98 172-42,-25 57-4,0 0 1,-1 0-1,-1-1 1,0-34-1,-5 33-11,-34-64-4,36 81 11,0 0 0,-1 0 0,1 1 1,-1-1-1,0 0 0,1 1 0,-1 0 0,-1-1 0,1 1 0,0 0 1,-5-3-1,-2-2-4,4 2 1,0 1-1,-1 0 1,1 0-1,-1 1 1,0-1-1,0 1 0,0 0 1,0 1-1,-1 0 1,1 0-1,-9-2 1,13 4 3,1 0 1,0 0 0,-1 0-1,1 0 1,-1 1 0,1-1-1,-1 0 1,1 1 0,-1-1-1,1 0 1,0 1 0,-1 0-1,1-1 1,0 1 0,0 0-1,-1 0 1,1 0 0,0 0-1,0 0 1,0 0-1,0 0 1,0 0 0,0 0-1,0 0 1,1 1 0,-1-1-1,-1 3 1,-11 32-32,13-33 36,-1 3-5,1 1 0,0-1 0,0 0 0,0 0 0,1 0 1,0 0-1,0 0 0,1 0 0,-1 0 0,1-1 0,1 1 0,-1 0 0,1-1 0,0 0 0,7 10 0,7 9-13,34 39 0,-42-53 13,1 3 3,-6-8 0,1-1-1,-1 1 1,0-1-1,1 0 1,10 7-1,94 84-14,-86-67 17,-5 5 0,2 13 0,-16-34 0,-1 0 0,3 23 0,-4-21 0,-2 0 0,-1 24 0,-11 31 0,-7-4 1,1-9 4,8-9-3,10-7-2,8-7 0,-5-25-1,1 0 0,0 0 0,1 0 0,-1-1 0,2 0 0,-1 0 0,1 0 1,8 8-1,19 18 1,17 14 0,-31-31 3,-13-14-1,-1-1-1,5 1 2,7 2-1312,-3 0-5271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11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1 782 7176,'0'0'726,"5"3"-427,-3-3-282,0 1-1,0 0 0,-1-1 1,1 1-1,0-1 1,0 0-1,0 0 1,1 0-1,-1 0 0,0 0 1,0 0-1,0 0 1,0-1-1,0 1 1,0-1-1,-1 1 1,1-1-1,0 0 0,0 0 1,0 0-1,3-2 1,4-3 47,0-1 0,-1 0-1,12-12 1,-10 9-40,-5 5 3,0 0 0,0-1 0,0 0 0,6-9 0,103-148 276,-101 144-291,19-33 72,17-56 6,-42 84-36,8-94 19,-16 97-25,-2 3-21,-1 0-1,0 0 1,-2 0-1,0 1 1,-1-1-1,0 2 1,-18-28-1,24 42-17,-1 1 1,1-1-1,-1 0 0,0 1 1,1 0-1,-1-1 0,0 1 1,0 0-1,0 0 0,0 0 0,0 0 1,0 0-1,-1 1 0,1-1 1,0 1-1,-3-1 0,1 0 8,3 1-8,0 0 0,-1 0 0,1 0 0,0 0 0,0 0 1,0 0-1,-1 0 0,1 0 0,0 1 0,0-1 0,0 0 0,-1 1 0,1-1 1,0 1-1,0-1 0,0 1 0,0 0 0,0-1 0,-1 3 0,-3 0 15,-2 1-5,4-3-7,1 0 0,-1 0 0,1 1 0,0 0 0,0-1 0,0 1 0,0 0 0,0 0 0,0 0 0,-2 3 0,-39 53 136,37-43-81,-1 16-23,-3 35 0,9-60-36,1 1 1,-1-1 0,1 0 0,0 1-1,1-1 1,-1 0 0,3 10 0,1 2 1,7 32 0,-4-32 4,18 23-1,11 6-10,-10-17-4,-2-3-3,36 54 1,-53-70 2,-5-8 0,0 1 1,0-1-1,0 0 1,-1 1-1,1-1 1,-1 1-1,0 0 1,0-1-1,0 1 1,0 4-1,18 106-2,-13-76 0,0 53 0,-5-64 1,0-23 2,-1 1-1,1 0 1,-1-1-1,0 1 1,0 0-1,-1 0 1,-1 5-1,-1 8-1,0 50 2,7-14 0,-1-40 0,1 1 0,5 15 0,-3-16 0,0-1 0,9 15 0,-10-20 0,0 0 0,1 0 1,12 13-1,-7-13 2,0 1-1,1-1 1,0-1-1,0 0 1,21 9-1,-33-16-1,21 6 14,95 8 4,-91-15-4,11-7-5,55-20 0,-65 14 5,120-104-1278,-63 42-5136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11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0 8520,'6'159'1368,"9"67"-511,-13-206-809,0-1 0,2 1 0,11 32 0,-4-33-41,-10-19-8,-1 1 1,0-1-1,1 0 1,-1 0 0,1 0-1,-1 1 1,1-1-1,-1 0 1,0 0 0,1 0-1,-1 0 1,1 0-1,-1 1 1,1-1-1,-1 0 1,1 0 0,-1 0-1,1-1 1,-1 1-1,1 0 1,-1 0 0,1 0-1,-1 0 1,1 0-1,-1 0 1,1-1 0,-1 1-1,0 0 1,1 0-1,-1-1 1,1 1-1,-1 0 1,1-1 0,1-1-5,-1 0 0,1 0 1,-1 0-1,1 0 0,-1 0 1,1 0-1,-1-1 0,1-2 1,1-3 19,6-11-128,-2 1 0,0-1 0,7-37-1,-13 44 78,0 4-23,-1 0 0,1 0 0,-2 0 0,0-8 1,0-2 1,-6-57-381,6 66 382,0 0 0,-1 0 1,-1 1-1,0-1 1,0 1-1,-5-12 1,3 14 25,1 1-1,-1-1 1,1 1 0,-1 0 0,-1 0 0,1 0-1,-1 1 1,0-1 0,-8-4 0,4 4 10,-6-5-45,8 7 48,0-1 9,-1 1 1,0-1 0,0 2 0,0-1 0,0 1 0,-1 0 0,1 1-1,0 0 1,-1 1 0,-13 1 0,-27 5-8,42-4 15,0 0-1,0 0 1,0 1-1,-12 6 1,4 1 0,1 1 0,1 0 1,0 1-1,-21 22 0,35-34 0,-17 21 7,-60 110 3,65-100 5,-32 155 13,39-146-1,10 138 11,-5-174-33,1-1 0,-1 1 0,1-1-1,0 1 1,0-1 0,2 5 0,3 8 3,2-1-1,0 0 1,0-1 0,1 0 0,16 18-1,-24-31-4,0 1 0,0-1 0,1 0 0,-1 0 0,0 0 0,1 0 0,-1 0 0,1 0-1,-1 0 1,1-1 0,2 2 0,23 6 15,0-1 1,52 7-1,-47-15 22,13-6-378,0-3 1,49-17 0,8-8-4963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1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65 7448,'2'-8'-8,"-1"7"5,-1-1 0,1 1 0,-1 0 0,1-1 0,-1 1 0,0-1 0,1 0 0,-1 1 1,0-1-1,0 1 0,0-1 0,-1 1 0,1-1 0,0 1 0,0-1 0,-1 1 0,1-1 1,-1 1-1,0-1 0,1 1 0,-1-1 0,-1-1 0,0 1-1,1 1 5,-1-1 0,1 1 0,-1-1-1,1 1 1,-1-1 0,1 1 0,-1 0-1,0 0 1,0 0 0,0 0 0,0 0 0,0 0-1,0 1 1,0-1 0,0 1 0,-3-1-1,0 1 7,0 1-1,0 0 0,0 0 0,0 0 0,0 0 0,1 1 0,-1 0 1,1 0-1,-1 0 0,-5 5 0,-35 26 13,35-24-10,-17 13 45,0 1-1,-29 34 1,32-32-31,1 0 91,-86 119 46,91-111-40,-48 153 44,58-148-63,-11 119 40,21-133-66,1-13-60,1 1 1,0-1-1,1 0 0,0 0 0,1-1 0,7 11 1,-12-20-13,-1 0 1,1 0 0,-1 0 0,1-1-1,0 1 1,0 0 0,-1-1 0,1 1-1,0-1 1,0 1 0,0-1 0,0 1-1,-1-1 1,1 1 0,2 0 0,9 2 7,-1 0 0,1-1 0,0 0 1,0-1-1,0 0 0,13-1 0,-2-6 24,100-55 17,-99 42-24,16-20-7,37-49 1,-57 58-1,-11 16-10,15-25 23,36-75 0,-58 108-37,31-75 91,-29 70-65,-1 0 0,0 1-1,-1-1 1,0-1-1,-1 1 1,1-14 0,-10-13 218,8 36 2,-2 6-107,-2 3-93,-2 3-15,1 0 0,0 1 0,0 0 0,1 0 0,1 0 1,-3 12-1,-12 79 85,18-101-110,0 0 0,0 0 0,0-1 0,0 1 0,0 0 0,0 0-1,0 0 1,0 0 0,0 0 0,0 0 0,1 0 0,-1 0 0,0 0 0,1-1 0,-1 2 0,4 5-132,0 0 0,1 0 0,-1-1 0,1 0 0,0 0 0,1 0 0,0-1 1,9 8-1,24 17-5951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1040 8520,'0'0'-23,"2"-2"8,9-10 46,-14 8 1,2 2-28,-1-1 20,1 0 0,-1 0 0,0 1 0,0-1-1,0 1 1,0-1 0,0 1 0,-1 0-1,1 0 1,-1 0 0,0 0 0,1 0 0,-1 1-1,0-1 1,0 1 0,0 0 0,0 0-1,0 0 1,-6-1 0,-60 9 223,51-1-7,-13 10-86,-38 25 1,50-24-48,-74 100 35,74-87-67,-77 161 30,77-148-50,-75 202 64,54-130-65,40-114-52,0-1 0,-1 1 0,1 0 0,0 0 0,0 0 0,0-1 0,0 1 0,-1 0 0,1 0 0,0 0 0,0-1 0,1 1 0,-1 0 0,0 0 0,0 0 0,0 0 0,2 4 1,0-1 1,0 0-1,0 0 1,0-1 0,1 1-1,-1 0 1,1-1-1,0 0 1,0 1 0,0-1-1,0 0 1,7 4-1,-9-6-1,-1-1 0,1 1 0,0-1-1,0 0 1,-1 1 0,1-1 0,0 0-1,-1 1 1,1-1 0,0 0 0,0 0-1,0 0 1,-1 1 0,1-1 0,0 0-1,0 0 1,0 0 0,1-1 0,9 0 5,1 0 1,-1-1-1,1-1 1,-1 0-1,20-8 1,-11-3 19,16-25-9,38-49 0,-50 50 3,117-198 12,-110 182-19,122-237 3,-126 232-10,34-89-1,-5-27-4,-20 12-2,-18 14 0,-11 11 0,-13 18 0,-4 33 0,9 81 0,0 0 0,0 0 0,0 0 0,-1 1 0,0-1 0,-3-7 0,4 13 0,1-1 0,-1 1 0,1-1 0,-1 0 0,1 1 0,-1-1 0,1 1 0,-1-1 0,0 1 0,1-1 0,-1 1 0,0 0 0,1-1 0,-1 1 0,0 0 0,0-1 0,1 1 0,-1 0 0,0 0 0,0 0 0,1 0 0,-1 0 0,0 0 0,0 0 0,0 0 0,1 0 0,-1 0 0,0 0 0,0 0 0,1 1 0,-1-1 0,0 0 0,0 0 0,1 1 0,-2 0 0,-3 1 0,0 1 0,0 1 0,0-1 0,1 1 1,-1-1-1,1 2 0,-5 4 0,-1 4 1,0 0 1,1 0-1,-9 16 0,-31 74 2,-29 130 5,68-186-1,-10 81-1,7 42-3,15-5 2,2-124-4,14 60 0,-12-76-161,2 0 1,0-1-1,2 0 1,1-1-1,1 0 1,1-1-1,19 26 1,32 41-6221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1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208 216 7536,'16'-11'10,"-11"9"7,-1-1 0,0-1 0,0 1 1,0 0-1,6-7 0,0 0-4,28-27 267,-36 34-227,1 0 0,-1 0 1,0 0-1,0 0 1,0 0-1,-1 0 0,1 0 1,-1-1-1,0 1 0,0-1 1,0 1-1,0-1 1,0-4-1,-1 4 4,0-1 0,-1 1 0,1 0 0,-1 0 0,0 0 0,0-1-1,-1 1 1,1 0 0,-1 1 0,0-1 0,0 0 0,0 0 0,-1 1 0,1-1 0,-5-4 0,5 6 104,2 1-151,-1 1 0,1-1 1,0 1-1,-1-1 0,1 0 0,0 1 0,-1-1 0,1 1 0,0-1 1,-1 1-1,1-1 0,-1 1 0,1 0 0,-1-1 0,1 1 1,-1-1-1,-1 1 0,-1-3 314,3 4-324,-1 0 0,0 1 0,1-1 0,0 0 1,-1 1-1,1-1 0,0 1 0,0-1 1,0 0-1,0 1 0,0-1 0,0 1 0,0-1 1,0 0-1,1 1 0,-1-1 0,1 1 0,0 1 1,2 5-1,-1 3-1,8 23-53,52 104-194,-52-123 234,-7-9-7,1 1 0,-1-1-1,0 1 1,4 13 0,2 11-25,-1-1-1,-1 2 1,2 41 0,-7-58 40,-2-11 3,0 0 0,1 0 0,-1-1 0,-1 1 0,1 0 0,-1 0 0,1 0 0,-1 0 0,0-1 0,-2 6 0,-6 13-6,-1 0-1,-16 26 1,12-30-3,-73 57 1,82-71 11,1-1-1,-1 0 0,0 0 1,0 0-1,0 0 0,0-1 0,-9 4 1,-3 0-1,2 1-2,10-4 0,0-1-1,0 0 1,-1 0-1,1 0 0,-10 1 1,-46 7-27,60-10 28,-1 0 0,1 0-1,-1 0 1,1 0 0,0-1-1,-1 1 1,1 0-1,-1 0 1,1-1 0,0 1-1,-1-1 1,1 1 0,0-1-1,0 0 1,0 0 0,-1 1-1,1-1 1,0 0 0,-1-1-1,-3-2-3,-25-23-1102,0-2-4405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53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6280,'0'0'361,"8"2"-65,15-1-102,-1-1-1,1-1 1,30-6 0,-42 5-129,52-4 374,209-24 311,-8-12-332,-260 42-411,112-17 534,161-3 0,-258 20-296,1 1 0,-1 1 0,37 7 0,36 33 418,-79-39-522,8-2-574,0-2-1,33-5 1,4-3-6940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14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14 9144,'14'-5'0,"13"-2"0,-19 6-2,0 1 0,0-1 0,0 2 0,0-1 0,9 3 0,-9 1-58,3 10 37,-1 0 0,9 17 1,-11-13 43,18 105 28,-22-88 23,-2 0 1,-4 63-1,0-71-41,0 13 144,-22 212 82,17-193-43,-25 238 74,26-240-127,-28 221 63,28-227-96,6-49-122,-12 257 268,20-79 75,-7-179-341,0 1-1,0-1 1,-1 0-1,1 1 1,0-1-1,0 0 0,0 0 1,0 0-1,1 0 1,-1 0-1,0 0 1,0 0-1,1 0 1,-1-1-1,0 1 1,1 0-1,-1-1 0,1 1 1,-1-1-1,1 1 1,1-1-1,-2 1 4,6-2 57,4-6-34,0-1 0,12-11-1,-15 6 42,0-7-33,-1-1 1,0 0-1,-2 0 0,4-32 1,2-74 50,-10 95-62,-2 1 1,-1 0-1,-8-42 0,7 53-22,-4-9 32,4 17-27,-3-7-4,-1 0 1,0 0-1,-1 0 0,-1 1 1,-1 1-1,-12-17 1,-71-87 23,71 97-20,-39-30-1,-14-7-9,5 6 1,9 7-3,11 8-2,13 10 0,27 22 0,5 5 0,1-1 0,-1 0 0,1 1 0,0-2 0,0 1 0,-4-7 0,-1-4 0,9 14 0,-1 0 0,1 0 0,0 0 0,0 0 0,0 0 0,0 0 0,0 0 0,0 0 0,0 0 0,0 0 0,1 0 0,-1 0 0,0 0 0,1-2 0,0 2 0,0-1 0,0 1 0,0-1 0,0 1 0,0-1 0,0 1 0,0 0 0,1-1 0,-1 1 0,0 0 0,3-1 0,30-16 0,-6 6-1,-3 1-3,47-13 1,123-34-35,-123 33-3,-40 13 23,-2-1-20,2 1-1,56-12 1,101-14-69,-150 30 27,0 3 0,0 1 0,47 2 0,-84 2 48,0 0-25,8 0 34,-8 0 6,0 2-6,0 6 26,-7-7-2,-10-7 7,14 5-5,-10-6 2,1-1 0,0 0 1,0-1-1,1 0 0,0 0 1,1-1-1,-10-15 0,-33-36 45,-8 2-8,50 48-39,2-1 2,-2-3-3,-1 8-4,21 20-4,4 7-1,16 16 3,-10-12-3,0-1 0,33 27 0,46 35-9,-56-50 9,-16-13 6,2 5 1,18 27 0,-43-48-1,7 12-9,11 23 3,-22-37 2,3 7 4,3-2 2,-5-7 31,-9-5-16,1 0 1,-1 1-1,0-1 1,0 1-1,0 1 1,0 0-1,0-1 1,0 2-1,0-1 1,0 1-1,0 1 1,0-1-1,0 1 1,0 0-1,-10 3 1,-2 1 16,-1 0 0,-18 9 0,30-7-12,-36 68 11,40-68-29,1-1 0,-1 1-1,1 0 1,1-1 0,-4 13 0,1 1 0,-12 39 1,7-3 1,5 5-3,5-50-2,1 0 0,4 21 0,-4-27 0,0 0 0,1 0 0,-1-1 0,1 1 0,5 8 0,-4-8 0,0-1 0,1 0 0,0 1 0,7 6 0,-5-6 0,0 0 0,1 0 0,12 6 0,-11-7 0,1-1 0,-1 0 0,15 4 0,36 2 0,1-6 0,-8 0 0,-34-3-2,0 0 1,-1-1 0,1-1-1,0-1 1,20-6 0,-27 6 0,-8 3 0,0-1-1,0 0 1,-1 0 0,1 0 0,0 0-1,-1 0 1,1-1 0,-1 1-1,1-1 1,-1 0 0,2-2 0,17-11-24,-2-1 1,0-1 0,24-28-1,-3-12-1412,2-4-5716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1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9 8696,'0'0'-16,"-2"-2"2,2 2 12,-1-1 0,1 1-1,-1-1 1,1 1-1,-1-1 1,1 1 0,-1-1-1,0 1 1,1 0-1,-1-1 1,0 1 0,1 0-1,-1 0 1,0-1-1,1 1 1,-1 0-1,0 0 1,1 0 0,-1 0-1,0 0 1,1 0-1,-1 0 1,0 0 0,0 0-1,1 0 1,-1 0-1,0 1 1,1-1 0,-1 0-1,0 0 1,0 1-1,-24 21-87,20-16 87,-37 39 3,-108 129 21,133-153-19,-24 39 32,13-13 15,2 1 1,-25 69-1,42-93-40,4-12 5,2 1 1,-1-1-1,-2 23 1,3-14 7,1 0 0,1 38 0,5-44 33,5-1-26,1 0 0,22 23 0,-28-33-16,1 0 1,0 0 0,1-1-1,-1 1 1,1-1 0,-1 0-1,1-1 1,0 1 0,0-1-1,0 0 1,0-1 0,11 2-1,-10-2-1,9-1 55,0-4-45,-1-1 0,0-1 1,25-13-1,-23 6 25,7-12-12,33-48 0,-43 49 39,7-28 75,-2 0-1,13-57 1,-28 89-120,-2 12 10,0 1 1,-1 0-1,0 0 1,-1-1-1,0-11 1,-1-2 64,0 1 1,-1-1 0,-1 1-1,-2 0 1,-11-36 0,13 48-78,-1 1 8,1 1 1,-1 0 0,0 0-1,-8-10 1,-7-7 86,-1 1 0,-1 1 0,-38-30 0,56 49-284,1 0 0,-1 1 0,0-1 1,0 1-1,1-1 0,-1 1 0,-4-1 0,-3-1-6704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1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8696,'6'0'46,"0"1"0,0 0 0,0 0 0,0 1 0,-1-1 0,1 1 1,0 1-1,-1-1 0,0 1 0,0 0 0,0 0 0,8 6 0,7 8 315,33 35 0,84 100 310,-124-135-611,0 0 0,16 30 0,-20-32-47,-4-6 5,0 1 0,-1-1 0,0 1 0,0 0 0,3 17 0,-3-10-9,0-2 3,-1-1 0,0 1 1,-1 0-1,0 0 0,-2 21 0,1-18-6,-1-15-3,2 20 17,-2 0 0,0 0 0,-6 39 0,0-21 10,-20 68 0,24-104-27,1-1 0,-1 0 0,0-1 1,0 1-1,0 0 0,-5 6 0,6-9-2,0 0 1,0 0-1,0 0 0,0 0 1,-1 0-1,1 0 0,0-1 0,0 1 1,-1 0-1,1-1 0,0 1 0,-1-1 1,1 1-1,0-1 0,-1 0 1,1 0-1,0 1 0,-2-1 0,-3-4 14,1-2-9,1 0 0,0 0-1,1-1 1,0 0 0,0 0 0,0 0 0,1 0 0,0 0-1,0 0 1,0-8 0,-2-9 13,0-33-1,6 36 16,-1 13-24,1-7 1,2 0 0,-1-1 0,2 1 0,0 1 0,1-1 1,8-14-1,87-135 154,-89 146-157,21-27 59,-24 35-41,-2 1-14,0 0 1,1 0 0,0 1 0,1 0 0,0 1 0,0 0 0,15-9 0,33-11 64,-55 27-72,1 0 0,-1 0-1,1 0 1,-1 0 0,1 1 0,-1-1-1,1 1 1,-1-1 0,0 1 0,1 0-1,-1 0 1,0 0 0,1 0-1,-1 0 1,0 0 0,4 4 0,-4-4-2,0 0-1,0 0 0,0 0-1,-1 0 1,1 0 0,0 1-1,-1-1 1,1 0 0,-1 1 0,1-1-1,-1 1 1,1 0 0,-1-1-1,1 4 1,2 1 1,0 1-2,0 0 0,0 0-1,-1 0 1,2 8 0,-1-2 1,-1 1 0,2 16-1,0 38 1,-5 3-2,-3-6 0,0-13 0,3-18 0,1-26 0,1 26 0,-2-34 0,0 1 0,0-1 0,0 0 0,-1 1 0,1-1 0,0 0 0,0 0 0,0 1 0,0-1 0,0 0 0,0 1 0,0-1 0,0 0 0,0 0 0,0 1 0,0-1 0,0 0 0,1 1 0,-1-1 0,0 0 0,0 0 0,0 1 0,0-1 0,0 0 0,1 0 0,-1 1 0,0-1 0,0 0 0,0 0 0,1 0 0,-1 1 0,0-1 0,0 0 0,13-15 0,6-13 0,7-8 0,7 1 0,5 1 0,2 5 0,5 6 1,-13 13 6,1 2-1,56-8 1,-78 14-6,5-1 0,-10 1 2,0 1 0,-1 0 0,1 1 0,0-1 0,6 1 0,52 7 25,-52-3-1,2 8-9,24 21 0,-29-20 3,29 78 15,-34-82-27,-1 1-1,-1-1 1,0 1-1,0 0 1,0 11-1,1 8 1,2 1-4,-1-8 16,1 42 0,0 101 44,-7-148-123,2-4-217,-1-1 1,1 1 0,1-1 0,4 24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1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10400,'5'2'-5,"-1"0"1,1 0 0,-1 1 0,0 0-1,0 0 1,0 0 0,0 0 0,0 0 0,-1 1-1,6 6 1,-8 0 51,-12 104 41,6-78 73,-39 207 72,32-186-59,-57 246 75,56-243-42,-39 237 83,44-241-76,2-11-101,-21 190 183,26-225-282,-6 102 167,7-94-148,0-1 0,1 1 0,1-1 0,6 31 0,-7-45-75,0-1 0,0 1 0,0 0 0,1 0 0,-1-1 0,1 1 0,0-1 0,-1 1 0,1-1 0,0 0 0,0 0-1,0 1 1,1-1 0,-1-1 0,1 1 0,-1 0 0,5 2 0,-1-1-706,18 12-6852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1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433 250 8432,'46'-77'386,"-45"76"-370,-1 1 0,0 0-1,0 0 1,1-1-1,-1 1 1,0 0 0,0 0-1,0-1 1,0 1-1,0 0 1,1-1-1,-1 1 1,0 0 0,0-1-1,0 1 1,0 0-1,0-1 1,0 1 0,0 0-1,0-1 1,0 1-1,0 0 1,0-1 0,0 1-1,0 0 1,-1-1-1,1 1 1,0 0-1,0-1 1,0 1 0,0 0-1,-1-1 1,1 1-1,0 0 1,0 0 0,0-1-1,-1 1 1,1 0-1,-1-1 4,0 1-1,0 0 0,0-1 0,0 1 1,0 0-1,0 0 0,0 0 1,0 0-1,0 0 0,0 0 0,0 0 1,1 0-1,-1 0 0,0 1 0,0-1 1,-1 1-1,-27 12 217,2 2 0,-47 31 0,40-23-235,-9 2 75,15-9-57,0 2-1,-29 25 0,21-15-16,-56 60-1,90-85-7,0 1 0,1-1 0,-1 0 0,1 1 0,0-1 0,-1 1 0,1-1-1,1 1 1,-1-1 0,1 1 0,-1 0 0,1-1 0,0 1 0,0 0 0,1-1-1,-1 1 1,1-1 0,0 1 0,-1 0 0,2-1 0,0 4 0,5 10-49,0 0 0,17 28-1,-18-34 49,32 53-101,34 41-75,-63-91 178,18 21-19,30 28 6,-45-54 13,11 0 1,38 10 0,-40-17 0,33-6 4,-40 1 1,-1 0 0,0-1 0,18-7 0,45-27 0,11-16 0,-65 38 0,-1-2 0,23-24 0,-15 11 0,26-39 0,19-43 0,-13 4 1,-44 76 3,-1 5 2,-2 0 1,-2-2 0,15-48 0,-26 78-8,19-85 43,-17 75-27,-2 0 1,1 0-1,-2 0 0,1 0 0,-1 0 0,-1-1 0,-2-14 0,0 18 79,-1-2 26,3 8-111,1 1 1,-1 0 0,1 0-1,-1 0 1,1 0 0,-1 0-1,1 0 1,-1-1-1,1 1 1,-1 0 0,1 0-1,-1 1 1,1-1 0,-1 0-1,1 0 1,-1 0 0,1 0-1,-1 0 1,1 0-1,0 1 1,-1-1 0,1 0-1,-1 0 1,1 1 0,0-1-1,-1 0 1,1 1 0,-1 0-1,1-1-3,-4 3 32,0 1 0,1 0 1,0 0-1,-1 0 0,1 0 0,1 0 0,-1 1 1,-3 8-1,-11 35 11,14-38-27,-5 15 108,0-4-75,1 0 0,1 1 0,1 0 0,1 0 0,-1 27 0,3-35-4,0-3-27,1 1-1,0 0 1,1 0 0,0 0-1,1 0 1,0-1-1,1 1 1,3 12 0,3-3 43,16 34 0,-21-51-57,0-1-1,0 1 1,0 0-1,1-1 1,-1 0-1,1 1 1,0-1-1,0-1 1,0 1-1,0-1 1,0 1-1,0-1 1,1 0-1,-1-1 1,1 1-1,7 1 1,-5-1 0,12 0 45,-2-5-36,0 0 1,-1-1-1,33-12 0,-30 4 15,27-26-1,4-11-25,-6-3-3,-10 2-3,-32 45-2,1 1 0,-1-1 0,0 1 0,-1-1 0,1 0 0,-1 0 0,2-9 0,-3 10 0,0 1 0,-1-1 0,1 0 0,-1 1 0,1-1 0,-1 1 0,0-1 0,-1 1 0,1 0 0,-3-5 0,1 2 0,0 1 0,0 0 0,-1 0 0,0 1 0,-8-9 0,3 5 0,0 1 0,-19-12 0,17 13 0,0 0 0,-23-7 0,-29-3 0,3 7 0,8 7 0,8 8 0,37-4 0,1 0 0,-1 0 0,1 1 0,-7 3 0,-22 20 0,28-20 0,1 0 0,1 1 1,-9 11-1,9-10 1,0 0 0,1 0 0,1 1 0,-4 8 0,2-1 1,-5 33-1,8-31 2,0 36-1,3-38-1,0 0-1,6 25 1,-4-28-1,1 1 0,1-1 0,6 13 0,22 29 0,1-12 0,-31-39 0,1 0 0,0 0 0,-1-1 0,2 1 0,6 3 0,-6-5 0,0 0-1,0 0 1,0-1 0,0 0 0,0 0 0,0-1 0,0 1 0,1-1 0,-1 0 0,0 0 0,0-1 0,8-1 0,-9 1-1,8-1 0,0 0 1,-1-1-1,1-1 0,-1 0 0,0-1 0,0 0 0,18-11 1,-19 10-2,12-9-4,94-95-5,-92 83-2,9-13 8,16-17-33,-3-2-1,44-74 1,-77 109-2,17-42 1,-25 52-2,0 0 0,-1 0-1,-1 0 1,0-1-1,-1 1 1,1-17 0,-3 29 1,0-6-60,-2 35 91,-1 0-1,-8 32 1,9-46 7,-22 138-12,18-112 12,3-6-3,0 46 4,8 11 1,5-13 0,3-26 0,-11-47 0,0 0 0,0 0 0,0 0 0,0-1 0,0 1 0,4 3 0,-5-5 0,1 0 0,-1-1 0,1 1 0,0-1 0,-1 1 0,1-1 0,0 1 0,0-1 0,0 0 0,0 0 0,3 1 0,-2-2 0,-1 1 0,1-1 0,-1 1 0,0-1 0,1 0 0,-1 0 0,1-1 0,-1 1 0,1 0 0,-1-1 0,0 1 0,1-1 0,1-1 0,3-1 0,-1 0 0,0 0 0,0-1 0,0 0 0,9-8 0,1-3 0,21-25 0,22-35 0,1-7 0,3 4 0,-28 39-1,53-68-5,-57 63 5,-3 2 1,-22 32-1,13-32 3,-13 29 6,-6 11 8,-4 4 3,-5 5-6,1 1 0,0 0 0,0 0 0,0 0 0,1 1 0,0 0 0,1 1 0,-10 18 0,12-19-6,-11 17 39,2 2 0,1 0 0,-9 30 0,13-34-24,-1 9 92,-31 169 42,33-156-55,-54 333 260,44-268-321,10-66 54,-25 181 34,25-183-47,3-23-48,-44 174 125,-20-4 72,45-152-146,21-36-69,4-6 4,5-17-16,-2 8-14,0 1 1,11-22 0,54-91-1622,-30 52-6368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1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51 7000,'-3'-31'-390,"-6"20"356,7 10 43,0 0 0,0 0 0,0 0 0,0 0 0,0 0 0,0 1 0,0-1-1,-1 1 1,1-1 0,0 1 0,0 0 0,0 0 0,0 0 0,-1 0 0,1 0 0,0 1 0,0-1 0,0 1 0,0-1 0,0 1 0,0 0 0,0 0 0,0 0 0,0 0 0,0 0 0,0 0 0,0 0 0,1 1 0,-1-1 0,0 1 0,1-1-1,-2 3 1,-4 4 50,0 1 0,0 0 0,1 0 0,0 0 0,-6 15 0,-13 31 25,16-28 143,-25 133 77,-10 88 257,40-227-474,0 1-26,1 0 0,0 0 0,2 0 0,1 26 0,2-18 58,6 29 0,-6-48-83,1 0 0,0-1 0,0 1 0,1-1 0,0 0 1,11 18-1,-7-21 65,-4-6-84,1 1 0,-1-1 0,1 0-1,0 0 1,-1-1 0,1 0 0,0 0 0,-1 0 0,1 0 0,0 0-1,0-1 1,-1 0 0,9-3 0,7-3 62,-1-2 0,23-13 1,-39 21-67,154-79 539,-149 76-443,1 0 0,-1 0-1,1 0 1,0 1 0,0 1 0,0 0 0,0 0 0,0 0 0,19 0 0,-25 6 63,9 9-111,-8-3 73,-3 10-74,-1-1 1,-4 35-1,-2-30 47,-54 102 38,44-103-57,15-23-85,-11 13 23,0 0 1,0-1 0,-2-1 0,1 0 0,-2-1 0,-28 16 0,17-12 27,0-1 0,-1-1 0,-49 15 0,72-27-47,0 1 0,0-1 0,0 0 0,0-1 1,0 1-1,0-1 0,0 0 0,0 0 0,0 0 1,1 0-1,-8-4 0,5 3-1,3 1-3,1 0 1,-1 0-1,0 0 1,0-1-1,1 1 1,-1-1-1,1 1 1,-1-1-1,-3-4 1,0 0 1,-21-22-1,-19-35-1543,26 29-6154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17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9416,'0'6'129,"1"22"-27,-3 53 139,-15 63 9,10-112-36,-48 134 90,44-133-64,-3 16-5,2 1 0,-8 90 0,19-121-203,1-13-7,0 1 0,0 0 0,1 0-1,0 0 1,0-1 0,1 1 0,2 7 0,4 13 85,17 38 0,-24-64-103,-1 0 1,0-1 0,1 1 0,-1 0 0,1 0-1,-1-1 1,1 1 0,-1 0 0,1-1-1,-1 1 1,1 0 0,0-1 0,-1 1 0,1-1-1,0 1 1,0-1 0,1 1 0,9 4 24,0 0 1,1-1 0,-1-1-1,1 0 1,22 3 0,-10-7 108,115-29 56,-108 18-82,118-64 32,-124 57-126,-4 0-401,-1-1 0,0-2 0,17-24 0,4-14-7373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18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19 2608,'-31'-17'557,"29"16"455,-6 0-874,-1 1-1,1 0 1,-1 1-1,0 0 1,1 0 0,-1 1-1,1 0 1,0 0-1,-1 1 1,-14 7-1,12-5-98,-29 22 225,-48 43 28,70-53-145,-6 16-51,-28 48 1,39-53-9,7-12-50,-4 8-9,2 0 0,1 0 0,0 1 1,-4 39-1,3 42 59,8-105-85,0 0-1,0 0 1,0 0-1,0-1 1,0 1 0,0 0-1,1 0 1,-1 0-1,0-1 1,0 1 0,0 0-1,1 0 1,-1-1-1,0 1 1,1 0 0,-1-1-1,1 2 1,4 6 6,0-1-1,0 0 1,0 0 0,1 0 0,0 0 0,1-1 0,-1 0 0,1-1-1,0 1 1,13 7 0,64 33 48,-81-45-49,0 1 0,0-1 0,0 0-1,-1 0 1,1 0 0,0 0 0,0-1-1,0 1 1,0-1 0,1 0 0,2 0-1,7 1 7,0 1-4,-9-1 3,1 0-1,-1-1 1,1 1 0,-1-1 0,1 0 0,7-2 0,12-1 52,31-9-1,-40 5 110,-2-3-84,0-1-1,21-25 1,-26 21 217,5-30 23,-1 0 0,5-53 0,-6 14 97,-11 77-390,3-24 197,-1 0 0,-1 0 0,-2 0 0,-8-48 0,8 70-132,0 3-58,0 1 0,0 0 0,0 0-1,0 0 1,-1 0 0,0 0-1,0 0 1,-2-4 0,3 7 21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1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20 7896,'66'-12'46,"-64"12"124,-17-6 22,4 5-154,-1 0 0,0 1 0,0 1 0,0 0 0,1 0 0,-1 1 0,0 1 0,1 0 0,0 0 0,0 1 0,-20 10 0,-70 40 182,77-38-39,-11 16-50,-48 54 1,62-55 68,16-23-158,-14 25 49,2 0 1,1 1 0,-19 59 0,0 25 93,34-114-177,0 1-1,0-1 0,1 0 0,-1 1 1,1-1-1,0 1 0,0-1 1,1 0-1,0 1 0,-1-1 0,1 0 1,1 1-1,-1-1 0,1 0 0,-1 0 1,4 5-1,-2-4-1,-3-4-5,0 0 0,1 0 1,-1 0-1,0-1 0,1 1 1,-1 0-1,1 0 0,-1-1 1,1 1-1,0 0 0,-1-1 1,1 1-1,0-1 0,-1 1 1,2 0-1,9 5 4,0 0 1,0-1-1,1 0 0,-1-1 1,24 5-1,-11-7 2,42-7-1,-46 1-5,0-1-1,27-9 1,-19 3-1,38-20 0,-38 15 0,35-27 0,-44 29 1,0-1 0,-1 0 0,0-2 0,-1 0 1,-1-1-1,-1 0 0,20-32 0,35-64 51,-53 83 15,0 0 0,13-40 0,-28 64-1,0 0 1,0 0-1,-1 0 0,1-9 0,0 3-9,-2 12-32,0-1 0,0 1 0,0-1 0,0 0-1,0 1 1,-1-1 0,1 1 0,0-1 0,-1 1 0,1-1-1,-1 1 1,1-1 0,-1 1 0,0-1 0,1 1 0,-1 0-1,0-1 1,0 1 0,-1-1 0,1 1-7,1 1-7,-1 0 0,1-1 1,-1 1-1,1 0 0,-1 0 0,1 0 0,0 0 0,-1 0 1,1 0-1,-1 0 0,1 0 0,-1 0 0,1 0 1,0 0-1,-1 0 0,1 0 0,-1 0 0,1 0 0,-1 0 1,1 0-1,0 1 0,-1-1 0,1 0 0,-1 0 1,1 1-1,0-1 0,-1 0 0,1 0 0,0 1 1,-1-1-1,1 0 0,-1 1 0,1 0 0,-6 6 46,1 1-1,0-1 1,0 1 0,0 1 0,1-1 0,-4 12-1,0-3-30,4-8 15,0 0-1,1 0 0,-4 17 0,-6 29 80,3 1 0,-4 66 0,14-120-113,-1 1 0,1-1-1,0 1 1,1-1 0,-1 1 0,0-1 0,1 1-1,-1-1 1,1 1 0,0-1 0,0 0 0,0 1-1,0-1 1,0 0 0,0 0 0,1 0 0,-1 0-1,1 0 1,-1 0 0,1 0 0,0 0 0,3 2-1,-1-2-1,0 0-1,0 0 0,0 0 0,0 0 0,1-1 0,-1 1 0,1-1 0,5 0 0,4-2 11,8-6-7,0-1 0,26-13 0,-23 6-3,1-1 0,42-35-1,-46 33-2,70-51 11,-18 14-10,-1 9 2,-3 6-3,-10 6-2,-7 5 0,-5 4 0,-8 2 0,-8 6 0,-12 11 0,-19 7-1,1-1 1,-1 1 0,1 0 0,-1-1-1,0 1 1,1 0 0,-1 0 0,0 0-1,0 0 1,1 0 0,-1 0 0,0 0-1,0 1 1,0-1 0,0 0 0,-1 1-1,1-1 1,0 1 0,0-1 0,-1 0-1,1 1 1,-1 0 0,1-1 0,-1 1-1,0-1 1,1 4 0,0 99-3,-3-72-1,-1 0-1,-11 51 1,-3 4-13,10-50-10,3 1 0,1 0 1,4 70-1,-1-107 25,0-1 0,0 1 0,0-1 0,0 1 0,0-1-1,0 1 1,0-1 0,1 0 0,-1 1 0,0-1 0,0 1 0,0-1 0,1 1 0,-1-1 0,0 0 0,0 1 0,1-1-1,-1 0 1,0 1 0,1-1 0,-1 0 0,1 0 0,-1 1 0,1-1 0,9 6-226,0 0 1,1-1-1,0 0 0,-1-1 1,2-1-1,20 5 1,39 10-7453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8:1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721 958 8520,'54'-46'32,"-36"31"-34,-7 7 42,0-1 0,0-1 0,-1 0 0,0 0-1,-1-1 1,12-17 0,-20 27-18,-1 0 1,0 0-1,0 1 0,0-1 0,1 0 1,-1 0-1,0 0 0,0 1 0,0-1 0,0 0 1,0 0-1,-1 0 0,1 0 0,0 1 1,0-1-1,-1 0 0,1 0 0,0 1 1,-1-1-1,1 0 0,0 0 0,-1 1 1,1-1-1,-1 1 0,1-1 0,-1 0 1,0 1-1,0-1 0,0 0 33,-2-1-7,1 0-1,-1 0 0,0 1 1,0-1-1,0 1 1,0 0-1,0 0 1,0 0-1,0 0 1,-1 0-1,1 1 1,0 0-1,0-1 1,-1 1-1,1 0 1,0 1-1,-4 0 1,-6-1 14,8 0-14,0 0-1,1 0 1,-1 1-1,0 0 0,0 0 1,1 1-1,-1-1 1,-5 3-1,-108 47 432,91-35-198,-128 102 96,121-86-202,-134 163 58,137-152-139,-97 150 26,109-161-79,-37 86 18,53-112-54,1-1 0,0 1 0,1 0 0,0-1 0,-1 1 0,2 0 0,-1 0 0,1 0 0,0 8 0,0-3-2,4-2 4,17 12-1,-17-19-5,0 1-1,0-1 0,1 0 0,-1-1 1,0 1-1,1-1 0,-1 0 1,9 2-1,-6-3 1,0 0-1,0 0 1,1 0 0,-1-1-1,0 0 1,0 0 0,9-3-1,-2-1 1,0 0-1,0-1 0,23-14 1,55-44-1,11-26 0,-67 50 0,-3-1 0,-1-1 1,43-76-1,-48 65 7,94-201 3,-100 205 5,69-225 14,-73 217 5,78-244 55,-89 285-72,47-167 86,-37 103 24,-20 80-71,4 0-54,0 0-1,-1 0 0,1 0 0,0-1 0,-1 1 0,1 0 0,-1 0 0,1 0 0,0 0 0,-1 0 1,1 0-1,0 0 0,-1 0 0,1 0 0,-1 0 0,1 0 0,0 0 0,-1 0 0,1 0 0,0 1 0,-1-1 1,1 0-1,0 0 0,-1 0 0,1 0 0,0 1 0,-1-1 0,1 0 0,0 0 0,0 1 0,-1-1 1,1 0-1,0 1 0,0-1 0,-1 0 0,1 0 0,0 1 0,0-1 0,0 1 0,0-1 0,0 0 1,-1 1-1,-48 88 53,36-61-20,-56 162 8,57-143-27,-16 74 4,1 24-14,10-2 0,8-9-3,14-5-2,-1-91 0,12 49 0,-9-60 0,2 0 0,13 30 0,-14-40 0,1 0 0,0-1 0,18 24 0,-12-25-1,0 0 1,1 0 0,1-1 0,0-1 0,0-1-1,25 12 1,-11-10-5,3-3 3,2-1 0,0-1 0,44 3 0,24-2-7,-104-10 6,1 0 1,0 0 0,0 0-1,-1 0 1,1 0 0,0 0 0,-1 0-1,1 0 1,0 0 0,-1-1 0,1 1-1,0 0 1,0 0 0,-1 0-1,1-1 1,1 0 0,3-2-147,-1-1 0,1 0 0,-1-1 0,1 1 0,-1-1 0,0 1 0,-1-1 0,1-1 0,-1 1 0,4-8 0,15-29-7837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35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844 544 1888,'0'0'265,"-5"-5"-179,-66-77 243,67 77-311,0 0 0,-1 1 0,1 0 0,-1 0 0,0 0-1,-9-5 1,-8-7 33,14 9-12,-1-2 0,1 1 1,-10-14-1,-18-21 261,-144-135 1943,173 172-2088,-1 0 1,1 1 0,-1 0-1,-11-5 1,-15-9 310,14 7-96,-1 1 0,-40-16 0,-64-6 696,89 29-805,33 4-194,-1 0 13,3 0-67,0 0 1,0 0 0,-1 0-1,1 0 1,0 0-1,0 1 1,0-1 0,0 0-1,0 0 1,0 1 0,1-1-1,-1 1 1,-2 0-1,-1 3 19,-1 1-1,1 0 0,0 0 1,0 0-1,0 1 0,1-1 1,0 1-1,0 0 1,0 0-1,1 0 0,0 0 1,-2 7-1,-3 16 110,-4 44 1,-2 77 186,18-49-113,-4-88-158,0 1-1,5 20 1,-2-16-42,-2-6 5,1-1-1,1 0 1,0 1 0,0-2-1,1 1 1,0 0 0,11 13-1,-9-12 0,17 27 12,-3-9 10,38 40 0,48 21 69,12 2 28,-112-87-120,1-1 0,0 0 0,1 0-1,-1-1 1,1 0 0,0-1 0,0 0-1,0 0 1,1-1 0,-1 0 0,0 0-1,18 0 1,-15-1-9,-1 0 17,0 0 0,1-1 0,-1 0 0,19-3 0,1 0 50,-9 0-20,1 0 1,0-2 0,37-12-1,-48 12-44,26-17 70,-4-1 82,60-53 0,-87 70-133,-1-1 1,0 0-1,0 0 1,0 0-1,-1 0 1,0-1-1,-1 0 1,0 0-1,0 0 1,-1-1-1,0 1 1,0-1-1,-1 0 1,0 1-1,1-11 1,-3 13 0,-1-1 1,0 0-1,0 0 1,0 0 0,-1 0-1,0 1 1,0-1 0,-1 1-1,1-1 1,-2 1 0,-3-6-1,-2-2 12,-2 0 1,-20-20-1,15 17-11,-7-11 30,17 20-50,0 1 1,0 0 0,-13-11-1,0 4 45,-37-18 0,34 19-31,5 2 7,0-1-1,1-1 1,-19-19 0,27 23-34,-11-10 74,0-1 1,-19-29 0,32 39-39,-1 7-15,-21 0-862,-31 1 1,1 2-7680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5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26 7264,'9'-23'109,"-8"21"278,-3 10-267,-1 2-101,-5 30 99,6 17 1,2 1 1,9 71-1,-8-120-121,-1 2 40,1 0 0,1 0 0,0-1 0,4 12 0,0 3-8,14 63 106,7 55 5,-24-111-27,2 144 44,-7-140-44,1-23-78,-2 18 17,0-1 0,-3 0 1,-17 58-1,7-37-259,-3-1 1,-1 0-1,-47 80 0,36-85-5540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5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4865 10584,'0'0'0,"0"-1"0,0 1 0,0 0 1,1-1-1,-1 1 0,0-1 1,0 1-1,0 0 0,0-1 0,0 1 1,1 0-1,-1-1 0,0 1 0,0 0 1,1-1-1,-1 1 0,0 0 0,1 0 1,-1-1-1,0 1 0,1 0 1,-1 0-1,0-1 0,1 1 0,-1 0 1,0 0-1,1 0 0,-1 0 0,1 0 1,-1 0-1,0-1 0,1 1 1,-1 0-1,1 0 0,-1 0 0,0 0 1,1 1-1,-1-1 0,1 0 0,0 0 1,27 7 25,21 15 34,-48-21-56,11 6 21,0 0 0,-1 0-1,0 1 1,0 1 0,10 10 0,-10-9-1,-7-7 2,0 1 0,0-1 0,0 1 0,0 0-1,-1 0 1,0 1 0,0-1 0,3 6 0,4 6 8,1 0-9,23 41 169,47 88 22,34 59 76,-94-171-191,103 114 40,-94-120-67,158 115 24,-146-111-43,178 141 25,-170-137-32,248 135 23,-231-138-31,284 119 14,-276-124-20,341 112 12,-325-110-11,422 121 21,-403-120-9,461 106 18,-452-111-18,494 99 17,-485-101-23,519 88 20,-515-90-26,552 84 17,-545-82-24,582 111 16,-572-107-16,615 100 19,-609-104-7,628 94 17,-625-95-10,631 66 17,-632-75-24,630 40 20,-626-44 0,666 13 25,-660-20-17,658-9 43,-661 3 9,650-40 42,-651 32-67,651-56 49,-653 51-16,636-93 59,-641 82-47,-156 28-140,384-84 140,-9-15-90,-228 55 65,567-184 50,-578 178-51,-136 50-114,329-140 113,-6-16-72,-323 156-41,125-66 95,472-278 38,-564 325-96,47-36 0,191-152 36,-7-17-45,-264 224-28,101-96 67,140-157-1,-14-11-44,-227 264-22,83-108 41,-83 108-41,187-271 45,-19-1-30,-107 164 12,219-410 8,-229 420-15,169-370 7,-183 379-12,109-331 9,-122 339-18,27-122 1,3-45-4,-4 3 2,2 15-4,-2 15-1,-6 15 0,-4 12 0,-4 13 0,-31 148 0,14-75-3,7-106 0,-7-16-15,-19 219 18,3-29-29,-2-1 1,-1 0-1,-2 1 0,-12-65 1,14 93 3,-1 2 14,1 0 1,-1 0 0,0 0 0,0 0 0,0 0 0,-1 0 0,1 0 0,-1 0 0,0 0 0,-4-6 0,5 9 6,0 1 0,1-1 0,-1 0 1,0 1-1,0-1 0,0 1 0,0-1 1,0 1-1,0-1 0,0 1 0,0 0 1,0-1-1,0 1 0,0 0 0,0 0 1,0 0-1,0 0 0,0 0 0,0 0 1,0 0-1,0 0 0,0 0 0,-2 1 1,0 0-8,1 0 1,-1 0 0,0 0 0,0 1-1,1-1 1,-1 1 0,1 0-1,-3 2 1,-3 4-17,0 0 0,-14 18 0,21-24 32,-58 82-199,19-23 88,-86 143-159,85-123 145,23-48 15,-1-1 1,-39 49-1,58-80 96,-1 0-1,0 0 1,0 0-1,0 0 1,0 0-1,0 0 1,0 0-1,0-1 1,-1 1-1,1 0 1,0-1-1,0 1 1,0-1-1,-1 1 1,1-1-1,0 0 1,-1 0-1,1 1 1,0-1-1,-3 0 1,4 0 8,-2 0-45,1-3-1,-1-2 42,0-1-1,1 0 1,-1 1-1,1-1 1,1 0 0,-1 0-1,1 0 1,0 1 0,1-1-1,-1 0 1,3-10 0,-1 7 2,-2 1 1,1 1 0,0-1 0,0 1 0,1-1 0,4-12 1,0 3-1,20-48 1,110-225 30,-41 69 71,-92 212-89,15-29 35,37-61 1,-44 81-1,1 1 0,1 0 0,22-22 0,-27 39 1,16 7-14,38 19 0,-59-25-26,0 1 0,0-1 0,0 1 0,0 0-1,-1 0 1,1 0 0,2 3 0,42 41 34,50 63-1,-64-66 15,67 81 4,21 10-34,-104-116 8,23 20 1,125 101 32,41 11-1599,-193-140 1217,214 150-8997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3:21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7800,'-13'1'24,"7"-1"17,0 0 0,0 1-1,0 0 1,0 0 0,0 0-1,0 1 1,0 0 0,0 0-1,1 0 1,-1 1 0,1 0-1,-10 6 1,-51 59 267,36-31-100,-36 55 0,60-84-192,-10 20 52,-62 151 31,64-135-38,-39 190 23,46-189-56,-5 131 13,12-174-39,0 0-1,0 1 1,0-1-1,0 0 1,0 0-1,1 1 1,-1-1-1,2 4 1,2 4 0,0-1 0,1 0 0,0 0 0,0-1 1,1 1-1,0-1 0,12 12 0,-17-19-2,0 0 1,-1-1-1,1 1 1,0 0-1,0-1 0,0 1 1,0-1-1,0 1 0,0-1 1,0 1-1,0-1 0,0 0 1,0 1-1,0-1 1,0 0-1,0 0 0,2 0 1,10 2 1,0 0 0,21-1 0,-18-2-1,-1-1 0,1-1-1,27-7 1,-24 3 1,1 0 0,33-18-1,-34 14 0,-1-1 0,32-26 0,-36 26 0,-1-2 1,0 0-1,19-27 0,-15 15 1,24-52-1,-22 33 3,-2-1 0,13-61 0,-25 73 23,-5-3-6,-9-71 0,9 105-15,-1 1-1,1 0 0,-1-1 1,0 1-1,0 0 0,1 0 1,-1 0-1,-1 0 0,0-3 1,-2-1 9,0-2-4,-1 0-1,0 1 1,0-1 0,0 1-1,-1 0 1,-1 0-1,1 1 1,-1 0 0,0 0-1,0 1 1,-1-1-1,-14-6 1,12 6 22,-1 0-14,-1 1 0,1 0 0,-1 0 0,0 1-1,0 1 1,0 0 0,-14-2 0,15 4 13,1 1 0,-1 0 0,0 1 0,1 0 0,-1 1 0,1 0 0,-18 5 0,-2 11 41,29-17-69,-1 0-1,1 0 1,0 0-1,0 0 1,0 0-1,0 0 1,1 0-1,-1 0 1,0 0-1,0 1 1,1-1-1,-1 0 1,1 1-1,-1-1 1,1 0-1,0 1 1,-1-1 0,1 3-1,4 1 25,5-2-21,1 0 0,-1 0-1,1-1 1,0 0 0,10 1 0,-18-3-7,21 1 14,17-4-420,-1-2 0,44-12 0,10-5-5760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3:2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1530 8432,'0'0'0,"0"0"0,0 0 0,0 0 0,0 0 1,0 0-1,0 0 0,0 0 0,0 0 0,0 0 1,0 0-1,0 0 0,1 0 0,-1 0 0,0 0 0,0 0 1,0 0-1,0 0 0,0 0 0,0 0 0,0 0 1,0 0-1,0 0 0,0 0 0,0 0 0,0 0 0,0 0 1,0 0-1,0 0 0,0 0 0,1 0 0,-1 0 1,0 0-1,0 0 0,0 0 0,0 0 0,0 0 0,0 0 1,0 0-1,0 0 0,0 0 0,0 0 0,0 0 1,0 0-1,0 0 0,0 0 0,0 0 0,0 0 0,0-1 1,0 1-1,0 0 0,0 0 0,0 0 0,0 0 1,0 0-1,0 0 0,6 9 23,7 22 18,21 52 13,37 87 6,-54-133 0,68 158 25,-68-156-17,85 178 92,-72-158-95,-5-12-50,-24-45-14,0-1 0,0 1 0,0 0 0,1-1 0,-1 1 0,0-1-1,1 0 1,-1 1 0,1-1 0,2 1 0,-3-1-2,-1-1 1,1 0-1,-1 0 0,1 1 0,0-1 1,-1 0-1,1 0 0,0 0 0,-1 0 1,1 0-1,0 0 0,-1 0 0,1 0 1,0 0-1,-1 0 0,1-1 1,0 1-1,-1 0 0,1 0 0,-1-1 1,2 1-1,1-3-2,-1 1-1,0-1 1,1 1 0,-1-1 0,0 0-1,0 0 1,0 0 0,-1 0-1,1 0 1,-1 0 0,2-4 0,3-8-4,-3 6-9,1-1 1,-1-1 0,-1 1-1,3-16 1,39-229-205,-27 139 185,-3 17 20,6-29 13,-7 65 2,36-96 1,-34 125 7,70-95 15,-68 112 17,1 6-26,0 0 0,1 2 1,26-10-1,-24 15 33,-3 5-31,0 1 0,0 1 0,21 5 0,-38-8-13,0 1 1,0-1-1,1 1 1,-1-1-1,0 1 0,0 0 1,1 0-1,-1-1 1,0 1-1,0 0 1,2 2-1,18 19 18,0 2-1,17 26 0,-23-23 15,51 143 24,-53-133 2,-6-13-31,9 23 26,33 72 1,-4-30 16,-43-85-65,0-1 1,0 0-1,0 0 1,1 0-1,-1 0 0,1 0 1,0 0-1,0-1 0,0 1 1,0-1-1,4 3 1,0-1 1,-6-3-7,0-1 0,0 1 0,0-1 1,0 1-1,0-1 0,1 0 0,-1 1 1,0-1-1,0 0 0,0 0 0,0 0 1,1 0-1,-1 0 0,0 0 0,0 0 1,0 0-1,0-1 0,1 1 0,-1 0 1,0-1-1,1 0 0,3 0 6,2 0-2,-4 1-4,-1-1 1,0 1-1,1-1 1,-1 0-1,0 0 1,1 1-1,-1-1 1,0-1-1,0 1 1,0 0-1,0 0 1,0-1-1,2-2 1,61-54 52,-51 42-16,49-101 14,-53 89-20,22-123 12,-29 122-11,-3 1-17,-2 0 0,-7-42 1,9 68-16,0 1 0,-1-1 1,1 1-1,0-1 0,-1 1 1,0 0-1,1-1 0,-1 1 1,0 0-1,1-1 0,-3-1 1,-4-5 4,0 1-1,-1-1 1,0 2 0,0-1 0,-1 1 0,-17-10-1,25 16-5,0-1 0,0 1 0,0-1 0,0 1 0,0 0 0,0-1 0,0 1 0,0 0 0,0 0 0,0 0 0,0 0 0,0 0 0,0 0 0,0 0 0,0 0 0,-2 1 0,-19 3 10,0 2 1,1 0 0,-30 14-1,48-19-6,0 0 0,1 1 0,-1-1 0,1 1 0,-1 0 0,1 0 0,0-1 0,-4 6 0,-38 40 32,-41 60 1,61-66 28,-74 184 23,95-217-76,0 0 0,1 0-1,-2 12 1,-6 41 27,0 74-1,10-132-34,0 0-1,0 0 1,0-1-1,0 1 1,1 0-1,-1 0 1,1 0-1,0-1 1,2 5-1,2 9 15,2-1-1,13 24 1,-10-25-14,0-1 0,19 19 0,-27-30-3,-1 0-1,0-1 1,1 0-1,-1 1 1,1-1-1,-1 0 1,1 0-1,0 0 1,0 0-1,-1 0 1,1 0-1,0 0 1,3 0-1,-5-1-2,16 6 13,0 0 0,29 4 0,-19-7-8,40 0 0,-66-3-5,6 0 3,1-1 0,-1 1-1,0-1 1,10-2 0,219-57 15,-187 41-4,171-101 4,-213 116-15,0 0 0,0 0-1,0-1 1,8-8 0,69-75 10,-11-11-8,-72 99-5,5-6 3,-1-1 0,0 0-1,0 0 1,3-9 0,83-215 15,-77 185-3,-10 33-11,43-234 32,-39 193-25,1-19 8,25-109-1,-26 169-11,14-8-1,-18 19-5,0 0-1,0 0 0,0 0 1,0 0-1,0 0 0,1 1 1,6-3-1,-6 4 1,0-1-1,0 0 1,0 1-1,0 0 1,0 0 0,0 0-1,0 1 1,5 1-1,0 0 1,0 0-1,0 1 0,0 1 0,9 5 1,-7-4-1,-1 2 0,-1-1 0,18 16 0,-14-9 0,0 1 0,15 21 0,-15-16 0,20 38 0,-25-40 0,-1 1 0,10 34 0,-10-14-1,-3 1 1,-1-1 0,-2 61-1,-5-52-4,-40 204 2,34-204-3,-15 83-4,20-101 6,2 0 0,0 0 0,3 36 0,0-65 4,0 1 0,0-1 0,0 1-1,0-1 1,0 1 0,0-1-1,0 0 1,0 1 0,1-1 0,-1 1-1,0-1 1,0 0 0,0 1-1,0-1 1,1 1 0,-1-1 0,0 0-1,1 1 1,-1-1 0,0 0 0,0 1-1,1-1 1,0 0 0,3 3-1,0 0 0,0 0 0,1-1 0,-1 0 0,1 0 1,0 0-1,0 0 0,0-1 0,-1 0 0,8 1 0,6-4-4,35-16 4,-41 12 1,0-1 0,-1 0 0,1-1 0,11-11 0,-6 3 0,0 0 0,27-36 0,44-80 0,7-23 0,10-10 0,-4-18 0,-9-14 0,-9 1 0,-12 22 0,-5 20 0,-8 18 0,-11 31 0,-14 34 0,-10 25 0,-10 25 1,-12 21-1,-1 0 0,1-1 0,-1 1 1,1 0-1,-1 0 0,0 0 0,1 0 0,-1 0 0,1 0 0,-1 0 1,1 0-1,-1 0 0,0 0 0,1 0 0,-1 0 0,1 1 0,-1-1 1,1 0-1,-1 0 0,0 0 0,1 0 0,-1 1 0,0-1 0,1 0 1,-1 1-1,0-1 0,1 0 0,-1 0 0,0 1 0,1-1 0,-1 1 1,0-1-1,0 0 0,1 1 0,-1-1 0,0 1 0,5 4 2,-3-3-2,-1 0 1,1 0-1,-1 0 1,1 0-1,-1 0 1,0 0-1,0 0 1,0 1-1,0-1 1,0 0 0,0 1-1,-1-1 1,1 1-1,0 4 1,5 33 3,1 66 1,-8-66 2,-23 224 2,15-200-2,-44 298 2,41-284-2,-48 331 2,50-327-1,-20 304 8,28-318-8,2-65-7,14 320 22,3-173-7,-17-145-15,1-1 1,0 1-1,0-1 0,0 1 1,1-1-1,-1 0 0,1 1 1,0-1-1,0 0 1,1 0-1,-1-1 0,1 1 1,0 0-1,0-1 0,0 1 1,5 3-1,-3-2 0,6 2 6,-6-6-6,-1 0-1,1-1 1,0 1 0,-1-1 0,1 0 0,0 0 0,-1 0-1,1-1 1,-1 1 0,6-2 0,-9 1-1,-1 1 1,1 0-1,-1 0 0,1 0 1,-1-1-1,1 1 1,-1 0-1,1 0 0,-1-1 1,1 1-1,-1-1 0,1 1 1,-1 0-1,1-1 0,-1 1 1,0-1-1,1 1 1,-1-1-1,0 1 0,0-1 1,1 0-1,10-21 6,0 0 0,8-27 1,-13 21 13,6-151 8,-13 139-8,-20-156 6,20 191-23,0 0-1,0-1 0,0 1 0,-1 0 0,-2-5 1,-16-35 6,-47-77 0,63 117-6,0 0 0,1 0-1,-2 0 1,-6-6 0,-152-130 14,128 117-9,-153-64 8,152 76-8,11 5-2,-5 0 2,1-2 0,-35-15 1,61 23-8,0 0 1,0-1-1,1 1 0,-1-1 1,1 0-1,-1 0 1,1 1-1,-1-2 1,1 1-1,0 0 0,0 0 1,-3-6-1,5 8 0,0 0-1,0-1 0,-1 1 1,1 0-1,0 0 1,0-1-1,0 1 0,0 0 1,0 0-1,0-1 0,0 1 1,0 0-1,0 0 0,0-1 1,0 1-1,0 0 1,0 0-1,1-1 0,-1 1 1,0 0-1,0 0 0,0-1 1,0 1-1,0 0 0,0 0 1,1-1-1,-1 1 1,0 0-1,0 0 0,0 0 1,1-1-1,-1 1 0,0 0 1,0 0-1,1 0 1,-1 0-1,0 0 0,0 0 1,1-1-1,15-13 6,1 1 0,1 0 0,24-13 1,-38 24-7,64-38 25,125-82 4,58-40-9,-196 126 1,203-154 11,-211 153-25,56-46-1,-3 6-3,-33 19 2,-32 19-2,-17 8 2,-9 0-3,-5-3-2,-6-6 0,3-8-20,11-73-1,-7 78-8,-1 7-149,15-57 0,-8 45-1027,7-40-5468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3:2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96 5832,'-1'-4'0,"5"-36"0,4-8 1,-8 45 27,1 6 15,1 4-36,-1 0 0,0 0 0,0 0 0,0 0 0,-1 0 0,-1 12 0,1-4 4,-2 32 59,-11 77 0,8-93-54,-1 13 65,-33 226 40,29-207-27,-49 278 48,47-271 13,-39 281 72,43-284-46,-37 284 259,41-325-362,-4 38 99,-1 92 0,9-138-93,-1 6 54,4 41 0,2-66-13,13-3-89,-18 4-33,1 0-1,-1 0 0,1 0 1,-1-1-1,1 1 0,-1 0 0,1 0 1,-1-1-1,0 1 0,1 0 0,-1 0 1,1-1-1,-1 1 0,0 0 1,1-1-1,-1 1 0,0 0 0,1-1 1,-1 1-1,0-1 0,0 1 1,1-1-1,-1 0 0,56-95 71,15-29-43,-19 39-45,76-132 0,-99 170-11,-2 3 8,111-180-59,-113 186 49,76-114-8,-42 72 41,-53 74 30,1 1 38,-5 6 8,-1 5 20,2 16-15,-1 0 0,-1 30 0,-4 12 195,-13 69 0,11-97-225,0 12 205,-4 193 99,12-198-153,5 1-68,28 78 0,-36-119-125,1 1 0,0-1 0,0 0 0,0 0 0,1 0 0,-1 0 0,0 0 0,1 0 0,-1 0 0,3 1 0,-4-3-14,7 8 38,1 0 0,1 0 1,16 11-1,-14-13-26,0 0-1,0-1 1,19 5 0,-28-9-5,0-1 0,0 1 0,0 0 1,0-1-1,1 0 0,-1 1 1,0-1-1,1 0 0,-1 0 0,4-1 1,33-4 25,0-2 0,43-14 1,-49 6-13,45-34 4,-63 37-23,0 0 0,-1-1-1,23-25 1,-27 24-1,0 0 0,0 0 0,-1-1 0,12-28 0,-12 18 0,0 0-1,-2 0 0,3-27 1,-4 20-1,-3-1 0,0-37 0,-4 39 0,-1 0 0,-8-39 0,2 36 0,-20-58 0,16 62 0,-30-53 0,22 52 0,-2 1 1,-2 0 0,-38-37-1,38 45 14,10 10-7,4 2 0,-1 0 0,0 1 0,-1 1 0,0 0 0,-16-8 0,26 15-5,0 0 1,1 0-1,-1 0 1,0 1-1,1-1 1,-1 1-1,0-1 1,0 1-1,0 0 0,1-1 1,-1 1-1,0 0 1,0 0-1,0 1 1,0-1-1,1 0 1,-4 1-1,2 4 26,4 0-24,0 0 1,0 0-1,0 0 0,1 0 1,-1-1-1,1 1 1,0 0-1,5 6 0,-7-9-3,1-1-1,-1-1 1,1 1-1,-1 0 0,1 0 1,-1-1-1,1 1 1,-1 0-1,1-1 0,0 1 1,-1 0-1,1-1 0,0 1 1,-1-1-1,1 1 1,0-1-1,0 0 0,1 1 1,9 4-152,1-1 1,0 0 0,0-1 0,0 0 0,0-1-1,0 0 1,1-1 0,22 0 0,52-1-6650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3:2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213 650 8968,'60'-47'72,"-60"47"-68,0 1-1,1-1 1,-1 1 0,1-1 0,-1 1 0,0-1-1,1 1 1,-1-1 0,0 1 0,1 0 0,-1-1-1,0 1 1,0-1 0,0 1 0,0 0 0,0-1-1,1 1 1,-1 0 0,0-1 0,-1 2 0,3 5 10,-2-4 6,1 0 1,-1 0 0,0 0-1,0 0 1,0 0 0,-1 0-1,1 0 1,-1 0 0,1-1-1,-2 5 1,-41 148 260,28-113-67,-81 195 90,76-191-63,-62 173 167,77-199-367,0-1 1,-4 35-1,9-53-39,0 0 0,0 0 0,0 0 0,0 0 0,0 0 0,0 0 0,0 0 0,1 0 0,-1-1 0,0 1-1,1 0 1,-1 0 0,0 0 0,1 0 0,-1-1 0,1 1 0,0 0 0,-1 0 0,1-1 0,0 1 0,-1 0 0,1-1 0,0 1 0,0-1 0,-1 1 0,1-1 0,0 1 0,1-1 0,18 4-1,-19-4 1,10-1 6,23-11 4,21-16-9,-6-4-15,80-66 1,-70 41 3,-17 14 7,10-9 2,47-35 7,-79 76 0,-2 5-4,1 1 0,0 0 0,-1 2 0,28-2 0,-19 7 23,121 39 14,-107-27-7,0-3 0,52 9 1,-73-17-27,-16-2-1,0 0-1,1-1 1,-1 1 0,1-1 0,6 0 0,25-4 14,1-1 0,38-11 0,-73 16-17,0-1 0,1 0 0,-1 0 0,0 0 0,1 0 0,-1 0 1,0 0-1,0-1 0,3-2 0,28-25 27,55-64-1,-63 60 5,90-149 18,-112 176-46,0 0 0,0 1-1,0-1 1,3-11 0,26-91 26,-12-11-10,-14 69 57,9-190 40,-15 200 0,-2 10-65,-2 1 1,-11-47-1,15 75-50,0 1-1,0-1 1,0 0-1,-1 1 1,1-1-1,0 1 1,0-1 0,0 0-1,-1 1 1,1-1-1,0 1 1,-1-1-1,1 1 1,0-1-1,-1 1 1,1-1-1,-1 1 1,1-1-1,-1 1 1,1 0-1,-1-1 1,1 1 0,-1 0-1,-1-1 1,-1 0 2,0 0 1,-1 0-1,1 0 1,-1 1-1,1-1 1,-1 1-1,1 0 1,-1 0-1,0 0 1,1 1-1,-1-1 1,1 1 0,-1 0-1,1 0 1,0 0-1,-1 0 1,1 0-1,0 1 1,-6 3-1,-9 10 68,-94 115-1464,50-46-6031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3:2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11568,'9'-6'193,"12"-7"-58,32-15 1,-51 27-96,0 0 0,0 0 0,0 1 0,0-1 0,1 1 0,-1-1 0,0 1 0,0 0 0,1-1 0,-1 1 0,0 1 0,0-1 0,1 0 0,-1 0 0,3 2 0,4-1 46,31 9 22,-39-10-94,0 1-1,1-1 0,-1 1 1,0-1-1,0 1 0,1-1 1,-1 1-1,0 0 0,0 0 1,0 0-1,0-1 0,2 3 1,20 21 56,0 1 0,21 32 0,-27-25-56,47 167 3,-54-155-9,35 164 5,-34-171-18,14 17 2,36 59-1,-59-110 1,0 0 0,0 0 0,0 0 0,1 0-1,-1 0 1,1-1 0,4 4 0,8 7-8,32 21 1,-31-26 6,1 0 0,19 7 1,-34-14 0,1-1 0,-1 1 0,0 0 0,1 0 0,-1-1 0,1 0 0,-1 1 0,1-1 0,-1 0 0,3 0 0,10 0-9,1-1 1,25-4 0,-24 0 6,0 0 0,21-10-1,-34 14-1,-1-1-1,1 0 1,0 0-1,0 0 0,5-5 1,136-119-52,-116 94 13,94-142-20,-102 135 20,65-178-16,-72 171 36,-11 35 20,14-60-19,11-95 1,-25 146 16,18-118-16,-21 137 24,0 1-1,0-1 1,0 1 0,0-1 0,0 1-1,0-1 1,0 1 0,0-1 0,0 1-1,0-1 1,0 1 0,1-1-1,-1 1 1,0-1 0,0 1 0,1-1-1,-1 1 1,0 0 0,0-1 0,1 1-1,-1 0 1,0-1 0,1 1 0,-1 0-1,1-1 1,-1 1 0,0 0 0,1-1-1,-1 1 1,1 0 0,-1 0-1,1-1 1,13 17-7,-6-6 6,-5-7 0,-1 1 0,1 0 1,0 1-1,-1-1 0,0 0 0,0 1 0,0-1 1,1 9-1,48 149-3,-39-122-9,48 177-10,-47-175-9,-6-20 17,2 9-3,3 0 0,0 0-1,23 40 1,15 16-46,-39-76-8,-4-6-148,0 0 0,1 0-1,-1-1 1,1-1 0,0 1 0,11 2 0,16 3-7080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3:24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 8432,'2'-21'3,"7"-23"27,23-42 33,-23 71 57,-2 8-96,-1 1 0,2 0 0,-1 0 0,1 1 0,0-1 0,10-4 0,-17 10-16,0-1 1,0 1 0,0 0-1,0-1 1,0 1 0,0 0-1,0 0 1,0 0 0,0-1-1,0 1 1,0 0 0,0 0-1,3 1 1,19 2 49,1 1 1,24 9-1,-28-3 62,5 11-61,0 2 0,25 29 0,-48-49-38,0-1 0,0 1 0,0 0 0,0 0 0,-1 0 0,1 0 0,1 6 0,61 191 196,-56-152-162,5 76 4,-10 22-47,-19 109-19,10-213-25,-30 111-28,35-149 41,0-1 0,0 0 0,0 1 0,0-1 0,-1 0 0,1 0 0,-1 0 0,0 0-1,1 0 1,-2 0 0,-1 2 0,-3 3-12,-10 8-29,17-16 56,-1 0 0,1 0-1,0 1 1,0-1 0,0 0 0,0 0 0,0 0-1,-1 0 1,1 0 0,0 0 0,0 0 0,0 0 0,-1 1-1,1-1 1,0 0 0,0 0 0,0 0 0,-1 0-1,1 0 1,0 0 0,0 0 0,0 0 0,0 0-1,-1 0 1,1 0 0,0 0 0,0 0 0,0 0-1,-1-1 1,1 1 0,0 0 0,0 0 0,0 0-1,-1 0 1,1 0 0,0 0 0,0 0 0,0 0-1,0-1 1,-1 1 0,-4-5-23,-1 1 1,1-1-1,-1-1 0,1 1 1,1-1-1,-1 0 0,-4-7 1,8 10 16,-10-18-95,-30-130-20,37 115 106,-2-61 4,6-22 14,18-133 17,-17 239-12,5-39 64,-2 22-18,3-31 113,30-113 0,-28 145-39,2 0-1,14-30 1,-15 47 257,-6 9-327,-1 0-1,1 0 1,0 0-1,0 1 1,0 0 0,1 0-1,-1 0 1,1 0-1,5-1 1,-10 3-42,1 0 0,-1 0 0,0 0-1,0 0 1,1 0 0,-1 0 0,0 0 0,1 0 0,-1 0 0,0 0 0,1 0-1,-1 0 1,0 0 0,1 0 0,-1 1 0,0-1 0,0 0 0,1 0 0,-1 0-1,0 0 1,1 1 0,-1-1 0,0 0 0,0 0 0,1 0 0,-1 1 0,0-1-1,0 0 1,0 0 0,1 1 0,10 12 113,-1 1 0,0 0 0,9 16 0,-8-4 142,39 158 90,-42-141-170,38 169 55,-36-177-148,44 105 28,-53-138-116,0 0-1,0 0 0,0 0 1,0 0-1,0-1 0,0 1 1,1 0-1,-1-1 0,2 3 1,6 4-169,0-1 1,1 1-1,0-2 1,0 1-1,0-1 1,1-1-1,0 0 1,14 5-1,42 13-7470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3:2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1597 8968,'86'-97'24,"41"-37"209,-105 111-92,18-25 1,-36 38 198,-5 8-318,1 0 1,0 0-1,-1 0 0,0 0 1,1 0-1,-1 0 1,0 0-1,0 0 0,0 1 1,0-1-1,0 0 1,-1 1-1,1-1 0,0 1 1,-1-1-1,1 1 1,-1-1-1,0 1 1,1 0-1,-4-2 0,-8 1 293,-7 3-171,1 2 1,-37 9-1,34-2 111,-93 70 108,112-77-326,0-1 0,0 1 1,1 0-1,-1-1 0,0 1 1,-3 7-1,-103 180 315,90-144-184,-61 198 56,68-195-136,-15 167 31,28-181-78,28 99 18,-29-133-58,0-1-1,0 1 1,0 0 0,0 0 0,1-1 0,-1 1 0,0 0 0,0 0 0,1-1 0,-1 1 0,1 0 0,-1-1 0,1 1 0,-1 0 0,1-1-1,-1 1 1,1-1 0,0 1 0,-1-1 0,1 1 0,0-1 0,0 1 0,4 1 1,0 0 0,1 0 0,-1 0 0,0-1 1,1 1-1,-1-1 0,1-1 0,-1 1 0,1-1 0,-1 0 0,1 0 1,-1-1-1,1 0 0,6-1 0,-10 2-1,0-1-1,0 1 1,0-1 0,0 0 0,0 0-1,0 0 1,0 0 0,-1 0-1,1 0 1,2-2 0,19-12 5,20-20 0,-20 14-5,-2-1 1,23-29-1,-15 13 2,33-61-1,29-81 0,-7-23-2,-17-13 0,25-205-2,-79 345-4,18-108-1,-2-21 6,-5 37 1,-3 22 16,-5 42 8,-16 126 56,-10 70 16,-14 150 9,20-183-17,-8 287 39,12-272-46,20 279 31,-12-290-65,56 203 13,-50-226-39,57 95 11,-70-133-31,0-1-1,0 1 1,0-1 0,0 0 0,0 1-1,1-1 1,-1 0 0,0 1-1,1-1 1,1 1 0,-3-2-1,5 4 2,0-1 0,1 0 0,-1 1 0,1-2 0,7 4 0,-10-5-2,1 0 1,0-1-1,0 1 0,0-1 0,0 1 1,0-1-1,0-1 0,0 1 1,0 0-1,0-1 0,-1 0 1,7-2-1,-3 1 1,1-2-1,-2 1 1,1-1 0,0 0-1,-1-1 1,0 1 0,9-9-1,4-6 2,28-37-1,19-38 4,-7-10-2,-7-3 2,-6 2-2,26-46 5,-70 146-6,1 0 0,-1 0 0,1 0 0,0 0 1,0 0-1,1 1 0,5-6 0,-1 1 1,11-8 2,-19 17-4,0 0-1,0 0 0,0-1 1,0 1-1,1 0 0,-1 0 1,0 0-1,0 0 0,0 0 1,0 0-1,1 0 1,-1 0-1,0-1 0,0 1 1,0 0-1,1 0 0,-1 0 1,0 0-1,0 0 0,0 0 1,1 0-1,-1 0 0,0 0 1,0 0-1,0 0 1,1 0-1,-1 0 0,0 0 1,0 1-1,0-1 0,0 0 1,1 0-1,-1 0 0,0 0 1,0 0-1,0 0 0,0 0 1,1 0-1,-1 1 1,0-1-1,6 4 4,0 0 0,0 0 1,0 1-1,-1-1 0,0 1 0,0 0 1,0 1-1,-1 0 0,1-1 0,6 14 1,-11-19-5,22 35 37,51 58 0,-41-66-29,-17-19 7,8-4-7,0 0 1,28 0-1,-49-4-7,-1 0 1,1 0-1,0 0 0,-1 0 0,1-1 1,0 1-1,-1 0 0,1-1 0,0 1 0,2-2 1,45-20 11,-43 18-13,1 0 1,-1 0-1,0-1 0,0 1 1,-1-1-1,6-6 1,-6 4-1,0 1 0,0-1 0,-1 1 0,0-1 0,5-14 0,-5 10 0,0 0 0,-2 1 0,1-1 0,0-14 0,-2 9-1,-2 1 1,0-1 0,0 0 0,-2 1 0,0-1 0,-1 1-1,-5-15 1,-3 5-5,-2 7 4,0 1 1,0 0-1,-2 1 1,-19-15-1,34 30 1,0 0-1,0 0 1,0 0 0,-1 0-1,1 1 1,0-1-1,0 0 1,-1 1-1,1-1 1,-1 1 0,1 0-1,0-1 1,-1 1-1,1 0 1,-3 0 0,-13-1-2,-1 1 0,1 1 0,-1 1 0,1 0 0,-24 7 0,39-8 0,0-1 1,0 1 0,0 0-1,0 0 1,1-1 0,-1 1-1,0 0 1,1 0 0,-1 1-1,1-1 1,-1 0 0,1 0-1,-2 3 1,-11 9-4,1 0 0,-16 23 0,16-15-1,-18 37-1,31-58 7,-15 39-53,-44 195-25,52-182 13,3 218-20,4-263 75,0 0 0,1 0 0,-1-1 0,2 1 1,1 9-1,5 14-17,19 47-1,-18-58 21,1 0-1,21 29 1,-30-46 3,0 0 0,1 0 0,-1 0 0,1-1 0,-1 1 0,1 0 0,0-1 0,-1 1 0,1-1 0,0 1 1,0-1-1,0 0 0,0 0 0,4 2 0,13 6-14,1 0-1,38 11 1,-29-14 8,57 4 0,-86-10 10,6 1-6,-1-1-1,1 1 0,0-1 1,0-1-1,-1 1 0,11-3 1,25-5-18,42-14 1,-43 8 14,39-21 1,-79 35 8,8-4-8,-1 0 0,1 0 0,-1-1 1,8-6-1,94-74-27,-3-15 21,-66 56-25,140-186-10,-150 185 9,34-76 0,-13-9 25,-36 78-18,-10 31 20,39-218-61,-26 82 3,-16 144 64,-1 16 0,4 10 3,11 8 5,4 2 4,4 6-3,1 17-2,-18-30 0,-1 0 0,5 23 0,-8-17-1,-1 0 1,-1 0 0,0 0 0,-2 1-1,-5 33 1,-3-22-5,-65 142 2,54-140-3,-104 163-5,99-155-1,9-16 8,-20 39-3,-38 94 1,60-123 1,-16 68 0,30-104 5,0-1-1,-1 0 1,1 1-1,0-1 1,0 0-1,0 1 1,0-1-1,0 1 1,0-1-1,1 0 1,-1 1-1,1 1 1,3 7-2,0 0 1,0-1 0,1 1-1,0-1 1,1 0 0,11 13-1,-16-21 2,0 0-1,0 0 1,0 0 0,0 0-1,0 0 1,1 0-1,-1 0 1,0 0 0,0-1-1,1 1 1,-1-1-1,2 2 1,-3-2 0,12 4-1,1 1 1,17 3 0,-19-6 0,0-1 0,0 0 0,0 0 0,0-1 0,14-2 0,-13 0 0,1 0 0,0-1 0,-1-1 0,1 0 0,11-6 0,-8 2 0,0-1 0,0 0 0,27-22 0,-19 10 0,-1 0 0,26-32 0,50-79 0,2-17 0,-2-7 0,-5-15 0,-1-18 0,-6 3 0,-11 20 0,62-123 8,-125 260-6,92-174 29,-105 203-31,0 0 0,0 0 0,0 0 0,0 0 1,0 0-1,0 0 0,0 0 0,0 0 0,0 1 0,0-1 0,0 0 1,0 0-1,0 0 0,0 0 0,1 0 0,-1 0 0,0 0 0,0 0 1,0 0-1,0 0 0,0 0 0,0 0 0,0 0 0,0 0 0,0 0 1,0 0-1,1 0 0,-1 0 0,0 0 0,0 0 0,0 0 0,0 0 1,0 0-1,0 0 0,0 0 0,0 0 0,0 0 0,1 0 0,-1 0 1,0 0-1,0 0 0,0 0 0,0 0 0,0 0 0,0-1 0,0 1 1,0 0-1,0 0 0,0 0 0,0 0 0,0 0 0,0 0 0,0 0 1,0 0-1,0 0 0,1-1 0,1 7 2,0-1-1,0 0 1,-1 1-1,0-1 1,1 1 0,-2 0-1,1-1 1,-1 11-1,1-3 1,-2 15 5,-13 61-1,-21 46-3,-18 40 2,-16 51-3,-20 45-2,-19 51 0,-1 23 0,13-3 0,31-40 0,33-57 0,30-194 0,6 98 0,1-110 0,2-1 0,15 51 0,-14-63 0,1 0 0,2-1 0,13 25 0,-15-36 0,0 0 0,0 0 0,1-1 0,21 20 0,-23-25 0,0-1 0,1 0 0,0-1 0,0 0 0,1 0 0,12 5 0,-15-8 0,0-1 0,0 1 0,0-1 0,1 0 0,-1-1 0,1 0 1,-1 0-1,10-1 0,-11 0 0,0-1 1,0 0-1,0-1 1,0 1-1,0-1 1,0 0-1,0-1 1,-1 1-1,1-1 0,-1 0 1,8-6-1,-3 1 1,1-1 0,16-18 0,-25 24 0,1 0 0,-1 0-1,1 0 1,-1 0 0,0-1 0,0 1 0,2-5 0,-4 8-1,44-97 6,0-48-4,-9-26-2,-11-22 0,-7 0 0,-8 6 0,-6 12 0,-9 21 0,-5 24 0,0 32 0,3 35 0,4 27 0,5 17 1,-1 16 0,3-3 1,17 0 3,-8 3-4,-1 0 1,1 0-1,-1-2 1,15-7-1,-16 8 0,66-34 16,-47 23-14,75-46 0,5-16-3,0-17 0,-83 67 0,-1-2 0,24-35 0,38-81 0,-12-2 0,-12 9 0,-10 5 0,-11 1 0,1-90 1,-40 188 6,-7-89 3,3 115-5,-1 1 0,1-1-1,-1 1 1,0 0 0,-6-13-1,2 6 0,3 8 11,-1-3 8,2 8-11,-2 6 1,-9 21 4,-16 43-1,20-39-2,-16 65-1,-10 45-9,-1 31 1,1 35-3,-28 200-5,52-332-10,-26 284-7,34-293 0,3 178-8,3-211 8,20 71-10,-23-102 29,0-1 0,0 1 1,0-1-1,0 1 0,0-1 0,0 1 0,1-1 0,-1 0 0,0 1 0,0-1 0,0 1 0,1-1 0,-1 1 0,0-1 0,1 0 1,-1 1-1,0-1 0,1 0 0,-1 1 0,0-1 0,1 0 0,-1 0 0,1 1 0,-1-1 0,1 0 0,-1 0 0,0 1 1,2-1-1,7 2-4,0 0 1,0 0 0,0-1 0,0 0 0,0 0 0,1-1 0,-1 0-1,14-3 1,-20 3 2,0-1-1,-1 1 1,1-1-1,-1 1 1,1-1-1,0 0 1,-1 0-1,0 0 0,4-2 1,43-26-15,73-55 1,-114 78 6,-1 0 0,1-1 0,6-9 0,163-207-52,-169 212 40,0-2 1,7-15-1,115-247-67,-107 219 9,90-224-32,-92 229 33,59-126-25,-77 170 87,-1 1 0,1 0 0,1-1 0,-1 1 0,1 1 0,0-1 0,1 1 0,6-7 0,-4 4 5,-5 7 3,-2 7-2,-2 44-9,-10 60 16,-10 31 4,-8 13 1,23-116 2,-7 32 7,4-1-1,-2 73 1,10 13 29,2-154-36,0 1 0,0-1 1,0 0-1,0 1 0,1-1 1,-1 1-1,0-1 0,1 0 1,-1 0-1,0 1 0,2 1 1,2 3 2,-1-1 0,1 1 0,0-1 0,1 0 0,-1 0 0,1-1 0,0 1 0,1-1 0,6 4 0,-12-7-4,1-1 1,-1 1 0,1-1 0,0 0-1,-1 1 1,1-1 0,0 0-1,-1 0 1,1 0 0,0 1 0,-1-1-1,1 0 1,0 0 0,-1 0 0,1 0-1,0 0 1,0 0 0,-1 0-1,1 0 1,0-1 0,1 1 0,13-4 10,0-1 0,-1-1 1,1 0-1,-1-1 0,17-11 1,-8-1 27,81-108 24,-87 97-11,42-117 20,-53 118-20,-5-143 18,-3 133-31,-8-51-7,-13-203 79,23 285-105,-1-1 0,2 0 0,-1 1 0,3-11 0,0 5-2,6-21 0,-5 29-12,-1 0 0,1 1 1,0-1-1,1 1 1,-1 0-1,1 0 1,0 1-1,0 0 0,0-1 1,1 2-1,7-5 1,71-36-102,-65 35 89,43-21-230,15-3-23,-73 32 239,1 0 0,-1 0 0,1 0 0,0 0 0,-1 1 0,1 0 0,-1 0 0,1 0 0,0 1 0,-1-1 0,1 1 0,6 2 0,-4-1-4,4 3-136,-2 4 129,-1-1 0,0 1-1,0 1 1,9 15 0,-16-24 36,0 1 1,0-1-1,0 1 1,-1-1-1,1 1 1,-1 0-1,1-1 1,-1 1-1,0 0 1,1 2-1,2 42-35,-2 52 0,-6-60 29,-17 72-1,-17 32 12,-47 133 10,55-167 4,30-106-9,0 0 0,0 0 1,1 1-1,-1-1 0,1 0 1,-1 1-1,1-1 0,0 0 1,0 1-1,0-1 0,0 0 1,1 4-1,0-1 4,0-4-1,1-1-1,-1 0 0,0 0 0,1 0 1,-1 0-1,1 0 0,-1 0 0,0 0 0,1 0 1,-1 0-1,0-1 0,1 1 0,1-2 1,5 0 1,24-13 43,64-44 15,-68 39-23,0-2-1,46-46 1,-50 45-28,5-4 54,122-123 36,-122 120-16,-13 14-44,1-2-4,0 1 1,1 1 0,1 1-1,39-25 1,-48 34-11,0 1 1,1 0 0,-1 1-1,19-5 1,-28 9-27,-1 0 0,1 0-1,-1 0 1,1-1 0,-1 1 0,1 0 0,-1 0 0,1 1-1,-1-1 1,1 0 0,-1 0 0,1 0 0,-1 0 0,1 0-1,-1 0 1,1 1 0,-1-1 0,1 0 0,-1 1-1,1-1 1,-1 0 0,1 1 0,19 13 37,0 2 1,22 21-1,-31-26-7,47 42 63,-51-47-88,48 35 16,-54-40-20,1 0-1,-1 0 1,1 0-1,0 0 0,-1 0 1,1 0-1,0 0 1,0-1-1,0 1 1,-1-1-1,4 1 1,17 2 9,-1-1 0,1-1 1,0-1-1,28-4 1,-46 3-11,-1 1 0,0-1 1,0 1-1,0-1 1,0 0-1,0 0 1,-1-1-1,6-2 1,11-5 8,-1-2 0,22-15 1,-18 8-4,28-31 1,-50 49-11,5-5 13,-1 1 1,0-1-1,-1 0 0,7-10 1,91-173 83,-98 183-84,-1 1-1,0-1 1,-1 0-1,1 0 1,-1 0-1,1-6 1,-2 11-13,6-33 46,2-38 0,-11-36-7,3 107-39,-1-3 8,1-1 0,0 1 1,-1 0-1,1-1 0,-1 1 1,0 0-1,0 0 0,0 0 1,0 0-1,-1 0 0,-2-4 1,-6-14 24,-2 0 0,-26-35 1,18 33-22,-2 2 0,-25-22 0,44 40-6,-1 0 1,1 0 0,0 1 0,-1-1-1,0 1 1,1 0 0,-1 0 0,0 0 0,0 1-1,0 0 1,-5-2 0,-28-9 21,-1 1 1,-42-5-1,-149 1-1657,229 15 1625,-240-5-8249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7:52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237 219 2608,'6'-48'394,"-1"11"482,1-1 0,14-44 0,-19 80-642,-1 1-221,0 1 0,0-1-1,0 1 1,0-1 0,0 1 0,1-1 0,-1 1 0,0-1 0,0 1-1,1-1 1,-1 1 0,0-1 0,1 1 0,-1 0 0,1-1 0,-1 1-1,0 0 1,1-1 0,-1 1 0,1 0 0,0-1 0,1-1 1024,0 22-884,-1-9-107,0-1 0,-1 1 0,-1-1 1,-2 15-1,-18 116 178,16-111-128,-2 0 1,-1-1 0,-1 1 0,-23 47-1,26-63-35,-61 141 165,54-122-51,-38 159 288,47-176-370,-1 10 29,-2 0-1,-15 40 0,16-53-26,2 0 0,-1 0 0,2 0 0,0 0 1,-2 18-1,5-29 222,12-12-117,-8 3-164,-1 1-1,1 0 1,-1-1-1,-1 1 1,1-1-1,2-11 1,8-41 92,-12 50-142,14-88 222,-1 3-60,46-138 250,-36 159-260,63-153 127,-62 180-212,-1 5 110,-25 43-154,1-1-1,0 0 1,-1 1-1,1-1 1,0 1-1,0-1 1,0 0 0,-1 1-1,1-1 1,1 1-1,-1 1 1,-1 20 63,-3-2-36,1-6-14,0 0-1,1 0 1,1 0-1,0 23 1,2-25-17,0-6-2,0-1 0,0 0-1,0 1 1,1-1 0,0 0 0,5 10 0,36 101 21,1-12-11,-1-5-10,0 7 2,-2-8-3,-10-14-2,-12-17 0,0-11 0,3-12 0,-18-37 0,15 33-2,-18-41 2,-1 1-1,0-1 1,0 1 0,0-1-1,0 0 1,-1 1-1,1-1 1,0 1-1,0-1 1,0 0-1,0 1 1,0-1 0,0 1-1,-1-1 1,1 0-1,0 1 1,0-1-1,0 0 1,-1 1-1,1-1 1,0 0 0,-1 1-1,1-1 1,0 0-1,-1 0 1,1 1-1,0-1 1,-1 0-1,1 0 1,0 0 0,-1 1-1,1-1 1,-1 0-1,1 0 1,-1 0-1,-14 2-33,3-4-1493,1-1-6086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3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22 228 904,'-12'38'0,"9"-21"1,2-14-1,-2 8 96,3-9-56,-1-1 0,1 0 1,-1 1-1,1-1 0,0 0 0,0 1 1,0-1-1,-1 0 0,1 1 0,0-1 1,1 3-1,-1-4-32,1 1 1,-1-1 0,1 1 0,-1-1 0,1 1-1,0-1 1,-1 0 0,1 1 0,-1-1-1,1 0 1,0 1 0,0-1 0,-1 0-1,1 0 1,0 1 0,-1-1 0,1 0-1,0 0 1,0 0 0,-1 0 0,1 0 0,0 0-1,0 0 1,-1 0 0,1-1 0,0 1-1,-1 0 1,1 0 0,1-1 0,48-10 427,65-23 1,-108 32-373,-1-1 1,0 0 0,0-1-1,0 1 1,-1-1-1,1 0 1,-1-1 0,9-8-1,-7 5 3,16-11 451,-2-1 0,23-29 1,-33 32-65,0-1 0,-2 0 0,0 0 0,11-34 0,-20 50-138,1 0-173,0-7-17,-1 7 92,2 7-178,0 4-30,0 1 1,-1-1-1,0 1 1,0-1-1,-1 1 1,0-1-1,-2 12 1,-2 8 12,-8 30 0,-5 5 15,-29 93 74,29-100-64,-12 84 57,25-88-66,2-21 13,1-1 0,4 36 0,-2-61-32,-1 5 2,-2-6-4,-2 4-4,2-7-4,0-2-2,-1-1-4,-28 8 0,3 1-4,-6-1 1,-15 1 9,-46 9 80,91-15-62,-4 3 12,4-2 8,-6 5 7,10-8-52,0 1 1,0-1-1,1 1 1,-1-1-1,0 1 1,0-1 0,0 0-1,0 1 1,0-1-1,1 1 1,-1-1-1,0 1 1,0-1-1,1 1 1,-1-1-1,0 0 1,0 1 0,1-1-1,-1 0 1,1 1-1,-1-1 1,0 0-1,1 1 1,-1-1-1,1 0 1,0 1-1,-1-1 4,10 6 10,0 0-1,0-1 1,0-1-1,1 1 0,0-2 1,-1 1-1,17 2 0,-13-3-8,117 27 100,-63-17-56,194 24 97,-229-34-142,46 7 37,66 17 9,-121-24-18,-19-3-103,0-1 1,1 1-1,-1-1 0,0 0 1,1-1-1,-1 1 0,0-1 1,0 0-1,0 0 0,0-1 1,-1 1-1,1-1 0,-1 0 1,1-1-1,3-3 0,24-24-5578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7:5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181 172 5208,'-78'-55'0,"67"47"-4,0-1 0,1-1 1,-12-14-1,-16-15-29,36 37-7,-4-2-6,6 4 45,-1 0 0,1 0 0,0 0 0,0 0-1,0 0 1,0 0 0,0 0 0,0 0 0,0 0-1,0-1 1,0 1 0,-1 0 0,1 0 0,0 0-1,0 0 1,0 0 0,0 0 0,0 0 0,0-1-1,0 1 1,0 0 0,0 0 0,0 0 0,0 0-1,0 0 1,0-1 0,0 1 0,0 0 0,0 0-1,0 0 1,0 0 0,0 0 0,0 0 0,0-1-1,0 1 1,0 0 0,0 0 0,0 0 0,1 0-1,-1 0 1,0 0 0,0 0 0,0-1 0,0 1-1,0 0 1,0 0 0,0 0 0,0 0 0,0 0-1,1 0 1,-1 0 0,0 0 0,0 0 0,0 0-1,0 0 1,0 0 0,0 0 0,1 0 0,-1 0-1,0 0 1,16-5-2,-1 2 0,1 0 0,0 1-1,27-1 1,101 4-542,-59 3-2175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7:58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88 4216,'0'0'5178,"1"-5"-4635,1-16-56,-2 21-476,0 0-1,0-1 1,0 1 0,1 0 0,-1 0 0,0 0 0,0-1 0,0 1 0,0 0 0,0 0-1,0-1 1,0 1 0,0 0 0,0 0 0,0-1 0,0 1 0,-1 0 0,1 0 0,0-1-1,0 1 1,0 0 0,0 0 0,0 0 0,0-1 0,0 1 0,-1 0 0,1 0 0,0 0-1,0 0 1,0-1 0,0 1 0,-1 0 0,1 0 0,0 0 0,-1 0 0,-14-9 130,-1 1 0,0 1 0,0 0 0,-1 1 0,1 1 0,-26-4 1,34 7-82,0 1 0,0 0 0,-1 1 0,1 0 0,0 0 0,-1 1 0,-13 3 0,12-2-22,1 0 14,-1 1 0,1 0 0,0 0 0,0 1 0,1 1 0,-1-1 0,1 1 0,0 1 0,0-1 0,1 2 0,-1-1 0,1 1-1,1 0 1,-11 14 0,12-16-52,2-1 19,-1 1-1,1-1 1,0 1 0,0 0-1,0 0 1,1 0 0,-1 0-1,1 0 1,0 1 0,1-1-1,0 1 1,-2 9 0,3-13-14,1 9 62,5-1-45,1-1 0,-1 1 1,15 14-1,-19-21-14,0-1 0,1 1 0,0-1-1,-1 0 1,1 0 0,0 0 0,0 0 0,0 0 0,0-1 0,6 3-1,5 1 7,-1 3-6,-9-5-3,0-1 0,0 0 0,1 0 0,-1 0-1,0 0 1,1-1 0,0 0 0,5 1 0,37 6 44,86 2-1,-115-11-44,-14 0-1,0 1 0,0-1 0,0 1 0,-1 1 0,1-1 0,0 0 0,0 1 0,6 1 0,-6-1 3,0 0 0,0 1 0,0-1 0,0 1 0,0-1 0,-1 1-1,1 0 1,-1 1 0,1-1 0,-1 1 0,0-1 0,0 1 0,0 0 0,0 0 0,0 0 0,-1 1 0,1-1 0,-1 0 0,3 8 0,-3-8 1,-1 0 1,0 1 0,-1-1 0,1 0 0,-1 1 0,1-1 0,-1 1 0,0-1 0,0 1 0,-1-1 0,1 1-1,-1-1 1,1 0 0,-1 1 0,0-1 0,-1 0 0,1 0 0,-2 4 0,0-2 8,-1 0 1,0 0-1,0 0 0,0 0 1,-1-1-1,0 0 0,0 0 1,-9 6-1,2-1-4,7-5 2,-1 0 0,0 0 0,0-1 0,0 0 0,-9 3 0,-31 13 113,-1-2 1,-73 15 0,109-29-108,-12 2 72,0 0 1,-29 1 0,49-6-78,6 0 4,14 0-1813,2 0-7192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7:5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65 7536,'0'0'113,"-1"0"-96,1-1 0,0 0 1,-1 0-1,1 1 0,0-1 0,-1 0 0,1 1 1,-1-1-1,1 1 0,-1-1 0,1 0 0,-1 1 1,0-1-1,1 1 0,-1-1 0,0 1 0,1 0 1,-2-1-1,-9-1 77,-5-2 126,-1 2 0,1-1 1,-1 2-1,0 0 0,1 1 1,-1 1-1,0 0 0,1 1 1,-19 6-1,24-6-137,8-1-33,0 0 1,-1 0-1,1 0 1,1 0-1,-1 0 1,0 1-1,0 0 1,0-1 0,1 1-1,-5 4 1,-3 3 71,1 0-1,0 1 1,0 0 0,-8 14 0,9-7 205,2 8-106,-5 38 0,11-62-205,0-1 0,0 1 0,0 0 0,0 0 0,0 0 0,0 0 0,0 0 0,0 0 0,0 0-1,1 0 1,-1 0 0,0 0 0,0-1 0,1 1 0,0 1 0,-1-1-12,3 4 26,-1 1 1,1-1-1,0 0 0,0 0 1,1 0-1,0-1 0,0 1 1,0-1-1,0 0 0,1 0 1,-1 0-1,1 0 1,0-1-1,0 0 0,0 0 1,6 2-1,109 45 217,-52-27 35,-44-16-238,55 17 142,-70-21-132,-2-2-32,0 1 0,-1 1 0,1-1-1,-1 1 1,0 0 0,1 1 0,-1-1 0,-1 1 0,11 9 0,19 23 127,-34-35-139,-1 0 0,1 0-1,0 0 1,0 0 0,-1 0-1,1 0 1,-1 0 0,1 0-1,-1 0 1,1 1-1,-1-1 1,0 0 0,0 0-1,1 0 1,-1 1 0,0-1-1,0 0 1,0 0 0,0 0-1,0 1 1,0-1 0,-1 0-1,1 0 1,0 0 0,-1 1-1,1-1 1,-1 0 0,1 0-1,-1 0 1,1 0 0,-2 1-1,-1 2 15,1-1 0,-1-1-1,1 1 1,-1 0 0,0-1 0,0 1-1,-7 3 1,2-1-3,4-2 0,0-1 0,0 0 0,-1-1 0,1 1 0,0-1 0,-9 3 0,-15 4 56,-10 3 170,-1-2 0,-41 5-1,80-14-241,0 0 0,0 0 0,-1 0 0,1 0 0,0 0 0,0 0 0,0 0 0,0 0 0,-1 0 0,1 0 0,0 0 0,0 0 0,0 0 0,0 0 0,0 0 0,-1 0 0,1-1 0,0 1 0,0 0 0,0 0 0,0 0 0,0 0 0,0 0 0,0 0 0,-1-1 0,1 1 0,0 0 1,0 0-1,0 0 0,0 0 0,0 0 0,0-1 0,0 1 0,0 0 0,0 0 0,0 0 0,0 0 0,0-1 0,0 1 0,0 0 0,0 0 0,0 0 0,0 0 0,0-1 0,0 1 0,0 0 0,3-10 35,0 4-19,0 2-3,-1-1 0,1 1 0,0 0 0,1-1 0,-1 2 0,6-6 0,75-77 126,-76 78-117,22-19 26,-1-2 0,-2-2 0,28-38-1,57-72 0,-88 114-30,-9 9-12,1-1-4,1 1 0,1 1 0,0 1 0,23-16 0,19-9 10,-59 40-16,-1 1 1,1 0-1,-1-1 0,1 1 1,0 0-1,-1 0 0,1 0 1,0 0-1,-1 0 0,1 0 1,0 0-1,-1 0 1,1 0-1,0 0 0,-1 0 1,1 0-1,0 0 0,-1 0 1,1 1-1,0-1 0,-1 0 1,1 0-1,0 1 1,-1-1-1,1 1 0,-1-1 1,1 0-1,-1 1 0,1-1 1,-1 1-1,1-1 1,-1 1-1,1 0 0,0 0 1,2 5 1,0-1 0,0 1 0,0 0 0,-1 0 0,0 0-1,0 0 1,-1 0 0,1 0 0,-2 1 0,1-1 0,0 7 0,2 62 2,0 19 1,0 8-2,-2-83-2,1 16 4,1 0 0,14 63 0,-10-71 13,2 0 1,0-1 0,25 49-1,-33-74-16,-1-1-1,1 1 1,0-1-1,-1 1 1,1-1-1,0 1 1,-1-1-1,1 0 1,0 1-1,0-1 0,-1 0 1,1 1-1,0-1 1,0 0-1,-1 0 1,1 0-1,0 0 1,0 0-1,0 0 1,0 0-1,-1 0 0,1 0 1,0 0-1,0 0 1,0-1-1,-1 1 1,1 0-1,1-1 1,0 0 2,3 0-3,-1 0 0,0-1-1,0 1 1,0-1 0,0 0 0,6-4-1,-7 3 37,1 0-1,0 0 1,-1-1-1,0 1 1,0-1 0,0 0-1,0 0 1,0 0-1,-1 0 1,0 0-1,3-7 1,8-29-2503,4-21-7674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7:5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6456,'0'0'48,"15"36"0,23 28-16,16 6 0,17 1-32,-4 0-4488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7:5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 7352,'-3'3'28,"0"-1"0,0 1 1,0-1-1,-1 0 0,1 0 1,-1 0-1,1 0 0,-1-1 1,0 1-1,0-1 0,0 0 1,0 0-1,0 0 0,-4 0 0,-10 1 337,-30-2-1,32 0-169,-1 1 23,0 1 0,0 1 0,0 0 0,0 1 0,0 1 0,-18 7 0,28-9-132,-12 8 714,10-5-469,-1 2-106,1-1 0,-1 1-1,2 1 1,-1 0 0,1 0 0,-13 20 0,-20 39 840,39-64-998,1 0 0,0-1 0,-1 1 1,2 0-1,-1 0 0,0 0 0,1 0 0,-1 0 0,1 0 0,0 0 0,1 0 0,-1 0 0,1 0 0,-1 0 0,1 0 1,0 0-1,1-1 0,1 5 0,-1-3 2,4 8 305,3-2-251,1-1 1,0 0 0,13 9-1,-10-13 112,1-4-150,0-1 0,1 0 0,-1-1 0,1-1-1,22-3 1,-4-2 12,32-9-1,-54 11-62,-1 1 0,1-1 0,-1-1-1,0 1 1,0-2 0,0 0 0,11-9-1,-14 10-12,5-7 114,-11 10-119,4-6 15,0-1 1,-1 1-1,0-1 0,0 1 0,-1-1 0,0-1 0,-1 1 0,1 0 0,-2-1 0,1-9 0,1-19 160,-1-1-1,-5-41 0,1 73-55,-1-2 26,-6 31 94,7-12-236,2-5-5,-1 0 1,1 1 0,0-1-1,0 0 1,0 0-1,1 1 1,1 6 0,22 110 119,-19-105-104,-1 0 0,2 0-1,0-1 1,1 0 0,13 21-1,14 28 41,37 97-3,-59-127-54,16 50 1,-3 11-10,-10-13 1,-13-67-4,-2 0-1,-1 19 0,1-27 0,-1 0 0,0 0 0,-1 0 0,0-1 0,0 1-1,-1-1 1,-5 13 0,1-14-5,-13 0 3,-10-7 2,-13-10 0,-12-12 0,29 10 0,1-2 0,-26-20-1,47 33 0,1 0 1,0-1-1,-1 0 1,1 0-1,0 0 1,0 0-1,1 0 0,-1 0 1,-2-5-1,-3-4 0,-16-21-2387,4 1-9551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7:5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11480,'0'-25'160,"0"25"-134,0 0 1,0-1-1,0 1 0,0 0 1,0 0-1,0 0 1,0-1-1,0 1 1,0 0-1,0 0 1,0 0-1,0-1 1,0 1-1,0 0 0,1 0 1,-1 0-1,0 0 1,0-1-1,0 1 1,0 0-1,0 0 1,0 0-1,1 0 1,-1 0-1,0 0 1,0-1-1,0 1 0,0 0 1,1 0-1,-1 0 1,0 0-1,0 0 1,0 0-1,0 0 1,1 0-1,10 3 305,-8-2-224,0 1 1,1 1 0,-1-1-1,0 0 1,0 1-1,0 0 1,3 3 0,45 70 694,-47-69-658,0-1 0,0 1-1,-1 0 1,0 0 0,3 12 0,0 1-13,19 51 433,-7-30-276,-8-21-116,0 1 0,-2 0 0,-1 1 0,0-1 0,6 42-1,-10 38 421,-3-99-470,-4-1 31,4 0-147,-1-1-1,1 0 1,-1 1 0,1-1 0,-1 0 0,1 0-1,-1 1 1,1-1 0,-1 0 0,1 0 0,-1 0-1,1 0 1,-1 1 0,0-1 0,1 0 0,-1 0-1,1 0 1,-1 0 0,1 0 0,-1-1 0,0 1 0,1 0-1,-1 0 1,1 0 0,-2-1 0,-54-41 171,44 28-82,6 7-54,2 3-29,0 0-1,1-1 1,-1 1 0,1-1 0,0 0 0,1 0 0,-1 0-1,1 0 1,0-1 0,0 1 0,1-1 0,0 1 0,-2-10-1,6-103 87,2 87-52,39-136 17,-31 135-30,-6 18-20,1-4-6,1 1 1,0 0-1,2 1 1,0 0-1,0 1 1,2 0-1,15-15 0,61-41 28,-73 63-22,-3 5-9,0 1-1,0 0 1,1 1-1,13 0 1,-25 1-4,-1 0 1,0 0-1,0 0 1,0 0-1,0 1 1,0-1-1,1 0 1,-1 1-1,0-1 1,0 1-1,0-1 1,1 2-1,35 22 7,-32-19-7,0 0 1,0 0-1,-1 1 1,0-1-1,0 1 0,3 7 1,-1 0 0,0 0 0,0 1 1,-2 0-1,0 0 0,0 0 1,1 18-1,2 4 6,9 26 15,35 87 0,-22-86 4,-24-49-11,-1 1 0,0-1 0,1 23 0,-2-26-9,1-8-1,14 4-2364,6 1-9440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0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8792,'7'-4'89,"0"0"0,0 0 0,0 1 0,0 0 0,1 0 0,0 1 0,-1 0 0,1 1 0,0-1 0,0 1 0,13 1 0,-7-1 3,-8 0-7,0 1 1,0 0-1,0 0 1,-1 0-1,1 1 0,0-1 1,0 1-1,-1 1 1,1-1-1,0 1 0,-1 0 1,0 0-1,1 1 1,5 3-1,-4 1 13,0 0-1,-1 1 1,0 0-1,10 16 1,-10-7 270,-1 8-181,-2 0 0,0 0 0,-2 0-1,-1 1 1,-5 35 0,3-41-136,1-11 16,0 0-1,-1 0 0,0-1 1,-6 16-1,3-5 45,-15 43 296,17-55-298,0 0 0,-1 0-1,0 0 1,0-1 0,0 1 0,-10 10 0,5-7 200,8-10-286,0 1-1,0-1 0,0 0 1,0 1-1,0-1 1,0 0-1,0 0 0,0 0 1,-1 1-1,1-1 0,0 0 1,0 0-1,0-1 1,0 1-1,0 0 0,0 0 1,0 0-1,0-1 1,0 1-1,0-1 0,0 1 1,0-1-1,0 1 0,0-1 1,1 1-1,-1-1 1,0 0-1,0 1 0,0-1 1,1 0-1,-1 0 1,0 0-1,1 0 0,-1 1 1,1-1-1,-1 0 0,0-2 1,-6-13 96,1 0 1,-8-30 0,11 34-55,1-1 1,1 0 0,0 0 0,0 0 0,1 0 0,1 0 0,4-20 0,-3 18-23,3-10 170,12-21-67,25-48-1,-25 66 28,77-87 54,-93 113-217,1 0 1,0 0-1,-1 1 1,1-1-1,0 1 0,0 0 1,0-1-1,3 0 0,91-38 113,-79 37-68,-5 4-36,1 0 0,-1 1 0,17 4 0,-19 0 7,39 53 9,-41-42-22,29 96 7,-32-92-9,-1 0-1,-1 0 1,0 1-1,-2 27 0,0-27-4,0-11 5,-1 0 1,0 0 0,-2 16-1,0-7-4,1-1-2,1-14 2,0 1 0,0 0 0,-1-1 0,0 1 0,0-1 1,-2 7-1,-17 41 55,20-52-56,-1 0 0,1-1-1,-1 1 1,0 0 0,1 0-1,-1 0 1,0-1-1,1 1 1,-1 0 0,0-1-1,0 1 1,0-1 0,0 1-1,1-1 1,-1 1-1,0-1 1,0 0 0,0 1-1,0-1 1,0 0 0,0 0-1,0 0 1,0 0 0,0 0-1,0 0 1,0 0-1,0 0 1,0 0 0,0 0-1,0 0 1,0 0 0,0-1-1,0 1 1,0 0-1,-1-1 1,-2-4 31,1 0-32,1 0-1,-1 0 0,1 0 0,0-1 0,0 1 0,1-1 0,-1 1 0,1-1 0,1 0 0,-1 1 1,1-1-1,0 0 0,1-5 0,0-12 4,8-35 1,-8 52-10,2-11 6,1-1 1,8-24 0,-3 17-3,23-62-1,-21 62-2,15-25 0,-19 39 0,0 1 0,1 0 0,10-12 0,-11 16 0,0 0 0,0 1 0,0 0 0,0 0 0,1 1 0,0 0-1,-1 0 1,13-4 0,-5 6-5,1 3 3,1 1 1,22 5 0,-25 1-11,-1 4 9,-1 0 0,0 1 0,15 23 0,-17-15-11,5 16 8,-2 1 0,-2 1 0,10 58 0,-20-80 6,-2 34 0,-7 2 0,0-15 0,4-14 0,6-6 0,-1-16 0,1 0 0,-1 0 0,1 0 0,0-1 0,0 1 0,0 0 0,0-1 0,0 0 0,0 1 0,0-1 0,1 0 0,-1 0 0,0 0 0,1 0 0,-1-1 0,4 1 0,-2 0-1,-2 0 1,1 0-1,0 0 1,-1-1-1,1 1 1,0-1-1,0 1 1,-1-1 0,1 0-1,0 0 1,0-1-1,-1 1 1,1 0-1,4-2 1,3-1-1,40-11-2268,-1-3-9077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0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157 154 10040,'-5'4'0,"0"-1"0,0 1 1,0 0-1,1 1 1,-7 8-1,10-12 0,0 0 0,0 1-1,1-1 1,-1 0 0,1 0-1,-1 1 1,1-1 0,0 0-1,-1 1 1,1-1 0,0 1 0,0 0-1,-1 6-8,0-6 2,0 1-1,1 0 1,-1 0 0,1-1-1,-1 1 1,1 0 0,0 0-1,0 0 1,0 0 0,1-1-1,0 6 1,1 5-5,-1-2 21,10 43 166,16 44 196,-23-87-286,0 0 0,1 0 0,0 0 0,1 0 0,0-1 0,1 0 0,8 10 0,-3-12 295,0-3-203,1-1-1,24 4 1,-24-9 198,5-6-207,0-1 1,23-14-1,-26 9 86,-12 11-222,5-6 29,0-1-1,-1 0 1,0 0-1,0-1 1,-1 0-1,0 0 1,-1 0-1,7-21 1,16-60 258,-28 89-296,1 0 0,0-1 1,-1 1-1,0 0 1,1-1-1,-1 1 0,0 0 1,0-1-1,0 1 1,-1 0-1,1-1 0,0 1 1,-1 0-1,-1-4 1,0-2 25,-6-17 23,1 17 89,-4 1-116,0 2 1,0 0 0,-1 0-1,-19-5 1,9 8 101,-11 6-49,-55 13 0,64-7 3,-7 10-54,2 1 0,-29 25 0,38-23 27,-6 18-25,-21 47 0,46-85-42,0 0 0,0-1 0,0 1 0,0 0-1,0 0 1,1 0 0,-1 3 0,-1 14 8,2 0 0,0 0 0,1 0 1,4 22-1,-4-40-13,-1-1 1,0 1-1,1 0 1,0 0-1,-1 0 0,1-1 1,0 1-1,0-1 1,0 1-1,1 2 1,17 19 14,41 42 0,-40-50-3,35 17-1,-35-22-11,33 10 0,-34-14 0,1 0-1,20 2 1,-14-5-1,38 0 0,-5-6-3,65-11 1,-91 6-12,7-8-5,64-34 0,-102 49 5,1-1 1,-1 1 0,1-1-1,-1 0 1,0 0 0,1 0-1,2-4 1,17-21-72,33-56 0,-45 56-188,-4 2 105,-1 1 1,-1-1 0,-2-1-1,0-48 1,-2 62 94,-5-69-535,4 70 456,-1 0 0,0 1 0,-1-1 0,0 1 0,-1 0 0,-8-17 0,9 22 15,1 3 99,1 0-1,0 0 1,-1-1-1,1 1 0,0 0 1,0-1-1,1 1 0,-1-1 1,0 1-1,1-1 0,0 1 1,-1-1-1,1 0 1,1-4-1,-1 5-46,5-2 24,-5 4 60,0 0 0,1-1 0,-1 1-1,0 0 1,0-1 0,0 1 0,1 0 0,-1 0 0,0-1 0,0 1 0,0 0 0,1 0-1,-1-1 1,0 1 0,1 0 0,-1 0 0,0 0 0,1 0 0,-1 0 0,0-1 0,1 1-1,-1 0 1,0 0 0,1 0 0,-1 0 0,0 0 0,1 0 0,-1 0 0,0 0 0,1 0-1,-1 0 1,0 0 0,1 0 0,0 1 0,6 1 3,0 0 0,0 1 1,0-1-1,0 2 0,0-1 1,-1 1-1,0 0 0,7 6 0,2 1 23,22 24-1,-25-18 102,41 104 66,-45-91 14,1 15 19,-2 0 0,-2 1 0,-1 91 0,-5-131-165,0 0 1,0-1-1,-1 1 1,1 0 0,-1-1-1,0 1 1,-1-1-1,1 1 1,-4 4 0,1-1 6,3-7-17,1 1 0,-1-1 0,1 1 0,-1-1 0,0 1 0,0-1 0,-1 0 0,1 0 0,0 0 0,-1 0 0,1 0 0,-4 1 0,3-1 3,3-2-34,-1 0-1,1 1 1,0-1-1,-1 0 1,1 0 0,-1 0-1,1 0 1,-1 1 0,1-1-1,-1 0 1,1 0 0,-1 0-1,1 0 1,-1 0 0,1 0-1,-1 0 1,1 0 0,-1 0-1,1 0 1,-1-1 0,1 1-1,-1 0 1,1 0 0,-1 0-1,1-1 1,-1 1-1,1 0 1,-1 0 0,1-1-1,-1 1 1,-10-18 315,0-2-114,5 10-145,1 0 0,0-1-1,1 1 1,-4-16 0,0-12 90,-4-49 0,13 57 22,32-137 70,-20 134-116,-6 18-86,2-3-15,0 0 1,1 0-1,1 1 0,0 1 0,2 0 0,25-26 0,65-49 156,-83 77-82,-15 12-92,7-5 3,1 1 0,0 0 1,1 1-1,-1 0 0,1 1 0,17-3 0,44-2 44,-73 9-67,0 0 0,0 0 1,0 0-1,0 0 0,1 0 0,-1 1 1,0-1-1,0 0 0,-1 1 1,1 0-1,0-1 0,0 1 0,0 0 1,0 0-1,3 2 0,2 2 5,27 16 1,-21-9 4,13 22 1,-22-28-14,0 1 1,-1-1 0,0 1-1,0-1 1,2 9 0,-2-2 1,-1 0-1,2 18 1,-1 40-1,-3 17-1,-2 10 0,0-6 0,4-18 0,4-21 0,1-14 2,-6-37-2,-1 1 1,1-1-1,0 0 1,0 1-1,0-1 1,0 0 0,0 1-1,1-1 1,2 3-1,-2-3 0,0-1 1,0 1-1,0 0 0,0-1 0,0 1 1,0-1-1,1 0 0,-1 0 1,5 2-1,0-2 1,-1 1 0,0-1 0,1 0 0,8 0 0,43-3 2,94-19-1768,-145 20 1318,80-14-10646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01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73 7896,'-7'-8'68,"-1"0"0,-1 1 0,1 1 0,-1-1 0,0 1 0,0 1 0,-1 0 0,0 0 0,-16-5 0,23 8-6,-1 1-1,1 0 1,-1 1 0,0-1 0,1 1 0,-1-1 0,0 1 0,1 0 0,-1 1-1,-7 0 1,3 0 19,7-1-59,1 1 0,-1-1-1,0 0 1,0 1 0,1-1 0,-1 0-1,0 1 1,0-1 0,1 1 0,-1 0-1,0-1 1,1 1 0,-1-1 0,1 1-1,-1 0 1,1-1 0,-1 1 0,1 0-1,-1 0 1,1-1 0,0 1-1,-1 0 1,1 1 0,-1 0 36,-1 3 1,1-1 0,-1 0 1,1 1-1,1-1 0,-1 1 0,0-1 0,1 1 0,0 0 1,0-1-1,0 1 0,1-1 0,1 7 0,0 1-2,-2-7 14,1 1 0,1-1 0,-1 0 0,1 0 0,3 9 0,38 95 406,10 60 114,-40-126-535,-2-4 171,19 68-3,39 144 873,-59-202-833,28 105 799,-18-98-731,-20-55-308,1 1 0,0-1 1,-1 0-1,1 0 0,0 0 1,-1 0-1,1 0 0,0 0 1,0 0-1,0 0 0,0 0 1,0 0-1,0 0 0,0-1 1,0 1-1,1 0 0,-1-1 1,2 1-1,3 2 40,2 2 8,0-1-1,0 0 0,1-1 1,-1 1-1,1-2 1,14 4-1,-12-4-38,-2-1 6,-1-1-1,0 1 1,1-1-1,8-1 0,-5 1 19,11-1 3,0 0 0,0-2 0,42-10-1,81-26-2012,-67 16-8373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02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10400,'76'2'212,"-28"-1"-38,50-5 1,118-16 174,-168 14 46,208-36 113,-204 32-360,204-33 52,-207 33-113,213-82-1498,-122 30-6162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4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336 168 1712,'0'0'100,"0"-5"80,1-13 61,0 14 527,-2 2-727,0 1 1,1 0-1,-1 0 0,1-1 0,-1 1 0,0 0 0,0 0 0,0 0 1,0 0-1,0 0 0,0 0 0,-1 0 0,0-1 26,-2-2-13,0-1 81,0 0 0,-1 1-1,1 0 1,-1 0 0,0 0-1,-1 0 1,-8-4 0,9 5 98,-5-2-8,6 2-25,-2-5-9,4 3-30,-2-5-5,3 8-9,0 0-44,-1 1 0,0 0 1,0 0-1,-1 0 0,1 0 0,0 0 1,0 0-1,0 1 0,-1-1 1,-3 0-1,-33 49-64,33-40-37,-17 22 6,8-12 18,1 1 0,2 1 0,0 0 0,1 1 0,1 0 0,0 1 1,2 0-1,1 0 0,0 1 0,-5 41 0,9-42-13,-11 89 46,9-86-46,3-16-1,1 0 0,0 0-1,0 0 1,0 17 0,4 51 82,-3-48-31,1 1 0,10 50-1,-9-73-56,0-1-1,0 1 0,1-1 0,0 0 1,0 0-1,0 0 0,1 0 0,0 0 1,1-1-1,7 9 0,4 1 23,33 24 1,-26-21-16,-10-10 0,-1 0 0,1 0 0,24 9-1,-3-1 11,-22-9-15,-6-3 6,0 0 0,1 0 0,-1-1 0,1 0 0,0-1-1,0 0 1,0 0 0,14 3 0,-6-4 36,-11 0-11,1-1 0,-1 1 0,1-1 0,-1 0 0,0 0 0,1 0 0,-1-1 0,1 1 0,-1-1 0,1 0 0,-1 0 0,0-1 0,0 0 0,7-3 0,19-10 249,-24 13-228,-1-1 0,1 0 0,-1 0 0,1 0 0,-1-1 1,0 0-1,0 0 0,6-7 0,24-21 202,-27 25-213,1 0 0,-1-1 0,-1 0 0,1 0 0,10-16 0,11-38 20,-9 15 25,-15 37-77,0 0 0,0 0 0,-1-1 0,0 0 0,-1 1 0,0-1 0,-1-1 0,1-15 0,-6-20 31,3 45-45,-2-31 40,-2-1 1,-1 1 0,-15-52-1,10 55-20,-22-58 96,25 71-65,-1 0 0,0 1 1,-2 0-1,-20-27 1,-17-14 138,38 45-143,1-1 0,-11-22-1,17 33-41,1 0 0,0 1-1,-1-1 1,0 0 0,1 1-1,-1-1 1,0 1 0,0 0-1,0 0 1,0-1 0,0 1-1,0 1 1,-2-2 0,-15-8 87,-23-7 7,18 8-55,22 8-13,-15-3 23,14 5-45,-31-3-1,26 0-140,0 0 1,0-1 0,0 1 0,1-2-1,-1 1 1,-11-8 0,14 8-402,-35-19-6610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0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10 6368,'0'0'2753,"-5"0"-1954,-3-1-685,1 2 0,-1-1 0,1 1 0,-1 1 1,1-1-1,-1 1 0,1 0 0,0 1 0,0 0 0,-7 4 1,-110 54 430,95-45-363,0 2 0,-46 39 0,57-43-136,-3 5 161,-3 8-63,-29 40 0,44-48 56,-14 75 80,23-76-80,3-7-155,0-1 1,0 0-1,0 0 1,2 0-1,9 17 1,-4-18 122,-2-6-135,-1-1 1,1 0-1,0 0 0,0-1 1,0 0-1,13 0 0,-4-5 101,84-54 63,-89 51-116,-1-1 1,0 0 0,14-15-1,-8 7-34,29-30 41,-31 28 166,-8 6-181,0-1 0,-1-1 0,0 1 0,4-15 0,-10 13 235,-7-11-89,-15-34 1,11 41 101,6 12-223,-5-5-8,1 1 0,-1 0 0,-1 0 0,0 1 0,0 0 0,-26-15 0,-37-21 307,73 45-368,-1 0-1,0 0 1,1 0-1,-1 0 1,0 0-1,1 1 1,-1-1-1,0 1 0,0-1 1,0 1-1,0-1 1,1 1-1,-1 0 1,0 0-1,0 0 1,0 0-1,0 0 1,0 1-1,0-1 1,1 0-1,-4 2 1,4-2-22,1 1-1,-1-1 1,1 0 0,0 0 0,-1 0 0,1 1-1,0-1 1,0 0 0,-1 1 0,1-1-1,0 0 1,0 1 0,-1-1 0,1 0 0,0 1-1,0-1 1,0 0 0,-1 1 0,1-1 0,0 1-1,0-1 1,0 0 0,0 1 0,0-1 0,0 1-1,0-1 1,0 0 0,0 1 0,0-1-1,0 1 1,0-1 0,0 0 0,1 1 0,-1-1-1,0 1 1,0-1 0,0 0 0,0 1 0,1-1-1,-1 0 1,1 1 0,6 10-4,2-6 3,14 3-443,1-1-1,46 8 1,-54-13-500,80 16-10349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0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99 8968,'-8'-15'9,"7"12"38,-3 2-1,-11-3-27,9 6 29,-2 5 26,1 0 0,0 0-1,0 1 1,0 0 0,1 1 0,0 0-1,1-1 1,-6 13 0,4-7-16,5-9 6,-1 1-1,1-1 1,0 0-1,1 0 1,-1 1 0,1-1-1,0 1 1,0 6 0,-7 110 610,12-96-180,40 129 200,-32-119-179,64 165 192,-60-161-287,-6-19-243,74 150 590,-71-149-590,8 16 331,28 40 1,-47-76-294,-6-4 3,-15-8-108,2-1 0,-1-1-1,-29-26 1,40 32-97,-14-14 109,-89-120 30,90 106-146,-65-150-11,73 148-60,3-8-3,-5-79 1,17 93-240,35-103-147,-28 108 21,64-98-179,-53 99 152,111-75-162,-129 97 573,1 0 0,-1 0-1,1 0 1,0 0 0,0 1-1,4-2 1,42-9-180,59-9-1,-106 21 195,1-1 0,0 1 0,-1 0 0,1 0 0,0 0 0,4 2 0,21 4-68,0 1 0,42 16 0,-69-22 93,0 0 0,0 0 0,0 0 0,-1 0 0,1 0 0,0 0 1,0 1-1,-1-1 0,3 2 0,37 40-85,-35-36 92,0 2-1,0-1 0,-1 0 0,7 16 1,-9-15 4,0 1 0,0 0 1,-1 0-1,-1 1 0,0-1 1,0 0-1,-1 1 0,0-1 1,-2 13-1,-3-2 66,-4-3-38,-1 0 0,0 0 0,-17 20 0,10-22 151,-10 1-91,0-2 1,-39 15 0,38-20 177,-99 20 129,94-23-267,0-2 0,-43 1-1,66-7-14,-2-4-1737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0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93 11928,'-14'76'176,"0"-21"135,-30 77 0,13-71-148,27-53-138,1 1 1,0-1-1,1 1 0,0 0 1,-1 13-1,5-11 102,3-2-92,0-2 1,1 1 0,-1 0 0,9 7-1,-3-8 100,9-1-70,0-2 1,22 3-1,-37-6-36,1-1 0,-1 1 0,1-1 0,-1 0 0,0-1 0,1 1 0,-1-1 0,6-1 0,6-2 10,35-7 34,-48 10-36,0 1 1,0-1-1,0-1 0,1 1 0,-1 0 0,-1-1 0,1 0 0,0 0 1,5-4-1,4-2 18,0 2-18,-9 4-8,-1 1 0,0-1 1,1 0-1,-1 0 1,0 0-1,0 0 0,-1 0 1,1 0-1,4-6 1,6-7 84,-1 0 0,15-27 0,-20 24 160,-2-11-83,3-37 0,-9 48 84,-1 10-233,-1 0 1,0 1-1,0-1 0,0 1 1,-1 0-1,0 0 0,-1 0 1,-4-6-1,8 13-30,1-1 1,-1 0-1,1 1 0,-1-1 1,0 1-1,1-1 0,-1 1 0,1-1 1,-1 1-1,0 0 0,1-1 1,-1 1-1,0 0 0,0-1 0,1 1 1,-1 0-1,0 0 0,-1 0 0,-8-2 28,-1 2 0,1 0-1,-1 0 1,1 1 0,0 0-1,0 0 1,-15 5 0,1 4 148,-12 12-63,-50 41 0,66-41-25,2 5-35,-24 49 0,41-75-61,0 1 0,1-1 0,-1 0 0,1 1 0,-1-1 0,1 0 0,0 1 0,0-1 0,0 0 0,-1 1 0,2 2 0,0 10 9,1 0 0,0 0 0,1 1 0,8 20 0,0-17 0,-2-7-8,0-1-1,13 11 1,-10-13-4,-1 1 0,2-2 0,13 8 0,49 19 4,-50-24-4,29 7-1,-43-14 0,1-1 0,0 0 0,0-1 0,15 0 0,-20-1 1,1-1-1,0 0 0,-1 0 0,1-1 0,-1 0 1,11-4-1,8-7 2,0-2 1,35-24-1,-53 33-1,15-12 7,71-87 9,-81 82-2,35-120 14,-47 142-28,28-91 59,-23 77-54,2-10 0,-4 14 4,0-1-1,1 1 1,1 1 0,9-16-1,41-61 46,-52 83-50,-1 0 1,1 0-1,0 0 0,0 1 0,0-1 1,0 1-1,1 0 0,-1 0 0,1 1 1,0-1-1,0 1 0,0 0 0,7-2 1,-5 2 0,-6 1-4,0 1 0,0 0 1,0-1-1,0 1 0,0 0 0,0 0 0,0-1 0,-1 1 1,1 0-1,0 0 0,0 0 0,0 0 0,0 0 0,0 0 1,2 1-1,9 2 6,0 0 1,0 1-1,0 1 1,-1 0-1,13 7 0,-9 1 12,16 30 0,-25-32-18,0 0-1,-1 0 0,5 15 1,-5-11 0,-1 1-1,2 18 1,-4-17-1,-1 0-1,-1 17 0,-1-17 0,-7 34 0,-10 12 0,-9 0 1,18-45-5,1 1 0,1-1 0,1 1 1,-7 30-1,13-46 3,0 0-1,0 1 1,0-1 0,0 0 0,1 0-1,-1 1 1,1-1 0,0 0 0,0 0-1,0 0 1,0 1 0,1-1 0,-1 0-1,1-1 1,0 1 0,-1 0 0,4 2 0,-2-1-3,7 4-16,10 0 11,0-1-1,23 4 0,-18-9-17,181-7-2194,-74-1-8725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0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653 564 10400,'-9'-41'37,"2"27"150,-5-1-121,-1-1 0,-1 1 1,-19-16-1,31 29-40,0 1 0,0-1-1,0 0 1,-1 1 0,1 0 0,0 0 0,-5-2 0,-23-8 70,-1 2 1,-38-6-1,41 14 111,-128 19 66,125-10-146,-6 9-43,-55 32 1,74-33 3,10-6-68,1 1 0,0 0 0,1 0 0,0 0 0,1 1 0,-5 15 0,10-26-9,0 0 1,-1 0-1,1 1 0,0-1 1,0 1-1,0-1 1,0 0-1,0 1 0,0-1 1,0 0-1,0 1 1,1 1-1,2 10 25,1-1 0,1-1 1,0 1-1,0 0 0,14 19 0,-4-15 138,91 51 72,-99-63-197,-1 0-1,1-1 0,0 0 0,0 0 1,0 0-1,12 2 0,0-1 1,-2 2-14,-12-4-5,-1-1 0,1 1-1,0-1 1,0 0 0,0-1 0,0 1 0,0-1 0,7 0 0,3-1 60,-1 0-1,1 0 1,-1-1 0,0-1-1,1-1 1,-2 0 0,19-7-1,-22 6-53,-7 4-19,-1 0 1,1-1 0,-1 1 0,0-1 0,1 1-1,-1-1 1,0 0 0,0 0 0,0 0 0,0 0-1,0 0 1,2-4 0,4-6 55,1 0 1,-2 0 0,0-1-1,0-1 1,-1 1-1,-1-1 1,0 0 0,-1 0-1,3-22 1,-7 27 93,-2-4 25,2 13-187,0-1 1,-1 1 0,1 0-1,0 0 1,0 0 0,0-1-1,0 1 1,0 0 0,-1 0 0,1 0-1,0-1 1,0 1 0,0 0-1,0 0 1,-1 0 0,1 0-1,0-1 1,0 1 0,-1 0 0,1 0-1,0 0 1,0 0 0,-1 0-1,1 0 1,0 0 0,0 0 0,-1 0-1,1 0 1,0 0 0,0 0-1,-1 0 1,1 0 0,0 0-1,0 0 1,-1 0 0,1 0 0,0 0-1,0 0 1,-1 0 0,1 0-1,0 1 1,0-1 0,-1 0-1,-8 5 38,5-2-27,2-1-6,0 1 0,0-1 0,0 0-1,1 1 1,-1-1 0,1 1 0,-1-1 0,1 1-1,0 0 1,-2 5 0,-3 8 28,1 0 0,-4 25 1,11-26 20,2-5-45,1-1-1,0 0 0,0 0 0,1 0 0,10 12 0,-1-11 22,8 0-18,1-2 0,42 8-1,-36-12-5,0-1 0,0-2 0,59-4 0,-71 1-9,17-2 6,16-9 0,53-21 1,-100 32-7,-1 1-1,-1 0 1,1-1 0,0 1-1,0-1 1,0 0 0,2-3-1,101-98 18,-104 101-17,0-1 0,0 1 0,0-1-1,-1 1 1,1-1 0,-1 0 0,3-5 0,14-41 10,14-69 1,-27 80 0,7-146 6,-12 153-6,-15-78 6,13 102-16,1 1 0,-1 0 0,-1 0 0,1 0-1,-1 0 1,0 0 0,0 0 0,-1 1 0,-4-6 0,2 3-1,5 6-1,0 1 0,0-1 1,0 1-1,0-1 0,0 1 0,-1-1 0,1 1 1,0 0-1,-1 0 0,1-1 0,-1 1 1,1 0-1,-4-1 0,0-1 2,4 3-3,-1-1 0,1 0 0,0 1 1,-1-1-1,1 1 0,-1-1 0,1 1 0,0 0 1,-1-1-1,1 1 0,-1 0 0,-1 0 0,1 0 0,1 0 0,0 1 0,-1-1 0,1 1 0,0-1 0,0 1 0,-1-1 0,1 1 0,0-1 0,0 1 0,0 0 0,0 0 0,-2 1 0,-13 22 0,11-11-1,0 1 0,1 0 0,1 0 0,0 0 0,-1 21 0,-2 68-8,6-81 7,1 196-6,1-165 3,4 40 3,3 7 2,2-13 0,2-7 0,5-8 0,-13-54 1,14 31 0,-15-42-146,0-1 0,1 1 0,-1 0 0,1-1 0,1 0 0,-1 0 0,1-1-1,0 0 1,0 0 0,0 0 0,1 0 0,0-1 0,10 5 0,38 20-10041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0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1 288 10224,'322'-93'-95,"-130"32"30,-117 35 49,22-6 2,11 1 13,-69 20-4,-12 2 35,1 2 0,0 0 1,50-4-1,-75 11-9,1 0 0,-1 1 0,0-1 1,0 1-1,0 0 0,-1 0 0,1 0 0,0 0 0,0 0 0,3 2 0,0 1 23,-3-3-18,-1 0 0,0 1-1,0-1 1,0 1 0,-1 0 0,1-1 0,0 1-1,-1 0 1,1 0 0,-1 0 0,1 0 0,-1 1-1,0-1 1,0 0 0,0 0 0,0 1 0,0-1-1,-1 1 1,1-1 0,-1 1 0,1 2 0,1 4 157,6 28 102,-1 1 1,1 45 0,-7-57-140,0-1 0,1 1-1,2-1 1,0 0 0,13 37 0,-15-59-180,0 1 1,0-1 0,0 0-1,0 0 1,1 0 0,-1 0-1,1 0 1,0 0 0,6 4-1,0 0-1128,14 13-6538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05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 7352,'4'-1'0,"27"-7"4,-8 7 0,-17 0 116,-8-2 196,-18-3 653,-28-1 524,45 7-1198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0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528 71 8248,'-26'11'0,"-22"8"0,-25 7 0,-19 5 1,0 6 4,72-27-4,0 1-1,-18 15 1,25-16 0,0 1 0,1 1 1,0 0-1,1 1 0,0 0 1,-10 16-1,18-24 7,0 1 1,0-1-1,0 1 0,0 0 0,1 0 1,0 0-1,0 0 0,1 0 0,-1 0 1,1 0-1,1 0 0,-1 1 0,1-1 1,0 0-1,1 7 0,0-13-7,-1 1 10,0 0-1,0 0 0,0 0 0,0 0 1,0 0-1,0 0 0,0 0 0,1 0 0,-1-1 1,1 1-1,-1 0 0,0 0 0,1 0 1,0 1-1,8 9 35,0 0 1,1-1 0,0 0-1,13 10 1,-22-19-24,1 0 0,-1 0 0,1 0 0,0 0 0,0 0 1,-1 0-1,1 0 0,0-1 0,2 1 0,131 28 319,-104-26 14,125-6 149,-129-1-136,0-2-112,46-18 0,-72 24-238,0-1 0,-1 1 0,1 0 1,0-1-1,0 1 0,0-1 0,-1 1 0,1-1 0,0 1 0,-1-1 1,1 0-1,0 1 0,-1-1 0,1 0 0,-1 0 0,1 1 1,0-2-1,7-13 96,-1-1 0,0 1 1,8-33-1,-11 23 213,-5-20-99,-7-50 0,1 68 93,2 12-182,1 2-66,-1-1-1,0 1 1,0 0-1,-2 1 0,0-1 1,0 1-1,-14-17 1,-23-19 308,38 41-313,-1 1 0,0 0 0,0 0 0,0 1 0,-1 0 0,-9-5 0,14 9 59,5 6-1,4 17-98,-6-21-27,0 0 0,0-1-1,1 1 1,-1 0 0,0-1 0,0 1-1,1 0 1,-1-1 0,0 1 0,1-1-1,-1 1 1,1-1 0,-1 1 0,1-1-1,-1 1 1,1-1 0,0 1 0,12 9-354,1-1 1,0 0 0,0-1 0,29 11-1,24 10-8533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0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39 110 7352,'-8'-11'6,"4"5"-3,1 1 1,0-1-1,0 1 0,1-1 0,-1 0 0,1 0 1,-2-10-1,1 2 5,2 9 33,-1-5 42,1 8 730,17-7-332,-14 8-431,0 0-1,0 1 0,0 0 0,0-1 0,0 1 0,0 0 0,0 0 0,0 0 1,0 1-1,0-1 0,1 0 0,-1 1 0,0-1 0,0 1 0,0 0 0,0-1 1,-1 1-1,3 2 0,-2-3 21,0 1-15,0 0 0,0 0-1,0 0 1,-1 0 0,1 0-1,0 0 1,-1 0 0,1 0-1,-1 1 1,1-1 0,-1 0-1,0 1 1,3 2 0,2 4 53,3 2-35,-6-7-14,1 1 0,-1 0 0,0 0-1,0 1 1,0-1 0,0 1 0,2 5 0,3 8 101,-1 1 0,0-1 1,-2 1-1,0 1 1,-1-1-1,1 21 0,-4 21 167,9 102 608,-10-160-918,0 0 7,0-1 1,0 1 0,0-1-1,0 1 1,1-1 0,-1 1-1,1-1 1,0 1-1,-1-1 1,1 0 0,0 1-1,1-1 1,-1 0 0,0 0-1,1 0 1,-1 0 0,1 0-1,-1 0 1,1 0 0,0 0-1,0-1 1,0 1 0,0-1-1,4 3 1,21 8 146,-24-11-31,19 6 1084,-30-5-1148,-1 0 0,0 0 1,0-1-1,0 0 1,0 0-1,1-1 1,-11-1-1,-3 1 219,20 1-234,-8 5-10,8-5-45,0 1-1,-1-1 1,1 1 0,0 0-1,0 0 1,0-1-1,1 1 1,-1 0 0,0 0-1,1 1 1,-1-1-1,1 0 1,0 1 0,0-1-1,-2 4 1,-15 29 36,7-18-34,4-5-5,6-9 21,-4-24 10,5 18-31,3-15 1,1-1 27,17-74 17,-20 87-38,1-1 0,0 1 0,-1 0 0,2 0 1,-1 1-1,1-1 0,4-7 0,4-5 2,19-39 12,-16 35 49,-9 15-50,6-8 1,1 0 0,0 2 1,0-1-1,1 2 0,1 0 0,15-11 0,-5 8 46,0 0 0,1 2 0,41-16 0,-53 24-57,-9 4-4,-1 0-1,1 0 1,0 0-1,0 0 1,1 1 0,-1-1-1,4 1 1,4 0 17,0 1-1,20 3 1,-23 1 9,-1 4-24,0 0-1,-1 0 1,0 1 0,0 0 0,-1 0-1,5 12 1,-1 0 0,11 37 0,-3 10 16,-4-9-23,-2-5 1,-6-5-4,-2-4-1,-2-3 0,-1-31 0,3 9 0,3 13 0,3 30-1,-5-50-4,0-6-268,0 0 0,1 0 1,0-1-1,0 0 0,1 0 1,0 0-1,8 6 1,24 19-10628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07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651 834 4936,'-115'-11'1064,"96"10"-609,-1 2 0,1 0 0,-29 4-1,27-2-280,-3 2 553,16-3-545,-11 3 34,0 1 1,1 1-1,0 0 1,0 2-1,-29 18 1,-69 51 451,109-73-601,1-1-1,-1 1 1,1 0-1,0 1 1,1-1-1,-7 9 1,0 1 0,0-3-22,8-8-2,0 1-1,0-1 0,0 1 1,1 0-1,0-1 0,-4 9 1,3-5 21,0 1 1,1-1 0,0 0 0,-3 14 0,6-22-58,0 1-1,0-1 1,0 0 0,0 1 0,0-1 0,0 1 0,0-1 0,0 0 0,0 1 0,0-1 0,0 0 0,0 1 0,0-1 0,1 0-1,-1 1 1,0-1 0,0 0 0,0 1 0,0-1 0,1 0 0,-1 1 0,0-1 0,0 0 0,0 0 0,1 1 0,6 6 41,1 0 1,-1 0-1,1-1 1,15 10-1,-5-9 87,17 1-41,48 4 0,-77-11-70,1-1 0,0 1 0,0-1 0,0 0 0,-1-1 0,1 0 0,8-2 0,2 0 4,28-8 31,-44 11-47,0-1 0,1 1 0,-1 0 0,0-1 0,0 1 0,0-1 0,0 1 0,0-1 0,0 0 0,0 0 0,0 1 0,0-1 0,0 0 0,1-1 0,24-27 117,40-54 0,-47 48 85,58-179 82,-66 166-96,-6 22-114,10-53 127,4-94 1,-7-49 113,-11 181-86,4-204 861,-11 286-628,-6 91-209,10-97-90,0-13-96,0 17 1,2-1 0,1 0 0,7 44-1,16 85 124,-17-135-108,50 128 39,-42-130-52,-10-22-61,4 8-2,1-1 1,0 0-1,0-1 0,2 0 0,0 0 0,0-1 0,20 15 0,37 22 64,-68-50-81,-1 0 0,0 1 1,1-1-1,-1 0 0,0 0 0,1 0 0,-1 1 0,0-1 0,1 0 0,-1 0 1,1 0-1,-1 0 0,1 0 0,-1 0 0,0 0 0,1 0 0,-1 0 0,1 0 1,-1 0-1,1 0 0,-1 0 0,0 0 0,1 0 0,0 0 0,14-5 26,0-1 0,23-11-1,-22 6 68,-5-1-66,0 0 1,-1-1 0,0 0-1,11-22 1,-14 13 118,-6 17-119,2-9 8,-1 0-1,-1 1 1,0-1 0,-1 0-1,0 0 1,-1 0-1,-1 1 1,-4-20-1,-18-60 432,24 91-212,2 7-148,-1-3-98,7 16 51,0 0 1,8 35-1,13 56 45,-27-99-91,1 0 0,0 0 0,1-1 0,0 1-1,1-1 1,0 0 0,0 0 0,10 12 0,-11-15-7,0-1 2,0 0 0,0-1 0,0 1 0,1-1 0,0 0 0,-1 0 0,1-1 1,1 1-1,6 2 0,-3-1-2,-7-4-4,0 0 0,0 0 0,0 0 0,0 0 0,1 0 0,-1-1 0,0 1 0,1-1 0,-1 1 0,0-1 0,1 0 0,-1 0 0,0 0 0,1 0 0,-1-1 0,0 1 0,1-1 0,-1 1 0,0-1 0,5-2 0,-5 2-1,6-5 25,1-7-13,0-1 1,13-27-1,-14 20 25,-1-17-12,4-41 0,-13 57 14,0 10-22,1 2-11,-1 1 0,0-1 0,0 1 0,-1 0 0,0-1 0,-1 1 0,0 1 0,0-1 0,-10-13 0,8 14 10,2 1-11,-1 1 0,0-1 0,0 1 0,-1 0-1,0 0 1,0 1 0,0 0 0,-12-7 0,15 9 3,1 2-9,1 0 0,-1-1 0,0 1 0,0 0 0,0 0 0,0 0 0,0 0 0,0 0 0,0 1 0,0-1 0,0 1 0,0-1 0,0 1 0,0 0 0,0 0 0,0-1 0,0 2 0,-1-1 0,1 0 1,0 0-1,0 1 0,0-1 0,-3 2 0,-11 12 0,15-12-2,-1 1-1,1-1 0,0 1 1,0-1-1,0 1 0,0-1 0,0 1 1,0 0-1,1 0 0,0-1 1,-1 1-1,1 0 0,0 0 0,1 3 1,-1-5-2,0-1-1,0 0 1,0 1 0,0-1 0,0 1 0,0-1 0,0 0 0,0 1-1,0-1 1,0 1 0,0-1 0,1 0 0,-1 1 0,0-1 0,0 0 0,1 1-1,-1-1 1,0 0 0,0 1 0,1-1 0,-1 0 0,0 0 0,1 1 0,-1-1-1,8 6-373,-1-1-1,1 0 1,0 0-1,0-1 1,0 0-1,18 5 0,26 9-12482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08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10760,'2'-6'104,"-1"1"1,1-1-1,-1 1 1,0-1 0,-1 1-1,0-12 1,4 18 115,-1 0-202,1 0 0,-1 1 0,1-1-1,-1 1 1,1 0 0,-1-1 0,0 2 0,0-1 0,0 0 0,0 1 0,0-1 0,2 4 0,1-1 15,7 9 47,-1-1-1,0 1 1,0 1 0,-2 0-1,13 23 1,-12-20-28,3 8 209,-13-23-232,13 27 137,-2 0 1,-1 1-1,9 39 1,-20-68-153,8 32 403,-1 0 1,-2 1-1,1 49 1,-6-82-141,-4-4-45,1 0-201,1 1 0,-1-1-1,0 0 1,1 0 0,-1 0 0,1 0 0,0 0 0,-1-1-1,1 1 1,0-1 0,0 0 0,1 1 0,-1-1 0,1 0-1,-2-3 1,-1-4 7,2 6 0,0-1 0,1 0 1,-1 0-1,1 0 0,0 0 0,0-6 0,-11-105 270,11 93-210,1-1 0,1 0 0,1 0 0,9-44 0,-8 53-61,4-14 178,-6 27-211,29-82 314,-26 73-261,1 1 1,0 0 0,1 0-1,-1 1 1,2-1-1,13-14 1,-16 20-33,0 1-1,1 0 1,0 1 0,-1-1-1,1 1 1,0 0-1,0 0 1,0 0 0,1 1-1,-1 0 1,0 0-1,0 0 1,7 1-1,-5-1 1,1 0-4,-1 0 1,1 1-1,0 0 0,-1 1 0,1-1 0,0 1 0,-1 1 0,1 0 0,-1 0 0,1 0 0,-1 1 0,8 4 0,-10-5-12,13 9 46,10 12-17,36 39 0,-47-39-12,-11-13-19,6 10-2,0 1 1,-2 0 0,0 1-1,-1 0 1,8 33-1,2 16 2,1-1-4,-5-13 2,-3-16-4,-1 1-2,-10-42 1,-1 1-1,1 0 0,-1-1 1,1 1-1,0-1 1,0 1-1,-1-1 1,1 1-1,0-1 0,0 1 1,-1-1-1,1 0 1,0 1-1,0-1 1,0 0-1,0 0 1,0 1-1,1-1 0,7 0-19,105-17-2304,-33 6-9175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1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2968,'0'0'2020,"10"1"-1807,248 18 346,3-12-95,63 10 130,-294-14-564,47 7 170,-57-6-170,8 0 95,-1 1 0,0 1 0,0 2 0,-1 0 0,0 2 0,42 22 0,-36-10 207,51 46 0,35 51 541,-112-112-877,-3-5-65,0 1 0,-1 0 0,0 0 0,1 0 0,-1 0-1,0 0 1,-1 0 0,1 1 0,-1-1 0,3 8 0,-4-10-5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0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111 150 9504,'-3'0'3,"-1"1"0,0-1 0,1 1 1,-1 0-1,0 0 0,1 0 0,-1 0 1,1 1-1,-1-1 0,1 1 1,0 0-1,0 0 0,0 0 0,0 1 1,0-1-1,-4 5 0,0 1 12,0 0 0,1 0 0,-9 17-1,10-11 0,1 9-3,-1 37 0,5-54-4,0 0 0,1 0-1,0 0 1,0-1 0,0 1-1,1 0 1,0-1 0,0 1-1,0-1 1,1 1 0,-1-1-1,7 8 1,-6-8 1,-3-5-4,0 1-1,1 0 1,-1-1-1,1 1 1,-1-1-1,1 1 1,-1-1-1,1 1 1,-1-1-1,1 1 1,-1-1-1,1 1 1,0-1-1,-1 0 1,1 1-1,0-1 1,-1 0-1,2 1 1,21 7 33,1 0 1,28 5 0,-24-10 130,23-5-40,60-9 0,-77 4 119,116-51 102,-127 43-81,9-14-65,33-40-1,-50 48 192,-2-6-122,15-42 0,-27 53 89,-3 7-290,-1-1 0,1 1 1,-2-1-1,1 1 0,-1 0 0,-7-9 1,11 17-49,-1 0 0,0 0 0,1 0 0,-1 0 0,0 0 0,1 0 0,-1 0 0,0 0 0,0 1 0,0-1 0,0 0 1,-2 0-1,-17-9 113,0 0 0,-27-8 1,45 17-112,0 1-1,0-1 1,0 1 0,0-1-1,0 1 1,0 0 0,0 0-1,0 0 1,-3 0 0,-36 5 141,-58 15 1,96-19-144,0-1 1,0 2-1,-1-1 1,1 0-1,0 1 1,0-1-1,-5 4 1,-38 28 105,-51 48 1,94-78-115,0-1 1,1 1-1,-1 0 1,1 0-1,0 0 1,0 0-1,0 0 1,-2 4 0,-23 52 82,-20 62 0,38-85 42,-1 127 45,14-136-97,6 4-25,27 54-1,-23-67 13,5-2-39,0-2 1,43 24-1,-37-28 39,119 11 28,-113-21-62,154-13-1968,-80 1-7979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0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8160,'27'-28'1017,"-24"26"-838,0-1-1,1 1 1,-1 0-1,0 0 1,0 0 0,1 1-1,-1-1 1,1 1-1,0-1 1,-1 1 0,1 0-1,0 1 1,5-1-1,0 0-91,0 0-1,1 1 0,10 2 0,-14-1-64,0 0 0,-1 1 0,1 0-1,0 0 1,-1 1 0,1-1 0,-1 1 0,0 0-1,0 0 1,0 1 0,7 6 0,-6-5 16,7 7 216,-5 1-144,0 0 0,0 0 1,-2 0-1,0 1 0,0 0 1,-1 1-1,-1-1 1,5 27-1,-5 31 402,8-16 46,-10-50-461,0 1 0,0-1-1,1 1 1,-1-1 0,2 0-1,-1 0 1,6 7 0,-9-12-76,1-1 1,-1 1 0,1-1-1,-1 1 1,1-1-1,-1 1 1,1-1 0,-1 0-1,1 1 1,-1-1-1,1 0 1,0 1-1,-1-1 1,1 0 0,-1 0-1,1 0 1,0 1-1,-1-1 1,1 0-1,0 0 1,-1 0 0,1 0-1,0 0 1,-1 0-1,2 0 1,19-12 269,54-52 22,-59 50-224,-1 0 0,-1-2-1,0 1 1,-1-2 0,20-32-1,-14 20 75,2-6-48,60-85 416,-75 113-371,5-4 26,-6 7-28,5-5-10,-3 8-16,-3 2-118,0 1 1,1 0-1,-1 1 0,0-1 0,0 1 0,0-1 0,0 1 0,0 0 0,-1 1 0,1-1 0,-1 0 0,0 1 0,5 8 0,4 6 10,15 29 1,-23-40-27,21 46 38,-20-37-32,14 42 2,-5-14-1,-13-42-5,0 1 0,0-1 1,0 1-1,0-1 0,0 0 0,0 1 0,3 3 0,-3-5 0,0 0 0,0-1 0,0 1 0,0 0 0,1 0 0,-1-1 0,0 1 0,0 0 0,0-1 0,1 1 0,-1-1 0,0 0 0,1 1 0,1-1 0,0 0 0,0 0 0,0-1 0,-1 1 0,1-1 0,0 1 0,0-1 0,-1 0 0,5-2 0,42-21 0,97-60 22,-92 45 22,-41 29-20,1 1 1,0 1-1,0 0 0,1 1 1,0 0-1,21-5 0,0 10 3,-22 4 46,-1 4-53,-1 0 0,0 0 0,0 1 0,13 12 0,-11-3 42,-10-10-44,3 4-5,-1 1 1,0 0 0,-1 0 0,0 0 0,-1 1 0,0 0 0,0-1 0,2 19-1,-4-15 10,2 1-9,-2 0-1,0 0 1,-1 0-1,0 0 1,-4 30-1,-1-22 11,-10 32-1,13-53-19,0 0 1,0-1-1,-1 1 0,1-1 1,0 0-1,-1 1 0,0-1 0,1 0 1,-1 0-1,0 0 0,0 0 1,0 0-1,-1 0 0,1-1 0,0 1 1,-1-1-1,-3 3 0,4-4-1,1 0 0,1 1 0,-1-1-1,0 0 1,0 0 0,0 0 0,0 0 0,1 0-1,-1 0 1,0-1 0,0 1 0,0 0 0,0 0-1,1-1 1,-1 1 0,0 0 0,0-1-1,0 1 1,1 0 0,-1-1 0,0 1 0,1-1-1,-1 0 1,0 1 0,1-1 0,-2-1 0,-8-10 9,8 8-3,0 0 0,0 0 0,0 0 0,1 0 0,-1 0 0,1 0 0,0-1 0,0 1-1,1 0 1,-1 0 0,1-1 0,0 1 0,0-1 0,0 1 0,2-7 0,-1 6 2,3-13 55,11-16-19,21-37 0,-22 49-18,1 1 1,0 0-1,2 2 0,21-21 1,-24 26-17,7-6 53,161-109 108,-141 112-117,-30 13-52,-7 3-1,0 1-1,0-1 1,1 1-1,-1 0 0,0 0 1,1 0-1,-1 0 1,0 1-1,0 0 0,0 0 1,1 0-1,-1 0 1,0 1-1,4 2 0,-2-2 0,7 6 5,17 24 4,-26-25-12,1 0 1,-1 0-1,-1 1 0,1-1 1,2 9-1,9 50 0,-6 6 0,-8-64 0,1 10-1,-1 1 0,-1-1 0,0 0 0,-1 1 0,-6 27 0,4-35-5,1-5 0,0 0-1,1 1 1,0-1-1,0 0 1,0 1-1,1-1 1,0 1-1,1 9 1,-2-30-545,1-1 1,1 0-1,4-24 1,-4 36 210,8-60-12199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1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9416,'10'16'95,"1"0"1,0-1 0,1 0-1,0-1 1,2 0 0,-1-1-1,29 21 1,-25-19-71,-9-7-16,1-1 0,0 0-1,13 8 1,39 24 16,18 6-18,1-3-2,-10-4-3,-17-8-2,-14-8 0,-10-1 0,-8 4 0,-4 4 0,-7 5 0,0 12 124,7 75 1,-15-87-46,0-2 362,1 0 0,2-1 0,10 38 0,-15-69-422,0 1 0,0-1 0,1 1 1,-1-1-1,0 1 0,0-1 0,0 0 0,1 1 1,-1-1-1,0 1 0,0-1 0,1 0 1,-1 1-1,0-1 0,1 0 0,-1 0 0,0 1 1,1-1-1,-1 0 0,0 0 0,1 1 0,-1-1 1,1 0-1,-1 0 0,0 0 0,1 0 1,-1 1-1,1-1 0,-1 0 0,1 0 0,-1 0 1,1 0-1,-1 0 0,0 0 0,1 0 1,-1-1-1,1 1 0,-1 0 0,1 0 0,-1 0 1,0 0-1,1 0 0,0-1 0,11-6 85,12-15 266,0-1 0,23-27 0,-39 40-224,182-215 1486,-183 216-1496,1 0 0,0 1 0,1 0 0,0 1 0,0 0 0,1 0 0,19-10 0,-28 17-120,0-1-1,0 1 1,0 0 0,0 0 0,0 0 0,0 0-1,0 0 1,0 0 0,0 0 0,-1 0 0,1 0-1,0 1 1,0-1 0,0 0 0,0 0-1,0 1 1,0-1 0,1 1 0,2 1 24,8 4-1,-1 1-1,1-1 1,-1 2 0,-1 0 0,1 0 0,-2 0 0,17 18 0,-14-13-28,50 49 141,37 32-62,-79-75-60,13 11 3,42 29 0,-66-52-25,2 0 0,-1-1 0,17 7 0,-26-13-7,0 1-1,0-1 1,0 0 0,0 1 0,-1-1 0,1 0 0,0 0 0,0 0-1,0 0 1,0 0 0,0 0 0,0 0 0,0 0 0,0-1 0,0 1-1,0 0 1,0 0 0,0-1 0,1 0 0,2 0 2,-3 0-3,1 1 0,-1 0 1,1-1-1,-1 1 0,0-1 1,1 0-1,-1 1 0,0-1 1,0 0-1,1 0 0,0-1 1,0 0-1,-1 1 1,0-1-1,0 0 1,1 0-1,-1 0 0,-1 0 1,1 0-1,0 0 1,0 0-1,-1 0 1,1-4-1,0-4 1,0 0-1,0 0 1,-2-11 0,0 7 1,-1 0-1,-5-20 1,4 21-1,-2 1-1,-9-22 0,10 26 0,-1 0 0,0 0 0,0 1 0,-7-8 0,8 11 0,0 0 0,0 0 0,-1 0 0,0 0 0,1 1 0,-7-3 0,7 4 0,1 0 0,-1 1 0,0-1 0,0 1 0,0 0 0,-1 0 0,-3 0 0,5 0 0,1 1 0,-1 0 0,1 1 0,-1-1 0,1 0 0,0 1 0,-1-1 0,1 1 0,-1 0 0,-3 1 0,3 0 0,0-1 0,1 1 0,-1 0 0,0 0 0,1 1 0,-1-1 0,1 0 0,-4 5 0,1 0 1,1 0-1,0 0 0,0 1 1,-3 7-1,1-1 2,2 0-1,-4 17 1,-1 37-1,8-49-1,2 30 0,11 11 0,3-14 0,1-21 0,-14-24 0,-1 0 0,0 0 0,1 0 0,-1 0 0,1 0-1,-1-1 1,1 1 0,-1 0 0,1-1 0,-1 1 0,1-1-1,0 1 1,-1-1 0,1 0 0,0 0 0,-1 0-1,1 1 1,0-2 0,0 1 0,-1 0 0,1 0 0,0-1-1,-1 1 1,1 0 0,-1-1 0,1 0 0,0 1 0,2-3-1,2-1 0,0 0 0,1 0 0,-2 0 0,9-9 0,-9 9 2,15-14-3,-1-1 0,21-28 0,-26 30 0,24-32-4,-25 30 5,26-36 1,-7 10 0,-12 18 0,-20 27 0,0-1 0,1 1 0,-1-1 0,1 1 0,-1 0 0,1-1 0,0 1 0,-1-1 0,1 1 0,-1 0 0,1-1 0,0 1 0,-1 0 0,1 0 0,0 0 0,-1-1 0,1 1 0,0 0 0,-1 0 0,1 0 0,0 0 0,-1 0 0,1 0 0,1 1 0,-1-1 0,0 1 0,0-1 0,1 1 0,-1 0 0,0-1 0,0 1 0,0 0 0,0 0 0,0 0 0,0 0 0,0 0 0,0 0 0,0 0 0,-1 0 0,1 0 0,1 3 0,0 1 0,0 1 0,0-1 0,0 1 0,0 0 0,-1 0 0,1 10 0,-1 6 0,-2 41 0,-14 42 0,-13 14 0,-9 26 0,-3 26 0,-46 148-2,69-266-10,8-26 7,-86 223-24,71-199 14,-32 49 0,40-81-17,8-13 27,0 0 0,-1 0 0,1-1 0,-1 0 0,0 0 0,0-1 0,-14 4 0,22-7 3,0-1 1,1 0-1,-1 0 1,0 0-1,1 1 1,-1-1-1,0 0 1,0 0-1,1 0 1,-1 0-1,0 0 0,1-1 1,-1 1-1,0 0 1,1 0-1,-1 0 1,0 0-1,1-1 1,-1 1-1,-1-1 1,-7-4-5,0-1 0,0-1 0,0 1 0,1-1 0,-11-12 0,9 3-8,5 6 9,1 2 4,0-1-1,0 0 0,1 0 0,0 0 1,0 0-1,1 0 0,0-1 0,1 1 1,0-13-1,2-25 0,-1 36 2,1 0 0,5-20 0,-2 18 0,1-1 0,10-20 0,26-37 2,-20 40 4,45-50 0,-58 74 0,1-1 1,-1 1-1,1 0 0,0 1 1,1 0-1,0 0 1,0 1-1,16-6 1,-13 5-4,7-2-73,1 0 0,-1 2-1,2 0 1,27-4 0,-7 2-1745,49-12-9165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1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8520,'0'0'1721,"2"8"-818,33 125 1174,-24-69-1601,0-16-190,-5-21-118,0 0 1,-2 0-1,2 49 1,7 108 156,-2-132-2103,1-3-7202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11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71 101 7536,'-13'5'19,"7"-3"6,1 0 0,-1 1 0,1 0 0,0 0-1,0 0 1,0 0 0,-5 6 0,7-6 309,-3 4 112,5-5-146,5-2 34,4 0-33,2 0-101,0 0 1,1-1-1,-1-1 1,14-3 0,105-28 515,-32 4 204,-14 7-236,87-30 658,-166 50-1188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1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7448,'5'3'144,"0"0"-1,0-1 1,0 1 0,1-1 0,-1-1-1,0 1 1,1-1 0,0 0 0,-1 0 0,1 0-1,5-1 1,202-29 2640,-192 27-2695,31-9 474,145-45 1261,-195 55-1756,0 0 0,0 0 1,0 1-1,0-1 0,-1 0 0,1-1 1,0 1-1,0 0 0,-1 0 0,1-1 1,-1 1-1,3-3 0,-1 1-2,-2 1 188,2 1-1,8-4-182,-8 4 30,-2-1 4,9-7-2027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1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6728,'0'4'88,"-1"13"86,0-1 0,-2 1 0,-5 22 0,4-24 107,1 1 1,0-1 0,1 0-1,0 24 1,1-23-121,1 12 646,19 134 293,0-74 54,-11-59-982,14 55-1514,0-4-6038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1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8968,'0'0'593,"1"5"-328,5 14-150,-4-14 192,-2-2-1,20 109 677,-10-58-808,34 192 373,-40-215-438,25 201 248,-2-18-174,-21-170-63,8 207 51,-14-195-65,5 223 41,-5-222-47,0 253 43,1-244-56,6 262 39,-5-262-47,6 294 32,-9-284-31,-14 309 39,10-308-32,-33 317 36,29-314-56,-41 354 29,39-340-42,-57 398 26,54-392-27,-42 371 23,49-384-9,-10 340 36,18-342-16,26 357 43,-19-349-31,33 376 44,-34-376-24,20 354 48,-23-361-48,1 348 46,-7-344-51,-18 370 50,15-368-52,-27 359 42,26-366-60,-19 310 41,23-317-50,13 320 36,-7-318-34,21 307 38,-20-313-46,27 273 31,-26-279-38,26 279 31,-26-279-24,18 253 32,-19-260-30,20 254 38,-19-253-32,20 280 110,-5-84-99,-15-209-44,29 182 27,-27-189-20,38 119 22,-40-144-75,1 1 1,0-1-1,2-1 1,0 1-1,14 18 1,-11-17-7,-12-17-3,1 0 1,-1 0-1,1 0 0,-1 0 1,1 0-1,0 0 1,-1 0-1,1 0 1,0-1-1,0 1 0,0 0 1,0 0-1,0-1 1,0 1-1,0-1 0,0 1 1,0-1-1,1 1 1,1 1 3,0-1 0,0 0 0,0 0-1,0 0 1,1-1 0,-1 1 0,0-1 0,0 0 0,1 1 0,-1-2 0,0 1 0,1 0 0,-1-1 0,5-1 0,1-1-392,-1 0 1,0 0 0,-1-1-1,1-1 1,10-7-1,49-35-11011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16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539 166 6728,'2'-7'345,"0"-5"33,0 1-1,0-1 0,-1-15 1,-1 23-125,-1 0 0,1 0 0,0 0 0,-1 0 0,0 0 0,0 1-1,0-1 1,-1 0 0,1 0 0,-1 1 0,0-1 0,0 1 0,0-1 0,0 1 0,-6-6 0,-15-8 134,10 12 341,-17 0-245,-36 1-1,44 6-47,-100 36 165,119-37-559,0 0-1,1 0 1,-1 1 0,0-1 0,1 1-1,0-1 1,-1 1 0,-1 2 0,-33 29 203,-44 55-1,60-56-1,-4 20-76,-24 70 0,48-118-140,-1 1 1,1-1 0,0 0-1,1 0 1,-1 1 0,1 4-1,0-9-26,-1 18 63,0 1-1,4 21 0,-1-26-45,1 0 0,1-1 0,5 14 0,-8-24-2,0-1 1,0 0-1,0 0 0,0 0 1,0 0-1,0 0 0,0 0 1,1 0-1,2 3 0,91 92 185,-73-82-118,95 39 23,-93-48-92,43 1 1,-43-6-13,30-2 0,-27-2-7,-1-1 0,48-15 0,-54 10-86,-1-6 21,1-1 0,18-20 1,-26 19-462,30-79-268,-40 92 654,-1 0 0,0 0 1,1 0-1,-2 0 0,1-1 1,0 1-1,-1 0 0,0-1 0,0-7 1,-1-4-65,1 0 72,1 11 42,-1 0-1,0 0 1,0 0-1,-1 0 1,0 0-1,0 1 1,0-1-1,-2-6 1,-1-3-209,-2 0 1,-7-17-1,13 31 286,0-1-1,-1 0 0,1 1 1,-1-1-1,1 1 0,-1-1 1,1 1-1,-1-1 1,1 1-1,-1-1 0,1 1 1,-1 0-1,0-1 0,1 1 1,-1 0-1,0-1 0,1 1 1,-1 0-1,0 0 0,1 0 1,-1 0-1,0-1 1,0 1-1,1 0 0,-1 0 1,0 0-1,1 1 0,-1-1 1,0 0-1,0 0 0,1 0 1,-1 0-1,0 1 1,1-1-1,-1 0 0,1 1 1,-1-1-1,0 0 0,1 1 1,-1-1-1,1 1 0,-1-1 1,1 1-1,-1-1 0,1 1 1,-1-1-1,1 1 1,0 0-1,-1-1 0,1 1 1,-1 0-1,-43 119-285,28-66 297,15-44 9,0 1 0,1-1 0,0 0 0,1 0 0,0 0 0,1 0 0,5 20 0,2-13 39,-4-10-18,1 1-8,0-1 1,0 1 0,1-1 0,-1 0-1,1-1 1,1 0 0,0 0-1,-1-1 1,2 1 0,9 3 0,-8-3 42,4 1 5,-1-1-1,1 0 0,1-1 0,-1-1 0,29 6 0,-27-8 60,-1-1 0,22-1 1,-37 0-105,1 0 0,-1 0 1,1 0-1,-1 0 0,1 0 1,-1 0-1,1-1 0,-1 1 1,1 0-1,-1 0 0,0 0 1,1 0-1,-1-1 0,1 1 1,-1 0-1,0-1 0,1 1 1,-1 0-1,0-1 0,1 1 1,0-1-1,6-8 107,0 1 0,0-2 0,-1 1 0,0-1 0,-1 0 0,0 0 0,4-11 0,0-3 108,8-42 1,-15 45 62,-20-90 116,10 89-150,-48-78 106,43 85-127,4 7-175,-1 0 1,0 1-1,-1 1 1,-14-8 0,23 13-45,0 1 0,0-1 0,1 1 0,-1-1 1,0 1-1,0-1 0,0 1 0,0 0 1,0 0-1,0 0 0,0 0 0,0 1 1,0-1-1,0 1 0,0-1 0,0 1 1,0-1-1,0 1 0,0 0 0,1 0 1,-4 2-1,4-3-17,-1 6 118,5 52 34,2-44-128,0-8-231,1 1 0,-1-1 0,1 0 0,1-1 0,-1 1 0,1-1 0,0 0 0,0-1 0,14 7 1,35 18-10138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1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31 10312,'-24'-30'76,"42"49"310,-13-14-307,1 0 0,-1 1-1,0 0 1,6 8 0,48 89 370,27 62 823,-75-141-1005,12 46-1,-23-55 88,-3-6-257,0-1 0,-1 1 0,0-1 0,-8 12 0,4-12 211,3-6-258,1-1 1,0 1 0,-1-1-1,1 0 1,-1 0-1,0 0 1,1-1 0,-1 0-1,1 0 1,-1 0-1,0 0 1,1-1 0,-1 1-1,1-1 1,-1 0-1,1-1 1,-1 1 0,-6-4-1,8 4-18,0-1 1,0 0-1,0 1 0,1-1 0,-1 0 1,0-1-1,1 1 0,-1 0 0,1-1 1,0 1-1,0-1 0,0 0 0,0 0 0,0 1 1,0-1-1,1 0 0,0-1 0,-1 1 1,0-6-1,1 2 3,1 1 0,0-1 1,0 0-1,1 1 0,0-1 0,0 1 1,1 0-1,-1-1 0,5-7 0,-2-4-10,-2 11-5,1 0-1,-1 0 0,1 0 1,0 0-1,1 0 0,5-8 0,79-119 129,-66 109-48,4 3-55,1 1 0,47-27 0,-71 46-36,-1 1 0,1 0 1,0 0-1,-1 0 0,1 0 0,0 0 0,4 0 0,14-2 11,0 2 0,0 0 0,0 2-1,23 3 1,-41-4-14,-1 0 0,1 1 0,-1 0 0,1-1 1,-1 1-1,1 0 0,-1 0 0,3 2 0,12 8 11,1 1 0,-2 0 0,0 1 0,17 18 0,-18-9 56,36 99 31,-45-96-24,-4-12-42,0-2-18,0 1 0,0-1 0,-2 1 0,1 0 0,-2-1 0,1 1 0,-1 0 0,-5 17 0,-21 55 128,26-81-136,0 0 1,-1-1 0,1 1-1,-1 0 1,0 0 0,1-1-1,-1 1 1,0-1 0,0 0-1,-1 0 1,1 1 0,0-1-1,-1-1 1,1 1 0,-1 0-1,0-1 1,0 1 0,-4 1-1,4-2 1,1 0-3,0 0 0,0-1 0,0 1 1,0-1-1,0 0 0,0 1 0,0-1 0,0 0 0,0 0 0,0 0 0,0-1 1,0 1-1,0 0 0,0-1 0,1 1 0,-1-1 0,0 0 0,0 0 0,0 0 1,0 0-1,-1-1 0,2 1-3,0 0 0,1 1 0,-1-1 0,1 0 0,0 0 0,-1 0 0,1 0 0,0 0 0,-1 0 0,1 0 0,0 1 0,0-1 0,0 0 1,0 0-1,0 0 0,0 0 0,0 0 0,0 0 0,0 0 0,1 0 0,-1-1 0,1-1 11,0-8 5,1 1 0,0 0-1,1 0 1,0 0 0,1 0 0,0 0-1,0 1 1,11-17 0,-5 9-17,6-12 48,37-49 0,-35 53-46,0 2 20,72-75 13,-85 94-38,-1 0-1,1 0 1,0 0 0,0 0 0,0 1-1,0 0 1,1 0 0,-1 0-1,1 0 1,0 1 0,0 0-1,0 1 1,0-1 0,11 0 0,-12 1-1,-4 1 0,0-1-1,0 1 1,0 0 0,0 0 0,0 0 0,0 0 0,0 0 0,1 0 0,-1 0-1,0 1 1,0-1 0,0 0 0,0 1 0,1 0 0,21 9 13,-1 0 1,25 18-1,-29-12 27,-3 3-26,-2 0 1,0 1 0,11 24-1,-17-20 44,4 103 23,-13-100-30,-51 198 91,34-161-118,17-58-219,1-1-168,-1 0 1,1 0-1,0 0 1,1 1-1,-1 5 1,1 4-11533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2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7088,'41'-12'237,"-38"11"1388,16 11-1183,6 6-267,-2 2 1,0 1 0,32 33-1,-51-47-157,1 2 0,-1-1-1,0 0 1,0 1 0,-1 0 0,0-1-1,0 2 1,2 7 0,-1-4-4,0 1 9,-1-1-1,0 1 1,0-1 0,-1 1 0,1 15 0,-1-9-10,1 13 75,-2 61 1,-2-37-23,3-36-58,-1 26 51,-27 182 115,21-139-99,3-20-35,-15 93 57,15-144-93,-6 21 30,-4 4 34,-9 61 1,20-98-54,1 1 1,0-1-1,0 1 0,1-1 0,0 0 1,-1 1-1,2-1 0,-1 0 1,1 0-1,0 0 0,0 0 1,0 0-1,1 0 0,-1 0 0,1-1 1,6 8-1,1-9 52,13-3-502,0 0 1,47-8 0,12-5-6479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16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15 281 11480,'0'-1'1,"13"-25"192,-13 25-187,1 1 1,-1 0 0,0-1-1,0 1 1,1-1 0,-1 1-1,0 0 1,1-1 0,-1 1-1,1 0 1,-1-1 0,0 1-1,1 0 1,-1 0-1,1 0 1,-1-1 0,1 1-1,-1 0 1,1 0 0,-1 0-1,1 0 1,0 0-2,-1 0 0,1 1 0,0-1 0,-1 0 0,1 1 0,-1-1 1,1 1-1,-1-1 0,0 1 0,1-1 0,-1 1 0,1-1 0,-1 1 0,0 0 0,0-1 0,1 1 0,-1-1 1,0 1-1,0 0 0,0-1 0,1 1 0,-1 0 0,3 11 111,0 0 0,-1 0-1,0 1 1,-1-1 0,-1 19 0,11 269 1293,-11-262-1121,1-10-140,12 171 407,-9-170-442,3 17 338,1 84 1,-9-126-212,-3-7-1,1 1-199,1 1-28,1 1 1,0-1-1,0 0 0,0 1 0,-1-1 1,1 0-1,0 0 0,0 0 1,0 0-1,0 0 0,0 0 1,1 0-1,-1-1 0,0 1 1,0 0-1,1 0 0,-1 0 1,0-3-1,-31-86 250,22 54-147,2-1 0,-4-51-1,9 62-94,-1-11 42,3 8-33,-2-20-2,2-1 0,7-51 0,20-98 9,-17 158-16,-4 22-13,6-23 1,2 1 1,32-71-1,-19 58-1,-24 50-7,1-2 1,0 0-1,0 0 1,0 0-1,5-6 1,-7 11-1,0 0 0,0 1 0,-1-1 1,1 0-1,0 1 0,0-1 0,0 1 0,0-1 1,0 1-1,0-1 0,0 1 0,0-1 0,0 1 1,0 0-1,0 0 0,0 0 0,0-1 0,0 1 1,1 0-1,-1 0 0,0 1 0,0-1 0,0 0 1,0 0-1,0 0 0,1 1 0,3 1 0,-1 0 1,1 0-1,-1 0 0,1 1 1,-1-1-1,0 1 0,7 7 1,-5-5 0,-1 0-1,0 1 1,0 0 0,-1 0 0,1 0-1,4 11 1,-4-7-1,-1 1 1,0 0-1,0 0 0,2 18 0,-3-13 0,-2 0 0,0 0 0,-1 20 0,-1-16 0,-2 0 0,-6 24 0,4-24 0,-15 37 0,10-37 0,-17 29 0,-16 13 0,1-4 0,38-52 12,-39 59 502,40-59-780,-1 0-1,2 0 0,-1 1 0,1-1 1,0 0-1,0 1 0,1-1 1,0 1-1,-1 7 0,2 4-10399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17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386 308 11032,'-15'-6'199,"1"0"1,-1 0-1,0 1 0,-1 1 1,1 1-1,-28-3 1,22 3-30,14 3-84,0-1-1,1 1 0,-1 0 1,0 0-1,0 1 1,1 0-1,-1 0 0,0 1 1,-9 3-1,6-2-16,1 0 21,1 0 0,-1 1 0,1 0 0,0 0 0,0 1 0,-8 6 0,5-4-33,5-3-8,1 0 0,-1 0 0,1 0 1,0 1-1,0 0 0,1-1 0,0 2 1,-1-1-1,2 1 0,-7 10 0,7-10-12,-2 7 177,4-7-169,1 1 1,-1-1-1,2 1 1,-1-1-1,1 0 1,0 1-1,0-1 1,0 0-1,1 1 1,0-1-1,0 0 1,1 0-1,4 8 1,-4-11-18,0 0 0,-1 0 1,1 0-1,0-1 0,1 1 0,-1-1 1,0 0-1,1 1 0,-1-2 1,1 1-1,-1 0 0,1-1 0,0 1 1,0-1-1,0 0 0,0-1 0,0 1 1,0-1-1,0 1 0,0-1 1,0 0-1,0-1 0,4 0 0,-2 0-6,0 0 0,0-1 0,-1 1 0,1-1 0,-1-1 0,1 1 0,-1-1 0,0 0 0,0 0 0,0-1 0,0 1 0,0-1 0,-1 0 0,0 0 0,0-1 0,6-7 0,0-5 56,-1 0 1,-1 0 0,13-38-1,-16 39 110,-8 35 212,1 3-358,-1 1-7,2-16-19,0 1 0,0-1 0,1 1 0,0-1 1,2 11-1,-2-16-14,1-1 1,0 1-1,-1-1 1,1 1-1,0-1 1,0 1-1,0-1 1,0 1-1,0-1 0,0 0 1,0 0-1,1 0 1,-1 1-1,0-1 1,1 0-1,-1-1 1,1 1-1,-1 0 1,1 0-1,-1-1 1,1 1-1,0 0 1,-1-1-1,1 0 0,0 1 1,-1-1-1,1 0 1,0 0-1,-1 0 1,1 0-1,0 0 1,1-1-1,4 0 0,0 1 0,0-2 1,0 1-1,11-5 0,-11 3 0,-1 1 0,0-1 0,0-1 1,0 1-1,0-1 0,0 0 0,-1 0 1,0-1-1,0 1 0,0-1 0,5-6 1,5-6 8,5-4 2,-2-1 0,-1-1 0,22-35 0,-5-16 17,-24 53-28,4-10 29,0 0 0,3 2 0,29-43 0,-43 69-23,0 0-1,0 0 0,0 1 0,0-1 0,0 1 0,1 0 1,-1 0-1,1 0 0,0 0 0,0 1 0,5-2 0,-2 0 1,2 3 20,47 23 14,-44-13-20,-9-6-15,1 1-4,0-1 0,0 1 1,0 0-1,-1 0 0,0 1 0,0-1 0,-1 1 0,0-1 1,0 1-1,0 0 0,0 0 0,-1 0 0,0 0 0,1 10 0,-10 156 57,-1-112-40,7-51-13,0-3-4,0-1 0,1 1 0,-1 0-1,1 0 1,1-1 0,-1 1 0,1 0 0,1 8-1,1 1 14,-2-14-14,0-1-1,0 1 0,1 0 1,-1-1-1,0 1 0,0 0 1,0-1-1,1 1 0,-1-1 1,0 1-1,1-1 0,-1 1 1,1-1-1,-1 1 0,1-1 1,-1 1-1,1-1 0,-1 1 0,1-1 1,-1 1-1,1-1 0,-1 0 1,1 0-1,-1 1 0,2-1 1,-1 0 0,1 1 1,-1-1-1,0 0 1,1 0-1,-1 0 1,0 0-1,1-1 1,-1 1-1,0 0 1,1 0-1,-1-1 1,0 1-1,1-1 1,0 0-1,82-42 37,-75 38-24,1 0-1,-1 0 0,16-14 1,-6 5-6,29-20 7,-30 18 30,66-101 20,-27 24 34,-20 29-40,-6 19 0,-29 41-32,-2 5-27,0-1 1,0 0 0,0 1-1,0-1 1,0 1-1,0-1 1,0 0 0,0 1-1,0-1 1,0 1-1,0-1 1,0 0-1,-1 1 1,1-1 0,0 0-1,0 1 1,0-1-1,-1 0 1,1 1 0,0-1-1,0 0 1,-1 1-1,1-1 1,-1 0 0,0 1-1,0 0 0,0 0 0,0 1 1,0-1-1,0 0 0,0 0 0,1 0 1,-1 1-1,0-1 0,1 0 0,-1 1 1,0 1-1,-23 85 23,21-74-20,1-1-1,0 1 1,1 0 0,1-1 0,2 27-1,-1-26-1,-1-10-1,3 22 9,8 23-5,-9-43-121,-1 19-2076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1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10136,'10'13'90,"1"-1"0,0 0 0,1 0 0,0-1 0,0-1 0,1 0 0,22 13 0,98 50 291,-131-72-382,92 45 45,-34-14-31,-2 4-10,-16-2-3,-17-9 0,-1 4 1,-23-28 1,-1 0 0,1 0 0,0 0 0,-1 0 0,1 0 1,-1 0-1,0 1 0,1-1 0,-1 0 0,0 0 0,0 0 0,1 1 0,-1-1 0,0 0 0,0 0 0,0 1 1,-1-1-1,1 0 0,0 0 0,0 0 0,-1 1 0,1-1 0,0 0 0,-1 0 0,-1 2 0,-2 11 47,3-8-28,0 0 0,0-1 1,0 1-1,1 0 0,0 0 1,1 0-1,-1 0 1,3 10-1,20 60 262,-22-75-277,5 16 35,9 25 228,15 62 0,-27-62-179,-3-38-54,0 1 0,0-1 1,-1 0-1,0 1 0,0-1 0,0 0 0,0 0 0,-1 0 0,0 0 0,0 0 0,0 0 0,0 0 1,0 0-1,-1-1 0,0 0 0,-4 6 0,3-5 12,-8 7 252,-3-1-142,0-1 1,-1-1 0,0-1 0,0 0 0,-34 10 0,37-15-112,6 0 15,1-1 0,0 0 1,-1-1-1,-11 0 1,8 1 93,5 0-88,0-1 0,0 0 1,-1 0-1,1 0 0,0-1 1,0 1-1,0-1 0,0-1 1,0 1-1,-8-4 1,13 5-65,0 0 1,0 0 0,0 0-1,0 0 1,0 0 0,0 0-1,0 0 1,1 0 0,-1 0-1,0 0 1,0 0 0,0 0-1,0 0 1,0 0 0,0 0-1,0 0 1,0 0 0,0-1-1,0 1 1,0 0 0,0 0-1,0 0 1,0 0 0,1 0-1,-1 0 1,0 0 0,0 0-1,0 0 1,0 0 0,0 0 0,0 0-1,0-1 1,0 1 0,0 0-1,0 0 1,0 0 0,0 0-1,0 0 1,0 0 0,0 0-1,0 0 1,0 0 0,0 0-1,0-1 1,0 1 0,0 0-1,0 0 1,-1 0 0,1 0-1,0 0 1,0 0 0,0 0-1,0 0 1,0 0 0,0 0-1,0 0 1,0 0 0,0 0-1,0 0 1,0-1 0,80-61 507,44-37-252,-11 5 40,-6 4-158,59-44 52,-97 82-109,-69 52-84,1-1 1,-1 1-1,0 0 0,0 0 1,1-1-1,-1 1 0,0 0 1,1 0-1,-1 0 0,0 0 1,0 0-1,1-1 0,-1 1 0,0 0 1,1 0-1,-1 0 0,0 0 1,1 0-1,-1 0 0,1 0 1,-1 0-1,0 0 0,1 0 1,-1 0-1,0 0 0,1 0 0,-1 1 1,0-1-1,1 0 0,-1 0 1,0 0-1,0 0 0,1 1 1,-1-1-1,0 0 0,1 0 1,-1 0-1,0 1 0,0-1 0,0 0 1,1 0-1,-1 1 0,0-1 1,0 0-1,0 1 0,0-1 1,1 0-1,-1 1 0,0-1 1,0 0-1,0 1 0,0-1 0,0 0 1,0 1-1,0 0 0,1 2 5,-1-1-5,-1 0 1,1-1 0,0 1-1,0 0 1,-1 0 0,1 0-1,-1-1 1,1 1 0,-1 0-1,0 0 1,1-1 0,-1 1-1,0-1 1,0 1 0,-2 1-1,-57 97 25,43-73-19,1 0 1,-22 53-1,27-55-5,2 0 4,-5 34 1,12-48-7,1 1 1,0 0-1,1 13 0,0-17 0,1 0 0,0 0 0,5 16 0,-4-19 0,0 0 0,0 0 0,0-1 0,0 1 0,1 0 0,4 4 0,-5-5 0,2-1 0,-1 0 0,0 1 0,1-1 0,-1-1 0,1 1 0,7 4 0,-2-3 0,-1-1 0,1 0 0,16 4 0,35 1 0,-49-7 0,0-2 0,1 1 0,12-3 0,-15 1 0,1-1 0,0 0 0,14-6 0,-16 5 1,1-1-1,0 0 0,12-10 1,-14 9 0,0-1 0,-1 0 0,0 0 1,0-1-1,-1 1 0,0-1 0,0-1 0,-1 1 1,5-13-1,-4-2 25,-6-113 20,-5 107 22,-6-6-15,-27-58 0,25 73 49,2 6-65,-2 1 0,1 0 1,-20-14-1,31 26-25,0 0 0,0-1-1,0 1 1,1 0 0,-1 0 0,0 0-1,0 1 1,0-1 0,-1 0 0,1 1 0,0-1-1,0 1 1,0 0 0,0 0 0,0 0-1,-3 0 1,-2 0 15,-19 2 11,25-2-32,0 1 0,0-1-1,0 0 1,0 1 0,0-1-1,0 1 1,0 0 0,0-1-1,0 1 1,0 0 0,0-1-1,1 1 1,-1 0 0,0 0-1,0 0 1,1 0 0,-1 0-1,1 0 1,-1 0 0,1 0-1,-1 0 1,1 0 0,0 0-1,-1 0 1,1 1 0,-1 0 6,-2 25 7,6-15-6,18 19 1,19 10-12,-33-34-2,-2-3-6,0 1-1,0-1 1,1 1 0,0-1 0,-1-1 0,1 1 0,0-1 0,1 0 0,-1-1 0,0 1 0,1-1 0,7 1-1,-7-2-42,0 0-1,0-1 0,0 0 1,0 0-1,1-1 0,-1 0 0,0 0 1,0 0-1,0-1 0,0 0 1,-1-1-1,1 1 0,8-6 0,-3 2-4,-7 3-9,0 0 0,0 0 0,0-1 0,0 1 0,-1-1 0,8-9-1,92-113-903,-74 87 737,-27 34 176,1 1 0,1-1 0,-1 1 0,1 0-1,0 1 1,-1-1 0,2 1 0,7-5 0,-4 4 24,0-1 2,-1 0 1,1 1 0,0 1-1,0-1 1,0 1-1,16-2 1,-17 3 19,-4 1 6,-1 0 0,1 0 0,0 1 0,-1-1 0,1 1 0,-1 0 0,1 0 0,0 0 0,-1 0 0,1 1 0,5 1 0,3 0-1,-7-1 3,1 1 0,-1-1-1,1 1 1,-1 0 0,0 0-1,0 0 1,7 5 0,-4 0 0,-1 0 0,1 1 0,-1-1 0,-1 1 0,0 1 0,0-1 1,0 1-1,-1 0 0,5 14 0,-7-17 1,7 20 13,23 121 12,-28-116 28,-3-10-24,1 9 21,-1 0 0,-3 58 1,0-70 5,1-4-14,-1 1 0,0 0 0,-2-1 1,-7 27-1,8-29 42,0-5-33,0 0 0,0 0 0,-1-1-1,0 1 1,0-1 0,0 1 0,-6 6 0,8-11 112,-2-6-26,0-2-93,0 0-1,1 0 1,-1-1-1,1 1 1,1-1-1,-1 1 1,1-1-1,0 0 0,0 1 1,1-1-1,0 0 1,0 0-1,1 0 1,0 1-1,0-1 1,0 0-1,4-9 0,18-46 200,27-79-2,-14 22 98,-27 91-310,20-50 198,-25 64-133,-1 4-45,0-1-1,1 1 0,0 0 1,1 1-1,0-1 0,1 1 0,-1 0 1,9-9-1,-13 17-44,-1 1-1,0-1 1,1 1 0,0-1-1,-1 1 1,1 0 0,-1-1-1,1 1 1,-1 0 0,1 0-1,0-1 1,-1 1 0,1 0-1,0 0 1,-1 0 0,1 0-1,0 0 1,-1 0 0,1 0-1,0 0 1,-1 0 0,1 0-1,0 0 1,-1 0 0,1 1-1,-1-1 1,1 0 0,0 0-1,0 1 1,18 16 82,-10-9-73,-3-2 0,-1 0 0,0 0 0,-1 0 0,8 13 0,-1-3 14,0 0-12,0 1 1,-1 0-1,-1 1 1,13 35-1,0 21 19,23 67 6,-18-80-35,-17-35 3,-1 1 1,-1 0 0,5 29 0,-5 6-2444,-6-29-9492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2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9328,'0'0'209,"1"6"-30,15 98 1455,-15-87-1230,0 1 1,-2 23-1,0-21-137,3 35 0,0-36-127,0 0 1,2 0 0,0 0-1,13 32 1,-11-33-8,-1-1 0,-1 1 1,-1-1-1,2 36 0,-5-50-84,0 0-1,0-1 1,1 1-1,-1 0 1,1-1 0,0 1-1,0-1 1,0 1-1,0-1 1,0 1-1,2 2 1,0-6-9,-1 0 1,0 0-1,0-1 1,1 1-1,-1 0 0,0-1 1,0 0-1,0 1 1,0-1-1,-1 0 0,4-4 1,-1 1-14,4-1-3,13-19 167,-1-7 58,31-70 0,-49 95-208,1 0 0,0 1 0,0-1-1,1 1 1,0 0 0,0 0 0,0 1 0,1-1-1,5-5 1,-3 10 92,1 3-73,1 0-27,1 0 0,-1 0 0,1 1-1,-1 1 1,0-1 0,13 9 0,-12-7 9,1 0-16,1 2 0,-1-1-1,0 1 1,0 1 0,-1 0 0,10 10-1,-12-10-4,0 0 0,1 0 0,0-1 0,1 0 0,-1-1 0,1 0 0,16 7 0,-11-7-15,-10-4-2,0 0-1,0 0 0,0 0 0,0-1 1,1 0-1,-1 0 0,10 1 0,16 0 10,37-3 0,-51-4-5,-3-4-5,0 0 1,-1-1-1,-1-1 1,12-12-1,-11 4 10,1-12-1,14-49-1,-25 55 22,-5-10-17,-2 0 0,-9-35 0,3 42 24,-51-95 19,48 105-6,-53-48 31,54 59 18,5 6-83,0 0 0,1 0 0,-1 0 0,0 1 0,0 0 0,1 0 0,-11 3 0,4 2 107,8 0-103,-1 1-1,1-1 0,-1 1 0,2 0 0,-1 0 0,1 1 1,-4 7-1,5 1 106,4 8-38,10 42 0,-3-47 18,8 2-59,0 0 0,32 27 1,-25-33 18,112 33 25,-107-43-58,116-8 9,-117-1-56,58-23-33,-70 23 1,-1-1-1,1-1 1,-1 0-1,18-14 1,-23 15 14,-3 1-15,0-1 0,-1 1 0,1-1-1,-1 0 1,5-7 0,36-47-771,-44 58 622,-2 6 48,-4 56-72,-1 24 174,5-20 24,0 10 16,-1-40 7,0-20 5,1 0 1,0 0-1,1 0 0,0 0 1,2 0-1,-1 0 0,2 0 1,4 13-1,-8-27-8,0 0 1,0 0-1,0 0 0,0 0 1,0 0-1,0-1 0,0 1 1,0 0-1,0 0 0,0 0 1,0 0-1,0 0 0,0 0 1,1 0-1,-1 0 0,0 0 1,0 0-1,0 0 0,0 0 1,0 0-1,0 0 1,0 0-1,0-1 0,0 1 1,0 0-1,0 0 0,0 0 1,0 0-1,0 0 0,1 0 1,-1 0-1,0 0 0,0 0 1,0 0-1,0 0 0,0 0 1,0 0-1,0 0 1,0 0-1,0 0 0,0 0 1,1 0-1,-1 0 0,0 0 1,0 0-1,0 1 0,0-1 1,0 0-1,0 0 0,0 0 1,0 0-1,0 0 0,0 0 1,0 0-1,0 0 0,0 0 1,8-11-214,-2 0 0,10-21 1,-8 15-1222,19-38-9039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2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16 11032,'2'-4'5,"-1"3"-3,-1 0-1,1 0 0,0 1 0,0-1 1,0 0-1,0 0 0,-1 0 0,1 1 0,0-1 1,0 1-1,0-1 0,1 1 0,-1-1 1,0 1-1,0-1 0,0 1 0,2 0 1,-2 0-3,-1 1 1,0-1 0,1 1 0,-1-1 0,0 1 0,0-1-1,1 1 1,-1-1 0,0 1 0,0 0 0,0-1 0,0 1-1,1 0 1,-1-1 0,0 1 0,0-1 0,0 1 0,-1 0-1,1-1 1,0 1 0,0 0 0,0-1 0,0 1 0,-1 7 11,-6 28 155,-1-6 151,2 1 1,-4 57-1,9-74-258,1-11-25,0 1 1,0-1-1,0 0 1,0 1-1,1-1 1,0 1-1,-1-1 1,1 0 0,0 1-1,3 5 1,7 16 153,2 0 0,1 0 0,0-1 0,21 24 0,13 12-1759,-1 0-6542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20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6 11744,'-1'-1'14,"-1"1"0,0-1-1,0 0 1,0 1 0,1-1 0,-1 1 0,0-1 0,0 1 0,0 0 0,0 0 0,0 0 0,1 0 0,-1 0 0,0 0 0,0 1 0,0-1 0,0 0-1,0 1 1,-2 1 0,-2 1 46,0 1-1,0 0 1,1 0-1,-1 0 1,1 1-1,0 0 1,0 0-1,1 0 0,0 1 1,0-1-1,0 1 1,0 0-1,1 0 1,0 1-1,-4 10 1,0 2 96,2 1 1,-1-1 0,-1 23 0,3-10 201,1 0 0,3 63 1,1-69-249,1 11 425,1-8-257,3 28 171,17 71 0,-15-98-262,1 7 308,-1 0 0,-1 0-1,2 74 1,-8-106-287,7 2-2357</inkml:trace>
  <inkml:trace contextRef="#ctx0" brushRef="#br0" timeOffset="1">543 28 11928,'3'-2'153,"9"-5"32,-12 7-179,0 0-1,0 0 1,0 0-1,0-1 0,0 1 1,1 0-1,-1 0 1,0 0-1,0 0 1,0 0-1,0 0 0,0 0 1,0 0-1,1 0 1,-1 0-1,0 0 1,0 0-1,0 0 0,0 0 1,0 0-1,0 0 1,1 0-1,-1 0 1,0 0-1,0 0 1,0 0-1,0 0 0,0 0 1,0 0-1,1 0 1,-1 0-1,0 0 1,0 0-1,0 0 0,0 0 1,0 0-1,0 0 1,0 1-1,1-1 1,-1 0-1,0 0 0,0 0 1,0 0-1,0 0 1,0 0-1,0 0 1,0 1-1,0-1 0,0 0 1,0 0-1,0 0 1,0 0-1,0 0 1,6 14 215,0 0 0,-1 0 1,-1 0-1,-1 1 1,3 18-1,-1-7-211,-1-8 109,-1 0 0,0 0 0,-2 0 0,0 0 0,-1 0 0,-3 22 0,1-22-40,0 27 361,-14 66 0,2-27 86,2-18-221,-17 128 744,29-185-1130,0 1-1,0-1 1,1 0-1,0 0 0,1 0 1,2 10-1,-1-8-1129,6 27-9609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2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1151 11656,'3'-3'129,"12"-20"128,0 0 1,-2 0-1,0-2 0,14-39 1,10-76 422,-17-48 195,-17 153-794,-2-3 259,0 16-196,0-19 61,-2-1 0,-10-63 1,8 82-115,-38-204 697,36 207-748,3 12-1,-1 0-1,0 0 1,0 0 0,0 0 0,-8-11-1,9 15 1,-1-2-3,0 0 1,-1 0-1,0 0 1,0 1-1,-9-10 1,13 15-34,0 0 0,0-1 0,0 1 0,0 0 0,0 0 0,0 0-1,-1 0 1,1 0 0,0 0 0,0 0 0,0 0 0,0 0 0,0-1 0,0 1 0,0 0 0,-1 0 0,1 0 0,0 0 0,0 0 0,0 0 0,0 0 0,0 0 0,0 0 0,-1 0-1,1 0 1,0 0 0,0 0 0,0 0 0,0 0 0,0 0 0,0 0 0,-1 0 0,1 0 0,0 0 0,0 0 0,0 0 0,0 0 0,0 1 0,0-1 0,-1 0 0,1 0 0,0 0 0,0 0-1,0 0 1,0 0 0,0 0 0,0 0 0,0 1 0,0-1 0,0 0 0,0 0 0,0 0 0,-1 0 0,1 0 0,0 0 0,0 1 0,-5 6 33,-1 1 1,1 0 0,1 0-1,-1 0 1,-3 11-1,7-15-22,-8 17 44,2 0 1,0 1-1,2 0 0,-4 30 0,6-35-37,-3 21 50,2 1-1,2 62 1,2-77-54,2 13 63,5 146 28,-7-156-55,5 37 0,-2-42-39,7 45 6,-4-47 20,24 39 19,-29-58-55,-1 0 0,1-1 0,0 1 0,-1 0 0,1 0 0,0-1 0,-1 1 0,1 0 0,0-1 0,0 1 0,0-1 0,-1 1 0,1-1 0,0 1-1,0-1 1,0 0 0,0 1 0,0-1 0,0 0 0,0 0 0,0 0 0,0 0 0,1 0 0,2 1 8,8 0 2,0 0 0,0-1 1,0-1-1,0 0 1,0 0-1,-1-1 0,1-1 1,0 0-1,16-7 0,-12 5-5,14-4 28,-1-2 1,-1 0-1,33-20 1,-48 25-27,-2 0 22,0 0 0,0 0 0,10-9 1,-3 2-14,39-27 84,-2 7-2,-54 32-96,0 0 0,0 1-1,0-1 1,0 1 0,0 0 0,1-1 0,-1 1 0,0 0 0,0 0 0,1 0 0,-1-1 0,0 1-1,0 1 1,1-1 0,-1 0 0,0 0 0,0 0 0,0 1 0,1-1 0,0 1 0,3 1 10,24 7 8,-28-8-22,-1-1 1,1 0 0,0 0-1,-1 1 1,1-1-1,-1 0 1,1 1-1,0-1 1,-1 0 0,1 1-1,-1-1 1,1 1-1,-1-1 1,1 1 0,-1 0-1,0-1 1,1 2-1,3 5 6,0 0 0,-1 0 0,0 1 0,0-1 0,0 1-1,-1 0 1,2 15 0,-6-3 27,-5 3-18,-1 0 0,-14 27 1,9-34 10,-15 5-4,-32 20 0,38-32 22,-17 3-7,-2-3 0,1-1-1,-74 5 1,105-14-26,9 1-12,-1 0-1,1 0 1,0 0-1,-1 0 1,1-1-1,0 1 1,-1 0-1,1 0 1,-1 0-1,1-1 1,0 1-1,-1 0 1,1 0-1,0-1 1,0 1-1,-1 0 0,1-1 1,0 1-1,0 0 1,-1-1-1,1 1 1,0 0-1,0-1 1,0 1-1,-1-1 1,1 1-1,0-1 1,1-1-1,-1 1 0,1-1 0,0 0 0,-1 0 1,1 1-1,0-1 0,0 0 0,0 1 0,0-1 0,1 1 1,-1-1-1,0 1 0,0 0 0,1 0 0,-1-1 0,1 1 0,2-1 1,28-17-4,-28 17 1,36-21-34,-12 7-6,-1-1-1,36-30 0,-50 37-38,14-11-84,-1-2-1,-1 0 1,25-30 0,137-175-2692,-187 228 2843,1 0 1,-1 0-1,0 0 1,0-1 0,1 1-1,-1 0 1,0 0-1,1 0 1,-1 0 0,0 0-1,1 0 1,-1 0-1,0 0 1,1 0 0,-1 0-1,0 0 1,1 0-1,-1 0 1,0 0 0,0 0-1,1 0 1,-1 0-1,0 1 1,1-1 0,-1 0-1,0 0 1,0 0-1,1 0 1,-1 1 0,0-1-1,0 0 1,1 0-1,-1 1 1,0-1 0,0 0-1,8 9-57,-5-3 38,0 1 0,-1 0-1,0-1 1,0 1 0,0 0-1,-1 1 1,0-1 0,0 0-1,-1 11 1,-1 4 14,1 29-51,0-38 48,1 2 11,0 1 1,1 0-1,0-1 0,1 0 0,8 23 0,16 29-8,-26-66 19,-1-1 0,0 1-1,0-1 1,0 1 0,1-1 0,-1 0-1,0 1 1,1-1 0,-1 1 0,0-1-1,1 0 1,-1 1 0,0-1 0,1 0-1,-1 0 1,1 1 0,-1-1 0,1 0-1,-1 0 1,1 1 0,32 12-1,29 1 2,-33-9 5,45 0 0,-60-7 21,76-35 14,-70 26 6,-8 1-34,0-1 0,0 0 0,-1-1 0,0 0 0,10-16 0,-13 7 101,-3-6-58,-1-1 0,-1-31 1,-3 57-40,0 0-1,0 0 1,0 0 0,0 0 0,0 0 0,-1 0-1,1 0 1,-1 0 0,-1-2 0,-3-8 18,-2 0 0,1 0 0,-1 0 0,-1 1 0,0 1 0,-11-12 0,18 21-22,0 0 0,0 0 0,0 0 0,0 0 0,-1 0 0,1 0 0,0 1 0,0-1 0,-1 0 0,1 1 0,0-1 0,-1 1 0,1 0 0,-3-1 0,-20-3 55,0 1-1,0 1 1,-46 2-1,66 0-44,0 0 0,0 1 0,0 0 0,1 0 0,-1 0 0,-5 2-1,-35 16 87,-70 41 0,110-58-88,1 1 0,-1 0 0,0 0 0,1 0 0,-6 6 0,-21 27 65,-48 76 0,64-80 16,0 16-30,-8 52 1,21-74 22,4-6-61,0 0 0,2 0 0,8 25 0,-12-44-27,-1 1 0,1-1 0,-1 0 1,1 1-1,0-1 0,0 0 0,-1 0 1,1 0-1,0 0 0,0 0 0,2 2 0,22 18 54,43 26 0,-44-35 27,121 27 30,-114-34-78,-9-3-20,3 1-7,1-1 0,-1-2 0,32-2 0,19-8-2190,-45 4-8829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22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759 1205 10488,'-26'-59'559,"19"40"-191,-1-1 0,-12-18-1,12 24-268,6 9-32,-1 1-1,0-1 1,0 0-1,-1 1 1,1 0-1,-1 0 1,0 0-1,-6-5 1,-24-18 274,-44-28 0,74 53-252,1 0 0,-1 0 0,1 0 0,-1 0 0,-8-1 0,-30-8 262,-84-9 0,122 20-299,0 0 1,-1 0-1,1 0 0,-1 0 0,-6 2 1,-3 0 60,1 0-62,0 0 0,1 0 0,-1 2 0,1-1 0,0 2-1,0-1 1,0 2 0,1-1 0,-1 2 0,-15 11 0,17-11 44,-1 2-37,-1-1 0,2 2 0,-1-1 0,1 2 0,1-1 0,0 1 0,-13 21 0,-19 47 235,40-77-278,1 0 1,-1 0 0,1 0-1,0 0 1,-1 1-1,1-1 1,0 0 0,0 0-1,0 0 1,1 1-1,-1-1 1,1 0 0,-1 0-1,1 0 1,-1 0-1,1 0 1,0 0 0,0 0-1,0 0 1,0 0-1,1 0 1,-1 0 0,0-1-1,1 1 1,-1-1-1,3 2 1,-3-1 5,11 4 139,87 13 60,-72-20-80,12-7-46,74-26 0,-79 17 6,126-103 35,-156 117-124,-1-1-1,1 1 1,-1-1-1,1 0 1,-1 0-1,3-6 0,12-17 27,20-41 0,5-42-9,-31 64 38,31-188 28,-37 187-26,13-187 38,-17 191-4,-3-115 48,-3 141-30,4 16-115,0 0-1,0 0 0,-1 0 0,1 0 0,0 1 0,-1-1 0,1 0 0,0 0 0,-1 0 0,1 0 0,-1 1 1,0-1-1,1 0 0,-1 1 0,0-1 0,1 0 0,-1 1 0,0-1 0,1 1 0,-1-1 0,0 1 1,0-1-1,0 1 0,0 0 0,0-1 0,1 1 0,-1 0 0,0 0 0,0-1 0,0 1 0,0 0 1,0 0-1,0 0 0,0 0 0,0 0 0,0 1 0,0-1 0,0 0 0,1 0 0,-3 1 0,-5 10 118,-50 109 62,21-28 106,25-60-247,-21 58 14,22-52 65,-20 170 46,30-165-80,28 166 37,-17-171-50,6 4-23,29 53 1,-32-79 2,-1-6-35,0-2 0,1 1 1,25 11-1,-20-16 33,4-4-26,0-1-1,34-7 0,-34 0 47,5-9-37,0-1-1,24-21 1,-32 17 57,7-21-24,23-53 0,-37 64 59,-6 13-66,6-19 63,14-72 0,-19 37 53,-8 66-78,-2-1 12,2 6-69,-3 7-4,1-1-28,0 1 0,1-1 0,-1 1 0,1 0 0,-3 10 0,2-2 12,1 0 0,-1 26-1,9 110 41,0-117-28,7 9-10,30 65 0,-27-82-3,-8-14-13,-1-1-5,0 0 0,0-1 0,1 0 1,0 0-1,1-1 0,0 0 0,0 0 0,15 8 0,-12-10 1,1 0-1,-1-1 0,16 3 1,-16-8 1,17-8 1,-25 7-7,0 0 1,0-1-1,0 1 0,0-1 1,0 0-1,0 0 0,3-3 1,-2-2 0,1 0 0,-2 0 0,1 0 0,-1 0 0,0-1 0,-1 0 0,0 0 0,0 0 0,2-14 0,-3-4 19,-18-132 11,6 126 2,-56-111 15,51 121-6,-56-54 18,69 75-57,1 0 0,0 1 0,-1-1 0,1 1 0,-1-1 0,0 1 0,1 0-1,-1 0 1,0 0 0,0 0 0,0 0 0,0 0 0,0 0 0,0 1 0,-3-2 0,-1 1 3,5 1-6,0 0 1,0 0-1,0-1 0,-1 1 0,1 0 1,0 0-1,0 0 0,0 0 0,0 1 1,-1-1-1,1 0 0,0 0 0,0 1 1,0-1-1,0 1 0,0-1 0,0 1 1,0-1-1,-2 2 0,2-1 30,0 0-1,1 0 0,-1 0 1,0 1-1,1-1 0,-1 0 1,1 0-1,-1 0 0,1 1 1,0-1-1,-1 0 1,1 0-1,0 1 0,0-1 1,0 0-1,0 1 0,0-1 1,0 0-1,0 0 0,1 1 1,-1 0-1,11 30-1441,-7-23-579,12 37-11795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2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17 179 11928,'-2'-4'59,"0"0"1,0 0 0,0 0 0,0 0-1,1 0 1,-1 0 0,1-1-1,0 1 1,1 0 0,-1-1 0,1 1-1,0-1 1,0 1 0,0-1-1,1 1 1,-1-1 0,1 1 0,3-9-1,-2 7 3,12-21 1134,-13 24-740,3 3-103,9 2-230,-13-2-114,1 0 0,-1 0 1,0 0-1,1 0 0,-1 0 1,0 0-1,1 0 0,-1 0 1,0 1-1,0-1 0,1 0 1,-1 0-1,0 0 0,1 1 1,-1-1-1,0 0 0,0 0 1,1 1-1,-1-1 0,0 0 1,0 0-1,0 1 0,1-1 1,-1 0-1,0 1 0,0-1 1,0 1-1,13 21 173,19 47 0,-21-41-81,-1 1 1,-1-1 0,-2 2-1,4 37 1,-9-54-71,2 22 168,-1-11-139,7 122 222,-9-106-131,-1-1 0,-6 42 0,3-71-136,0 5 111,-2-18-3,5 3-120,0 0 0,-1 0 0,1 0 0,0 0 0,-1 0 0,1-1 0,0 1 1,-1 0-1,1 0 0,0 0 0,0 0 0,-1 0 0,1 0 0,0-1 0,-1 1 0,1 0 1,0 0-1,0 0 0,0-1 0,-1 1 0,1 0 0,0 0 0,0 0 0,0-1 0,-1 1 1,1 0-1,0-1 0,0 1 0,0 0 0,0 0 0,0-1 0,0 1 0,0 0 0,0-1 1,-1 1-1,1 0 0,0-1 0,0 1 0,0 0 0,1-1 0,-1 1 0,0-1 0,3-56 195,13-68 0,-9 94-125,1-1-1,23-56 0,-21 62-54,5-8 57,-14 32-72,25-47 51,1 0 1,38-47-1,11-8 22,-75 102-73,1-1 0,1 1-1,-1 0 1,0 0-1,1 0 1,-1 0-1,1 0 1,-1 0 0,1 0-1,0 1 1,0 0-1,0-1 1,-1 1-1,1 0 1,1 0 0,-1 1-1,0-1 1,0 1-1,5-1 1,-3 1-1,7 2 4,24 18 1,-28-15-6,-1 0-1,0 1 1,0 1-1,11 12 1,-8-3 0,0 0 0,-1 0 0,-1 1 0,0 0 0,-1 1 1,5 23-1,-6-9 5,-6-30-5,6 59 7,-3 74 1,-4-111-3,1 104 18,1-34 23,1-90-36,-1-3-11,0-1 1,-1 0 0,1 0 0,0 1-1,-1-1 1,1 0 0,0 0-1,0 0 1,-1 0 0,1 0 0,0 0-1,-1 0 1,1 0 0,0 0-1,0-1 1,1 1 0,6-5-2,0 0 0,1 0 0,-2-1 0,1 0 0,7-7 0,-8 7-12,12-11-69,0-1-1,29-37 1,-35 39 25,3-5-132,0 0 1,-1-2-1,22-44 0,-25 44 97,26-51-703,-25 46 670,31-61-437,-3 15 54,-40 73 493,-1 0 0,1 0 0,-1 1 1,1-1-1,-1 1 0,1-1 0,0 0 0,-1 1 0,1-1 1,0 1-1,-1 0 0,1-1 0,0 1 0,0 0 0,-1-1 1,1 1-1,0 0 0,0 0 0,0-1 0,0 1 0,-1 0 0,1 0 1,0 0-1,0 0 0,0 0 0,0 0 0,-1 1 0,1-1 1,1 0-1,15 7-8,-16-7 8,8 8-91,10 11 39,-1 1 0,19 31 1,72 94-36,-82-118 100,-22-24 2,-1 0 0,1-1 1,-1 1-1,1-1 1,0 0-1,0-1 1,0 1-1,10 1 1,-2-4 19,65-24 21,-61 15 47,7-9-17,29-32 1,-49 47-41,0 0 0,0 0 0,-1-1 0,1 0 0,-1 1 0,0-1 0,0 0 0,2-7 0,2-5 10,13-31 25,-16 29 108,-5 3-114,0 1 1,-1-1 0,-6-25-1,8 40-47,-1 0-1,1 0 1,0 0-1,-1 0 1,1 0-1,-1 0 1,1 0-1,-1 0 0,0 0 1,1 0-1,-1 0 1,0 0-1,0 0 1,-7-6 28,1 1 0,-1 0 0,0 0-1,0 1 1,-17-8 0,24 13-30,0-1 0,0 1 0,0 0 0,0-1 0,0 1 0,0 0 0,0 0 1,0 0-1,0 0 0,0 0 0,0 0 0,0 0 0,-2 0 0,-22 5 60,0 0 1,-28 11-1,50-15-57,1 0-1,0 0 1,0 0-1,-1 0 1,1 0-1,0 1 1,0-1-1,-2 3 1,-25 22 72,-42 48 1,69-72-74,1 0 0,-1 0-1,1 1 1,-1-1 0,1 0 0,0 1-1,-1-1 1,0 6 0,-36 138 148,37-143-147,1 1-1,-1-1 1,1 1-1,0-1 1,0 1-1,1 4 1,3 21 31,2-1 0,17 52 1,-10-57 40,-7-14-53,-1-1-20,0-1 1,1 0-1,0 0 0,0 0 1,0 0-1,1-1 0,0 0 0,1-1 1,-1 1-1,1-2 0,14 8 0,101 35 87,19-5-1800,-137-41 1349,54 14-10569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24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10760,'6'-3'752,"35"-12"170,-38 14-755,1 0 0,-1 0-1,1 1 1,-1-1 0,0 1 0,1-1-1,-1 1 1,1 0 0,-1 1 0,6 0-1,-3-1-17,4 0 56,0 1 1,0 0-1,0 0 0,0 1 1,11 3-1,-11 1 162,-6-3-258,3 3-35,-1 0 0,0 0 0,0 0 0,-1 1 0,0-1 0,0 1 0,0 1 0,-1-1 0,5 11 0,9 23 292,-1 1 0,-3 0 0,14 63 0,-19-67 4,-9-38-365,0 0-1,0 0 0,0 0 0,0 0 1,0 0-1,0 1 0,1-1 0,-1 0 1,0 0-1,0 0 0,0 0 0,0 0 1,0 0-1,0 0 0,0 1 1,0-1-1,0 0 0,0 0 0,0 0 1,0 0-1,0 0 0,1 0 0,-1 0 1,0 0-1,0 0 0,0 0 0,0 1 1,0-1-1,0 0 0,0 0 0,1 0 1,-1 0-1,0 0 0,0 0 0,0 0 1,0 0-1,0 0 0,0 0 0,0 0 1,1 0-1,-1 0 0,0 0 0,0 0 1,0 0-1,0 0 0,0 0 0,0 0 1,1-1-1,-1 1 0,0 0 0,0 0 1,2 0 25,3-1 5,0 0 0,-1 0 0,1 0 0,0-1 0,0 0 1,-1 0-1,1 0 0,-1-1 0,1 1 0,-1-1 0,0 0 0,6-5 0,82-76 208,-74 62-108,58-96 91,-64 98-172,53-75 162,-60 88-171,-2 3-27,0 0 0,-1 1 0,1-1 0,-1-1 0,0 1 0,0 0 0,-1-1 0,1 1-1,-1 0 1,2-10 0,-3 11 34,1 9-32,1 0 0,-1 0 0,1 0 0,0-1 0,5 9 0,0 1-12,-2 1-1,-3-9 0,1-1 0,-1 1 0,1-1 0,1 1 1,4 7-1,9 10 10,1 0 0,23 22 1,-21-30 8,-7-5-14,-3-3-8,1-1 0,-1 0 0,1 0 0,0-1 0,1-1 0,18 7 0,10-1 3,-30-8-6,-1-1-1,1-1 1,14 0 0,-15-1 0,0-1 0,0 0 0,0 0 0,12-4 0,-7 0-1,0 0 1,18-10-1,-18 8 0,-1-1 0,14-11 0,-19 13 0,0-1 0,0 0 0,10-13 0,-12 11 0,0 0 0,0 0 0,5-12 0,8-30 2,-12 22 2,-3 16 9,-1 0-1,1 0 0,1 0 1,1 1-1,-1-1 0,2 2 1,0-1-1,0 1 0,18-21 1,-24 32-10,0-1 0,-1 1 0,1 0 0,0-1 0,0 1 0,0 0 0,0 0 0,0 0 0,-1 0 0,1 0 0,0 0 0,0 0 0,0 0 0,0 0 0,0 0 0,0 0 0,-1 0 0,1 1 0,0-1 0,0 0 0,0 1 0,-1-1 0,1 0 0,0 1 0,1 0 0,0 1 5,7 1-1,-5-2-2,0 1 1,0 0-1,0 0 0,-1 1 1,1-1-1,-1 0 0,6 6 1,78 66 48,-68-53-14,2 14-14,30 68 0,-42-72-6,-5-12-10,1 1-4,-1 0 1,0 1 0,-2 0-1,-1-1 1,-2 35 0,1-38 6,-1-4-6,1 1 0,-2-1 0,0 1 0,0-1 1,-6 16-1,7-27-5,0 1 1,0-1-1,0 1 1,0-1 0,0 1-1,-1-1 1,1 0-1,-1 0 1,0 1-1,1-1 1,-1 0 0,0-1-1,-3 3 1,5-4-2,0 0 0,-1 0 1,1 0-1,-1 0 1,1 0-1,0 0 0,-1 0 1,1 0-1,0 0 1,-1 0-1,1 0 0,-1 0 1,1 0-1,0-1 0,-1 1 1,1 0-1,0 0 1,-1 0-1,1-1 0,0 1 1,0 0-1,-1 0 1,1-1-1,0 1 0,0 0 1,-1-1-1,1 1 0,0 0 1,0-1-1,0 1 1,-1-1-1,-5-10 8,3 4-5,2 5-2,0-1 0,0 1 0,0-1 0,1 0 0,-1 1 0,1-1 0,-1 0 0,1 1 0,0-1 0,0 0-1,0 0 1,1-3 0,3-28 12,9-40-1,-4 36 2,2 0 0,17-39 0,-20 54-7,18-39 18,40-71 0,-57 117-22,-5 10-1,0 0 0,0 0 0,1 0 0,-1 0 0,7-5 0,35-33 23,-37 39-6,0 4-15,-1 1 0,0-1 1,1 1-1,-1 1 0,1 0 0,-1 0 0,1 0 0,-1 1 0,0 0 0,9 4 0,3 2 5,-1 0 1,27 16-1,-26-10 25,72 74 18,-77-67-20,0 9-11,20 60 0,-31-65 0,-6-4-11,0 1 0,-10 41 0,12-60-9,-1-1-1,1 1 1,-1 0 0,0-1-1,0 1 1,-1 0 0,1-1-1,0 0 1,-1 1 0,1-1 0,-1 0-1,0 0 1,-3 4 0,-1-1 1,5-4-3,0 0 0,0 0 0,0 0 1,-1 0-1,1 0 0,0 0 0,0 0 1,-1-1-1,1 1 0,0 0 0,-1-1 0,1 1 1,-1-1-1,1 1 0,-1-1 0,-1 0 1,-1 0-1,0-1 0,0 0 1,0 0-1,0-1 0,0 1 1,0-1-1,1 0 0,-1 0 1,1 0-1,-1 0 0,-5-6 1,5 5-4,0 1-1,1 0 0,-1-1 1,1 1-1,0-1 0,0 0 0,0 0 1,1 0-1,-1 0 0,1-1 0,-4-5 1,-2-4-3,-27-49-2672,1-5-10695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2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438 334 3144,'0'0'46,"17"7"1766,-16-6-1739,-1-1 0,1 0-1,0 1 1,0-1 0,-1 0-1,1 0 1,0 1 0,0-1-1,-1 0 1,1 0 0,0 0-1,0 0 1,-1 0 0,1 0-1,0 0 1,0 0 0,-1 0-1,1-1 1,0 1 0,0 0-1,0-1 1,5-8 110,-1 1-125,-1 0 0,0-1 0,0 1 0,-1-1 0,0 1 0,-1-1 0,0 0 0,0 0 0,-1 0 0,0-1 0,-1-16 1,2-5 48,0 1-27,-2 15-25,1 0 0,0 1 0,2-1 0,5-21-1,-7 32 21,-1-4 21,0 3 8,0-5 7,0 8 2,0-24 623,0 27-734,0-1 0,0 0 0,0 1 0,0-1 0,0 0 0,0 0 0,0 1 0,0-1 1,0 0-1,0 1 0,1-1 0,-1 0 0,0 0 0,0 1 0,0-1 0,0 0 0,1 0 0,-1 0 0,0 1 0,0-1 0,1 0 0,-1 0 0,0 0 0,0 0 0,1 1 0,-1-1 0,0 0 1,0 0-1,1 0 0,0 0 0,-1 0 0,1 1 1,0-1 0,-1 0 0,1 1-1,0-1 1,0 1 0,-1-1 0,1 1-1,-1-1 1,1 1 0,0-1 0,-1 1-1,1-1 1,-1 1 0,1 0 0,-1-1-1,0 1 1,1 0 0,-1 1 0,6 16 28,-2 0 1,0 1-1,-1-1 1,1 30-1,-2-13-12,6 155 34,-11-125-49,2-1 1,3-4-3,3 0-2,1-3 0,0-2 0,-3 2 0,1 1 0,3 2 1,-3-4 24,-3 83 1,-3-121 1,0-1 1,-8 30-1,2-12 3,7-29-15,0 0 0,0 0 0,-1 0 0,-5 11 0,-11 30 172,17-46-182,1-1 0,-1 1 0,1-1 0,-1 1 0,1-1-1,-1 1 1,1-1 0,-1 1 0,1-1 0,-1 1 0,0-1 0,1 0-1,-1 1 1,0-1 0,1 0 0,-1 0 0,0 0 0,1 1-1,-1-1 1,0 0 0,-1 0 0,-19 1 60,12-1-25,-4 1 5,-4 1-4,-1-1-1,0 0 1,0-1 0,-20-3-1,25 1-32,-24-7 35,-118-30 98,137 34-133,-25-4 50,30 7-39,-8 0 38,-1-1 0,1-2 0,-24-7-1,44 11 24,3 1-45,5-1-29,0 0 1,-1 0-1,1 1 0,0 0 0,9 1 1,28 2 19,124 8 9,-55-6 2,41 6 11,-141-10-44,345 50 152,-342-49-143,36 6 25,-47-7-33,0 0 0,0 1 0,-1-1 0,1 1-1,0 0 1,-1 0 0,1 1 0,6 4 0,-2 1 3,-6-4 1,4 6-1357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25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11384,'68'-35'56,"-48"26"-22,35-10 0,-54 19-30,0 0 0,0 0 0,0 0 0,0-1 0,0 1 0,0 0 0,0 0 0,0 0 0,0 1 1,0-1-1,0 0 0,0 0 0,0 0 0,1 1 0,116 43 133,-88-28 157,1 5-154,-1 1 0,36 35 0,-48-34 200,32 52 32,53 77 800,-96-142-1047,0 1 1,-1-1 0,0 1 0,-1 0 0,0 0-1,5 19 1,-6-18-58,-1-3 52,0 1 0,0 0 0,-1-1 0,1 12 0,4 24 204,2-11 53,16 43 0,-24-74-1,4-3-193,0 0-157,0-1 0,0 1-1,0-1 1,0 0 0,8-3 0,-2-2 50,0 1 1,17-12-1,-23 13-29,9-4 19,-1-2 1,0 0 0,0 0-1,-1-1 1,14-17-1,-7 8 266,2 1 0,0 1-1,33-22 1,-53 39-312,0 1-1,0-1 0,1 1 1,-1-1-1,0 1 1,0 0-1,0 0 1,0-1-1,0 1 1,1 0-1,-1 0 0,0 0 1,0 0-1,0 0 1,0 1-1,1-1 1,-1 0-1,0 1 1,0-1-1,0 0 0,0 1 1,0-1-1,0 1 1,0 0-1,0-1 1,0 1-1,0 0 1,1 1-1,9 4 194,77 44 61,-25-10 35,-42-26-273,2-1 1,0 0-1,27 9 0,116 42 51,-130-54-54,56 10 1,-61-15-30,43 1 0,-55-6-3,1 0 1,26-5 0,-40 4-2,0 0 0,0-1 1,0 1-1,-1-1 0,1 0 0,0-1 0,6-3 0,-9 4 0,-1 0 0,0 1 0,0-1 0,1 0 0,-1 0 0,-1-1 0,1 1 0,0 0 0,0-1 0,-1 1 0,0-1 0,1 1 0,0-5 0,0 3 0,-1-1 0,0 1 0,-1-1 0,1 1 0,-1-1 0,0 1 0,0-1 0,0 1 0,-1-7 0,0 6 0,-1 0 0,1 0 0,-1 1 0,1-1 0,-1 1 0,-1-1 0,1 1 0,-1 0 0,1 0 0,-5-5 0,1 2 0,-1 1 0,0 0 0,-1 0 0,1 0 0,-16-8 0,3 4 0,-38-15 0,34 17 0,-37-8 0,43 13 0,-1 1 0,-25-1 0,32 3 0,0 1 0,0 0 0,-22 5 0,26-3 0,0-1 0,0 1 0,0 1 0,0 0 0,-8 5 0,9-5 1,0 1-1,0 1 0,1-1 0,-12 13 1,12-10-1,1 0 1,0 1 0,1-1 0,0 1 0,0 0-1,1 0 1,0 0 0,0 1 0,-1 15 0,3-23-1,1 0 1,0 0 0,0 0-1,-1 0 1,1 0 0,1 0-1,-1 0 1,0 0 0,1 2-1,11 53 7,-8-43-6,2 0 0,11 22 0,16 14 4,-3-16-2,-27-32-2,1 1-1,-1-1 1,0 0 0,1 1 0,6 2 0,-7-4-1,-1 0 1,0-1-1,1 1 0,-1-1 0,1 1 0,0-1 1,-1 0-1,1 0 0,-1 0 0,4 0 1,-1-1-1,0 0 1,0-1 0,0 1 0,0-1-1,-1 0 1,9-5 0,0-1 0,-1 0 0,18-15 0,-18 12 1,0-1-1,-1 0 1,0-1 0,-1 0 0,0 0 0,-1-1 0,9-18-1,16-23 27,71-90-1,-105 145-27,0 0 0,0 0 1,0 0-1,0 0 0,0 0 0,0-1 0,0 1 0,1 0 1,-1 0-1,0 0 0,0 0 0,0 0 0,0 0 1,0 0-1,0 0 0,0-1 0,0 1 0,1 0 1,-1 0-1,0 0 0,0 0 0,0 0 0,0 0 0,0 0 1,1 0-1,-1 0 0,0 0 0,0 0 0,0 0 1,0 0-1,0 0 0,0 0 0,1 0 0,-1 0 0,0 0 1,0 0-1,0 0 0,0 0 0,0 0 0,0 0 1,1 0-1,-1 0 0,0 1 0,0-1 0,0 0 0,0 0 1,0 0-1,0 0 0,0 0 0,1 0 0,-1 0 1,0 0-1,0 1 0,0-1 0,0 0 0,0 0 0,0 0 1,20 22 11,-14-14-12,-1 1 1,1 0 0,6 19-1,-6-12 0,-1 1 0,0 0 0,2 22 0,3 84 0,-16 130-1,3-207-6,-25 174-5,21-178-6,-34 149-5,31-160-4,3-14 20,-1-1-1,-1 0 1,0 0-1,-18 21 1,26-36 6,1-1-1,-1 1 1,1 0-1,-1-1 1,1 1-1,-1-1 1,1 1-1,-1-1 1,0 1-1,1-1 1,-1 1-1,0-1 1,0 0-1,1 1 1,-1-1-1,0 0 1,-1 1-1,-1-1 1,1 1-1,-1-1 0,0 0 0,1 0 1,-1 0-1,0 0 0,1 0 0,-1 0 1,0-1-1,1 1 0,-1-1 1,0 0-1,1 0 0,-1 0 0,1 0 1,0 0-1,-1 0 0,1-1 0,-4-2 1,6 4 0,-1 0 0,1-1 1,0 1-1,-1-1 0,1 1 1,-1-1-1,1 1 0,-1-1 1,1 1-1,0-1 0,0 1 1,-1-1-1,1 0 0,0 1 1,0-1-1,-1 1 0,1-1 1,0 0-1,0 0 0,-4-27-7,-1-49-1,8 49 2,15-42 1,-10 47 5,17-34 0,-5 19 3,27-38 1,-9 18 2,74-127 15,-87 144 6,-17 28-19,133-194 36,-96 146-25,-6 12-14,-11 21 27,-14 19-2652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2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513 374 11384,'-9'-7'7,"6"5"22,1 1 0,0 0-1,0-1 1,-1 1 0,1 0-1,-1 0 1,1 0 0,-1 0 0,1 0-1,-1 1 1,-2-1 0,-13-1 85,-1 1 1,1 0 0,-27 4-1,18 1 420,-117 46 187,117-34-313,-11 14-139,-39 41-1,61-50-54,5 5-120,0 1 1,-7 31 0,15-37 46,3-9-102,1 0 1,1 0-1,0 0 1,5 19-1,-7-30-33,1-1-1,-1 1 0,0-1 1,0 1-1,1-1 1,-1 1-1,0-1 0,1 1 1,-1-1-1,0 1 1,1-1-1,-1 1 0,1-1 1,-1 1-1,1-1 1,-1 0-1,1 1 0,-1-1 1,1 0-1,0 1 1,11 5 19,0-1 0,0-1 1,0 0-1,1 0 0,18 2 1,-4-5 54,10-4-43,1-3 0,41-11 1,-75 16-25,1 0 0,-1-1 1,0 1-1,0-1 0,6-4 1,30-19 41,50-41 0,-88 65-47,0-1-1,0 0 0,0 1 1,-1-1-1,1 0 0,-1 0 1,1 0-1,-1 0 0,2-4 1,11-25 25,-2 0 1,14-50 0,-22 48 34,-14-154 31,3 148-38,-49-120 28,56 157-84,-1 0-1,0 0 1,0 0-1,0 1 0,0-1 1,0 0-1,0 1 1,-1-1-1,1 1 1,-1-1-1,-1-1 0,-9-6 8,1 1-1,-1 0 1,-1 0-1,1 2 1,-1-1-1,-17-5 0,28 12-4,1-1 0,-1 1-1,0-1 1,1 1 0,-1 0-1,1 0 1,-1 0 0,0 0-1,1 0 1,-1 0 0,-3 1-1,-11 2 18,0 1 0,0 1 0,1 1-1,-26 12 1,40-17-14,-1 0-1,1 0 1,-1 0-1,1 0 1,-1 0-1,1 0 1,0 0 0,0 0-1,0 1 1,0-1-1,-2 2 1,-4 10 13,0-1 1,0 1-1,1 1 1,0-1-1,2 1 0,-5 19 1,8-31-17,1 0 1,-1 0 0,1 0-1,0-1 1,0 1 0,0 0-1,0 0 1,0 0-1,0-1 1,1 1 0,-1 0-1,1 0 1,0 1-1,3 11 29,0 0 0,12 25-1,-7-24-24,0 0-1,15 18 1,-22-31-5,0 0 0,0 1 0,0-1 0,0 0 0,0 0 0,1 0 0,-1 0 0,4 2-1,40 22 31,56 25-1,-69-39-2,126 32 13,-148-41-36,-1-1 0,1 0 0,0-1 1,13 1-1,1-1-1,0 2-4,32 1 12,-7-1-3,3 3-10,-38-1-2,1 1 0,-1 0 0,0 1 0,23 14 0,-21-6 18,-2 2-10,-2 0 0,0 2 0,11 22 0,-23-39-2,0 0-1,0 0 0,0 0 1,0 0-1,-1 0 0,1 0 0,-1 0 1,0 0-1,0 0 0,1 2 0,-1 32 35,-2 0 0,-9 53 0,4-51 104,0-7-62,-5 28 75,-24 68 0,23-92 32,-1-1 0,-1-1 0,-35 56 0,49-88-181,1-1-1,-1 0 1,1 1 0,-1-1 0,1 0 0,-1 1-1,0-1 1,1 0 0,-1 0 0,1 0 0,-1 0-1,0 0 1,1 0 0,-1 0 0,1 0 0,-1 0-1,0 0 1,1 0 0,-1 0 0,1 0 0,-1 0 0,0 0-1,1 0 1,-1-1 0,1 1 0,-1 0 0,1-1-1,-1 1 1,1 0 0,-1-1 0,1 1 0,-1 0-1,1-1 1,-1 1 0,1-1 0,-1 0 0,1 1 7,-3-3 13,1 0 0,0 0 1,0 0-1,0 0 0,0 0 0,1 0 1,-1-1-1,1 1 0,-2-6 1,-8-39 239,11 43-285,-12-68 109,8 38 134,-7-173 76,12 165-178,22-162 41,-16 163-92,54-197 26,-46 190-66,65-142 15,-64 167-28,43-38 11,-59 62-33,0 0 1,0 0-1,0-1 0,0 1 0,0 0 1,0 0-1,1 0 0,-1-1 1,0 1-1,0 0 0,0 0 0,1 0 1,-1 0-1,0 0 0,0 0 1,0 0-1,1-1 0,-1 1 0,0 0 1,0 0-1,1 0 0,-1 0 1,0 0-1,0 0 0,1 0 0,-1 0 1,0 0-1,0 0 0,0 0 1,1 0-1,-1 0 0,0 0 0,0 0 1,1 1-1,-1-1 0,0 0 0,0 0 1,0 0-1,1 0 0,-1 0 1,0 0-1,0 1 0,0-1 0,0 0 1,1 0-1,-1 1 0,7 4 2,-1 1 0,0 0 0,0 1 0,0-1-1,-1 1 1,1 0 0,-2 1 0,5 8 0,-4-7-1,7 19 5,-12-28-6,8 26 4,5 28-1,-10-30-3,-1 0 1,-1 33-1,-3-21 0,-2-1-1,-17 67 1,10-75-5,6-17 3,-3 5 0,0 0 0,-1 0 0,0-1 0,-2 0 0,1-1 0,-23 21 0,-44 36-12,76-68 13,0-1-1,0 0 0,-1 0 1,1 0-1,0 0 1,-1 0-1,1 0 0,-1 0 1,1 0-1,-1-1 0,1 1 1,-1 0-1,0-1 0,1 1 1,-1-1-1,0 0 1,1 0-1,-1 1 0,0-1 1,1 0-1,-1-1 0,0 1 1,1 0-1,-1 0 0,0-1 1,1 1-1,-1-1 1,0 1-1,1-1 0,-2-1 1,2 2 0,1 0 0,0 0 0,0 0 0,0 0 1,0 0-1,0 0 0,-1 0 0,1 0 0,0 0 1,0 0-1,0-1 0,0 1 0,0 0 0,0 0 0,0 0 1,0 0-1,0 0 0,-1 0 0,1-1 0,0 1 1,0 0-1,0 0 0,0 0 0,0 0 0,0 0 1,0-1-1,0 1 0,0 0 0,0 0 0,0 0 0,0 0 1,0 0-1,0-1 0,0 1 0,0 0 0,0 0 1,0 0-1,0 0 0,1 0 0,-1-1 0,2-7-11,1 0-1,-1-1 1,2 1-1,4-9 1,2 4-102,17-14-1220,36-27-1,-3 7-11331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2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1 410 10488,'4'0'8,"-1"1"0,1-1-1,-1 1 1,0 0 0,1 0 0,-1 0 0,0 0 0,1 1 0,-1-1 0,0 1 0,0 0 0,0 0 0,0 0 0,0 0-1,-1 0 1,1 1 0,-1-1 0,1 1 0,2 3 0,2 5 64,0-1-1,-1 1 1,8 19 0,-8-17-8,4 9 179,0-1 0,-1 2 0,5 25 0,-6-23 60,-2-4-54,1-1 0,1 0 1,1 0-1,14 22 0,-16-37 105,1-1-268,1-2 0,-1 1 0,1-1 0,0 0 1,-1-1-1,1 0 0,0-1 0,13 0 1,2 0 133,0-2 0,0 0 0,47-12 0,-38-1-131,-22 5 118,-6 1-157,0 0 0,0-1 0,-1 0 0,0 0 0,4-17 0,-7 8 210,-4-1-169,-2 0-1,0 0 1,-9-21 0,13 40-64,1-1-1,-1 0 0,0 0 0,0 1 0,0-1 0,0 0 0,-1 1 1,1-1-1,-2-1 0,-9-8 46,-1 0 0,0 1 0,-1 0 0,-26-13 0,38 22-56,1 0 0,-1 0 0,1 1 0,-1-1 0,0 1 0,1-1 0,-1 1 0,0 0 0,1 0 0,-1 0 0,0-1 0,-2 2 0,-7-1 37,0 0 0,-1 1 0,-17 4 0,16-1-27,0 1-1,-23 12 1,36-17-26,-3 1 25,0 1 0,0-1-1,0 1 1,0 0 0,1 0 0,-5 4-1,-93 103 214,85-84-90,9-12-92,-1 0-30,1 0-1,1 0 1,0 1 0,0 0 0,1 0-1,1 1 1,1-1 0,-2 17 0,4 0 34,6 46 1,-6-76-57,1 0 1,-1 1-1,0-1 0,0 0 0,1 0 0,-1 1 1,1-1-1,-1 0 0,1 0 0,0 0 0,-1 1 1,3 0-1,7 11 11,1-1 1,1-1-1,0 0 1,21 15-1,-31-24-12,0-1 1,0 0-1,0 0 0,0 0 1,0 0-1,0 0 0,0 0 1,0-1-1,5 1 0,156 27 41,-158-28-39,1 1-1,-1-1 0,1 0 0,9-1 1,173-28 32,-153 18-4,122-71 13,-129 62-18,94-102 16,-99 93-18,93-139 10,-92 132-14,139-187 51,-163 223-72,1 0-1,-1 0 1,0 0-1,0 0 1,0-1 0,1 1-1,-1 0 1,0 0-1,0 0 1,0 0 0,1 0-1,-1 0 1,0-1-1,0 1 1,0 0 0,1 0-1,-1 0 1,0 0-1,0 0 1,1 0-1,-1 0 1,0 0 0,0 0-1,1 0 1,-1 0-1,0 0 1,0 0 0,1 0-1,-1 0 1,0 1-1,0-1 1,0 0 0,1 0-1,-1 0 1,0 0-1,0 0 1,0 0-1,1 1 1,-1-1 0,0 0-1,0 0 1,0 0-1,1 1 1,5 8 5,-5-8-5,3 5 4,-2-4-3,-1 1 1,1-1-1,-1 1 1,0-1-1,0 1 1,0-1-1,0 1 1,0 0 0,0 0-1,-1-1 1,0 1-1,1 5 1,6 110 46,-9-90 4,-4 8-7,-3-1-1,-17 51 0,-5 13 42,30-95-76,0 0-1,1 0 1,-1 0-1,1-1 1,0 1-1,0 0 1,0 0-1,0 0 1,1 0-1,-1 0 1,1 0-1,0 0 1,1 0-1,-1 0 1,4 6 0,-4-7-4,7 6 66,12 2-38,-1 0 0,35 12-1,-27-15 46,48 5 0,-53-11-74,-1-1-1,28-3 0,130-26-9,-169 26 2,27-7-30,134-57-28,-143 50-72,2-7 66,-2-2 1,26-29 0,-51 52 34,-1-1 1,0 0 0,0 1 0,0-1-1,0 0 1,1-5 0,49-124-266,-52 130 273,1-1-1,0 1 1,-1 0 0,1 0 0,-1 0 0,0-1-1,0 1 1,0 0 0,0-4 0,-1-6-16,-1 0 0,-1 0 0,0 1 0,0-1 0,-1 1 0,0-1 0,-8-12 0,12 23 29,-1 0 1,1 0-1,-1 0 0,1 1 1,-1-1-1,0 0 1,1 0-1,-1 0 0,0 1 1,1-1-1,-1 1 1,0-1-1,0 0 0,0 1 1,0-1-1,0 1 1,0 0-1,1-1 0,-3 1 1,-10-4-22,0 1 1,-1 0-1,1 1 1,-1 1-1,1 0 1,-1 0-1,-19 3 1,29-1 17,0-1-1,1 1 1,-1 0 0,0 0 0,0 0 0,-4 2 0,-148 73-98,153-74 107,0 0 1,-1 0-1,1 0 1,0 1-1,0-1 0,-3 5 1,-18 19-11,-37 56 1,52-62 8,-4 25 3,13-40 3,-1 0-1,1-1 0,-1 1 0,1 0 0,0 0 0,1-1 1,1 10-1,1-8 1,0 1-1,0-1 1,0 0 0,1 0 0,0 0 0,0 0 0,1-1-1,-1 1 1,1-1 0,10 8 0,-13-12-1,15 9 15,14 0-6,-1-2 0,38 5 1,-36-11 18,50-2 31,104-12 0,-124-1-41,-39 4 30,6-9-11,45-38 0,-57 37 23,44-77 27,-60 94-76,1-1 0,-1 0-1,1 0 1,-1 0 0,0 0-1,0 0 1,0 0 0,0-1-1,-1 1 1,1 0 0,-1-3 0,1-4 7,-1-12 11,0 22-27,0 0 1,0 0-1,0 0 0,0-1 0,0 1 0,0 0 1,0 0-1,0 0 0,0 0 0,0 0 0,0-1 1,0 1-1,0 0 0,0 0 0,0 0 1,0 0-1,-1 0 0,1 0 0,0-1 0,0 1 1,0 0-1,0 0 0,0 0 0,0 0 1,-1 0-1,1 0 0,0 0 0,0 0 0,0 0 1,0 0-1,0 0 0,-1 0 0,1 0 0,0 0 1,0 0-1,0 0 0,0 0 0,-1 0 1,1 0-1,0 0 0,0 0 0,0 0 0,0 0 1,0 0-1,-1 0 0,1 0 0,0 0 0,0 0 1,0 0-1,0 0 0,0 0 0,0 1 1,-1-1-1,1 0 0,-7 6 23,3-2-14,3-2-5,-1 0 0,0 0-1,1 1 1,0-1 0,-1 1 0,1-1-1,0 1 1,0-1 0,1 1-1,-1 0 1,0 3 0,-3 12 19,2 0-1,0 0 1,0 0 0,2 0 0,0 1-1,4 21 1,4-8-6,-2-22 27,8 0-26,0-1 0,19 10 0,-15-13 2,15-2-6,54-1 1,-61-6-2,97-34 10,-121 37-23,0-1-1,0 0 1,0 0-1,0 0 0,-1 0 1,1 0-1,0 0 1,2-4-1,16-15 6,-1 0-1,24-37 0,-29 30 7,37-137 7,-45 128 0,-5 21-12,3-33 11,-3-1 0,-4-56-1,2 92-4,-3-31 23,-12-57 0,11 82-9,-10-28-1,15 46-25,0 1 0,0-1-1,0 1 1,0-1 0,0 1 0,-1 0 0,1-1 0,0 1-1,0 0 1,0-1 0,-1 1 0,1 0 0,0-1-1,-1 1 1,1 0 0,0-1 0,-1 1 0,1 0-1,0 0 1,-1-1 0,1 1 0,-1 0 0,1 0-1,0 0 1,-1 0 0,1-1 0,-1 1 0,1 0-1,0 0 1,-1 0 0,1 0 0,-1 0 0,1 0-1,-1 0 1,1 0 0,-1 0 0,1 0 0,0 1 0,-1-1-1,1 0 1,-1 0 0,0 1 2,0 0 0,-1 0-1,1 0 1,0 0 0,0 0 0,0 0 0,1 0 0,-1 0-1,0 0 1,0 0 0,1 0 0,-1 1 0,0 0-1,-7 17 32,3-10-24,1 1-1,1 0 1,-1 0 0,-2 16-1,-7 108 34,14-101-24,28 168 7,-20-159-14,15 58 1,2 3-12,-13-43-3,-6-25-2,11 33-1,-2-26-33,-5-21-2362,3 5-9740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2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9 642 12192,'0'0'17,"-6"0"4,3 0-14,6-1 45,112-18 51,-52 7-14,104-32 0,-146 36-72,51-24 140,-1-6 171,105-72 0,-168 103-254,1 0 0,-1 0 0,0-1 0,-1 0 0,10-14 0,-11 15-33,0-4 347,-9 6-306,2 5-64,0 0 0,-1 0 0,1 0 0,0 1 1,0-1-1,0 0 0,0 1 0,-1-1 0,1 1 0,0-1 0,0 1 0,0 0 0,0-1 0,0 1 1,0 0-1,0 0 0,-1 1 0,-66 65 319,52-48-123,-57 103 67,63-96-153,-17 86 47,26-109-163,0 1 1,1-1 0,-1 1-1,1 0 1,0-1 0,0 1 0,0-1-1,0 1 1,1-1 0,1 7 0,1 1 7,-3-7-14,1 0 1,0-1 0,0 1-1,0 0 1,0-1 0,0 1 0,1-1-1,-1 0 1,1 0 0,0 1 0,0-1-1,0 0 1,1 0 0,-1-1-1,1 1 1,-1 0 0,1-1 0,4 4-1,-1-4 0,-1 0-1,1 1 0,0-2 1,0 1-1,0-1 0,-1 0 1,1 0-1,0 0 0,0-1 1,8 0-1,4 0 1,-4 0 13,0 0 0,26-6 0,-4 0 19,39-12 0,-74 18-34,0 0 0,0-1 1,0 1-1,-1 0 0,1-1 0,0 1 1,0-1-1,0 1 0,0-1 0,0 1 1,-1-1-1,1 0 0,0 1 0,-1-1 1,2-1-1,6-9 17,0-1-1,0-1 1,-1 1 0,7-20 0,-9 9 65,-2-18-24,-6-55-1,-1 66 34,-37-115 43,30 121-38,3 11-62,-1 2 0,0-1 0,-12-11 0,18 19-20,-1 1 1,0-1 0,0 1 0,-1 0 0,1 0 0,-1 0-1,0 0 1,1 1 0,-1-1 0,0 2 0,0-1-1,-1 0 1,-7-1 0,12 3-14,0 0-1,0 1 0,0-1 1,0 0-1,1 0 1,-1 0-1,0 1 1,0-1-1,0 0 1,0 1-1,0-1 1,1 1-1,-1-1 0,0 1 1,0-1-1,1 1 1,-1 0-1,0-1 1,1 1-1,-1 0 1,1-1-1,-1 1 1,0 0-1,1 0 0,0 0 1,-1 0-1,1-1 1,0 1-1,-1 0 1,1 0-1,0 0 1,0 0-1,0 0 1,0 0-1,0 0 0,0 0 1,0 0-1,0 0 1,0 0-1,0-1 1,0 1-1,1 0 1,-1 0-1,0 0 1,1 0-1,0 1 0,5 12 4,1 0 0,0 0 0,2-1 0,-1 0 0,2 0-1,13 15 1,12 9-7,-13-18-202,1-1 1,40 24-1,-30-21 43,-31-19-82,4 0-50,-6-1 278,1-1 0,-1 0-1,0 1 1,1-1-1,-1 0 1,0 0 0,1 1-1,-1-1 1,1 0 0,-1 0-1,1 0 1,-1 0-1,0 0 1,1 0 0,-1 1-1,1-1 1,-1 0-1,1 0 1,-1 0 0,1-1-1,-1 1 1,1 0 0,-1 0-1,0 0 1,1 0-1,-1 0 1,1 0 0,-1-1-1,0 1 1,1 0 0,-1 0-1,1-1 1,6-1-15,-5 2 18,1-1 0,-1 0 0,1 0 0,-1 0 0,0 0 0,1 0 0,-1 0 0,0-1 0,2-1 0,8-5-4,0-1 0,-1 0 0,-1 0 0,0-1 0,0-1 1,-1 0-1,15-23 0,-17 22 12,-1-1 1,6-18 0,-3 3 41,-2 0 1,-1-1-1,-1 0 1,-1 0-1,-2 0 1,-1-1-1,-4-44 1,3 71-9,-1-1 0,1 0 0,-1 1 0,0-1 0,0 0 0,0 1 0,0-1 0,-4-4 0,2 0 18,2 6 298,-2 2-169,-6 0-4,9 0-174,0 1 1,0-1-1,0 0 1,0 0-1,0 0 1,0 0-1,0 0 1,0 0-1,0 0 1,0 0-1,0 0 0,0 0 1,0 0-1,0 0 1,0 0-1,0 0 1,1 0-1,-1 0 1,0 1-1,0-1 1,0 0-1,0 0 1,0 0-1,0 0 1,0 0-1,0 0 1,0 0-1,0 0 0,0 0 1,0 0-1,0 0 1,0 0-1,0 1 1,0-1-1,0 0 1,0 0-1,-1 0 1,1 0-1,0 0 1,0 0-1,0 0 1,0 0-1,0 0 1,0 0-1,0 0 0,0 0 1,0 0-1,0 0 1,0 0-1,0 1 1,0-1-1,0 0 1,0 0-1,0 0 1,-1 0-1,1 0 1,0 0-1,0 0 1,0 0-1,0 0 0,4 8 77,-2-3-63,1-1-1,-1 0 1,1 0-1,0 0 1,0 0-1,0 0 1,0-1-1,1 1 1,0-1-1,5 4 1,86 65 108,-77-59-95,0 1 0,-1 1 0,0 1 0,16 21 0,-23-26-20,3 6 9,0-1-1,-1 1 1,0 1-1,13 28 1,-18-31-12,3 6 22,-7-6-20,0 0 1,0 0-1,-2 1 1,1 25-1,-7-22 14,-6 5-4,-2 0 1,0-1 0,-27 35-1,32-49-17,-3 4 12,0 0-1,1 1 1,-11 19-1,19-26 21,2 4 11,4-5 18,10 3-24,-1-1 0,1-1 0,0 0 1,1-1-1,22 7 0,87 23 264,-101-30-267,44 13 157,-60-17-338,50 11-1862,-28-8-9605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2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654 49 5208,'0'0'950,"2"-5"132,8-16 82,-10 21-1144,0 0 0,0-1-1,0 1 1,0 0 0,1 0 0,-1 0 0,0 0 0,0-1 0,0 1 0,0 0 0,0 0 0,0 0 0,0 0 0,0-1-1,0 1 1,0 0 0,0 0 0,0 0 0,0-1 0,0 1 0,0 0 0,0 0 0,0-1 0,0 1 0,0 0 0,0 0-1,0 0 1,0-1 0,0 1 0,0 0 0,0 0 0,0 0 0,0 0 0,0-1 0,-1 1 0,1 0 0,0 0 0,0 0-1,0 0 1,0 0 0,0-1 0,-1 1 0,1 0 0,0 0 0,0 0 0,0 0 0,-1 0 0,-1-2 78,0 0 1,-1 1 0,1-1-1,-1 1 1,1 0-1,-1 0 1,0 0 0,1 0-1,-1 0 1,0 0-1,0 1 1,0 0 0,1-1-1,-1 1 1,0 0-1,0 0 1,0 1 0,0-1-1,0 0 1,1 1-1,-1 0 1,-3 1 0,-3 0-4,-25 12 383,-101 43 681,80-41-846,14-8-21,-48 2 0,75-9-268,9 0 0,0-1 0,0 0 0,-1 0 0,1 0 0,-8-2 0,8 1 5,0 0-6,0 1 0,0-1 0,-1-1 0,1 1 0,-8-4 0,11 4 97,-7-2 181,9 3-290,-1 0 1,1-1 0,-1 1 0,1 0-1,-1 0 1,1-1 0,-1 1 0,0 0-1,1 0 1,-1 0 0,1 0 0,-1 0-1,0 0 1,1 0 0,-1 0 0,1 0-1,-1 0 1,0 0 0,1 0-1,-1 0 1,1 0 0,-1 1 0,1-1-1,-1 0 1,0 0 0,1 1 0,-1-1-1,1 0 1,-1 1 0,1-1 0,0 1-1,-1-1 1,1 1 0,-1 0 0,-14 21 35,0 1 1,2 0 0,-19 48-1,25-55-35,2 1 1,0 0-1,1 0 0,0 1 0,-1 21 0,3-21-5,1 9 27,13 118 12,-6-118-12,40 95 12,-35-103-11,48 48 25,-58-65-50,1 0-1,0 0 1,1 0 0,-1-1-1,0 1 1,1 0 0,-1-1-1,0 0 1,1 1 0,0-1 0,4 1-1,5 2 8,-2 2-2,-7-4 0,-1-1-1,1 0 1,0 1 0,0-1-1,0 0 1,0-1 0,0 1-1,0 0 1,0-1 0,0 0-1,4 1 1,37 1 281,86-6 1,-114 3-266,-11 1-2,-1-1 0,1 1 0,-1-1 0,0 0 0,0 0 0,1-1 0,7-3 0,86-40 244,-91 41-210,1 1 0,-1-1 0,0-1 0,-1 1-1,11-9 1,-4 1-7,-6 7 17,0 0-1,0-1 0,-1 0 0,10-14 1,-13 17-301,-1-1 0,1 0 1,-1 0-1,0-1 0,-1 1 0,1 0 1,-1-1-1,0 1 0,1-10 1,2-18-10693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29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10040,'3'3'27,"0"-1"0,0 0 0,1 1 0,-1-1 0,1-1 0,0 1 1,-1 0-1,1-1 0,0 0 0,0 0 0,0 0 0,8 1 0,-4-3 31,0 0 0,0-1 0,0 0 0,0 0-1,0 0 1,9-6 0,87-34 241,120-35-9,-175 61-156,228-72 162,-246 78-226,22-6 99,96-44 0,2-16 359,-92 43-228,-58 32-283,0 0 1,0 0 0,0 0 0,0 0-1,0 0 1,0 0 0,0 0-1,-1 0 1,1 0 0,0-1 0,0 1-1,-1 0 1,1 0 0,-1-1 0,0 1-1,1-1 1,-1 1 0,0 0 0,0-1-1,1 1 1,-1 0 0,0-1 0,-1 1-1,1-1 1,0 1 0,0 0-1,-1-3 1,1 2 14,-5-4 188,3 5-200,0-1 1,0 1-1,0 0 1,0 0 0,-1 0-1,1 0 1,0 1-1,0-1 1,-1 1 0,-3-1-1,1 1 14,0 0 0,0 0 0,0 1 0,0 0-1,0 0 1,0 1 0,-6 1 0,-11 6 73,0 1 0,1 1 0,1 0-1,0 2 1,-25 19 0,37-25-76,3-1 12,-1-1 0,1 1 0,0 0 0,-8 13 0,-31 50 202,43-67-222,-1 0 1,1 1-1,0-1 0,-1 1 1,1-1-1,0 1 1,0 0-1,1-1 0,-1 1 1,1 0-1,-1 0 0,1-1 1,0 4-1,-1 5 23,0 1-11,0-8-4,0 0 1,1 1-1,0-1 1,0 0-1,0 1 1,1-1-1,0 6 1,9 36 261,-10-46-277,1 1-1,-1 0 1,1 0-1,-1-1 1,1 1-1,0-1 1,-1 1-1,1 0 1,0-1-1,0 1 1,-1-1-1,1 0 1,0 1-1,0-1 1,0 1-1,0-1 1,-1 0-1,1 0 1,0 0-1,0 0 1,0 1-1,1-1 1,0 0 20,8 1 15,0-1 0,-1 1-1,1-2 1,-1 1 0,1-2-1,0 1 1,-1-1 0,13-4-1,-5 1-26,8-1 121,-1-1-1,1-2 0,36-18 0,-31 13 3,-28 13-45,-1 1-95,-1 0 0,1 0 0,-1 0 0,0 0 0,1 0 0,-1 0 0,1 0 0,-1 0 0,1 0 0,-1 0 0,0 0 0,1 0 0,-1 0 0,1 0 0,-1 0 1,1 0-1,-1 1 0,0-1 0,1 0 0,-1 0 0,0 0 0,1 1 0,-1-1 0,0 0 0,1 0 0,-1 1 0,0-1 0,1 0 0,-1 1 0,0-1 0,0 1 0,0-1 0,1 0 0,-1 1 0,0 6 9,0-1 0,0 1 0,-1-1 0,0 0 0,0 1-1,-1-1 1,0 0 0,0 0 0,-4 8 0,-2 8 65,-49 120 53,13-44-1,32-73-123,-11 33 41,19-49-35,1 0-8,-1 0-1,1 0 0,1 0 0,0 0 0,0 1 0,1-1 0,0 1 0,1 16 0,2-12 5,0-1 0,6 22-1,-6-32-9,0 0-1,-1-1 1,1 1 0,0-1 0,0 1-1,0-1 1,1 0 0,-1 0-1,0 0 1,1 0 0,-1 0 0,1-1-1,0 1 1,0-1 0,0 0-1,2 1 1,-1 0 0,9 2 4,27-1 1,16-3-6,-33-4-19,0-1 0,0 0-1,0-2 1,-1 0-1,35-18 1,-11 2-2280,0 0-9141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30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13 9776,'-25'-12'2856,"25"15"-2295,4 22-100,0 0-1,2 0 1,17 44 0,-18-56-513,46 125 1348,-25-79-833,-24-56-424,0 0-1,0 0 1,0 0-1,1-1 0,-1 1 1,1-1-1,0 0 0,-1 0 1,1 0-1,0 0 0,0 0 1,0-1-1,1 1 0,-1-1 1,7 2-1,-6-1 6,10 2 69,0 0 1,1-1 0,-1-1-1,1 0 1,-1-1 0,1 0-1,21-2 1,-29 0-73,0 1 1,0-1-1,0-1 0,0 1 0,-1-1 1,1 0-1,0-1 0,-1 0 0,0 0 1,1 0-1,-1-1 0,0 1 0,-1-2 1,11-8-1,-2-3 71,0 0 1,-1 0 0,17-30-1,-20 29-51,0 1-1,1 1 0,1 0 0,24-24 1,-33 36-60,0 1 0,1 0 1,-1 0-1,0 0 0,1 1 1,-1-1-1,1 1 0,-1 0 0,1 0 1,0 0-1,-1 0 0,6 0 1,-4 0-9,-1 0-3,-1 1 1,0 0-1,1-1 0,-1 1 0,1 0 0,-1 0 0,1 1 0,-1-1 0,5 2 0,9 1-4,3-1-9,43 8-459,-45-6 441,126 21-1992,-124-22 1921,36 1-719,40 2-669,-96-6 1495,0 0 1,0-1 0,0 1 0,0 0 0,0 0 0,0 0 0,-1 0 0,1 0-1,0 0 1,0 0 0,0 0 0,0 0 0,0 0 0,0 0 0,0 0 0,0 0-1,0 0 1,0 0 0,0 0 0,0-1 0,0 1 0,0 0 0,0 0 0,0 0-1,0 0 1,0 0 0,0 0 0,0 0 0,0 0 0,0 0 0,0 0 0,0 0-1,0 0 1,0-1 0,0 1 0,0 0 0,0 0 0,0 0 0,0 0 0,0 0-1,0 0 1,0 0 0,0 0 0,0 0 0,0 0 0,1 0 0,-1 0 0,0 0-1,0 0 1,0 0 0,0 0 0,0 0 0,-3-4-14,0 1 0,0 0 0,0 0-1,-1 0 1,1 0 0,-1 0 0,0 1 0,1 0 0,-1 0 0,-6-3 0,-8-4-32,6 3 35,-7-5 23,1 2-1,-2 0 1,1 1 0,-1 1 0,0 1 0,-21-3 0,34 8 68,0 2 1,0-1 0,1 1 0,-1 0 0,0 0 0,0 1 0,1 0-1,-1 0 1,1 0 0,0 1 0,0 0 0,0 0 0,-7 5 0,6 1 304,-11 51 143,18-47-216,2-6-235,-1-1-1,2 1 1,-1-1 0,0 0 0,1 1-1,0-1 1,1-1 0,0 1 0,-1 0 0,2-1-1,8 9 1,-6-8-53,36 29 353,-41-34-348,0 1 0,0 0-1,0-1 1,1 0 0,-1 0 0,1 0-1,-1 0 1,1 0 0,-1 0 0,1 0-1,0-1 1,-1 1 0,1-1 0,0 0 0,-1 0-1,1 0 1,3-1 0,-1 0 3,0-1 0,-1 0 0,1-1 0,-1 1 0,0-1 0,0 0 0,0 0 0,0 0 0,0 0 0,0-1 0,-1 0 0,0 1 0,0-1 0,0 0 0,0-1 0,0 1 0,-1 0 0,0-1 0,0 0 0,0 1 0,1-8 0,9-22 234,-12 30-172,-3-6 3,3 7 80,-8 1-99,-1 2-14,-26 1-20,5 4-2411,15 1-9435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3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71 7896,'-4'-4'7,"-1"0"1,1 0 0,-1 1-1,-11-7 1,-5-3 67,16 10 269,-2-5 133,4 5 254,-2-5 98,4 6 126,-1 0 57,2 1-960,0 1-1,0 0 1,0 0-1,0-1 1,0 1-1,0 0 0,0 0 1,0 0-1,0-1 1,0 1-1,0 0 1,0 0-1,0-1 0,-1 1 1,1 0-1,0 0 1,0 0-1,0 0 0,0-1 1,0 1-1,-1 0 1,1 0-1,0 0 1,0 0-1,0-1 0,0 1 1,-1 0-1,1 0 1,0 0-1,0 0 1,0 0-1,-1 0 0,1 0 1,0 0-1,0 0 1,-1 0-1,1 0 1,0 0-1,0 0 0,0 0 1,-1 0-1,1 0 1,0 0-1,-1 0 1,-2 9 114,0 0 1,1 0 0,0 0 0,1 0 0,0 0 0,0 19 0,2 104 414,14 76 495,-13-167-912,-2-8 72,2 1-1,11 54 0,-12-87-219,-1 0 0,0 0-1,1 1 1,-1-1-1,1 0 1,0 1 0,-1-1-1,1 0 1,0 0-1,0 0 1,0 0-1,-1 0 1,1 0 0,0 0-1,1 0 1,-1 0-1,1 0 1,3 3 23,1 1-50,-1-1 0,0-1 0,1 1 0,-1-1 0,1 0-1,0 0 1,0-1 0,0 0 0,0 0 0,1 0 0,-1-1-1,1 0 1,10 1 0,10 2-1830,31 9-9625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3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512 753 10400,'-19'-8'250,"0"-2"0,0 0 0,1-1 0,-20-15 0,-28-18 309,46 33-379,0 0 1,-1 2-1,0 0 1,0 1-1,-35-7 1,10 12-80,28 6 107,13-1-131,-1-1-47,2 1 1,-1 0 0,0 0 0,0 0-1,0 0 1,1 1 0,0 0 0,-1 0 0,1 0-1,0 1 1,0-1 0,1 1 0,-1 0 0,1 0-1,0 0 1,-5 7 0,5-4 76,-1 0-61,0-1 1,1 1-1,0 0 0,1 0 0,0 1 1,0-1-1,0 0 0,1 1 0,0-1 1,0 11-1,1-16-37,0 18 165,4 30 1,-4-45-148,1 1 1,0-1-1,1 1 1,-1-1-1,1 0 1,0 1-1,1-1 1,-1 0-1,1 0 1,0 0-1,4 4 1,4-3 100,87 19 51,-77-22-132,0 0 0,0 0 0,0-2 1,34-2-1,-45 0-31,5 0 37,-1 0 1,1-2-1,-1 0 1,24-7-1,-20 4-24,-11 4-3,-1 0 1,1 0-1,-1-1 1,1 0-1,-1-1 1,0 1 0,0-1-1,0 0 1,7-7-1,-7 6-4,-4 3-5,1 0-1,-1 0 0,1-1 0,-1 1 1,0 0-1,0-1 0,0 1 0,-1-1 0,1 0 1,0 1-1,-1-1 0,1-3 0,4-6 13,0 0-7,0-1 30,0 0 0,6-22 0,0-6 107,-1-1 1,5-42-1,-16 80-39,9 3 52,-5 1-67,-3 14-62,-1-13-43,0 0 1,1 14 18,-1 0 0,2 0 0,0 0 0,1-1 1,0 1-1,1-1 0,7 17 0,5 0-1,-14-28-17,-1-1 0,1 1-1,0 0 1,0-1 0,1 1-1,-1-1 1,4 3 0,-4-3-1,0-1 1,1 0-1,-1 0 1,1 0-1,-1 0 1,1 0 0,-1 0-1,1-1 1,3 1-1,41 2 1,9-9-1,-39 3 0,-1 0 0,18-8 0,-18 5 0,0-1 0,28-17 0,-23 10 0,0-1 0,20-19 0,-20 14 0,34-42 0,-36 37 1,23-41 0,-25 34 2,-3 0 0,22-68 0,-31 73 10,3-98 10,-8 120-16,0-1 1,0 0-1,-1 1 0,1-1 0,-1 1 1,0-1-1,-4-8 0,0-2 2,-4-22 7,9 36-11,-1 1-1,1-1 1,-1 0 0,1 1 0,-1-1 0,0 1 0,1-1 0,-1 1-1,0-1 1,0 1 0,0-1 0,0 1 0,0 0 0,0-1-1,-1 1 1,1 0 0,-2-1 0,-3-3 8,-13-12 11,11 13 44,4 5-58,-1 0 0,1 0-1,-1 0 1,1 0 0,0 1 0,0-1 0,0 1 0,0 0 0,0 1 0,0-1 0,1 0-1,-1 1 1,1 0 0,-1 0 0,-3 5 0,-5 5 18,-22 31 0,31-39-32,-5 6 10,1 1-1,0 0 1,1 0-1,1 1 0,0-1 1,1 1-1,-4 18 0,4-16-2,-1 11 3,-5 50 1,5 28-6,7-58-2,15 87 0,-8-105-13,10 9 3,31 46 0,-31-64-21,-11-12 19,2 2 1,1-1 1,0 0-1,0 0 1,1-1-1,0-1 0,0 0 1,20 7-1,68 10-69,-79-23 34,91-20-13,-89 12 42,13-11 8,43-29 0,-58 29-2,23-37 4,-33 38 7,-1-1 1,10-24-1,-9 17 3,0-1 0,-2 0 0,-1 0 0,8-56 0,-12 19 16,-4 56-11,0 0 1,-1 1-1,0-1 1,0 0 0,-1 1-1,0-1 1,-4-10-1,5 15 33,-19 8 18,14 0-12,2 1-35,1 1-1,0-1 0,0 1 0,0 0 0,1 0 1,0 0-1,1 0 0,0 0 0,0 1 0,0 8 0,1 5 5,2 0-1,0-1 0,7 28 1,0-9 7,2 0 0,30 68 0,-35-96-18,19 26 20,22 13 8,-45-48-20,0 0-1,0 0 1,0-1 0,0 1-1,0 0 1,0-1-1,1 1 1,4 1-1,5-4-691,-7-1-1008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3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11744,'0'1'400,"1"7"-18,6-4-67,-6-4-304,9 4 24,0-1 1,0 0 0,0 0-1,1-1 1,0-1 0,-1 0-1,14 0 1,124 7-69,79 7-1834,-125-7-5706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0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366 106 5384,'0'0'765,"-6"-1"-682,2-1-66,2 1-14,0 0 1,0 1-1,0-1 1,0 1-1,0-1 1,0 1-1,-1-1 1,1 1-1,0 0 1,0 0-1,0 0 1,0 0-1,0 1 1,-1-1-1,1 1 1,0-1-1,0 1 1,0 0-1,0-1 0,0 1 1,0 0-1,1 0 1,-1 1-1,-3 1 1,-9 11 13,-19 25 0,24-22-2,-30 105 10,33-91-11,-7 156 3,11-147-10,5 267 22,3-196-17,-5-102-14,10 270 108,-11-272-85,0-1 1,-1 1-1,0-1 0,-1 0 0,1 1 1,-1-1-1,0 0 0,-4 6 0,3-3 5,2-8-14,0 0-1,1 1 0,-1-1 0,0 0 1,0 0-1,1 0 0,-1 0 0,0 0 1,0 0-1,0 0 0,0 0 0,-1 0 0,1 0 1,0 0-1,0-1 0,0 1 0,-1-1 1,1 1-1,0-1 0,-1 1 0,1-1 0,0 0 1,-1 1-1,1-1 0,0 0 0,-3 0 1,1 0 8,-6-2 135,-5-8-83,0 0 0,-18-16 0,19 10 56,-1-7-70,2-1 1,-14-38-1,20 37 23,-7-107 32,13 104-59,26-120 16,4 45 3,4-23-47,-16 49 3,47-129-1,-62 200-18,1 0-1,-1 0 0,1 1 1,0 0-1,0 0 0,0 0 0,1 0 1,0 0-1,0 1 0,0 0 1,0 0-1,12-6 0,-12 7 2,2-1 15,0 1 0,0-1-1,1 1 1,-1 1-1,1-1 1,0 1 0,13-1-1,52-1 118,-64 4-136,-4 0 7,0 0 1,1 0-1,-1-1 0,0 0 1,1 0-1,4-2 1,24-4 36,-12 4-21,0 0-9,39-10 0,156-38 60,-119 34-43,58-9-5,-106 17-25,1 3 1,56-1-1,-52 5-1,58-3 5,34 0-9,180-5-10,-75-5 2,-200 11-14,199-18 0,-204 19 13,67-3-1,15-1 6,-6 1 1,0 1 1,-90 4 1,157 2 12,-62 4 45,-125-5-39,-3 3 0,0 2-13,0-1 1,0 0 0,0 0-1,-1 0 1,1 0 0,-1 0-1,0 0 1,0 0 0,-1 0 0,-2 5-1,-25 37 74,23-38-70,0-1-1,1 2 1,0-1-1,0 1 1,1-1-1,0 1 1,0 0-1,-3 16 1,-16 231 81,20-219-72,-18 252 25,21-205-41,5 0 1,1 3-3,-4 2-2,-4 0 0,-7-6 0,-5-6 0,-4-6 0,-2-6 0,-4-6 0,-5-7 0,-4-3 0,-4-1 0,-1-6 0,3-6 1,4-4 11,-64 49 0,94-80-11,0 0 0,-1 0 0,0 0 0,1 0 0,-1 0 0,0 0 1,1-1-1,-1 1 0,0-1 0,0 1 0,1-1 0,-1 0 0,0 1 0,0-1 0,-3 0 0,-4 0 2,0 1 0,-29-2 30,-171-37 104,117 19-105,66 14-27,-55-7 21,-202-8 34,175 9-41,31 2-6,-24-3-9,-6 0 1,0-2-2,-115-14 12,143 16-9,-15-3-3,1 2 2,-1-1-2,-3 1 2,1 2-2,4-3 2,4-1-3,5-1-2,11-1 0,4-3 0,2 0 1,6 0 4,15 3-2,-14 0 4,42 11-7,6 3-2,77 25-50,-59-21 12,-1 0 1,1-1-1,0 0 0,-1 0 0,1 0 0,0-1 0,11-3 0,2 1-871,32-5-4949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32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53 8608,'-4'-5'4,"1"0"1,-1 0-1,1-1 1,0 0-1,-3-8 0,6 11 10,1 1 49,-1 1-17,0 1-1,0 0 0,0 0 1,0-1-1,0 1 1,0 0-1,0 0 0,0 0 1,0-1-1,0 1 1,0 0-1,1 0 0,-1 0 1,0-1-1,0 1 1,0 0-1,0 0 0,0 0 1,0 0-1,0-1 1,1 1-1,-1 0 0,0 0 1,0 0-1,0 0 1,0 0-1,1-1 0,-1 1 1,0 0-1,0 0 1,0 0-1,1 0 0,-1 0 1,0 0-1,0 0 1,0 0-1,1 0 0,-1 0 1,0 0-1,0 0 0,0 0 1,1 0-1,-1 0 1,0 0-1,0 0 0,1 0 1,-1 0-1,0 0 1,4 3 74,-1 0 1,0 0 0,0 1 0,0-1-1,4 7 1,13 38 644,13 74 10,-30-109-583,0 0 1,-1 1-1,0 18 1,-1-6-77,1-3-42,0 48 391,-1 159 591,-6-119-712,4-90-286,-4 95 305,4-96-273,2 1 1,1-1-1,6 35 0,-6-48-22,1 0 0,-1 0 0,1-1 0,5 10 0,-2-5-38,-2-5 56,4 4-2091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3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0 396 10760,'57'-28'395,"2"2"1,82-24-1,-123 44-346,43-8 221,-32 8-123,0 1 1,1 2-1,-1 1 1,1 1-1,-1 1 1,38 5-1,-62-4-100,7 1 116,0 1 0,0-1 0,0 2-1,20 8 1,-24-8-120,-4-1 5,1 0-1,-1 0 1,0 0 0,0 0 0,6 7 0,61 74 720,-69-82-737,0 0 0,0-1 0,0 1 1,0-1-1,0 1 0,1-1 0,-1 0 1,0 1-1,1-1 0,-1-1 1,1 1-1,0 0 0,-1-1 0,1 1 1,0-1-1,-1 1 0,5-1 1,1-1 18,0 0 0,0 0 1,13-3-1,-14 2-56,8-4 160,7-9-44,33-28 1,-51 40-74,0 0 0,0-1-1,-1 0 1,1 0 0,-1 0 0,0-1 0,0 1 0,4-8 0,1-3 11,1 2-14,-6 9-7,-1 0 0,1 0 1,-1-1-1,0 1 0,0-1 0,-1 1 0,1-1 0,1-7 0,12-84 248,-15 92-241,1 0-1,-1-1 1,0 1-1,0 0 1,-1 0-1,1-1 1,-1 1-1,-1-7 1,-2-2 11,2 1 61,-1 0 1,-1 0 0,-8-20-1,11 30 149,0 5-156,-1 2-82,0 1 0,1-1 1,0 1-1,0 0 0,1 0 0,-1-1 1,1 1-1,1 11 0,9 50 43,-8-51-65,14 80 46,3 35-28,-6-31-1,8 19-8,2-11 1,-4-18-4,-4-14-1,-7-16 2,-7-54-2,-1 0 1,1-1 0,-1 1 0,-1-1-1,1 1 1,-1-1 0,0 1 0,-1-1-1,1 1 1,-4 6 0,5-11-1,-1-1 1,1 1-1,-1 0 0,1-1 1,-1 1-1,1-1 1,-1 1-1,0-1 1,1 1-1,-1-1 0,0 0 1,1 1-1,-1-1 1,0 0-1,0 1 1,1-1-1,-1 0 0,0 0 1,0 0-1,1 0 1,-1 0-1,0 0 0,0 0 1,0 0-1,1 0 1,-1 0-1,0 0 1,-1-1-1,0 1 1,-2-1 2,-1-1 0,1 1 0,0-1 1,-1 0-1,1-1 0,0 1 0,0-1 0,1 1 0,-1-1 0,0 0 0,-5-7 0,2 3 3,4 3 3,-1 0 0,0-1 0,1 1 0,0-1 0,-4-8 0,2 5-7,-11-19 82,2 0 0,-15-37 0,25 53-67,3 8-4,0 0-1,0 0 1,0 0 0,0 0-1,1 0 1,0 0-1,-1 0 1,1 0 0,0 0-1,1-4 1,1-10 43,1 1 1,6-21-1,-9 36-48,0 0 1,1 0-1,-1 0 1,1 0-1,-1 0 1,1 0-1,-1 0 0,1 0 1,0 0-1,-1 0 1,1 1-1,0-1 0,0 0 1,0 0-1,0 0 1,32-25 87,58-36 0,-85 59-75,-1 0 0,1 0 1,0 0-1,0 1 0,7-2 1,123-38 110,26 5-78,-89 20 86,128-31 0,58-23-2580,6-6-9899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3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10672,'0'0'2056,"1"8"-1176,8 37 72,16 55-111,-11-39-278,16 50-102,-2-31-131,-19-66-190,67 77-2025,-25-34-8381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33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72 9328,'0'0'31,"0"1"0,1 0 1,-2 0-1,1-1 0,0 1 0,0 0 1,0-1-1,0 1 0,0 0 1,-1 0-1,1-1 0,0 1 0,0 0 1,-1-1-1,1 1 0,-1 0 1,1-1-1,-1 1 0,0 0 0,0 0 31,-1-1-1,1 1 0,-1-1 1,1 1-1,-1-1 0,1 0 1,-1 1-1,0-1 0,1 0 0,-1 0 1,1 0-1,-1-1 0,0 1 1,1 0-1,-1 0 0,1-1 1,-6-1 2512,11 2-1664,29-2-136,31-5-100,111-16 81,-135 18-135,163-16 750,-185 19-1168,135-23 2325,-150 24-2168,-3 9-74,-3 22-210,3-29-71,0 0 0,0 0 1,0-1-1,0 1 1,0 0-1,0 0 0,0-1 1,-1 1-1,1 0 1,0-1-1,-1 1 0,1 0 1,0-1-1,-1 1 1,1 0-1,-1-1 0,1 1 1,-1-1-1,0 2 1,-10 9-439,-1-1 1,0 0 0,-1-1-1,0 0 1,-20 10 0,-31 15-13120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3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11120,'3'1'-15,"-1"-1"11,-1 1 1,0-1-1,1 0 0,-1 1 0,1-1 1,-1 0-1,0 0 0,1 0 0,-1-1 1,1 1-1,-1 0 0,0 0 0,1-1 1,-1 1-1,1-1 0,-1 1 0,2-2 1,23-19-84,-4 2 328,65-42 125,-61 49 229,23-4-154,82-15-1,-90 25 375,184-9 1040,-125 9-856,-93 6-774,1 0-1,-1 0 0,0 1 0,0 0 1,0 0-1,0 0 0,10 4 0,-11-3-52,0 0-1,1 0 0,-1-1 1,12 1-1,-16-2 204,15 0 687,-9 0-3519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3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38 164 8968,'-7'4'-8,"5"-3"8,0 0 0,0 0 1,0 0-1,0 0 0,0-1 1,-1 1-1,1-1 1,0 1-1,-1-1 0,-3 0 1,3 0 236,9-3 42,38-18 87,0 3 0,49-14 0,-70 25-324,25-9 902,67-13 0,-79 21-108,22-4 502,0 3 1,99-3-1,-137 12-664,0-1 0,29-5 0,-45 5-326,5 1 52,-5 1-90,3 1-36,-5-1 131,-6 0-284,-2 1-231,0 0 1,0 0-1,0 1 0,0 0 0,0 0 0,-10 8 0,1-1-1605,-34 22-11224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3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12104,'20'-8'273,"27"-15"1,15-6 283,-46 23-497,-9 3 59,0 0 1,0 1-1,0 0 0,1 0 0,10-1 1,128-22 728,-34 6 432,-83 13-1183,33-3 805,143-9 1480,-196 17-1889,-6 1-399,1 0 0,-1-1 0,0 0 0,0 1 0,0-1 0,0 0 0,0 0 0,0-1 0,0 1 0,0-1-1,0 1 1,2-3 0,-3 3 220,-2-1-283,-1 0 0,1 0 1,0 0-1,-1 0 0,0 0 1,1 0-1,-1 0 1,0 0-1,0 0 0,0 1 1,0-1-1,0 0 0,0 1 1,0-1-1,-1 1 0,1-1 1,-1 1-1,1-1 1,-1 1-1,0 0 0,1 0 1,-1 0-1,0 0 0,0 0 1,-2-1-1,-1 0-6,0 0 1,-1 1-1,1-1 1,0 1-1,-1 0 0,1 0 1,0 1-1,-7 0 1,3 0-2,-1 2 0,1-1 0,0 1 0,0 0 1,-14 6-1,-4 6-2817,7-2-10980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3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20 9416,'-1'-2'16,"-7"-8"5,4 7 23,-4-1 172,6 3 648,-1 7-5,-19 35 1055,-31 85 0,47-108-1801,2-7 53,1-1 0,0 1 0,-2 14 0,-14 121 566,15-76 83,5-48-690,-2 28-2177,1-8-8681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4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3232,'6'2'385,"17"5"109,-15-5 411,2-2 4752,-5 16-4641,39 114 381,-38-111-1083,-4-5-203,0 1 0,-1-1 0,-1 1 0,0-1 0,-1 1 0,-5 25 0,-14 142 1021,19-165-1080,0-12 2,1-1 0,0 1-1,0 0 1,0 0 0,1-1-1,1 9 1,-1-5 89,7 17-23,25 26 565,-31-45-443,-2 4-16,-2-8-28,-5-5-16,5-1-42,-5-14-30,5 13-92,-1 0 0,1 0 0,0 0 0,-2-11 0,1-7-716,1 0 0,0-42 1,6-3-10123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4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10584,'7'-37'112,"-8"32"-56,-4-5 36,6 5 145,5-6 47,-5 8 343,3 2-306,-2 0-298,0 1 1,0-1-1,0 1 0,0-1 1,0 1-1,0 0 1,0 0-1,1 0 0,-1 0 1,0 0-1,4 2 0,35 15 320,-8 1-983,31 22 1,-10-2-7234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1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5832,'0'3'64,"11"35"40,-7-25-71,-3 0-30,-1-11-23,1 0-60,1 5 24,-1-5 0,0-1-24,7 1 61,-7-1 78,21-1 566,-20 0-595,0 0-1,0 0 1,0 0 0,0 0-1,0 1 1,0-1 0,0 1-1,0-1 1,0 1-1,1 0 1,25 9 437,-26-9-284,1 1 10,1 1-236,9-11 698,-11 7-369,0 0-162,6-1-2,-7 1-109,0 0 0,0 1 0,0-1 0,-1 0 0,1 0 0,0 0 0,-1 1 0,1-1 0,-1 0 0,1 0 0,-1 0 0,1 0-1,-1 0 1,1 0 0,-1 0 0,1-2 0,-1 0 14,41-69 383,-25 46 40,-1-1-1,16-39 1,-21 47-258,0 0 0,2 0 0,18-22 0,11-2-70,-40 41-108,0-1-1,3-6-9,-1 4 1,5-4-5,-7 9 0,0-1 0,-1 0 0,1 1-1,0-1 1,0 1 0,0-1-1,-1 1 1,1-1 0,0 1 0,0 0-1,0-1 1,0 1 0,0 0 0,0 0-1,0 0 1,0-1 0,0 1 0,0 0-1,0 0 1,0 1 0,0-1 0,0 0-1,0 0 1,0 0 0,0 1 0,-1-1-1,1 0 1,0 1 0,0-1-1,0 1 1,1 0 0,1 1-1,0 0 0,0 1 1,0-1-1,-1 1 0,1-1 0,-1 1 0,4 5 1,-1 0-1,-1-3 0,-1 0 0,0 1 1,-1-1-1,1 1 0,-1 0 0,1 6 0,14 41-7,10 58 0,-24-92 7,4 35-7,-4 103-17,-3-111 11,-3-12-8,-10 60 0,-5 23-46,14-76 42,-6 90-213,10-129 199,1 13-30,-1-14 67,0-1 0,0 1 0,0 0 0,0-1 0,-1 1 0,1 0 0,0-1-1,0 1 1,0 0 0,-1-1 0,1 1 0,0-1 0,-1 1 0,1 0 0,0-1 0,-1 1 0,1-1 0,-1 1 0,1-1 0,-1 1 0,1-1 0,-1 0 0,0 1-1,1-1 1,-2 1 0,-1 0 4,0-1-1,-1 1 0,1-1 0,0 0 0,-1 0 0,1 0 1,-1 0-1,1 0 0,0-1 0,-1 0 0,1 1 1,0-1-1,-6-3 0,5 2 1,-105-31 86,85 32-32,17 1-46,6 0 99,4 2-96,92 43 7,-56-30-13,16-3-4,4-6-2,4 0 0,129 9-8,-129-12 0,-55-3 5,-3 0 1,1 0 1,-1 0 0,0 0 0,0 0 0,1 1 0,-1 0-1,0 0 1,0 1 0,7 2 0,0 5 0,-11-8 1,-1 0 0,0 0 0,1 0 0,-1 0 0,0 0 0,1 0 0,-1-1 0,0 1 0,0 0 0,0 0 0,0 0 0,0 0 0,0 0 0,0 0 0,0 0 0,0 0 0,0 0 0,-1 1 0,-12 21 1,-10-2 4,-5-3-2,4-7 2,12-8-24,11-6-127,6-5-1019,7-6-5495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4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0 491 7984,'3'1'47,"-1"1"1,0-1 0,0 1 0,0 0-1,0-1 1,0 1 0,0 0 0,0 0-1,2 3 1,-3-3 300,-3 1 4,0 3-219,-1 1-1,1-1 1,0 1 0,0-1 0,1 1-1,0 0 1,0-1 0,1 1-1,0 0 1,0-1 0,0 1 0,3 13-1,-1-11-63,12 28 424,88 145 1241,-100-177-1622,1-1 0,0 0-1,0 0 1,0 0 0,0 0 0,0 0-1,8 6 1,2 1 21,-3 0-51,-6-6-8,0-1 0,0-1 0,0 1 0,0-1 0,1 1 0,4 2 0,2 0 68,-1 0-1,2-1 1,15 7 0,-24-12-100,0 1 0,-1-1 0,1 0 1,0 0-1,0 0 0,-1 0 1,1 0-1,0-1 0,-1 1 1,1-1-1,-1 0 0,1 0 1,-1 0-1,1 0 0,-1 0 1,5-3-1,-4 2 5,1 0 3,0-1 0,0-1 0,-1 1-1,1 0 1,-1-1 0,0 0 0,0 0 0,0 0-1,0 0 1,-1 0 0,3-7 0,-1 4 1,0 0 16,-1 0-1,1 0 0,-1-1 1,-1 0-1,1 1 0,-1-1 1,1-10-1,-1 7-15,0-4 138,0-1 0,-1 0 0,-2-24 1,0 15 35,1 20-174,0 0-1,0 0 0,0 0 1,1 0-1,0 0 0,0 0 1,0 0-1,0 1 0,1-1 0,2-5 1,-3 10-40,-1-1-1,0 0 1,1 1 0,-1-1 0,1 1-1,-1 0 1,1-1 0,0 1 0,-1-1 0,1 1-1,-1 0 1,1-1 0,0 1 0,-1 0 0,1 0-1,0 0 1,-1-1 0,1 1 0,0 0-1,0 0 1,-1 0 0,1 0 0,0 0 0,-1 0-1,1 0 1,0 1 0,-1-1 0,1 0 0,0 0-1,-1 0 1,1 1 0,0-1 0,-1 0 0,1 1-1,0-1 1,-1 0 0,1 1 0,-1-1-1,1 1 1,-1-1 0,1 1 0,-1-1 0,1 2-1,1 0 9,11 9 46,-1 0 1,-1 1-1,15 18 0,-19-21-41,121 135 294,-82-104-290,-27-28 20,10 1-13,37 11 0,-49-22 5,-1-5-25,0 0-1,-1-1 0,19-6 1,-20 0 31,3-7-19,0-1-1,-1 0 1,-1-2-1,-1 0 1,13-23-1,-21 31-18,-4 7-3,0 0 1,0 1-1,0-1 1,-1 0-1,1 0 1,-1 0-1,-1 0 1,1-8-1,1-22 38,-1 0-1,-7-51 0,-13-55 29,14 104-3,-42-287 229,37 273-166,10 48-103,-1 2-26,1 1 1,0-1 0,-1 1 0,1-1-1,0 0 1,-1 1 0,1-1 0,0 1-1,-1-1 1,1 1 0,-1 0-1,1-1 1,-1 1 0,1-1 0,-1 1-1,0 0 1,1-1 0,-1 1 0,0 0-1,-4 21 12,2 27-10,3 23 1,6 23-4,7 13-1,6 0 0,7-7 0,6-10 0,2-1 0,2-2 0,-1-11 0,-1-18 2,-23-43 0,1 0 1,15 15 0,-27-29-3,0-1 1,1 1 0,-1-1-1,1 1 1,-1-1 0,1 0 0,-1 1-1,1-1 1,-1 1 0,1-1-1,-1 0 1,1 1 0,0-1-1,-1 0 1,1 0 0,-1 0 0,1 1-1,0-1 1,-1 0 0,1 0-1,0 0 1,-1 0 0,1 0-1,0 0 1,1 0 0,-1-1 1,0 1-2,0 0 0,0 0 0,0-1 1,-1 1-1,1 0 0,0-1 0,0 1 1,-1-1-1,1 1 0,0-1 0,0 0 1,-1 1-1,1-1 0,-1 1 0,2-2 1,1-3 1,0 0 1,0 0-1,0-1 1,0 1 0,-1-1-1,0 1 1,0-1-1,-1 0 1,1 0-1,-1 0 1,-1 0 0,1 0-1,-1 0 1,0-9-1,-6-26-2630,-3 1-10311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4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11296,'8'10'5,"-6"-6"27,1 0 1,0-1-1,0 1 0,0-1 1,0 0-1,1 0 1,0 0-1,-1 0 1,5 2-1,1-5 136,105-12 615,43-12-137,-47 2 61,-82 17-654,-7 1 81,33-11-1,126-48-1612,-77 23-7187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45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58 304 7176,'-58'0'1889,"66"-11"-1289,-3 7-515,0 0-1,1 0 1,-1 1-1,0 0 1,1 0 0,0 0-1,0 1 1,0-1 0,0 1-1,11-1 1,-4 0 78,1 2 1,0 0 0,25 1-1,7 5 7,-43-5-97,1 1 0,-1-1 0,1 1 0,-1-1 0,0 1 0,1 0 0,-1 1 0,0-1 0,0 0 1,0 1-1,4 2 0,3 2 50,14 10 69,-17-6 269,-5-2-352,-1 0-1,1 1 1,-1-1-1,-1 1 1,0-1 0,0 1-1,0-1 1,-1 1-1,0-1 1,-4 13 0,-2 6 115,-17 40 1,15-46-72,-1 0 1,-1 0-1,-1-1 1,-16 20-1,19-27-96,0 0 61,0 0 1,-1-1-1,0 0 1,-1-1-1,-19 16 1,19-16 22,-29 24 172,35-32-100,-3-1 38,6-2-134,2-6-3,0-3-79,0 0 0,1 1 0,0-1 1,0 1-1,1-1 0,0 1 0,1 0 1,0 0-1,0 0 0,1 0 0,6-9 0,68-105 189,-56 95-60,46-45 0,3 1 30,-56 55-129,16-18 66,49-68 1,-73 92-88,78-121 214,-76 119-190,-3 3-15,-1 1 1,0-1-1,0 1 1,-1-2-1,5-12 0,-30 35 149,15-7-189,-25 33 59,29-36-59,-24 35 53,2 1 0,-31 69 0,37-56-48,15-31 22,3-15-29,-1 6-3,1-1-1,1 0 1,-1 0 0,2 0 0,0 0-1,0 0 1,1 0 0,4 11-1,30 68 31,-35-84-33,2 1 0,-1-1 0,1 0 0,0 0 0,0 0 0,0-1 0,1 1 0,0-1 0,0 0 0,0-1 0,9 7 0,-9-7-1,0-1 0,0 0 1,0 0-1,0 0 1,0-1 0,1 0-1,-1 0 1,1 0-1,-1-1 1,1 0-1,0 0 1,-1 0 0,7 0-1,-4 0 2,0-1 2,0 0 0,0 0 1,0 0-1,0-1 0,0 0 0,0-1 1,0 0-1,7-2 0,-2 0 3,0 0 15,0-1-1,-1 0 1,0-1-1,0 0 1,0 0-1,-1-2 1,18-14-1,-11 9 14,14-9-22,-19 15-10,-2 4-2519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46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206 104 5832,'-8'1'184,"-30"2"-31,-48 4 2526,79-7-2188,3-1-300,0 1 1,0 0-1,0 0 1,1 1-1,-1-1 1,0 1-1,0 0 1,1 0-1,-1 0 1,0 0-1,-3 2 1,2 0 332,-5 1-76,8-2 8,4-1-71,1 0-327,0 0 0,0 0-1,0 0 1,-1 0 0,1-1 0,0 1-1,0-1 1,0 0 0,0 0-1,0 0 1,0 0 0,0-1 0,4 0-1,37-10 46,-35 8-52,32-6 295,79-9 0,-54 11 30,235-41 690,-206 29-635,-77 15-243,84-13 692,-98 16-582,-5 4-261,0 0-1,0-1 0,-1 0 0,1 1 0,0-1 0,-1 0 1,0 0-1,0 0 0,1 0 0,-1 0 0,0 0 0,-1 0 1,1 0-1,0-1 0,0 1 0,-5 1 0,1 1-19,-6 5 6,-32 19 44,-92 46-2317,58-31-9309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46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9056,'3'8'6,"3"23"46,-6-30-47,0-1-1,0 1 1,0 0-1,0-1 1,1 1-1,-1-1 1,0 1-1,0 0 1,1-1-1,-1 1 1,0-1-1,1 1 1,-1-1-1,1 1 1,-1-1-1,0 1 1,1-1-1,-1 1 1,1-1-1,-1 0 1,1 1-1,0-1 1,-1 0-1,1 0 1,-1 1-1,1-1 1,0 0-1,-1 0 1,1 0-1,-1 1 1,1-1-1,1 0 1,26-4 173,2-4-53,-8 2 84,35-5 0,143-8 841,-131 13-563,91 8 633,-61-9-2517,-37 2-6183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4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6368,'1'-2'376,"5"-6"33,-3 4-280,0 1 1,0-1-1,1 1 0,-1 0 1,1 0-1,0 0 0,-1 1 1,1-1-1,0 1 0,1 0 1,-1 0-1,0 0 0,1 1 1,-1-1-1,1 1 0,-1 0 1,1 1-1,-1-1 0,1 1 1,0 0-1,-1 0 0,1 0 1,0 1-1,-1-1 0,1 1 1,4 2-1,3-1-70,-8-1-19,0 0 0,0 0 0,0 0 0,0 0 0,0 1 0,0 0 0,5 3 0,-1 0 31,0-1 0,0 2-1,-1-1 1,9 8 0,-16-11-47,1-1 0,0 1-1,-1-1 1,1 1-1,-1-1 1,0 1-1,1 0 1,-1-1 0,0 1-1,0-1 1,0 1-1,0 0 1,0-1 0,0 1-1,-1-1 1,1 1-1,0 0 1,-1-1 0,0 1-1,1-1 1,-1 0-1,0 1 1,-1 1 0,2-2 12,-6 7 192,-10 6-56,-1-1 1,-1 0-1,-34 18 0,48-29-124,0 0 0,1-1 0,-1 1 0,0-1 0,0 1 0,0-1-1,0-1 1,0 1 0,0 0 0,-6-1 0,7 0 10,1-1 0,0 1-1,-1-1 1,1 0 0,0 1 0,0-1 0,-1 0-1,1 0 1,0-1 0,0 1 0,0 0 0,0-1 0,0 1-1,1-1 1,-1 0 0,0 1 0,1-1 0,-3-4 0,1 3 10,1 0 1,0-1 0,0 1-1,1-1 1,-1 1-1,1-1 1,-2-4 0,3 7-58,0 0 1,-1-1-1,1 1 1,0 0-1,0 0 1,0 0-1,0 0 1,0 0-1,0 0 1,1 0-1,-1 0 1,0 0-1,1 0 0,-1 0 1,0 0-1,1 0 1,-1 0-1,1 0 1,-1 1-1,1-1 1,0 0-1,-1 0 1,1 0-1,0 1 1,0-1-1,-1 0 1,2 0-1,-1 1-2,0-1 0,0 1 0,1 0-1,-1 0 1,0 0 0,0 0 0,0 0 0,0 0-1,0 0 1,0 0 0,0 0 0,0 1 0,0-1-1,0 0 1,0 1 0,0-1 0,0 0 0,2 2-1,0-1 12,27 14-1872,2 3-7501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48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780 0 11480,'2'26'35,"-1"-21"-8,-1 0 1,0 0-1,0 0 1,-1 0 0,1 0-1,-1 0 1,-1 5 0,0 0 79,0 2-25,-1 0 1,0 0-1,0 0 0,-1 0 0,-1 0 1,0-1-1,0 0 0,-8 12 1,-66 86 666,59-89 39,-107 63 325,96-68-298,-149 60 218,144-61-778,26-10-195,-15 6 19,1 1 0,0 1 0,0 2-1,-40 30 1,57-39-238,-7 6-770,-31 19-1,21-16-9883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11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25 5208,'0'0'136,"-4"-1"185,-41-8 536,28 5-473,0 0-1,0 2 0,-33-2 1,19 5-61,-1 1 0,1 1 1,-40 10-1,57-8-270,7-3 8,-1 0-1,1 1 0,0 1 0,-8 4 1,-15 6 69,-46 25 223,68-34-308,0 0 0,0 0 1,1 1-1,-1 0 0,2 0 0,-12 14 1,14-11 115,5-3-133,0 0 1,0 0-1,1-1 0,-1 1 1,1 0-1,0-1 1,1 0-1,0 1 0,-1-1 1,2 0-1,-1 0 0,6 6 1,7 7 52,25 25 0,-34-37-89,63 55 215,3 2-82,-60-51-108,74 73 114,-71-68-97,0 1 1,-2 0-1,16 26 0,-26-30 73,-4-4-76,-1 1 0,0-1 0,-1 0 0,-6 18 1,-1-14 108,-7 1-75,-1-1 1,-33 20 0,28-24 82,-24 4 55,-1-3-1,-69 10 1,94-19-172,13 0 11,0-2 0,-1 1-1,1-1 1,-13-1 0,-46-7 194,68 8-226,-1-1-1,0 1 1,1 0 0,-1-1 0,0 1-1,1-1 1,-1 1 0,1-1-1,-1 1 1,1-1 0,-1 1 0,1-1-1,-1 1 1,1-1 0,-1 0-1,1 1 1,0-1 0,-1 0 0,1 1-1,0-1 1,0 0 0,-1 0-1,1 1 1,0-1 0,0 0 0,0 0-1,0-1 1,0 0 18,-2-30-1664,2-3-6697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1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1 438 5208,'0'0'333,"4"-4"-66,65-46 51,-42 31-198,2 1 0,42-19-1,-46 25-30,79-38 919,12-8-269,-102 50-544,14-7 441,-1-1 0,-1-1 0,-1-1 0,35-32 0,-58 46-92,-2-6-59,0 6-74,-1-5-53,0-18-1592,1 16-7066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1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0 7264,'20'0'55,"-11"0"78,-14 0-44,-16 1 108,1 1 1,-28 5-1,32-4-132,-9 3 250,-106 52 112,106-41-206,-9 15-55,-35 43 0,54-52 142,-38 72 124,50-90-368,0 1-1,0-1 1,1 1-1,-1 0 1,2 0 0,-1 0-1,0 0 1,1 1 0,0 8-1,0-8-16,2 3 173,4-2-160,0-1 0,0 0 0,1 0 0,8 10 0,-2-11 120,-1-3-133,1-1-1,0 0 1,0-1 0,0 0 0,0-1 0,0-1 0,-1 0 0,1 0 0,0-1 0,12-4 0,-8 3-23,-11 2-4,0 0 0,0 0 0,-1-1 0,1 0 0,-1 0 1,1 0-1,-1 0 0,7-5 0,65-43 189,-72 46-187,0 1 1,0-1-1,0 0 0,0 0 0,-1-1 0,1 1 1,-1-1-1,0 1 0,-1-1 0,1 0 0,-1 0 1,0-1-1,2-5 0,-2 5 7,0 2 9,-1 0-1,0-1 0,1 1 1,-1 0-1,-1 0 0,1-1 1,-1 1-1,0-7 1,1-7 12,1 0-15,0-43 234,3-75 591,-4 134-367,1 25-47,11 32-222,46 156 194,-45-145-374,-11-38 70,-3 156 46,-2-141-39,-11 171 53,8-173-54,-54 315 512,54-314-537,0-4 145,-1-1-1,-20 65 1,43-129 18,10-39-2464,2-9-8947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1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238 101 2336,'-1'19'280,"-2"0"0,0 0 0,-10 32 0,10-41-209,-11 45 385,13-53-383,2 0 0,-1-1-69,0 0 0,1 0 0,-1 0 0,1 0 0,-1 0 0,1 0-1,0 0 1,-1 0 0,1 0 0,0-1 0,-1 1 0,1 0 0,0 0 0,0-1-1,0 1 1,-1-1 0,1 1 0,0-1 0,0 1 0,0-1 0,0 1 0,0-1-1,0 0 1,0 1 0,0-1 0,0 0 0,1 0 0,-1 0 0,0 0 0,0 0 0,0 0-1,0 0 1,1-1 0,5 0 18,0-1 0,0 0 0,0 0 0,0-1 0,-1 0 0,1 0 0,-1 0-1,0-1 1,0 0 0,7-6 0,-5 3 52,1-1 0,-1 0 0,-1 0 0,1-1 0,7-12 1,-10 12 71,-1-1 1,0 1 0,-1-1-1,0 0 1,-1 0 0,1 0 0,0-12-1,-2 11 44,1 3-74,-1 1 0,-1-1-1,0 0 1,0 0 0,0 0-1,-2-8 1,1 14-81,1 0 0,-1 0 1,0 0-1,0 0 0,0 0 0,0 1 1,0-1-1,-1 1 0,1-1 0,0 1 1,-1-1-1,1 1 0,-1-1 0,-3-1 1,3 2 3,1 0-18,0 0 0,0 1 0,0 0 1,-1-1-1,1 1 0,0 0 0,0-1 1,0 1-1,0 0 0,-1 0 0,1 0 0,0 0 1,0 0-1,0 0 0,-1 0 0,1 0 1,0 1-1,0-1 0,-2 1 0,-17 8 12,19-8-9,-5 2 12,1 0 0,0 1 0,-1-1 0,1 1 0,0 0 0,1 1 0,-1-1 0,1 1 1,0 0-1,0 0 0,0 0 0,1 0 0,-1 1 0,-3 9 0,0 5-6,1 0 1,0 0-1,-2 27 1,4-28-15,-28 124 45,29-129-59,-2 24 7,4-30-7,1 50 5,1-22-2,3 3-3,-1 3-2,-1 1 0,-3 0 0,-3 4 0,0-1 0,2-2 0,1-19-1,1-12 0,-1 1-1,-1-1 1,0 1 0,0-1 0,-8 21 0,10-29 1,-1-4 0,1 0 0,0 1 0,-1-1 0,1 0 0,-1 0 0,1 1 0,-1-1 0,1 0 0,-1 0 0,0 0 0,0 0 0,0 0 0,1 0 0,-1 0 0,0 0 0,0 0 0,-2 1 0,1 2 0,1-3 0,0 0 0,1 0 0,-1 0 0,0 0 0,0 0 0,0 0 0,1 0 0,-1-1 0,0 1 0,0 0 0,0-1 0,-1 1 0,1 0 0,0-1 0,0 1 0,0-1 0,-2 1 0,0 3 0,-2-2 0,-28 3 1,25-4 1,-25 0 4,32-1-5,-1 0 1,1 0-1,-1-1 0,1 1 1,-1 0-1,1-1 0,0 0 1,-1 1-1,1-1 0,-1 0 1,1 1-1,0-1 1,0 0-1,0 0 0,-1 0 1,1 0-1,-1-2 0,1 2 0,-1-1 13,-6-11 75,6 10-119,-5-16 243,7 19-209,0-1-1,0 1 0,1-1 1,-1 1-1,0-1 0,0 1 1,0-1-1,0 1 1,0-1-1,0 1 0,1 0 1,-1-1-1,0 1 1,0-1-1,1 1 0,-1 0 1,0-1-1,1 1 1,-1-1-1,0 1 0,1 0 1,-1 0-1,0-1 1,1 1-1,-1 0 0,1 0 1,-1-1-1,1 1 1,-1 0-1,0 0 0,1 0 1,-1 0-1,1 0 1,-1 0-1,1 0 0,-1-1 1,1 1-1,-1 1 1,1-1-1,-1 0 0,1 0 1,-1 0-1,1 0 1,-1 0-1,0 0 0,1 1 1,39 7 13,-8-2-12,7 2-3,-26-5-3,47 8 3,19 7 47,107 40-1,-175-55-40,1 0-1,-1 0 0,0-1 1,13 1-1,-6-1-4,36 2 31,-46-4-23,0 1 0,0-1 0,0 1 0,13 4-1,-19-4 4,12-5-1130,1 2-4544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58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6552,'-5'4'112,"-16"9"93,16-10 1107,4-1-365,-5 5 11,6-6-901,-1-1 1,1 1-1,0-1 0,0 0 0,0 1 0,0-1 0,0 1 0,0-1 0,0 1 0,0-1 0,0 0 0,0 1 0,0-1 0,0 1 0,0-1 1,0 1-1,0-1 0,0 0 0,0 1 0,0-1 0,1 1 0,0 3 114,-2-3-96,-1 0 0,1 0-1,0 0 1,-1 0 0,1 0 0,-1 0 0,1 0 0,-1 0-1,1-1 1,-3 2 0,-5 2 94,6-2-106,0 0-1,0-1 1,1 2 0,-1-1-1,0 0 1,1 1 0,0-1-1,-1 1 1,1-1 0,0 1-1,1 0 1,-1 0 0,0 0-1,1 0 1,-2 5 0,1 0 41,0 0 1,1 0 0,1 0 0,-1 0 0,1 11 0,2 41 295,-11 57 194,2-49-244,5-47-306,0-10 33,2 0 0,-1 0 0,3 17 0,1 110 272,-3 61 420,0-173-690,6 219 857,4-148 77,-9-95-889,3 7-6,-4-7 84,-4-1-156,-2 0 6,-14-13-30,-4-9 489,9 5-3386,-4-6-8944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8:59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193 867 5024,'-5'-1'0,"-37"-10"0,36 9-8,1 0 0,0 0 0,0 0 0,0-1 0,0 1 0,0-1 1,0 0-1,1 0 0,-1-1 0,1 0 0,0 1 0,0-1 0,-5-8 0,4 3 42,0 0-1,0-1 1,1 1 0,0-1-1,1 0 1,0-1-1,1 1 1,0 0 0,-1-21-1,6-2 868,2 1-1,9-37 0,-9 53-579,0 1-1,1 0 0,1 0 1,0 1-1,1 0 0,1 0 0,0 1 1,19-21-1,-19 22-228,-5 8-30,-1 0 1,0 0 0,1 0-1,0 1 1,0 0 0,0 0 0,1 0-1,7-4 1,109-56 560,-89 51-262,168-47 146,-153 48-167,193-31 128,-193 35-167,207-25 114,-200 27-174,210-12 99,-212 14-113,204-14 85,-205 15-112,207-7 73,-208 6-106,304-26 355,-233 12-339,-97 14-111,10-2 52,60-1 0,-24 6 77,-68 0-172,0 0-1,1 0 1,-1-1 0,0 1-1,0-1 1,1 1 0,-1-1-1,0 0 1,0 1 0,0-1-1,0 0 1,3-2 0,0 0 25,-3 2 134,0 1 87,-1 0-214,-1 0 1,1 0-1,-1 0 0,1-1 1,0 1-1,-1 0 0,1 0 1,-1 0-1,1 1 1,-1-1-1,1 0 0,0 0 1,-1 0-1,1 0 1,-1 0-1,1 1 0,-1-1 1,1 0-1,0 1 0,-4 7 110,-3 12 156,-1 57 79,-5 100 158,17-67-406,-2 86-8,-2-154-70,25 293 148,-9-239-206,-10-56 24,-2-7-28,39 255 100,-40-260-111,-2-9 10,-1 38 1,0-7 7,-1 95 31,-17-49-12,17 28 71,0-122-110,-1 0 0,1 0 1,-1 0-1,0 0 1,1 0-1,-1 0 1,0 0-1,0 0 0,0-1 1,-1 1-1,1 0 1,0 0-1,-1-1 0,1 1 1,-1-1-1,1 1 1,-1-1-1,0 0 1,1 0-1,-1 0 0,-3 2 1,-6 2 13,0 0 0,-18 6 0,16-6-13,5-2 4,-1 0 1,0-1-1,-17 2 1,-159 17 123,110-11-76,-52 7 7,72-11 0,-59-2 0,52-3-4,-123 0 25,57 0 74,11 2-64,-43 2-4,14-4 41,55-1-76,-162 0 56,228-1-109,14 1 2,1 0 1,0 0-1,-21 4 0,-151 32 36,137-30-37,-6-3-4,1-3-1,8-2 0,-65 7-6,74-2 4,23-2-3,0 0-1,1 0 1,-1 1-1,0 0 1,1 1-1,-13 5 1,5-3-8,1-2 1,-1 0 0,-24 1-1,-13 3-8,51-7-4,-30 16-82,-2-1 72,12-6-75,0 1 0,-34 21 0,53-28 60,-3 3 4,2-5 4,-10-1 5,9 0 10,-4 0 3,8 0 2,0 0-10,-5 0 22,3-1 4,3 1 6,0-1 0,0 1-1,0-1 1,0 0 0,0 1 0,0-1 0,0 0 0,0 0 0,0 1 0,1-1 0,-1 0 0,0 0 0,0 0 0,1 0 0,-1 0 0,1 0 0,-1 0 0,1 0 0,-1 0 0,1 0 0,0 0 0,-1 0 0,1-1-1,0 1 1,0 0 0,0 0 0,0 0 0,0-2 0,0 0 0,4-30 0,1-12 0,-4-6 0,-1-5 0,1-3 2,2 18 0,-1 30 1,-1 0 0,0-1 0,-1 1-1,0 0 1,0 0 0,-2-1 0,1 1 0,-2 0-1,-4-16 1,3 15 3,-20-49 71,23 58 2,1 1-33,1 1-44,-1 0 0,1 0 0,0 1 0,0-1 0,0 0 0,0 0-1,0 0 1,0 1 0,0-1 0,0 0 0,0 1 0,0-1 0,0 1 0,0-1 0,0 1-1,1 0 1,-1-1 0,0 1 0,0 0 0,0 0 0,1 0 0,-1 0 0,0 0 0,0 0-1,2 0 1,0 0 4,3 0-2785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13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45 4576,'0'0'1064,"2"-4"-484,9-17 1100,-13 20-1163,-2-1-438,0 1 1,0-1-1,0 1 0,0 0 1,-1 0-1,-7-1 0,-1 1 150,-18-3-48,0 2-1,0 1 1,-36 4 0,60-2-163,-46 9 78,37-6-14,-152 33 304,106-26-260,7-2 83,53-8-197,1-1 0,-1 1 0,1-1 1,0 1-1,0 0 0,-1-1 0,1 1 0,0 0 0,0 0 1,0 0-1,0 0 0,0 0 0,0 0 0,0 0 0,0 1 0,0-1 1,0 0-1,1 0 0,-1 1 0,1-1 0,-1 0 0,1 1 0,-1-1 1,1 1-1,0-1 0,-1 0 0,1 1 0,0-1 0,0 1 1,0-1-1,0 1 0,1-1 0,-1 1 0,1 1 0,1 2-6,0 0 0,0 0 0,-1 0 0,1 1 0,-1-1-1,0 1 1,-1-1 0,1 11 0,-8 47 25,2-31-13,5-28-10,-1 2 1,1 0 0,-1-1 0,2 1 0,-1 0 0,1 0 0,1 8 1,-1-12 23,-1-1-27,0-1 0,1 1 0,-1 0 0,1 0 0,-1-1 0,1 1 0,0 0 0,-1-1 0,1 1 0,0-1 0,-1 1 0,1-1 0,0 1 0,-1-1 0,2 1 0,36-27 136,-28 18-98,1 0 0,0 1 0,17-9 1,68-20 73,-88 33-89,-1 1-1,1 0 0,-1 0 0,1 1 1,0 0-1,10 0 0,3 0 1,-1-1-11,-13 1-4,1 0 1,0 1-1,-1 0 0,1 0 1,-1 1-1,9 2 1,20 4 38,35 12 0,-51-9 1,-7 1-40,0 1 0,-1 0 0,0 0 0,15 23 0,-17-14 20,-5-8-20,0-1-8,-1 1 1,0-1-1,-1 1 0,0 0 1,-1 0-1,-1 0 1,0 22-1,-2-13 6,-1 0-1,-1 0 1,-1 0-1,-1-1 1,-1 0 0,-9 22-1,-10-4-1,11-25 10,-16 4-4,-36 17 0,57-31-3,-1 0 1,1 0 0,-1-1 0,-14 3 0,-1-1-3,1 3-5,-37 7 84,40-11-69,-77 13 103,84-15-72,-1-2 0,1 0-1,-1 0 1,0-2 0,-28-5 0,16-2 103,1-1 1,-46-24-1,58 26-82,1-1-1,0 0 1,1-1-1,-15-14 1,26 22-67,0 0 1,0 0-1,1 0 0,-1 0 1,0 0-1,1 0 0,-1 0 1,1 0-1,-1 0 0,1 0 1,0 0-1,0 0 0,0 0 1,0 0-1,0 0 0,1 0 1,-1 0-1,1 0 0,-1 0 1,1 0-1,0 0 0,1-2 1,-2 2 0,1-1-2,0 0 0,0 0 0,1 0 0,-1 0 0,1 0-1,-1 0 1,1 0 0,0 1 0,0-1 0,0 1 0,3-3 0,5-6 3,38-42-1736,4-1-6945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14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541 51 5920,'0'0'56,"-2"-3"-10,-3-1-10,0 0-1,-1 0 0,1 0 0,0 1 0,-1 0 0,0 0 0,0 0 0,0 1 0,0-1 0,0 2 0,-9-3 0,-2 1 70,-1 0 0,-23-1 0,19 6 209,-13 6-96,-51 19 1,62-15 89,14-6-201,-5 3-23,0 1 0,1 0 0,0 1 0,1 0 0,0 1 0,-12 15 0,6-7 31,2-2 77,-21 28 1,35-42-170,0 0 0,1-1 1,-1 1-1,1 0 0,0 0 0,0 1 0,1-1 0,-1 0 1,1 1-1,0-1 0,0 1 0,0-1 0,0 1 1,1 7-1,0-10-3,0-1 1,1 1 0,-1-1-1,0 1 1,1-1-1,-1 1 1,1-1 0,-1 1-1,1-1 1,0 0 0,0 1-1,0-1 1,0 0 0,-1 0-1,2 1 1,0 0-1,3 3 30,-2-2-28,-1 0 1,1-1-1,0 1 1,0-1 0,1 1-1,-1-1 1,0 0-1,1 0 1,-1-1 0,1 1-1,0-1 1,0 0-1,-1 0 1,1 0-1,0 0 1,0 0 0,0-1-1,0 0 1,5 0-1,1 1-5,7 1 70,1-1 0,0-1 0,24-2 0,-35 1-47,0 0 1,0 0-1,0-1 1,0 0-1,0-1 1,-1 1 0,1-1-1,7-5 1,-5 3 8,-1 1 49,0-1 0,0 0 0,0 0 0,-1 0-1,8-8 1,-5 5-33,-7 5-17,0 0-1,0 0 1,0 0 0,0 0-1,0 0 1,-1 0-1,0-1 1,0 1-1,0-1 1,3-5 0,12-23 370,-6 15-237,-6 8-39,1 0 0,0 0 0,1 1 1,0 0-1,11-11 0,-16 18 73,6-4 32,-1 2 66,-2 18 47,-4-11-319,1 9 24,-1 1 1,0-1-1,-1 0 0,-2 14 1,-4 105 141,5-5 113,0 9-96,1-122-175,-3 39 62,-2 0 1,-13 56 0,17-104-102,-54 215 494,21-142-297,29-66-169,1 0 0,0 1 0,0-1 0,1 1 0,1 0 0,0 0 0,1 0 0,0 13 0,-1 41 157,2-67-188,0 1-1,1-1 1,-1 0 0,0 1-1,0-1 1,0 0 0,0 1-1,0-1 1,0 1 0,0-1-1,1 0 1,-1 1 0,0-1-1,0 0 1,1 1 0,-1-1-1,0 0 1,0 0-1,1 1 1,-1-1 0,0 0-1,1 0 1,-1 1 0,0-1-1,1 0 1,-1 0 0,0 0-1,1 0 1,-1 1 0,1-1-1,-1 0 1,0 0 0,1 0-1,-1 0 1,0 0 0,1 0-1,-1 0 1,1 0-1,-1 0 1,0 0 0,1 0-1,-1-1 1,1 1 0,-1 0-1,0 0 1,1 0 0,-1 0-1,1-1 1,0 1 14,35-13-2144,5-5-8663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4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1611 3056,'-7'6'232,"-4"2"-148,6-4-41,0 0 1,0 0-1,0 0 1,0 1-1,1-1 0,-5 7 1,8-9 103,0 0 0,-1-1 0,1 1 0,-1-1 0,1 1 0,-1-1 0,1 1 0,-1-1 0,0 0 0,-2 1 0,-15 10 1516,17-11-1043,-4 1-55,5-2-510,3-1 634,38-14-349,70-28-25,74-24 154,-156 58-382,149-53 102,-139 46-41,169-88 79,-164 79-7,169-122 88,-205 141-253,1 0 0,-1 0 1,8-9-1,-15 15-55,80-91 225,-15-5-134,-43 57 136,103-238 535,-116 252-724,-3 10 44,-1-1 1,5-27 0,14-102 194,-17 77 38,14-67-50,-14 103-101,18-53 0,-22 79-139,0-3 33,1 0 0,-1 0 0,-1 0 1,1-1-1,-2 1 0,2-19 0,-3 26 30,-2-1 4,2 3-85,0-1 0,-1 0 0,1 1 1,-1-1-1,1 1 0,-1-1 0,1 0 0,-1 1 1,0-1-1,1 1 0,-1 0 0,0-1 0,1 1 1,-1-1-1,0 1 0,0 0 0,1 0 0,-1-1 1,0 1-1,0 0 0,1 0 0,-1 0 0,0 0 1,0 0-1,0 0 0,1 0 0,-3 0 0,0 1 6,0 0 1,0 0-1,0 0 0,0 0 0,1 0 0,-1 1 0,-4 2 1,-4 4 2,0 1 0,-12 12 0,21-19-15,-14 15 46,-59 106 17,63-100-30,-11 30 1,10-20-24,-37 77 22,41-91-22,-1 3-4,0-1 1,-2-1-1,0 0 0,-1 0 0,-16 17 1,6-12 4,-1 0 1,-44 35 0,49-44-10,6-4 2,3-3-3,18-21-1,-2 5 0,1 0 0,0 0 1,0 1-1,9-6 0,20-15 9,59-52 7,-70 57-2,35-42-1,-39 41-9,3-1 22,38-53 0,-46 56-5,-10 11-7,-3 5-8,0 0 0,0 1 1,1 0-1,-1-1 0,1 1 0,0 0 1,1 1-1,-1-1 0,0 1 1,1 0-1,6-4 0,-6 5 28,4-3 5,-6 3 7,0 3 1,-3-1-47,0 0 1,1 0-1,-1 0 0,0 0 0,1 0 0,-1 0 0,0 0 1,1 0-1,-1 0 0,0 0 0,1 0 0,-1 0 0,0 0 1,1 0-1,-1 0 0,0 1 0,0-1 0,1 0 0,-1 0 0,0 0 1,1 0-1,-1 1 0,0-1 0,0 0 0,1 0 0,-1 1 1,0-1-1,0 0 0,0 0 0,1 1 0,-1-1 0,0 0 1,0 1-1,0-1 0,24 81 79,26 22-35,-33-82-11,17 8-13,56 36 0,-55-48-6,221 64-1935,-103-41-7793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4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3416,'0'0'173,"7"-2"14,14-5 15,0 1 1,0 1-1,35-3 0,15 7 181,62-4-27,-101 4-253,0-1 0,50-9 0,-13-1 24,88-10 14,-138 21-79,-1-2 1,26-6-1,-20 3-36,0 1-7,-11 2 16,-1 0 0,1-1-1,17-7 1,-13 5-8,39-15 187,-51 19-164,0 0-1,1 0 1,-1-1-1,0 0 1,-1 0-1,1-1 1,6-5-1,-11 9-34,0-1 1,0 1-1,0-1 0,0 1 0,0-1 1,0 1-1,0-1 0,0 1 1,0-1-1,0 1 0,0-1 0,0 1 1,-1-1-1,1 1 0,0 0 0,0-1 1,0 1-1,-1-1 0,1 1 1,0-1-1,-1 1 0,1 0 0,0-1 1,-1 1-1,1 0 0,-1-1 0,0 1 1,1-1 16,-3-1 11,1 0 1,-1 0-1,0 0 0,0 0 0,0 1 1,0-1-1,0 1 0,0 0 0,0 0 0,-1 0 1,1 0-1,-6 0 0,-36 0 68,36 1-85,-15 0 156,-1 1 1,-24 5 0,45-5-128,0 0 0,0 0 0,0 0 0,0 1-1,0 0 1,0-1 0,0 2 0,0-1 0,0 0 0,-3 4 0,0-1-9,-1 3 129,-24 51 61,28-42-128,4-17-106,-1 13 25,0 0-1,1-1 1,1 1-1,0 0 1,0-1 0,1 1-1,7 21 1,27 102 59,-11-36-15,11 34-36,-11-36-7,-20-78-17,-1 1 0,-2-1 1,2 31-1,-5-47-4,1-1 0,0 0-1,-1 0 1,0 0 0,0 0 0,0 0 0,0 0 0,0 0-1,0 0 1,-1-1 0,1 1 0,-1 0 0,0-1-1,0 1 1,-4 3 0,4-3 1,-7 3 66,-3 0-37,-1-1 0,0 0 1,-1-1-1,1 0 0,-18 2 1,-35 2 163,58-8-155,0 1 0,-1-2 1,1 1-1,0-1 0,0-1 1,-15-3-1,21 4-32,1 1 0,-1-1 0,1 0 0,0 0 0,-1 0 0,1 0 0,0 0 0,-1 0 0,1 0 0,0-1 0,0 1 0,0 0 0,0-1 0,0 1 0,0 0 0,0-1 0,1 1 0,-1-1-1,0 1 1,1-1 0,0 0 0,-1 1 0,1-1 0,-1-2 0,4-3 121,43-43 54,-30 38-75,98-55 38,-85 54-71,147-45 38,-139 48-38,-2 2-50,37-9 133,132-50 1,-200 65-152,0 0 0,0 0 0,0 0 1,0 0-1,-1-1 0,1 0 0,-1 1 0,1-1 0,-1-1 1,0 1-1,-1 0 0,1-1 0,0 1 0,-1-1 0,2-4 1,-3 4-2,1-1 0,-2 1 0,1-1 0,0 0 1,-1 1-1,0-1 0,0 1 0,-1-1 0,1 0 1,-1 1-1,0-1 0,0 1 0,-3-8 0,-8-43 163,12 53-88,5 4-82,1 0 0,-1 1 1,0 0-1,0 0 1,0 0-1,-1 1 0,1 0 1,-1 0-1,0 0 1,4 5-1,-3-4 0,19 19 18,85 91 14,-55-55-7,62 92 1,-114-149-17,0 1-1,1-1 1,-2 1 0,1-1 0,0 1-1,-1 0 1,1 0 0,-1 0 0,0-1-1,0 1 1,-1 0 0,1 8 0,-4-9 79,-9 7-37,5-9 132,-1-3-127,-1-1-1,1 0 1,1 0 0,-1-1-1,0 0 1,1 0 0,0-1 0,0 0-1,0 0 1,1-1 0,0 1-1,0-2 1,0 1 0,-9-13 0,8 2 259,0-15-98,-3-44 0,12 51 79,34-113 115,-35 135-385,0 0-1,0 0 1,0 0 0,1 0 0,-1 0 0,1 0 0,2-3-1,17-20 81,0 1-1,36-32 0,-55 55-88,0 0 0,1 0 0,-1 1-1,1-1 1,-1 1 0,1-1 0,4-1 0,36-12 98,60-12 1,-73 23 12,8 5-42,58 8 0,-94-9-81,0 0 1,0 0 0,0 1-1,0 0 1,0-1 0,0 1-1,-1 0 1,1 0 0,3 2-1,15 11 36,0 1-1,29 30 0,-34-24-5,39 105 12,-47-99-32,-5-10-11,1 7-1,0 1 0,-2 0 0,-2 42-1,-9 91 45,4-128-8,5-27-41,1-1 12,18 0-2208,0 1-8887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4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 10400,'0'0'184,"1"-6"-35,-1 6-138,0 0 1,0 0 0,0 0-1,0 0 1,0-1-1,0 1 1,0 0 0,0 0-1,0 0 1,0 0 0,0 0-1,0 0 1,0 0 0,0 0-1,0-1 1,0 1 0,0 0-1,0 0 1,0 0-1,0 0 1,0 0 0,0 0-1,0 0 1,0 0 0,0-1-1,0 1 1,0 0 0,0 0-1,0 0 1,0 0 0,0 0-1,0 0 1,0 0 0,-1 0-1,1 0 1,0 0-1,0 0 1,0 0 0,0-1-1,0 1 1,0 0 0,0 0-1,0 0 1,0 0 0,-1 0-1,1 0 1,0 0 0,0 0-1,0 0 1,0 0-1,0 0 1,0 0 0,0 0-1,-1 0 1,1 0 0,0 0-1,0 0 1,0 0 0,-5 5 92,0-1 0,1 0 0,-1 1 0,1 0 0,0 0 0,1 0 1,-1 1-1,-4 9 0,4-7-75,-3 8 226,4-2-179,1 0 0,0 0 0,1 1 0,1-1 0,0 0 0,1 1 0,3 15 0,-1 9 20,0 3 139,1-1 1,2-1-1,13 47 0,-17-81-152,0-1 0,0 0 0,0 0 0,1 1 0,0-1 0,6 7 0,17 30 754,-22-33-336,-1-2-392,8-11 176,-10 4-268,0-1 0,0 0 0,0 0-1,0 0 1,-1 0 0,1 0 0,0 0-1,0-1 1,-1 1 0,1 0-1,-1 0 1,1 0 0,-1-1 0,1 1-1,-1 0 1,0-1 0,0 1-1,0 0 1,1-1 0,-1 1 0,0 0-1,-1-2 1,-6-36 136,4 28-143,-18-69-2049,-3-6-8301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4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10584,'0'-2'5,"1"0"0,-1 1 1,0-1-1,0 1 1,1-1-1,-1 0 0,1 1 1,0-1-1,-1 1 0,1 0 1,0-1-1,0 1 1,0-1-1,0 1 0,0 0 1,0 0-1,0 0 1,0-1-1,0 1 0,1 0 1,-1 0-1,0 1 0,1-1 1,-1 0-1,1 0 1,-1 1-1,3-2 0,5 0 53,-1 0 1,1 0-1,16-1 0,-12 1-21,-5 1 22,1 0 1,0 1-1,-1 0 1,1 0-1,-1 1 0,1 0 1,-1 1-1,1-1 1,13 6-1,-17-4-20,0 0-1,-1 0 1,1 0-1,-1 0 1,0 1-1,0 0 1,0-1-1,-1 2 0,1-1 1,-1 0-1,0 1 1,4 7-1,-7-11-13,1-1 0,-1 1-1,0 0 1,0 0 0,0 0 0,0 0-1,0 0 1,0 0 0,0-1 0,0 1-1,0 0 1,0 0 0,0 0 0,0 0-1,0 0 1,-1-1 0,1 2-1,-2 4 45,2-3-37,-1 0 0,1 0-1,0 0 1,0 0 0,1 0 0,-1 0 0,1 0 0,-1 0 0,1 0 0,0 0 0,0 0 0,0-1 0,1 1 0,-1 0 0,0-1 0,4 4 0,0 0 29,2 0-1,-1 0 1,1-1 0,0 0 0,8 5 0,29 19-1455,-26-18-6812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4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9056,'4'8'61,"-2"-2"38,1-1 1,-1-1-1,1 1 1,0 0 0,0-1-1,0 1 1,1-1-1,5 5 1,0-2-51,17 15 561,22 32 60,-44-48-605,-1 0 0,0-1 0,0 1 0,0 0-1,0 1 1,-1-1 0,0 0 0,-1 1 0,1-1-1,-1 1 1,0 12 0,0-9 1,3 27 343,0 73 0,-4-65-36,1 231 859,-2-251-1177,0-17 23,1 0 1,0 0 0,1 0-1,3 16 1,12 64 353,-10-72-184,-4-10-159,1 0-53,-1-1 0,1 0 0,-1 0 0,1 0 0,1 0 0,-1-1 1,1 1-1,0-1 0,0 0 0,0 0 0,0 0 0,8 5 1,-5-5 30,-1 0 0,1 0 0,0-1 1,1 0-1,-1 0 0,1 0 1,-1-1-1,1 0 0,14 1 1,-11-2-33,-8-1-9,1 0 0,0 0 0,-1-1 0,1 1 0,-1-1 0,1 0 0,-1 1 0,1-1-1,2-2 1,11-4 71,0 0 0,19-13 0,-25 10 78,-2-4-54,15-31 0,-22 31 19,-4-9-649,0 1 0,-2 0-1,-8-27 1,-8-26-10517</inkml:trace>
  <inkml:trace contextRef="#ctx0" brushRef="#br0" timeOffset="1">0 536 10040,'15'4'38,"0"-1"1,0 0 0,1-1 0,25 0 0,-26-2-21,86 4 39,-54-4 130,197-7 66,-198 2-106,175-33 79,-180 28 29,157-51 144,-162 48 42,-14 4-219,1 0-51,-1-1 1,1 0-1,-2-2 0,28-19 1,-43 27 5,0 0-76,-1 0 0,1 0-1,-1-1 1,0 1 0,0-1 0,0 0-1,-1 0 1,0-1 0,0 1 0,0-1-1,5-11 1,-8 14 72,0-1 0,0 1-1,-1-1 1,1 1 0,-1-1-1,0 1 1,0-4 0,-3 10-47,1 1-106,-1 0 0,1 1 1,0-1-1,0 0 0,1 1 0,-1-1 0,1 1 0,0 0 0,-1 8 0,1 38 17,1-39-30,4 167 223,7 0 84,-8-145 437,-2-40-734,0 3-8,-1 0 1,0 0-1,0 0 1,0-1-1,-1 1 1,1 0 0,-1 0-1,0-3 1,-7-28-1047,-15-40 1,-1 8-9764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45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9240,'23'0'0,"21"3"0,-29 0-13,0 0 1,0 1-1,0 0 0,0 1 1,-1 1-1,24 12 1,-36-16 11,-1-1 0,1 1 1,0 0-1,-1-1 0,1 1 1,-1 0-1,0 0 0,1 0 1,-1 0-1,0 0 0,1 2 1,-1 2 0,0 0 0,-1-1 0,1 1 0,-1 0 0,-1-1 0,1 1 0,-1 0 0,1-1 0,-5 11 0,4-10 1,-1 3 1,-1 1 0,0 0 0,-1-1 0,0 0 0,-1 0 0,1 0 0,-11 13 0,9-14 1,5-5 0,-1 0 0,1-1 1,-1 0-1,0 1 0,0-1 1,0 0-1,0 0 1,0 0-1,0 0 0,-1 0 1,-3 2-1,-3 2 3,-19 13-1072,2-2-4294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09:52:2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1 878 11568,'10'-3'-98,"0"1"0,1 0 0,0 1 1,-1 0-1,1 1 0,15 2 1,23-2-235,40-5 180,117-4 77,-152 5 103,280-37 51,-312 37 21,36-8 1,-58 12-101,236-66 205,47-31-103,-242 82 48,41-21 1,-82 36-151,314-154 305,33-48-1441,-331 193 962,341-207-6686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12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11 4576,'0'0'16,"0"-11"40,-14 11-136,-1 0-2872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4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780 776 5112,'0'0'401,"-6"-4"-62,-7-4-194,6 3 112,-1 0-1,1 0 0,-1 1 1,0 0-1,0 0 0,-1 1 0,-13-4 1,-2 4 159,0 0 1,-39 2-1,52 1-289,-34-1 570,-68 9 0,46 7-562,38-6 152,-123 65 99,124-54-171,12-7-106,-24 28 1,30-28-82,0 1 1,-9 19-1,19-33-28,-11 24 207,-10 88 81,21-110-274,0-1 0,0 0 1,-1 0-1,1 1 1,0-1-1,1 0 0,-1 0 1,0 0-1,0 1 0,0-1 1,1 0-1,-1 0 1,2 2-1,2 6 18,0-2 0,1 1-1,0 0 1,1-1 0,-1 0 0,2 0 0,-1-1 0,12 10 0,-16-15-14,-1 0 0,1 0 1,0 0-1,-1 0 0,1 0 0,0 0 1,0 0-1,0-1 0,0 1 1,2 0-1,135 28 263,-109-27-107,106-13 67,-114 5-73,3-7-89,0 0 1,22-17 0,-29 13 81,1-10-83,-1 0-1,16-32 1,-25 34 97,-2-6-28,-1-1-1,3-51 1,-6-5 480,-13 102-301,6-7-302,3-3-9,0 0-1,0-1 1,0 1 0,0 0 0,0 0 0,1 0 0,0 0 0,0 6-1,4 103 128,2-89-76,5 5-38,1 0 0,18 27 0,-29-54-26,0 0 0,0-1 0,0 1 0,0 0 0,1-1 0,-1 1 0,1-1 0,-1 0 0,1 1 0,1 0 0,50 34 23,-41-29-24,1-1 1,0 0-1,22 6 0,-4-5-1,1-2 0,57 3-1,-62-11-6,3-4 4,-1-3 0,36-15 0,-63 24 2,1 0 1,-1-1-1,0 1 0,1-1 1,-1 1-1,0-1 0,3-3 1,42-44-2,-32 30 2,23-39 0,7-34 0,-8-8 0,-25 54 2,-3-1 0,5-59 0,-12 68 26,-10-164 25,4 160 20,-28-176 161,16 135-61,15 81-164,1 1 0,0 0 1,-1 0-1,1-1 0,0 1 0,-1 0 0,0 0 0,1 0 1,-1 0-1,0 0 0,1 0 0,-1 0 0,0 0 0,0 0 0,0 0 1,0 0-1,0 0 0,0 1 0,0-1 0,0 0 0,0 1 1,0-1-1,0 1 0,-1-1 0,1 1 0,0-1 0,0 1 0,-2 0 1,1-1 1,-5 4 91,-2 4-75,2 1 0,-1 0 0,1 1 1,-9 14-1,7-4 19,-29 125 12,32-108-52,-3 55 1,4 12-6,7-58-3,12 70 0,-7-89-16,41 96-8,-35-99-12,10 4 12,42 41 1,-44-54-22,7-2 26,1-1 0,38 9-1,-40-18-18,10-4 12,60-12 0,-72 5-10,7-10 16,39-31 0,-54 33 8,20-32 1,5-8 12,-35 48 6,-1-2 1,0 1 0,0 0-1,-1-1 1,0 0-1,-1 0 1,-1-1 0,1 1-1,1-16 1,6-91 315,-11 115-26,2 21-54,2 26-138,7 188 49,-13-146-132,4-17-16,3-10 1,2-13-4,-2-12-1,2-13 0,-7-20 0,0-1 1,1 0-1,-1 1 0,0-1 0,0 0 0,1 1 0,-1-1 0,0 1 0,1-1 0,-1 0 0,0 0 0,1 1 0,-1-1 0,0 0 0,1 0 0,-1 1 0,1-1 0,-1 0 0,1 0 0,-1 0 0,0 0 0,1 1 0,-1-1 1,1 0-1,-1 0 0,1 0 0,-1 0 0,1 0 0,0-1 0,16-16 5,14-21-2277,4-6-9094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4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9864,'0'0'0,"15"4"128,-1 1 0,5-1 56,10 2 8,20 1-192,21 7-16,14 6 16,1 4-7384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4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15 639 5296,'-12'0'15,"9"0"59,9-5 5,-1-1-60,-3 4 1,0 0-1,0 0 1,0 0-1,0 0 0,0 0 1,0 1-1,0-1 1,1 1-1,-1-1 1,0 1-1,1 0 0,4-2 1,104-36 292,-79 30 40,62-10 0,-53 13 201,37-7 211,-75 13-683,-1 0 1,0 0-1,0 0 0,1 0 0,-1 0 1,0 0-1,0 0 0,1 1 0,-1-1 1,0 1-1,0 0 0,0 0 0,0 0 1,0 0-1,0 0 0,3 2 0,-1-1 17,-1 4 363,-3-1-388,-1 0-1,1-1 0,-1 1 1,0 0-1,0 0 1,-1 0-1,1-1 1,-1 1-1,0-1 1,0 1-1,-1-1 1,1 0-1,-5 6 1,-97 128 999,89-122-1030,8-10 10,1 1 1,1-1-1,-1 2 0,-5 9 1,3-6 35,1 0-43,0 0 1,0 0 0,1 0 0,0 1-1,1 0 1,-6 22 0,7-17 46,-1 31 0,5-45-78,1 0 1,-1 1 0,1-1 0,0 0-1,0 0 1,0 0 0,1 0-1,-1 0 1,1-1 0,-1 1 0,1 0-1,0-1 1,0 1 0,0-1 0,1 1-1,-1-1 1,4 3 0,-3-2 5,9 4 88,-8-6-84,3 2-3,0 0 0,0-1 1,0 0-1,1-1 0,-1 1 0,1-1 0,-1-1 1,1 0-1,-1 0 0,1 0 0,13-3 1,111-23 148,105-30 146,-192 43-202,179-62 40,-182 57-59,-12 5-51,174-85 72,-15-3-29,-98 41-46,-91 60-41,1 0 1,-1 0-1,1-1 0,-1 1 0,0 0 1,1 0-1,-1-1 0,0 1 1,1 0-1,-1-1 0,0 1 1,1-1-1,-1 1 0,0 0 1,1-1-1,-1 1 0,0-1 1,0 1-1,0-1 0,0 1 1,1-1-1,-1 1 0,0-1 1,0 0-1,0-1 1,0 0 0,0 0 0,0 0 1,0 0-1,0 0 0,0 0 0,0 0 0,-1 0 1,0-4-1,-1 4-1,1-1 0,0 1 0,-1 0 1,0-1-1,0 1 0,1 0 0,-1 0 1,0 0-1,-1 0 0,1 1 0,0-1 0,-3-1 1,-6-2-2,0 1 1,-1 0 0,1 0 0,-1 1 0,0 0 0,0 1 0,0 1 0,-13 0-1,22 0 1,-11 0-1,-1 0-1,0 1 1,-20 2-1,9 1 2,-62 10 0,65-8 0,-32 12 0,36-10 0,-27 15 1,31-13 2,0 1-1,0 0 1,-14 15 0,28-25-3,1 0 1,0 1 0,-1-1 0,1 0-1,0 0 1,-1 1 0,1-1 0,0 0 0,0 1-1,-1-1 1,1 0 0,0 0 0,0 1 0,0-1-1,0 0 1,-1 1 0,1-1 0,0 1 0,0-1-1,0 0 1,0 1 0,0-1 0,0 0 0,0 1-1,0-1 1,0 1 0,1 5 3,0 0 1,0 0-1,1 0 1,-1 0-1,1-1 1,1 1-1,-1-1 0,5 7 1,4 0 42,69 38 19,-60-43-12,95 2 24,-108-9-59,1 0 0,-1 0 0,1-1 0,0 0 0,-1 0 0,11-3 0,3-2 2,0 2-8,-10 2 10,-1 0 0,1-1 0,19-8 0,64-26 90,-91 36-99,1 0 1,-1-1-1,1 1 0,-1-1 0,0 0 1,0 0-1,0 0 0,0-1 0,0 1 1,0-1-1,0 0 0,-1 1 0,0-1 1,1 0-1,2-6 0,-4 7-3,0 0 3,-1 0 0,1 0-1,-1 0 1,1 0 0,-1 0 0,0 0 0,0 0-1,0 0 1,0 0 0,0 0 0,0 0 0,-1 0 0,1 0-1,-1 0 1,1 0 0,-1 0 0,0 0 0,0 1 0,0-1-1,-2-3 1,2 4 5,0-1-5,0 0 0,0 0 0,0 1 0,-1-1 1,1 1-1,-1-1 0,1 1 0,-1 0 0,1 0 0,-1 0 0,0-1 0,0 1 0,1 1 0,-1-1 0,0 0 0,0 0 0,-3 0 0,3 0 5,-3 1 94,-5 3 19,9-3-123,1 1-1,-1 0 0,1 0 1,-1-1-1,1 1 0,-1 0 1,1 0-1,-1 0 0,1 0 1,0 0-1,-1 0 0,1-1 1,0 1-1,0 0 0,0 0 0,-1 0 1,1 0-1,0 0 0,1 0 1,-1 0-1,0 0 0,0 0 1,0 0-1,0 0 0,1 1 0,0 4 7,0-4-10,0 0 0,-1 1 0,1-1-1,0 0 1,0 0 0,0 0 0,1 1 0,-1-1 0,1 0 0,-1-1 0,1 1 0,-1 0 0,1 0 0,0-1 0,2 2 0,17 16 39,38 25 0,-38-34 2,92 26 14,-88-32-38,114 2 16,-111-8 4,15-7-10,45-17 1,-63 14 22,84-70 29,-107 81-77,0-1 1,-1 0-1,1 1 1,0-1 0,-1 0-1,1 0 1,-1 0-1,2-4 1,2-3 6,0 0 1,-1 0-1,0-1 0,3-10 1,-4 9-8,-1 0 0,-1-1 0,0-18 0,-5 1 61,-39-140 32,9 52 40,26 91-128,4 11 13,0 1 0,-10-20 1,9 22 10,-1-2 2,0 1 0,0 0 0,-2 0 0,-8-12 0,11 21 24,-7-1-5,9 5-36,0 6-5,-9 34 11,10-26-25,0-1 1,0 26-1,8 46 3,10 18-4,-10-72-1,2 12-2,1-1 0,18 49 0,-15-61-4,1-1 0,1 0-1,1-1 1,22 30 0,-37-57 6,35 34-8,-21-22-1,5 5 4,-7-5-1,1-1 0,0 0 0,26 17-1,-33-27-11,5 1-2198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4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8696,'12'0'125,"-1"-1"0,23-3 1,15-4 203,102-4 24,-114 11-99,279 4 335,-225-8-450,-82 4-129,6-1 105,1 1 0,-1 1 1,1 0-1,21 4 0,-35-4 99,0 1-185,-1 0 1,0 0 0,0 0 0,0 0-1,0 1 1,0-1 0,0 0 0,0 0-1,1 3 1,-1-3-13,-1-1-1,1 1 1,-1 0-1,0-1 1,1 1-1,-1 0 1,0 0-1,0-1 1,1 1-1,-1 0 1,0 0-1,0-1 1,0 1-1,0 0 1,0 0 0,0-1-1,0 1 1,0 0-1,0 0 1,0 0-1,-1 1 1,0 3 32,-5 36 226,-2 21 74,3 0 0,3 91 0,7-127-159,8-37 37,-6 6-208,-5 2-5,0 1 0,0 0 0,0 0 0,0-1 0,-1 1 0,1-1 0,-1 0 0,1 1 0,1-6 0,10-23-799,11-36 0,-7 7-7741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4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90 9056,'-6'-61'494,"7"60"-463,-1 0 0,1 0-1,0 1 1,0-1-1,-1 0 1,1 1 0,0-1-1,0 1 1,0-1 0,-1 0-1,1 1 1,0 0-1,0-1 1,0 1 0,2-1-1,-1 0 27,8-3-7,0 1 0,0 0 0,0 1 0,0 0 0,1 0 0,-1 1 0,17 0 0,77 9 8,-99-8-52,81 11 1,70 26-11,-149-35-1,1 0 0,-1 1 0,1 0 0,-1 0 0,0 0 0,7 5 0,1 2 0,23 14-11,-34-21 7,0 0 1,-1 0 0,0 0-1,0 1 1,0 0-1,0-1 1,0 1 0,-1 0-1,0 0 1,1 0-1,-1 1 1,-1-1 0,1 0-1,1 9 1,-1-6-5,1 9-59,-4 13 25,-6 35 1,1-44-14,3-12 40,-2 5 4,0 0-1,-1-1 1,-1 1-1,0-1 1,0-1-1,-13 15 1,-9 9-27,-28 47-1,40-43 42,16-34 2,-1 1 0,1-1 0,0 0 0,0 11 0,1-13 0,0 1 0,1-1 0,-1 0 0,1 1 1,0-1-1,-1 0 0,4 7 0,0-3 1,1 0 0,-1-1 0,1 0 0,1 1 0,-1-2 1,1 1-1,10 8 0,-13-12-1,6 5 5,0-1 0,0 0 0,0-1-1,1 1 1,0-2 0,0 0-1,0 0 1,12 3 0,-12-4 3,-6-2 3,0 1-1,0-1 1,0 0 0,0 0-1,0 0 1,0-1 0,0 1-1,0-1 1,1 0-1,5-1 1,3 0 5,-2 1 6,-7 0 0,-1 0 0,0 0-1,1-1 1,-1 1 0,0-1 0,1 1 0,-1-1-1,0 0 1,0-1 0,5-1 0,55-34 282,-52 27-24,-7 4-223,-1-1 0,1 0 0,-1 0-1,0 0 1,-1 0 0,3-11 0,-7 4 258,-3 3-227,-1-1-1,-1 1 1,0-1 0,-16-17 0,6 13 192,-9-4-125,-1 2 0,-1 1 1,-1 1-1,-1 2 0,-41-15 1,67 27-124,-1 1 0,1 0 0,-1 0 0,0 0 0,1 0 0,-1 1 0,0 0 0,1 0 0,-1 0 0,0 0 0,0 1 0,-5 1 1,9-2-25,0 0-2,0 1 1,1-1-1,-1 0 1,0 0-1,1 0 1,-1 0-1,0 1 1,0-1-1,1 0 0,-1 0 1,0 1-1,1-1 1,-1 1-1,1-1 1,-1 1-1,0-1 1,1 1-1,-1-1 1,1 1-1,-1-1 0,1 1 1,0 0-1,-1-1 1,1 1-1,-1 0 1,1-1-1,0 1 1,0 0-1,-1-1 0,1 1 1,0 0-1,0 0 1,0-1-1,0 1 1,0 0-1,0 0 1,0-1-1,0 1 1,0 0-1,0-1 0,1 1 1,-1 0-1,0 0 1,0-1-1,1 1 1,-1 0-1,0-1 1,1 1-1,0 1 1,19 14 35,24 16 1,-42-30-40,15 9 14,0-1 1,1-1-1,0 0 1,36 11-1,-41-15-11,-5-2 3,0 0-1,-1-1 1,1 0-1,0 0 1,16 1 0,-3-1-1,-2 2-3,-11-3 2,1 0 0,-1 0 0,0 0 0,15-2 0,6-1 18,0-2-1,0-1 1,33-9 0,-58 12-21,0 1 0,0-1 0,0 0 0,0 0 1,0 0-1,-1-1 0,1 1 0,-1-1 0,5-4 1,13-11 22,-9 9-17,3-3 16,0 0 1,32-16-1,-36 23-21,-8 3 0,1 0-1,0 0 1,0 1-1,0 0 1,0 0-1,0 0 1,0 0-1,4 0 1,9-1 12,1 1 1,-1 0-1,0 1 1,1 1-1,29 6 1,-33-4-13,-6-1 4,1 1-1,-1 0 0,17 8 1,119 61 73,-128-63-78,-8-5 3,1 1 0,-1 0-1,12 12 1,-7-7 2,-1 1 0,-1 1 0,17 21 0,-23-19 18,-5-3-21,0 0 0,0 0 0,-1-1 0,-1 1 1,-2 11-1,-4-7 21,4-8-17,0-1-5,0 0 0,0 1 0,-1-1 0,0-1 0,0 1 0,-1-1 0,1 0 0,-1 0 0,0-1 0,-8 5 0,-1 0 2,7-4 16,0 0 0,0 0 1,0-1-1,-1 0 0,1-1 0,-1 0 1,0 0-1,0-1 0,0 0 0,-17 1 1,23-3-13,1 0 1,-1 0-1,0 0 1,0 0 0,0 0-1,1-1 1,-1 0-1,0 1 1,0-1 0,1 0-1,-1 0 1,1 0-1,-1-1 1,1 1 0,-1-1-1,1 1 1,0-1 0,-1 0-1,1 0 1,0 0-1,0 0 1,1 0 0,-3-3-1,-3-4 4,-12-28 84,12 22-41,-7-32 0,14 37 42,3-1-40,0 2-32,-1 0 0,2 0 0,-1 1 0,1 0 1,0-1-1,10-13 0,-6 11 24,-1-1-19,1 0-1,1 1 1,0 0-1,1 0 1,0 1-1,21-16 1,93-62 132,-94 69-50,155-67 47,-144 71-62,-10 4-49,13-4 7,1 2 0,58-9-1,-78 19-19,0 1-1,45 3 0,-51 5 3,0 5-23,0 1-1,26 23 1,-31-19-9,17 30 4,-2 12-8,-9 5 1,-5 2-4,-8 2-5,0 90 0,-6-90 3,2-40-4,6 14 3,16 41 1,-14-61-6,26 28 1,-29-41 6,1 0-1,-1 0 1,1 0 0,19 10-1,-10-9-210,1-1-1,-1-1 0,2 0 0,-1-2 0,1 0 0,0-1 0,28 1 0,-41-4-198,105 14-10116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49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309 451 5744,'-6'9'217,"-104"113"1127,59-71-680,27-27-390,-1-1 120,2 1-1,-34 44 1,55-65-356,1-1 1,-1 1 0,1 0 0,0 0-1,0-1 1,0 1 0,0 0 0,0 0-1,0 0 1,1 0 0,0 0-1,-1 0 1,2 4 0,-1-3-5,0-3-16,0 0 0,1 0 1,-1 0-1,1 0 1,0 0-1,-1 0 0,1 0 1,0 0-1,0 0 1,0 0-1,0 0 0,-1 0 1,1 0-1,0 0 1,0-1-1,1 1 0,-1-1 1,0 1-1,0 0 1,0-1-1,0 0 0,0 1 1,1-1-1,-1 0 0,0 0 1,0 1-1,1-1 1,-1 0-1,0 0 0,0 0 1,1-1-1,-1 1 1,2 0-1,13-3 88,0 1-28,0 0-1,-1-2 1,26-8-1,59-32 227,-99 43-274,1 0-1,-1 0 1,0 1 0,1-1-1,-1 0 1,0 0 0,1-1 0,-1 1-1,0 0 1,2-2 0,11-18 126,0 0 0,14-27 0,-22 27 225,1-97 150,-7 106-444,0 1 0,-1 0 0,0-1 0,-1 1 0,-1 0 0,1 0-1,-2 0 1,-8-18 0,10 23-51,-7-8 278,4 9-261,0 1 0,-1-1 0,1 1 0,-1 0 0,0 1 1,0 0-1,-12-5 0,5 7 195,4 3-180,0 0 0,0 1 1,0 0-1,-10 6 0,17-7-51,0 0 1,0-1-1,0 1 0,1 0 1,-1 0-1,0 0 0,1 0 0,0 0 1,0 0-1,-1 1 0,1-1 0,1 0 1,-1 1-1,0-1 0,0 0 1,1 1-1,0-1 0,-1 1 0,1-1 1,0 1-1,0-1 0,0 1 0,1-1 1,0 5-1,-1-4 5,5 9 119,6 2-75,0 0-1,24 20 1,-33-32-54,-1-1-1,1 0 0,0 1 1,-1-1-1,1 0 0,0 0 1,0-1-1,0 1 0,2 1 1,41 11 62,66 12 1,-71-22-7,179-3 28,-175-5-48,141-45 25,-182 50-68,-1-1-1,0 0 1,0 0-1,0 0 1,1 0-1,-1 0 1,0 0 0,-1 0-1,1-1 1,0 1-1,2-3 1,10-10 12,-1-2-1,-1 1 1,0-1 0,14-26 0,-25 40-10,0-1 1,0 1-1,0 0 0,0 0 1,-1-1-1,1 1 1,-1-1-1,1-2 0,3-39 41,-3-46-1,-6 64 26,2 14-41,0-1-14,0 1 0,-2-1 0,1 1 0,-2 0 0,1 0 0,-2 0 0,-12-17 0,7 15 17,-1 0 0,-27-22-1,25 29 48,11 6-63,0-1-9,-1 1 0,0 0-1,0 0 1,0 0-1,0 1 1,0 0-1,0 0 1,0 0 0,0 0-1,0 1 1,0 0-1,0 0 1,0 0-1,1 0 1,-1 1 0,0 0-1,-5 3 1,-15 11 43,-40 32 0,63-47-48,0 0 0,1 0 0,-1 1 0,1-1 0,0 1 0,0 0 0,-1-1 0,1 1 0,0 0 0,0 0 0,0 2 0,-8 13 15,2 0 0,-7 23 0,-5 53 3,19-93-23,-1 7 11,0-1 0,1 1 0,-1 0 0,2 10 0,31 212 70,-19-186-28,72 162 18,-67-164-36,57 164 17,-64-166-24,-4-13-9,3 13 14,-2 1 0,5 52 0,-8-7 63,-5-85-92,0 0-1,0 1 0,0-1 0,0 0 0,0 1 0,0-1 0,0 1 0,0-1 0,0 0 0,0 1 0,0-1 0,0 1 0,-1-1 1,1 0-1,0 1 0,0-1 0,0 0 0,0 1 0,-1-1 0,1 0 0,0 1 0,0-1 0,-1 0 0,1 0 0,-1 1 0,-3 3 10,-1-1-1,-1 0 1,1 0-1,0 0 1,-1 0-1,1-1 1,-1 0-1,-11 2 0,-3-2 68,-18-8-1159,-72-20 0,20 0-10194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4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11928,'0'0'0,"24"0"0,36 4 176,29 1 0,12-1 88,15-4 0,22-8-256,2 3 0,-6-2-8,4-2-9144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5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556 333 4040,'1'-2'825,"27"-159"3370,-24 145-4119,-2 11 24,-1 0 0,0 0 0,0-1 0,-1 1 0,1-6 0,-1-47 561,-1 56-613,1-1 1,-1 1-1,0-1 0,0 1 1,0 0-1,0-1 0,0 1 1,0 0-1,-1 0 0,1 0 1,-1 0-1,1 0 0,-1 0 0,0 0 1,0 0-1,0 1 0,0-1 1,0 1-1,-3-2 0,3 1 13,-8-2 380,-70-7 175,58 13-208,-114 39 160,106-27-200,-110 86 139,115-74-207,-66 107 112,80-108-151,7-8-189,0-1-1,1 1 1,0 0 0,1 24 0,1-40-60,1 0 1,0 0-1,0 0 1,1 0-1,-1 0 1,0 0-1,0 0 1,0 0-1,1 0 1,-1 0-1,1 0 1,-1 0-1,0 0 1,1 0-1,0 1 1,5 5 25,0 1 1,1-1 0,-1-1 0,1 1 0,1-1 0,10 7 0,0-7 122,107 2 69,-96-10-70,115-26 63,-141 28-204,0-1 0,-1 0 1,1 0-1,0 0 0,0 0 0,-1 0 0,4-2 0,9-7 18,0-1-1,-1 0 1,0-1-1,-1 0 1,13-16-1,-24 26-11,0-1 0,0 1-1,-1-1 1,1 0 0,-1 0 0,3-5-1,49-142 224,-26 53 159,-3 8 60,-23 71-129,-6 42 2,-7 101-120,10-90-80,5 149 48,1-150-88,60 231 138,-37-155-180,-8-42-6,-7-29-2508,1 4-9803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50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11384,'30'0'818,"41"6"1,-66-4-578,1-1 0,-1 1 0,1 1 0,-1-1 0,0 1 0,0 0 0,0 0 0,-1 0 0,1 1 0,4 4 0,-2-2-43,13 9 359,-1 0 0,26 29 0,-41-39-488,10 13 304,116 171 677,-73-115-772,-45-59-172,-1 2-8,1-1 1,17 16 0,-27-30-78,1 1 0,-1-1 0,1 0 1,0-1-1,0 1 0,-1 0 0,1-1 0,0 1 1,6 1-1,-2-6 125,-1-2-115,-1 0 0,0 0 0,0 0-1,0 0 1,-1-1 0,0 0 0,0 0 0,0 0-1,-1-1 1,0 1 0,3-9 0,42-109 197,-13 5 81,-16 44-142,25-70 3,-32 113-68,-6 16-62,5-11-6,1 1 1,1 0 0,1 1 0,24-31 0,28-27 73,-56 76-8,-8 7-91,1 0-1,-1 0 1,1 0-1,-1 0 0,1 0 1,-1 0-1,1 1 1,-1-1-1,1 1 1,-1 0-1,0-1 0,1 1 1,2 2-1,2 1 6,0 0-1,-1 0 1,0 1-1,7 6 0,3 5 5,25 33-1,-36-43-18,14 15 16,1-4-76,0 0 0,28 16 0,0-5-2416,33 15-10936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51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676 193 11480,'-22'-2'260,"-1"-1"1,0-1 0,-34-11 0,45 11-158,-14 0 231,-136 7 134,127 2-127,-123 33 138,132-27-158,6 1-170,1 1-1,-34 30 1,41-28 156,6-5-224,1 0 0,1 1 1,0-1-1,-4 16 1,9-14 164,3-2-179,1-1 0,-1 0 0,2 0 0,11 15 0,-3-14 144,7-2-116,1-1 0,39 8 0,-35-13 76,-6-2-87,2 1-30,0-1 1,-1-2-1,1 0 1,38-9-1,50-26 126,-95 28-76,-5 0-64,-1-1-1,-1 0 0,1 0 1,-2-1-1,1 0 0,-1 0 1,-1-1-1,0 0 0,4-13 1,-5 11-19,-2 7 15,-1 0-1,1-1 1,-2 1-1,2-9 0,18-136 558,-20 149-462,1 7 1,9 18-75,-2 1 0,-1 0 0,0 0 0,-2 1 1,4 27-1,-4-22-32,-4-22-21,1 1-1,0 0 0,0 0 0,1-1 1,0 0-1,0 0 0,1 0 0,0 0 1,0-1-1,0 0 0,1 0 0,0 0 1,9 7-1,12 3-1,-24-15-4,-1 0 1,0-1-1,1 1 1,-1-1-1,1 1 1,-1-1-1,1 0 1,-1 0 0,4 0-1,30-10 3,2-10 2,-4-6-4,-1-4-1,1-10 2,70-87 12,-27 32-3,-63 80 2,-4 7-8,1 0-1,1 1 1,-1 0 0,20-7-1,-30 13-1,0 1-1,0 0 0,0-1 1,0 1-1,0 0 1,1 0-1,-1 0 1,0-1-1,0 1 1,0 0-1,0 1 1,0-1-1,1 0 1,6 1 2,-1 1 1,0 0-1,0 1 1,0-1-1,-1 1 1,1 1-1,0-1 1,8 7-1,-3 3 10,1 10-8,-1 1 1,-1 0-1,-1 1 1,8 26-1,-9 4-6,-4 1-1,-6-1 0,1-43 0,0 1-1,1-1 0,0 1 0,1-1 0,0 0 0,1 1 0,1-1 0,7 17 0,-9-26 1,0 1 0,0-1 0,0 0 0,0 0 0,1 0 0,-1 0 0,4 3 0,-3-4 0,0 0 0,1 0 0,-1 0 0,0 0 0,1 0 0,-1-1 0,1 0 0,6 2 0,-1-1 0,0 0 0,1-1 0,-1-1 0,11 0 0,-3-1 0,0 0 0,22-6 0,44-17 0,-47 9 3,-1-1 0,0-1 0,-1-2 0,48-36 0,-31 12 2,-34 25 15,-7 5-13,-1 0 0,0-1 1,-1 0-1,-1 0 0,0-1 0,8-24 0,14-58 89,-29 97-95,0 0 0,0 0 0,0-1 0,0 1 0,0 0 0,0 0 0,0 0 0,0 0 1,-1 0-1,1-1 0,0 1 0,0 0 0,0 0 0,0 0 0,0 0 0,0 0 0,0 0 0,0-1 1,0 1-1,0 0 0,-1 0 0,1 0 0,0 0 0,0 0 0,0 0 0,0 0 0,0 0 0,0 0 0,-1 0 1,1 0-1,0 0 0,0-1 0,0 1 0,0 0 0,0 0 0,-1 0 0,1 0 0,0 0 0,0 0 0,0 0 1,0 0-1,0 0 0,-1 1 0,1-1 0,0 0 0,0 0 0,0 0 0,0 0 0,0 0 0,-1 0 1,1 0-1,0 0 0,0 0 0,0 0 0,0 1 0,-9 3 10,4-1-6,3-2-3,1 0 0,-1 1-1,0-1 1,1 1 0,-1-1 0,1 1 0,-1 0 0,1 0 0,0 0 0,0 0 0,-1 0 0,1 0 0,-1 4 0,-7 18 14,-9 32 0,16-37-8,8 29 4,10 9-10,6-2-2,4 1 0,0-2 0,0-6 0,-5-11 0,-20-35 0,1 1 0,0-1 0,0 1 0,0-1 0,0 0 0,0 1 0,4 2 0,-5-5 0,0 1 0,0-1 0,0 0 0,0 1 0,0-1 0,0 0 0,0 0 0,0 0 1,0 0-1,0 1 0,1-2 0,-1 1 0,0 0 0,0 0 0,0 0 0,0 0 0,0-1 0,0 1 0,0 0 0,0-1 0,2 0 0,16-12-1,-17 11 0,1 0 0,0-1 0,0 1 0,-1 0 0,1-1-1,-1 0 1,0 1 0,0-1 0,0 0 0,0 0 0,0 0 0,-1-1-1,0 1 1,1 0 0,-1-1 0,0 1 0,0 0 0,-1-1 0,1 1 0,-1-5-1,0 6 1,1-8-56,-1 0 0,0 0 0,-1 0 0,0 0 0,-1 0 0,-3-11 0,-1-8-2072,-3-27-9997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1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 2608,'0'11'13,"1"0"1,0 1-1,0-1 0,6 21 1,-5-26 13,-1 0 0,0 0 0,0 0 0,-1 1 0,1-1 0,-1 0 1,-1 0-1,1 0 0,-1 0 0,0 0 0,0 0 0,-4 8 1,5-10-23,-2-1 33,1 0-1,-1 1 0,1-1 1,-1 0-1,0 0 0,0 0 1,-1 0-1,1 0 0,-1-1 1,1 1-1,-5 3 0,-29 18 175,31-21-208,-2 1 31,-1 0-1,0-1 1,0 0-1,0 0 1,0-1-1,0 0 1,-12 2 0,9-3-12,-18 4 80,-1-2 0,0-2 0,-51-3 0,54 1-24,-29 1 97,-68-9-212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5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9776,'0'0'48,"11"-4"-48,-6 32 0,9 24 0,23 9-440,23-7 440,1-1-6560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5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566 281 5832,'-47'11'250,"1"2"84,-150 28 904,172-37-1172,12-2 89,0 1-1,0 0 0,-15 5 0,11-3-54,-75 28 703,82-30-693,1 1 0,0 0 0,0 0-1,1 1 1,-1 0 0,1 0 0,0 1 0,-11 11 0,18-17-89,0 0 0,0 1 0,-1-1 0,1 0 0,0 0 0,0 1 0,0-1 0,0 0 0,-1 1 0,1-1 0,0 0 0,0 0 0,0 1 0,0-1 0,0 0 0,0 1 0,0-1 0,0 0 0,0 1 1,0-1-1,0 0 0,0 1 0,0-1 0,0 0 0,0 1 0,2 8 130,1 0 1,0 0 0,0 0 0,7 11-1,1-6 363,16 7-165,33 19 0,-40-31 65,12-1-141,0-1 1,0-2-1,0-1 1,34 0 0,-45-4-209,-13 0 4,1 0 0,-1-1 0,0 0 0,1 0 0,13-5 1,-4 2 81,0-1 0,0-1 0,0-1 0,-1-1 1,0 0-1,21-14 0,-37 21-138,0 1 1,0-1-1,-1 1 0,1-1 1,0 0-1,0 1 0,-1-1 1,1 0-1,0 0 0,-1 0 1,1 1-1,-1-1 0,1 0 1,-1 0-1,1 0 0,-1 0 1,0 0-1,1 0 0,-1 0 1,0 0-1,0 0 0,0 0 1,0 0-1,0 0 0,0 0 1,0 0-1,0 0 0,0 0 1,0 0-1,-1 0 0,0-2 0,-2-30 584,1 32-448,2 1-144,-1 0 0,1 0 1,-1-1-1,1 1 0,-1 0 0,1 0 1,-1 0-1,0-1 0,1 1 0,-1 0 1,1 0-1,-1 0 0,1 0 0,-1 0 0,0 0 1,1 0-1,-1 0 0,1 1 0,-1-1 1,1 0-1,-1 0 0,1 0 0,-1 1 1,0-1-1,0 3 8,0 1-1,0-1 1,0 0 0,0 1 0,1-1 0,-1 0-1,1 1 1,0-1 0,0 1 0,0-1 0,1 1-1,-1-1 1,1 0 0,0 1 0,0-1 0,0 0 0,0 0-1,1 1 1,2 4 0,3 4 12,0 0 0,16 21 0,-22-33-27,15 16 55,11 4-17,43 23-1,-50-37-2,88 2 10,-107-8-42,1 0 1,0 0-1,-1 0 0,1 0 0,-1-1 0,1 1 1,0 0-1,-1-1 0,1 0 0,2 0 0,2-2 3,3 0-1,-1-1 0,1 0-1,-1-1 1,1 0 0,-1 0-1,-1-1 1,1 0 0,-1 0-1,0-1 1,10-11 0,-8 7 6,0 1-2,-1-1-1,0 1 1,0-2-1,-2 1 1,1-1-1,7-19 0,21-66 33,-31 76-6,4-108 15,-8 115-27,1-22 11,-2 1 1,-2-1 0,-9-45 0,-4 2 41,14 74-28,-13 1 17,15 4-62,0 0-1,0 0 1,0 0 0,-1-1-1,1 1 1,0 0 0,0 0-1,0 0 1,0 0 0,0 0-1,-1 0 1,1 0-1,0 0 1,0 0 0,0 0-1,0 0 1,0 1 0,-1-1-1,1 0 1,0 0 0,0 0-1,0 0 1,0 0 0,0 0-1,-1 0 1,1 0-1,0 0 1,0 0 0,0 0-1,0 1 1,0-1 0,0 0-1,0 0 1,0 0 0,0 0-1,-1 0 1,1 0 0,0 1-1,0-1 1,0 0-1,0 0 1,0 0 0,0 0-1,0 1 1,0-1 0,0 0-1,0 0 1,0 0 0,0 0-1,0 0 1,0 1 0,0-1-1,0 0 1,-28 81 49,21-57-28,-10 119 14,18-114-10,20 105 10,-20-128-30,1 1 0,-1-1 0,1 1-1,0-1 1,1 0 0,4 10-1,2 0 2,-3 1-3,-5-13-1,0 0 0,1 0 0,0 0 0,0 0 0,0 0 0,0 0 0,1-1 0,4 6 0,37 41 30,-34-44-18,6-2-10,0-2 0,0 0 0,0-1-1,1 0 1,-1-1 0,0-1 0,0-1 0,1 0 0,18-6 0,-19 4 1,-1-1 0,1-1 0,-1 0-1,19-12 1,-16 9-3,34-16 20,-26 12-10,0 2 0,29-9-1,30-1 36,-73 18-37,1 1 0,-1 1 0,1 0 1,0 1-1,19 2 0,-31-2-10,-1 0-1,0 0 1,1 0-1,-1 0 1,0 0-1,1 0 1,-1 0 0,0 0-1,1 0 1,-1 0-1,0 0 1,1 1-1,-1-1 1,0 0 0,1 0-1,-1 0 1,0 1-1,0-1 1,1 0-1,-1 0 1,0 1 0,0-1-1,1 0 1,-1 0-1,0 1 1,3 5 2,0 0 0,0 0 0,-1 0 0,1 0 0,-2 0 0,1 1 1,1 7-1,-3-13-3,0 18 13,-23 93 5,13-88-12,-12 10-1,-39 46 0,40-60 1,10-10-3,-5 4 0,-1-1-1,0 0 0,-1-2 1,0 0-1,-38 17 1,41-21 3,-7 2 1,1 0-1,-1-1 1,0-2 0,-27 6 0,31-10 4,0-1 0,-23 0 0,39-1-10,1 0 0,-1 0 0,1 0 0,-1-1 1,1 1-1,-1-1 0,1 1 0,-1-1 0,1 1 0,0-1 0,-1 0 0,1 1 0,0-1 0,0 0 0,0 0 0,-1 0 1,1 0-1,0 0 0,0 0 0,0-1 0,0 0 0,-2-2 2,1 1-3,0 1 1,0-1-1,1 0 0,-1 0 1,1 0-1,-1 0 1,1 0-1,0 0 0,-1-4 1,2 2-1,-1 1 1,1-1 0,-1 0-1,1 0 1,1 1 0,-1-1-1,2-6 1,0 2-1,0 1 1,1 0-1,0 0 0,7-13 0,4 0-465,0 0-1,1 2 1,1-1-1,27-24 0,24-21-11173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5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11384,'0'0'48,"2"2"-8,0 2-17,0 0 1,0 0 0,-1 0-1,1 1 1,-1-1 0,0 0-1,0 1 1,-1-1 0,1 0 0,-1 1-1,0-1 1,0 1 0,-1 6-1,1 0 35,1 10 173,2 1 1,1 0-1,11 37 1,-9-35-147,3 14 311,28 73 0,-13-46 60,-18-50-407,10 28 409,-2 1 0,-1 1 0,10 78 0,-20-86-177,-1-1 211,8 37 0,-10-72-474,0 0 0,0 0 0,0 0 0,1 0 0,-1 0-1,0 0 1,1 0 0,-1 0 0,0-1 0,1 1 0,-1 0 0,1 0 0,0 0-1,-1 0 1,1-1 0,-1 1 0,1 0 0,0-1 0,0 1 0,-1 0 0,1-1-1,0 1 1,0-1 0,0 1 0,0-1 0,0 0 0,0 1 0,0-1 0,-1 0-1,3 1 1,0-2 7,0 1 0,0 0 0,0-1-1,0 0 1,0 0 0,0 0 0,0 0 0,4-3-1,34-16-2175,2-3-8749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9:5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361 115 11208,'-7'5'68,"1"0"1,0 1 0,0-1-1,0 1 1,1 0 0,-1 1-1,2-1 1,-1 1 0,1 0-1,0 0 1,-6 15 0,9-20-55,1 0 1,-1 0 0,1 0 0,0 0 0,0 0-1,0 0 1,0 0 0,0 0 0,0 0 0,0 0-1,1 0 1,-1 0 0,1 0 0,-1 0 0,1 0-1,0-1 1,2 5 0,-2-4-4,5 4 17,-3-4-22,6 3-1,-1 0 0,1-1 0,0 0 0,0 0 0,1-1 0,-1 0 1,14 2-1,14 2 0,0-1 1,1-2 0,59-1-1,-83-4-3,-3 0 2,0 0 0,0-1 0,16-5 0,-18 4 6,-5 3-6,1-1 1,0 0-1,-1 0 1,1-1-1,-1 1 1,0-1-1,0 0 1,1 0-1,-1-1 1,0 1-1,-1-1 1,1 0-1,0 0 1,-1 0 0,0-1-1,1 1 1,-1-1-1,3-4 1,4-16 17,-10 11 52,-3 0-53,-2 0 1,1 0-1,-2 0 1,-12-21 0,17 32-11,0 0 0,0 0 0,-1 0 1,1 0-1,-1 0 0,1 1 0,-1-1 1,-3-2-1,-22-16 38,-1 2 1,-49-25-1,73 41-36,1 1 1,-1-1-1,0 1 1,0 0-1,0 0 1,0 0-1,-4 0 1,-24-4 42,-35 0 0,-38 11-11,105-6-45,-7 0 23,1 1 0,-1 0-1,0 0 1,-8 4 0,-35 12 55,-76 38 1,122-53-64,0 0 1,1 1-1,0-1 1,-1 0-1,1 1 0,-4 4 1,-16 17 36,1 1 0,-25 38 0,46-61-42,0-1 0,0 1-1,0 0 1,0 0 0,0 0 0,1-1 0,-1 1-1,1 0 1,-1 0 0,0 3 0,-1 19 29,1 0 0,1 1 0,5 34 0,-5-55-24,1 0 1,0-1-1,0 1 1,0-1-1,0 0 0,3 5 1,79 138 137,-81-143-141,0 0 0,1 1-1,-1-2 1,1 1 0,-1 0-1,1 0 1,5 3 0,-8-6-12,24 19 46,35 20 1,46 14 2,-105-53-49,47 18 154,198 42 72,-196-54-12,194-5 98,-235-1-242,0 0 0,-1-1 1,15-3-1,30-10-599,-1-2 1,68-31 0,-3-6-9112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0:02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0 657 6008,'0'0'849,"7"-3"-524,-4 2-343,4-3 178,0 2 1,1-1-1,-1 1 1,15-3-1,-7 5-7,1 1 0,-1 1 0,23 5-1,10 2 49,3-6-58,185 14 126,26-11-181,-205-5-54,286 0 11,-263-2-18,384-13 10,-351 10-9,206-13 4,24-4-20,-196 11 15,639-44 10,-622 45-9,679-29 17,-667 31-11,746-26 15,-732 26-2,768-26 18,-765 26-18,793-26 18,-782 25-17,850-39 25,-842 37-19,829-44 18,-836 46-31,826-21 22,-824 25-22,830-13 19,-833 15-32,762-3 15,-780 4-22,735-6 15,-744 5-9,652-7 17,-674 6 17,584-13 40,-596 12 14,545-16 69,-558 18 24,474 8 92,-493-3-73,406 6 90,-425-9-89,307 2 92,-386-2-268,0 0-1,0 0 1,15-4 0,-28 4-52,41-6 103,59-17 0,-68 12-608,0-2-1,44-26 0,56-32-7287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0:0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4488,'0'0'1096,"0"-6"104,0-3-573,1 0 0,0 0 0,1 0 0,0 0 0,5-13 0,-6 20 148,-1 1-677,0 1-1,1-1 1,-1 0-1,0 1 1,0-1 0,1 1-1,-1-1 1,0 1-1,1-1 1,-1 1 0,1-1-1,-1 1 1,1-1-1,-1 1 1,1-1 0,-1 1-1,1 0 1,-1-1-1,1 1 1,-1 0 0,1-1-1,-1 1 1,1 0-1,1 0 1,0 3-36,1 1 0,-1 0 1,0 0-1,0 0 0,0 1 1,-1-1-1,2 6 0,6 18 351,-6-19-343,47 132 958,-44-126-979,16 25 237,-19-34-246,17 26 235,0-1-1,37 43 1,-48-64-164,1-1 0,0 0 0,0 0 0,1-1 0,13 7 0,-23-14-92,1-1-1,0 0 1,-1 1-1,1-1 1,0 0 0,-1 0-1,1 0 1,0 0-1,-1 0 1,1 0-1,0-1 1,-1 1-1,1 0 1,-1-1-1,1 1 1,0-1-1,-1 0 1,1 0-1,-1 1 1,0-1-1,1 0 1,-1 0-1,0 0 1,2-2-1,1 1 35,51-36-2136,-24 15-8937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0:0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10488,'10'-5'25,"-8"4"102,1-1-1,1-2-102,-4 3 4,1 0-1,-1 1 1,1-1 0,0 1-1,-1-1 1,1 1-1,-1-1 1,1 1 0,0-1-1,-1 1 1,1-1-1,0 1 1,0 0-1,-1 0 1,1-1 0,0 1-1,0 0 1,-1 0-1,1 0 1,0 0 0,0 0-1,1 0 1,6 1 9,-1 1 0,1-1 1,-1 2-1,0-1 1,12 6-1,65 35-1408,-37-18-5515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0:0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53 355 6008,'0'0'2893,"-5"-5"-2202,0-1-489,4 3-150,-1 1-1,-1-1 0,1 1 1,0 0-1,-1 0 0,1 0 1,-1 0-1,1 0 0,-4-1 1,4 2 786,0-1-400,-7-7-21,9 9-403,0 0 0,0 0 0,-1 0-1,1 0 1,0-1 0,0 1 0,0 0 0,-1 0 0,1 0-1,0-1 1,0 1 0,0 0 0,0 0 0,-1-1 0,1 1 0,0 0-1,0 0 1,0-1 0,0 1 0,0 0 0,0 0 0,0-1-1,0 1 1,0 0 0,0-1 0,0 1 0,0 0 0,0 0 0,0-1-1,0 1 1,0 0 0,0 0 0,0-1 0,0 1 0,1 0 0,-1 0-1,0-1 1,0 1 0,0 0 0,0 0 0,1-1 0,-1 1-1,0 0 1,0 0 0,0 0 0,1-1 0,-1 1 0,18-3 353,56 12 17,-62-7-323,0 1 0,-1 1 0,1 0 0,-1 0 0,0 1 0,0 0 0,0 1 0,11 9 0,-10-8-21,8 8 155,7 10-58,35 43 1,-49-48 42,-9-12-127,3 6 8,0 0-1,-1 0 1,0 1 0,-2 0-1,6 23 1,-8-24-2,2-3 36,-2 1 0,0 0-1,0 0 1,-1 0 0,-1 23 0,0-32 52,-3-5-1,1 1-123,0 0 1,0-1-1,0 1 0,0-1 1,1 0-1,-1 1 0,0-1 0,1 0 1,0 0-1,-1 0 0,1 0 1,0 0-1,0 0 0,0-1 1,0 1-1,1 0 0,-2-3 0,-5-39 40,6 37-41,-3-18 76,1 0 0,1 0 1,2 0-1,2-29 0,-1 35-14,2-111 132,-2 105-90,6-5-38,18-52-1,-14 62 28,65-73 45,-58 77-74,8 0-26,49-21-1,-73 36-52,0 1 1,0-1-1,0 0 0,0 1 1,0-1-1,0 1 0,-1 0 1,1 0-1,3 0 0,25 1 41,55 10 0,-63-3-8,8 11-12,40 34-1,-54-36 8,-11-10-25,2 3-2,0 0 0,0 0 0,-1 1-1,0-1 1,-1 2 0,-1-1-1,1 0 1,2 17 0,-2-3 14,-1 1 1,-2-1-1,-1 1 0,-1 28 1,-2-39-18,-6 32 14,3-30-42,0-3-706,1 1-1,-2 15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0:0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72 6280,'0'0'2825,"-3"-7"-2360,-8-20-289,10 26-123,1-1 1,-1 0-1,1 1 0,-1-1 0,1 1 0,-1-1 0,1 0 0,0 1 0,0-1 0,0 0 0,0 0 0,0 1 0,1-1 0,-1 0 1,1-1-1,0-6 2097,1 13-1671,4 8-324,-1-1-1,-1 1 1,0 0 0,-1 1-1,3 15 1,26 109 373,-13-52 87,13 39-167,28 125 437,-41-162-793,-10-51 116,96 303 854,-104-334-1037,1 0 0,1 0 0,-1 0 1,0 0-1,1 0 0,0-1 0,0 1 0,1-1 0,-1 0 0,1 0 0,0 0 0,0-1 0,0 1 0,1-1 0,-1 0 0,1 0 0,-1 0 0,1-1 0,0 0 0,0 0 0,0 0 0,1 0 0,-1-1 0,6 1 0,3 2-4,-9-2 2,0-1 0,0 0 0,0 0 1,0 0-1,0-1 0,1 1 0,7-2 0,29-1 260,82-15 0,-106 14-257,-12 2-10,0-1 0,0 1 0,1-1 0,-1 0 0,0-1 0,6-2 0,72-40 98,-68 34-68,1-7-823,0 0 0,27-39-1,-6 0-11161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0:06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0 391 11208,'1'1'22,"-1"-1"0,0 1 0,1 0 0,-1 0 0,1 0 1,-1 0-1,1 0 0,-1-1 0,1 1 0,0 0 0,-1 0 1,1-1-1,0 1 0,-1-1 0,1 1 0,0 0 0,0-1 0,0 1 1,0-1-1,-1 0 0,1 1 0,0-1 0,0 0 0,0 1 0,0-1 1,0 0-1,0 0 0,1 0 0,26 3 74,-26-3-40,17-1 558,126-23 214,-109 15-368,151-48 118,-149 44-444,161-54 36,-157 50-116,13-13-628,-1-3 1,50-40 0,5-12-8347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1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0 1352,'0'0'48,"10"13"212,22 34 568,-31-45-587,8 40 1499,-9-40-1185,-11 10 421,3-6-727,5-4 184,2 0-243,-7 5-16,7-5-146,0-1-1,0 1 1,0 0-1,1 0 0,-1 0 1,0-1-1,1 1 1,-1 0-1,1 0 1,0 0-1,-1 0 0,1 4 1,-3 12 86,0-12-90,1-1 1,-1 1-1,2 0 1,-1 0-1,1 1 0,0-1 1,0 0-1,0 13 0,0-3 21,-9 41 128,6-42-123,1 1 0,-2 25 0,1-1 158,-11 43 0,12-65-94,1 1 0,1 0 1,2 32-1,0-10 66,8 41 109,-9-74-258,1 1 0,0-1 1,4 13-1,-4-17-22,1 1 1,-1 0 0,0 0 0,-1 0-1,1-1 1,-1 1 0,0 0-1,0 0 1,-1 0 0,1 0 0,-1 0-1,-2 6 1,0 0 12,1 1 0,0-1 1,-1 23-1,-5 29 56,-3-17 32,-2 0 1,-27 62 0,12-27 228,6-20-144,19-52-158,-10 20 133,-29 48 1,40-73-150,-2 4 7,3-4-9,-2 4-3,4-5 0,2 5-2,0-4-3,3 4 4,28 44 81,-32-47-86,0-1 0,0 1 0,0-1-1,-1 1 1,1 0 0,-1-1 0,0 1 0,0 10 0,0-10-2,-1 1 0,1-1 0,0 1 0,1-1 0,3 10 0,9 21 41,-12-34-34,-1-1-8,0 0-1,-1 0 1,1-1 0,0 1 0,0 0-1,0 0 1,-1 0 0,1 0 0,0 0-1,-1 0 1,1 0 0,-1 0 0,1 0-1,-1 0 1,1 0 0,-1 1 0,-6 11-1363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0:0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6 279 4576,'0'0'1214,"-2"-6"-779,1 3-381,0 0 0,0-1 0,1 1 0,0 0-1,-1-1 1,1 1 0,0-1 0,1 1 0,-1 0 0,0-1 0,1 1-1,0 0 1,0 0 0,0-1 0,0 1 0,0 0 0,1 0 0,0 0-1,-1 0 1,1 0 0,0 1 0,4-5 0,0 0 6,-5 5-33,0 0 1,1 1-1,0-1 0,-1 0 0,1 1 0,0-1 1,0 1-1,0 0 0,0 0 0,0-1 0,0 1 1,0 1-1,4-2 0,15-6 125,1 2 0,0 0 0,0 2 0,25-3 0,77 1 187,-94 8 41,101 27 156,-110-20-135,3 7-124,29 26 1,-41-29 63,-5 2-223,0 0 1,0 0-1,6 27 0,-11-22 176,-3 12-78,-3 0 0,0-1 1,-16 56-1,16-77-178,3-5-5,-1 0 0,0-1 0,-1 1 1,1 0-1,-1-1 0,-3 4 1,1-1 17,0 0 1,0-1 0,-1 0-1,0 0 1,0 0-1,0-1 1,-1 0 0,1 0-1,-1-1 1,-12 7 0,-7-6 13,26-5-59,0 0-1,-1 0 1,1 0 0,0 0 0,-1 0-1,1 0 1,0 0 0,-1 0 0,1 0-1,0 0 1,-1 0 0,1 0 0,0 0-1,-1 0 1,1 0 0,0 0 0,-1 0-1,1-1 1,0 1 0,0 0 0,-1 0-1,1 0 1,0-1 0,0 1 0,-1 0-1,1 0 1,0 0 0,-1-1 0,-5-7 40,-1 0 0,1 0 1,0-1-1,-6-13 1,6 6 114,3-1-115,2 1 0,0 0 0,1-1 0,1-16 1,6 11 114,-4 15-115,3-8 1,0 0 0,2 1 0,-1 0 0,2 1 0,0-1 0,18-19 0,128-139 393,-140 154-419,27-36 151,-32 40-86,41-55 349,-48 66-284,-4 7-119,1 0 1,-1 1 0,1-1-1,-1 0 1,0 0-1,-1 1 1,1-1-1,-1 0 1,1 0 0,-5 5-1,-11 29 72,-19 58 6,32-86-95,1 1 1,0 0 0,0 0-1,1 0 1,1 0-1,0 0 1,0 1-1,1-1 1,2 12-1,-1-12-5,-1-4 3,0 1 1,1-1-1,0 1 0,0-1 0,0 1 1,4 7-1,2 6 1,-3 1-5,-3-14 2,1 0 0,0 0 0,1 0 0,-1 0 0,7 12-1,3 2 15,1 0-1,21 29 1,-19-37 23,-1-7-34,0-1 1,0 0-1,1-1 0,22 6 1,-14-10 33,-13-2-29,4 0-4,0 0-1,-1-1 1,1 0 0,-1-1-1,1-1 1,-1 0-1,0-1 1,16-8-1,90-54 76,-97 51-82,9-12-1074,30-36 0,-18 13-9667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0:0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203 103 6456,'0'5'87,"-1"-1"0,0 0-1,1 1 1,-1-1 0,-3 7 0,2-6 28,1 0-1,-1 0 1,1 0 0,1 0-1,-2 9 1,3-4-68,-1-3 104,0-1 1,0 1 0,-1 0 0,-2 12-1,2-18-100,0 1 0,0-1 0,0 1-1,-1-1 1,1 0 0,-1 0 0,1 1-1,-1-1 1,1 0 0,-1 0-1,1-1 1,-1 1 0,0 0 0,0 0-1,1-1 1,-1 1 0,0-1 0,0 0-1,0 1 1,-2-1 0,-5 1 37,1 0 1,-1-1 0,0 0 0,0-1-1,0 0 1,1 0 0,-1-1 0,0 0-1,1 0 1,-16-7 0,1-7 59,18 7 313,2-1-307,0-1 0,1 0 0,1 0 0,0 0 0,1 0 0,0 0 0,0-1 0,1 1-1,1 0 1,0 0 0,0 1 0,5-14 0,1 12 340,1 5-357,0 1 0,0-1 0,0 2 0,17-8 0,-11 10 331,-5 2-370,0 1 0,0 1 0,0 0-1,0 0 1,-1 1 0,1 0 0,0 1 0,-1 0 0,0 0 0,0 1 0,12 7 0,10 15-8,-21-12 84,-8-10-144,3 7 9,0-1 1,-1 1-1,0 0 0,-1 0 0,0 1 0,-1-1 0,2 20 0,6 95-1909,-3-53-8163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0:07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1493 1 8880,'8'18'0,"9"16"1,72 119-2,-64-104 95,-19-28 380,-4 5-218,0 1 1,-4 37-1,2-62-172,-1 0 0,1 0 0,0 0 0,-1 0 0,0 1 0,1-1 0,-1 0 0,0-1 0,0 1 0,0 0 0,-1 2 0,-24 35 386,-2-1 0,-35 37-1,25-39 505,-220 169 348,194-162-548,-313 165 267,355-196-758,-38 12 0,-148 48 284,-36-16-2623,1-10-8790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0:11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 4760,'-7'5'56,"-90"119"309,19-4 198,66-95-283,-43 128 100,46-117-160,-28 162 88,32-157-88,-14 95 45,-16 128 654,11 8 15,23-260-855,2 1 0,0-1-1,0 0 1,1 1 0,1-1-1,0 0 1,0 0 0,1 0-1,1-1 1,6 12 0,0-6-3,-9-14 105,1-3 4,10 3-117,-12-3-64,-1 0-1,0 0 0,0 0 1,0 0-1,0 0 1,1 0-1,-1 0 0,0 0 1,0 0-1,0 0 0,0 0 1,1 0-1,-1 0 0,0 0 1,0 0-1,0 0 0,0 0 1,1 0-1,-1 0 1,0 0-1,0 0 0,0-1 1,0 1-1,0 0 0,1 0 1,-1 0-1,0 0 0,0 0 1,0 0-1,0 0 1,0-1-1,0 1 0,0 0 1,1 0-1,-1 0 0,0 0 1,0-1-1,0 1 0,0 0 1,0 0-1,0 0 1,0 0-1,0-1 0,0 1 1,0 0-1,5-12 51,0 0 1,-1 0-1,0 0 1,-1-1-1,3-22 1,14-125-1247,-11 61-5448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0:1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229 484 7448,'2'-1'32,"211"-54"562,-196 50-500,1-2 0,-1 0 0,-1-1 0,1 0 0,14-11 0,-19 11-46,9-6 227,-18 11-238,20-16 161,-1-1 1,38-45-1,91-95 609,-143 153-768,-1 1 1,1 0-1,0 1 1,0 0-1,0 0 1,1 1-1,0 0 1,12-4-1,-11 4-9,6-1 44,0 0 1,0 1-1,1 0 0,31-1 1,-31 3-43,24-2 76,1 2 0,54 4 1,-59 0-87,10-1 59,217 10 32,-206-9-59,273 4 16,-259-6-35,280-4 18,-283 2-18,274-3 14,-278 5-35,269-6 19,-78 3 22,-241 3-52,110 5 46,-111-3-32,1 0 0,-1 1 0,0 0 0,0 1 1,0 0-1,-1 2 0,20 9 0,-31-14-13,-1 0-1,1 0 1,-1 0 0,0 1 0,1-1-1,-1 0 1,0 1 0,0-1 0,0 1-1,1-1 1,-2 1 0,1 0 0,0-1-1,1 4 1,6 11 32,-5-11-27,0 0 1,-1 0-1,1 0 0,-1 0 1,-1 1-1,1-1 0,0 1 1,-1-1-1,0 1 0,-1-1 1,1 9-1,-1 0-4,-3 30 30,-22 123 77,11-105-81,-10 48-3,-8 77 27,31-180-53,-3 32 25,-8 163 10,11-162-9,13 277 91,-2-220-106,-5-57 15,26 165 19,-24-165-6,30 148 39,-5-3 88,-31-180-121,-1 0 11,-4-1 13,-6 3-48,-1 0-1,1-1 1,-15 6 0,7-7 38,-98 9 30,-70-8 93,167-6-156,-141 0 56,-138 0 128,53 3-118,193-2-19,-243 7 37,231-7-25,-251 11 33,255-8-40,-241 7 26,243-10-52,-250 8 42,-35-15 20,329 5-105,-1 1 1,-25 2-1,15 1-5,-61 2 14,-114-10 40,126 1-31,58 4-20,-39 1 34,50-1-34,0 0 0,0-1 1,0 0-1,0 0 0,0 0 0,0-1 0,0 1 0,-9-6 1,5 1 22,4 2 1,-3-7 6,4 5 1,-4-6 2,5 7-16,-1 1 1,1-1-1,-1 1 0,0-1 0,-1 1 1,1 1-1,-1-1 0,-9-5 0,-39-17 137,42 21-151,-26-6 88,6 6-35,17 3 5,1 0 0,-1-1 0,1 0 1,-26-11-1,1-15 230,35 27-232,3-3 4,4-143-1975,-4 71-8483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0:1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3592,'0'0'0,"0"-13"672,16 7 0,28 10-472,26-28 0,30-47-200,0 0-3528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1:4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0 315 2872,'0'0'0,"33"-67"0,0-4-304,6-18 304,3 1-1448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0:24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684 641 5744,'0'0'1025,"-6"-3"-498,-96-29 1039,94 30-1498,0 1-1,0 0 1,0 0-1,0 1 1,0 0-1,0 0 1,0 1-1,-15 4 0,16-4-23,-9 3 63,-1 0 0,1 1 0,1 1 0,-25 12 0,22-9-62,-14 5 94,2 2-1,-34 23 1,47-29-106,-6 8 122,-81 92 57,88-84-104,2 7-33,-16 65 1,28-74 4,2-15-50,-1-1-18,1 0 1,1 0-1,0 0 0,0 0 0,0 0 0,1 0 0,0 0 0,0 0 0,1-1 0,0 1 1,5 8-1,0-4 18,1-1 0,14 16 0,-13-22 24,7-4-37,-1 0 1,1-1 0,18-2-1,-14-4 17,2-5-18,0-2 1,38-27-1,-41 21 32,-10 7-23,-1 2-12,0-1 0,0 0 1,-1-1-1,-1 0 0,0 0 0,0 0 1,-1-1-1,4-15 0,60-219 594,-68 237-516,0 0 0,-1 0 0,0-19 0,-1 27 50,2-10 547,-1 13-672,1-1 1,-1 1-1,1 1 1,-1-1 0,1 0-1,-1 0 1,0 0-1,1 1 1,-1-1-1,0 1 1,0-1-1,0 1 1,0-1-1,0 1 1,0 0-1,-1-1 1,1 1-1,0 0 1,-1 0-1,0-1 1,1 1-1,-1 0 1,0 0-1,0 3 1,1-1-14,2 10 15,-1-7 3,-1 0 1,0 1 0,0-1 0,0 12 0,-4 119 94,-2-64-12,-14 89-12,-32 112 44,45-247-130,3-9 5,0 0 1,1 23 0,-14 216 100,14-235-107,-5 36 37,6-49-35,-1 6 6,-1 1 1,-1-1-1,-6 17 1,7-27-6,1-1 1,-1 1 0,1-1 0,-2 1 0,1-1 0,0 0 0,-1 0 0,0-1-1,0 1 1,-1-1 0,1 0 0,-1 0 0,-10 6 0,-12 4 2,14-12 10,1-3-13,0 0-1,0-1 1,0-1 0,1 0-1,0 0 1,-1-1 0,-14-7 0,1-2 8,-39-25 1,62 37-13,0 0 0,1 0 0,-1-1 0,0 1 0,1 0 0,-1-1 0,1 1 1,0-1-1,-2-2 0,-16-26 30,-24-50 0,35 55 33,5-9-35,2 0 0,2-35 0,-1 66-24,1 1 1,-1-1 0,1 0 0,-1 0 0,1 1 0,0-1 0,0 0 0,2-2 0,16-33 48,37-53 0,-34 67 37,114-84 36,-105 87-35,140-83 41,-135 82-48,148-87 39,-146 87-48,-3 2-32,128-81 76,-64 28-38,-91 67-73,-1 0-1,1-1 1,-2 0-1,1 0 1,8-13-1,10-11 19,-24 30-29,51-65 63,-45 57-53,-1 0 0,-1-1-1,0 1 1,0-1 0,-1-1-1,3-11 1,-5 18-9,0-5 12,0 0 0,-1 1 0,1-13 0,-2 19-12,0 1 0,-1-1-1,1 0 1,-1 1-1,1-1 1,-1 1-1,0-1 1,0 1-1,0-1 1,1 1-1,-1 0 1,-1-1 0,1 1-1,0 0 1,0 0-1,0 0 1,-1 0-1,1 0 1,-1 0-1,1 0 1,0 0-1,-1 0 1,0 1-1,1-1 1,-1 1 0,1-1-1,-4 0 1,-4-1 3,1 1 0,0-1 0,-1 1 1,-14 0-1,-20 3-1,23 1 2,-34 14 1,-11 12-4,-2 11 2,44-25-4,-21 19-1,27-19 0,1 2 0,1 0 0,1 1 0,1 1-1,-12 19 1,13-11-5,-22 112 2,32-115-4,4 1 2,8 40 0,-10-65 4,0 1 1,0 0-1,1-1 0,-1 1 1,0-1-1,0 1 1,0-1-1,1 1 1,-1-1-1,0 1 0,1-1 1,-1 1-1,0-1 1,1 1-1,-1-1 1,0 0-1,1 1 0,-1-1 1,1 1-1,-1-1 1,1 0-1,0 1 0,14 7-3,-1 0 0,2-1-1,25 8 1,-17-10-3,117 4-2,-112-12 2,2-8 4,0 0 0,38-21 0,-45 15-4,31-37 1,6-22 4,-42 49 4,0-2 0,-2 0 0,22-51 0,53-118 60,-91 196-54,0 1-6,-1 0 0,1 0-1,0 0 1,-1 0 0,1 0 0,-1 0 0,1 0 0,-1 0 0,1 0 0,-1 0 0,0 0 0,0-1 0,1 1 0,-1 0 0,0 0 0,0 0 0,0 0 0,0-1 0,-1-1 0,-1-5 32,1 0 0,0 0-1,0-1 1,1-10 0,0 17-6,-2 4-3,2-1-25,-1 0 1,0 0 0,0 0 1,1 0-1,-1 0 1,0 0-1,1 0 0,-1 1 1,1-1-1,-1 0 1,1 0-1,-1 0 0,1 0 1,0 1-1,0-1 1,0 0-1,0 0 1,0 1-1,0-1 0,0 0 1,0 1-1,0-1 1,0 0-1,1 0 0,0 2 1,13 79 15,-4-25-16,4 6-1,1 7 0,-10-48-1,1 0-1,0-1 1,2 0-1,1 0 0,0 0 1,2-1-1,0-1 0,23 30 1,-30-44 0,0 0-1,0 0 1,0-1 0,0 0 0,1 0-1,0 0 1,0 0 0,0-1 0,0 0 0,0 0-1,1 0 1,8 2 0,12-3-2,-15-5-2,-1-3 4,0-1 0,0 0 0,-1 0 0,0-1 1,-1 0-1,1 0 0,-2-1 0,1 0 0,-1-1 0,6-10 0,15-39 1,-4-6 0,0-2 0,3 5 0,5 4 2,-28 52-2,19-31 12,34-74 0,-56 109-10,0-1 0,0 1 1,0-1-1,-1 1 0,1-1 0,-1 1 1,0-1-1,0 0 0,0 1 1,0-1-1,0 0 0,-1 1 0,1-1 1,-1 1-1,1-1 0,-1 1 0,0-1 1,-2-2-1,-7-29 48,9 32-9,3 2-39,-1 1-1,1 0 0,-1-1 0,0 1 0,0 0 1,1 0-1,-1 0 0,0 0 0,0 0 0,2 3 0,1 0 1,12 10-1,18 15 0,-21-22-2,28 19 1,15 7-1,-55-32 1,1 0-1,0 1 1,-1-1 0,0 1-1,1-1 1,-1 1 0,0-1-1,1 1 1,-1 0 0,0-1-1,0 1 1,-1 0-1,1 0 1,0 0 0,0 0-1,-1 0 1,1 0 0,-1 4-1,1-4 0,-1 0 0,1 0 1,-1 1-1,0-1 0,0 0 0,0 0 0,0 0 1,0 0-1,0 0 0,-1 0 0,1 0 1,-1 0-1,1 0 0,-1 0 0,-1 3 0,-2 5 0,1 3-1,0-6 0,1 0-1,-1 0 0,0 0 1,0-1-1,-6 9 0,-58 94-18,50-82 1,1 1 0,-18 43 1,27-54 11,2-7-6,1 0 0,0 0 0,0 0 0,-2 10 0,2-3 4,0-2 3,3-11 1,-1 0 0,1 0 0,1 0 0,-1 0-1,0 0 1,1 0 0,0 0 0,1 8 0,0 1-13,1 0 0,7 23-1,-3-26-20,6 0 22,0-1 0,22 13 0,-33-21 15,0 0 0,0-1 0,1 1 1,-1-1-1,1 1 0,-1-1 0,0 1 1,1-1-1,-1 0 0,1 0 0,1 0 0,32 2-19,58-7-1,-62-1-2,136-51-3,-134 39 14,118-93-4,-124 86 6,34-43 4,0-20 6,-10 2 2,-8 1 2,-27 42 2,20-83 1,-30 92 8,5-150 7,-14 150 0,1 12-8,1 3-3,-2 0 0,0 0 0,-1 0 0,-1 0 0,-11-29 0,10 35 10,0 0 0,-1 1 1,-1 0-1,0 0 0,-1 0 0,-9-10 0,-7-5 75,25 26-93,0 1 0,0 0 1,0-1-1,-1 1 0,1 0 0,0 0 1,0-1-1,0 1 0,-1 0 0,1 0 1,0 0-1,0-1 0,-1 1 1,1 0-1,0 0 0,0 0 0,-1 0 1,1 0-1,0 0 0,-1 0 0,1-1 1,0 1-1,0 0 0,-1 0 0,1 0 1,0 0-1,-1 0 0,1 0 1,0 0-1,-1 0 0,1 0 0,0 1 1,0-1-1,-1 0 0,1 0 0,0 0 1,-1 0-1,1 0 0,0 0 1,0 1-1,-1-1 0,1 0 0,0 0 1,0 0-1,0 1 0,-1-1 0,1 0 1,0 0-1,0 1 0,-1 1 1,0 0 0,1 0 0,-1 0 0,1 0 0,-1 0 0,1 0 0,0 0 0,0 0 0,0 2-1,2 38 13,4 30-10,18 108 1,-4-56-12,-3-10-9,34 113-58,-45-202 70,13 35-38,-9-34 28,-3-4-10,0-1-1,2 1 0,1-2 0,1 1 1,15 22-1,-25-42 24,0-1 0,-1 0 0,1 1 0,0-1 1,0 0-1,0 1 0,0-1 0,0 0 0,-1 0 0,1 0 0,0 0 0,0 0 1,0 0-1,0 0 0,0 0 0,0 0 0,-1 0 0,1-1 0,0 1 1,1-1-1,1 1-1,6-2 0,-1 0-1,1-1 1,-1 0 0,0 0-1,0-1 1,13-7 0,31-27-6,-7 4 6,16-10 2,4 5 0,-7 11 0,-5 10 0,-5 6 0,-39 11 0,1-1-1,0 1 0,0 1 1,0 0-1,0 0 0,0 1 1,0 0-1,0 1 0,0 0 1,0 0-1,0 1 0,-1 0 1,10 6-1,-18-9 1,-1 0 0,1 0-1,-1 1 1,1-1 0,-1 0-1,1 0 1,-1 1 0,0-1-1,1 1 1,-1-1 0,1 0 0,-1 1-1,0-1 1,0 1 0,1-1-1,-1 1 1,0-1 0,0 0-1,1 1 1,-1-1 0,0 2-1,4 12-1,0-1 0,-1 2 0,0-1 0,0 19 0,-5-9-10,-8 13 6,-19 48 0,17-63-8,-64 70-3,58-76 10,-12 2 3,-41 18-1,48-29 0,-41 4 3,-17-2 2,-6-8 0,-3-6 0,7-6 0,17-7 2,54 13-1,0 0 0,0-1 0,1 0 0,-13-9 0,24 15-1,-1 0 0,1 0 0,0-1-1,-1 1 1,1 0 0,0 0 0,0 0 0,-1-1-1,1 1 1,0 0 0,0 0 0,0 0 0,-1-1-1,1 1 1,0 0 0,0-1 0,0 1 0,0 0 0,-1 0-1,1-1 1,0 1 0,0 0 0,0-1 0,0 1-1,0 0 1,0-1 0,0 1 0,0-4 3,0 1 0,1 0 1,-1 0-1,1 0 0,0 0 0,0 0 1,0 0-1,0 0 0,1 0 0,-1 0 1,1 1-1,-1-1 0,1 0 1,0 1-1,0-1 0,0 1 0,1 0 1,-1 0-1,3-3 0,10-6-336,-1 0 0,21-10 0,-18 11-822,43-27-8965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0:2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967 133 10760,'-5'-1'200,"-1"-1"-145,0 0 0,-1 1 1,1 0-1,-1 0 1,1 1-1,-1-1 0,1 1 1,-1 1-1,1-1 1,-8 2-1,-105 11 414,83-10-271,0 2 0,-37 10-1,11-1-19,-95 21 17,124-26-94,-133 53 40,136-47-67,-9 8-6,1 1 1,-56 48 0,94-71-67,0-1 0,-1 0 0,1 1 0,0-1-1,0 1 1,0-1 0,0 0 0,0 1 0,0-1 0,0 1-1,0-1 1,0 1 0,0-1 0,0 0 0,1 1 0,-1-1-1,0 1 1,0-1 0,0 0 0,0 1 0,1-1 0,-1 0-1,0 1 1,0-1 0,1 0 0,-1 1 0,0-1 0,1 0-1,-1 0 1,0 1 0,1-1 0,-1 0 0,0 0 0,1 0-1,-1 1 1,1-1 0,-1 0 0,0 0 0,1 0 0,7 2 5,-1 0 0,0 0 1,0-1-1,1-1 1,-1 1-1,1-1 0,-1 0 1,0-1-1,1 1 1,10-4-1,51-10 5,-39 6 16,131-61 15,-130 51-23,126-76 8,-124 76-8,135-70 9,-66 33 31,-23 15-12,-11 13 4,-66 27-49,0-1-1,0 1 1,0 0 0,0 0 0,0 0-1,0 0 1,1 0 0,-1 1 0,0-1-1,0 1 1,0-1 0,0 1 0,0 0-1,-1 0 1,1-1 0,0 1 0,0 1-1,0-1 1,-1 0 0,3 3 0,-1-3-1,-2 0-1,1 1 0,-1-1 0,0 0 0,1 1 0,-1-1 0,0 1 0,0-1 1,0 1-1,0-1 0,0 1 0,0 0 0,0-1 0,0 1 0,-1 0 0,1 3 0,2 3 2,9 35 1,1 11 1,7 12-3,35 75-4,-41-110 0,1 0 0,27 37-1,-31-49 1,-7-13-1,-1-1 0,1 1 0,-1-1 0,1 1 0,1-1 0,-1 0 0,7 5 1,2 1-2,24 20-2,-36-31 4,0 1 1,0 0-1,0 0 1,0 0-1,0-1 1,1 1 0,-1-1-1,0 1 1,0-1-1,1 1 1,-1-1-1,2 0 1,32 6-9,48 2 0,-54-9-3,134-28-14,-130 19-25,-10 1 22,10-3-9,0-1 1,-1-2-1,33-21 1,84-52-113,53-15-186,-198 101 330,31-12-99,141-49-149,-103 37 124,-72 26 128,0-1 1,0 1-1,0-1 0,0 1 0,-1-1 0,1 0 1,0 1-1,0-1 0,0 0 0,-1 0 0,1 0 1,0 0-1,-1 0 0,1 0 0,-1 0 0,1 0 1,-1 0-1,1 0 0,-1 0 0,0 0 0,1 0 0,-1 0 1,0 0-1,0 0 0,0 0 0,0 0 0,0-1 1,0 1-1,0 0 0,0 0 0,-1 0 0,1 0 1,0 0-1,-1 0 0,1 0 0,-1-2 0,0 2-2,-5-8-28,-3 2 26,0 1 0,0 0 0,-1 1 0,0 0 0,-20-7 0,5 6 2,-48-5 4,-24 6 2,72 4 3,-13 0 4,0 2 1,0 1 0,-45 9 0,-108 23 32,153-24 7,-139 64 28,173-72-65,-1 0 1,1 1-1,0-1 0,0 1 1,-4 4-1,-9 6 25,-24 28 0,30-28-26,1 0 0,-11 21 1,21-34-11,-1 2 8,-1 0 0,1 0 0,0 0 0,0 0 0,0 0 0,1 0 0,-1 1 0,0-1 0,0 3 0,-1 13 14,0 0 0,1 0 0,1 0 0,2 21 0,-2-38-18,0 0 1,1 0-1,-1 0 0,0 0 0,0 0 0,1 0 0,-1 0 0,0 0 1,1 0-1,-1 0 0,1 0 0,-1 0 0,1 0 0,0 0 0,-1-1 1,1 1-1,1 1 0,11 9 18,0 0 0,1-1 0,0 0-1,30 15 1,-16-16 52,125 9 31,-123-19-17,111-30 41,-116 20-34,85-66 41,-91 58-48,131-171 229,-148 186-298,1 1 1,0 0-1,0 0 0,0-1 0,0 2 0,0-1 1,1 0-1,6-3 0,-9 5-14,0 1 1,0 0 1,0 0-1,0 0 1,-1 0-1,1 0 1,0 0-1,0 0 1,0 0-1,0 1 1,0-1-1,-1 0 1,1 1 0,0-1-1,0 0 1,-1 1-1,1-1 1,0 1-1,0-1 1,-1 1-1,1 0 1,0 0-1,2 1 11,3 2-5,-4-3-8,0 0 1,0 0-1,0 0 0,0 1 0,0-1 0,-1 0 1,1 1-1,-1 0 0,1-1 0,-1 1 0,0 0 1,1 0-1,-1 0 0,0 0 0,1 2 1,8 18 12,-1 1 0,0 0 1,5 26-1,-9-17 10,9 141 6,-10-57-13,-4-24-17,-4-5-3,-4 1 0,4-64 0,-10 33 0,8-40 0,0 0 0,-12 22 0,12-28 0,-1 1 0,-1-1 0,-12 14 0,13-17 0,-1 0 0,-1 0 0,-16 11 0,17-13 0,-1-1 0,0 0 0,-19 7 0,20-10 0,1 0 0,0 0 0,-1-1 0,0 0 0,-10 0 0,7-1 0,0 0 0,0-2 0,-12-2 0,12 2 0,0-1 0,1 0 0,-11-6 0,-3-5 3,2 0 1,-1-2 0,2 0 0,-34-34 0,41 37-2,-5-4 0,-26-25 24,30 26-175,-41-43 518,50 51-645,0 1-1,0-1 0,1-1 0,0 1 0,0-1 0,-5-12 1,2-5-8744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0:2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216 209 10136,'4'11'176,"-1"0"1,-1 0 0,0 0-1,0 0 1,0 21 0,0-10-171,9 56 585,-11-77-577,0 0 1,1 0-1,-1 0 0,0 0 0,1 0 1,-1 0-1,1 0 0,-1 0 1,1-1-1,-1 1 0,1 0 0,0 0 1,-1 0-1,1 0 0,0-1 1,-1 1-1,1 0 0,0-1 0,0 1 1,2 0-1,1 2 26,18 12 19,-10-11 62,71 1 52,-74-6-152,0 0 0,0 0 1,0 0-1,0-1 0,-1 0 0,1-1 0,-1 0 0,1 0 0,-1-1 0,0 0 0,13-9 1,-13 8-5,-1 1 15,0 0 0,0-1-1,0 0 1,-1 0 0,12-11 0,-2 0-3,0 2-11,-8 7 11,0-1 0,0 1 1,12-17-1,-4 1 36,22-38 0,-33 45 30,-4 2-68,-2 0 1,1 0-1,-2 1 1,-3-17-1,5 29-19,-1-1 0,1 1 0,-1-1 0,1 1 0,-1 0 0,1 0-1,-1-1 1,0 1 0,1 0 0,-1 0 0,-1-2 0,-6-5 9,0 0 0,0 1 0,-1 0 0,1 0 0,-2 0 0,1 2 0,-12-7 0,-1 6 71,-102-8 40,97 15-40,-119 28 35,115-19-62,-112 65 26,140-74-82,-1 2 1,1-1 0,0 0-1,1 0 1,-1 1 0,-3 3 0,-5 5 7,2 1 0,-16 22 1,18-22-12,1 0 0,1 1 1,-5 15-1,10-26-2,-1-1 1,0 1-1,1 0 1,-1 0-1,1 0 1,0 0-1,0 0 1,0 0 0,0-1-1,0 1 1,0 0-1,1 4 1,1 11 1,1 1 0,7 21 0,-4-22-1,1-1-1,0 0 0,17 27 1,-12-25-1,1-1 0,29 31 0,-29-34 0,2-2 0,0 0 0,23 15 0,-19-16 0,1-1 0,38 15 0,-31-16 0,1-2 0,29 5 1,-20-7 2,46 1-1,-55-6-1,0-1 0,36-5 0,-55 4-91,0 1 0,1-2-1,-2 1 1,1-1 0,0-1 0,0 1 0,-1-2 0,0 1-1,0-1 1,0 0 0,0-1 0,-1 0 0,0 0-1,0 0 1,-1-1 0,0 0 0,0 0 0,5-9 0,40-52-8510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4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12 239 3680,'0'0'25,"-2"5"1,-1 0-21,2-4-2,1 1 1,-1-1 0,0 1 0,0 0 0,1-1-1,-1 1 1,1 0 0,-1-1 0,1 1-1,0 3 1,0-4 0,0 0 0,0-1 0,0 1 0,0 0 0,1-1 0,-1 1 0,0 0 0,0-1 0,1 1 0,-1-1 0,1 1 0,-1 0 0,0-1 0,1 1 0,-1-1 0,1 1 0,-1-1 0,2 1 0,-1 0-3,0-1-1,0 1 0,-1-1 1,1 1-1,0-1 0,0 1 1,0-1-1,0 0 0,0 1 1,1-1-1,-1 0 1,0 0-1,0 0 0,0 0 1,0 0-1,0 0 0,0 0 1,0 0-1,0 0 0,0 0 1,2-1-1,3-1 2,26-4-1,13-6-1,10-3 0,5-5 0,7-4 0,93-34 15,-101 32 3,50-36 172,-83 41 44,-12 9 38,-7 6-6,-3 3 44,4-5 9,-3 6-30,4 0-18,0-1-92,-8 3-163,0-1-1,1 1 1,-1-1-1,0 1 0,1-1 1,-1 1-1,1 0 1,-1 0-1,1 0 1,-1 0-1,0 0 1,1 0-1,-1 0 1,1 0-1,-1 0 0,0 1 1,1-1-1,-1 1 1,1-1-1,-1 1 1,0-1-1,0 1 1,1 0-1,-1 0 0,0 0 1,0-1-1,2 3 1,2 2-3,1 1 0,-1 0 1,0 1-1,-1-1 0,1 1 0,-1 0 1,-1 0-1,1 0 0,3 11 0,-3-8-8,-1-2 2,0 0-1,0 0 1,-1 0 0,0 0 0,-1 1-1,1-1 1,-2 0 0,1 17-1,-1 1 9,11 114 15,-6-85-27,8 145 25,-11-177-26,-1-10 4,1 0-1,5 21 1,10 37 8,19 78 52,-36-148-66,2 10 19,0 0 1,-1 0 0,0 1 0,-1-1 0,-1 16-1,0-25-14,0 0 0,0 0-1,0-1 1,-1 1-1,1 0 1,0 0-1,-1-1 1,1 1 0,-1-1-1,0 1 1,0-1-1,1 0 1,-1 1 0,0-1-1,0 0 1,0 0-1,-4 1 1,4-1 2,-3 1 2,1 0 1,0 0 0,-1-1-1,1 1 1,-1-1 0,1 0-1,-1-1 1,-6 1 0,3 0 1,3-1 2,-1 0 0,1 0 0,0-1 0,-1 1 0,1-1 0,0 0 0,0-1 0,-9-3-1,5 2-1,-22-6 52,1-1 1,0-1-1,1-2 0,-35-21 0,3 2 36,53 28-88,1 0 3,0 0 1,0 0 0,-1 1-1,0 0 1,1 1-1,-13-3 1,18 5 152,3 1-160,0 0-1,0 0 1,0-1 0,-1 1 0,1 0-1,0 0 1,0-1 0,0 1 0,0-1-1,0 1 1,0-1 0,1 1 0,-1-1-1,0 0 1,0 0 0,0 1 0,0-1 0,0 0-1,2 0 1,26 4 40,-27-4-48,64 3 60,137 6 91,-112-2-75,-30 2 22,83 24 1,-127-28-89,-9-3 3,-1 1 0,0 0 0,0 0 0,7 4 0,43 30-989,-30-17-4223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0:2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920 31 4936,'-2'0'200,"-19"2"99,0 0 1,-26 6 0,-22 4 185,-107 6 535,106-11-527,61-6-435,-7 0 161,-1 1 0,1 0 0,-1 2 0,1 0 1,0 1-1,-30 13 0,25-5-43,0 1 0,1 0 0,1 2 0,0 0 0,2 2 0,-28 32 0,16-10 157,-48 89 1,38-47-97,26-53-105,2 0 1,1 1-1,-8 42 0,16-31-76,5-25 78,3-2-88,1 0 0,0-1 0,17 22 0,-23-33-35,0-1 0,0 0 0,0 1 0,1-1 0,-1 0 0,0 0 0,1 0 0,-1 0 0,1 0 0,1 0 0,22 11 45,1-1 0,44 12 0,-40-19 32,138-4 35,-133-4-63,137-38 22,-137 29-28,146-64 27,-145 59 7,129-87 48,-136 81-9,87-111 54,-98 106-34,-8 9-74,3-5-6,0-1 1,-2 0 0,10-38 0,-18 55-58,32-141 526,-34 146-502,-1-1 0,0 0-1,0 0 1,-1 1 0,1-1 0,-1 0 0,0 0-1,0 1 1,0-1 0,-1 1 0,-3-7-1,4 8 8,-5-13 101,3 10-35,-6-1-10,7 6-86,0 1 0,0-1 0,0 1 0,0-1 1,0 1-1,0 0 0,0-1 0,0 1 0,0 0 0,0 1 0,0-1 0,-4 1 0,2-1 1,1 1-6,0-1-1,0 1 1,1 0 0,-1 0-1,0 0 1,0 0-1,1 0 1,-1 1-1,1-1 1,-1 1 0,1 0-1,0 0 1,-1-1-1,1 2 1,0-1 0,0 0-1,0 0 1,1 1-1,-1-1 1,-2 5 0,-13 23-1,3 11 0,5 14-3,10-19-4,1-1 0,2 0 0,10 45 0,-10-55 2,10 52-7,-5-35 6,1-7 1,2-13 0,-11-21 0,1 1 0,-1 0 0,0-1 0,1 1 0,-1-1 0,1 1 0,-1-1 0,1 0 0,0 0 0,0 0 0,2 2 0,1-2 0,1 1 0,-1-1 0,1 0 0,0 0 0,-1-1 0,11 1 0,8-2 0,44-7 0,226-67-838,-258 64-254,161-47-8554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7:16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563 0 4488,'6'2'177,"18"4"37,-23-6-201,-1 0 1,1 0 0,-1 0 0,1 0 0,-1 1 0,1-1 0,-1 0 0,0 0 0,1 0 0,-1 1 0,1-1 0,-1 0 0,0 1 0,1-1 0,-1 0 0,0 1 0,1-1 0,-1 1 0,0-1-1,1 0 1,-1 1 0,0-1 0,0 1 0,0-1 0,1 1 0,-1-1 0,0 1 0,0-1 0,0 1 0,0-1 0,0 0 0,0 1 0,0-1 0,0 1 0,0-1 0,0 1 0,0-1 0,0 1 0,0-1-1,-1 1 1,1-1 0,0 1 0,-1 0 30,1 0-31,-3 7 6,-10 12 436,-53 100 32,48-84-206,-88 181 96,84-170-203,-81 188 63,86-187-90,-42 201 70,52-199-9,2-13-97,-14 178 289,19-185-240,3 34-1,-2-53-102,0 0-1,1-1 0,0 1 0,1-1 0,0 0 1,0 1-1,10 16 0,-13-27-48,0 0-1,0 1 1,0-1 0,1 1-1,-1-1 1,0 0 0,1 1-1,-1-1 1,0 0-1,1 1 1,-1-1 0,0 0-1,1 1 1,-1-1 0,0 0-1,1 0 1,-1 1 0,1-1-1,-1 0 1,1 0-1,0 0 1,7 2 25,0 0 1,1-1-1,-1 0 0,1-1 1,-1 0-1,11-1 0,0-4 101,1-6-70,0 0 1,35-28-1,-53 37-43,0 1 0,0-1 0,0 0-1,-1 0 1,1 0 0,-1 0 0,3-4 0,8-16 37,-1-1 0,-1 0 1,9-35-1,-18 55-37,-1 0 0,1-1 0,-1 1-1,1 0 1,-1-1 0,0 1 0,-1-4 0,-23-173 208,23 176-208,0-1 0,0 0 0,0 1 1,-1-1-1,0 0 0,-2-4 0,-92-153 188,74 136-74,6 11-72,-7-7-11,-1 0 0,-2 2 0,-27-17 0,-101-48 274,150 83-162,7 0-93,-1 0-65,1 1-1,0-1 1,0 0-1,0 1 1,0 0 0,0 0-1,0 0 1,0 0-1,0 0 1,1 1 0,-1-1-1,0 1 1,5 0-1,17-3 44,130-19 16,-116 17-18,199-21 15,-186 22-27,-31 2-22,232-26 69,-217 22-59,126-16 34,-69 16-21,-88 6-22,-1 0 0,0 0 0,0-1 0,0 0 0,0 0 1,0 0-1,8-3 0,-18 7-12,5-2 0,-1 0-1,0 0 0,0 1 0,1-1 1,-1 0-1,0 1 0,1-1 0,0 1 1,-1 0-1,1-1 0,0 1 0,0 0 1,-2 2-1,-12 23 18,3 5-14,9 0 0,3-27-5,0 0 1,0 0-1,1 0 0,0-1 0,2 9 1,0-8-2,0 1 1,0-1 0,1 0 0,-1 0 0,1 0 0,1-1 0,-1 1 0,1-1 0,-1 0 0,1 0-1,11 6 1,-16-10 0,18 9-5,84 18 0,-80-25-15,-3-2 4,-1-1 0,1-1 1,-1-1-1,1 0 1,-1-2-1,0 0 1,0-1-1,31-15 1,-40 13-4,1-7 13,-2 1 0,9-21-1,-13 18 2,-2-29 4,-2 35 1,-2-1 0,-4-22 1,4 26 1,0 1-1,0-1 1,-1 1 0,0 0 0,0 0-1,-1 0 1,1 0 0,-2 1-1,1-1 1,-1 1 0,0 0 0,0 0-1,-9-7 1,12 11-3,-33-26 38,32 26-31,0 0 1,0 1-1,0-1 1,0 1 0,0 0-1,0-1 1,-1 1-1,1 0 1,0 1 0,0-1-1,-1 1 1,-5-1-1,7 2 1,0 0 0,0 0 1,1 0-1,-1 0 0,0 0 0,1 0 0,-1 0 0,1 0 0,-1 1 0,1-1 0,-1 1 1,1-1-1,0 1 0,0-1 0,0 1 0,0 0 0,-1 3 0,1-4 3,0 2-4,0-1 1,0 1 0,1-1 0,-1 1 0,1-1 0,0 1 0,0-1 0,0 1-1,0 0 1,0-1 0,0 1 0,1-1 0,-1 1 0,1-1 0,0 1 0,0-1-1,0 1 1,2 2 0,-2-2-1,-1-3-5,0 1 0,0-1 0,1 1 0,-1-1 0,0 1 0,1-1 0,-1 1 0,0-1 0,1 1 0,-1-1 0,0 0 0,1 1 0,-1-1 0,1 0 0,-1 1 0,1-1 0,-1 0 0,1 1 0,0-1 0,16 9-389,1-1 1,0 0 0,31 7-1,20 5-7478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7:1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46 699 8248,'-36'0'121,"34"0"-49,-5 0-43,8 0-17,-1 0 1,0 0 0,0 0 0,0 0-1,0 0 1,0 0 0,0 0 0,0 0-1,0 0 1,0 0 0,0 0-1,0 0 1,0-1 0,0 1 0,0 0-1,1 0 1,-1 0 0,0 0-1,0 0 1,0 0 0,0 0 0,0 0-1,0 0 1,0-1 0,0 1 0,0 0-1,0 0 1,0 0 0,0 0-1,0 0 1,0 0 0,0 0 0,0 0-1,-1 0 1,1-1 0,0 1-1,0 0 1,0 0 0,0 0 0,0 0-1,0 0 1,0 0 0,0 0-1,0 0 1,0 0 0,0 0 0,0 0-1,0 0 1,0-1 0,-1 1 0,1 0-1,0 0 1,0 0 0,0 0-1,0 0 1,0 0 0,0 0 0,0 0-1,0 0 1,6-5 47,1-1-1,0 1 1,10-6-1,12-7 166,77-53 35,-83 52-79,102-96 70,-37 29 35,-12 7-103,-66 68-126,5-5 5,0 0-1,-2-2 0,18-27 1,-11 1 110,-19 40-146,0 0 0,0 0 1,0 0-1,0 0 0,0 0 1,-1 0-1,0 0 0,0-1 1,0 1-1,0 0 0,-2-5 1,0 3 7,0 1 1,-1 0 0,0 0 0,0 0-1,0 0 1,-1 0 0,1 1 0,-1 0 0,0-1-1,0 1 1,-1 1 0,-5-5 0,6 6-4,0 0 0,0 1 0,0-1 0,-1 1-1,1 0 1,0 0 0,0 1 0,-1-1 0,1 1 0,0 0 0,-1 0 0,-5 1 0,4-1 5,1 0-2,1 0-1,-1 1 1,1-1 0,-1 1-1,1 0 1,-1 0-1,1 0 1,-1 0 0,1 1-1,0 0 1,-7 4-1,9-5-18,0 0 5,0 1 0,0-1 1,0 1-1,0 0 0,0-1 1,1 1-1,-1 0 0,1 0 1,-1 0-1,1 1 0,0-1 1,0 0-1,0 0 1,-1 3-1,0-1 0,3 5 68,6 5-58,0 0 1,1 0-1,12 15 0,-5-12 24,126 98 51,-126-102-96,3 0-5,-11-8-2,0 0 0,0 0-1,-1 1 1,0 0 0,7 9 0,40 52 14,-48-54-9,-5-2-6,1 0 1,-1 0-1,-1 1 1,0-1-1,-4 16 1,4-25-1,1 0 0,-1 0-1,1 0 1,-1 0 0,0 0 0,0 0 0,0-1-1,0 1 1,-2 2 0,-17 23 4,-2-1 1,-29 29-1,38-44 0,1 0 1,-26 17 0,14-12-3,-39 28 4,41-28 13,-46 51 14,68-67-32,0 0-1,0 0 1,-1 1-1,1-1 1,0 0-1,-1 0 1,1 1-1,0-1 1,0 0-1,0 1 0,-1-1 1,1 0-1,0 1 1,0-1-1,0 0 1,0 1-1,0-1 1,0 0-1,-1 1 1,1-1-1,0 0 1,0 1-1,0-1 1,0 0-1,0 1 1,0-1-1,0 1 1,1-1-1,-1 0 1,0 1-1,0-1 1,0 0-1,0 1 0,0-1 1,1 0-1,-1 1 1,5 9 9,1 0 1,0 0-1,0-1 0,1 0 1,0 0-1,1-1 0,9 9 1,8 3 89,153 75 40,-134-78-66,222 43-1696,-114-33-6959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7:17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752 51 6456,'-12'-7'15,"10"6"-1,-1-1 0,0 0 0,0 1-1,0 0 1,1 0 0,-2 0 0,1 0 0,0 0-1,-6 0 1,-38-4 419,0 2-1,-49 4 0,81 0-277,0 1-1,0 1 0,0 0 1,1 0-1,-1 2 0,-23 10 1,24-9-89,-10 6 201,-108 79 86,105-67-186,-95 122 54,119-142-203,0 1 0,0-1 0,0 1 0,1-1 0,-3 7 0,-10 29 57,-18 82-1,31-93 0,3-17-56,0-1 0,1 0 1,5 19-1,-4-21-13,1-1 1,1 1-1,-1-1 0,9 11 1,-12-17-1,0-1 0,0 1 0,0-1 0,0 1 0,0-1 0,0 0 0,1 0 1,-1 1-1,1-1 0,-1 0 0,3 1 0,29 16 39,47 20 0,-54-32 4,-1-5-30,1-1-1,-1-1 1,29-5 0,-30-2 22,3-9-9,47-36 0,-72 51-21,0 0-1,0 0 0,0 0 1,0 0-1,-1 0 0,1 0 1,1-4-1,12-23 21,-3 0 0,0 0 0,8-38 0,-14 28 98,-2-154 64,-8 159-25,-20-72 76,19 84-142,-2 0 0,-1 0 0,-14-26-1,22 47-87,0 0-1,-1 1 0,1-1 1,0 1-1,-1-1 0,1 0 1,0 1-1,-1-1 0,1 1 0,-1-1 1,1 1-1,-1-1 0,1 1 1,-1 0-1,0-1 0,1 1 1,-1 0-1,0-1 0,1 1 1,-1 0-1,0 0 0,1-1 1,-1 1-1,-1 0 0,2 0-4,-1 1-1,0-1 1,1 0 0,-1 1-1,1-1 1,-1 1-1,1-1 1,-1 1 0,1-1-1,-1 1 1,1-1-1,0 1 1,-1-1 0,1 1-1,0 0 1,-1-1 0,1 1-1,0-1 1,0 1-1,0 0 1,-1-1 0,1 1-1,0 0 1,0-1-1,0 1 1,0 1 0,-7 83 185,7-58-66,21 143 46,-20-165-155,0 0-1,0 1 1,1-1 0,-1 0 0,4 6 0,-5-11-18,43 93 106,12-9-74,-55-84-32,26 29 55,119 91 18,-116-102-58,39 17 4,-51-27-17,30 10 0,-40-16-3,-1-1 1,1 1-1,0-1 1,0 0-1,0-1 1,1 0-1,-1 0 1,0-1-1,0 0 1,13-3-1,-7-3-25,-7 1-157,-1-1 0,1 0 0,-1 0 0,0-1 1,0 0-1,-1 0 0,0 0 0,3-10 0,13-37-7883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7:1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0 815 8344,'4'17'1,"0"0"-1,1-1 1,6 17 0,7 14-59,61 149 126,-69-176-50,23 37 240,-24-43-124,-3-2-48,1-1 0,0 0 0,1 0 0,1-1 0,0 0 0,11 9 0,-5-4 78,-6-7-1,0 0 0,0 0-1,0 0 1,1-1-1,0-1 1,0 0 0,13 6-1,-21-12-125,0 1 0,0-1 0,0 0 0,-1 0 0,1 0 0,0 0 0,0 0 0,-1 0 0,1 0 0,0-1 0,0 1 0,-1-1 0,1 1 0,0-1 0,2-1 0,4-1 45,4 0-24,-8 2-14,0 0 0,0-1 0,0 1-1,0-1 1,0 0 0,0 0 0,-1 0 0,7-5 0,24-18 243,-1 0-1,47-48 1,-65 57-253,29-37 160,-33 37-107,-2 3-38,1 0 1,0 0-1,1 1 1,17-16 0,16-6 108,-42 34-151,-1-1-1,0 1 0,1 0 1,-1-1-1,0 1 0,1 0 1,-1-1-1,1 1 0,-1 0 1,0 0-1,1 0 0,-1 1 1,1-1-1,-1 0 0,0 0 1,1 1-1,-1-1 0,0 1 1,1-1-1,-1 1 0,0 0 1,0-1-1,1 1 0,-1 0 1,0 0-1,0 0 0,0 0 1,0 0-1,0 0 0,0 0 1,0 1-1,54 80 65,-6-15-46,-39-59-18,23 4-1,-26-10-5,0 0-1,0-1 1,1 0-1,-1-1 0,10 1 1,-11-2 0,0 0-1,0 1 1,0-2-1,0 1 1,0-1-1,0 0 1,-1 0 0,8-4-1,-6 2 1,0-1-1,0 0 0,0 0 1,-1-1-1,1 0 1,9-12-1,-6 6 1,-1-1 0,-1-1 0,0 1 0,7-17 0,-1-5 1,12-43-1,2-44 4,-24 85-4,2-48 0,-9 11-2,-17-104 0,10 128-5,-58-189-8,52 200-11,-3 1 9,-37-53 0,55 91 14,1-1 0,-1 0 1,1 0-1,-1 0 0,1 0 0,-1 1 0,0-1 1,0 0-1,1 1 0,-1-1 0,0 0 1,0 1-1,0-1 0,0 1 0,0 0 0,1-1 1,-3 0-1,-2 0-1,0 0 1,-1 0-1,1 0 1,0 1-1,0-1 0,0 1 1,-1 1-1,1-1 1,0 1-1,0 0 1,0 0-1,0 0 0,-8 4 1,12-5 1,0 1 1,0-1-1,0 1 0,0-1 0,0 1 1,0-1-1,0 1 0,0 0 1,0 0-1,1-1 0,-1 1 0,0 0 1,0 0-1,1 0 0,-1 0 1,1 0-1,-1 0 0,0 1 1,-22 41-9,-25 67 0,36-68 4,-24 180 2,34-179-2,5 68 4,15 28 1,-9-99 0,21 60 0,-12-57 0,25 47 1,-42-89-1,17 34 3,1 0 0,2-1 1,2-2-1,49 56 0,-63-78 3,20 22 20,47 40 1,-62-62-1665,-2-1-6568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7:1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1 237 9416,'24'-9'102,"0"1"1,1 1 0,29-4 0,4-1 51,-29 4-127,53-10 334,118-12 46,-160 26-167,126 1 85,-143 6-138,1 3-61,25 10 1,-49-16-121,1 1-1,-1-1 1,1 0 0,-1 0-1,0 0 1,1 1-1,-1-1 1,1 0 0,-1 1-1,0-1 1,1 0 0,-1 1-1,0-1 1,1 0 0,-1 1-1,0-1 1,1 1 0,-1-1-1,0 0 1,0 1-1,0-1 1,1 1 0,-1-1-1,0 1 1,0 0 0,6 19 43,-1 1 1,-1-1 0,2 25-1,-5-13 66,-14 156 46,8-149-67,1-8-44,-1 0-15,1 0 1,2 0 0,2 36 0,0-54-3,0-1-15,0-1 0,1 0 0,1 0 1,0 0-1,0 0 0,7 19 0,-4-20 4,0 0 0,0 0 0,9 10 0,-14-20-20,0 1-1,0-1 1,1 0 0,-1 0-1,0 1 1,0-1 0,0 0-1,1 0 1,-1 1-1,0-1 1,1 0 0,-1 0-1,0 0 1,0 0 0,1 1-1,-1-1 1,0 0 0,1 0-1,-1 0 1,0 0 0,1 0-1,-1 0 1,0 0 0,1 0-1,-1 0 1,0 0 0,1 0-1,0 0 1,8-1 8,0-1 0,0 1 0,0-2 0,-1 1 0,1-1 1,9-5-1,0-2 30,77-71 18,-93 80-53,0-1-1,-1 0 1,0 1-1,1-1 1,-1 0 0,0 0-1,0 0 1,0 1-1,0-1 1,0-1-1,1-2 1,-2 5-5,9-22 29,10-41 1,-2-43-5,-13 59 43,-13-175 35,1 185-23,-5-4-25,-34-69 0,31 88 20,0 7-48,-1 1 1,0 1-1,-24-14 0,24 21 47,7 5-61,0 2 0,1-1 1,-1 1-1,1 1 0,-1-1 1,-12 5-1,8 2 14,-14 17-1,24-20-25,0 0 0,0 0 1,1 0-1,-1 1 0,-2 7 0,3-5-1,1 0 1,0 0 0,0 0-1,1 0 1,0 0-1,1 0 1,0 0-1,0 1 1,2 8-1,3 2-6,6 1-331,0 0-1,2 0 1,1-2 0,17 20 0,24 29-8049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7:1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9328,'16'-22'0,"-2"5"0,-6 5 36,-4 10 145,4 2 71,-3 5 119,3 9-121,27 60 397,16 67-64,-47-129-445,57 212 964,-22-66-193,-38-155-501,-1-4-353,3-16 215,-8-43-104,-11-94-12,13 118-60,-3-145 34,7 148-48,0 21-70,11-82 110,-10 78-89,1 1 0,1-1 0,0 1 0,8-18 0,-11 32-27,-1 0 1,0 0 0,1 1-1,-1-1 1,1 0-1,-1 0 1,1 1-1,0-1 1,-1 0 0,1 0-1,0 1 1,-1-1-1,1 1 1,0-1-1,0 1 1,0-1-1,-1 1 1,1-1 0,0 1-1,0 0 1,0-1-1,0 1 1,0 0-1,0 0 1,0 0 0,0 0-1,0 0 1,0 0-1,-1 0 1,1 0-1,0 0 1,0 0 0,0 0-1,0 1 1,0-1-1,1 1 1,3 1 6,0 1 1,1 0-1,-2 0 1,10 8-1,-9-7 4,9 6-8,-7-5-3,0 0 0,0 1 0,0 0 0,8 10 0,85 100 20,-81-87-17,23 52-1,-2 28-4,-12-1-2,-13-16 0,-14-81-1,-1 1 1,0-1 0,0 1 0,-1 0 0,-1-1 0,0 1-1,-5 16 1,-1-15-5,3-9 4,1-1 1,-1 1-1,0-1 1,0 0-1,-1 0 1,1 0-1,0-1 1,-9 3-1,12-4 0,-1 0 1,1-1-1,-1 1 1,1-1-1,-1 1 1,1-1-1,-1 0 0,0 0 1,1 0-1,-1-1 1,1 1-1,-1 0 1,0-1-1,1 0 0,-1 0 1,1 1-1,0-1 1,-1-1-1,1 1 0,0 0 1,0-1-1,-1 1 1,-1-3-1,4 4 1,-1 0 0,1-1 0,0 1 0,0 0-1,-1 0 1,1-1 0,0 1 0,0 0 0,0 0-1,0-1 1,-1 1 0,1 0 0,0-1 0,0 1 0,0 0-1,0 0 1,0-1 0,0 1 0,0 0 0,0-1 0,0 1-1,0 0 1,0-1 0,0 1 0,0 0 0,0-1 0,0 1-1,0 0 1,0 0 0,1-1 0,3-15-1,0 0 1,1 0-1,9-17 0,-7 17-1,1-1 0,15-23 0,-6 15 2,55-81 0,18 1 0,-62 76 0,46-36 0,-51 48 0,1 1 0,49-25 0,-46 29 0,1 1 0,49-12 1,-29 14 1,0 3 0,0 1 0,50 2 0,-94 3-1,0 0 0,0 0-1,0 1 1,0-1 0,0 1 0,1 0 0,4 2 0,13 3 2,39 18 0,-45-15-2,-1 0 0,22 17 0,-37-26-1,2 1 0,-1 0 1,1 1-1,0-1 1,-1 0 0,1 1-1,-1-1 1,0 1-1,0-1 1,1 1-1,-1-1 1,0 1-1,0 0 1,0 0-1,0 2 1,8 14 3,-1 1 0,7 23 0,-9-15-1,4 38 1,-9-58 0,0-1 0,-1 0 0,0 1 1,0 7-1,-23 182 33,15-161-2,-8 13 8,-29 59 1,15-32-3,29-75-90,1 1 1,-1 0-1,1 0 0,-1 0 1,1-1-1,0 1 0,-1 0 1,1 0-1,0 0 0,0 0 1,0 0-1,0 0 0,0 0 1,0-1-1,0 1 0,0 0 1,0 0-1,0 0 1,0 0-1,1 0 0,-1 0 1,0 0-1,1-1 0,-1 1 1,1 0-1,-1 0 0,1 0 1,-1-1-1,1 1 0,-1 0 1,1-1-1,0 1 0,-1 0 1,1-1-1,0 1 1,-1-1-1,1 1 0,2 0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7:1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737 426 10312,'-18'-1'0,"14"1"4,1-1 0,-1 1-1,0 0 1,1 1-1,-1-1 1,1 1-1,-1-1 1,1 1 0,-1 0-1,-4 2 1,-108 38 50,-59 37 113,146-63-156,-8 6 29,-52 46 0,10 11-14,53-45 69,-66 131 52,81-135-6,4-5-72,2 0 0,-3 42 0,8-65-63,0 0 1,0-1 0,0 1-1,0 0 1,0-1 0,0 1-1,0 0 1,0 0 0,0-1-1,0 1 1,0 0 0,1-1-1,-1 1 1,0 0 0,1-1-1,-1 1 1,0-1 0,1 1-1,-1 0 1,1-1 0,-1 1-1,0-1 1,2 1 0,7 8 25,1-2 0,0 1 0,0-1 0,1-1 0,0 0 0,19 8 0,-28-13-15,1 0 1,-1-1 0,1 1 0,0 0 0,0-1-1,-1 1 1,1-1 0,4 0 0,41-1 92,76-10 0,-119 10-90,-1 0 0,0 0 0,1 0 0,-1 0 1,0-1-1,5-2 0,-9 4-20,23-10 73,36-24-1,-37 19-46,30-29 0,-52 44-26,4-4 19,0 1 0,-1-1 0,1 0 0,-1 0 0,5-7 0,87-160 133,-82 135-71,43-197 183,-56 228-217,-2 8-1,-1 1-37,0 0 0,0 1-1,0-1 1,1 1 0,-1 0-1,1-1 1,0 1 0,1 0-1,-3 9 1,-5 45 3,7-46-7,-4 26 22,2-1 0,2 75 0,2-95-22,4 17 16,8 9-4,31 75-1,-42-116-14,0 0-1,1-1 1,-1 1-1,1 0 1,0-1-1,0 1 1,0-1-1,3 4 1,21 17 3,1 0 1,49 31 0,-73-52-5,0 0 0,0-1-1,1 1 1,-1-1 0,1 1 0,-1-1 0,5 0 0,155 25 9,-159-25-8,-1-1 0,1 0 0,0 0 0,-1-1 0,1 1 0,4-2 0,26-6 5,-1-2 0,40-19 0,-72 29-5,1-1 0,0 0 0,-1 0-1,1 0 1,0 0 0,-1 0 0,1 0 0,-1-1 0,0 1 0,1 0-1,-1-1 1,0 1 0,0-1 0,2-2 0,12-18 14,18-35 0,11-47-1,-29 57 25,42-204 16,-47 201-15,28-201 22,-33 203-23,-3 28-25,5-50 30,-2-85 0,-5 151-38,-1-16 15,0 0 1,-6-33 0,7 53-22,0-1 1,0 1 0,0 0-1,0 0 1,0-1 0,0 1-1,0 0 1,0 0 0,0-1-1,0 1 1,0 0 0,-1 0-1,1-1 1,0 1 0,0 0-1,0 0 1,0-1 0,0 1-1,0 0 1,-1 0 0,1 0-1,0-1 1,0 1 0,0 0-1,-1 0 1,1 0 0,0 0-1,0-1 1,0 1 0,-1 0-1,1 0 1,0 0 0,0 0-1,-1 0 1,1 0 0,-3 0 2,1 0 0,0 0 1,-1 0-1,1 0 1,0 0-1,-1 1 1,1 0-1,0-1 0,-1 1 1,1 0-1,0 0 1,0 0-1,0 0 0,0 0 1,0 1-1,0-1 1,0 0-1,-2 4 1,-9 9 55,-73 125 24,67-103-23,-58 160 31,75-189-79,0-1 1,0 1 0,1 0-1,-1 9 1,-9 105 58,14 12-43,3-79 46,53 201 34,-43-209-35,99 190 63,-91-187-105,51 93-1,-18-49-1817,-34-59-7180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7:2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0 421 11744,'2'-3'15,"1"1"1,-1 0-1,0-1 0,1 1 1,-1 0-1,1 0 1,0 0-1,0 1 1,0-1-1,0 1 1,0 0-1,0-1 1,0 1-1,0 1 1,0-1-1,0 0 1,1 1-1,5-1 0,20-4 84,136-28 130,-123 23-1,188-55 111,-183 48-38,178-78 131,-183 75-105,-23 10-205,184-81 500,-184 83-462,1-1 1,0 2 1,0 0 0,36-7-1,-55 14-152,0-1 0,0 1-1,0 0 1,0 0 0,0 0 0,0 0-1,-1 0 1,1 1 0,0-1-1,0 0 1,0 0 0,0 0 0,-1 1-1,1-1 1,0 0 0,0 1 0,0-1-1,-1 1 1,1-1 0,0 1 0,-1-1-1,1 1 1,0 0 0,0 1-1,10 23 164,-9-20-183,4 11 35,-2-5 1,-1-1 1,0 1 0,-1 0-1,1 16 1,14 137 117,-10-79 2,-3-62-124,-2 0-7,-1-16-3,0 0 0,0 0 0,1 1 0,-1-1 0,2 0 0,3 9 0,5 13 62,2 0 0,25 42-1,-36-69-50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7:2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12640,'0'0'208,"0"6"-35,-1 1-140,1-4 8,-1 0 0,1-1 0,0 1 0,0 0 1,1 0-1,-1 0 0,1 0 0,0 4 0,21 92 357,-15-76-244,49 91 36,-55-111-185,1-1-1,-1 1 0,1-1 1,0 0-1,0 0 0,0 0 1,3 3-1,25 21-556,1-2 1,53 31-1,9 1-7954</inkml:trace>
  <inkml:trace contextRef="#ctx0" brushRef="#br0" timeOffset="1">807 290 9864,'-95'24'16,"-78"25"1,131-35-9,-71 31 4,75-27-11,-57 34 1,70-33-1,0 1 1,1 1-1,1 1 1,1 1-1,1 1 1,-20 30-1,38-49 7,0-1 0,0 0 0,0 0 0,1 1-1,0 0 1,-3 7 0,-25 85 51,24-68-34,-2 38 0,8-65-9,-1 1 1,1-1-1,0 1 0,0-1 0,0 1 0,0-1 0,1 1 0,-1-1 0,1 1 0,-1-1 1,3 5-1,2 7 32,0 0 0,1 0 1,10 16-1,-8-19-24,0 0 0,1-1 0,16 15 0,-24-23 0,1 0 0,0 0 0,0-1 0,0 1 0,0-1 0,1 1 0,-1-1 0,0 0 0,1 0 0,-1 0 0,3 1 0,90 30 268,19-9-175,-65-18 177,187 3 76,-233-8-360,1 0-1,0 0 1,-1 0-1,1-1 1,-1 1-1,1-1 1,0 0-1,-1 0 1,5-2-1,11-3 24,-1-1 0,34-19 0,-31 11-507,-1 0 1,33-33 0,34-38-6727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4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1976,'0'0'95,"-6"6"18,-34 33 48,38-37 6,-1 0 0,-9 2-48,8-3-70,-1 0 0,1 0 0,0 1 0,-1 0 0,1 0 0,0 0 0,0 0 0,0 1 0,1 0 0,-1 0 1,1 0-1,-1 0 0,1 0 0,0 0 0,0 1 0,-2 4 0,1 0-1,0 0 1,1 1-1,0 0 1,1-1-1,0 1 1,0 0-1,1 0 1,0 1-1,1 16 1,-2 12 67,-4 83 170,13 139-1,-3-212-280,0 3 1,-3 1-5,1-4-1,6 2 0,2 5 0,0 5 0,2 4 0,0-4 1,14 104 35,-25-107 31,3-27-30,-1-18 16,-1 1 1,-1-1-1,0 0 0,-1 1 0,0-1 0,-4 24 0,-9 34 434,-4 77-1,17-100-245,0-44-225,1 0-1,0 0 0,-1 0 1,1-1-1,0 1 0,1 0 1,-1-1-1,0 1 1,1-1-1,-1 0 0,3 4 1,-1-4-3,0 0-1,0 0 1,0 0 0,1 0 0,-1 0 0,0-1 0,1 1 0,-1-1-1,1 0 1,0 0 0,-1 0 0,5 0 0,45 4 48,-44-5-64,50 4 185,107-5 0,-108-2 9,61-7-3,32-8-32,-119 13-55,218-60 275,-171 41-217,-64 20-125,13-4 33,1 2-1,0 0 1,0 2 0,30 0 0,66 2 69,-105 3-120,0 1 0,0 1 0,0 1 0,-1 1 1,1 1-1,22 9 0,-6 2 4,-15-2-16,-16-10-1,-4-3-3,1 0 1,-1 0-1,1-1 0,0 1 1,0-1-1,-1 1 0,1-1 1,0 0-1,0 0 0,5 2 1,4 3-1064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7:2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12552,'0'0'225,"7"5"-33,21 14-71,-27-18-93,-1-1-1,1 1 1,0-1-1,0 1 1,0 0 0,0 0-1,-1-1 1,1 1-1,0 0 1,-1 0-1,1 0 1,-1 0-1,1-1 1,0 3 0,52 114 530,-40-83-243,52 171 96,-53-162-271,91 275 210,-91-287-337,-5-12 13,0 0-1,13 21 1,24 52 55,-44-91-79,0-1-1,0 1 1,0-1 0,0 0 0,0 1 0,0-1-1,1 1 1,-1-1 0,0 0 0,0 1 0,0-1-1,1 0 1,-1 1 0,0-1 0,0 0 0,1 0-1,-1 1 1,0-1 0,1 0 0,-1 0 0,0 1-1,1-1 1,-1 0 0,0 0 0,1 1 0,3-1 2,-1 1 1,1-1-1,-1 1 1,1-1-1,-1 0 1,0 0 0,1-1-1,-1 1 1,1-1-1,-1 1 1,0-1-1,1 0 1,3-2 0,6-6 36,3-11-20,0 0 1,20-36-1,-16 17 16,-2-1 1,19-58-1,-27 70-21,5-16 71,68-195 35,-65 190-27,84-161 41,-82 180-48,-10 17-67,13-18 90,1 1 0,45-42 0,-69 71-109,0 1-1,0 0 1,0 0-1,0 0 1,0 0-1,1 0 1,-1 0-1,0 0 1,0 0-1,0 0 1,0-1-1,0 1 1,0 0-1,1 0 1,-1 0-1,0 0 1,0 0-1,0 0 1,0 0-1,0 0 1,1 0-1,-1 0 1,0 0-1,0 0 1,0 0-1,0 0 1,0 0-1,1 0 1,-1 0-1,0 0 1,0 1-1,0-1 1,0 0-1,0 0 1,1 0-1,-1 0 1,0 0-1,0 0 1,0 0-1,0 1 1,4 1 16,0 0-11,0 0-1,0 1 1,-1 0-1,1 0 1,0 0-1,-1 1 1,0-1-1,0 1 1,0 0-1,0 0 1,0 0-1,2 5 0,56 103-2009,-26-41-8137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7:21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12 10936,'-4'-2'17,"1"0"1,-1 1-1,0-1 1,1 1 0,-1 0-1,0 0 1,0 0-1,0 1 1,0-1 0,1 1-1,-1 0 1,0 0-1,0 0 1,0 1 0,0-1-1,0 1 1,0 0-1,1 0 1,-1 1 0,0-1-1,1 1 1,-5 1-1,-9 6 172,1 0 1,-29 21-1,37-25-144,-12 11 242,-80 103 93,82-88-200,18-31-180,-11 25 90,-12 36 0,16-34-60,-5 38 1,12-65-31,0 4 21,-1 1 0,0-1 0,1 1 0,0 0 0,1 8 1,5 25 35,1-1 1,16 51 0,-22-86-47,0 1-1,0-1 1,0 0 0,0 1-1,1-1 1,-1 0 0,0 0-1,1 0 1,3 4 0,17 16 37,0-1 0,43 30 1,-40-39 39,2-5-48,0 0 0,51 3 0,-54-12 7,-5-4-35,-1 0 0,-1-1 0,1-1 0,18-12 0,-34 19-10,-1-1 0,1 1 0,0 0 0,-1-1 0,1 1 0,-1-1 1,1 1-1,-1-1 0,2-3 0,13-21 9,-2 0-1,21-55 1,-26 48-3,7-51 4,-4-17-8,-7 16 1,-10 32-3,-1 27-4,4 23 0,0 8-1,-4 16 2,2 1 1,-4 25-1,7-34 0,-2 19-4,5 23 4,11 62-1,-12-113 1,0 0 1,0 0-1,0 0 0,0 0 0,1 0 1,2 4-1,15 28 0,45 63-1,-44-78-3,32 18 4,-42-32 1,0-2 0,0 1 0,19 6 0,-20-9 0,0-1 0,1 1 0,18 1 0,-20-3 0,-1-1 0,0 0 0,1-1 0,-1 0 0,13-2 0,-15 1 0,0 0 0,0 1 0,0-1 0,-1-1 0,1 1 0,-1-1 0,1 0 0,6-6 0,-6 4 0,0 0 0,-1 0 0,1 0 0,-1-1 1,-1 0-1,7-12 0,-2 0 3,10-37-1,5-37 1,1-8 2,5-3-3,5 11-2,-25 74 0,19-32 0,-22 42-1,-1 1 1,2-1 0,-1 1 0,1 0 0,0 0-1,13-8 1,-20 14 0,0 1 0,1 0 0,-1 0-1,0-1 1,0 1 0,1 0 0,-1 0 0,0 0-1,0 0 1,1-1 0,-1 1 0,0 0 0,1 0-1,-1 0 1,0 0 0,1 0 0,-1 0 0,0 0-1,1 0 1,-1 0 0,0 0 0,1 0 0,-1 0 0,0 0-1,1 0 1,-1 0 0,5 2 0,0 0-1,-1 0 1,0 0 0,1 1-1,-1-1 1,0 1 0,6 6-1,-2 4-4,5 25 4,11 55-1,-19-57-3,6 188-4,-11-170 0,13 97 0,-13-150 9,1 0 0,-1 0-1,0 0 1,1 1 0,-1-1 0,1 0-1,0 0 1,-1 0 0,1 0 0,0 0-1,-1 0 1,1 0 0,0 0 0,0 0-1,0-1 1,0 1 0,0 0-1,0 0 1,0-1 0,0 1 0,0-1-1,1 1 1,0 0 0,2 0 0,-2 0 0,1 0 0,0 0 0,0 0 0,0 0 0,0 0 0,0-1 0,0 0 0,0 1 0,5-2 0,-3 1 0,1-1 0,0 0 0,-1 0 0,1 0 0,-1-1 0,8-3 0,-3 0 0,0-1 0,0 1 1,15-14-1,0-3 3,-2-2 0,38-49 0,-40 44 11,77-129 6,-44 63 26,-45 81-32,0 0 0,0 1 0,18-19 0,-26 31-13,-1 1-1,0-1 1,0 1 0,1 0-1,-1-1 1,0 1 0,1-1-1,-1 1 1,0 0-1,1 0 1,-1-1 0,1 1-1,-1 0 1,0 0-1,1-1 1,-1 1 0,1 0-1,-1 0 1,1 0 0,-1 0-1,1-1 1,-1 1-1,0 0 1,1 0 0,-1 0-1,1 0 1,-1 0-1,1 0 1,-1 1 0,1-1-1,-1 0 1,1 0 0,-1 0-1,1 0 1,-1 0-1,0 1 1,1-1 0,-1 0-1,1 0 1,-1 1 0,0-1-1,1 0 1,-1 1-1,0-1 1,1 1 0,8 27 21,-9-25-23,4 13 4,5 59 15,-7-58-12,2 36 6,-3 75 1,-3-98-8,-1 112 19,6-97-16,0-40-7,0 8-1695,-1-2-6786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7:21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10136,'-4'22'220,"3"-19"-182,0 1 0,1 0 1,-1 0-1,1 0 0,0 0 1,0 1-1,0-1 0,0 0 1,1 0-1,0 0 0,1 6 1,33 111 298,-23-91-329,14 16-11,37 49-1,-39-70-102,141 89-1308,-71-56-5012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7:2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473 219 8248,'-15'1'-5,"-1"0"0,-19 4 0,-30 12 4,38-5 7,1 1 0,0 1 0,-47 33 0,46-24 115,-10 20-18,-38 54-1,60-68 172,6-10-173,2 0 0,1 0 0,-7 36 0,13-54-85,-1-1-1,1 1 1,0 0 0,0 0 0,0-1 0,0 1 0,0 0 0,0 0 0,0-1 0,0 1-1,1 0 1,-1-1 0,0 1 0,0 0 0,1-1 0,-1 1 0,0 0 0,1-1 0,-1 1-1,0-1 1,1 1 0,-1 0 0,1 0 0,11 12 91,1 0-1,0-1 1,0 0 0,27 17-1,-13-15 249,7-3-191,1-2-1,41 7 1,-48-16 136,1-5-175,0-2 0,29-10 1,-38 6-45,1-8-46,-1-1-1,25-32 1,-31 29-28,12-36-1,-5-8-4,1-15-6,-21 78-15,-1 10 4,3 38-18,7 79 2,-5-94 5,7 6 14,0-1 1,20 37-1,-30-69 10,-1 1 1,1 0-1,0 0 0,0-1 1,0 1-1,0-1 0,4 4 1,27 21-8,67 45 0,-68-58 4,51 14 4,-61-22 1,0-1 0,30 3 0,-37-7 0,0 0 0,0-1 0,-1-1 0,22-3 0,-23 1 0,-1 0 0,1-1 0,-1 0 0,0-1 0,12-7 0,-11 5 0,-1-1 0,0 0 0,-1-1 0,15-13 0,-17 13 0,-1-1 0,0 0 0,0 0 0,-1 0 0,7-13 0,-7 8 0,0 0 0,-1 0 0,-1 0 0,4-21 0,-2 2 0,2-54 0,-8-43 0,-9-1 0,-9 15 0,-6 27 1,21 82 0,-1 0 0,0 0 0,0 1 0,-1-1 0,0 1 0,0 0 0,-1 0 1,0 0-1,-11-12 0,16 19-1,-1-1 1,1 1 0,0 0 0,-1-1-1,1 1 1,0 0 0,-1 0 0,1-1-1,0 1 1,-1 0 0,1 0 0,-1 0-1,1-1 1,0 1 0,-1 0 0,1 0-1,-1 0 1,1 0 0,0 0-1,-1 0 1,1 0 0,-1 0 0,1 0-1,0 0 1,-1 0 0,0 0 0,-7 2 4,0 0 0,0 0-1,0 1 1,1 0 0,-1 0 0,-9 7 0,4 2 50,-3 14-26,1 1 1,-13 30-1,19-26 59,-31 177 43,36-161-30,4 167 44,4-178-51,1-8-67,-1 5 65,3 0 0,0 0-1,16 38 1,-23-71-88,0 1-1,0-1 0,0 0 0,0 1 1,0-1-1,0 0 0,1 0 0,-1 1 1,0-1-1,0 0 0,0 0 0,1 1 1,-1-1-1,0 0 0,0 0 1,0 0-1,1 1 0,-1-1 0,0 0 1,1 0-1,-1 0 0,0 0 0,0 0 1,1 0-1,-1 0 0,0 1 0,1-1 1,-1 0-1,11 1 25,-1 0-1,1 0 1,-1-1 0,16-2 0,-6-2 72,16-12-32,37-20 1,-43 18 24,53-43 0,-6 1 41,79-60 17,-90 70 58,-46 36-178,21-15 13,-40 29-40,-1-1 0,1 1 0,-1 0 0,0-1 1,1 1-1,-1 0 0,1-1 0,-1 1 1,1 0-1,-1 0 0,1 0 0,-1-1 0,1 1 1,-1 0-1,1 0 0,-1 0 0,1 0 1,-1 0-1,1 0 0,0 0 0,-1 0 0,1 0 1,0 0-1,3 1 5,-1 1-1,1-1 1,-1 1 0,1 0 0,-1 0-1,0 0 1,1 0 0,-1 1 0,0-1-1,-1 1 1,1-1 0,0 1 0,-1 0-1,0 0 1,4 5 0,1 10 59,-3 0-49,-2 1 1,0-1-1,-1 1 1,-2 30-1,-5-19 35,-13 18-19,-30 57 0,29-75-1,-107 124 10,98-125-23,9-9-10,-10 8 1,0-1 0,-52 37 0,34-34 1,43-27-13,0-1 1,0 1-1,0-1 0,0 0 1,0 0-1,-1-1 0,-5 2 1,8-3-1,1-1-1,-1 1 1,1-1 0,-1 1 0,1-1 0,-1 0 0,1 0 0,-1 0 0,1 0 0,0 0 0,0-1 0,-1 1 0,1-1 0,0 1 0,0-1 0,0 0 0,1 0 0,-1 0 0,0 0 0,1 0 0,-1 0 0,1 0 0,0-1 0,-2-4 0,1 5-1,2 1 1,-1 0 0,1 0-1,-1 0 1,1 1 0,0-1 0,-1 0-1,1 0 1,0 0 0,0 0 0,0 0-1,0 0 1,-1 0 0,1 1-1,0-1 1,1 0 0,-1 0 0,0 0-1,0 0 1,0-1 0,4-18-295,1 0 1,1 0-1,0 0 0,1 1 1,12-22-1,22-43-8538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7:2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9952,'5'21'30,"-3"-18"-11,-1 1-1,0-1 0,-1 1 1,1 0-1,0-1 0,-1 1 1,0 5-1,-3 100 226,-5 91 425,8-167-605,0 14 230,-1-14-149,9 183 335,7-80-134,-9-100-233,1 0 0,13 38 0,-19-70-176,0 0 0,0 0 0,0-1 0,1 1-1,0-1 1,0 1 0,0-1 0,0 0 0,0 0-1,1 1 1,-1-2 0,1 1 0,0 0 0,0 0 0,0-1-1,0 0 1,0 0 0,7 4 0,-10-6 49,23 14-7746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7:2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19 9328,'3'1'56,"-2"-1"-53,-1 0 0,1 0 1,0 0-1,0 1 1,-1-1-1,1 0 0,0 1 1,0-1-1,-1 1 0,1-1 1,0 1-1,-1-1 1,1 1-1,-1-1 0,1 1 1,-1 0-1,1-1 0,-1 1 1,1 0-1,-1-1 0,0 1 1,1 0-1,-1-1 1,0 1-1,1 0 0,-1 0 1,0 1-1,3 31 62,-3-14-59,1 5 7,7 58 225,21 88 36,-21-141-100,7 1-54,28 45 1,-42-74-109,-1 0 0,1 0 0,0 0 0,0 0 0,0 0 0,0 0 0,0 0 0,0 0 0,0 0 0,0-1 0,0 1 0,0 0 0,3 0 0,34 16 109,49 13-1,-55-24 55,14-4-52,60-6-1,-103 4-106,-1 0-1,0 0 0,1-1 1,-1 1-1,1-1 0,-1 0 1,0 1-1,0-1 0,4-2 1,11-8 26,1 0 0,-2-1 0,1 0 0,17-20 0,-32 31-28,0-1-1,-1 0 1,1 0-1,-1 0 1,0 0-1,1 0 1,-1 0-1,0 0 1,1-4-1,11-31 79,15-71 0,-27 76-5,-6-12-30,-17-67 0,22 109-53,-1 0 0,0 0 1,1 0-1,-1 0 0,0 0 0,0 0 0,0 1 0,0-1 0,0 0 0,0 1 0,0-1 1,-3-2-1,-6-7 13,-1 0 1,-21-18 0,17 20-12,0 0 0,-23-10 1,38 19-7,-2-1 3,0 0 0,0 0 0,0 0 0,-1 0 0,1 1 0,0-1 0,0 1 0,0-1 0,-1 1 0,1 0 0,0 0 1,-5 0-1,-13 0 10,0 1 0,-32 6 1,27-1-9,-45 18 0,70-24-5,-4 2 2,0-1 0,0 1-1,0 0 1,0 0-1,1 0 1,-1 0 0,1 1-1,-6 4 1,9-7-2,-92 84 19,6 21-11,86-105-8,-31 45 21,-90 180 16,119-221-33,0 0 1,0 0-1,1 0 0,-1 1 0,1-1 0,0 0 0,-1 9 1,2-13-5,-4 23 11,2 1 0,0 34 0,4-34 0,1 0-1,9 33 1,-12-57-11,1 4 12,-1-1-1,1 1 1,1-1-1,-1 1 1,0-1 0,1 1-1,0-1 1,0 0 0,0 0-1,2 4 1,-4-7-12,18 26 66,38 42 0,-32-44-34,45 32 0,-63-51 6,0 0-1,0-1 1,1 0-1,12 5 1,238 95 229,-253-102-247,1-1 0,0 1 0,0-1 0,0 0 0,0 0 0,0-1 1,0 1-1,9-2 0,-14 1-20,26 0 62,0-1-1,49-8 1,-46 0-464,-1 0 0,0-2 0,30-15 0,81-42-7824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2:54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8880,'11'-8'7,"-6"4"-1,0 0 1,0 0-1,0 0 0,-1 0 1,8-10-1,-8 10 21,6-2 5,-10 6-32,0 0 1,0 0 0,0 0-1,1 0 1,-1 0 0,0 0-1,0 0 1,0 0-1,0 0 1,0-1 0,1 1-1,-1 0 1,0 0 0,0 0-1,0 0 1,0 0 0,0 0-1,0 0 1,1 0 0,-1 0-1,0 0 1,0 0-1,0 1 1,0-1 0,0 0-1,1 0 1,-1 0 0,0 0-1,0 0 1,0 0 0,0 0-1,0 0 1,0 0 0,1 0-1,-1 0 1,0 1-1,0-1 1,0 0 0,0 0-1,0 0 1,0 0 0,0 0-1,0 0 1,0 0 0,0 1-1,0-1 1,0 0-1,0 0 1,0 0 0,0 0-1,0 1 1,8 11 18,-1 0 1,-1 0-1,9 23 0,5 13 31,9 4-1106,0 0-4264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2:55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4936,'-23'32'444,"18"-25"-222,2-4-64,0 1 0,0 0 0,1 0 0,-1 0 0,1 0 1,0 0-1,0 1 0,0-1 0,1 1 0,-2 8 0,0-3-80,-2 23 464,9 227 1094,-2-200-994,20 117 0,-19-161-507,3 26 47,46 222 1554,-42-238-911,-9-28-4,-6-19-675,0 7-114,2 4 17,0 1 0,1 0-1,-2-17 1,-12-166-1672,13 72-7443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2:55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67 101 9144,'4'-9'150,"1"0"1,-1 0 0,10-13-1,5-8 97,-16 24 88,2-6-6,-4 9-58,-7 9-58,-30 32 31,-22 26-17,50-51-126,5-5-283,0 0 0,1 1 0,0-1 0,1 0 0,0 1 1,-1 10-1,2 15-6818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2:5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1 561 7624,'40'21'100,"0"1"0,62 47 0,-94-62-69,0-1-1,-1 2 1,0-1 0,0 1-1,-1 0 1,0 0 0,0 1 0,-1 0-1,0 0 1,5 14 0,-6-14 9,6 17 274,48 213 1191,-47-157-826,-11-69-406,0-6-135,0 0 0,0 0 1,1 0-1,0 1 0,1-1 0,-1-1 1,1 1-1,3 8 0,-4-13 322,6-20 363,16-93-398,-11 52 45,33-119 164,11 39-185,-43 117-154,1 6-193,0 1 0,0 0 0,23-17 0,-21 24 144,-8 6-190,0 0-1,0 0 0,0 1 0,1 0 0,13 0 0,-11 6 118,4 8-97,-1 1 0,19 23-1,-19-20-35,-2 1 0,0 0-1,0 1 1,9 24 0,18 34 22,58 75-3,-75-126-44,33 28 3,-40-41-16,1-1 0,18 12 0,-26-19-1,1 0 0,-1-1 0,1 0 0,18 5 0,-21-8-1,0 1 0,0-2 1,0 1-1,0-1 0,0 1 0,0-2 0,0 1 0,8-2 0,-6 0 0,0 0 0,0-1 0,0 0 0,0 0 0,-1-1 0,12-7 0,-7 3 0,0-1 0,-1 0 0,19-22 0,-13 12 0,-2-1 0,15-24 0,27-62 0,21-90 2,-70 162 4,9-150 9,-19 144 18,-32-166 18,24 168 4,4 11-17,0-1 11,-1-1 0,-2 2 0,-21-48 0,30 75-44,0-1-1,-1 1 0,1-1 0,-1 1 1,1-1-1,-1 1 0,1-1 0,-1 1 1,1-1-1,-1 1 0,1 0 0,-1 0 1,1-1-1,-1 1 0,0 0 0,1 0 1,-1-1-1,1 1 0,-1 0 0,0 0 1,1 0-1,-1 0 0,0 0 0,1 0 1,-1 0-1,-1 0 0,0 0 8,-20 3 8,22-3-19,-1 0 1,1 0-1,-1 1 1,1-1-1,-1 0 0,1 0 1,0 0-1,-1 0 1,1 1-1,-1-1 0,1 0 1,-1 0-1,1 1 1,0-1-1,-1 0 0,1 1 1,0-1-1,-1 0 0,1 1 1,0-1-1,0 1 1,-1-1-1,1 0 0,0 1 1,0 0-2,-4 4 6,1 0 1,0 0-1,0 1 1,0 0-1,-2 6 0,1 5-2,0 0-1,-3 30 0,4 9-1,7 83 1,0-102-8,0-15 1,0 9-3,2 0-1,2-1 1,20 56-1,-19-63-8,2 5-4,0 0 1,3-1-1,21 35 1,-12-26 3,41 62-82,-54-83 80,1-1-1,0-1 1,1 0 0,20 17-1,-32-30 15,1 1 0,0 0 0,0 0-1,0-1 1,0 1 0,0-1-1,0 1 1,0-1 0,0 1 0,0-1-1,0 0 1,0 1 0,2-1-1,3 1-4,0 0-1,1-1 1,-1 0-1,0 0 0,0 0 1,1-1-1,-1 0 0,12-4 1,-7-3-63,0-6-479,-2 0 0,0-1 0,13-27 0,2-13-10062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4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3542 46 6456,'0'0'65,"-6"-3"-6,-20-9-23,25 11-22,-1 0 0,1 1 1,-1-1-1,1 0 0,-1 1 0,1-1 1,-1 1-1,0 0 0,1-1 1,-1 1-1,0 0 0,1 0 0,-1 0 1,-3 1-1,-5 0 18,-45-2 227,-115 9 500,153-6-722,-32 7 159,-230 60 255,175-45-330,-56 8-61,-64 6-11,176-31-35,-222 27 3,212-28-10,-81 7-1,-21 0-3,-5-2 2,-11 1-2,-194 12 13,107-11 1,212-12-2,-231 4 32,70 4-15,156-8-26,7-2-3,13-1 2,8 5-2,7 4 2,8 2-2,5 2 2,7-10-4,0 0-1,0 0 0,0 0 1,0 1-1,1-1 0,-1 0 1,0 0-1,1 1 0,-1-1 1,1 1-1,-1-1 0,1 0 0,0 1 1,-1-1-1,1 1 0,0-1 1,0 1-1,0-1 0,0 1 1,1 1-1,0 5 1,-2 2 1,4 28 7,4 6 3,4 16-8,3 11 1,0 13-3,-2 7-2,-3 6 0,2 0 0,1-3 0,-1-1 0,-2 9 0,10 124 1,-15-181 6,9 291 30,-7-224-1,6 55 13,-10-145-2,7 40-1,-3-35-32,-2 1-5,-2-15 9,0 0 1,1 0-1,7 17 1,-2-5 17,1-1 1,2 0-1,0 0 1,26 39-1,-35-61-31,-1-1-1,0 1 1,1 0-1,0-1 1,-1 1-1,1-1 1,0 1 0,0-1-1,0 0 1,0 0-1,0 0 1,0 0-1,3 1 1,5 3 5,1 2-3,-8-5-2,0 0 0,0 0 1,1 0-1,-1 0 0,0-1 1,1 0-1,-1 0 0,1 0 0,-1 0 1,5 1-1,19 2 21,1-1 0,37-1-1,-30-5 29,0-1 0,65-16 0,-73 14-37,11-3 70,173-49 27,-164 44-60,216-64 18,-205 60-32,229-70 16,-229 71-16,251-56 13,-245 61-25,260-32 17,-260 39-11,262 1 10,-261 6-23,250 27 14,-256-20-14,230 44 12,-234-41-18,215 58 25,-219-55-31,179 49 55,-133-44-50,-43-10-8,-8 1-3,-16-3 2,-5-6-3,-1-8-2,-21 5 0,1 0 0,-1-1 0,0 0 0,0 0 0,0 0 0,4-4 0,0-2 0,0-1 0,0 0 0,-2 0 0,1-1 0,7-17 1,-12 25-1,4-18 7,-4 14-5,1-12 2,0 1 1,-1-1-1,-1 0 1,-1 0-1,0 0 1,-5-20-1,-46-208 121,35 162-103,10 46 38,-24-193 26,26 178-12,-15-211 26,16 211-39,-20-239 31,18 231-24,-21-218 33,21 229-26,-37-181 34,29 188-35,-73-152 27,86 193-97,0 0 0,0 0 1,0 0-1,0 0 0,-1 1 0,1-1 1,-1 0-1,1 0 0,-1 1 0,1-1 1,-1 1-1,0-1 0,0 1 0,1 0 1,-3-1-1,-8-6 10,1 1 1,-1 1-1,0 0 1,-25-8-1,20 10-7,-1 1 1,0 1-1,-30 0 0,38 2 12,-1 0 0,0 1-1,-11 2 1,-158 24 60,-100 22-1535,-16 2-5904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2:5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10488,'0'0'0,"18"9"168,43-6 0,75-3 80,13-3 0,-16-1-224,-8-1 8,0-3-32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2:5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50 456 4760,'-3'-6'209,"0"-2"-133,2 3-36,-1 0 1,0 1 0,0-1 0,0 1-1,-4-6 1,5 8 486,-1-1-1,-2-4-265,1 0 0,-1 0 1,1 0-1,1 0 0,-1-1 0,1 1 0,1-1 0,-1 0 0,1 0 0,1 1 0,-1-1 0,1 0 0,1 0 0,0 0 0,0 1 0,2-11 0,-1 14-214,1 0 0,-1 0 1,1 1-1,-1-1 0,1 1 1,0 0-1,0 0 1,0 0-1,1 0 0,-1 0 1,1 1-1,0-1 0,4-1 1,-3 1 3,0-1-12,-1 1 0,1 1 0,0-1 0,0 1 0,0 0-1,0 0 1,0 0 0,1 1 0,-1-1 0,0 2 0,1-1 0,-1 0-1,11 1 1,-13 0-17,12 3 198,7 6-67,27 15 0,-35-13 61,-2 3-134,-1 0 1,-1 1-1,0 0 1,0 0-1,-2 1 1,0 0-1,11 33 1,-4 20-21,-9-37 7,-3 1 0,0-1 1,-3 40-1,0-47-44,-1 8 77,0-16-58,1 0-17,-1 0 0,0 0 0,-2-1 0,0 1 0,-1-1 0,-9 25 0,10-32-3,-16 39 93,17-44-97,1-1 0,-1 1 0,0-1 0,0 0 0,0 0 0,0 0 0,0 0 1,-1 0-1,1 0 0,-5 3 0,5-5 274,1-31 60,2 8-334,13-27 208,51-129 35,-47 138-66,87-153 84,-83 156-78,109-184 271,-113 191-346,50-95 337,-64 111-368,-4 14-91,0 0 0,0 0-1,0 0 1,0 0 0,0-1 0,0 1-1,0 0 1,0 0 0,0 0-1,0 0 1,0 0 0,0-1-1,0 1 1,-1 0 0,1 0 0,0 0-1,0 0 1,0 0 0,0 0-1,0 0 1,0-1 0,0 1 0,-1 0-1,1 0 1,0 0 0,0 0-1,0 0 1,0 0 0,0 0-1,-1 0 1,1 0 0,0 0 0,0 0-1,0 0 1,0 0 0,0 0-1,-1 0 1,1 0 0,0 0 0,0 0-1,0 0 1,-1 0 0,-2 1 16,0 1 0,0-1 1,0 1-1,0 0 0,1 0 0,-1 0 1,0 0-1,1 0 0,-3 3 0,-78 80 108,64-61-48,-9 18-28,2 1 0,-38 88-1,60-119-49,1 0-1,0 1 1,-1 20 0,3-25-1,1 1-1,0-1 1,1 0 0,0 0 0,0 0-1,3 10 1,-1-9-1,1 0 1,0 0-1,0 0 0,1-1 0,6 10 0,-1-6-1,0-1-1,1 0 0,0-1 0,1 0 0,0 0 0,0-1 0,1-1 0,1 0 0,-1-1 1,1-1-1,23 8 0,-21-8 0,-6-3-1,0 0-1,1 0 0,11 0 1,-8-1-2,0 0 1,1-1-1,-1-1 0,0-1 1,0 0-1,23-4 1,-23 2 2,-10 2 1,0 0 0,0 0-1,0 0 1,0 0-1,0-1 1,0 1-1,0-1 1,-1 0-1,4-3 1,1 1-273,-1-1 0,0-1 1,-1 1-1,1-1 0,-1 0 1,-1 0-1,9-12 1,10-16-10627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2:59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3232,'0'0'379,"4"2"218,4 1-265,0 0 1,0-1-1,0 0 1,1 0-1,-1-1 1,1 0-1,-1 0 1,14-2-1,81-10 1313,-70 6-1113,-9 1-426,0 2 0,0 0 0,1 2 1,46 5-1,-29 4-6726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2:5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4040,'44'0'3396,"-34"1"-3007,0 1-1,0 0 1,0 0 0,0 1 0,17 7 0,-16-5-124,-6-4-193,-1 0-1,0-1 0,1 1 1,-1-1-1,1 0 0,-1 0 0,0 0 1,8-2-1,-4 1-21,166 10 663,-117-5-658,-24-4 26,-1 0 0,55-9 0,-60 5-69,8-1 15,170-37-1391,-93 17-5616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00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0 2784,'0'20'73,"0"-18"602,-3-2-190,-158-5 1970,-44 5-1098,187 1-1297,11-1 14,-1 0-1,0 1 1,1 0 0,-10 3-1,15-4-49,-22 5 285,-27 10 0,43-13-248,1 1 0,-1 1 1,1-1-1,0 1 0,0 1 1,0-1-1,1 1 0,-9 8 0,7-2-17,2 0-1,-1 1 1,2 0-1,-1 0 1,2 0-1,-6 23 0,7-24-22,1-1-1,1 0 1,0 1-1,0-1 0,2 19 1,0-12-10,0-6 6,0 1 0,0-1 1,1 1-1,1-1 0,0 0 1,1 0-1,9 20 0,6-3 8,10 10-6,-19-26-17,9 0-2,-15-10 0,2-1 0,18-6 0,99-28 20,-103 28 21,1 2-1,0 0 1,0 1 0,-1 1 0,29 2 0,-27 0 5,38 8 0,-58-8-38,1 0-1,0 0 1,-1 0 0,1 0 0,-1 0-1,0 1 1,1-1 0,-1 1-1,0-1 1,0 1 0,0 0 0,0 0-1,0 0 1,-1 0 0,1 0-1,0 1 1,-1-1 0,0 0 0,2 4-1,-2-5-2,8 21 45,-1 1 0,-1 0 0,-1 0 1,-1 0-1,2 30 0,-8-33-2,-7 10-12,-19 42 0,22-61-20,0 0 1,1 0-1,1 0 0,-1 1 0,2-1 1,-3 22-1,4-26-10,0-3 2,1-1-1,-1 1 1,0 0-1,-1 0 1,1 0 0,-1-1-1,1 1 1,-1 0-1,0-1 1,-1 0 0,1 1-1,-1-1 1,1 0-1,-5 3 1,-1 1 10,0-1 1,0 0-1,-15 8 0,13-9 7,5-2-7,0 0 0,-1-1 0,1 0 0,-1 0 0,0 0 0,0-1 0,1 0 0,-1 0 0,-12 0 0,-1-2 33,-31-4 0,22 1-1,-29-3 45,-32-18 109,67 20-540,1 0 0,-1 2 0,-22-1 0,-1 0-6804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00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7800,'4'0'74,"-3"0"9,1 0 0,-1 0 0,1-1 1,-1 1-1,1 0 0,-1 1 0,1-1 0,-1 0 0,1 0 0,-1 1 1,1-1-1,-1 0 0,1 1 0,1 0 0,-3 12 233,-3-7-136,3-6-181,-23 25-92,0-2 0,-1 0 0,-1-2 1,-35 23-1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0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0 5744,'-17'60'81,"11"-35"-68,-38 124 375,17-87-341,12-35 41,-94 130 51,82-126 1,-17 9-442,-83 58 0,30-34-3558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01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4312,'0'0'324,"-1"4"72,-3 12-205,1 1 0,0-1 0,1 0 1,1 1-1,1 0 0,0-1 0,1 1 0,1-1 1,4 19-1,36 151 718,-34-165-879,7 24 231,-5 47 389,-8-86-625,0 17 441,-3-18-247,-2 5-2,11-43-954,-3 8-5223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0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7088,'7'1'0,"9"5"0,14 7 1,0 0 4,-8 0-3,0 5-2,6 12 0,-13-11-3,0 0 0,-1 1 0,-1 0 0,17 37 0,-9 0-804,-1-1-3219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0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4664,'9'5'22,"-1"1"-1,0-1 1,-1 1 0,1 0-1,-1 1 1,-1 0 0,10 11-1,-15-16-13,0 1 0,1-1 0,-1 1 0,0-1 0,-1 1 0,1-1 0,0 1 0,-1-1 0,1 1 0,-1 0 0,0-1 0,0 1 0,0 0 0,0-1 0,-1 4 0,1 26 260,6-10-127,0-2-1,1 1 0,1-1 1,1 0-1,18 30 1,-20-37-18,2-1-1,0 0 1,13 14 0,-16-19-85,5 2 150,11 2-53,38 12-1,-39-19 61,103 5 84,-95-9-79,128-20 80,-134 17-101,41-14 1,-42 10-133,1 1-12,-8 1 19,-1 0-1,1 0 1,16-11 0,13-5 137,0-3 1,58-42-1,-89 55-161,-4 3 19,-1 1 0,0-2 1,12-14-1,31-39 188,-48 58-202,1 1 1,-1 0-1,1 0 0,0 0 0,-1 0 0,2 0 0,-1 1 0,0-1 0,0 1 1,1 0-1,8-2 0,-6 2-5,5 0 105,-8 3-121,0-1-1,-1 1 1,1 0 0,-1 0-1,1 0 1,-1 0 0,0 1-1,1-1 1,-1 1 0,0 0-1,0 0 1,0 0-1,0 0 1,0 1 0,-1-1-1,1 1 1,-1 0 0,0 0-1,1-1 1,1 6 0,38 43 139,65 62 0,-91-98-151,1 2 44,1 0 1,39 26 0,-48-37-39,8 3 32,74 19 17,-72-27-10,9-4-14,38-10 0,-47 4 22,10-11-10,40-34 1,-51 33 55,5-18-20,27-64-1,-40 69 94,22-140 70,-31 140-63,-2 21-117,1-3-19,-1-1 0,-1 0 0,-1 1-1,0-1 1,-1 1 0,-1 0 0,-12-30 0,10 33 20,-55-108 771,57 120-673,2 2-152,1 1 0,-1-1 1,0 1-1,1 0 1,-1 0-1,1 0 0,-1 0 1,1 0-1,0 0 1,0 1-1,0-1 0,0 1 1,0-1-1,-2 5 0,4-5-7,-7 13 70,5-6-64,-1 1 1,2-1 0,-1 1 0,1-1-1,1 1 1,0-1 0,0 1 0,1-1 0,0 1-1,1-1 1,4 15 0,33 138 40,-29-125-31,46 155 5,-45-157-18,17 40-1,0-1-3,-4-21 2,1-13-3,-22-35-3,1-1 1,0 1-1,0-1 1,0 0 0,1 0-1,7 5 1,-10-7-12,13-13-1695,-1-2-6779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4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1390 1 5744,'-107'99'0,"-56"49"29,87-76 119,-287 300 93,299-304 53,-263 271 371,280-293-502,-116 118 97,87-73-150,76-90-108,-1-1-1,1 0 0,0 0 1,0 1-1,-1-1 0,1 0 1,0 0-1,0 1 0,0-1 1,0 0-1,-1 0 0,1 1 0,0-1 1,0 0-1,0 1 0,0-1 1,0 0-1,0 1 0,0-1 1,0 0-1,0 1 0,0-1 1,0 0-1,0 1 0,0-1 0,0 0 1,0 1-1,0-1 0,0 0 1,0 1-1,0-1 0,0 0 1,1 0-1,-1 1 0,0-1 1,0 0-1,0 1 0,1-1 0,-1 0 1,0 0-1,0 0 0,1 1 1,-1-1-1,0 0 0,13 2 11,-12-2-9,49-7-883,10-2-3560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0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7448,'5'4'5,"0"0"1,0-1-1,1 0 0,0 0 1,-1 0-1,1-1 0,0 0 1,7 2-1,43 6 86,-43-9-61,22 5 97,189 9 46,-171-15-65,248-20 32,-238 12-112,279-44-939,-157 21-3835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0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55 136 4400,'-12'0'5,"10"0"22,-1-1 0,-8-2-9,8 2 50,-11-23 671,12 19-586,0 0-1,1 0 1,-1 0 0,1 0 0,1 0 0,-1 0-1,1 0 1,0 0 0,1-9 0,-1 12-91,0-1-1,0 1 1,1 0-1,-1 0 1,1 0 0,0 0-1,-1 0 1,1-1-1,0 1 1,0 1 0,0-1-1,1 0 1,-1 0-1,0 0 1,1 1 0,-1-1-1,1 0 1,0 1-1,-1 0 1,1-1 0,0 1-1,0 0 1,4-2-1,-1 2 36,0 0 0,0 1-1,0-1 1,0 1 0,-1 0-1,1 0 1,0 1 0,0 0-1,7 1 1,-11-1-79,0-1 1,0 1-1,0 0 0,0-1 1,0 1-1,0 0 1,-1 0-1,1 0 0,0-1 1,0 1-1,0 0 0,-1 0 1,1 0-1,-1 0 0,1 1 1,-1-1-1,1 0 0,-1 0 1,1 2-1,1 2 28,2 3-12,9 32 158,31 164 218,-27-141-375,-8-40 33,4-1-36,1 0 1,19 22-1,-17-31 22,73 29 19,-69-37-25,7-3-23,-1-1 1,32-4-1,-37-3 42,4-6-15,42-27 1,-52 24 75,-8 7-75,1-2-15,0 0-1,0-1 0,-1 1 1,0-2-1,-1 1 0,-1-1 1,7-18-1,50-210 658,-61 236-647,0 1 0,-1-1 1,1 0-1,-1 0 0,1 0 1,-1 0-1,0 0 1,-2-6-1,2 4-1,-1 4 127,-2 1-1,3 1-165,-1 0-1,0 0 1,1-1-1,-1 1 1,0 0 0,1 0-1,-1 0 1,1 0-1,-1 0 1,0 0 0,1 0-1,-1 1 1,0-1 0,1 0-1,-1 0 1,1 0-1,-1 1 1,1-1 0,-1 0-1,0 1 1,1-1-1,-1 0 1,1 1 0,-1-1-1,1 1 1,0-1-1,-1 1 1,-10 25 153,11-25-163,-6 14 25,3-9-6,1 0 0,0 0 0,0 0 0,1 1 1,0-1-1,-1 12 0,-5 140 105,9-122-67,27 148 21,-21-148-49,36 160 6,-36-154-25,14 159 8,-23-165-8,-31 111 9,31-142-14,0 1-1,-1-1 1,0 0 0,0 0-1,-1 0 1,1 0-1,-1 0 1,-5 6 0,-1 2 0,-18 21 1,23-30-2,0 0-1,0-1 1,0 1 0,-1-1-1,1 0 1,-1 0 0,0-1-1,0 1 1,0-1 0,0 0 0,0 0-1,0-1 1,-7 2 0,3-1 1,-8 0 17,-3-3-8,0 0 0,1-2 1,-1 0-1,1-1 1,-1-1-1,2-1 1,-1 0-1,-20-11 1,29 8 27,-38-76 22,39 61 12,3-5-38,2 0 1,-1-40 0,9 44 77,38-89 43,-40 109-136,0 0-1,0 0 1,1 0 0,-1 0-1,1 1 1,0-1 0,1 1-1,3-5 1,4-3 6,17-20 7,-15 22 27,11-1-631,0 1 0,42-10 1,10 0-8371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0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1513 49 8160,'14'-2'70,"0"0"1,-1-2 0,17-5-1,-28 8 105,11-27 844,-12 25 121,-7 5-974,-19 7-91,11-3 15,-1-1 0,1 0 0,-1-2 0,0 1 0,-1-2 1,-27 2-1,36-4-40,5 0-19,7 4-6,19 15-1410,5 2-5568</inkml:trace>
  <inkml:trace contextRef="#ctx0" brushRef="#br0" timeOffset="1">1749 817 9504,'-7'31'9,"6"-23"2,-1 0-1,-1 1 0,1-1 1,-1 0-1,-4 7 1,-64 119 83,69-131-79,0 0-1,-1 0 0,1 0 1,0 0-1,-1 0 0,0 0 1,-5 3-1,-77 63 105,-26 1-89,55-42 4,-112 51-1,-27 10-1,179-82 0,-1 0 0,-1 0 0,-19 4 0,-213 49 100,-82-17-1304,331-43 1160,-341 34-6041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2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2520,'0'0'2563,"4"-5"-2014,15-17-123,1 1 0,34-26 0,-25 25-111,-16 11-111,27-16 0,-36 24-123,1 1 1,0 0 0,-1 0-1,1 0 1,0 1 0,1-1-1,-1 1 1,0 0-1,10 0 1,-12 1-45,-1 0 0,1 0 0,0 0 0,-1 0 0,1 1 0,-1-1-1,1 1 1,-1 0 0,1-1 0,-1 1 0,1 0 0,-1 0 0,0 1 0,1-1 0,-1 0 0,0 1 0,0-1-1,0 1 1,0 0 0,0 0 0,2 3 0,0 2 21,-1 0-1,0 0 1,0 0-1,0 0 1,-1 1-1,2 11 1,20 118 450,-9-89-250,0 1-102,-4-14 11,-7-35-128,2 1-30,1 0 1,-1-1-1,0 0 0,0-1 1,0 0-1,1 1 1,-1-2-1,0 1 0,0-1 1,9-4-1,53-26 34,-59 27-43,4-3 21,0 0 1,0-1-1,-1-1 0,0 0 0,0-1 0,-2 0 0,1-1 0,9-13 1,-6 7-6,7-7 112,4-4 173,28-43 1,-51 69-265,0 0 0,-1 1 0,0-1 1,1 0-1,-1 0 0,0 0 1,-1 0-1,1 0 0,0-4 0,1-3 15,-2 8 89,0-6 4,1 5-88,0 5 404,6 25-425,-1 2 0,3 38 0,-4-8-31,-2 2 0,-5 5-3,1-25-8,3-1 1,7 53 0,-1-39-1,13 123-86,-18-156 86,-2-15-1,-1 0 0,1 1 0,-1-1 0,-1 0 0,1 1 0,-1-1 0,-2 7 0,2-3-6,-1 2-10,1-1-1,-2 0 0,1 0 1,-2 0-1,0 0 1,0-1-1,0 1 0,-2-1 1,1 0-1,-12 15 1,13-21-16,-5 6 8,8-10 30,1 0 0,-1 1 0,1-1 0,-1 0 0,0 0-1,1 1 1,-1-1 0,1 0 0,-1 0 0,1 0 0,-1 0-1,0 0 1,1 0 0,-1 0 0,1 0 0,-1 0 0,0 0 0,1 0-1,-1 0 1,1 0 0,-1 0 0,0-1 0,1 1 0,-2-1 0,1 1-3,-121-20 18,-9 3 6,110 15-12,1 1 1,-1 1 0,0 1 0,0 1 0,-23 5-1,27-5-3,-8 4 23,-84 41-1513,53-21-6135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2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118 471 3056,'0'0'2320,"0"7"-1976,-2 37-46,-3 1-1,-14 64 1,9-66-92,-7 76-1,14-94-177,-10 97 172,-1-11-35,13-100-139,-11 182 701,12-191 435,-2-1-869,-5 3 7,7-4-295,0 0 1,-1 0-1,1 0 1,0 0-1,0 0 0,0 0 1,0 0-1,0 0 1,-1 0-1,1 0 1,0 0-1,0 0 0,0 0 1,0 0-1,0 0 1,-1 0-1,1-1 0,0 1 1,0 0-1,0 0 1,0 0-1,0 0 0,0 0 1,0 0-1,-1 0 1,1 0-1,0 0 0,0-1 1,0 1-1,0 0 1,0 0-1,0 0 0,0 0 1,0 0-1,0 0 1,0-1-1,0 1 0,0 0 1,0 0-1,0 0 1,-1 0-1,1 0 1,0-1-1,0 1 0,1 0 1,-1 0-1,0 0 1,0 0-1,0 0 0,0-1 1,0 1-1,0 0 1,0 0-1,-3-10 69,1-1-1,1 1 1,-1-1 0,2 1-1,-1-1 1,3-14 0,8-69 218,-7 69-304,24-190 480,-26 202-450,36-230 379,-14 88-224,-18 124-169,-6 26 0,0 4-4,1 0 0,-1 0 0,1 0 1,-1 1-1,1-1 0,-1 0 0,1 0 0,0 0 0,-1 0 0,1 0 0,0 0 1,0 1-1,0-1 0,0 0 0,0 0 0,0 0 0,0 0 0,0 0 0,0-1 1,1-12-1,4 2 0,8 3 0,16-3 1,-7 6 3,0 1 0,1 1 0,39-2 0,97-12 15,-122 12 2,169-30 15,-160 27-9,221-33 9,-208 33-15,241-36 15,-241 35-9,245-42 9,-243 41-15,214-45 16,-224 47-3,210-22 16,-210 28 5,192-2 88,-102 2 341,-154 25-394,10-18-81,0 1-1,1-1 1,-1 1-1,1 0 0,0 0 1,0 0-1,1 1 1,-1-1-1,1 0 0,0 0 1,0 8-1,-8 34 13,-2-4-3,-6 55 1,8-34-15,-4 4 1,-3-4-3,13-51-3,-11 37-2,-15 98-1,27-126 3,-3 66-6,-1 86-4,5-53-9,-1-16 4,2-96 15,-3 67-23,8 98 0,-3-139 15,0-5-6,0-1-1,2 0 0,12 44 1,-11-59 9,-2-4-4,1-1 0,-1 1 0,-1 0 0,0 0 0,1 16 1,-2-16 2,2 2 7,-2-10 49,0 0-10,1 5 9,-2-6-42,-1 0 1,0-1-1,0 1 1,1 0-1,-1-1 1,0 1-1,0-1 1,0 1-1,0-1 1,1 0-1,-1 1 1,0-1-1,0 0 1,-1 1-1,0-1 5,-54 25 108,-23 8 9,9-14-44,-123 21 134,110-26-139,-146-2 138,118-15-130,-158 8 101,170-5-136,-118 1 68,131 4-72,-138 3 79,200-7-121,13-1 4,0 1 1,-1 0-1,-14 5 1,-196 46 130,206-46-140,2-2 4,-1 1 0,0-2-1,-21 3 1,-25 1 2,4 0-7,50-6-1,5 0 1,0-1 1,0 0-1,0 0 0,0 0 0,0 0 0,0 0 0,0 0 0,1-1 0,-1 1 0,0-1 0,0 1 1,0-1-1,0 0 0,-1 0 0,-12-3 21,0 1 0,-16-1 0,-23-5 39,53 9-40,-2-3 0,1 2-22,-2-2 11,0 0 0,0 0 0,0-1 0,1 1 0,-1-1 0,1 0-1,0 0 1,0 0 0,0 0 0,0-1 0,1 1 0,0-1 0,0 0 0,-3-9 0,-28-198 99,29 195-105,-3-32 23,-25-113 74,28 141-40,-4-37 1,8 46-47,-1 1 0,-1-1 0,0 1 0,-1-1 0,-4-11 0,6 21-12,0 0 0,0 0 0,0-1 0,-1 2 0,1-1 0,-1 0 0,1 0 1,-1 0-1,0 1 0,0-1 0,1 1 0,-1-1 0,-3-1 0,-10-7 7,15 10-9,-1-1 0,0 0 1,-1 0-1,1-1 1,0 1 0,0 0-1,0-1 1,0 1-1,0-1 1,0 1 0,-1-3-1,1 0 2,0 0 0,0 0 1,0-1-1,0 1 0,1 0 0,0 0 0,0-1 0,0 1 0,1-7 1,10-41-816,-5 32-302,14-64-8425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28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457 290 3144,'-8'-6'176,"-3"-2"-85,2 1 71,0 0-1,0 1 0,-16-8 0,4 7 201,1 0 0,-1 1 0,0 2 0,-22-3 0,38 6-312,1 1-1,-1 1 0,1-1 0,-1 1 0,1 0 1,0 0-1,-1 0 0,1 0 0,0 1 1,0 0-1,0 0 0,0 0 0,0 0 0,-7 5 1,6-3 1,-3 1 7,-1 1 1,1 1-1,0-1 0,1 1 1,0 1-1,0-1 0,0 1 1,-8 14-1,9-14-23,-8 13 83,0 1-1,-13 29 1,16-29-83,8-18-5,0 1 1,1 0-1,-1 1 1,1-1 0,0 0-1,0 1 1,-1 9-1,0 1 6,-7 29 10,9-42-32,1 0 1,-1 0-1,1 0 0,-1 1 0,1-1 0,0 0 0,0 0 0,1 0 0,-1 1 0,0-1 0,3 5 0,-1 2 11,-1-5-8,0-1 0,0 0 0,1 0 0,-1 0 0,1 0 0,0 0 0,0-1 0,0 1 0,0 0 0,1-1 0,-1 1 1,1-1-1,0 0 0,0 0 0,0 0 0,1-1 0,-1 1 0,1-1 0,-1 1 0,1-1 0,0 0 0,0-1 0,0 1 0,4 1 0,-6-3-5,0 1-1,0-1 0,0 0 1,0 0-1,0 1 0,0-2 1,0 1-1,0 0 0,0 0 1,0 0-1,0-1 1,0 1-1,0-1 0,-1 0 1,1 1-1,0-1 0,0 0 1,0 0-1,-1 0 0,3-2 1,0-1-2,0 1 1,0-1-1,0-1 1,5-6 0,-4 5-4,1-2 18,1-1 0,-2 0 0,1 0 0,-1 0 0,0 0 0,-1-1 0,5-17 0,-5 18-9,3-12 45,-1 1-1,0-1 0,3-24 1,-5 21 40,0-15 258,1-39 0,-2 79-220,-1 0-129,0 0 0,-1 0 0,1 0 0,0 0 0,-1 0 0,1 1-1,-1-1 1,1 0 0,-1 1 0,1-1 0,-1 1 0,1 2 0,15 36 105,-16-37-96,34 125 118,-31-98-50,2 46 49,-10 152 1,0-207-107,-1 0 0,-1 0 0,-1 0 0,0-1 1,-14 25-1,15-33-12,-18 38 46,20-43-39,0 1 6,1 0 1,-1 0 0,-2 10 0,6-17-24,0-1 0,-1 0 1,1 1-1,0-1 0,0 0 1,-1 1-1,1-1 1,0 0-1,0 0 0,-1 1 1,1-1-1,0 0 0,-1 0 1,1 1-1,0-1 1,-1 0-1,1 0 0,-1 0 1,1 0-1,0 0 0,-1 1 1,1-1-1,0 0 1,-1 0-1,1 0 0,-1 0 1,1 0-1,0 0 0,-1 0 1,1 0-1,-1 0 0,1-1 1,0 1-1,-1 0 1,0 0-1,1-1-17,-2-4 44,0-1-1,0 0 1,1 1-1,-1-1 1,1 0 0,1 0-1,-1-6 1,1 2-15,-1 6-4,1 1 0,0-1-1,1 1 1,-1-1-1,1 1 1,-1-1-1,1 1 1,0 0-1,3-6 1,27-65 267,61-104 1,8 2 92,-82 147-256,-4 10-64,16-22 44,57-59 1,-64 74-45,4-4 72,1 1 1,37-29-1,-61 55-73,4-2-4,-7 4 13,-4 6-52,-13 25-6,-2 23-4,-17 85-8,9-8-54,21-103 46,4-21-6,0 0 1,0 1 0,0-1 0,1 0 0,-1 1-1,2 9 1,1-2 0,-2-6-5,1 0 1,0 0-1,1-1 0,0 1 0,0-1 0,1 0 0,0 1 0,0-1 0,7 11 1,-8-16 12,0 1 1,0-1-1,0 0 1,0 0-1,1 0 1,-1 0-1,1 0 1,-1-1 0,1 1-1,0-1 1,-1 0-1,1 0 1,0 0-1,0 0 1,4 1-1,-3-1 0,-1 0 5,-1 0-1,0-1 1,1 1 0,-1-1-1,1 0 1,-1 1 0,1-1-1,-1 0 1,1 0 0,-1-1 0,1 1-1,-1 0 1,3-2 0,6 0-6,3 1 5,-8 0 0,1 0 0,-1-1 0,1 1 0,-1-1 1,12-5-1,23-11-21,-36 16 27,-1 0 0,1-1 1,-1 0-1,0 0 0,0 0 0,7-7 1,-8 6 0,0 0 0,0-1 0,0 1 0,0-1 0,-1 0 0,4-9 0,12-48 1,-13 35 3,3-52 1,-5 43 9,-2 23-6,3-44 37,-4 54-33,0 7 0,2 38-4,1-30-7,7 41 1,0-16-15,2 0 0,28 63 0,-39-98 8,0-1-1,0 1 1,-1-1 0,1 1 0,0-1-1,1 1 1,-1-1 0,0 0 0,0 0 0,1 0-1,-1 1 1,0-1 0,1 0 0,-1-1-1,1 1 1,-1 0 0,1 0 0,0-1-1,-1 1 1,1-1 0,0 1 0,-1-1-1,1 0 1,0 0 0,-1 1 0,1-1-1,0 0 1,0-1 0,-1 1 0,1 0-1,0 0 1,-1-1 0,1 1 0,0-1-1,-1 0 1,1 1 0,0-1 0,1-1 0,4-2-11,-1 0 0,1 0 1,-1-1-1,0 1 0,-1-1 1,1-1-1,-1 1 0,6-8 1,5-11 3,-2-1 0,0 0 1,10-31-1,-1 0 11,6-2 1,5 4 1,-26 44 1,1 0 0,0 0 1,1 1-1,13-10 0,-18 14 1,1 1-1,0 1 1,0-1-1,1 1 1,-1 0 0,1 0-1,0 1 1,12-3 0,-13 4 1,1 1 1,-1 0 0,1 1-1,-1-1 1,1 1-1,-1 1 1,0-1 0,1 1-1,-1 0 1,11 6 0,-8-5-3,6 6 5,-9-5-6,0 1 1,0 0 0,8 9-1,-10-8-1,-1 0 1,1-1-1,-1 1 0,0 1 0,5 11 1,4 28-5,7 49 1,-11-57 2,3 20-14,12 66-38,-22-122 50,-1 0 0,1 0 0,0 0 0,-1 0 0,1 0 1,0 0-1,0 0 0,1 0 0,-1-1 0,0 1 0,0 0 0,1-1 1,-1 1-1,1-1 0,0 0 0,-1 1 0,1-1 0,0 0 0,0 0 1,0 0-1,0 0 0,3 1 0,9 6-10,-12-8 12,0 1 0,-1 0 0,1-1-1,0 1 1,0-1 0,0 0 0,0 1 0,0-1 0,0 0 0,0 0 0,0-1 0,0 1-1,0 0 1,0-1 0,0 1 0,0-1 0,0 1 0,-1-1 0,1 0 0,0 0-1,0 0 1,-1 0 0,1 0 0,1-1 0,21-14 0,4-11 1,2-15 0,3-14 0,0-5 0,-5 4 0,-6 2 0,4 1 1,-19 38 2,1 1 1,1 1 0,0-1-1,1 1 1,16-17-1,-9 11 0,-2 4 2,-5 6-5,-9 9-7,-1 0-1,1 0 1,0 0 0,0-1-1,-1 1 1,1 0-1,-1 0 1,1-1 0,-1 1-1,0 0 1,1-1-1,-1 1 1,0 0 0,0-1-1,0 1 1,0 0-1,0-3 1,0 2 20,0 0-58,0-33-611,-2 32 632,0 0 0,1 0 0,-1 1 0,0-1 0,-1 0 0,1 1-1,0 0 1,-1-1 0,1 1 0,-1 0 0,0 0 0,-5-3 0,5 3 21,1 1-89,-1-2 4,-3-5 34,0 0 1,0 0-1,-9-18 0,5 8 31,-1 0 0,-15-20 0,23 33 2,-1-4-5,3 6-4,4 8-3,-3-5 32,0 0 0,1 0 1,-1 1-1,0-1 0,0 0 1,1 0-1,-1 1 0,0-1 0,0 0 1,0 1-1,0-1 0,1 0 1,-1 1-1,0-1 0,0 0 1,0 1-1,0-1 0,0 0 0,0 1 1,0-1-1,0 0 0,0 1 1,0-1-1,0 1 0,0-1 1,0 0-1,0 1 0,0-1 0,0 0 1,-1 1-1,1-1 0,0 1 1,-7 26-19,3-14 7,0 1 0,-2 20 0,-3 107-17,8-58-7,5 76-3,-4-154 35,2 26-9,1-1 0,1 1-1,12 39 1,-11-50-20,-1 1 0,3 36 0,-7-56 31,1 0 0,-1 0 0,1 0-1,-1 0 1,1 0 0,-1 0 0,1 0 0,0 0 0,0 0-1,-1 0 1,1 0 0,0-1 0,0 1 0,0 0 0,0 0-1,0-1 1,0 1 0,0-1 0,0 1 0,0-1 0,1 1 0,-1-1-1,0 0 1,0 1 0,0-1 0,0 0 0,1 0 0,-1 0-1,0 0 1,2 0 0,40-2-15,-10-6 16,3-7 1,1-4 0,118-55 58,-120 61-42,-33 13-9,1-1-1,-1 1 0,1-1 1,-1 1-1,1 0 0,-1 0 0,1 1 1,0-1-1,-1 0 0,1 1 1,-1-1-1,1 1 0,-1 0 1,0 0-1,1 0 0,-1 0 0,0 1 1,0-1-1,4 3 0,-3-2 2,-1 0-3,1 1 0,-1-1 0,1 1 0,-1 0 0,0-1 0,0 1 0,0 0 1,-1 1-1,1-1 0,-1 0 0,1 0 0,-1 1 0,0-1 0,0 0 0,-1 1 1,1 5-1,0-5 0,0 2-2,0 0 1,0 0-1,-1 1 1,0-1 0,0 0-1,-1 0 1,0 0 0,0 0-1,0 0 1,-1 0-1,-3 9 1,3-8-2,-6 6 6,-18 16 4,-14 1-8,-7-5 1,-2-6-3,1-9-2,6-9 0,-15-4 0,57 3 0,0 0 0,0 0 0,0 0 0,-1 0 0,1 0 0,0 1 0,0-1 0,-1 0 0,1 0 0,0 0 0,0 0 0,0 0 0,-1 0 0,1 0 0,0 0 0,0 0 0,-1 0 0,1 0 0,0 0 0,0 0 0,-1 0 0,1 0 0,0-1 0,0 1 0,0 0 0,-1 0 0,1 0 0,0 0 0,0 0 0,0 0 0,-1-1 0,1 1 0,0 0 0,0 0 0,0 0 0,0 0 0,-1-1 0,1 1 0,0 0 0,0 0 0,0 0 0,0-1 0,0 1 0,0 0 0,0-1 0,1-1 0,0 0 1,1 1 0,0-1 0,-1 0 0,1 0-1,0 1 1,0-1 0,0 1 0,0-1 0,0 1-1,3-2 1,32-13-667,-27 11 5,49-19-5925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2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12 6192,'-2'-2'49,"1"1"-45,-1 0 0,1 0 0,0 0 0,-1 0 0,1 0 0,-1 1 0,1-1 0,0 1 0,-1-1 1,-2 0-1,-29 2 119,-68 22 10,78-15-59,-85 55 32,91-47-12,11-10-62,-2 4-7,0-1 0,0 1 0,1 0 0,1 0-1,0 1 1,0 0 0,1 0 0,-7 20 0,8-19 37,1-3-31,0-1 1,1 1-1,-1 0 1,2 0-1,-1 0 1,1 0-1,0 0 1,2 12-1,0-10 29,1 0 1,0-1-1,5 13 0,-1-16 115,-1-4-104,0-1-43,0 1 0,0-1 0,0 1 0,1-2 0,-1 1 0,0 0 0,1-1 0,0 0 0,-1-1 0,1 1 0,8-1 0,18-2 133,0-1 1,-1-1 0,57-16-1,-72 15-125,-12 4-7,1 0 0,-1-1 0,0 0 0,0 1 0,0-1 0,0-1 0,0 1 1,3-3-1,52-43 269,-50 36-83,44-143 480,-43 100-266,-7 50-281,4-1-15,-7 6-131,0 0-1,0 0 1,0 0-1,0 0 1,0 0-1,1 0 0,-1 0 1,0 0-1,0 0 1,0 0-1,0 0 1,0-1-1,0 1 1,0 0-1,0 0 1,0 0-1,0 0 0,1 0 1,-1 0-1,0 0 1,0 0-1,0 0 1,0 0-1,0 0 1,0 0-1,0 0 1,0 0-1,1 1 0,-1-1 1,0 0-1,0 0 1,0 0-1,0 0 1,0 0-1,0 0 1,0 0-1,0 0 1,0 0-1,0 0 0,0 0 1,0 0-1,1 0 1,-1 0-1,0 0 1,0 1-1,0-1 1,0 0-1,0 0 1,0 0-1,0 0 0,0 0 1,0 0-1,0 0 1,0 0-1,0 0 1,0 1-1,0-1 1,0 0-1,0 0 1,0 0-1,0 0 0,0 0 1,0 0-1,0 0 1,0 0-1,0 1 1,3 8 19,0 1 1,-1 1 0,0-1 0,0 0 0,0 12 0,3 22 29,-3-30-44,-2-9-6,1-1 1,0 1-1,0-1 1,0 1-1,1-1 1,0 1-1,2 4 1,11 20 10,-13-26-12,0 1 1,1-1-1,-1 0 1,1 0-1,0 0 0,5 4 1,-2-3-132,1 0 1,0-1 0,0 0 0,0 0 0,1 0 0,-1-1-1,1 0 1,-1 0 0,13 0 0,-19-2 84,51 8-6694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2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377 184 7352,'27'-36'96,"-17"21"21,-2-1 0,0 1 1,-1-2-1,10-31 0,-17 47-98,0 0 0,0 0 0,0 0-1,0 0 1,0 0 0,0 1-1,0-1 1,-1 0 0,1 0-1,0 0 1,-1 0 0,1 1 0,-1-1-1,1 0 1,0 0 0,-1 0-1,0 1 1,1-1 0,-1 0-1,1 1 1,-1-1 0,0 1 0,0-1-1,-1 0 1,1 0 27,-19-12 52,8 11 136,-3 5-170,0 0 0,0 1 0,1 1 0,-16 7 0,2 2 44,2 1 0,-1 0 1,-23 21-1,27-20-68,-1 4 128,-68 81 65,88-96-204,1-1 1,-1 1-1,1-1 0,0 1 0,0 0 0,0 0 0,-3 9 0,1 0 5,-10 22 14,13-24 60,3-8-92,0 0 0,0 0 0,0 1 1,1-1-1,-1 0 0,1 0 0,0-1 0,4 7 0,3-5 39,-3-3-39,4 1-5,0-1 0,0 1 0,0-2 0,0 0-1,0 0 1,0-1 0,14-1 0,64-11 22,-85 12-32,0-1 1,0 0-1,0 0 1,0 0-1,0 0 0,0-1 1,0 1-1,0-1 1,0 0-1,-1 1 0,5-5 1,4-3 1,37-30 1,1-8 1,-6-3-2,-11 4 0,3-8 23,-35 54-25,0 0-1,0-1 0,0 1 0,0 0 1,0 0-1,0 0 0,1-1 0,-1 1 1,0 0-1,0 0 0,0 0 0,0 0 1,0 0-1,1-1 0,-1 1 0,0 0 1,0 0-1,0 0 0,0 0 1,1 0-1,-1 0 0,0 0 0,0 0 1,0 0-1,1-1 0,-1 1 0,0 0 1,0 0-1,1 0 0,-1 0 0,0 0 1,0 0-1,0 0 0,1 1 0,-1-1 1,2 0-1,-1 0 1,0 0-1,1 0 1,-1 1-1,1-1 1,-1 1-1,0-1 0,0 1 1,1-1-1,-1 1 1,0 0-1,0-1 1,2 3-1,1 0 1,-1 1-1,1 1 0,-1-1 1,-1 0-1,1 1 1,3 7-1,17 47 5,-3 14-3,-2 4-2,-3-4 0,-7-3 0,-5 0 0,-5-4 0,-4-12 0,-6-1 7,11-50-6,0 0 0,0 0-1,0-1 1,-1 1 0,1 0 0,-1-1-1,1 1 1,-1-1 0,0 1 0,0-1-1,0 0 1,0 1 0,-1-1 0,-3 2-1,5-4 2,0 0 0,0 0 0,-1-1-1,1 1 1,0 0 0,0-1 0,0 1 0,0-1-1,-1 1 1,1-1 0,0 0 0,0 1-1,0-1 1,0 0 0,0 0 0,0 0 0,1 0-1,-1 0 1,0 0 0,0 0 0,1 0-1,-1 0 1,0 0 0,1 0 0,-1 0 0,1 0-1,0-1 1,-1 1 0,1-2 0,-4-12 11,2 5-9,0 0 0,0 0-1,1 0 1,0 0 0,1-1 0,1-9 0,0 5-5,1 0 0,1 1 0,0-1 0,1 1 0,0 0 1,1 0-1,11-21 0,22-25-1299,3-1-5193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2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0 353 6008,'6'-5'-10,"-2"4"0,36-14 18,-37 14 53,-3 5-12,1 0 0,-1-1 0,1 1 0,0 0 0,0-1-1,1 1 1,-1 0 0,1-1 0,-1 1 0,1-1 0,0 0 0,4 4 0,-1-1 61,0 0 0,0 0 0,1 0-1,9 7 1,-6-10 185,-1-2-207,0-1-1,1 0 1,-1 0-1,0 0 0,0-1 1,0-1-1,0 1 1,12-5-1,-3 0 41,0-1-1,21-11 0,-22 7 167,61-65 108,-63 57-147,-8 10-153,-1 1-57,1-1 0,-2 1 0,1-1 0,-1 0 0,0 0 0,-1 0 0,0-1 0,-1 1 0,3-18 0,-5 9 47,0 1 0,-5-24 0,4 36-70,0 1 0,-1-1 0,0 1 0,0 0 0,0 0 0,-1 0 0,1 0 0,-1 0 0,0 0 0,0 0 0,-1 1 0,1 0 0,-1 0 1,-4-4-1,3 3 2,-8-3 96,-1 4-80,-1 0 1,0 1 0,-21 1-1,17 4 54,-17 12-32,-35 19 0,68-33-56,1 0 1,0 1 0,0-1-1,0 0 1,0 1 0,0 0-1,1-1 1,-4 5 0,-5 4 8,1 1 0,1 1 0,-9 13 0,7-5-7,-13 37 1,23-57-9,-9 34 28,3 14-8,1 69 0,5-114-19,0 0-1,1-1 1,-1 1 0,0 0-1,1-1 1,-1 1 0,1-1-1,0 1 1,2 3 0,-3-6-1,6 14 2,0 1 0,14 19 0,-13-23-1,1-1-1,1 0 0,0-1 0,16 14 1,-8-10-1,0 0 0,21 10 0,-23-15 0,1 0 0,30 10 0,-15-11-1,0-1 0,0-2 1,49 2-1,-43-7-11,64-8 4,22-7 7,-12-3 1,-24-1 1,-58 11 3,53-22 0,-68 22 4,-6 0-233,0 0-1,-1 0 1,0 0 0,0-1-1,8-16 1,9-21-6608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3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4075 214 1888,'0'0'241,"1"5"-115,5 28 812,-6-31 390,0 13-33,0-7-1049,0-5-35,0 46 757,0-47-840,0 0 4,1 29 290,0-15-346,-1 0-1,0 0 1,-2 0 0,1-1 0,-2 1 0,0 0-1,-6 17 1,4-20-56,-5 15 53,-16 32-1,-4-8-6,-55 122 114,52-95-103,-55 151 155,82-217-194,0 0 0,-1-1 1,0 0-1,-14 18 0,-9 13 58,22-30-77,-20 28 84,3 1 0,-25 54 0,-35 87 154,54-107-170,16-43-29,-1 0 0,-23 32 0,31-54-51,-25 26 29,-86 64 105,66-63-75,43-30-59,-132 87 211,42-41-46,51-32-88,-89 58 188,125-73-241,1-1 1,-1 0-1,0 0 1,-1-2-1,-16 5 1,13-4-14,-10 3 64,-48 8 1,13-4 32,4 2-46,-135 24 279,16-4-48,157-30-285,-40 3 85,-159 1 134,119-8-163,51-3-31,0-1 0,0-3 0,-50-14 0,-113-54 60,197 69-88,0 0 0,0-1 0,0 0 0,1-2 0,1 1 0,0-2 0,-15-12 0,17 13 7,-82-52 39,73 49-19,-1-1-1,-29-25 1,30 23-24,-3-4 56,-26-24-1,28 23-51,8 6 48,-13-24 1,1-1 0,-24-52 0,39 71-59,6 11-2,0-1 0,1 1 1,-1-1-1,2 1 1,-2-11-1,-39-220 120,40 218-121,-1-45 37,-6-119 92,12 96-95,-5-142 28,0 139-55,3 67-8,0-26 6,-1 1 0,-11-59 1,-14-75 28,18 141-14,-12-44 0,3 39 30,-25-52 1,41 96-55,-19-16 16,20 20-18,0 1 0,0 0 0,0 0 0,0 0 1,-1 0-1,1-1 0,0 1 0,0 0 0,0 0 0,-1 0 1,1 0-1,0 0 0,0 0 0,-1 0 0,1 0 0,0 0 0,0-1 1,0 1-1,-1 0 0,1 0 0,0 0 0,0 0 0,-1 0 1,1 0-1,0 1 0,0-1 0,-1 0 0,1 0 0,0 0 0,0 0 1,0 0-1,-1 0 0,1 0 0,0 1 0,-27 7 3,-3 8 2,0 10-3,-37 57-4,66-81 2,-10 13-1,1 0 0,1 1-1,0 0 1,1 1 0,-6 20-1,9-24 0,-15 45-35,14-41 16,0 0 0,-12 24 0,-3 5-77,-23 76 0,23-42 14,14-51 56,-6 27-121,-8 65-1,19-109 96,0 2-64,1 0 1,1 27-1,0-38 60,1-4 1,0 0 52,0-1 1,0 1-1,0 0 0,0-1 1,0 1-1,0-1 0,0 1 1,-1-1-1,2-2 0,-1 2 1,20-54-8,0-4 5,11-16 6,-23 56 1,5-13 8,2 0 0,34-52 0,-7 25 8,55-86 101,-86 126-106,-1 0 38,15-37-1,-16 34-36,76-187 324,-72 162-207,-12 39-99,0 1 0,0-1 0,1 1 0,1 0 0,-1 0 0,1 0 0,9-13 0,-9 16 12,7-7-4,-8 9 25,10 8-24,0 15-19,-9-12-15,13 22-2,-13-23-3,30 42 0,-2-6-5,60 63 1,-76-89 2,6 7-4,2-2 0,0-1 0,2 0 0,34 20 1,-8-12 5,-6-10 8,60 18 1,-92-33-6,51 19 162,-58-21-149,-1-1 0,1 1 0,-1-1-1,1 0 1,-1 0 0,1-1 0,0 0 0,-1 0 0,1 0 0,8-2 0,47-11-1800,5-1-7176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4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3864,'0'0'0,"11"4"0,18 10 24,3 7 8,-5-1-32,-12 9-80,-10 7 80,1 1-2400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0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4488,'8'-4'416,"-2"1"-489,36-19 1934,70-25 0,-105 45-1671,1-1 0,0 1 0,0 1 0,-1-1-1,1 1 1,0 1 0,1 0 0,-1 0 0,9 1 0,-14 0-135,0 1 1,0-1 0,-1 0 0,1 1-1,-1 0 1,1 0 0,-1 0 0,0 0-1,0 0 1,0 0 0,0 0 0,0 1-1,0-1 1,0 1 0,2 5 0,3 8 60,0 1 0,-1 1-1,0-1 1,3 26 0,-5-27-109,-3-11 10,1-1 0,0 1 0,0 0 0,0-1 0,1 1 0,0-1 0,0 0 0,0 0 0,0 0 0,0 0 0,8 5 0,-5-3-2,36 35 148,-41-40-157,1 0 0,-1 0 0,1 0 0,-1-1 0,1 1 1,0-1-1,-1 1 0,1-1 0,-1 1 0,1-1 1,0 0-1,0 0 0,-1 0 0,1 0 0,0 0 0,-1 0 1,1 0-1,0 0 0,-1-1 0,1 1 0,0-1 0,-1 1 1,1-1-1,-1 0 0,2 0 0,36-22 53,-35 21-61,1-2 12,0 0-1,0 0 1,0 0 0,-1 0 0,0-1 0,1 1-1,-1-1 1,-1 0 0,1-1 0,3-6-1,-4 6 4,2-3 23,0 1 1,-1-1-1,0 0 0,3-12 1,12-26 117,-18 43-145,19-45 164,-18 47-157,-2-1 0,1 0 1,0 0-1,0 0 0,-1 1 1,0-1-1,1 0 1,-1 0-1,0 0 0,-1 0 1,1 0-1,0 0 0,-1 0 1,1 1-1,-1-1 1,-2-5-1,2 7 221,-6 2-23,7-1-209,-1 0 1,0 0-1,0 0 0,0 0 0,0 0 0,1 1 1,-1-1-1,0 0 0,0 1 0,0-1 0,1 0 1,-1 1-1,0-1 0,1 1 0,-1-1 0,0 1 1,1 0-1,-1-1 0,1 1 0,-1 0 0,1-1 1,-1 1-1,1 0 0,-1-1 0,1 1 0,0 0 1,-1 0-1,1 0 0,0-1 0,0 1 0,0 0 1,-1 0-1,1 1 0,-16 78 119,14-60-100,0 0 0,2 0 0,1 0 0,0 0 0,8 35 0,-6-32-15,5 14 26,46 177 16,-42-169-31,-4-13-12,61 249 29,-64-253-35,7 52 15,-6 71 5,-9-125 12,-15 71 15,13-82-2,1-9-31,0 1 0,-1 0 0,0-1 0,0 0 0,0 0 0,-1 0 0,0-1 0,0 0 0,-1 0 0,1 0 0,-1-1 0,0 0 0,-9 4 0,7-4 1,7-4-6,0 1 0,-1 0 0,1 0-1,0-1 1,-1 1 0,1-1 0,-1 0 0,1 1 0,-1-1 0,1 0-1,-1-1 1,1 1 0,-4-1 0,-10-1 74,-2 0-9,0 0 1,0-1-1,-29-10 1,43 11-35,-3 0 5,-1 0 0,1-1 0,0 0 0,0-1 0,0 1 0,1-1 0,-1 0 0,1-1 0,0 0 1,0 0-1,1 0 0,-1 0 0,-7-11 0,-19-22 196,-2 4-22,32 32-235,1 0 1,0 0 0,-1 0-1,1 0 1,0 0 0,0 0-1,0 0 1,1-1 0,-1 1-1,0 0 1,1 0 0,0 0-1,-1-1 1,1-1 0,-1-6-1580,-4-15-8547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05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5024,'-9'9'28,"7"-7"112,2-2-136,0 0 1,0 1-1,0-1 1,0 0-1,0 1 1,0-1-1,0 0 1,0 0-1,0 1 1,0-1-1,0 0 1,-1 1-1,1-1 1,0 0-1,0 0 1,0 0-1,-1 1 1,1-1-1,0 0 1,0 0-1,0 0 1,-1 1-1,1-1 1,0 0-1,-1 0 1,1 0-1,0 0 1,0 0-1,-1 0 1,1 1-1,-1-1 25,1 0 0,-1 0-1,1 0 1,-1 1 0,0-1-1,1 0 1,0 1 0,-1-1-1,1 0 1,-1 1 0,1-1-1,-1 1 1,1-1 0,0 1-1,-1-1 1,1 1-1,0-1 1,-1 1 0,1-1-1,0 1 1,0-1 0,-1 2-1,1-1-70,0 0 67,0 0 1,-1-1-1,1 1 0,0 0 1,0 0-1,0 0 0,0-1 1,0 1-1,0 0 0,0 0 1,0-1-1,0 1 0,1 0 1,-1 0-1,0 0 0,0-1 1,1 1-1,-1 0 0,0-1 1,1 1-1,-1 0 0,1-1 1,-1 1-1,1 0 0,-1-1 1,1 1-1,-1-1 0,1 1 0,0-1 1,-1 1-1,2-1 0,8 7 85,0-1-1,1-1 1,-1 0-1,1 0 0,0-1 1,1-1-1,18 4 0,-13-3-25,8 0 464,129-4 217,106-16 885,-220 15-1384,105-4 228,-62-5-1628,-47 3-5772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06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7352,'2'7'25,"0"-1"0,1 1 1,-1 0-1,1 0 0,0-1 1,1 0-1,0 1 0,5 6 1,-7-12 5,-1 0 1,0 0-1,0 0 1,1 0-1,-1 0 0,0 0 1,1-1-1,-1 1 1,1-1-1,-1 1 1,1-1-1,-1 1 1,1-1-1,0 0 1,-1 0-1,3 0 0,4 1 41,2 0-4,33 0 502,14-7 482,94-24-1,-126 24-1082,-17 4 142,27-6 194,-1 1-1,66-3 1,47 0-1514,-62 4-5991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0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9 313 6368,'-1'-3'65,"-1"-1"1,1 1-1,0 0 1,0-1-1,0 1 0,0 0 1,1-1-1,-1 1 1,1-1-1,0 1 0,0-1 1,0 1-1,1-1 1,-1 1-1,1-1 1,0 1-1,0 0 0,0-1 1,0 1-1,2-3 1,0 0 68,1 1 1,-1 0 0,1 0 0,0 0-1,0 0 1,1 1 0,-1-1 0,1 1-1,0 0 1,6-3 0,28-15-14,-20 15 126,95-8 121,-90 16-7,9 5-108,49 16 1,-62-12 87,-4 2-223,-1 2 1,0 0-1,14 18 0,-18-13 176,-4-5-160,-1-2-67,0 1-1,0 0 1,-2 0-1,1 1 1,-2-1-1,4 25 1,-3 61 214,-6-82-114,-2-6-120,0-1 0,0 1-1,-1-1 1,0 0 0,0 0 0,-2 0 0,1-1 0,-1 1 0,0-2 0,-1 1 0,0-1 0,0 0 0,-16 11 0,4-6 109,15-10-9,2-2-27,3-1-111,-1 0 1,0 1-1,0-1 1,0 0-1,1 0 1,-1 0-1,0 0 1,0 0-1,1 0 1,-1 0-1,0 0 1,0-1-1,1 1 1,-1 0-1,0 0 1,0-1-1,1 1 1,-1 0-1,0-1 1,1 1-1,-1-1 1,0 1-1,1-1 1,-1 1-1,1-1 1,-1 1-1,1-1 1,-1 0-1,1 1 1,-1-1-1,1 0 1,0 1-1,-1-1 1,1 0-1,0 1 1,0-1-1,-1 0 1,1 0-1,0 1 1,0-1-1,0 0 1,0 0-1,0 0 1,0 1-1,0-1 1,0 0 0,0 0-1,0 1 1,1-1-1,-1 0 1,0 0-1,1 0 1,0-5 46,0-2-22,1 1 0,0-1 0,1 1 0,0-1 0,0 1 0,0 0 0,9-13 0,140-230 454,-89 147-248,-5 6-80,-50 83-100,4-8 29,1 1 0,28-35-1,-35 47-19,-10 10 99,-16 16-57,12-8-100,4-5-3,1 0-1,0 1 0,0 0 1,0 0-1,0 0 0,0 0 1,1 0-1,-3 9 0,-7 25 29,-12 55-1,21-66 0,11 103 14,-2-109-34,38 77 9,-32-82-18,26 21 1,-27-29-6,1-1 0,22 13 0,26 5 4,-4-11-2,-53-14-3,21 4 6,37 3 1,-52-8-3,1 0 1,-1 0-1,1-1 0,-1 0 1,1-1-1,-1 0 0,15-5 1,34-16 11,-45 15-10,4-6-509,-1-2-1,-1 1 0,15-22 0,12-16-9616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07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14 7088,'0'0'64,"2"-2"-11,5-7-18,-5 7 245,0 4-88,6 8 20,-5-8 48,-3 1-34,4 7-132,-3-8 147,-4 0 4,-14 7-59,0-2 0,-1 1 0,0-2 0,0 0 0,0-2 0,-24 4 0,-3-3 234,43-5-159,9-1-162,15-1-713,39 1 0,-6 5-5966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0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1167 0 8160,'1'40'1,"-3"34"7,-4 3 4,3-52-11,-1-1 1,-9 27-1,-4-6 14,-2-1 0,-2-1 0,-33 49 0,51-86-2,-2 3 54,0-2 0,0 1-1,-1 0 1,-9 8 0,-229 226 434,237-235-416,-2 0-1,1 0 1,-1-1 0,0 0-1,-11 5 1,-161 83 427,-52-9-1422,219-81 725,-241 81-5801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48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1 495 2072,'0'0'209,"6"-2"-103,0 0-88,23-6 145,-15 6-107,0 0 0,0 1 0,0 1 0,0 0 0,19 3 0,105 5 153,115 1 335,-27-1-340,-175-7-96,240 3 47,-223-3-54,322 2 43,-302-3-56,405-8 34,-379 6-68,528-12 29,-501 11-22,617-12 30,-596 12-31,704-23 23,-683 19-29,773-23 26,-757 24-33,855-34 16,-834 31-30,909-33 11,-898 33-24,940-36 7,-935 35-14,944-37 6,-943 38-6,933-32 4,-940 34-9,899-34 8,-908 32-8,866-29 13,-879 31 14,282-9 4,-35 3-22,-283 10 30,635-8 45,-660 9 89,187 1 4,-25 2-91,-198 1 186,136 3 0,-27 1-147,-145-2 254,225 37 150,-252-30-169,196 69 471,-238-78-869,116 36-644,-70-25-4806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4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 5024,'0'0'592,"-2"-5"-272,1 4-184,0-1-38,0 1-1,1 0 1,-1-1 0,0 1 0,1 0 0,-1-1 0,1 1 0,-1-1-1,1 1 1,0-1 0,0 1 0,0-3 0,-4 6 305,4-2-395,-1 0 0,1 0 0,0 0-1,0 0 1,-1 0 0,1 0 0,0 0 0,0 1 0,-1-1 0,1 0 0,0 0 0,0 0 0,-1 0 0,1 0 0,0 0 0,0 1 0,0-1 0,-1 0 0,1 0 0,0 0 0,0 0 0,0 1 0,0-1-1,0 0 1,-1 0 0,1 1 0,0-1 0,0 0 0,0 0 0,0 1 0,-2 13 111,1 0-1,0 1 0,1-1 1,1 1-1,5 27 1,-2-13 69,0-2-64,1 0 0,16 47 0,-19-69-111,71 206 519,-65-191-506,21 39 147,61 125 731,-86-174-887,-3-9 12,-1 0 0,0 0 0,0 0-1,0 0 1,1 0 0,-1 0 0,1 0 0,-1 0 0,0-1 0,1 1-1,0 0 1,-1 0 0,1 0 0,-1-1 0,1 1 0,0 0 0,-1-1-1,1 1 1,0-1 0,0 1 0,0-1 0,-1 1 0,1-1 0,0 1-1,0-1 1,0 0 0,1 1 0,1-1 99,-3-3 4,2-14-1529,1-3-5723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31 104 7984,'-23'-9'2,"23"9"-1,-1-1 0,1 1-1,0 0 1,-1 0-1,1 0 1,-1 0-1,1 0 1,0-1-1,-1 1 1,1 0-1,0 0 1,-1-1 0,1 1-1,0 0 1,0-1-1,-1 1 1,1 0-1,0-1 1,0 1-1,0 0 1,-1-1-1,1 1 1,0 0-1,0-1 1,0 1 0,0-1-1,0 1 1,0 0-1,0-1 1,0 1-1,0-1 1,0 1-1,0 0 1,0-1-1,0 1 1,0-1 0,0 1-1,0 0 1,0-1-1,0 1 1,1 0-1,-1-1 1,0 1-1,0 0 1,0-1-1,1 1 1,-1 0 0,1-1-1,4-3 8,1 1 1,-1 0-1,1 0 0,0 1 1,0-1-1,9-1 0,-2-1-5,39-14 20,-3 5-4,21 0-14,-37 11 0,0 2 0,37 3 0,-62-2 6,-1 1 0,1 0 0,0 0 0,0 1 0,-1 0 0,1 0 1,-1 1-1,0 0 0,8 4 0,-8-4 8,-5-1-4,-1-1 0,0 0 0,1 0-1,-1 1 1,0-1 0,0 1-1,0-1 1,0 1 0,0 0-1,0-1 1,0 1 0,-1 0 0,1-1-1,-1 1 1,1 0 0,-1 0-1,1 0 1,-1-1 0,0 1-1,0 0 1,0 0 0,0 0-1,0 0 1,-1 0 0,1-1 0,-1 3-1,1-2 11,-2 3 12,1 0 0,0-1 1,-1 1-1,0-1 1,0 1-1,0-1 0,-1 0 1,0 1-1,0-1 0,0 0 1,-5 5-1,3-4 4,-6 6 166,10-10-195,-13 8 65,0 1 0,0-2 0,-1 0 0,0-1-1,-24 8 1,-138 47 848,160-56-2171,2-1-5114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0 441 7624,'3'10'9,"1"4"87,0 0 0,11 26 0,-15-40-86,1 1 0,-1-1 0,1 1 0,-1-1 0,1 1 0,-1-1 0,1 0 0,0 1 0,-1-1 0,1 0 0,-1 1 0,1-1 0,0 0 0,-1 0 0,1 0 0,0 0-1,-1 0 1,1 0 0,0 0 0,-1 0 0,1 0 0,0 0 0,-1 0 0,1 0 0,0 0 0,-1 0 0,1 0 0,-1-1 0,2 1 0,18-8 119,-19 7-126,8-2 16,-7 2-6,1 0 0,-1 0 0,1 0-1,-1 0 1,0 0 0,1-1 0,-1 1-1,0-1 1,0 0 0,3-3 0,16-16 70,-1-2 1,-2 0-1,0-2 1,-1 0 0,17-35-1,-22 35 146,12-31 1,0-5 154,-13 38-223,0 1 1,2 0 0,0 1 0,1 1 0,28-31-1,-40 49-133,0 1 1,0-1-1,1 1 0,-1-1 0,1 1 0,-1 0 0,1 0 1,-1 0-1,1 0 0,0 1 0,-1-1 0,1 1 0,0-1 0,0 1 1,-1 0-1,1 0 0,0 0 0,0 1 0,4 0 0,-4 0 7,2 0 1,0 0 0,0 1 1,0-1-1,0 1 1,-1 1-1,1-1 0,-1 1 1,1-1-1,-1 1 1,0 1-1,6 5 0,-5-4 1,7 4 23,-1 1 1,0 0-1,-1 1 0,0 0 1,9 14-1,-9-11-30,89 114 394,-98-126-417,11 14 58,1 0 0,0-1 1,1 0-1,27 21 0,-10-22-29,-18-13 59,-2-3-68,1 0 0,-1-2 1,0 1-1,13-7 0,-9 0 61,76-69 40,18-24 106,-90 84-172,-5 5-45,-2 1 36,0 0 0,1 1 0,0 0 0,1 1 0,27-16 0,-39 26-43,1 0 0,-1 0 0,1 1 0,0-1 1,0 1-1,-1-1 0,1 1 0,0 0 0,0 0 0,-1 0 1,1 0-1,0 1 0,0-1 0,-1 1 0,1 0 1,0 0-1,3 1 0,-5-1-3,1 0 1,-1-1 0,1 1 0,-1 0 1,1 0-1,-1 0 0,0 0 0,0 1 0,1-1 0,-1 0 0,0 0 0,0 1 0,0-1 0,0 1 0,-1-1 0,1 1 0,0-1 0,0 1 0,0 2 1,4 23 1,-5-25 1,2 14 25,-1 0 0,-1 1 0,-2 22 0,0-19-21,2-6 18,-1 1 1,-1-1 0,-5 21-1,4-20-19,2-12-7,0 0 1,1-1 0,-1 1-1,0-1 1,0 1-1,-1 0 1,1-1 0,-1 0-1,1 1 1,-1-1 0,-2 3-1,-1 0 4,5-4-10,0-1 0,0 0-1,0 0 1,0 0-1,0 0 1,0 0 0,0 0-1,0 0 1,-1 0 0,1 1-1,0-1 1,0 0 0,0 0-1,0 0 1,0 0 0,0 0-1,0 0 1,-1 0 0,1 0-1,0 0 1,0 0 0,0 0-1,0 0 1,0 0 0,0 0-1,-1 0 1,1 0 0,0 0-1,0 0 1,0 0-1,0 0 1,0 0 0,0 0-1,-1 0 1,1 0 0,0 0-1,0 0 1,0 0 0,0 0-1,0 0 1,0-1 0,0 1-1,-1 0 1,1 0 0,0 0-1,0 0 1,0 0 0,0 0-1,0 0 1,0-1 0,-75-40-1757,20 10-7224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50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5708 1 1712,'-41'32'17,"-183"123"49,196-133-52,-111 127 28,109-113 52,-147 162 60,136-156 20,-189 187 90,182-178-16,-189 233 98,188-222-133,-224 263 78,212-257-117,-247 295 68,243-285-108,-295 349 44,284-336-125,-296 361 18,300-363-37,-290 344 20,289-348-21,-303 346 15,301-345-8,-285 337 19,290-345-6,-277 273 26,278-284-5,-242 261 34,254-266-41,-221 212 37,226-226 17,-167 166 79,184-175 48,27-28-178,-28 33 222,-60 98 1,48-57 109,47-85-388,1 1-1,0-1 0,-1 1 1,1-1-1,0 0 0,-1 1 1,1-1-1,0 1 0,0-1 0,0 1 1,-1-1-1,1 1 0,0-1 1,0 1-1,0-1 0,0 1 1,0-1-1,0 1 0,0-1 0,0 1 1,0-1-1,0 1 0,0 0 1,0-1-1,0 1 0,0-1 1,1 1-1,-1-1 0,0 0 0,0 1 1,1-1-1,-1 1 0,0-1 1,0 1-1,1-1 0,-1 0 1,1 1-1,-1-1 0,1 1 0,1-1 3,-1 0-1,1 0 0,-1 0 0,1 0 1,0-1-1,-1 1 0,1-1 0,-1 1 0,1-1 1,-1 1-1,0-1 0,1 0 0,-1 1 1,1-1-1,-1 0 0,0 0 0,0 0 1,2-2-1,168-153-666,-51 41-3922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8608,'13'-19'-4,"-11"15"25,1 1 0,-1-1 0,1 1 1,0-1-1,0 1 0,6-4 0,39-30 149,-39 36-36,-3 2-107,1 0 1,-1 1-1,1 0 0,-1 0 1,0 0-1,0 1 1,0 0-1,-1 0 1,9 7-1,7 7 36,24 24 1,-22-20-64,26 25 25,14 7-18,-46-40-4,34 19-1,23 0 1,-3-6 2,-8-5-3,-37-13-3,0 0-1,0 1-1,0 2 1,44 24-1,-68-34 1,1 1 0,-1-1 1,0 1-1,0 0 0,0 0 0,0 0 0,0-1 1,-1 2-1,3 2 0,1 1 0,11 21 1,58 92 37,-51-73 57,-21-41-69,0 0 1,0-1-1,1 1 0,0-1 0,0 0 1,0 0-1,0 0 0,1 0 1,-1 0-1,1-1 0,0 0 0,0 0 1,1 0-1,-1 0 0,0 0 1,1-1-1,0 0 0,8 3 0,18-3 50,-18-5 127,16-10-29,-1-2-1,0-1 1,26-21 0,0-9 157,-42 35-204,-3 2-58,2 1 0,-1 0 0,1 0 0,0 0 0,19-8 0,34-16 198,-62 31-245,1 0 1,0-1-1,0 1 1,0 1-1,0-1 0,0 0 1,0 1-1,0 0 1,0 0-1,1 0 0,-1 0 1,0 0-1,0 0 1,0 1-1,0-1 0,0 1 1,4 2-1,-2-2 5,3 2 16,0 0 0,0 0-1,0 0 1,0 1 0,0 0 0,12 10 0,-13-9-19,-3-2-1,0-1-1,-1 1 1,1-1-1,-1 1 1,0 0 0,0 0-1,0 1 1,5 6 0,3 4 6,39 47 75,-35-43-76,1-1 0,1 0 0,1-1 0,0-1 0,1-1 0,30 17 0,8-8-10,-33-17 19,105 3 16,-104-10-30,-12-1-9,-2 1-5,-1 0 0,1-1-1,-1-1 1,1 1 0,-1-1-1,0-1 1,0 0-1,-1-1 1,13-6 0,-15 6 10,0 1-8,0-1 0,0 0-1,0 0 1,-1 0 0,0-1 0,0 0 0,0 0-1,-1 0 1,6-9 0,-8 9-1,3-2 15,-1 0-1,-1 0 1,1-1-1,-1 0 1,-1 1-1,0-2 1,0 1-1,-1 0 1,0 0-1,2-19 1,-4-1 28,0-3 19,0 0 1,-9-51 0,4 49-42,2 12 3,0 0-1,-2 0 1,-14-41 0,17 59-27,0 1 1,0 0 0,-1 0 0,0 0 0,1 1-1,-1-1 1,0 1 0,-1-1 0,1 1-1,0 0 1,-1 0 0,1 0 0,-1 1 0,1-1-1,-1 1 1,-6-1 0,4-1 6,1 2-9,1-1 0,0 1 0,-1 0 0,0 0 0,1 1-1,-6-1 1,-10 5 0,18-3-3,0 1 1,-1-1 0,1 1-1,0-1 1,0 1-1,1 0 1,-1 0 0,-2 3-1,1-2 0,1 1 1,0-1-1,0 1 0,0 0 0,0 0 0,-1 5 1,1-4-1,1 0 0,0 1 0,0-1 0,1 0 0,0 1 0,0 7 0,10 43 0,6 11 0,3 4 0,19 48-4,-16-55 0,-16-47 3,12 35-15,-2 2 0,14 85 1,-23-106-5,-25-43-20,-16-15-1678,-5-3-6848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1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6456,'73'10'40,"60"0"14,-70-4 59,-31-3-85,0-1 0,0-2 1,36-3-1,91-10 40,-22-1-18,-30 2-56,87-12-782,-89 9-3112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405 160 4312,'-4'-23'-21,"-2"0"1,-15-40-1,20 60 18,-1 1-8,0-1 1,0 0 0,0 0 0,0 1-1,0-1 1,0 1 0,-1 0 0,1 0-1,-1 0 1,0 0 0,1 0 0,-1 0 0,0 1-1,0-1 1,0 1 0,-6-2 0,5 2 5,1-1 11,0 1 0,0 0 0,0 0 0,0 0 0,0 0 0,0 0 0,0 1 0,0-1 0,0 1 0,0 0 0,0 0 0,0 0 0,0 0 0,-1 0 0,1 1 0,0-1 0,0 1 1,-4 2-1,-2 4 307,-58 76 172,51-58 62,-7 22-162,-19 53 0,35-67 190,-1 143 213,12-136-320,29 189 167,-25-180-294,38 218 363,14 63 161,-58-320-809,0-1 0,0 1 0,-1-1 0,0 1 0,0-1 0,-2 1 0,1-1 0,-3 15 0,3-22-43,-1-1-1,1 0 0,-1 0 1,1 0-1,-1 0 0,0 0 0,1 0 1,-1 0-1,0 0 0,0-1 1,0 1-1,1 0 0,-1 0 1,0-1-1,0 1 0,0 0 1,0-1-1,0 1 0,-1-1 1,1 1-1,0-1 0,0 0 0,0 1 1,0-1-1,0 0 0,-1 0 1,1 0-1,0 0 0,0 0 1,0 0-1,-2 0 0,2 0 6,-10-4 136,-23-13-768,-53-35 0,9 1-6446</inkml:trace>
  <inkml:trace contextRef="#ctx0" brushRef="#br0" timeOffset="1">53 964 8968,'33'9'9,"30"5"62,93 11 47,-117-21 77,213 3 76,-193-7-110,223-7 72,-229 2-59,218-55-1188,-131 20-5092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624 535 6104,'-27'30'412,"-32"45"1,43-54-170,-8 10 378,-131 134 232,123-128-338,-130 177 162,132-168-403,-31 72-1,17 1-168,42-113-62,0-1-1,0 1 0,1-1 0,0 1 0,-1 11 1,2-17-43,-2 31 126,1 39 1,3-50-101,1 1 0,7 25 1,-10-43-16,1-1-1,0 0 1,-1 1 0,1-1 0,0 0 0,0 0 0,0 1 0,0-1 0,0 0-1,1 0 1,-1 0 0,3 1 0,11 17 62,26 25-1,-19-25-43,27 17 0,-49-37-29,31 19 140,128 51 53,-129-62-66,5-4-70,-1-2 0,41-3 1,-49-6 43,118-59-1430,-68 22-5951</inkml:trace>
  <inkml:trace contextRef="#ctx0" brushRef="#br0" timeOffset="1">661 1 5744,'3'1'31,"1"1"1,0-1-1,-1 1 1,1 0-1,-1 0 1,1 1-1,-1-1 0,0 1 1,0 0-1,0-1 1,0 1-1,-1 0 1,5 7-1,1 1 121,-1 0 0,12 24 0,-13-23-118,-4-7-5,0-1-1,0 1 1,0 0 0,0 0 0,-1 0-1,0 0 1,1 7 0,0 17 187,-1 0 1,-6 53-1,-1-21 88,-25 78 535,31-139-833,0 0 0,0 0 0,0 1-1,0-1 1,0 0 0,0 0 0,0 0 0,0 0 0,0 0 0,0 0 0,0 1 0,0-1 0,0 0 0,0 0 0,0 0 0,1 0 0,-1 0 0,0 0 0,0 1-1,0-1 1,0 0 0,0 0 0,0 0 0,0 0 0,0 0 0,0 0 0,1 0 0,-1 0 0,0 0 0,0 0 0,0 0 0,0 1 0,0-1 0,1 0 0,-1 0-1,0 0 1,0 0 0,0 0 0,0 0 0,0 0 0,0 0 0,1 0 0,-1 0 0,0 0 0,0 0 0,0-1 0,0 1 0,0 0 0,1 0 0,-1 0 0,0 0-1,0 0 1,0 0 0,0 0 0,0 0 0,9-4 62,15-15-1091,2-3-4290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2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7176,'3'8'10,"0"-1"-1,0 1 1,0 0 0,-1 0 0,-1 0 0,1 0-1,-1 0 1,-1 10 0,0 7 56,-5 33 0,2-29-46,-4 63 100,-5 85 9,9-137-42,-10 189-886,7-103-3714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1 456 3768,'95'-71'125,"-72"55"-77,1 1 1,50-23-1,-49 26-33,1 1 52,-23 11-61,25-9 31,1 2-1,0 1 1,54-5 0,21 8 106,-91 6 177,-9-1-270,-1 1-1,1-1 1,0 1 0,-1 0 0,0 0-1,1 0 1,-1 0 0,0 1-1,2 3 1,-3 4 517,-4 2-348,-1 0 0,-1 0 1,0 0-1,0 0 0,-8 12 1,-31 59 580,36-70-835,-67 111 1943,73-124-1641,5-6-1,17-28 52,80-126 334,-83 137-626,20-30 241,-27 35-151,3-3-9,-1-1 0,0-1 0,13-35 0,-20 43-64,66-177 745,-71 186-440,-4 12-175,-8 16-52,-23 60 53,-4 40-44,33-97-76,3 14-19,4 53 0,-2-90-30,1 0-1,-1-1 0,1 1 1,-1 0-1,1-1 0,0 1 1,2 4-1,10 18 13,0-1 0,29 38 0,-22-44 4,10 0-10,1-2 1,41 17 0,-69-32-10,1 0 1,-1 0 0,1 0-1,-1 0 1,1-1 0,0 1-1,5-1 1,46 1-837,102-12 0,-34-6-7659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1 505 6904,'19'13'86,"-5"-3"71,1-1 0,0-1 0,0 0 1,0 0-1,20 5 0,-32-13-130,-1 0-1,1 0 1,-1 0 0,1 0-1,-1-1 1,0 1 0,1-1-1,-1 0 1,0 1 0,1-1-1,-1 0 1,0 0 0,0-1-1,0 1 1,0 0 0,0-1-1,0 1 1,0-1 0,0 0-1,-1 1 1,1-1 0,-1 0-1,1 0 1,0-2 0,10-17 142,-1 0 1,-2 0 0,8-25-1,1 0-58,51-91 660,-13 20-455,-50 105-252,0 0 0,0 1 1,1 0-1,1 0 0,0 1 1,0-1-1,18-15 0,-22 22-42,-2 2 2,1-1 0,-1 1-1,1-1 1,-1 1 0,1 0 0,0 0 0,0 0 0,0 1 0,0-1 0,0 1 0,0 0 0,1 0 0,-1 0 0,0 0 0,1 0 0,-1 1 0,0-1 0,1 1-1,-1 0 1,1 0 0,4 1 0,3 4 191,1 4-135,-1 1 0,0 0-1,0 1 1,-1 0 0,12 18 0,118 127 473,-122-141-531,17 18 116,-27-27-206,-4-2-36,0-1 0,-1 1 0,1 0 1,-1 0-1,0 0 0,0 0 0,0 1 1,-1-1-1,1 1 0,-1 0 0,3 7 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28 156 1080,'0'-12'195,"-1"0"1,0 0-1,0 0 1,-1 0-1,-1 0 1,-7-22-1,0-13 2794,10 45-2322,0 17 222,0-9-752,1-1 0,-1 1 0,1-1 0,0 0 0,0 1 0,3 7 0,5 21 327,21 211 777,-27-202-815,-5 69-1,1-79-164,-2 117 194,6-45 191,0-16-220,-2-73-242,0 8 193,6 37 0,-7-53 584,-5-10-722,-6-18 79,2-2 7,8 20-98,-1-1-1,-1 0-282,2 2-10,0 0 0,1 1 0,-1-1 0,0 0 0,0 0 1,1 0-1,-1 0 0,1 0 0,-1-1 0,1 1 0,-1 0 0,1 0 1,-1 0-1,1 0 0,0 0 0,0-1 0,0 1 0,0 0 0,0 0 1,0 0-1,0-2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4488,'39'-47'144,"-21"29"-21,0 0-1,2 1 1,0 1 0,32-19-1,-38 27-84,-7 4 12,0 1 1,0 0 0,0 0-1,14-3 1,10-2 92,40-4 0,-60 11-89,1 1 0,-1 0-1,0 1 1,0 0-1,0 1 1,0 0 0,15 6-1,-12-4-16,3 3 123,-9 0-125,0 1 0,0 0 0,-1 0 0,0 0 0,-1 1 0,9 13 0,-8-2 232,-5-11-178,2 8 8,-1 1 0,-1 0 0,0-1 1,-1 1-1,-2 30 0,-1-28 58,2 2-45,-2 1-1,-1-1 1,-1 1 0,-8 24 0,-12 30 294,24-75-376,-1-1 1,1 1 0,-1-1 0,1 1-1,-1-1 1,0 1 0,0-1 0,0 1-1,0-1 1,0 0 0,0 0 0,0 1-1,0-1 1,-1 0 0,0 1 0,-5 4 37,-28 26 277,-1-2-3,33-28-113,0 1 47,-1 1-286,6-3 359,25-5-1588,4-2-5119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0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24 399 7352,'-23'112'561,"23"-109"-487,0 0 1,0 0-1,0 0 0,0 0 1,1 0-1,-1 0 0,1-1 1,0 1-1,0 0 0,0 0 0,3 5 1,-2-4-7,-2-3-48,1 0-1,0 0 0,-1 0 1,1 0-1,0 0 1,0-1-1,0 1 1,-1 0-1,1 0 1,0-1-1,0 1 0,0-1 1,0 1-1,0-1 1,1 1-1,-1-1 1,0 1-1,0-1 1,0 0-1,0 0 0,0 0 1,0 0-1,1 0 1,-1 0-1,0 0 1,0 0-1,0 0 1,0 0-1,0 0 0,0-1 1,1 1-1,0-1 1,-1 0 7,8-4 128,0-3-117,-1 0 0,0-1 0,0 0 0,-1-1 0,0 0 0,-1 0 0,6-13 0,96-157 249,-63 110-150,-20 28-76,6-9 196,47-59 0,-77 108-245,1 0 0,0 0 0,-1 0 0,1 1 0,0-1 0,0 0 0,0 1 0,0 0 0,1-1 0,-1 1 0,3-1 0,-4 2-5,0 1 0,0-1 0,-1 1 0,1-1 0,0 1 1,0-1-1,0 1 0,0-1 0,0 1 0,0 0 0,-1-1 0,1 1 1,0 0-1,-1 0 0,1-1 0,0 1 0,-1 0 0,1 0 1,0 1-1,1 1 10,22 32 71,57 76 86,-72-99-166,-6-8-3,1-1 1,-1 1-1,1 0 0,0-1 1,0 0-1,0 1 1,6 2-1,12 8 23,2-1 0,0-1 0,49 17 0,-58-25-23,26 5 22,44-3 8,-67-8-15,-7-1-14,1 0 1,-1 0 0,0-1 0,0 0-1,0-1 1,0-1 0,-1 0 0,0 0 0,0-1-1,0 0 1,-1-1 0,10-10 0,5-8 22,-22 25-1,2 2-5,-1 1 1,0-1-1,0 1 0,0 0 1,0 0-1,-1 1 0,1-1 1,0 0-1,-1 1 1,0 0-1,4 4 0,22 34 78,-22-31-103,85 119 359,-74-105-293,2-1-1,0-2 1,1 1 0,2-2 0,35 26 0,-49-42-24,1-3 2,-6-1-29,-4-7-4,-2-21-787,-14-48 1,-4 7-7076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50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6728,'0'-43'0,"2"33"0,1 2 1,-2 7 0,-1 0 0,1 0 0,0 0 0,-1 0 0,1 0 0,0 0 0,0 0 0,0 0-1,0 0 1,0 0 0,0 1 0,0-1 0,0 0 0,0 1 0,0-1 0,1 1 0,-1-1 0,2 1 0,2-2 1,4-3 2,36-10 44,86-6 16,-98 20-17,155 15 33,-147-8 40,200 32 53,-187-30-26,229 19 51,-226-25-84,226-2 42,-230-2-56,201-5 34,-207 7-60,171 0 78,-125 7-80,-91-6-68,0-1 0,0 1 0,1 0 1,-1 0-1,0 0 0,0 0 0,0 0 0,0 0 1,0 0-1,0 1 0,-1-1 0,1 1 1,0-1-1,-1 1 0,1 0 0,-1-1 0,1 1 1,-1 0-1,0 0 0,0 0 0,0 0 0,1 3 1,0-1 0,0 7 29,-2-8-28,-1 3-1,1-1 0,-1 1-1,0 0 1,-1-1 0,1 1 0,-1-1 0,0 1 0,0-1 0,-1 0 0,0 0 0,1 0 0,-2 0 0,1-1 0,-6 6 0,-71 77 40,-3-10 14,10-13 5,-55 78-3,102-108-34,-88 146 7,93-143-19,-132 270 22,103-191-35,4 1-2,2 1 0,3-11 0,3-20 0,-43 96 26,76-159 4,4-19 2,26-94-1060,-4 22-4272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0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8968,'6'7'209,"87"106"82,-68-82 90,192 197 800,-132-161-987,17 9-1406,-51-42-5488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0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1 344 8248,'1'1'20,"1"1"1,0-1 0,-1 1-1,1 0 1,-1 0-1,0 0 1,0 0 0,0 0-1,0 0 1,0 0-1,0 0 1,0 1-1,0-1 1,-1 0 0,0 0-1,1 5 1,0 42 549,-2-29-432,1 33 261,11 38 12,-6-74-110,2-5-217,-1 0 1,2-1-1,0 0 0,13 15 0,-6-16 190,7-2-145,0-2-1,34 7 1,-32-12 166,112-18 116,-108 10-150,-18 3-179,9-2 1,0-2 1,0 0-1,-1-1 1,-1-1-1,30-21 1,121-89 612,-151 109-665,31-17 155,44-18 22,-84 43-182,1-1 0,0 2 1,-1-1-1,1 1 0,0 1 0,0-1 0,0 1 0,0 1 1,0 0-1,15 2 0,-14-2-6,3 1 13,1 1 1,-1 0-1,0 1 0,0 1 1,0 0-1,25 11 0,-25-10-14,-5-1 9,12 3 14,0 1 0,-1 2 0,1 0 0,-2 1 0,34 25 0,63 46 59,-91-68-27,19 4-24,46 11 1,-62-25 16,6-6-22,64-13 0,-74 6 9,-7-2-36,0-1 0,0 0 1,23-24-1,-26 17 29,-4-2-26,-1-1 0,9-35 1,-15 37 19,-29-151 79,14 101-88,5 27-14,0 8 4,2-1-1,-3-38 1,9 70-2,3 7 0,3 7-14,-1 0 1,0 0 0,-1 1-1,4 12 1,13 48-3,8 8 1,1 0-3,43 98-18,-18-10-3,-28-56-8,-10-27 9,-16-79 17,6 44-19,-6-45 18,-1 0 0,0 0 0,0 0 1,0 0-1,-1 0 0,1 0 0,-1-1 0,0 1 0,0 0 1,-1 0-1,-1 4 0,3-8 2,0 0-1,0 0 1,0 0 0,0 0-1,0 1 1,0-1 0,-1 0 0,1 0-1,0 0 1,0 0 0,0 0 0,0 0-1,0 0 1,0 1 0,-1-1-1,1 0 1,0 0 0,0 0 0,0 0-1,0 0 1,0 0 0,-1 0 0,1 0-1,0 0 1,0 0 0,0 0-1,0 0 1,-1 0 0,1 0 0,0 0-1,0 0 1,0 0 0,0 0 0,0 0-1,-1 0 1,1 0 0,0 0-1,0 0 1,0 0 0,0-1 0,0 1-1,-1 0 1,1 0 0,-15-5-447,1-1 0,-1 0 0,-15-10 0,29 15 318,-52-28-9411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01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1 456 9416,'330'1'326,"-263"1"-101,-19-1-134,0-2 1,56-8-1,122-17 97,-179 19-80,143-29 99,-138 24-107,-1-2 1,49-20-1,-76 22 48,68-58 59,-79 56-86,-8 4-92,-1 0 0,0 1 0,0-2 0,-1 1-1,2-12 1,-6 8 86,-3 1-75,0 0 0,-1 1 0,-1 0 0,0 0 0,0 0 0,-1 1 0,-1 0 0,0 0 0,-16-16 0,23 26-34,0 1 1,0-1-1,1 1 1,-1-1-1,0 1 1,0 0-1,0-1 1,0 1-1,0 0 1,0 0-1,0 0 1,0-1-1,0 1 1,0 0-1,0 0 1,0 1-1,0-1 1,0 0-1,0 0 1,0 0-1,0 1 1,0-1-1,-2 1 1,0 0 10,-5 2-2,1 0 0,0 0-1,0 1 1,1-1 0,-1 2-1,1-1 1,0 1 0,0 0-1,0 0 1,1 0 0,-1 1-1,1 0 1,-6 9 0,1-2-7,-3 5 52,-41 98 22,47-88-27,-10 151 34,17-136 6,12 195 48,-8-189-23,23 182 50,-21-186-35,13 192 64,-17-190-38,-14 151 71,6-168-65,-5 1-53,-22 46 1,21-63 33,-2-4-95,-1-1 0,0 0 0,-20 8 0,16-12 95,-19-4-969,-44-3 1,11-4-8300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0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1 917 11120,'34'1'13,"41"-5"118,105-16 62,-137 15 55,217-21 108,-205 20-89,194-40 83,-205 33-196,29-17-836,70-41 0,-30 9-7058</inkml:trace>
  <inkml:trace contextRef="#ctx0" brushRef="#br0" timeOffset="1">2014 0 8968,'-18'18'73,"13"-14"-6,1 1 0,-1-1 0,1 1 0,-6 7 0,-61 82 399,55-67-171,-56 153 116,60-136-150,-27 168 96,35-173-163,9 125 70,-5-162-247,0 1 1,0 0 0,1-1 0,-1 1 0,1-1-1,0 1 1,0-1 0,2 5 0,8 15 37,2-1 0,0 0 0,22 26 0,-34-46-45,1 0 0,-1 1 0,0-1 0,0 0 0,1 0 0,-1 0 0,1 0 0,-1 0 0,1 0 1,-1 0-1,1 0 0,0-1 0,1 1 0,36 12 89,69 12 1,-74-23 20,149-23 29,-178 20-145,-1 0 0,0 0 0,0 0 0,0 0 0,0-1 0,7-3 0,28-16-493,-1-1 0,66-53 0,-8-3-7037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0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8792,'1'60'104,"22"95"358,-6-88-108,-8-23-127,-2 0 1,3 72-1,-9-106-133,1 6-1246</inkml:trace>
  <inkml:trace contextRef="#ctx0" brushRef="#br0" timeOffset="1">327 138 7896,'32'-7'73,"-29"5"-53,0 1 0,0 0-1,1 0 1,-1 1 0,0-1-1,1 1 1,-1 0-1,1 0 1,-1 0 0,0 0-1,1 0 1,-1 1 0,1-1-1,4 3 1,-2 3 181,0 3-125,0 1-1,-1 0 0,0 0 1,0 1-1,-1-1 1,3 17-1,-2-12 37,0-1-62,-1 0-1,-1 0 0,0 1 0,-1-1 0,0 1 0,-1 18 0,-4 122 143,0 48-1144,3-118-4801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0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8608,'22'-6'226,"-1"1"1,1 0 0,0 2-1,0 0 1,34 2 0,-47 0-189,-1 2 1,0-1 0,1 1-1,-1 0 1,0 1-1,0 0 1,0 0 0,8 5-1,-10-5-32,-1 1 0,0 0 0,0 1 0,-1-1 1,1 1-1,-1 0 0,0 0 0,0 1 0,0-1 0,0 1 0,4 8 0,-1-3-3,-3-3 1,0 0-1,-1 0 1,1 1-1,2 8 1,5 14 5,50 118 49,-54-133-55,-5-10 1,0 0-1,0 0 1,1-1-1,0 1 1,0-1-1,5 7 1,45 43 30,-40-46 21,2-4-34,-1-1 1,1 0-1,23 1 0,-21-7 53,-5-2-44,0-1 0,0 0 0,0-1 0,-1 0 0,0 0 0,-1-1 0,1-1 0,-2 0 0,16-18 0,-13 14-11,-7 7 4,0 1 0,-1-1 0,0 0 0,-1 0 0,1 0 0,3-11 0,98-184 797,-89 174-486,-17 47-87,-2-7-230,-4 31 85,-4 114 6,12-118-48,25 177 17,-18-172-49,44 189 13,-39-187-27,48 180 3,-51-183-10,22 133 2,-31-150-2,-5 26-1,3-47-5,0-1-1,0 1 0,-1 0 1,0-1-1,0 1 0,0-1 1,-4 6-1,2-6 1,-1 1-1,0-1 1,0 0 0,-1 0-1,1 0 1,-1-1 0,0 1-1,-1-2 1,1 1-1,-1-1 1,-9 4 0,14-6-1,-18 5 7,-14-4-1,-44-1 0,55-6 15,-9-6-2,-40-22-1,55 21 17,-1-6-15,2 0 1,-18-27-1,32 44-12,1-1-1,0 1 0,1-1 1,-1 1-1,0-1 0,0 0 1,1 0-1,-1 1 0,0-4 1,-2-19 18,1-1 0,1 1 1,1-25-1,6 21 62,53-118 37,-42 118-51,-4 10-38,26-27 1,-23 31-22,31-23 1,-18 20 65,143-53 39,-134 59-33,168-38 113,-59 14-39,-82 13-1892,-43 16-6955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0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10224,'11'46'125,"-2"1"1,5 69 0,-10-55 92,14 64 0,-14-100-142,2 3-2,12 90 124,-16-98-157,-2-4 76,2-1 0,0 1 0,5 21 0,-6-35 37,-3 9 254,-4-15-237,5 3-196,-1-7 159,9-71-685,-5 64-270,5-51-6839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03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9240,'28'29'-3,"-22"-22"-1,0-1 0,0-1-1,1 1 1,11 6 0,135 95-431,-97-63-616,1 1-4015</inkml:trace>
  <inkml:trace contextRef="#ctx0" brushRef="#br0" timeOffset="1">653 364 6280,'5'28'0,"-6"-1"0,-6 2 0,0-10 61,-16 25 0,-4 13 366,21-44-373,4-8 23,0 0 0,0-1 0,1 1 1,0 0-1,0 0 0,-1 9 1,1-7 63,0-1 1,0 1-1,1 0 1,0 1-1,0-1 0,1 0 1,0-1-1,0 1 1,0 0-1,5 12 1,-2-9-67,-2-7-23,-1 1 0,1-1-1,0 0 1,0 1 0,0-1 0,1 0-1,-1 0 1,5 3 0,8 10 159,1-1 0,1-1 1,0-1-1,33 19 0,9-1 68,9 13-22,-59-35-90,-7-5-147,0 0 1,0 0 0,-1 0 0,0 0-1,0 0 1,0 0 0,0 0-1,0 1 1,-1-1 0,0 7 0,0-11-14,0 1 1,0 0-1,0-1 0,0 1 1,0-1-1,-1 1 1,1 0-1,0-1 1,0 1-1,0-1 0,-1 1 1,1-1-1,0 1 1,-1-1-1,1 1 1,-1-1-1,1 0 1,-1 2-1,-6 4 23,1 1 0,-1-1-1,0 0 1,-1 0 0,0-1 0,1 0 0,-2 0 0,1-1-1,0 0 1,-15 5 0,12-4 25,-3 1-14,-1-1 0,1 0 0,-1 0 0,0-1 0,0-1 0,-23 1 1,22-3 29,0 0 0,1-2 0,-1 0 1,1-1-1,0 0 0,-18-6 0,33 8-65,0 0-1,-1-1 0,1 1 1,0-1-1,-1 1 1,1 0-1,0-1 1,-1 1-1,1-1 0,0 1 1,0-1-1,0 1 1,-1-1-1,1 1 0,0-1 1,0 1-1,0-1 1,0 1-1,0-1 0,0 1 1,0-1-1,0 1 1,0-1-1,0 1 0,0-1 1,0 1-1,1-1 1,-1 1-1,0-1 0,0 1 1,0-1-1,1 0 1,-1 1 2,12-18-1537,3-2-6211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4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1352,'0'0'88,"1"5"-28,6 38 381,-2-1 0,-1 0 0,-4 63 0,-15 15-156,4-67-15,-29 114 79,29-126-284,-84 272 703,82-279-676,0-1 109,1 1 0,1 1 0,-8 47 0,17-69-82,0-2 11,0 0 1,1 0 0,0 19-1,1-27 373,2-7-391,40-83-760,-24 56-3545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4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12 797 5560,'0'-3'-87,"0"-8"-27,-11-43-442,14 30 553,11-16 24,33-66 1,-42 95-17,2-3 13,1 0 0,0 0 0,1 1-1,21-23 1,-23 27-10,11-8 40,103-74 23,-90 73-30,156-66 29,-147 70 3,274-79 197,-191 63-155,166-26 185,-191 39-176,-40 12-36,81-11 224,-100 12-174,74 1 0,-98 5-82,0-1-1,-1 2 0,23 6 1,1 0 33,-35-9-78,1 1 0,-1 0-1,1 0 1,-1 0 0,0 1 0,1-1 0,-1 1 0,0 0 0,0 0-1,0 0 1,0 0 0,0 0 0,4 5 0,1 0 34,45 44 154,-2 2-1,56 77 1,-73-85-84,71 77 922,-102-118-909,6 4-39,-2-5 80,0 0 0,0 1 0,0-1 0,8 7 1,-13-8 3,0-1 94,-1 0-238,-1-1-1,0 0 0,0 0 0,0 1 0,0-1 0,1 0 0,-1 0 1,0 1-1,0-1 0,1 0 0,-1 0 0,0 0 0,0 0 0,1 1 1,-1-1-1,0 0 0,1 0 0,-1 0 0,0 0 0,0 0 0,1 0 1,-1 0-1,0 0 0,1 0 0,-1 0 0,0 0 0,1 0 0,-1 0 0,0 0 1,0 0-1,1 0 0,-1 0 0,0 0 0,1 0 0,-1-1 0,0 1 1,0 0-1,1 0 0,-1 0 0,0 0 0,0-1 0,1 1 0,-1 0 1,0 0-1,0 0 0,0-1 0,1 1 0,-1 0 0,0 0 0,0-1 1,0 1-1,0 0 0,0-1 0,1 1 0,-1 0 0,0 0 0,0-1 1,0 1-1,0 0 0,0-1 0,1-1 740,-1 2-764,0-1 0,0 1 1,0 0-1,0 0 0,0-1 1,0 1-1,0 0 0,0 0 0,0-1 1,0 1-1,0 0 0,1 0 1,-1-1-1,0 1 0,0 0 0,0 0 1,0 0-1,1-1 0,-1 1 1,0 0-1,0 0 0,1 0 0,-1 0 1,0-1-1,0 1 0,0 0 0,1 0 1,-1 0-1,0 0 0,1 0 1,-1 0-1,0 0 0,0 0 0,1 0 1,-1 0-1,0 0 0,0 0 1,1 0-1,-1 0 0,0 0 0,0 0 1,1 0-1,-1 0 0,0 0 0,0 0 1,1 0-1,-1 1 0,2 29-2,-5 17-2,-7 14 0,6-40 1,-31 150-17,28-149 15,-8 33-7,-9 82-2,22-123 7,-27 187-16,19-131 12,-2 4 6,1-14 1,-1-14 0,0-6 0,0 2 0,-10 34 0,14-43 0,4-1 0,1 3 0,-3 5 1,-4 112 200,10-150-191,-1-1 0,0 1 0,0 0 0,1-1 0,-1 1 0,0 0 0,0-1 0,-1 0 0,1 1 0,0-1 0,0 1 0,-1-1 0,1 0-1,-1 0 1,1 0 0,-1 0 0,1 0 0,-1 0 0,0 0 0,1-1 0,-1 1 0,0-1 0,-3 1 0,0 1 15,-7 3 10,0-1-1,0-1 1,-1 0 0,-21 2 0,-167 11 251,112-15-148,-58 0 2,18 6 65,-11 0-38,127-7-137,-224 14 221,-20 1 53,210-13-239,14-2-48,-53 6 77,8 4-16,-85 9 64,71-12-18,-21-1 40,107-6-137,-4-3 3,4 2-4,-3-3-4,6 3 10,1 1-22,-6 0-2,6 0-5,5-1 0,0 1-3,1-1 0,0 0 1,0-1-1,-1 1 0,1 0 0,-1-1 0,1 0 0,-1 0 0,0 0 0,1 0 0,2-4 0,8-5 1,52-38-1937,7-6-7744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05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52 120 2696,'0'0'265,"-5"-2"-50,-15-5 22,12 3 23,-4-3 6,12 7-251,-1 0 1,1-1 0,-1 1-1,1 0 1,0-1 0,-1 1-1,1 0 1,-1-1 0,1 1-1,0-1 1,-1 1 0,1 0 0,0-1-1,-1 1 1,1-1 0,0 1-1,0-1 1,0 1 0,-1-1-1,1 1 1,0-1 0,0 0-1,0 1 1,0-1 0,0 1 0,0-1-1,0 1 1,0-2 0,1 1-2,-1 0 0,1 0 0,-1 0 0,1 0 0,-1 0 0,1 0 0,0 0 0,-1 1 0,1-1 0,0 0 0,0 0 0,0 0 0,-1 1 0,1-1 0,0 1 0,2-2 0,78-39 214,-56 33-87,124-13 59,-116 21-72,-13 1-69,2-1-21,1 2 0,-1 0 0,0 2 0,0 0 0,26 10 0,72 36 111,-100-37-42,-2 3-57,0 2 0,21 28 0,-28-26 65,-2 14-31,9 61 0,-18-64 44,-30 128 59,19-128-47,-59 106 54,53-113-60,-33 30 85,-81 68 0,50-65-65,33-17-30,-45 50 0,89-85-83,1 4 11,3-9-51,0 0 0,0 0-1,0 0 1,-1 0 0,1 0 0,0 0 0,0 0-1,0 0 1,0 1 0,0-1 0,0 0 0,0 0-1,0 0 1,0 0 0,0 0 0,0 0 0,0 1-1,0-1 1,0 0 0,0 0 0,1 0-1,-1 0 1,0 0 0,0 0 0,0 0 0,0 0-1,0 1 1,0-1 0,0 0 0,0 0 0,0 0-1,0 0 1,0 0 0,0 0 0,1 0 0,-1 0-1,0 0 1,0 0 0,0 0 0,0 0-1,0 0 1,0 0 0,0 1 0,1-1 0,-1 0-1,0 0 1,0 0 0,0 0 0,0 0 0,0 0-1,0 0 1,0 0 0,1-1 0,3 3 3,0 0 0,0-1 1,1 0-1,-1 0 0,1 0 1,-1 0-1,0-1 0,1 0 0,-1 0 1,1 0-1,-1 0 0,10-3 1,-1 2 11,106-10 24,-81 8 3,48-12 1,10-3 30,79-5 15,-139 20 5,-13 1-48,15-1 24,0 2 0,69 6 0,-90-4-12,-1 0-17,0 1 0,-1 1 0,1 0 0,0 0 0,25 11 0,-33-11-14,-1 0 21,0 0 0,0-1-1,0 2 1,-1-1 0,1 1 0,-1 0 0,0 1 0,0-1-1,-1 1 1,1 0 0,7 10 0,9 14 103,-13-25-70,11 0-437,1-1-1,24 0 1,13 0-5504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3:01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64 190 1976,'0'0'2001,"5"5"-1609,17 19-258,-17-19 139,-5-2 0,5 8-166,5 2 849,-8-10-562,-2-2-188,3 4 0,-3-4 202,2 1-206,5 6 7,-5-5 39,2-6-29,8-5-59,0 0 0,0-2 0,-1 1 0,0-1 0,-1-1 0,0 0 0,0 0 0,-2-1 1,1 0-1,-1 0 0,-1-1 0,0 0 0,-1-1 0,5-15 0,-4 10 176,-6 15-255,1 0 1,-1 0-1,0 0 1,0 0-1,-1 0 1,1 0-1,-1 0 1,0 0-1,0-7 1,-1 7 67,-1-4-1,1 7-135,0 0-1,0 0 1,1 1-1,-1-1 1,0 0-1,0 1 1,0-1 0,0 1-1,0-1 1,0 1-1,0 0 1,0-1-1,0 1 1,0 0 0,0 0-1,0 0 1,0 0-1,-1-1 1,1 1 7,-2 0-6,0 0 1,0 0-1,0 0 1,1 0-1,-1 0 1,0 1 0,0-1-1,0 1 1,0-1-1,1 1 1,-1 0-1,0 0 1,1 1-1,-1-1 1,-3 3 0,-1 0-3,5-4-5,1 1-1,-1 0 1,1 0-1,-1 0 1,1 0-1,0 0 1,-1 0 0,1 1-1,0-1 1,0 0-1,0 1 1,0-1 0,0 0-1,0 1 1,0 0-1,1-1 1,-2 3-1,-1 2 9,-2 3-5,3-5-6,0 0 1,1 0-1,-1-1 0,1 1 1,0 0-1,0 0 1,0 1-1,1-1 0,-1 5 1,-16 120 37,7 36-2,9-111-26,-6 180 16,4-143-20,3 55-1,-3-69 3,1-53-11,1-2 1,-8 48 7,7-52-6,-25 135 38,15-115-37,0-10 1,-2-6-2,1-4 4,4-7 1,5-7 0,-6 2 0,8-4 1,-6 1-22,5-2 61,8-1 264,4-2-309,26-3 14,209-12 33,-143 15-23,-12 1-8,-48-1-3,135-4 280,-174 6-64,-8-2-142,6 2-88,0 0 0,-1 0 0,1 0 0,0 0 0,-1 0-1,1 0 1,-1 0 0,1 0 0,0 0 0,-1 0 0,1 0 0,-1 0 0,1 0 0,0 0-1,-1-1 1,1 1 0,0 0 0,-1 0 0,1 0 0,-1-1 0,1 1 0,0 0 0,0 0-1,-1-1 1,1 1 0,0 0 0,-1 0 0,1-1 0,-3-4-106,1 1 0,0 0 1,0 0-1,0-1 0,1 1 1,-1-1-1,-1-9 0,2 6-702,-8-32-7687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4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1370 106 1800,'0'0'89,"1"-13"278,4 6-260,-3 3 107,3-5 74,-3 5 168,2-3 70,-2 4 91,1-5 15,-3 7-581,0 0 0,0 0 0,0 0 1,0 0-1,0 0 0,0 0 0,-1 0 0,1 0 0,0 0 1,-1 0-1,1 0 0,-1 0 0,1 1 0,-1-1 1,0 0-1,1 0 0,-1 0 0,0 0 0,-1 0 0,2 0 19,-2-1 3,-1 1 1,1-1-1,-1 1 0,1-1 1,-1 1-1,1 0 0,-1 0 0,0 0 1,0 0-1,1 0 0,-1 1 1,0-1-1,-4 1 0,1-1-91,-13-2 145,-6-2 253,0 2 1,-30-1-1,-84 9 521,81-4-579,-91 8 316,91-3-396,55-5-220,-21 1 148,0 2 0,1 1 0,0 1 0,-26 11 0,40-14-104,8-2-60,-1 1-1,1-1 1,0 0-1,-1 0 0,1 1 1,0-1-1,0 1 1,0-1-1,0 1 0,0-1 1,0 1-1,0 0 1,1-1-1,-1 1 0,1 0 1,-1 0-1,0 3 1,1 0 3,0 1 0,0 0-1,0 0 1,1 0 0,0 0 0,0-1 0,4 11 0,14 36 15,-15-42-26,21 49 14,-5-11 1,23 89-1,-31-97-9,3-2 2,2-3-3,-11-24-2,11 39 0,-16-43 0,0 1 0,13 12 0,-3-8 1,0 0 6,-8-10 1,12 6 1,-14-8-8,0 1 0,0-1 0,0 1 0,1-1 0,-1 0 0,0 1 0,0-1 0,0 0 0,1 0 0,-1 0 0,0 0 0,0 0 0,1 0 0,-1 0 0,0-1 0,3 0 0,2 0 2,39-8 24,134-19 41,-156 24-52,-4-1-3,1 2 1,0 0-1,0 1 0,0 1 0,0 1 1,21 2-1,22 0 47,-46-3-42,-1 1 0,1 1 1,0 0-1,-1 2 0,19 4 0,37 26 49,-62-30-63,0 0 1,-1 1-1,17 9 0,-6 4-1,-13-12 1,-1 1 1,-1-1-1,1 2 1,7 10-1,-11-13 1,0 0 0,-1-1 0,1 1 0,-1 0 0,0 0 0,0 0 0,0 0 0,0 0 0,-1 0 1,1 0-1,-2 8 0,1-7 0,-1 1 1,0-1 0,0 0-1,0 0 1,-1 0 0,0 0 0,0 0-1,-5 9 1,-30 40 49,11-19-29,11-15-14,-1 0 1,-1-1 0,-1-1 0,-36 30 0,-106 52 37,156-98-47,-14 10 7,-1-2 0,0 0-1,-1-2 1,0 0 0,-29 7 0,-127 35 72,158-45-78,-28 9 23,32-9-14,0-1-1,0 0 1,-1-1 0,1-1 0,0 0 0,-28-1-1,32-2-7,-39-10 29,-70-27 11,91 28-20,1 2 0,-58-11 0,-20-3 47,-144-64-1565,105 28-6327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5920,'71'0'825,"-54"-4"-81,-17 3-708,0 1 0,0 0-1,1 0 1,-1 0-1,0-1 1,1 1-1,-1 0 1,0 0-1,0 0 1,1 0-1,-1 0 1,0 0-1,1 0 1,-1 0-1,0 0 1,1 0-1,-1 0 1,0 0-1,0 0 1,1 0-1,-1 0 1,0 0-1,1 0 1,-1 0-1,0 0 1,1 0-1,-1 0 1,1 1-1,2 20 446,2 27 33,17 85 0,-17-111-260,0 1 1,1 25 0,-4-25 193,1 1 0,10 34 1,-12-56-169,10-13-1516,1 0-6297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8072,'77'9'76,"-76"-9"-55,1 0 0,0 1 0,-1-1 0,1 0-1,-1 1 1,1-1 0,0 1 0,-1-1 0,1 1 0,-1 0 0,1 0 0,-1 0 0,0 0 0,1 0 0,-1 0 0,0 0 0,0 0 0,1 0 0,-1 0 0,0 1 0,0-1 0,0 1 0,-1-1-1,1 1 1,1 1 0,-2-2-15,0-1 2,0 1 0,0 0 0,0-1 0,0 1-1,0-1 1,0 1 0,0-1 0,0 1-1,0-1 1,0 1 0,0-1 0,-1 1 0,1-1-1,0 1 1,0-1 0,-1 1 0,1-1 0,0 1-1,0-1 1,-1 1 0,1-1 0,-1 0-1,1 1 1,0-1 0,-1 0 0,1 1 0,-1-1-1,1 0 1,-1 0 0,0 1 0,-1 0 17,-4 4 56,0 0 1,-1 0-1,1-1 0,-1 0 0,0-1 1,-1 1-1,1-1 0,0-1 0,-1 1 0,0-1 1,0-1-1,1 1 0,-1-1 0,-14 0 1,-5 2 188,41 4 37,23 1-1546,6-1-5107</inkml:trace>
  <inkml:trace contextRef="#ctx0" brushRef="#br0" timeOffset="1">958 414 7536,'-6'5'3,"0"0"0,-1 0 0,0 0 0,0-1 0,-1 0 0,1 0 0,-15 4 0,-55 14 45,47-15-26,-136 50 568,165-56-556,0-1 1,0 1 0,0 0-1,0 0 1,0 0 0,1-1-1,-1 1 1,0 0 0,0 0-1,1 0 1,-1 0 0,1 0-1,-1 0 1,1 1 0,-1-1-1,1 0 1,0 0 0,-1 0-1,1 0 1,0 0 0,0 1-1,0-1 1,0 0 0,0 0-1,0 0 1,0 1 0,0-1-1,1 0 1,-1 0 0,0 0-1,1 0 1,-1 0 0,1 1-1,0 0 1,4 4 128,0 1-76,0 0-1,1-1 1,0 0 0,1 0-1,-1-1 1,1 1-1,14 7 1,88 51 352,-88-52-350,-1 0 1,-1 2-1,0 0 1,-1 1-1,17 18 1,-28-25-62,13 13 159,3 9-57,22 38 1,-45-67-119,1 0 1,0 0-1,-1 0 1,1 0-1,-1 0 1,0 0-1,1 0 1,-1 0-1,0 0 0,0 0 1,1 0-1,-1 0 1,0 1-1,0 1 1,-1 4 13,0 0 0,0 0 0,-1-1 0,0 1 0,0 0 0,0 0 1,-1-1-1,0 1 0,-8 11 0,11-17-12,-1 0 1,0 0-1,0 0 1,0 0-1,0 0 1,0 0-1,0 0 1,0 0-1,0 0 1,-1 0-1,1 0 0,-2 0 1,-23 12 73,0-2-1,-38 12 1,35-17 73,11-4-89,-9 2 0,-1-2-1,0 0 1,-39-4 0,-25-9 114,91 11-178,0 0 0,0 0 0,1 0 0,-1 0-1,0-1 1,0 1 0,1 0 0,-1 0 0,0-1 0,0 1 0,1-1-1,-1 1 1,0 0 0,1-1 0,-1 1 0,0-2 0,-7-5-218,1-1 1,0 0 0,1-1-1,0 0 1,0 0 0,-7-17-1,-14-28-7916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4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1 8608,'2'0'36,"-1"1"0,0 0 1,1 0-1,-1 0 0,0 0 0,0 0 1,0 0-1,0 1 0,0-1 0,0 0 1,0 1-1,0-1 0,0 0 0,-1 1 1,1-1-1,0 1 0,-1-1 0,0 1 1,1-1-1,-1 1 0,0 0 0,1-1 1,-1 1-1,0-1 0,0 1 0,0 0 1,-1-1-1,1 1 0,0-1 0,-1 1 1,1-1-1,-1 1 0,1-1 0,-1 1 1,0 1-1,-87 161 1163,65-122-1091,-69 120 194,84-150-284,-44 53 97,47-59-90,-167 191 352,154-176-359,-25 34 116,33-39-93,-28 40 104,34-51-118,0 1 1,0-1-1,-1 0 0,1 0 1,-1-1-1,-11 9 0,13-12 27,-3-26-424,3 13-704,-6-26-6466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8248,'0'0'41,"-1"0"-33,0 0 0,1 1 0,-1-1 0,1 0 0,-1 1 0,1-1 0,-1 0 1,1 1-1,-1-1 0,1 1 0,0-1 0,-1 1 0,1-1 0,0 1 0,-1-1 0,1 1 0,0-1 0,-1 1 0,1-1 0,0 1 0,0-1 0,0 2 0,12 8 48,1-1 0,0 0 0,0-1 0,22 10 0,23 15 92,-56-31 6,-1 1 36,-1-3-175,0 1 1,0-1 0,1 1-1,-1-1 1,0 1 0,0-1 0,0 1-1,0-1 1,0 1 0,0-1-1,0 1 1,0-1 0,0 1-1,0-1 1,0 1 0,0-1 0,0 1-1,0-1 1,-1 1 0,1-1-1,0 1 1,0-1 0,-1 1 0,1-1-1,0 1 1,0-1 0,-1 0-1,0 1 1,-6 4 68,0-1 0,0-1 0,0 1 0,-1-1 0,1 0 0,-1-1 0,0 0 0,-9 1 0,-16 0 101,30-3-131</inkml:trace>
  <inkml:trace contextRef="#ctx0" brushRef="#br0" timeOffset="1">848 513 6104,'31'34'1,"-15"-18"16,-12-13-30,0 1 0,0 0 0,0 0-1,0 0 1,-1 1 0,1-1 0,-1 1 0,0 0 0,3 9-1,-5-12 42,-1 1 0,0-1 1,0 1-1,-1-1 0,1 1 0,-1-1 0,1 1 0,-1-1 0,0 0 0,1 1 0,-1-1 0,0 0 0,-1 0 0,1 0 0,0 1 0,-4 2 0,2-1 60,0-1 1,0 1 0,-1-1-1,1 0 1,-1 0-1,0 0 1,-7 3 0,1-1 343,6-1 96,-6 4 9,5-5-57,-6 2-23,8-4 654,4-5-852,6-17-1507,2-5-5252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733 783 8608,'0'-2'42,"0"-1"0,-1 0 0,1 0 0,-1 0 0,0 1 0,0-1 0,0 0 0,0 0 0,0 1 0,0-1 0,-1 1 0,1-1 0,-1 1 0,0 0 0,0 0 0,0 0 0,0 0 0,0 0 0,0 0 0,-5-3 0,-2 0 103,0 0 1,-1 0 0,-17-6-1,15 6-189,-18-7 496,-48-12 1,53 18-360,14 2-2,0 2 1,-1 0-1,1 0 0,-1 1 0,0 0 0,1 1 0,-1 1 0,-22 3 0,22-2-36,-13 3 213,-13 8-84,-48 26 0,63-24 24,-85 84 84,90-76-104,1 9-57,-26 67-1,42-97-114,0 0-1,0 1 1,1-1-1,-1 0 1,1 1-1,0-1 1,-1 1-1,1-1 0,1 3 1,-1 8 24,1 0-1,0-1 1,4 15 0,-1-15-22,0 1 1,12 22 0,-15-33-7,0 0 0,0 0 0,1 0 0,-1 0 0,0 0 0,1 0 1,-1-1-1,1 1 0,2 2 0,19 14 31,0 0 1,2-2-1,25 13 0,-47-28-29,0 1 1,0-1-1,0 0 0,0 0 0,0 0 0,0 0 0,6 0 1,32 2 63,81-3 1,-117 0-61,0-1 0,0 0 0,0 0 0,0 0 0,5-3 0,179-72 141,-149 55-38,150-104 59,-155 98-33,110-128 54,-141 150-176,0 0 1,0 0-1,-1-1 0,5-8 1,22-52 60,22-73 1,-42 93 20,-3 12-56,5-29 27,6-104 1,-17 147-52,2-36 28,-5-55 0,-1 19 76,1 93-129,1-1 0,0 0 1,-1 0-1,1 1 0,-1-1 1,1 1-1,0-1 1,0 1-1,-1 0 0,1 0 1,0-1-1,0 1 0,-2 1 1,-2 3-1,2-4-1,2 1-1,-1-1 1,0 1 0,0 0-1,0 0 1,1 0 0,-1 0 0,1 0-1,0 0 1,0 0 0,-1 0-1,1 1 1,-1 3 0,-16 40 11,13-25-10,-5 29 0,-1 46 3,1 25-3,0 6-2,-3-14 0,-1-24 0,5-21 0,3-17 0,3-13 0,4-16 0,8-12-1956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5744,'-6'0'96,"0"1"0,0 0 0,0 0 0,0 0 0,0 1 0,0-1 0,1 2 0,-1-1 0,0 1 1,1-1-1,0 1 0,0 1 0,0-1 0,0 1 0,0 0 0,1 0 0,-8 9 0,-7 17 437,1 1 0,-24 58 0,18-20-20,-14 30 636,38-93-867,2 2-1393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6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8968,'0'11'4,"-2"12"81,-1-2-21,-14 101 151,9-60 191,-22 131 4,-14 7-205,36-162-137,1 7-642,-3 81 0,10-43-5599</inkml:trace>
  <inkml:trace contextRef="#ctx0" brushRef="#br0" timeOffset="1">526 1684 11032,'4'23'5,"-1"18"30,-5 6-2,-11 19-25,5-41 56,0-2 0,-1 1-1,-1-1 1,-2 0 0,0-1 0,-16 20 0,20-30-22,2-5 44,0-1-1,0 1 1,-12 10 0,-103 91-514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8608,'2'-2'48,"4"-8"12,0 6 49,17-7-41,-9 4 9,1 1 1,-1 0 0,1 1-1,17-4 1,18 4-29,-28 6 46,107 23 40,-102-15-55,-10 0-57,0 0 0,-1 1 0,0 1-1,25 22 1,-40-32-16,0 0 0,0 0 0,0 0-1,0 0 1,0 1 0,0-1 0,0 0-1,0 1 1,0-1 0,-1 1 0,1-1 0,-1 1-1,1 1 1,4 15 22,-1 1 0,-2 0-1,1 0 1,-2 30 0,-1-46-15,0-1 0,0 1 0,-1-1 0,1 1 0,-1-1 0,1 1 1,-1-1-1,-2 5 0,1-2 6,-4 10 13,-1 0 1,0 0-1,-1 0 1,-1-1-1,0 0 1,-1 0-1,-1-1 1,-16 16-1,26-28-26,-17 16 52,0 0 0,-1-1 0,-1-1 0,-31 19 1,39-26-2,4-3-22,0 1-1,0-1 0,-1-1 0,1 1 1,-1-1-1,-15 4 0,8-5 165,13-2 72,2-4 1,1 2-263,-1 1 1,1-1-1,0 1 1,0-1-1,0 1 1,0-1-1,0 1 0,0-1 1,0 0-1,0 1 1,0-1-1,0 1 1,0-1-1,0 1 0,1-1 1,-1 1-1,0-1 1,0 1-1,1-1 1,-1 1-1,0-1 0,0 1 1,1-1-1,-1 1 1,1-1-1,-1 1 1,0 0-1,1-1 0,-1 1 1,1 0-1,0-1 1,78-61 347,6 1 106,33-25-189,50-62-12,-138 117-103,116-127 193,-132 143-293,2-5 37,2 2-1,0 0 1,23-17 0,-39 34-16,-8 5 4,-2 1-71,-21 19 63,-40 49 12,57-58-68,0 0 0,2 1-1,0 0 1,1 0 0,-14 34 0,16-33-12,-5 14 32,-26 124 20,37-127-26,3-10-24,0 1 0,2-1 0,1 1 0,7 20 0,0-20 30,4-3-25,1-1 0,0-1 0,30 19 0,-21-22 31,130 18 17,-121-28-24,148-1 10,-180 0-48,1 0 0,0 0 0,0 0 0,0-1-1,0 1 1,0-1 0,4-1 0,29-11-460,-1-1 1,-1-2-1,41-24 0,23-17-8808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6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27 6816,'8'-5'37,"1"1"0,-1 1 1,1-1-1,0 2 0,0-1 1,0 1-1,0 1 0,0-1 1,1 1-1,-1 1 0,11 0 1,-11 3 7,-1-1 0,0 1 0,0 0 0,0 1 0,0-1 0,-1 2 0,9 5 0,-7-5 3,-2 0 12,1 0 0,-1 0 0,0 1 1,0 0-1,-1 0 0,0 0 0,0 1 1,0 0-1,-1 0 0,7 12 0,-10-15-29,-1-3 1,0 0 1,0 1-1,-1-1 0,1 0 1,-1 1-1,1-1 0,-1 1 1,1-1-1,-1 1 0,0-1 1,1 3-1,8 120 529,-11-95-107,-27 121 163,20-121-249,-55 96 135,48-106-223,-10 3-88,-48 29 1,53-41 55,-2-4-89,-43 8-1,64-14-199,0 0-1,1 0 0,-1 0 1,0 0-1,0 0 0,0-1 1,1 1-1,-1-1 0,0 1 1,0-1-1,1 1 0,-1-1 1,0 0-1,1 0 0,-1 0 1,1 0-1,-1 0 0,1 0 1,0 0-1,-1 0 0,1-1 1,0 1-1,0 0 0,0-1 1,0 1-1,0-1 0,0 1 1,0-1-1,0 0 0,1 1 1,-2-3-1,-7-20-7471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3:03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1188 0 1624,'-60'10'313,"-118"20"1487,129-20-1002,21-4-509,-38 13 0,-64 31 155,102-36-216,-125 75 83,122-68-151,-109 117 56,115-105-96,-80 140 57,88-138-9,-70 138 72,72-136-72,-41 176 72,49-168-72,4-16-88,-3 21 24,2-1-1,4 69 1,19 65 106,-11-148-75,55 134 57,-47-136-65,75 121 41,-70-127-88,14 4-26,74 50 0,-74-63 6,165 57 33,-159-64 15,160 33 55,-160-37-22,166 12 68,-165-16-35,299 4 422,-311-7-567,58-6 163,184-24 343,-165 20-335,-88 8-131,178-7 850,-195 9-810,-14 10 15,8-7-56,-5 1 7,7-4-57,1-6-7,0-16-451,0 0 0,4-43-1,-3 61 229,7-77-7568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5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719 0 9416,'0'0'0,"18"20"120,2 11 8,0 18 72,-2 12 0,-13 4-200,-5 8-8,-1 0 8,-3 2-7064</inkml:trace>
  <inkml:trace contextRef="#ctx0" brushRef="#br0" timeOffset="1">949 917 8608,'-7'35'16,"2"-13"169,-14 38-1,-47 127 344,48-145 159,-100 175 162,113-209-817,-1 1 0,0-1 0,-9 10 0,-187 187 137,193-197-150,-1 0-1,-18 12 0,-60 33-661,-101 44 1,31-26-6138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0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6104,'0'0'2441,"8"9"-2262,34 43 17,-36-45-172,16 20 186,34 57 0,-39-59 7,-11-18-186,-5-5 70,1 1 4,2 3-155,-4-5 23,0 0-1,1 0 1,-1 0 0,1 0-1,-1-1 1,1 1 0,-1 0-1,1 0 1,0 0-1,-1 0 1,1-1 0,0 1-1,0 0 1,-1-1 0,1 1-1,0-1 1,0 1 0,0-1-1,0 1 1,0-1-1,0 1 1,0-1 0,0 0-1,0 0 1,0 0 0,0 1-1,0-1 1,0 0-1,0 0 1,1 0 0,11-4-5893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0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 7264,'-14'-8'0,"4"3"-2,8 4 2,1 3 26,0 2-5,0 0 0,1 0 1,-1 0-1,1 1 0,0-1 0,0 0 1,0 0-1,1 1 0,1 7 0,11 44 268,4 2-85,42 117 352,-33-111-337,-19-49-114,1 0 0,0 0-1,1 0 1,1-1 0,17 21 0,-3-10 326,-22-21-376,0-1 0,1 0 0,0 0-1,0 0 1,0-1 0,0 1 0,5 3-1,-6-5 120,-1-1-144,-1 0 1,1 1-1,0-1 1,0 1 0,-1-1-1,1 0 1,0 0-1,0 1 1,0-1 0,-1 0-1,1 0 1,0 0-1,0 0 1,0 0 0,0 0-1,-1 0 1,1 0-1,1 0 1,1-7 43,0-1 1,-1 1-1,0 0 0,0-1 1,-1 1-1,0-1 0,0 0 1,-1-13-1,3-18 113,-2 24-159,-1 8 4,1 0 0,0 0-1,1 1 1,-1-1 0,4-6 0,32-80 176,-25 77-87,6-1-37,35-26 0,-52 43-79,0-1 0,-1 1 0,1-1 0,0 1-1,0 0 1,-1-1 0,1 1 0,0 0 0,0-1 0,0 1 0,0 0 0,-1 0 0,1 0-1,0 0 1,0 0 0,0 0 0,1 0 0,10 1 12,-1 1 0,1 0 0,-1 1 1,1 0-1,-1 1 0,17 8 0,-6 3 30,33 34-1,-43-36-43,1 1 0,-2 0-1,12 19 1,-11-10-221,-1 0-1,-1 0 1,-1 1 0,-2 0 0,0 1-1,5 39 1,9 48-7455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03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585 0 9328,'-3'6'209,"-7"21"18,-17 29 0,20-42-1,-18 32 115,-36 75 470,51-100-764,5-10 3,0 1 0,0 0 0,-3 18 0,-33 123 167,17-68 81,16-62-256,-17 44 22,14-44 83,-53 77 117,49-79-115,-1 0 0,-1-2 1,-28 26-1,40-41-201,0 0 0,-1-1 0,1 1 0,-1-1 0,0-1 0,0 1-1,0-1 1,0 0 0,0 0 0,-1-1 0,1 0 0,-1 0 0,1 0 0,-1-1 0,1 0 0,-1 0 0,1-1 0,0 0 0,-12-2 0,-2-3-8208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0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10400,'5'17'56,"1"-2"1,1 1 0,1 0 0,11 16 0,37 52 325,-45-68-353,18 22 244,-6-17-102,-11-10 130,0 1-1,16 18 1,-27-28 106,0-1-309,-1-1 1,1 0 0,-1 1-1,0-1 1,1 1 0,-1-1-1,0 1 1,1-1 0,-1 1-1,0-1 1,0 1 0,1 0-1,-1-1 1,0 1 0,0-1-1,0 1 1,0 0 0,0-1-1,0 2 1,-1-2-119,0 0 32,1 0-1,-1 1 0,1-1 0,-1 0 1,1 0-1,-1 0 0,1 0 0,-1 0 1,1 0-1,-1 0 0,1 0 0,-1 0 1,1 0-1,-1 0 0,1 0 1,-1 0-1,1 0 0,-1 0 0,1 0 1,-1-1-1,1 1 0,-1 0 0,1 0 1,-1-1-1,1 1 0,-1 0 0,1-1 1,-1 1-1,1 0 0,0-1 1,-1 1-1,1-1 0,0 1 0,-1-1 1,1 1-1,0-1 0,0 1 0,0-1 1,-1 1-1,1-1 0,0 1 0,0-1 1,0 1-1,0-1 0,0 0 1,0-25-1812,3-4-7400</inkml:trace>
  <inkml:trace contextRef="#ctx0" brushRef="#br0" timeOffset="1">955 296 10040,'0'0'225,"0"-1"-160,1 1 0,-1 0 0,1 0 0,-1 0 0,0 0 0,1 0 1,-1 0-1,1-1 0,-1 1 0,0 0 0,1 0 0,-1 0 0,1-1 0,-1 1 0,0 0 0,1-1 0,-1 1 0,0 0 0,0-1 1,1 1-1,-1 0 0,0-1 0,0 1 0,1-1 0,-1 1 0,-21-17 482,18 15-427,-2-18-1492,-2 0-6208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0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648 749 9144,'-16'3'4,"-17"2"69,0 2 0,0 1 0,1 2 0,0 1-1,-31 15 1,-85 47 55,119-56 0,-90 79 64,100-76-24,-31 51 104,43-61-216,1 1 0,1 0-1,-1-1 1,2 2 0,0-1 0,-3 13 0,6-24-49,1 1 0,0-1 1,0 1-1,0-1 0,0 1 1,0-1-1,0 0 0,0 1 1,0-1-1,0 1 0,0-1 1,0 1-1,0-1 0,0 0 1,1 1-1,-1-1 0,0 1 1,0-1-1,0 1 0,1-1 1,-1 1-1,5 4 15,-1 1 1,1-1-1,-1 0 1,1-1-1,1 1 0,-1-1 1,1 0-1,-1 0 1,8 3-1,8 1 106,123 15 52,-110-23-73,149-16 38,-148 7-57,13-10-25,60-35-1,-105 52-53,0 1-1,-1-1 0,1 0 0,-1 0 1,1 0-1,-1 0 0,0 0 1,3-5-1,-5 7-8,17-19 39,19-32 1,8-35-6,-29 47 60,-5 10-46,2-7-6,-1-1 0,-2 0 0,6-49 0,-7-93 79,-11 141-33,-39-265 161,37 277-238,-12-46 57,11 55-35,0-2 21,0-1 0,-4-27 0,10 42-9,0-4-4,4 26 1,1 22-37,5 18 0,1 13-3,0 7-2,-3 7 0,-8 3 0,-7 0 1,3-58 1,0 4 3,2 1-1,3 60 1,10 70 14,-7-131 1,26 105 10,-30-136-27,1 0 1,-1 0-1,1 0 0,0 0 0,0-1 0,-1 1 0,1 0 0,1-1 1,-1 1-1,1 1 0,20 22 26,43 37-1,-42-48 26,-9-7-33,3 1-9,0-1 0,1 0-1,-1-1 1,1-1 0,1-1 0,20 3 0,105 9 29,-142-15-40,1-1 0,-1 0-1,1 0 1,-1 0 0,1 0 0,-1 0 0,1 0-1,-1-1 1,4 0 0,14-5-273,1-1 1,-1-1-1,0-1 1,0-1-1,24-16 1,33-25-7949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0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10312,'-2'36'408,"-1"-1"1,-8 38-1,2-18 436,-2 82 0,30-156-744,12-20-1677,4-4-6363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05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 10136,'0'4'0,"-9"21"0,5-14 0,-41 88-3,31-71-4,1 2 0,2-1 0,-7 33 1,11-40 6,-27 93 34,25-88-30,-20 53 44,-35 66-1200,28-71-4848</inkml:trace>
  <inkml:trace contextRef="#ctx0" brushRef="#br0" timeOffset="1">956 1373 10488,'-10'28'24,"-8"14"88,-13 17 355,-40 57 0,61-102-425,-34 41 78,12-18-47,8-7-58,14-13-1411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0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269 109 8248,'20'-14'16,"-12"7"3,1 0 0,0 1 0,0 0 1,12-5-1,23-13 85,-29 15 47,1 0 0,17-6 0,-32 15-133,0 0-1,0 0 1,0-1-1,0 1 1,1 0-1,-1 0 1,0 0-1,0 1 1,0-1-1,0 0 1,1 0-1,-1 1 1,0-1-1,0 0 1,0 1-1,0-1 1,0 1-1,1 0 1,4 2 29,4 0-16,-7-3-8,0 1 1,0 0-1,0 0 0,-1 0 0,1 1 0,0-1 1,0 1-1,3 2 0,3 2 26,0 0-1,-1 0 1,1 1-1,-1 0 1,-1 0-1,0 1 1,0 0-1,0 0 1,6 11-1,-7-8-25,-4-7-6,0 0 0,0 1 1,0-1-1,-1 0 1,1 1-1,-1-1 0,0 1 1,0 4-1,4 22 111,-3-18-62,-1 0 0,2 0-1,-1-1 1,2 1 0,0-1 0,0 0 0,1 0 0,1 0 0,11 19 0,9-3-14,-13-19 68,14-1-37,46 9 0,-48-15 31,108-11 40,-124 8-126,0 0 0,0 0 1,0-1-1,-1 0 0,16-6 0,-5 0-3,0 2-6,-13 5 2,0-1 0,0 0 0,-1 0 0,1-1 0,-1 0 0,1 0 1,7-7-1,65-50 183,-66 45-23,-10 12-167,11-15 135,17-35 1,-27 47-97,0-1-1,0 1 1,-1-1-1,1 0 1,-2 0-1,1 0 1,-1 0 0,0-1-1,0 1 1,-1 0-1,0-9 1,0 16-49,0 0-1,0-1 1,0 1 0,0 0-1,0-1 1,0 1 0,0 0-1,0-1 1,0 1 0,0 0-1,0-1 1,0 1 0,0 0-1,0-1 1,0 1 0,0 0-1,-1-1 1,1 1-1,0 0 1,0 0 0,0-1-1,0 1 1,-1 0 0,1 0-1,0-1 1,0 1 0,-1 0-1,1 0 1,0-1 0,0 1-1,-1 0 1,1 0 0,0 0-1,-1 0 1,1 0 0,0-1-1,0 1 1,-1 0 0,1 0-1,0 0 1,-1 0 0,1 0-1,0 0 1,-1 0 0,1 0-1,0 0 1,-1 0 0,1 0-1,0 0 1,-1 0 0,1 0-1,0 1 1,-1-1 0,1 0-1,0 0 1,0 0 0,-1 0-1,0 1 1,-1 1 14,0 1-1,0-1 1,0 1 0,0 0 0,0-1 0,0 1-1,1 0 1,-3 4 0,-10 26 81,-19 67-1,27-81-90,3-10-1,1 0 0,0 0 0,1-1 0,0 1 1,0 10-1,-11 149 44,10-129-30,-2 160 12,2-161-18,-34 255 29,22-180-32,11-93-7,-2 15 4,-1-1-1,-18 56 1,15-65 1,-22 41 0,21-54 10,-5-2-10,1-1 0,-22 11 0,34-19-7,1-1-1,0 1 1,0-1-1,0 1 1,-1-1 0,1 0-1,0 1 1,0-1-1,-1 0 1,1 0-1,0 0 1,-2 0 0,-104-6 50,81-1 14,-121-55 34,116 45 6,-132-83 34,128 79-74,-57-32-1,-27-10-51,102 52-176,1 0 0,0-1 0,0-1 0,1-1-1,1 0 1,0-1 0,1 0 0,1-1 0,0 0 0,-13-25 0,-36-65-8732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09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16 5384,'8'-2'73,"-4"1"-96,12-3 204,0 1 0,0 1 0,32-1 0,-38 3-124,-7 0-14,0 0 0,-1 0-1,1 1 1,0-1 0,-1 1 0,1-1 0,0 1 0,-1 0 0,1 0-1,-1 0 1,4 2 0,74 43 548,-63-32-230,-9-5-232,5 4-27,-1 0 1,0 1-1,-1 1 1,-1 0-1,16 30 1,-17-28 19,3 7-15,0-1 0,-2 2 0,12 41 1,17 84 174,-33-116-68,7 150 87,-15-148-73,-24 114 95,17-127-102,1-12-177,-1-1 1,0 1-1,0-1 1,-1-1-1,0 0 0,-12 8 1,0-7 156,-114 23 79,121-29-206,0-2 0,-1 0 1,-17 0-1,8-2-31,-42 1 18,43-4 73,17 2-100,-10-3 8,1 0 1,-1-1 0,1-1 0,-26-13 0,-8-10 49,50 29-92,0 0 1,-1 0 0,1-1-1,0 1 1,0 0 0,-1 0-1,1 0 1,0-1-1,0 1 1,0 0 0,-1 0-1,1-1 1,0 1 0,0 0-1,0 0 1,0-1 0,0 1-1,-1 0 1,1-1 0,0 1-1,0 0 1,0-1-1,0 1 1,0 0 0,0 0-1,0-1 1,0 1 0,0 0-1,0-1 1,0 1 0,1-26-460,5-40 0,-5 56-51,6-59-6750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3:0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768 368 5920,'-5'-37'-67,"-1"-11"-68,6 26 120,-2 1 0,-1 0-1,0 0 1,-8-22-1,6 20 15,8 17 1,-1 4 0,6-10 1,-1 7 1,1 0-1,0 0 0,0 0 1,15-5-1,-13 5 0,13-5 5,1 0 0,-1 2 0,29-7 0,-38 12-3,13-2 17,202-18 77,-208 21-90,-10 2 17,0-1 0,-1 1 0,15 3 0,-8-2-7,68 9 154,-73-8-91,0 1 1,0 0-1,0 1 1,0 0-1,16 9 0,-23-10-34,0-1-1,0 2 1,0-1-1,-1 0 1,1 1-1,-1 0 1,0 0-1,0 1 1,0-1-1,-1 1 1,1-1-1,-1 1 0,0 0 1,0 0-1,-1 1 1,0-1-1,0 1 1,0-1-1,-1 1 1,2 11-1,0 0 55,0 0 0,0 1 0,2-2 1,0 1-1,1-1 0,0 1 0,2-2 0,0 1 0,0-1 0,2 0 0,19 23 0,-21-28-89,18 17 57,-3-9 26,45 27 0,10-3 43,-69-37-66,0 0-1,-1 1 1,0 0-1,10 11 0,-14-14-41,-1 1-1,-1 1 0,1-1 0,0 0 0,-1 1 1,0-1-1,0 1 0,2 7 0,8 40 149,-11-44-146,18 115 218,-15-104-219,-1 0 0,-2 1 0,0-1 0,-1 1 0,-3 23 0,2-18 9,-1 3-17,-7 174 114,12-115-86,-3 134 48,3-116-59,11 156 44,-7-170-62,-6-12 0,3 82 61,0-3 23,-4-153-103,0 9 14,1 0 1,-2 0 0,0 0 0,-1 0 0,0-1-1,-1 1 1,-5 15 0,5-20-4,-1-1 0,-1 1 0,1-1 0,-2 0 1,1 0-1,-1 0 0,0-1 0,0 1 0,-1-2 0,0 1 0,-8 5 0,3-2-3,7-6 0,0-1 0,0 0 0,-1 1 0,1-2 0,-1 1 0,0-1 0,-10 4 0,-158 47 78,124-42-48,-107 23 0,133-29-38,-193 38 4,-106-8-6,-104-21-1372,427-14 1370,-450 9-6864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09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1040 1 11480,'0'0'0,"12"11"-24,-3 18 24,-1 17-120,1 23 120,-4-7-784,-5-17 784,0 5-7440</inkml:trace>
  <inkml:trace contextRef="#ctx0" brushRef="#br0" timeOffset="1">1157 834 7712,'-44'66'118,"11"-12"20,-70 115 199,81-133 71,-119 163 132,105-156-312,-186 201 79,170-191-167,-270 215-1155,140-128-4898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1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100 479 2336,'0'0'4584,"-1"7"-4478,-3 0-89,3-5-10,0 1 1,0-1-1,1 0 0,-1 1 0,0-1 1,1 1-1,-1 0 0,1-1 0,0 1 0,0-1 1,0 1-1,0 3 0,0-4-4,-4 185 221,3-165-215,-7 39 35,-19 140 141,26-183-172,1 35 85,1-12 179,-10 71-1,9-110-253,-1 0 0,1 1 1,0-1-1,0 0 0,0 0 0,0 1 0,0-1 0,1 0 0,-1 0 0,1 3 0,0-2 58,0-1 4,3 8-55,-3-8 359,-1-4-297,-1-6-17,-1 0 0,1 1 0,-2-1-1,1 1 1,-6-12 0,-3-12 99,5 5 238,-4-53 0,10 78-272,2-8 566,-4 17-567,-2 18-143,5-21 9,0-1 1,0 1-1,0-1 0,0 1 0,3 5 1,0 1-2,5 21-1,-7-18-4,-1 0 0,-1 24 0,-1-26-1,1-1 0,0 1 0,1-1 1,4 18-1,12 12-37,-14-36 27,-1-1 1,0 1 0,0-1 0,0 1 0,0 0 0,-1 0 0,0 0 0,1 9 0,-7-2-103,5-12 131,-1 1 1,1-1-1,0 0 1,0 0-1,0 0 0,-1 1 1,1-1-1,0 0 1,0 0-1,-1 0 1,1 1-1,0-1 0,0 0 1,-1 0-1,1 0 1,0 0-1,-1 0 1,1 0-1,0 0 0,-1 0 1,1 0-1,0 0 1,0 0-1,-1 0 1,1 0-1,0 0 0,-1 0 1,1 0-1,0 0 1,-1 0-1,1 0 0,0 0 1,0 0-1,-1-1 1,1 1-1,0 0 1,0 0-1,-1 0 0,1-1 1,0 1-1,0 0 1,-1 0-1,1 0 1,0-1-1,0 1 0,0 0 1,0 0-1,-1-1 1,1 1-1,0 0 1,0-1-1,-8-15 65,7-17 27,1-82-12,0 59-31,-1 9-46,3 1 0,8-51 1,2 7-8,4-4-10,30-135-143,-27 138-31,-7-133-360,-9 160 247,1-37-185,-4 98 448,0-14-2,-5 8 22,-2 2 2,3 4 4,-6-4-3,10 7-2,0 0 0,-1 0 0,1-1 0,0 1 0,0 0 0,0 0 0,-1-1 0,1 1 0,0 0 0,0-1 0,0 1 0,0 0 0,0-1 0,-1 1 0,1 0 0,0-1 0,0 1 0,0 0 0,0-1 0,0 1 0,0 0 0,0-1 0,0 1 0,0 0 0,0-1 0,0 1 0,0 0 0,1 0 0,-1-1 0,0 1 0,0 0 0,0-1 0,0 1 0,0 0 0,1-1 0,-1 1 0,3-2 0,-1 1 0,1-1 0,-1 1 0,1 0 0,0 0 0,0 0 0,-1 0 0,1 1 0,4-1 0,59-8 0,133 1-8,-9 8-3,-147-1-1,209-3 0,-194 3 0,230-5 1,-232 4 6,81-2 4,18-3 1,-13 1 0,-9 8 0,-74 0 0,122-1 8,101 4 34,-256-3-12,38-1 1,-38-1-9,-21 0 6,3 3 11,-4-1 2,-1 6 6,-2-7 49,1 0-47,5 3 3,-5-3-8,-2 1-5,2 15-15,0-1 0,2 1 0,0-1 0,7 17 0,2 13-4,-8-28-17,7 39 22,0 176 28,-14-205-51,1-14 1,0 0 1,2 21-1,18 175 33,-16-185-34,-2-8 1,0-1 1,-2 26-1,-22 226 26,10-175-19,10-68-3,1 1 1,0-1-1,2 1 1,1-1-1,9 48 1,-7-54 6,0-1-1,0 0 1,-1 28 0,-2-38-9,-1 0 0,0 0 0,0 0 0,0-1 0,-1 1 0,0 0-1,-1 0 1,0-1 0,0 0 0,-4 8 0,-7 9 39,13-20-35,-1-1 0,0 0 0,0 1 1,0-1-1,0 0 0,-1 0 0,1 0 0,-1-1 1,0 1-1,1 0 0,-1-1 0,0 0 0,-1 0 0,-2 2 1,-3 0 19,1-1 0,0 0 0,-1 0 0,0-1 0,0 0 0,0 0 0,-16 0 0,-71-2 226,53 0-158,-26 4 104,-55 4 11,-57-13 107,139 2-286,-2 1 115,-317-9 305,253 5-407,64 3 55,17 2-58,-205 0 121,-108 18 17,319-17-164,1-1-1,-1 0 1,0-2 0,-21-5-1,9 2 4,-37-4 5,40 4-19,25 2-4,1 0-1,-24-11 17,21 12-11,-1 0 1,0 1 0,1-1-1,-11 0 1,-6-2 14,18 4-16,-1 0 1,0 0 0,0 1 0,1 0 0,-1 0 0,0 0 0,0 1 0,-11 3 0,1-2 4,-29 6-4,42-8-5,-26 0 0,13 1-2,0 4 0,-13 16 0,26-17 0,-21 10 0,21-12 0,-6 1 0,-3 0 0,1-1 0,-1-6 0,0 1 0,4 1 1,7 2 6,-7-12 13,8 12-19,1 0 1,0 0-1,-1-1 1,1 1 0,0 0-1,-1-1 1,1 1-1,0-1 1,0 1-1,0 0 1,-1-1 0,1 1-1,0-1 1,0 1-1,0-1 1,0 1-1,0-1 1,0 1 0,0 0-1,0-1 1,0 1-1,0-1 1,0 1-1,0-1 1,0 1 0,0-1-1,0 1 1,0 0-1,0-1 1,1 1-1,-1-1 1,0 0 0,59-26-1798,-15 10-7264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1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15 154 4040,'-15'0'3725,"18"-2"-3313,11-4-221,0 1 1,0 0-1,0 0 0,0 2 0,1 0 1,0 0-1,-1 2 0,17-1 0,-25 2-119,0 0-1,0 0 1,1 1-1,-1 0 1,0 0-1,0 1 1,7 2-1,-9-2-46,-1-1-1,0 1 0,1 0 0,-1 0 0,0 1 1,0-1-1,0 1 0,-1-1 0,1 1 0,-1 0 1,1 0-1,2 5 0,12 25 31,-13-16 65,-3 3-59,-1 0 0,-1 0 1,-5 25-1,-13 60 118,13-76-175,3-13 39,0 1 1,-1-1-1,-1 0 1,-1 0-1,0-1 1,-13 23-1,14-27 2,0-2 9,0 0-5,1 0 0,0 0 0,1 0 0,0 0 0,-2 11 0,2-16 51,-5 1 0,6-4 144,23-45-27,8-17-130,60-136 145,-78 174-220,-4 8 16,2 0 0,12-19 0,-13 22 0,5-9 3,2 1 0,0 0 0,32-32 0,82-91 285,-119 130-296,-8 11 28,3-5 3,-2 4-29,-4 4 152,-35 33-116,10-1-51,-26 47-2,48-76-5,1 1-1,0 0 0,1 0 0,-1 0 1,1 0-1,0 0 0,-2 10 0,-1 3 1,-2 1-3,4-11-3,0 0 1,1 1-1,0 0 0,-2 16 1,-22 190-172,25-211 164,1 0 0,0 0 0,1 0 0,-1 1 0,1-1 0,0 0 0,0 0 0,0 0 0,0 0 0,1 0 0,0 0 0,3 5 0,-2-4-2,-1-1 0,0 0 1,1 0-1,0-1 1,0 1-1,0-1 1,0 0-1,0 0 1,1 0-1,-1 0 1,1-1-1,7 5 1,-5-4 2,-1 0 3,1 0 0,0-1 0,1 0 0,-1 0 0,0 0-1,0-1 1,1 0 0,-1 0 0,1 0 0,6-1 0,-3 1 3,21 1-1,0-2 0,0-1-1,0-1 1,0-1 0,39-11 0,-61 13 7,17-5 15,33-13-1,-40 12 5,35-7 0,23 3 18,69-24-1597,-61 10-6433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3:1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1002 0 4040,'0'0'2512,"-6"3"-2172,-18 6-224,22-8-76,0 0 1,0 0-1,0-1 1,0 1 0,0-1-1,0 1 1,0-1-1,0 0 1,0 0-1,0 0 1,-4 0-1,-16 1 226,-15 6 77,-67 4 0,-27 2 67,83-7-272,-66 11 222,53-1-193,8 1 61,-64 10 0,57-13-81,58-14-127,2 2-7,-1 5-9,6 0 3,-5-7-7,0 0 0,0 0 0,1 0 0,-1 0-1,0 0 1,0 0 0,0 0 0,0 0 0,1 0 0,-1 1-1,0-1 1,0 0 0,0 0 0,0 0 0,0 0-1,1 0 1,-1 1 0,0-1 0,0 0 0,0 0 0,0 0-1,0 0 1,0 1 0,0-1 0,0 0 0,0 0 0,1 0-1,-1 0 1,0 1 0,0-1 0,0 0 0,0 0-1,0 0 1,0 1 0,0-1 0,0 0 0,0 0 0,-1 0-1,1 1 1,0-1 0,0 1 0,-1-1-1,0 1 1,1 0-1,-1 0 1,1 0-1,-1-1 1,1 1 0,-1 0-1,1 0 1,0 0-1,-1 0 1,1 0-1,0 0 1,0 0 0,0 0-1,-1 0 1,1 0-1,0 0 1,0 0 0,1 1-1,7 21-6,0-1-1,-6-6 5,0 1-1,-2-1 1,0 1-1,-1-1 1,-3 18-1,2-14 2,0 36 0,8-19 1,0-14-5,1 14 5,-6-2 1,-3-25 0,2-6 0,-1-1 0,1 0 0,-1 0 0,1 1 0,0-1 0,0 0 0,1 1 0,-1-1 0,1 0 0,1 5 0,-3-3 0,2 3 0,13 12 0,-3-9 1,3-3 6,-11-6 1,-1-1-2,5 4-3,-2-7 2,91-107 50,-77 91-28,0 1-1,1 1 1,26-16 0,-33 23-3,1 1 0,0 0 0,0 2 0,27-10 0,-13 11 49,1 0 1,35 0 0,-57 6-43,0 1-1,0-1 1,0 1-1,0 1 1,-1-1-1,1 1 1,-1 0-1,12 8 1,40 30 101,-55-38-124,0 0 0,0 0 1,0 0-1,-1 0 0,1 0 0,-1 1 1,0-1-1,0 1 0,0-1 0,0 1 1,0 0-1,-1 0 0,0 0 1,0 0-1,0 0 0,0 0 0,-1 0 1,1 8-1,1 4 2,1-1 1,0 0-1,1 0 0,0 0 1,2 0-1,-1-1 1,2 0-1,10 17 0,-6-8-8,-7-17-2,-1 1 0,-2 29 0,1 14 0,-2-15 0,0-6 0,-2-14 0,-6 2 0,1-8 6,0 1 1,0-1-1,-1 0 1,-1-1-1,1 0 1,-11 8-1,0-3 11,0-1 0,0 0 0,-2-2 0,-21 9 0,14-6 15,-36 21-1,8-4-12,-10-5 46,-1-3 0,-104 19 1,99-24-42,25-6-11,-6-3-9,47-8-110,0 0-1,0 0 1,0 0 0,0-1-1,0 0 1,0-1-1,1 1 1,-1-1 0,0 0-1,1 0 1,-1-1 0,-7-4-1,-21-13-6839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3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0 649 816,'33'-55'28,"1"-7"32,58-97 65,-72 126 63,-9 16-105,88-129 298,-85 125-295,-1 1 135,1 1-1,0 0 1,27-25-1,-34 38-17,-7 5-200,0 1 0,0 0 0,0 0 0,0 0 0,0 0 0,1 0 0,-1 0-1,0 0 1,0 0 0,0 0 0,0 0 0,0 0 0,0 0 0,0 0 0,0 0 0,0 0 0,1 0 0,-1 0 0,0 0 0,0 0 0,0 0 0,0 0 0,0 0 0,0 0-1,0 0 1,0 0 0,1 0 0,-1 0 0,0 0 0,0 0 0,0 0 0,0 0 0,0 0 0,0 0 0,0 0 0,0 0 0,0 0 0,1 0 0,-1 0 0,0 0 0,0 0 0,0 0-1,0 1 1,0-1 0,0 0 0,0 0 0,0 0 0,0 0 0,0 0 0,0 0 0,0 0 0,0 0 0,1 2 6,0-1 1,0 0-1,0 0 1,0 0-1,0 0 1,0 1-1,0-1 1,-1 0-1,1 1 1,0-1-1,-1 0 1,1 3-1,0 1 9,-1-1 0,0 0 0,0 1 0,-1-1-1,1 0 1,-3 8 0,-27 111 103,13-53-25,-8 74-1,21-119-80,-2 18 58,2-6-34,-13 152 67,16-132-27,13 105 0,-12-162-79,1 0 1,-1 1 0,0-1-1,1 0 1,-1 0 0,1 0-1,-1 0 1,0 0 0,1 0-1,-1 0 1,0 0 0,1 0-1,-1 0 1,1 0 0,-1-1-1,0 1 1,1 0 0,-1 0-1,0 0 1,1 0 0,-1 0-1,0-1 1,1 1 0,-1 0-1,0 0 1,1-1 0,-1 1-1,0 0 1,0-1 0,1 1-1,-1 0 2,2-6 4,0 1 1,0 0-1,-1 0 0,2-11 1,1-6 0,17-52 37,24-81 8,-32 119 8,70-164 29,-63 159-2,-18 38-78,23-40 73,1 1 0,59-68 1,-70 90-15,6-5 17,1 0-1,32-29 0,-1 4 115,-52 49-187,-1 0 1,1 0-1,0 0 1,0 0-1,0 0 1,0 0-1,0 0 0,0 0 1,0 1-1,1-1 1,-1 0-1,0 1 1,0-1-1,0 1 0,1-1 1,-1 1-1,0-1 1,1 1-1,-1 0 1,0 0-1,1-1 1,1 1-1,-2 1-1,0-1-1,0 1 1,0 0-1,0-1 1,0 1-1,0 0 1,-1 0-1,1-1 1,0 1-1,0 0 1,-1 0-1,1 0 1,0 0 0,-1 0-1,1 0 1,-1 0-1,1 0 1,-1 0-1,0 0 1,1 2-1,0 2 14,0 1-1,0 0 0,0 0 1,0 0-1,-1-1 0,0 1 1,-1 0-1,0 7 0,-2-4-9,1-1 3,-1 0 0,0 0 0,-1 0 0,-5 9 0,-47 101 71,-5 29 4,28-60-64,3-11-8,0 0-16,27-67-4,-7 14-1,-7 32-1,14-47-10,-2 1-1,4-6-15,2-10-27,3-18 49,1 1-1,8-25 1,-13 47 5,38-114-26,2 0 25,1 2 2,-6 17 0,-19 50 6,33-84 33,-48 128 21,-6 9-20,-67 65 15,55-50-15,-71 117 13,72-106-26,12-23-21,-72 176 45,69-168-39,2-6-6,0 0 0,2 0 1,-1 1-1,1 0 0,1-1 0,0 1 0,0 12 0,1-20 4,6-12-4,0-1-4,15-29 6,23-76 1,22-51 16,-53 135-10,2-1-2,4-9 99,24-80-1,-42 120-110,0 0 1,1 0-1,-1 0 0,0-1 0,0 1 1,0 0-1,0 0 0,0-1 0,0 1 1,1 0-1,-1 0 0,0-1 0,0 1 1,0 0-1,0 0 0,0-1 0,0 1 1,0 0-1,0 0 0,0-1 0,0 1 1,0 0-1,0 0 0,0-1 0,0 1 1,-1 0-1,1 0 0,0-1 0,0 1 1,0 0-1,0 0 0,0 0 0,0-1 1,-1 1-1,1 0 0,0 0 0,0 0 1,0-1-1,-1 1 0,1 0 0,0 0 1,0 0-1,-1 0 0,1 0 0,0 0 1,0-1-1,0 1 0,-1 0 0,1 0 1,0 0-1,0 0 0,-1 0 0,1 0 1,-19 8 69,14-5-75,-38 22 28,20-8 36,-128 133 25,117-109-18,-134 185 18,138-182-57,15-22-17,-116 155 33,117-163-37,4-3-1,-1 1 1,2 0-1,0 1 0,-10 18 0,17-28 5,4-5 1,67-80 15,-53 62-25,78-101 26,-22 23-10,80-92-1,-119 154-9,-13 16-3,9-10 0,2 1-1,1 1 1,55-35 0,-26 24 7,-15 13-8,-44 25-3,0 0-1,0 0 1,0 0-1,0 1 1,1-1-1,-1 1 0,0-1 1,0 1-1,0 0 1,4 0-1,-5 0 1,-1 0-1,1 0 0,-1 0 0,1 0 0,-1 0 0,1 0 0,-1 1 0,1-1 0,-1 0 0,1 0 0,-1 0 0,1 1 0,-1-1 1,1 0-1,-1 1 0,0-1 0,1 0 0,-1 1 0,1-1 0,-1 1 0,0-1 0,0 0 0,1 1 0,-1-1 0,0 1 0,0-1 0,1 1 1,-1-1-1,0 1 0,0-1 0,0 1 0,0-1 0,0 1 0,0 0 0,0 2 1,-1 0-1,0 0 1,0 0-1,0 0 1,0 0-1,-1 0 0,1-1 1,-1 1-1,0 0 1,-3 3-1,-47 57 2,-29 34-2,-19 37 0,-111 158-7,190-264 5,-104 133-13,19-29-17,59-76 14,44-52 12,1-6-1,2 2 7,-1-1 0,1 1 0,-1-1 0,1 0 0,-1 0 0,1 0 0,-1 1-1,1-1 1,0 0 0,-1 0 0,1 0 0,0 0 0,0 0 0,-1 0 0,1-1 0,1-6 0,1 1 0,0 0 0,0-1 0,0 1 0,1 0 0,0 0 0,6-10 0,-6 11 1,10-20 8,25-35 0,10-16 36,48-104 11,-73 138 25,121-182 47,-112 183 0,139-142 191,-103 120-145,-64 60-99,-7 12 4,-20 45-15,-62 112-14,62-121-35,-41 74 4,-15 29-15,8-11-4,17-20 0,13-19 0,15-19 0,19-58 0,-9 52 0,30-145 24,26-59-3,-28 103 6,73-138 17,-64 129 17,111-169 34,-104 167-15,85-106 29,-109 142-94,-1-1-1,1 1 1,-1 0-1,1 1 1,0-1-1,1 1 1,5-5-1,1 1 3,12-8 7,-23 15-22,0 0-1,0 0 0,0 0 0,0 0 0,0 0 0,0 1 0,0-1 0,0 0 1,0 0-1,0 0 0,0 0 0,0 0 0,0 0 0,0 0 0,0 0 1,0 1-1,0-1 0,0 0 0,0 0 0,0 0 0,0 0 0,0 0 1,0 0-1,0 0 0,1 0 0,-1 0 0,0 0 0,0 0 0,0 0 1,0 0-1,0 1 0,0-1 0,0 0 0,0 0 0,0 0 0,1 0 1,-1 0-1,0 0 0,0 0 0,0 0 0,0 0 0,0 0 0,0 0 0,0 0 1,0 0-1,1 0 0,-1 0 0,-2 9 8,0 0-1,-1 0 1,0 0 0,0 0-1,-1-1 1,0 1 0,-7 11-1,0-2-1,-7 16 21,-118 169 12,103-162-32,-51 54 4,-11 2-9,12-24-3,20-25 0,20-20 0,42-27 0,-12 7 0,11-4 0,38-14 0,127-61-24,-112 47-1064,92-42-4472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3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12 1624,'-6'-3'32,"0"1"-1,0 0 1,0 1 0,0 0-1,-1 0 1,1 0 0,0 1-1,-1 0 1,-5 0 0,-2 2 129,0 1 1,0 1-1,-15 5 1,-31 13 26,33-9 405,-16 13-176,-49 40 1,69-42 195,-71 109 215,80-103-368,-45 114 165,50-117-258,6-13-228,-1 4-53,0-1 0,1 1 1,1 0-1,1 0 1,1 1-1,1 21 1,24 107 258,-17-119-137,7 5-61,35 56 1,-32-70 53,81 56 79,-77-65-112,15-1-45,43 6-1,-79-15-107,1 1 0,-1-1 0,1 0 0,0 0 0,-1 0 0,1 0 0,0-1 0,-1 1 0,1 0 0,0-1 0,-1 1 0,3-2 0,12-4-148,0-1-1,-1-1 1,0 0 0,-1-1-1,0 0 1,13-13 0,31-29-5727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3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7624,'12'-24'16,"1"1"0,1 0 0,20-24 0,-7 12 58,-25 32 508,-2 13-423,0-1 1,-1 1 0,0-1-1,-4 18 1,-3 9 234,4-20-305,-5 27 217,2-1 0,-3 51 1,10-77-260,0-11-16,0 0-1,0 0 0,0-1 1,1 1-1,0 0 1,0 0-1,0 0 1,1-1-1,2 7 1,7 14 135,22 38 1,-20-49 21,6 0-100,1-1 1,24 12-1,-26-19 87,-6-6-141,0 0 1,-1 0-1,1-2 1,-1 1-1,1-1 1,12-4-1,-5-4 101,2-5-62,-1-1 0,0-1 0,-2-1 0,0-1-1,17-22 1,-13 1-27,-17 23 55,-4 0-65,0 0 0,-1 1 0,-3-28 0,2 43-30,1-1 1,0 1-1,0 0 0,-1-1 0,1 1 1,-1 0-1,1-1 0,-1 1 1,1 0-1,-1 0 0,0 0 0,0 0 1,0-1-1,-14-16 35,-1 1 1,-32-27-1,27 31 26,-106-31 26,101 39-25,14 4-39,0-1-12,0 1-1,0 0 0,1 1 1,-1 1-1,0-1 0,0 2 0,0 0 1,-13 4-1,6 0 33,-25 14-1,43-20-47,0 0 0,0 1 0,1-1 0,-1 1 0,0 0-1,1-1 1,-1 1 0,0-1 0,1 1 0,-1 0 0,1-1 0,-1 1 0,1 0-1,-1 0 1,1 0 0,0-1 0,-1 1 0,1 0 0,0 0 0,0 0-1,0 0 1,-1-1 0,1 1 0,0 0 0,0 0 0,0 0 0,1 1 0,-1 1 1,0-2-2,0 0 0,0 0 0,0 1 0,0-1 1,1 0-1,-1 0 0,0 0 0,1 0 0,-1 1 0,1-1 0,-1 0 0,1 0 1,0 0-1,-1 0 0,1 0 0,0 0 0,0 0 0,0 0 0,0-1 0,1 2 1,2 0 33,-1 0 0,1 0 0,0 0 0,0-1 0,0 1 0,0-1 0,0 0 0,0-1 0,1 1 0,7 0 0,47-4-724,-37 1-628,69-3-6848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3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9328,'-10'5'55,"7"-4"-18,1 0 1,0 0 0,-1 0-1,1 0 1,0 0 0,0 0-1,0 1 1,0-1 0,0 1-1,0-1 1,0 1 0,1 0-1,-1 0 1,1 0 0,-1 0-1,1 0 1,0 0 0,-1 0-1,1 0 1,0 1 0,1-1-1,-2 4 1,-6 87 495,8-61-333,1 0-1,1 1 0,8 33 1,-9-62-183,2 14 63,0-1 0,2 1 0,0-1 0,14 31 0,10 24 76,30 108 5,-48-140-67,46 186 98,-21-78-55,-24-81-65,-12-65-67,0 0 0,0-1 0,0 1 0,0 0 1,0 0-1,-1 0 0,1-1 0,-1 1 0,1 0 0,-1 0 0,0-1 0,1 1 0,-1 0 1,0-1-1,0 1 0,0-1 0,0 1 0,-1-1 0,1 0 0,0 1 0,-2 0 0,1 0 3,1-1-4,0 0 0,-1 0 0,1-1 1,0 1-1,0 0 0,-1-1 0,1 1 0,0-1 1,-1 1-1,1-1 0,-1 1 0,1-1 0,0 0 0,-1 0 1,1 0-1,-1 0 0,1 0 0,-1 0 0,-1-1 1,-3 1 4,-3 1 0,6-1-4,0 0 0,0 0 0,0-1 0,0 1 0,0-1 1,1 1-1,-1-1 0,0 0 0,0 0 0,0 0 0,0 0 0,-4-3 0,-32-19 54,35 20-58,0 0 1,0-1-1,0 0 1,1 0-1,-1 0 0,1 0 1,0 0-1,-4-8 1,0-7-106,0 1 1,1-1-1,1 0 0,1 0 1,1-1-1,-2-21 0,2 16-731,-11-87-7005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3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1 344 7624,'62'-108'56,"-54"93"-39,1 1-10,-1-1 0,2 1 0,0 1 0,1-1 0,0 2 0,0 0 0,19-15 0,3 3 17,41-22 0,-52 38 104,79-13 64,-82 20-25,0 5-109,1 0 0,-1 1 1,18 8-1,-35-12-41,0 0 0,0-1-1,-1 1 1,1 0 0,0 0 0,-1 0 0,1 1-1,-1-1 1,3 3 0,8 9 26,0 2-1,-1 0 0,-1 0 1,0 1-1,7 17 1,-15-30-17,-1 0 1,0-1 0,0 1-1,-1 0 1,1-1 0,0 1-1,-1 0 1,1 5 0,-3 162 306,2-165-295,-1-1 0,0 1 0,1 0 0,-2-1 0,-2 8 0,-15 36 122,-34 60 0,34-82 48,-14 7-60,-44 34 0,52-52 60,13-10-132,-12 6 4,0-2 1,0 0 0,-1-2 0,-34 7 0,51-13-154,-21 4 325,-31 2 0,53-6-351,0-1 1,0 0 0,-1 0 0,1-1 0,0 0-1,0 0 1,-1 0 0,1-1 0,0 0-1,0-1 1,-7-3 0,-3-5-6955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9144,'61'42'458,"89"45"0,-113-67-354,46 26 125,124 80 334,-196-119-499,0 0 0,0-1-1,1 0 1,17 6 0,-22-9-41,6-1 111,-1-3-92,0 0 0,-1-1 0,1-1 0,-1 0 0,0 0 0,0-1 0,14-7 1,-2 0 35,40-27 0,-45 23 70,3-7-50,0-1 0,-2-1 0,-1-1 0,30-52 1,-42 65-78,0-3 19,0 0 0,-1-1 0,3-17 0,3-8 107,-2 0 0,4-59 0,-22 124 40,6-8-173,-13 38 72,-40 101 11,43-117-43,-46 176 19,50-165-25,-15 226 23,22-220-31,1-13-19,-2 38 16,9 90 1,-4-151-24,4 48 23,21 97 0,35 70 112,-62-233-148,0-1 0,0 0 0,0 0 0,1 0 0,-1 0 0,0 0 0,0 1 0,0-1-1,0 0 1,1 0 0,-1 0 0,0 0 0,0 0 0,0 0 0,1 0 0,-1 0 0,0 0 0,0 0 0,0 0 0,1 0 0,-1 0 0,0 0 0,0 0 0,1 0 0,-1 0 0,0 0 0,0 0 0,0 0-1,1 0 1,-1 0 0,0 0 0,0 0 0,0 0 0,0-1 0,1 1 0,-1 0 0,0 0 0,0 0 0,0 0 0,0 0 0,0-1 0,1 1 0,-1 0 0,0 0 0,0 0 0,0 0 0,0-1 0,0 1-1,0 0 1,0-1 0,9-11 11,-3 2-6,16-45 40,-22 53-43,85-222-1670,-30 84-6906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4:5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947 62 3056,'-25'-4'1,"-40"-4"87,-87 5 82,-97 7 1124,213-3-1157,-14 0 253,0-2-1,1-2 0,-73-15 1,-3-8 619,115 24-825,5 1 7,-3 0 1,46 2 175,4-3-141,86 2 23,163 1 278,-29 9-359,-207-6-80,261 16 36,-246-17-57,299 1 23,-292-4-35,332 5 26,-320-2-27,392 24 22,-377-21-15,445 15 36,-436-16-2,463 42 48,-459-34-23,486 45 48,-480-49-48,492 34 50,-490-35-36,505 35 51,-502-35-58,529 21 49,-522-27-55,544 6 52,-543-7-58,552-9 50,-549 5-51,560-9 40,-558 10-59,594-12 45,-584 11-32,608-14 48,-608 14-48,600-5 45,-601 7-58,592-16 34,-594 14-75,591-3 15,-590 6-42,600-6 6,-598 4-25,594-9 9,-598 9-2,582-6 12,-586 8-6,559 1 16,-566 1-3,523 13 14,-529-12-8,514 6 18,-517-7-4,511 7 19,-511-7-26,499 6 18,-505-9-17,453-16 24,-463 11-24,430-24 24,-439 25-24,347-22 27,-369 21-15,292-12 25,-302 15-17,250-17 32,-261 17-32,221 11 29,-229-3-42,185 35 72,50 27 101,-285-67-227,0 1 0,-1-1 0,1 0 0,-1 0 0,1 0 0,0 0 1,-1 1-1,1-1 0,-1 0 0,1 1 0,-1-1 0,1 0 1,-1 1-1,1-1 0,-1 1 0,1-1 0,-1 0 0,0 1 0,1-1 1,-1 1-1,0-1 0,1 1 0,-1 0 0,0-1 0,0 1 0,1-1 1,-1 1-1,0-1 0,0 1 0,0 0 0,0-1 0,0 1 1,0 0-1,0-1 0,0 1 0,0-1 0,0 1 0,0 0 0,0-1 1,-1 1-1,1-1 0,0 1 0,0-1 0,-1 1 0,1 0 1,0-1-1,0 1 0,-1-1 0,1 1 0,-1-1 0,1 0 0,-1 1 1,1-1-1,0 1 0,-1-1 0,1 0 0,-1 1 0,-1-1 1,-76 31-1139,68-27 420,-56 19-8589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4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653 744 8432,'-19'-1'1,"12"1"3,-1 0 0,1 1 0,0 0 0,-1 0 0,-8 3 0,-37 9 21,-17 13-18,-98 42 21,136-52 80,-115 76 53,144-90-141,0 0-1,1 1 0,-1-1 0,1 0 1,-1 1-1,-3 5 0,-13 20 50,1 1 1,-18 38-1,28-40 138,5 2-113,0 0 0,2 33 0,1-61-78,0 1 0,0 0 0,0-1 0,1 1 0,-1 0 0,0-1 0,1 1-1,-1 0 1,1-1 0,1 3 0,8 13 45,1 0-1,0-1 1,18 19 0,-28-34-51,0 1 1,0-1 0,0 0 0,0 0 0,0-1-1,0 1 1,1 0 0,-1 0 0,0 0-1,1-1 1,-1 1 0,2 0 0,10 3 17,-1-1 0,1 0 0,0-1 0,0 0 0,0-1 0,13-1 0,-24 0-17,-1 0-1,1 0 1,-1-1 0,1 1 0,-1 0 0,1-1 0,-1 1 0,1-1 0,-1 1-1,1-1 1,-1 0 0,2-1 0,21-13 56,0-2-1,31-30 1,-53 45-49,1 0 0,-1-1 0,0 1 0,0-1 0,0 1 1,2-6-1,3-3 28,10-18 49,-1-2-1,20-53 0,9-42 234,-28 60 107,-12 83-205,8 29-120,31 71-12,-27-77-35,41 69 1,-50-96-56,8 11 39,4-2-27,1-1 1,30 23-1,-50-43-18,0 0 0,1-1-1,-1 1 1,0 0 0,0-1 0,0 1-1,0-1 1,0 1 0,1-1 0,-1 1-1,0-1 1,0 0 0,1 1 0,1-1 0,12 0 4,0 0 0,-1-1 0,1 0 0,0-1 0,16-5 0,-29 7-4,0-1 0,0 0 0,0 0 0,0 1 0,-1-1 0,1 0 1,0 0-1,0-1 0,2-1 0,9-6 5,-1-1 0,0-1 0,0 0 0,-1-1 0,0 0 0,-1-1 0,17-27 0,105-155 68,-78 135-15,2-1 8,-55 60-62,1-1 0,-1 1 0,1 0 0,0 0 0,-1-1 0,1 1 0,0 1 0,0-1 0,0 0 0,0 0 0,0 1 1,0-1-1,0 1 0,0-1 0,0 1 0,0 0 0,0 0 0,0 0 0,0 0 0,0 0 0,1 1 0,-1-1 0,4 2 0,-5-2-1,0 0 0,1 1 0,-1-1 0,0 1 0,1 0 0,-1-1 0,0 1 0,0 0 0,1 0 0,-1 0 0,0 0 0,0 0 0,0 0 0,0 0 0,0 0 0,0 0 0,0 0 0,-1 0 0,2 2 0,1 3 7,4 1-3,-5-4-5,0-1 1,0 1-1,0 0 1,-1 0-1,1-1 1,-1 1-1,1 0 1,-1 0-1,0 0 1,1 6 0,53 164 123,-51-161-119,0 0 1,1-1 0,1 0-1,-1 0 1,2 0 0,7 10 0,-14-21-10,0 0 1,0 0-1,0 0 1,1 1-1,-1-1 1,0 0-1,0 0 1,0 0 0,0 0-1,1 0 1,-1 1-1,0-1 1,0 0-1,0 0 1,0 0-1,1 0 1,-1 0 0,0 0-1,0 0 1,0 0-1,1 0 1,-1 0-1,0 0 1,0 0-1,0 0 1,1 0 0,-1 0-1,0 0 1,0 0-1,0 0 1,1 0-1,-1 0 1,0 0-1,0 0 1,1 0 0,4-1 3,0-1 0,0 1 0,-1-1 0,1 1 0,0-2 0,-1 1 0,1 0 0,-1-1 0,0 0 1,1 0-1,-1 0 0,-1 0 0,5-5 0,133-125 137,-125 117-133,-10 9 5,1 1 0,0 0 0,0 1 0,10-7 1,-6 4 12,-3 1-15,1 1 0,0 0 1,0 1-1,0 0 1,1 0-1,0 1 1,0 0-1,12-2 1,-11 4 4,0 0 0,1 1 1,-1 1-1,15 0 0,-15 5 39,1 5-36,0 1-1,-1 0 1,11 16 0,21 33 15,-27-34-28,48 68-1,-41-68-4,2-1 0,0 0 0,1-2-1,1-1 1,39 23 0,-59-40-2,1-1 0,-1 0-1,1 0 1,9 3 0,234 75-35,-243-80 8,0 0 0,1 0 0,-1-1 1,10 0-1,234-4-185,-244 2 161,0 1 0,0-2 0,0 1 0,9-4 0,217-80-320,-226 82 297,0-1 0,-1 0 1,12-8-1,34-26-123,54-51 0,-104 86 171,-1 1 1,1-1-1,-1 1 0,0-1 1,0 0-1,0 1 0,3-7 1,11-25-104,21-66 1,-34 75 117,-5 8 11,0 1 0,-1-1 1,0 0-1,-9-21 0,12 37 3,0 0 0,-1 0-1,1 0 1,-1 0 0,0 0 0,1 0-1,-1 0 1,0 0 0,0 0 0,1 0 0,-1 0-1,0 0 1,0 0 0,-2 0 0,-12-9 10,-1 0 1,0 2-1,0 0 1,-33-11-1,46 18 7,0 0 1,0 0-1,0 1 0,0-1 0,0 1 0,-1 0 0,-5 0 1,-43 3 96,-84 18 0,131-20-76,-1 1 0,1-1 0,-1 1 1,1 0-1,-6 3 0,-156 93 305,163-96-313,1 0 0,0 0-1,0 1 1,0-1 0,0 1-1,0 0 1,-3 5 0,-31 44 142,-33 63 0,55-78 46,6-5-121,1 1 1,-4 52-1,12-84-87,0 1 0,0-1-1,0 0 1,0 1-1,0-1 1,0 1 0,0-1-1,0 0 1,1 1 0,-1-1-1,1 0 1,-1 1 0,1-1-1,1 2 1,4 8 19,1-1-1,0 0 1,1-1 0,0 0-1,1 0 1,0-1 0,12 10-1,-19-17-17,-1 0 0,1 0 0,0 0-1,0 0 1,-1 0 0,1 0 0,0-1-1,0 1 1,0 0 0,0-1 0,2 1 0,25 2 39,-1 0 0,0-2 0,43-4 0,-67 3-35,0-1 0,0 1 0,0-1 0,0 0 0,0 0 0,7-4 1,169-89 140,-176 91-147,1 0-1,0 0 1,-1-1-1,0 1 1,0-1-1,4-5 1,-8 9-11,26-27 36,23-33 1,12-39-14,-61 99-23,3-6 6,0 1 1,0 0 0,-1-1-1,0 0 1,3-10 0,22-100 33,-13-6-28,-14 122-12,0-52 20,-26-228 5,18 223-17,1 14-3,-38-210 13,-1 15 7,61 258-12,18 41-10,14 25 2,5 14-2,-1 27 2,-6 33-2,-7 7 2,-8-8-3,-7 2-2,-8 12 0,0-7 0,4-27 0,-15-119 155,1 0 1,7 23 0,-8-34-490,0 0 0,1 0 1,0 0-1,0-1 1,1 0-1,10 12 1,26 26-9007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4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10312,'3'18'0,"1"21"0,4 24 0,5 27 0,22 153 20,-26-192 80,-4-23-50,9 45 89,37 109 0,17 35 119,-58-176-4,35 174 371,-28-113-264,-16-95-186,-3-15 4,-7-30-1645,-4-8-6040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4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1 431 9952,'3'-29'11,"-2"23"0,-1-1-1,1 1 1,1-1-1,3-11 1,39-97 69,-30 90 1,16-11-8,50-46 1,-76 78-38,0 1 1,0 0 0,-1 0-1,2 1 1,6-4 0,15-8 73,38-14 0,42-2-12,-98 28-29,0 1-1,1-1 0,11 1 1,195 5 309,-212-3-346,1-1 0,0 0-1,-1 1 1,1 0 0,0 0-1,-1 0 1,8 3 0,-11-4-32,17 8 84,0 1 1,21 12-1,-26-12-51,0 1 1,20 22-1,-30-31-10,-1 1-1,1 0 1,0-1-1,-1 1 1,0 0-1,1 0 1,-1 0-1,0 0 1,0 1-1,1 1 1,4 11 61,-1-1 0,6 23 0,-8-19-55,-1-1 0,-1 20 0,0-34-15,-1-1 0,0 0-1,0 0 1,0 0 0,-1 0 0,1 0 0,0 0 0,-1 0 0,1 0 0,-1 0 0,0 0 0,-1 2 0,-3 9 32,-1 0 1,-1 0-1,-8 12 0,5-11-24,-2-1-1,-17 17 0,29-30-21,-3 3 20,0 0-1,0 0 0,-1-1 0,1 0 0,0 1 1,-6 1-1,-175 78 172,142-69-70,41-13-118,-225 48 265,225-48-266,-78 11 123,69-9-96,0-1 0,0-1 1,0 0-1,0 0 0,0-1 0,-19-4 1,28 3-22,4-2 4,14-12-194,26-23 1,-17 18-1132,40-37-7187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4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318 226 11296,'-18'15'12,"2"1"0,0 1 0,-14 19 1,18-21 10,-84 107 344,59-71-166,-34 51 35,69-100-217,0 1-1,0 0 1,1-1 0,-1 1 0,1 0 0,0 0 0,0-1 0,0 1 0,0 0-1,0 0 1,0 0 0,0 5 0,0 3 16,-3 23 27,5-30-38,-1-1 0,0 1 1,1 0-1,0 0 0,0-1 0,0 1 0,0 0 0,1-1 0,-1 1 0,1-1 0,0 1 0,0-1 0,0 0 1,1 0-1,4 5 0,-3-4 5,-4-3-19,1 0 0,-1-1 0,1 1-1,-1-1 1,1 1 0,-1-1 0,1 1 0,-1-1 0,1 1 0,0-1 0,-1 0 0,1 1-1,0-1 1,-1 0 0,1 0 0,1 1 0,13 3 37,-1-1 1,1 0-1,0-1 1,18 0-1,-10-5 108,5-6-78,-1 0 1,30-16-1,-55 24-56,0 0-1,0 0 1,-1 0 0,1 0-1,0 0 1,0-1 0,-1 1-1,1-1 1,1-1 0,5-7 62,2 0-37,0 0 1,-1-1 0,0-1 0,-1 1 0,-1-2-1,0 1 1,8-21 0,0-5 153,15-61 0,-15 37 15,-14 58-94,-8 23 151,4 5-201,0 41-1,3-53-38,0-1 0,1 0 0,3 19 0,-1-10-13,6 29 1,-9-48-18,0 0 0,0 0 0,0 0-1,1 0 1,-1 1 0,0-1 0,1 0 0,-1 0 0,1 0 0,0 0 0,-1 0 0,1 0 0,1 1 0,9 11 4,1-1 1,1-1 0,0 0-1,18 12 1,-7-12 0,46 9-1,-50-15-5,1-2 0,26 2 0,-26-5 1,0-1-1,26-3 1,-25 0-1,0-1-1,23-7 1,-25 5-1,1-2 0,22-12 0,-22 9 0,35-27 0,-34 20 0,24-26 0,17-28 0,1-2 0,7 5 0,-53 56-1,1 0 0,1 1 1,0 0-1,34-14 1,-52 26-1,0 0-1,0 0 1,-1 1 0,1-1 0,0 1 0,0-1-1,0 1 1,-1 0 0,1 0 0,3 0 0,7 0-3,-1 1 1,1 0 0,0 1 0,-1 1-1,0 0 1,17 6 0,-27-8 0,1 0 0,-1 0 0,1-1 0,-1 1 0,1 0 0,-1 0 0,0 1 1,1-1-1,-1 0 0,2 3 0,22 27-18,31 52-1,-40-53-24,49 137-18,-55-132 25,26 149-8,-32-147 22,-1 143-4,-7-150 9,-3-8 11,-1 1 0,-21 39 0,29-61 8,-1 0 1,1 0-1,0-1 1,-1 1-1,1-1 1,-1 1-1,1 0 1,-1-1-1,1 1 0,-1-1 1,1 1-1,-1-1 1,1 1-1,-1-1 1,0 0-1,1 1 1,-1-1-1,0 0 1,1 1-1,-1-1 0,-1 0 1,-7 2-1,1 0-1,-1-1 1,0 0 0,0-1 0,0 0 0,1 0 0,-1-1-1,-13-2 1,20 3 1,1-1-1,0 1 1,-1 0 0,1-1-1,-1 1 1,1-1 0,0 1-1,0-1 1,-1 0 0,1 0-1,0 0 1,0 1 0,0-1-1,-2-2 1,-15-16-1,0-1 1,1-1-1,-24-37 0,39 54 0,0 0 1,0 1-1,1-1 0,-1 0 0,1 0 1,-2-6-1,-4-15 0,-5-37 1,11 46 0,0-1 0,1 1 0,0-1 0,5-21 0,-2 20 0,1 0 0,1 1 0,12-31 0,36-51 0,15-12 0,18-15 1,-62 94 1,2 2-1,35-31 1,-22 28-1,59-39 0,46-12-1,-8 25 0,-20 24 0,-101 32 0,-1 0 0,1 1 0,25-1 0,-33 4 0,-1-1 0,0 1 0,0 0 0,0 0 0,1 1 0,-1-1 0,-1 1 0,10 5 0,-10-5 0,0 1 0,0 1 0,0-1 0,-1 1 0,1-1 0,-1 1 0,0 1 0,0-1 0,5 8 0,-4-4 0,-1 0 0,0 0 0,-1 1 0,0-1 0,0 1 0,0 0 0,-1 0 0,0 9 0,1 6-1,-1 28 1,-2-46-1,-1 35-4,-28 172 1,20-173-8,4-19 8,-8 30-6,-33 84 0,-5-12-2,37-92-6,5-22 18,4-6-2,5-3-77,-1 1 1,0-1 0,1 1-1,-1-1 1,0 1 0,0-1-1,0 0 1,1 1-1,-1-1 1,0 0 0,0 0-1,0 0 1,0 0-1,1 0 1,-1 0 0,0 0-1,0 0 1,0 0-1,0 0 1,-1 0 0,2 0-105,-17-3-8957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4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9240,'-6'6'16,"4"-4"1,0-1 0,1 1 0,-1-1 0,0 1 0,1 0 0,-1-1 0,1 1 0,0 0 0,-1 0 0,1 0 0,0 0-1,0 0 1,0 0 0,1 1 0,-1-1 0,0 0 0,1 0 0,0 1 0,-1-1 0,1 0 0,0 1 0,0-1 0,0 0 0,1 1 0,-1 2 0,7 14 146,1 2-4,15 29-1,24 32 127,-35-70-131,7-2-85,0 0 1,32 11 0,-29-17 58,33-2 87,104-12-1,-65-3 4,-71 10-167,5-2 191,1 1 0,0 1 1,55 3-1,-73 1-174,-9-1 832,0 2-792,-1 0-100,0 0 1,0 0 0,0 0-1,-1 0 1,1 0 0,0 1 0,-1-1-1,0 0 1,1 0 0,-1 0 0,0 1-1,0-1 1,0 0 0,-1 0-1,1 0 1,0 1 0,-1-1 0,1 0-1,-1 0 1,0 0 0,0 0-1,0 0 1,0 0 0,0 0 0,0 0-1,-1 0 1,1 0 0,-1-1-1,1 1 1,-1-1 0,1 1 0,-1-1-1,0 1 1,0-1 0,0 0 0,-3 2-1,-22 4-1676,-3-2-6698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4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23 8792,'-6'-3'6,"-12"-14"30,16 15 54,1 2-81,1 1 0,-1-1 0,0 0 0,0 1 0,1-1 0,-1 1 0,0-1 1,0 1-1,1 0 0,-1-1 0,1 1 0,-1 0 0,1-1 0,-1 1 0,1 0 0,-1-1 0,1 1 1,-1 0-1,1 0 0,0 0 0,0 0 0,-1-1 0,1 3 0,-4 15 6,4-18-11,-2 13 43,0-1 0,1 1 0,0 20 0,0 28 76,-8 73 6,0 71 194,9-204-319,-1 165 145,0-127-42,-23 187 45,14-178-32,-53 181 45,48-184-58,-61 189 42,64-186-42,7-23-57,-2 5-8,2 1 0,1 0 1,1 0-1,2 1 0,3 43 1,2-40 61,16 62 1,-19-96-96,-1 0 1,0 0-1,0 0 0,1 0 1,-1 0-1,1 0 0,-1 0 1,1 0-1,-1-1 0,1 1 1,0 0-1,-1 0 0,1 0 1,0-1-1,-1 1 0,1 0 1,1 0-1,12 9 39,0-2 1,1 1-1,0-2 0,24 9 0,-37-15-28,1 0-1,-1 0 0,0-1 0,1 1 1,-1-1-1,1 0 0,-1 0 0,6 0 1,36-3 98,67-14 0,-76 5 22,157-90 41,-153 75-114,18-25-787,76-90 1,-37 27-6874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4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0 346 10584,'26'-8'8,"151"-33"352,15 4-115,-150 29 62,198-58 373,-222 59-562,2 0-39,0 1 0,0 0 0,1 2 0,0 0 1,28-1-1,20 3 250,-69 2-321,1 0-1,-1 0 0,0 0 1,1 0-1,-1 0 1,0 0-1,1 0 0,-1 0 1,0 0-1,1 0 1,-1 1-1,0-1 0,1 0 1,-1 0-1,0 0 1,1 0-1,-1 0 1,0 1-1,0-1 0,1 0 1,-1 0-1,0 1 1,0-1-1,1 0 0,-1 0 1,0 1-1,0-1 1,1 1-1,4 7 34,0 0 1,0 0-1,-1 1 1,0 0-1,0 0 1,3 14-1,-7-21-34,6 15 67,-2 1-1,0 0 0,-1 0 0,1 24 1,4 34 126,-3-50-133,2 1 0,10 28 0,-17-54-58,1 0-1,-1 1 1,1-1-1,0 0 1,0 1-1,0-1 1,-1 0-1,1 0 1,0 1-1,3 1 1,76 64 113,-60-57-67,87 15 22,-85-25-43,11-6-10,46-17 1,-58 12 22,7-13-11,41-45 0,-52 45 44,51-122 34,-59 114-20,11-123 35,-22 128-41,-2 12-63,-1 0 1,0 1-1,-1-1 0,-15-26 1,21 40-22,-1 0 1,0 0 0,1 1 0,-1-1-1,0 0 1,1 0 0,-1 0 0,0 1 0,0-1-1,1 0 1,-1 1 0,0-1 0,0 1 0,0-1-1,0 1 1,-2-1 0,-5-2 7,-1 1-1,0 0 1,0 0 0,0 1 0,0 0-1,0 0 1,0 1 0,0 0-1,-13 3 1,19-3-3,0 1 1,-1 0-1,1 0 0,0 0 0,1 0 0,-1 0 0,-4 3 1,-181 110 87,145-79-50,-181 186 15,216-212-53,0 0 0,0 0-1,-8 15 1,-65 106 30,21-6-27,58-120-10,0 0 0,0 1 1,1-1-1,-1 1 0,1-1 1,0 1-1,0-1 0,0 9 1,1-13-3,-3 30 13,2 58-1,5-57-8,13 55 0,-17-86-4,0 3 1,1 0 0,0 0 0,0 0 0,0 0 0,0 0 0,0 0 0,0 0 0,1 0 0,0-1 0,-1 1 0,1 0 0,0-1 0,3 4 0,15 17 3,0-1 0,28 24 1,-16-21-2,51 29 1,-77-50-2,1 0 1,-1-1 0,1 0 0,0 0 0,0 0 0,7 1 0,-14-4-3,153 43 20,13-14-6,-151-27 4,1-1 0,27 0 0,162-6 35,25-15-24,-230 20-29,20-2 24,0-1-1,-1-1 1,25-7 0,238-76 74,78-62-2076,6-12-8015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4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176 385 6640,'-18'-9'18,"-23"-16"125,24 13 76,1 0-1,1-2 0,0 0 1,1 0-1,-18-25 1,31 38-205,0 1 0,1-1 1,-1 0-1,1 0 0,-1 0 1,1 1-1,-1-1 0,1 0 1,-1 0-1,1 0 0,0 0 1,-1 0-1,1 0 0,0 0 1,0 0-1,0 1 0,0-1 1,0 0-1,0 0 0,0 0 1,0 0-1,0 0 0,0 0 1,1 0-1,-1 0 0,0 0 1,0 0-1,1 0 0,-1 0 1,1 1-1,-1-1 0,1 0 1,-1 0-1,1 0 0,0 1 1,-1-1-1,1 0 0,0 1 1,0-1-1,-1 1 0,1-1 1,0 1-1,0-1 0,0 1 1,1-1-1,3-1 12,1 0 0,-1 0 0,0 1 0,1 0 0,-1 0 0,1 1 0,0-1 0,5 1 0,8 0-12,44 3 48,143 17 5,-153-15-46,266 25 11,-245-23-25,126 8-1,63-5-3,24-7 2,22-5-3,15-3-2,0 2 0,-16 6 0,-66 1 1,-156-2 6,99 7-1,-31 2-3,-104-6 4,222 37 26,-297-41-13,-62-5-8,-157 3 4,184 1-9,-263 9 2,255-6-1,-292 14 9,287-13-2,-283 25 13,288-24-1,-264 12 11,269-15-4,3 1-13,-212 3 46,2-15 29,92 9 1,107 1-38,66-1-39,6 4 0,3 12-15,-4-16-5,0 1 1,0-1-1,0 0 0,1 1 0,-1-1 0,0 0 1,0 1-1,0-1 0,1 0 0,-1 1 1,0-1-1,0 0 0,1 0 0,-1 1 1,0-1-1,1 0 0,-1 0 0,0 0 1,1 1-1,-1-1 0,0 0 0,1 0 0,-1 0 1,0 0-1,1 0 0,-1 0 0,0 1 1,1-1-1,-1 0 0,0 0 0,1 0 1,-1 0-1,1-1 0,55 13 12,52-2-9,40-6-3,33-8 1,30-10 4,30-9-3,33-9-2,38-10 0,14-9 0,-11-7 1,-41 5 4,-80 14-2,-126 25 4,-22 4-4,222-53 11,-189 42-2,-67 18-11,-1-1 1,21-10-1,-31 14-1,-1 0 0,0 0 0,1 0 0,-1 0 0,0 0 1,1 0-1,-1 0 0,0 0 0,1 0 0,-1 0 0,0-1 0,1 1 0,-1 0 0,0 0 0,0 0 0,1-1 0,-1 1 1,0 0-1,0 0 0,1-1 0,-1 1 0,0 0 0,0-1 0,0 1 0,0 0 0,1-1 0,-1 1 0,0 0 0,0 0 0,0-1 1,0 1-1,0-1 0,0 1 0,0 0 0,0-1 0,0 1 0,0 0 0,0-1 0,0 1 0,0 0 0,0-1 0,0 1 1,0 0-1,-1-1 0,1 1 0,0 0 0,0 0 0,0-1 0,0 1 0,-1 0 0,1-1 0,0 1 0,0 0 0,-1 0 1,1 0-1,0-1 0,0 1 0,-1 0 0,1 0 0,0 0 0,-1-1 0,1 1 0,0 0 0,-1 0 0,-35-12 3,11 8 5,-183-12 11,151 16 1,-116 4 0,-26 4-10,110-4 24,-154 10-1,-28 4-20,157-9 21,-469 42 15,466-38-2,-445 66 18,457-59-17,105-20-48,-247 61 52,18 10-35,143-41 17,-338 118-1230,201-70-4984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4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10224,'10'1'280,"40"4"824,97 23 0,-118-22-151,-25 10-674,-3-7-241,-1 1 1,-1 0 0,0 0-1,0 0 1,0-1 0,-2 1-1,1-1 1,-1 1 0,-6 12-1,7-17 16,-3 2 7,6-6-56,0-1-1,0 1 1,0 0 0,-1-1 0,1 1 0,0-1-1,0 0 1,0 1 0,0-1 0,0 0-1,0 0 1,0 1 0,0-1 0,0 0-1,0 0 1,1 0 0,-1 0 0,1 0 0,45-4-1736,8-2-6962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4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7176,'-2'5'25,"-5"14"35,7-18-49,0-1 0,0 1-1,0 0 1,1-1 0,-1 1 0,0 0-1,0-1 1,0 1 0,1 0-1,-1-1 1,0 1 0,0-1 0,1 1-1,-1 0 1,1-1 0,-1 1 0,1-1-1,-1 1 1,1-1 0,-1 0 0,1 1-1,-1-1 1,1 1 0,-1-1 0,1 0-1,0 0 1,-1 1 0,1-1 0,0 0-1,0 1 20,10 6 53,0-1 0,1 0 0,0-1-1,0 0 1,0-1 0,18 4 0,-25-6-68,20 3 71,0 0 1,1-2-1,39 1 1,-39-3-59,-6 1 71,36-3 0,-30 0-70,67-5 106,155-25 410,-209 24-361,-37 6 240,-4 0-299,-1 0-107,-1 0 0,1 1-1,0-1 1,-1 1 0,1 0-1,0 0 1,-1 0 0,1 0-1,-1 0 1,1 1 0,0 0-1,-1-1 1,1 1-1,0 0 1,0 1 0,-5 2-1,-11 4 48,-24 17-1,40-22-51,-52 34 60,31-17-30,1 2-1,-37 44 1,50-54-38,6-8-1,1 0 0,0 1 0,0-1-1,0 1 1,0-1 0,-3 10 0,-9 23 13,-10 39-1,-2 24 11,-1-8-24,15-44-11,-10 76 0,21-117 6,-7 50-28,-17 60-1,24-100 24,1-12 5,1 0 0,-1 0 0,0 1 0,0-1-1,-1 0 1,0-1 0,-2 7 0,-7 0 1,6-6 1,-21 2 0,8-2 0,-11 1 0,3-9 0,-2-7 0,-2-9 0,11 5 31,4 2 2,0 1 0,-19-10 0,32 19 29,2 2-60,-1 0 1,1 0 0,0 0 0,0 0 0,-1 0-1,1-1 1,0 1 0,0 0 0,0 0 0,-1 0-1,1-1 1,0 1 0,0 0 0,0 0 0,0-1-1,-1 1 1,1 0 0,0 0 0,0-1 0,0 1-1,0 0 1,0 0 0,0-1 0,0 1 0,0 0-1,0-1 1,0 1 0,0 0 0,0 0 0,0-1-1,0 1 1,0 0 0,0 0 0,0-1-1,0 1 1,0 0 0,0-1 0,1 1 0,-1 0-1,0 0 1,0 0 0,0-1 0,0 1 0,1 0-1,-1 0 1,0 0 0,0-1 0,0 1 0,1 0-1,-1 0 1,1 0 0,70-10 82,-16 4-2,134-12 17,-147 13-33,179-28 22,-178 24-42,155-49 17,-194 57-59,0 0 0,-1-1 0,1 1 0,0-1 0,-1 0 1,1 0-1,4-4 0,-8 6-5,17-12 15,0-1 0,21-21 0,-19 11-705,33-48-1,-52 71 683,67-101-6985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4:5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32 6008,'0'0'121,"-2"-5"-16,-5-16-35,5 16 171,-9 20 431,4 3-402,-22 42 100,13-32-234,-55 108 335,33-50-295,-50 155 305,53-144-242,-13 52 3,38-115-68,-35 171 64,36-160-83,-51 320 344,47-258-426,9-62 155,-8 193 104,11-193-64,-1 20-128,-2 2 256,4 0-1,13 109 1,-6-129 200,3 78 1,-5-73 123,-5-48-520,-1 3-7,0-5-18,-19-113 738,18 94-890,1 1 0,1 0 1,0-1-1,5-28 0,-2 28-13,0-9 17,1-1 1,9-30 0,9-40 10,12-116 4,-29 166-22,11-184 8,-12 188-8,23-182 7,-20 177-12,24-189 9,-26 194-18,2-56 1,-1-5-6,-3 16-1,1 8 0,4 6 0,2 9 0,-2 23-8,-2 16-6,-2 0-1,2-41 0,-6 66-5,1 5-56,4 16 61,-2 0 0,0-1-1,-1 1 1,-2 30-1,0-32 12,2 62-40,-11 87-1,-7 82 16,13-191 9,-10 231-8,12-234 9,1 204-2,2-210 1,27 162-10,-20-176 4,52 107-14,-48-122 1,-10-16-133,-2-2 103,1 0 0,-1 0 0,0-1-1,1 1 1,-1-1 0,1 1-1,-1-1 1,1 1 0,0-1-1,-1 0 1,1 0 0,0 0-1,0 0 1,0 0 0,0 0 0,0-1-1,0 1 1,0-1 0,0 1-1,0-1 1,1 0 0,-1 1-1,0-1 1,0-1 0,3 1 0,17-6-9591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5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8248,'79'96'0,"-55"-63"39,-1 1 0,37 73 0,-52-90-28,-4-7 11,0 0 0,0 0 0,4 20 0,21 103 82,-24-104-48,-1 0 1,-1 56-1,-1-6 63,26 234 218,-23-284-237,-1 1 1,-1-1-1,-2 38 0,-1-60-69,5 8-1092,1-1-4599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5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0 436 8520,'0'0'37,"3"0"47,10 0-34,0-1 0,-1 0 0,1 0 1,0-2-1,-1 1 0,0-2 0,19-6 0,24-8 140,117-40 50,-135 47-39,-23 7-134,33-9 78,-1 3 1,73-7 0,-94 15-34,20-1 75,46-11 1,-64 8-368,0-2 1,-1 0 0,0-2 0,40-21 0,-36 14-6341</inkml:trace>
  <inkml:trace contextRef="#ctx0" brushRef="#br0" timeOffset="1">1189 0 7536,'0'0'49,"0"3"-4,0-1-21,0 1-1,0 0 0,1 0 1,-1 0-1,1-1 0,0 1 0,0 0 1,0-1-1,0 1 0,0-1 1,1 1-1,2 4 0,15 29 157,19 64-1,-30-77-132,0 0 1,-2 0 0,0 1 0,4 45-1,-4-21 47,-6-48-92,17 167 253,-14-127 158,11 47-1,-11-116-170,-4 7-208,4-73-1180,0-11-4714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5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9416,'2'3'8,"11"13"-2,5 20-4,34 87 14,-39-94 64,81 128 24,-69-127-64,117 96 12,-113-108-31,-3-3-11,2-2-1,0-1 1,52 15 0,6-6-14,-84-21-4,0 1 0,0-1-1,0 1 1,0-1 0,0 1 0,-1 0 0,1-1 0,0 1 0,0 0 0,-1 0 0,1 1 0,0-1-1,-1 0 1,1 0 0,-1 1 0,1-1 0,-1 1 0,2 2 0,-2-2-12,-1-1 5,0 0 0,1-1 0,-1 1-1,0 0 1,0 0 0,-1 0 0,1 0-1,0 0 1,0 0 0,0 0 0,-1 0-1,1 0 1,0 0 0,-1 0 0,1 0-1,-1 0 1,1-1 0,-1 1 0,1 0-1,-1 0 1,0 0 0,1-1 0,-1 1-1,-1 0 1,1 1-10,-5 4-18,4-2-1,-2-1 1,1 0-1,0 0 0,-1 0 1,1-1-1,-1 1 0,-7 3 1,-83 57-341,75-46 225,2 2 95,1 0 0,-27 43 0,34-39 31,2 6 19,1 1 0,-1 35 0,8-38 8,11 38-1,-8-52 7,0 1-1,1-1 1,10 19 0,-4-15 0,0 0 0,1-1 0,1-1 1,1 0-1,19 17 0,-11-15 7,97 59 7,-98-62 21,-8-3-18,0 0 1,-1 0-1,17 22 0,-29-33-13,1 0-1,-1 0 1,0 1-1,0-1 0,1 0 1,-1 1-1,0-1 0,0 0 1,0 1-1,0-1 1,1 0-1,-1 1 0,0-1 1,0 0-1,0 1 0,0-1 1,0 0-1,0 1 0,0-1 1,0 0-1,0 1 1,0-1-1,0 1 0,0-1 1,0 0-1,0 1 0,0-1 1,0 0-1,-1 1 1,1-1-1,0 0 0,0 1 1,0-1-1,-4 7 15,-1-1 0,1 1 0,-1-1 0,0 0-1,-1-1 1,1 1 0,-1-1 0,0 0 0,-10 6 0,-73 47 344,-21 17-135,-26 44 101,85-69-1289,33-33-4559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51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143 476 10312,'0'0'-24,"1"5"-112,10 53 13,2 6 111,-10-46 11,-1-5-1,-1 0 0,0-1 1,-2 15-1,1 51 1,0 33 2,0 122 47,-1-128 15,1-103-56,0-1 1,0 1-1,0 0 1,-1-1 0,1 1-1,0-1 1,-1 1-1,1 0 1,-1-1-1,1 1 1,-1-1 0,0 1-1,1-1 1,-1 0-1,0 1 1,0-1-1,0 0 1,0 1 0,-1-1-1,1 0 1,0 0-1,0 0 1,-1 0-1,1 0 1,0 0 0,-1-1-1,-2 2 1,4-2-5,-1 0 0,1 1 1,0-1-1,0 0 0,0 0 0,0 0 1,0 0-1,-1 0 0,1 0 1,0 0-1,0 0 0,0 0 0,0 0 1,-1 0-1,1 0 0,0 0 1,0 0-1,0 0 0,0 0 0,0 0 1,-1-1-1,1 1 0,0 0 1,0 0-1,0 0 0,0 0 0,0 0 1,0 0-1,-1 0 0,1 0 1,0 0-1,0-1 0,0 1 0,0 0 1,0 0-1,0 0 0,0 0 1,0 0-1,0 0 0,0-1 0,0 1 1,0 0-1,-22-31 151,2-23 59,-27-104 12,38 121-58,-34-276 362,41 225-472,3 53 78,26-270 250,-25 294-331,2-4 6,-4 15-60,0 0 1,0 0 0,0 0-1,0 0 1,0 0 0,0 0-1,0-1 1,0 1 0,0 0-1,0 0 1,0 0 0,0 0 0,0 0-1,0-1 1,0 1 0,0 0-1,1 0 1,-1 0 0,0 0-1,0 0 1,0 0 0,0 0-1,0 0 1,0 0 0,0-1-1,1 1 1,-1 0 0,0 0 0,0 0-1,0 0 1,0 0 0,0 0-1,0 0 1,1 0 0,-1 0-1,0 0 1,0 0 0,0 0-1,0 0 1,0 0 0,1 0-1,-1 0 1,0 0 0,0 0 0,0 0-1,0 0 1,0 0 0,1 1-1,-1-1 1,0 0 0,0 0-1,0 0 1,0 0 0,0 0-1,0 0 1,0 0 0,1 0-1,-1 0 1,0 1 0,0-1 0,0 0-1,0 0 1,0 0 0,7 5 3,0-1 1,0 1 0,-1 0 0,0 1-1,0 0 1,0 0 0,-1 0 0,5 7-1,51 75 30,1 2-22,-9-21-6,17 7-4,81 62-4,-122-112-3,121 104 0,-69-57-29,-43-38 30,-36-33 4,-1 0-1,1-1 1,0 1 0,0-1-1,0 1 1,0-1-1,0 1 1,0-1 0,0 0-1,0 0 1,1 0-1,-1 0 1,0-1 0,5 2-1,1-1 1,-6 0 0,1-1 0,0 1 0,0-1 0,-1 0 0,1 0 0,0 0 0,-1 0 0,1 0 0,0-1 0,-1 1 0,5-2 0,3-3 0,1 0 0,-2-1 0,1 0 0,-1-1 0,0 0 0,0-1 0,8-8 0,-12 11 1,13-14 6,-9 7-1,1 0 0,-1 0 0,0-1 0,0 0 1,-2-1-1,1 1 0,-2-2 0,6-14 1,23-95 55,-26 77 20,6-74-1,-13 93-60,1-9 94,3-151 56,-7 153-31,-17-96 57,18 128-175,-1 0 0,0 0 0,1 0-1,-1 0 1,0 0 0,0 0 0,-1 0 0,1 1 0,0-1 0,-1 0 0,-3-4-1,-1-1 17,-11-12 21,16 19-49,0 1 0,1-1 0,-1 1 0,0-1 0,0 1 0,0-1 0,0 1 1,0-1-1,0 1 0,0 0 0,0-1 0,0 1 0,0 0 0,0 0 0,0 0 1,0 0-1,0 0 0,0 0 0,0 0 0,0 0 0,0 0 0,0 0 0,0 1 1,-1-1-1,-1 1 17,-20 7 18,15-1 43,5-3-78,1 0 0,0 0 0,0 1 0,1-1 0,-1 1 1,1-1-1,0 1 0,0 0 0,1-1 0,0 1 0,0 6 0,3 5 45,1-9-263,1 1 1,-1-1-1,1 1 0,0-2 1,1 1-1,0 0 0,12 10 1,17 12-8453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5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25 9144,'0'6'-7,"0"15"4,1-8-9,-1 1 1,-1-1-1,-3 24 1,-8 33-29,-7 26 32,9-48 8,-20 129 8,4 2 5,21-142 15,-15 169 24,17-165 15,2-20-37,-5 158 124,7-100-34,-1-77-108,0-1-1,1 1 1,-1 0 0,0-1 0,1 1 0,-1 0 0,1-1 0,-1 1 0,1-1-1,0 1 1,0-1 0,1 3 0,-1-4-4,-1 1-1,1 0 1,-1-1-1,1 1 1,-1 0-1,0-1 1,1 1-1,-1 0 1,0 0-1,1-1 1,-1 1-1,0 0 1,0 0-1,0-1 1,0 1-1,0 0 1,0 1-1,3-1 85,1-1-76,0 1 0,0-1 0,0 0 0,-1 0 0,1-1 0,0 1 0,0-1 0,0 1 0,-1-1 0,1 0 0,7-4 0,34-17 7,-36 16-9,17-9 81,120-103 56,-116 87 9,111-148 76,-117 141-15,71-132 95,-81 139-88,30-121 100,-39 122-80,5-121 105,-11 123-98,-7-7-78,-19-58 1,15 72 42,-1 7-146,-1-1 0,0 2 0,-1 0 0,0 0 0,-1 2 0,0 0 0,-1 0 0,-19-7 0,21 11-45,4 3 5,-1 0 0,1 1 0,0 0 0,-19-1 0,-29-7 114,0 3 0,-65 0 0,122 8-140,-1 0-1,1 0 1,0 0 0,0 1-1,0-1 1,0 1 0,-1-1-1,1 1 1,0 0 0,0 0-1,0 0 1,0 0 0,0 0-1,1 1 1,-1-1 0,0 0-1,0 1 1,1-1 0,-3 4-1,3-4-3,1-1-3,-1 0-1,1 1 0,0-1 0,0 0 1,0 0-1,0 0 0,0 0 1,0 0-1,0 0 0,0 0 1,0 0-1,0 0 0,-1 1 0,1-1 1,0 0-1,0 0 0,0 0 1,0 0-1,0 0 0,0 0 1,0 1-1,0-1 0,0 0 0,0 0 1,0 0-1,0 0 0,0 0 1,0 0-1,0 1 0,0-1 1,0 0-1,0 0 0,0 0 0,0 0 1,0 0-1,0 0 0,1 0 1,-1 1-1,0-1 0,0 0 1,0 0-1,0 0 0,0 0 0,0 0 1,0 0-1,0 0 0,0 0 1,1 1-1,3 2-191,-1 1 0,2 0 0,-1-1 0,0 0 0,1 0-1,0 0 1,-1-1 0,10 4 0,-14-6 164,38 17-8819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5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26 176 8696,'-2'0'10,"0"0"0,1 1 1,-1-1-1,0 0 0,1 1 1,-1 0-1,0-1 0,1 1 1,-1 0-1,1 0 0,-1 0 1,1 0-1,-2 1 0,2-2-5,1 1 17,0 0 1,0 0-1,0 0 0,0 0 0,0 0 1,0 0-1,0 0 0,0 0 0,0 0 1,0 0-1,0 0 0,1 0 0,-1 0 1,0 0-1,1 0 0,-1 0 0,0 0 1,1 0-1,-1 0 0,1-1 0,0 1 1,-1 0-1,1 0 0,0-1 0,-1 1 1,1 0-1,0-1 0,1 2 0,2 1 3,-3-2-22,0 0 0,0 0 0,0 0 0,0 0 0,1-1 0,-1 1 0,0 0 0,0-1 0,1 1 0,-1-1 0,1 1 0,-1-1 0,0 0 0,1 1 0,-1-1 0,1 0 1,-1 0-1,1 0 0,1 0 0,122 3 46,-89-4-41,167-10 8,-163 8-9,235-42 118,-253 40-112,50-18 105,-41 13-81,8-3 183,48-21 0,-82 31-153,0 0-1,0-1 1,-1 1-1,1-1 1,5-5 0,-4 4-27,-4 2 108,13-11 163,-26 0-726,7 11-390,-12-15-5935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5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 5656,'-36'80'186,"34"-68"-51,6 28-10,2 0 1,14 50-1,-9-43-105,39 217 551,-50-263-570,56 325 1110,-44-224-967,-7-60 217,-1-4-152,16 171 413,-19-188-476,1 2-36,-1-1 0,0 1 1,-2 0-1,-6 33 0,1-30 71,-15 39-1,11-50 74,1-7-197,-1 1 1,0-2 0,-1 1 0,0-2 0,-20 10-1,10-10 158,-4-6-490,0-1 1,0 0-1,-32-7 0,-19-7-6531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5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729 99 6640,'-2'-9'80,"-1"0"0,-1-1 0,0 1 0,0 1 1,-1-1-1,0 1 0,0-1 0,-8-7 0,4 11 368,-4 2-296,1 2-1,-1-1 1,-14 2 0,10 4 169,-94 54 102,-47 56-78,126-88-320,-3 2 70,-117 127 46,148-151-124,1 0-1,0-1 0,0 1 0,1 0 0,-1 0 1,-3 8-1,6-12-16,-44 99 113,13 10-72,31-109-41,-2 5 14,1 1-1,0-1 1,0 0-1,0 1 1,1-1-1,0 7 1,1 22 35,4 38 1,0-42-33,13 39 0,-17-65-7,0 1-1,1-1 0,-1 0 1,1 0-1,0 0 0,0 0 1,3 3-1,50 74 70,12-11-50,-63-66-15,1 0-1,-1-1 1,1 1-1,8 4 1,37 20 31,58 23-1,-76-42-29,17-1-2,57 1-1,-103-9-10,0 0-1,0 0 0,-1 0 1,1 0-1,0-1 0,0 1 1,-1-1-1,1 0 0,2-1 1,18-7-250,0-1 0,-1-1 0,-1-1 1,39-27-1,13-21-6025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5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1 750 7624,'32'31'75,"-12"-13"47,26 32-1,-32-34-102,-3-3 71,-1-1 1,10 20-1,67 111 224,-72-112-99,4 12-106,38 80 207,-43-99-165,0 0 1,1 0-1,27 30 1,-37-49-111,2 3 76,0 1 0,0-1 0,1-1 0,1 0 0,-1 0 0,13 8 0,-17-14-77,1 0 1,-1 0-1,0 0 0,0-1 1,0 1-1,1-1 1,-1 0-1,0 0 1,0 0-1,0-1 0,1 0 1,4-1-1,2-1 5,-1-1-1,17-8 1,-15 6-14,8-5 243,-1-6-144,-1 0 0,29-37 0,-33 30 184,48-117 116,-22 39 124,-3 14-266,-7 21-30,-30 67-255,0 0-1,0 0 1,0 0 0,0-1-1,0 1 1,0 0-1,0 0 1,0 0-1,0 0 1,0 0-1,1-1 1,-1 1 0,0 0-1,0 0 1,0 0-1,0 0 1,0 0-1,0 0 1,0-1 0,0 1-1,1 0 1,-1 0-1,0 0 1,0 0-1,0 0 1,0 0-1,0 0 1,1 0 0,-1 0-1,0 0 1,0 0-1,0 0 1,0 0-1,0 0 1,1 0 0,-1 0-1,0 0 1,0 0-1,0 0 1,0 0-1,1 0 1,-1 0 0,0 0-1,0 0 1,0 0-1,0 0 1,0 0-1,1 0 1,-1 0-1,0 0 1,0 0 0,6 4 21,-1-1 0,1 1 1,-1 0-1,0 0 0,0 0 0,8 9 1,-11-11-18,4 4 19,-1 0 0,0 0 0,0 1 0,0-1 0,6 14-1,3 3 0,28 46 3,-22-39 19,95 115 11,-90-121-44,43 28-1,13 0-9,-5-13 1,-65-34-4,1 0-1,-1-1 0,20 4 1,-23-6-1,0-1 0,1-1 0,-1 0 0,0 0 0,0 0 0,10-3 0,-7 1 0,1-1 0,-1 0 0,1-1 0,15-8 0,-10 2-1,-1 0 1,0-2 0,0 0 0,-1-1 0,0 0-1,17-22 1,-30 32 0,0 1-1,0-1 0,0 0 1,0 1-1,0-1 1,-1 0-1,1 0 0,1-5 1,30-83-1,-23 52 1,7-52 0,-3-158 1,-15 203 7,-11-208 12,9 201 8,-11-220 68,13 247-63,1-2 5,-2 1 1,0-1-1,-10-39 1,4 50 8,7 16-43,1 1-1,-1 0 1,1 0 0,-1-1 0,0 1 0,1 0 0,-1 0 0,1 0-1,-1 0 1,0 0 0,1 0 0,-1 0 0,0 0 0,1 0-1,-1 0 1,1 0 0,-1 0 0,0 1 0,1-1 0,-1 0-1,1 0 1,-1 1 0,1-1 0,-1 0 0,1 1 0,-1-1 0,1 0-1,-2 2 1,-3 3 11,0 0 1,0 1-1,0 0 0,1 0 1,0 1-1,0-1 0,0 1 0,-4 12 1,-1 0-8,4-8-3,0 0 0,0 1 1,-4 22-1,-14 54 14,-2 35-15,15-66-5,-3 17-6,-3 81 0,8 78-9,10-186-16,27 171-11,-20-182-2,6 5 14,33 61 1,-32-82-29,-9-12 37,-1-1 15,0-1-1,0 0 0,0-1 1,0 1-1,1-1 0,0-1 1,0 1-1,1-1 0,-1 0 1,1-1-1,14 5 1,2-3-21,47 2 1,-70-7 25,0 0 1,0 0-1,-1 0 0,1 0 1,0 0-1,0 0 0,0 0 1,0 0-1,0 0 0,0-1 1,0 1-1,-1 0 0,1-1 1,0 1-1,0-1 0,0 1 1,-1-1-1,1 1 0,1-2 1,5-5-149,1 0 0,-2 0 1,1-1-1,-1 0 0,0 0 1,-1-1-1,0 1 0,0-1 1,-1 0-1,0-1 0,4-14 1,21-58-8631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54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10488,'15'0'8,"-9"-1"11,1 2 0,0-1 1,0 1-1,10 2 0,178 34 121,-138-27 40,291 53 81,-273-48-33,281 81 92,-296-77-112,179 48-1397,-137-46-6031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4:5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571 105 8880,'7'-5'4,"-5"4"5,-6 4 44,-31 23 18,-69 48 33,-10 5-59,92-60-10,-89 114 20,108-128-47,-1 0 0,1 0 1,1 1-1,-5 10 0,-75 221 57,68-182-11,-45 251 30,51-243 17,1 234 50,7-286-121,0-1 0,1 0 1,3 14-1,25 97 95,10-18-71,-37-99-37,0 0 1,0 0 0,0 0-1,0 0 1,1-1 0,-1 1-1,5 4 1,-7-8-18,19 22 73,28 27-1,-26-33-40,34 23-1,-55-39-31,3 2 19,0 0-1,0 0 1,0-1-1,0 1 1,0-1-1,1 1 1,-1-1-1,6 1 1,15 4 64,46 6 0,-43-11-51,44-3-1,-67 1-12,1 1-1,-1 0 1,0-1-1,0 0 1,0 0-1,0 0 1,6-3-1,15-5 58,42-23 0,-43 17-40,36-29 0,-55 40 5,-1 0 1,1-1-1,0 1 0,7-11 1,63-86 164,-1-24-123,-45 68 125,93-244 89,-117 288-225,0-1-1,3-22 1,50-310 227,-53 276-119,-7-92 0,-13 26-114,4 88 89,-66-155 62,59 171-82,0 9-68,-2 1-1,-42-38 1,61 59-57,0 0 1,0 1-1,0-1 1,0 0-1,0 0 1,-1 1-1,1-1 1,0 0-1,0 1 1,-1 0-1,1-1 1,0 1-1,-1 0 1,1-1-1,-2 1 1,-12 0 24,1 0 0,0 1-1,-1 0 1,1 1 0,0 1 0,-23 7 0,34-9-8,-1 0 0,1 1-1,0-1 1,-1 1 0,1 0 0,-4 3 0,-129 104 236,132-105-237,1-1 1,-1 1 0,1 0 0,0 0 0,-5 6 0,1 1 19,-9 12 9,1 1 0,1 0 0,1 1 0,1 1 0,-15 47 0,-15 64-1718,25-77-7563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5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9 10136,'-74'-8'70,"71"8"-25,0-1-1,-1 1 0,1 0 1,0 0-1,-1 0 0,1 1 1,-4 0-1,-27 8 115,-1 0-1,-50 23 1,82-30-131,-1-1 1,1 1-1,-1 0 1,1 0-1,0 1 1,0-1-1,-3 4 1,-120 128 283,106-104-144,-55 120 47,65-121-175,3 6-15,-5 68 0,12-101-23,0 1-1,0-1 1,1 1-1,-1-1 1,0 0-1,1 1 1,-1-1-1,2 5 1,9 18 4,0-1 0,23 39 0,-32-61-4,-1 0 0,0 0-1,0-1 1,1 1-1,-1 0 1,1-1 0,0 1-1,2 1 1,9 6 4,1-1 0,0 0 0,0-1 0,18 7 1,-31-14-5,-1 0 0,1 1 1,0-1-1,0 0 0,0 0 1,0 0-1,0 0 0,1 0 1,-1 0-1,0 0 1,0 0-1,0 0 0,0 0 1,0 0-1,0-1 0,1 1 1,16-7 8,-1 0 1,1-1 0,-1-1 0,22-15-1,-16 4 44,85-92 30,-92 89-11,-13 18-59,7-13 16,0-1 0,-2 0 0,0 0 0,-1-1 0,5-21 0,-8 21 4,28-100 351,-31 120-375,0-1 0,0 1-1,0 0 1,0 0 0,-1 0-1,1 1 1,0-1 0,0 0-1,0 0 1,0 0 0,0 1-1,-1-1 1,1 0 0,0 1-1,0-1 1,0 1 0,-1-1-1,1 1 1,0-1 0,0 2-1,0-2 0,40 31 151,51 52-1,54 66 87,-136-139-234,19 22 13,43 57 0,-20-17-2,-51-72-24,-1 1 1,1 0 0,-1 0-1,1-1 1,-1 1-1,1-1 1,-1 1-1,1 0 1,0-1-1,-1 1 1,1-1-1,0 1 1,-1-1-1,1 0 1,0 1-1,-1-1 1,1 0 0,0 1-1,0-1 1,0 0-1,1 0 1,1 1 0,-3-1-1,1 0 0,-1 0 0,1 0 0,-1 0 1,1 0-1,-1 0 0,1 0 0,-1 0 0,1 0 0,0 0 0,-1 0 0,1 0 0,-1 0 0,1 0 0,-1 0 0,1-1 0,-1 1 0,1 0 0,-1 0 0,1-1 0,-1 1 0,1 0 0,-1-1 1,1 1-1,3-6 0,0 0 0,0 1 0,0-1-1,-1-1 1,0 1 0,0 0 0,2-11 0,-1 7-1,54-151-37,0 44 11,-42 94 14,84-86-5,-78 89 13,32-21 4,-46 35 1,0 1 0,0 0 0,1 0 1,12-4-1,-15 8 0,0-1 1,1 1 0,-1 1-1,0-1 1,0 1-1,1 0 1,-1 1-1,0-1 1,0 1 0,0 1-1,0-1 1,0 1-1,9 3 1,3 5 6,-3 2-5,-1 1 0,0 1 1,22 27-1,-25-19 6,-8-11-3,2 1-1,-1 0 0,-1 1 0,0-1 0,0 1-1,-1 0 1,-1 0 0,-1 0 0,0 20 0,-7 22 51,-27 108-1,31-153-19,1 3 12,14-67 57,-5 36-63,61-87 28,-47 82 6,126-94 37,-112 93-24,152-110 40,-150 108-41,121-71 33,-156 96-112,0-1 1,0 1 0,1 0 0,-1 0 0,1 0 0,-1 0 0,1 0 0,3 0 0,6-1 4,0 1 1,0 1-1,0 0 1,0 0-1,0 1 1,0 0-1,14 5 1,-24-6-10,-1 0 1,0 1-1,1-1 1,-1 1 0,1 0-1,-1-1 1,0 1-1,1 0 1,-1 0 0,0 0-1,0 0 1,2 2 0,11 12 11,-1 0 1,-1 1-1,0 0 1,13 27-1,-15-15 39,17 117 20,-21-118-54,-6-27-21,4 15 8,1 0 1,9 18-1,-7-20-6,0-1-1,1-1 0,0 0 1,12 13-1,6 1-463,2-1 0,0-1 0,49 30 0,13 7-8811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55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1682 9240,'21'-12'2,"-13"7"3,0 0 0,-1 0 0,0-1 1,0 1-1,8-9 0,54-62 51,-59 58 32,-3-3-38,-1 0 0,4-32-1,-12 33 145,-3 4-141,-1 1 0,0 0 0,-1 1 0,-16-24 0,22 37-38,0-1 0,0 1 0,0-1 1,0 1-1,-1-1 0,1 1 0,-1 0 0,1 0 0,-1 0 1,-1-1-1,-11-5 20,1 0 0,-1 2 0,0-1 1,0 2-1,-1 0 0,-21-3 0,33 7-1,-1-1-1,1 1 0,0 0 1,-1 0-1,1 0 0,-7 2 1,-11 1 82,-38 12 1,35-6-64,-32 17 1,24-7 247,-119 93 124,124-87-131,-72 96 107,97-119-370,0 1 0,1-1-1,0 0 1,-1 1 0,1-1 0,0 1 0,-1 4 0,-2 9 33,1 2 0,0-1 0,2 0 1,0 31-1,1-46-55,0-1 0,0 1 0,0-1 1,1 1-1,-1-1 0,0 1 0,1-1 0,-1 1 0,1-1 0,-1 0 1,1 1-1,0-1 0,1 1 0,3 6 10,0 0 0,1-1 0,1 0 0,-1 0 0,1-1 1,0 1-1,1-1 0,9 5 0,-17-10-16,1-1 0,0 1 0,0-1 1,0 0-1,-1 1 0,1-1 0,0 0 0,0 1 1,0-1-1,0 0 0,0 0 0,-1 0 0,1 0 0,0 0 1,0 0-1,0 0 0,0 0 0,0 0 0,0-1 0,1 1 1,16-5 10,0-1 1,0-1 0,0-1-1,-1 0 1,18-11 0,-5-3 26,139-118 22,-163 136-57,-2 0 1,1-1 0,-1 0-1,1 0 1,4-7 0,-9 12-7,71-106 40,-6-17-27,-65 123-13,4-9 7,0-1-1,0 1 1,4-17 0,57-263 27,-58 228-20,4-273 4,-13 266-4,1 14-8,-14-228 12,6 194-12,1 19-3,5 28 2,5 31-1,1 12-2,4 13 0,-7-15-2,18 56 2,8 42-2,11 44 0,6 20 0,-42-161 0,42 174 0,-15 21 0,-22 22 0,-51 204-2,29-344-3,-94 317 1,87-323-8,-72 233-1640,52-161-6561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5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9864,'7'103'-24,"11"114"-19,-14-163-49,21 225-1,-21-223 153,16 228 64,-17-229 137,1 209 515,-4-152-251,0-111-495,0 0-1,0 0 0,0 0 1,0 1-1,0-1 1,0 0-1,0 0 0,0 0 1,-1 0-1,1 0 1,0 0-1,-1 1 0,1-1 1,-1 0-1,1 0 1,-1 0-1,0 0 0,1-1 1,-1 1-1,-1 2 1,1-3-24,1 0 1,-1 1 0,0-1 0,1 0 0,-1 0 0,0 0 0,0 1 0,1-1 0,-1 0 0,0 0 0,1 0-1,-1 0 1,0 0 0,1 0 0,-1 0 0,-1-1 0,-4-7 220,-28-110 61,34 117-287,-9-36 87,-50-229-1499,25 109-6195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5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0 590 8432,'4'-55'4,"-2"31"11,8-45-1,34-113 33,-33 150-7,-4 15-18,0-4 2,2 0 1,1 1-1,0 1 0,24-34 1,22-14 108,-56 66-123,1 1 0,-1-1 0,1 1 0,-1-1 0,1 1-1,-1-1 1,1 1 0,-1 0 0,1-1 0,0 1 0,-1 0 0,1-1 0,0 1 0,-1 0-1,1 0 1,0 0 0,-1 0 0,2-1 0,15 0 48,0-1-1,1 2 1,-1 0-1,18 3 1,-6 4 229,127 55 117,-128-45-103,-3 4-165,-1 0-1,32 39 1,-55-59-121,0 0 0,0 1 1,0-1-1,0 1 1,0-1-1,-1 1 0,1-1 1,0 1-1,-1-1 1,1 1-1,-1-1 0,1 4 1,2 16 50,-1 1 1,-1-1 0,-2 30-1,1-48-54,-1-1 1,1 0-1,0 0 0,-1 0 0,1 0 0,-1 0 0,0 0 0,0-1 0,0 1 1,-1 3-1,-22 32 76,-40 50 1,41-64-1,7-9-43,-2 2-10,-1 0 1,-1-1 0,-1-1 0,-33 18 0,-2-6 63,1-5-78,50-20-138,1 0 0,-1 1 0,0-1 0,0-1 0,1 1 0,-1-1 0,0 1 0,0-2 0,0 1 0,0 0 0,-7-3 0,-11-2-6936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5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0 8968,'-23'17'53,"2"0"1,-1 2 0,-19 22-1,21-21 18,-5 8 117,-84 153 77,92-141-91,0-2-71,-6 18 29,-19 62 1,33-81-39,-6 40 0,16-62 47,1-6-90,1 0 0,1-1 0,8 17 0,-12-25-46,0 0 0,1 0 0,-1 1 0,0-1 0,0 0 0,0 1 0,1-1 0,-1 0 1,0 0-1,1 1 0,-1-1 0,0 0 0,1 0 0,-1 0 0,0 1 0,1-1 0,-1 0 0,0 0 0,1 0 0,-1 0 0,0 0 0,1 0 0,-1 0 0,1 0 0,-1 0 0,0 0 1,1 0-1,0 0 0,14 0 34,1-1 1,-1-1-1,0 0 1,19-5-1,-10-1 69,15-12-30,37-24 0,-74 43-67,0-1-1,0 1 1,0-1 0,0 1-1,-1-1 1,1 0 0,0 0-1,-1 1 1,2-4 0,18-27 59,31-68 1,-41 68-3,15-73 9,36-126 214,-62 231-290,0 0-1,0 0 1,0 0-1,0 0 1,0 0-1,0 0 1,-1-1 0,1 1-1,0 0 1,1 0-1,-1 0 1,0 0 0,0 0-1,0 0 1,0-1-1,0 1 1,0 0-1,0 0 1,0 0 0,0 0-1,0 0 1,0 0-1,0-1 1,0 1-1,0 0 1,0 0 0,0 0-1,1 0 1,-1 0-1,0 0 1,0 0 0,0 0-1,0 0 1,0 0-1,0 0 1,0 0-1,1-1 1,-1 1 0,0 0-1,0 0 1,0 0-1,0 0 1,0 0-1,0 0 1,1 0 0,-1 0-1,0 0 1,0 0-1,0 0 1,0 0 0,0 0-1,1 1 1,-1-1-1,0 0 1,0 0-1,0 0 1,0 0 0,0 0-1,0 0 1,0 0-1,1 0 1,-1 0 0,0 0-1,0 0 1,0 1-1,0-1 1,0 0-1,0 0 1,4 3 2,-1 0 0,0 0-1,0 0 1,0 1 0,0-1 0,-1 1-1,0 0 1,1-1 0,-1 1 0,0 0 0,-1 0-1,1 1 1,1 5 0,-1-3-1,9 25 15,6 36 0,-8-33-10,14 40-1,8 4 6,13 6-8,0-17 1,-6-21-2,-32-41-2,0-1 1,0 1-1,12 6 0,-13-8 0,1-1-1,-1-1 1,1 1-1,11 2 1,-10-3 0,1 0 0,-1-1 0,1 0 0,8 0 0,-7-2 0,1 1-1,-1-1 0,15-4 1,-12 1-1,0 1 0,19-11 0,-17 7 0,-1-1 0,18-13 0,-17 9 0,-1 0 0,-1 0 1,20-27-1,30-49 15,-45 63-10,40-60 30,34-26 61,-53 68-18,-38 43-77,0 0 1,0 0-1,0 0 0,0 0 0,0 0 0,0-1 0,1 1 1,-1 0-1,0 0 0,0 0 0,0 0 0,0 0 0,0 0 1,0 0-1,0 0 0,0 0 0,0 0 0,0-1 0,0 1 1,1 0-1,-1 0 0,0 0 0,0 0 0,0 0 0,0 0 1,0 0-1,0 0 0,0 0 0,0 0 0,1 0 0,-1 0 1,0 0-1,0 0 0,0 0 0,0 0 0,0 0 0,0 0 1,0 0-1,0 0 0,1 0 0,-1 0 0,0 0 0,0 0 1,0 0-1,0 1 0,0-1 0,0 0 0,0 0 0,0 0 0,0 0 1,1 0-1,-1 0 0,0 0 0,0 0 0,0 0 0,0 0 1,0 0-1,0 1 0,0-1 0,0 0 0,0 0 0,0 0 1,5 6 10,-1-1 1,0 1 0,0 0 0,0 0 0,-1 0 0,4 9-1,-2-3 4,6 10 24,-1 0 1,-1 0-1,-1 1 1,7 30-1,-3-4 46,0-9-33,33 139 99,-42-161-145,-2-11-4,0-1 1,-1 1-1,0-1 0,0 1 1,0-1-1,-1 1 0,-2 10 1,-6 22 8,-15 46 1,12-61-6,-25 27-1,32-45-5,-1 1-1,-1-1 1,1-1-1,-1 1 0,-14 7 1,12-8 0,-1-1 0,0-1 0,-1 0 0,1 0 0,0-1 0,-1 0 0,0-1 0,1 0 1,-12-1-1,0-3 20,5-4-10,0-1 0,1 0 0,-27-19 0,28 11 56,9 7-36,-1 1-14,2-1 0,-1 1 0,1-2-1,0 1 1,1 0 0,0-1 0,1 0 0,-1 0 0,-1-12 0,-7-78 128,12 96-126,-1 1 0,1 0 0,0-1 0,0 1-1,0 0 1,1-1 0,-1 1 0,1 0 0,0-1 0,0 1 0,2-5 0,2-5 14,-2 0-11,-2 8-6,0 1-1,0 0 1,1-1-1,0 1 1,0 0 0,0 0-1,0 0 1,5-5 0,16-23 136,31-33 0,-15 20 1,1-3-1849,-16 19-7057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5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8344,'14'27'-55,"-1"0"0,14 41 0,-23-55 34,6 19-145,11 53-1,-15-55 151,1 40 0,-10 136 30,3-195-11,-2 34 51,-7 184 42,7-186 64,-1 160 376,-1-92-130,3-105-358,1-1-1,-1 0 0,0 0 1,-1 0-1,1 0 0,-1 0 1,0 0-1,0 0 0,0-1 1,-1 1-1,0 0 0,0-1 1,0 0-1,-6 6 1,6-6-15,1-2-9,-1 0 0,1-1 0,0 1 0,-1 0 0,1-1 0,-1 1 0,1-1-1,-1 0 1,0 0 0,1 0 0,-1 0 0,0-1 0,0 1 0,0-1 0,0 1 0,0-1-1,0 0 1,1 0 0,-1 0 0,0-1 0,-4 0 0,3 0 9,-10-3 155,-5-7-534,1-1 0,-28-23 1,-2-5-5995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5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0 516 8608,'12'-4'22,"0"0"1,1 1-1,-1 0 1,1 1 0,-1 1-1,1 0 1,21 1-1,45-1 110,96-13 30,-138 10 52,-27 2-161,166-27 359,-172 28-402,84-14 293,-73 13-116,1 1 0,-1 1 0,1 0 0,27 4 0,-14 4 156,53 19 1,-26-6-116,-44-20-88,82-18 50,-70 9-76,94-58 43,-98 49-49,-9 6-56,1-1-17,-1-1 0,0 0 0,-1 0 0,0-1 0,13-26 1,-11 15 48,-1-1 0,-1 0 0,-2 0 1,6-30-1,-12 47-45,-2 0 1,1 1-1,-1-1 1,-1 1-1,1-1 1,-2 0-1,1 1 1,-1-1-1,-6-15 1,8 23-32,-1 1 0,1-1 0,-1 1 0,0 0 0,1-1 0,-1 1 0,0 0-1,1-1 1,-1 1 0,0 0 0,1 0 0,-1 0 0,0-1 0,0 1 0,1 0 0,-1 0 0,0 0 0,0 0 0,1 0 0,-1 0 0,0 1 0,0-1 0,1 0 0,-1 0 0,0 0 0,1 1 0,-2 0 0,1-1 9,-5 2 7,0 1 1,0-1-1,0 1 1,1 1-1,-1-1 1,1 1 0,0 0-1,-8 7 1,-27 36 29,28-33-47,-4 9 48,-56 149 18,69-165-69,1 0-1,0 0 0,-1 14 1,-9 87 9,12-87-13,0-1 1,1 0-1,2 0 1,4 22 0,0-22-2,0 0 1,1 0 0,1 0 0,1-1 0,0-1 0,2 1-1,22 26 1,-9-20-5,91 59 1,-93-75-8,111 14-1,-102-24-6,128-32-2,-158 32 19,0 1 1,0-1-1,0 1 1,0-1-1,0 0 1,0 0 0,0 0-1,0 0 1,0 0-1,-1-1 1,1 1-1,2-3 1,5-4-2,0 0 0,0 0 0,-1-1 0,11-16 0,-8 6-508,-1-1 0,13-38 0,-22 54 336,41-106-8351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4:5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8 9056,'0'0'0,"-23"-8"112,-15 18 0,-31 19 168,-17 33 0,-1 45-248,13-10 8,36-46-40,2 2-6960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1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192 264 4400,'-18'0'4,"-23"-3"24,-8-5 16,45 8-25,1 0 1,-1 1 0,0-1-1,0 1 1,0 0 0,1 0-1,-1 0 1,0 0-1,-6 4 1,1-2 25,-16 7 106,25-9-148,-1 0 0,1-1 0,-1 1 0,1 0 0,-1 0 0,1 0 0,0 0 0,-1-1 0,1 1 0,0 0 0,-1 0 0,1 0 0,0 0 0,0 0 0,0 0 0,0 0 0,0 0 0,0 0 0,0 0 0,0-1 0,1 1 0,-1 0-1,0 0 1,0 0 0,1 0 0,-1 0 0,0 0 0,1-1 0,-1 1 0,1 0 0,-1 0 0,1-1 0,0 1 0,-1 0 0,1-1 0,0 1 0,-1 0 0,1-1 0,0 1 0,0-1 0,0 1 0,74 45 31,-51-36-21,154 35 4,-133-37-9,211 19 11,-199-22 1,279 19 11,-260-19 3,351 19 25,-333-20 2,405 1 23,-400-7-57,374-23 12,-380 19-6,365-24 15,-367 22-7,377-45 16,-378 41-43,318-38 6,-333 42 0,288-22 9,-297 24-2,265-24 53,-114 2 48,-197 26-87,-2 1 45,1-1 1,35-9-1,-83 3 159,16 6-224,-43 0 125,-80 5 48,-103 8 422,189-9-322,-217 24 103,209-19-169,-263 22 92,251-24-113,-292 33 71,287-28-124,-321 45 51,311-44-98,-349 30 35,351-37-67,-301 12 29,311-16-57,-297-12 15,297 8-28,-258-16 11,270 17-18,-240-15 9,241 14-15,-258-20 35,303 23-48,-193-7 40,4 14 167,213-7-191,-1 1 0,1-1 0,0 0 0,8-3 0,1 1-14,200-25 118,-167 22-74,285-30 20,-253 27-20,151-12-1,31-3-32,-148 14 33,525-34 18,-507 36-31,553-37 20,-553 36-26,508-25 14,-523 29-34,442-22 9,-460 21-17,127-7-1,15 2-3,-44 2 2,-50 5-2,-50 1 2,-44 0-2,-20 1 2,-44 1 16,-63 6 12,-8 4-25,40-4 13,-193 30 14,179-28-14,-251 25 15,236-27-9,-295 18 11,286-18-3,-345 23 20,329-23-14,-415 25 24,400-24-10,-443 14 26,444-18-26,-412 4 29,420-3-17,-360 18 22,374-16-42,-308 27 17,324-26-24,-233 22 33,286-26-68,-26 2 20,0 1 0,-65 17 0,103-20-17,10 1 4,20 8-8,-8-8 3,138-9 2,-112 1-2,254-36 2,-223 32-1,357-32 9,-334 32-3,442-33 3,-426 34-9,465-26 8,-466 29-8,162-6 4,35 5-8,-32 2 1,-29 4-2,-20 3 2,-13 1-3,-27-2-2,-31-2 0,-25 0 0,-26 0 0,58 0-8,-219 10 6,30-5-4,-155 51-1522,69-18-6072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5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412 490 3416,'-39'-9'535,"19"5"69,1-1 0,-1-1 1,-19-9-1,36 14 76,-2 4 11,5-3-674,-1 0-1,1 0 0,-1 0 0,1 0 1,-1 0-1,1 0 0,-1 1 0,1-1 1,-1 0-1,1 0 0,0 0 0,-1 1 0,1-1 1,-1 0-1,1 0 0,0 1 0,-1-1 1,1 0-1,0 1 0,-1-1 0,1 1 0,0-1 1,0 0-1,-1 1 0,-3 11 190,1 0-1,1 0 1,0 0-1,1 0 1,0 0-1,0 14 1,2-19-116,-1 1 1,1-1 0,0 0-1,0 0 1,3 8-1,-3-11-41,0-1 0,1 1 0,-1-1 0,1 0 0,0 0 0,0 0 0,0 0 0,0 0 0,0 0-1,1 0 1,-1-1 0,1 1 0,0-1 0,3 3 0,2-1-3,1-1 0,-1 0-1,0-1 1,1 0 0,-1 0 0,1-1-1,0 0 1,-1 0 0,1-1 0,0 0-1,9-1 1,-1 0-15,-4 1 41,0 0 0,0-1 0,0 0 0,0-1 0,-1-1 0,25-8 0,-31 9-30,-1 0 0,0-1 0,0 0 0,0 0 0,0 0 0,-1 0 0,1-1 0,-1 0 0,0 0 0,7-9 0,-4 6 5,-3 3-11,-1-1 0,1 1-1,-1-1 1,0 0 0,0 1 0,0-1-1,0-1 1,-1 1 0,0 0-1,0-1 1,0 1 0,-1-1-1,0 1 1,1-7 0,-2 9-13,1-2 14,0 0 1,-1 0-1,0 0 1,0 0-1,0 0 0,-1-1 1,1 1-1,-1 1 1,-1-1-1,1 0 1,-1 0-1,1 0 0,-5-6 1,6 9-23,-1 2-7,1-1 0,0 1 0,0 0 0,0-1 0,-1 1 0,1-1 0,0 1 0,0 0 0,-1-1 0,1 1 0,0 0 0,-1-1 0,1 1 0,0 0 0,-1-1 0,1 1 0,0 0 1,-1 0-1,1-1 0,-1 1 0,1 0 0,0 0 0,-1 0 0,0 0 0,-13-5 62,0 2 0,-1 0 0,-22-2 0,15 8 98,15-2-131,-7 3 0,1-1-1,-1 2 1,1 0-1,0 0 1,0 1 0,0 1-1,1 0 1,-17 14 0,-166 135 305,122-96-267,-7 16-7,70-62-40,8-11-25,1 1 0,-1 0 0,1-1 1,0 1-1,0 0 0,1 0 0,-1 0 0,1 0 0,0 0 1,0 0-1,0 0 0,1 7 0,7 0 12,11 3-7,0 0 1,26 12-1,-31-18-3,1-1 0,-1-1-1,1-1 1,1 0 0,-1-1-1,29 4 1,-38-7-3,20 0 26,146-22 21,-129 12 6,188-53 24,-188 47-38,113-61 24,-136 60-10,64-76 29,-71 69-17,-1-11-19,12-59 1,-22 67 38,-8-100 130,3 72-81,3 53-130,1 0 0,-1 0 1,0 0-1,1 1 0,-1-1 1,1 0-1,-1 0 0,1 1 1,0-1-1,-1 1 0,1-1 0,0 0 1,-1 1-1,1-1 0,0 1 1,0-1-1,-1 1 0,1 0 1,0-1-1,0 1 0,0 0 0,0 0 1,0-1-1,-1 1 0,3 0 1,-1 0 9,10-3 17,0 1 0,1 0 1,-1 1-1,1 1 0,-1 0 1,1 1-1,23 4 0,74 20 18,-99-22-50,10 2 11,0 1 0,21 10 0,-20-7-8,46 22 2,-45-18 2,29 24 4,-41-28-11,-1 1 0,0 0 0,8 12 0,-11-13 0,-1 0 0,0 0 1,7 17-1,-10-19 0,0 0-1,-1 0 0,0 0 1,0 0-1,1 11 1,-3-13-1,0 0 1,0 0 0,0-1-1,0 1 1,-1 0-1,0-1 1,0 1 0,-2 5-1,0-4 0,0 0 1,0 0-1,-1 0 0,-7 9 0,-20 23 0,0-4 0,-16 13 0,37-35-1,9-10-2,6-2 1,3 2 1,-5-2 0,0 1 0,1-1 0,-1 0 0,0 0 0,0 0 0,1 0 0,-1-1 0,5 0 0,35-8-5,-31 6 5,0-1 1,18-9-1,-4-2 1,44-34-1,-54 34-4,-16 15 5,9-11-2,0-1-1,-1 0 1,0 0 0,-1 0 0,0-1 0,-1 0 0,8-26-1,30-97-18,-11 39-32,-23 70 49,8-31-53,-13 43 7,-2-1 0,0 0 0,0 0 0,-1-29 0,-2 40-36,0-2-18,0 5 1,2 2-6,1 0 94,-1 0 1,0-1-1,0 1 1,1-1-1,-1 0 1,0 1-1,4-3 1,13-4-5,-5 3 7,-1 2-12,-1 0-1,25-1 1,62 1-60,-99 2 80,1 0 1,0 0 0,-1 0-1,1 0 1,0 0 0,-1 0 0,1 1-1,0-1 1,-1 0 0,1 0 0,0 1-1,-1-1 1,1 0 0,-1 1 0,1-1-1,0 0 1,0 1 0,4 4-5,-1 0-1,1 1 1,-1-1 0,0 1-1,0-1 1,0 1 0,-1 0-1,5 13 1,-4 1-38,-4 14 24,-2-1 1,-5 34 0,-1-35-19,-56 139-15,15-59-5,16-40 51,22-44-11,3 2 11,2 1 0,-4 51 0,11-53-3,1-16 8,0 8 1,1 0 0,1-1-1,1 0 1,0 0-1,15 33 1,-14-39-1,-3-4 2,2 0 1,-1 0-1,1-1 1,0 1-1,1-1 1,0 0 0,1-1-1,11 12 1,-11-14-1,0 0 1,1 0 0,0-1 0,0 0 0,0-1 0,1 0 0,-1 0-1,1 0 1,0-1 0,0-1 0,0 0 0,1 0 0,9 0 0,-14-2 1,0 0 0,-1 0 0,1-1 0,0 0 0,0 0 0,0 0 0,7-4 0,-6 1 0,0 0 0,0 0 1,-1-1-1,1 1 1,-1-1-1,0 0 0,0-1 1,-1 0-1,0 1 1,0-1-1,5-9 1,-9 14-1,8-19 28,-2-12-3,3-61 1,-11 65 35,0 14-35,-1-4-3,0-1-1,-2 1 1,0-1-1,-1 1 1,0 1-1,-16-29 1,-47-69 102,65 108-104,-1 0 1,1 1-1,-1 0 0,-1 0 0,-8-8 0,-2-1-1,-31-35 67,6 11-6,37 34-34,0-4 6,4 9-52,0 0 0,0 0 0,0 0 0,0-1 0,0 1 0,0 0 0,0 0-1,0 0 1,0-1 0,0 1 0,0 0 0,0 0 0,0 0 0,0 0 0,0-1 0,0 1 0,1 0 0,-1 0 0,0 0 0,0 0 0,0-1 0,0 1 0,0 0 0,0 0 0,0 0 0,1 0 0,-1 0 0,0 0 0,0-1 0,0 1 0,0 0-1,1 0 1,-1 0 0,0 0 0,0 0 0,0 0 0,0 0 0,1 0 0,-1 0 0,0 0 0,0 0 0,0 0 0,1 0 0,-1 0 0,0 0 0,16-9 17,1 1 1,24-8-1,-19 8-1,184-70 28,-126 49-42,-3-3 2,-7-2-2,-12-3 2,-16 4-2,-33 23-2,1-2 1,-20 28 2,-68 99-6,61-88-3,7-9 1,-4 6-3,1 2-1,1-1 1,2 1 0,-10 35 0,16-46-7,-3 9-5,1 0 1,1 0-1,-2 35 1,6-39-13,3 35 1,-1-53 23,-1 1 0,1-1 0,0 0 1,0 1-1,0-1 0,0 0 1,0 1-1,1-1 0,-1 0 1,1 0-1,-1 0 0,1 0 1,0 0-1,0 0 0,0-1 1,0 1-1,0-1 0,3 3 1,-2-2-5,1 0 1,0 0 1,1 0-1,-1-1 0,0 1 0,0-1 1,1 0-1,-1 0 0,1-1 0,-1 1 1,1-1-1,-1 0 0,1 0 0,4-1 1,-2 1-1,9-3-29,81-33-4,-77 24 37,22-22-1,-38 29 7,0 1 0,0-1-1,0 0 1,-1 0 0,0 0 0,0 0 0,3-7 0,-4 6 0,0-1 0,0 0 0,0 0 0,-1 0 0,1-12 0,-4-51 1,-22-81 14,17 115 2,-32-142 102,36 154-103,3 20 69,-2 8-49,1 1-32,0-1 0,1 1 0,-1 0 1,1 0-1,0 0 0,0-1 0,0 1 0,1 0 1,0 0-1,0-1 0,0 1 0,1 0 0,1 4 1,2 2-2,-1 0 0,2 0 1,10 17-1,-14-25-2,1 0 0,-1 0 0,0 0 1,1 0-1,-1 0 0,1 0 0,0-1 0,0 1 0,3 1 0,6 4 1,31 23 0,17 9-6,-58-39 1,-1 0 0,1 0 1,-1 0-1,1 0 1,0 0-1,0 0 1,0-1-1,-1 1 1,1-1-1,0 1 1,0-1-1,0 0 1,3 1-1,5 0-1,33 3-11,-23-6-37,6-5 19,44-18 1,-69 25 29,0-1 0,0 1 0,0-1 0,1 0 0,-1 0 0,0 1 0,0-1 0,0 0 0,0 0 0,0 0 0,0 0 0,1-2 0,10-15-6,-1 0 0,0-1-1,-1 0 1,-2-1 0,0 0 0,9-33 0,-7-11 8,-9 57 1,-1-1 0,0 0 0,0 1 0,-1-1 0,-2-8 0,1 9 0,0 0 0,-1 1 0,1 0 1,-8-12-1,-34-46 8,41 61-7,1 0 0,-1 0 0,0 1 0,0-1 0,0 1 0,0 0 0,0-1 0,0 2 0,-1-1 0,1 0 0,-1 1 0,1-1 0,-1 1 0,-4-1 0,3 1 0,-4-1 7,-7 2 5,16 0-13,0 0 1,0 0-1,0 0 0,-1 0 0,1 0 0,0 0 1,0 0-1,0 0 0,0 0 0,0 0 0,-1 0 1,1 0-1,0 0 0,0 0 0,0 0 0,0 0 1,0 0-1,-1 0 0,1 0 0,0 0 0,0 0 1,0 1-1,0-1 0,0 0 0,0 0 0,-1 0 1,1 0-1,0 0 0,0 0 0,0 0 0,0 0 1,0 1-1,0-1 0,0 0 0,0 0 0,0 0 1,0 0-1,-1 0 0,1 1 0,0-1 1,0 0-1,0 0 0,0 0 0,0 0 0,0 1 1,-2 18 5,9 15-3,11 14 2,11 7-3,12 8-2,7 9 0,0 9 0,-7 2 0,20 44-7,-56-113 5,-1 0 0,0 0 0,-1 1 0,2 24 1,-8-14 1,-1-9-2,5-18 2,0-1-1,0 1 0,0 0 1,0 0-1,0 0 1,1 0-1,-1 0 1,0 0-1,4-2 0,18-24-15,49-75-1892,-27 39-7552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4:55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18 10760,'51'-16'222,"-48"16"-199,0-1 1,0 1-1,0 0 1,0 0-1,0 0 1,0 0-1,0 1 1,0-1-1,0 1 1,0 0-1,0-1 0,0 1 1,3 2-1,1 5 332,-4 2-257,0 0 0,0 1 0,-1 0 1,2 18-1,-5-10 202,-5 10-160,0-1 1,-2-1 0,-1 1 0,-22 44 0,-12-5-12,19-28-12,-34 71 1,51-94-109,4-11-2,1 0 1,0 1-1,0-1 1,1 1-1,-1-1 0,0 10 1,-22 209 120,21-119-97,-15 132 14,5-144-34,3-33-5,-2 3-3,11-56-2,-2 5 2,1 0 0,0 0 0,1 1 0,0-1 0,1 0-1,1 17 1,-1-29-2,0 1 0,0-1-1,0 1 1,0-1 0,0 1-1,0-1 1,0 1 0,0-1-1,0 1 1,1-1 0,-1 1-1,0-1 1,0 1 0,0-1 0,1 1-1,-1-1 1,0 1 0,1-1-1,-1 0 1,0 1 0,1-1-1,-1 1 1,0-1 0,1 0-1,-1 0 1,1 1 0,-1-1-1,1 1 1,0-1 0,0-1 0,0 1 0,0 0 0,0 0-1,-1 0 1,1-1 0,0 1 0,0 0 0,0-1 0,-1 1 0,1 0 0,0-1 0,-1 1-1,1-1 1,1-1 0,29-32 20,-22 22-18,23-34 21,36-66 5,-55 85-2,44-131 9,-48 122-15,23-166 14,-28 160-14,-2 8-8,2-11 1,-2 0 1,-5-54-1,-12-36 22,13 123-29,0 1-1,-1 0 1,0 0 0,-1 0 0,0 0-1,0 1 1,-1 0 0,-12-20 0,12 22-3,-45-73 76,48 78-71,1 0-1,0 0 0,-1 0 1,1 0-1,0 0 1,1 0-1,-1-1 1,0-4-1,0-2 4,0 7 60,2 7-38,3 7-15,0-1-12,-1 0 1,0 1-1,2 13 1,10 84 16,-15-84-17,-8 42-1,-12 21-3,-8 17 2,-6 17-3,-46 140-10,-22 32-103,65-195-1629,-1-1-6913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52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9056,'1'-10'14,"8"-28"56,-8 35 76,1 7 33,3 5-117,0 0-1,-1 0 1,0 0-1,-1 1 1,0 0-1,3 12 1,21 100 200,-21-86-46,2 74-1,-8-84-162,2 11 226,-5 43 0,2-66-230,1-8 2,-1 0 0,0 0 0,0 0 0,0 1 0,-1-2 0,0 1 0,0 0 0,0 0 0,-1 0 0,-3 5 0,4-7-19,1-2-1,0-1-1,0 1 0,-1-1 0,1 1 1,0-1-1,0 1 0,-1-1 0,1 0 1,-1 0-1,1 0 0,-1 0 0,0 0 1,1 0-1,-1 0 0,0 0 0,1-1 0,-1 1 1,-4 0-1,5 0 3,-2-1 222,3 0-237,0-1-1,0 0 1,0 1 0,0-1-1,0 0 1,0 1 0,0-1-1,-1 0 1,1 1 0,0-1-1,0 0 1,-1 1 0,1-1-1,-1 1 1,1-1 0,0 1-1,-2-2 1,2 2-9,-1-1 1,1 1 0,0-1-1,-1 0 1,1 1-1,-1-1 1,1 0-1,0 0 1,-1 1-1,1-1 1,0 0 0,0 0-1,0 1 1,0-1-1,0 0 1,0 0-1,0 0 1,0 1-1,0-1 1,0 0 0,0 0-1,0 1 1,0-1-1,1 0 1,-1 0-1,1-1 1,3-12 136,0-3-40,1 1 0,14-29 0,78-154 378,-50 115-304,2 8-3,-48 74-166,1 0 0,-1 0 0,1 0-1,0 1 1,0-1 0,0 1 0,0-1-1,0 1 1,0 0 0,0 0 0,0 0-1,0 0 1,1 0 0,-1 0 0,0 0 0,1 1-1,-1-1 1,5 1 0,-3-1 2,5 4 47,0 5-45,0 0 1,-1 1 0,0 0-1,14 19 1,-11-7 19,-9-17-29,6 13 4,-1-1 1,0 1-1,-2 1 0,0-1 1,0 1-1,1 26 1,-4-33-3,0 8 0,0 1 0,-1-1 0,-1 0 0,-4 32 0,0-34 0,1-6 0,1-1 0,0 1 1,1 0-1,0 19 0,18-62 71,-6 6-55,-4 11 0,16-28 0,39-56 22,-46 78-11,-7 10-18,7-8 2,0 2 1,2 0-1,32-26 1,11-2 34,-61 44-51,1 0-1,0 1 1,0-1-1,-1 1 0,1-1 1,0 1-1,0-1 1,0 1-1,0-1 1,0 1-1,0 0 1,0 0-1,0-1 0,-1 1 1,1 0-1,0 0 1,0 0-1,0 0 1,0 0-1,0 0 1,0 0-1,0 0 0,0 1 1,0-1-1,0 0 1,0 0-1,0 1 1,0-1-1,0 1 0,-1-1 1,1 1-1,0-1 1,0 1-1,0-1 1,-1 1-1,2 1 1,1 1 3,-1 0 1,0 1 0,1-1 0,-1 1 0,0 0 0,2 7 0,1 1-2,-3-9-1,0 1 0,-1 1-1,1-1 1,-1 0 0,0 0-1,-1 0 1,1 1 0,0 8 0,-1 182 93,0-192-169,0 0 1,1 0-1,-1 0 1,1 0-1,0 0 1,-1 0-1,1 0 1,1 0-1,-1-1 1,0 1-1,4 4 1,-3-2-948,7 8-8481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5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167 174 8880,'3'-14'134,"1"0"1,0 0 0,10-22-1,7-20 278,-20 46-285,-5 12 71,2 2-172,0-1 0,1 1-1,-1-1 1,1 1 0,0 0 0,-1 4 0,-3 12 4,2 0 1,0 0 0,1 0-1,2 27 1,2-36-22,1 0-1,0 0 1,1-1-1,10 21 1,4-5-4,5-6 0,8-6-3,7-8-2,-33-5 0,1-1 0,0 0 0,0 0 1,9-2-1,-9 0 1,-1-1-1,1 1 1,-1-1 0,1 0-1,-1 0 1,0 0 0,0-1-1,0 0 1,-1 0 0,1 0-1,5-7 1,-1-4 7,-4 2-4,-1 0-1,-1 0 1,0 0 0,2-18 0,-8 13 17,-6 1-11,0 0-1,0 1 1,-20-26 0,11 25 30,1 6-26,-1 0 1,0 2 0,-33-13-1,49 21-8,0 0-1,0 1 0,0 0 1,1-1-1,-1 1 0,0 0 1,0 0-1,0 0 0,-4 0 1,-11 2 11,0 1 0,0 1 0,0 1 0,-22 8 0,20 0 90,-1 6-58,0 1 0,-20 30 1,28-28 50,2 6-55,2 0 0,-6 36 1,14-62-37,-1 1-1,1-1 1,0 0 0,0 0 0,0 0 0,0 1 0,0-1 0,2 4 0,2 12 18,2 1 1,0-1 0,9 19-1,-14-36-22,-1 0-1,1 0 1,0 0 0,-1 0-1,1 0 1,0 0-1,-1 0 1,1-1 0,0 1-1,0 0 1,0 0-1,0-1 1,-1 1-1,1-1 1,2 2 0,23 11 27,1-1 1,55 16-1,-44-19 15,209 32-1391,-107-24-5656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5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1013 7984,'6'-6'0,"-4"4"2,0 0 0,0 0-1,-1 0 1,1 0 0,-1 0-1,1-1 1,-1 1-1,0 0 1,0-1 0,0 1-1,0-1 1,0 1 0,0-1-1,0-4 1,3-12 13,-1-1-1,-1 0 1,-1-24 0,0 34 33,-2 0 1,1-1 0,-2 1-1,-4-19 1,0 3-12,-9-47 36,7 46 154,1 12-170,0 1 1,0 0-1,-2 0 1,1 1 0,-13-14-1,6 16 310,6 7-290,0 0 1,0 1-1,-1 1 1,1-1-1,-1 2 1,-14-2-1,7 6 437,5 3-368,-1 1 0,2 0-1,-1 1 1,1 0 0,1 1 0,-1 0 0,1 1 0,1 0 0,0 0 0,-13 20 0,-6 21 1,20-29 133,5-14-191,0 4-33,0 0 0,1 0 0,1 0-1,-1 0 1,2 1 0,0-1 0,0 0 0,3 17 0,12 34 229,-14-61-273,-1-1 0,1 0 0,-1 0 0,1 0 0,0 0 1,0 0-1,-1-1 0,1 1 0,0 0 0,0 0 0,0 0 0,0-1 0,0 1 0,0 0 1,0-1-1,0 1 0,0-1 0,0 1 0,0-1 0,0 1 0,2-1 0,2 2 22,27 9 17,-14-10 49,15-5-31,58-16 0,-62 7 26,-29 13-95,21-12 49,33-24 1,18-33-14,-72 69-36,4-3 13,-1-1 1,1 0-1,-1-1 1,0 1-1,5-8 1,18-39 43,31-82 1,-55 127-46,0 0 0,-1 0 0,0 0 1,1-9-1,1-5 16,1-8-4,-1-1 1,-2 1-1,-1-1 1,0 1-1,-6-31 1,-20-87 113,18 112-72,-1 1 0,-22-55 0,30 86-52,1 0 1,-1 0 0,0 1 0,0-1 0,0 0-1,0 0 1,-1 1 0,1-1 0,0 1 0,-1-1-1,1 1 1,-1 0 0,1-1 0,-1 1 0,-2-1-1,3 1-11,0 1 0,0 0 0,0 0 0,0 0 0,0 0 0,0 0 0,0 0 0,0 0 0,0 0 0,0 0 0,0 0 0,0 0 0,0 1 0,0-1 0,0 0 0,0 1 0,0 0 0,-7 7 132,-39 93 61,38-73-49,1 17-39,-5 72 0,15-78 93,28 207 88,-23-189-76,11 245-1984,-16-147-8369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1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643 1 1624,'0'0'3552,"-11"0"-2912,-1 2-542,5-1 7,0 0 0,0-1 1,0 0-1,-14-1 0,-11-1 312,1 2 0,-52 6-1,67-4-358,9-1 8,0 1 0,-1-1 0,1 1 0,0 1 0,-8 3 0,-105 49 371,96-40-169,-88 71 112,93-67-113,0 9-81,-25 48 0,37-55 75,1 10-80,0 40 1,8-52 39,31 89 83,-21-85-137,7 2-92,1-1 0,35 32 0,-31-39 53,16 2-39,58 20 1,-95-38-78,0 0 1,0-1 0,0 1-1,1-1 1,-1 1 0,0-1-1,4 0 1,68-1 92,-58-1-99,-1 0-1,0-1 0,22-7 1,-23 4-163,0-1 0,0 0 0,-1-1 0,0-1-1,0 0 1,-1-1 0,0 0 0,18-19 0,31-31-6909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1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5744,'2'1'0,"-1"0"0,0 0 0,0 0 0,0 0 0,0 0 0,0 0 0,0 0 0,-1 1 0,1-1 0,0 0 0,-1 0 0,1 1 0,-1-1 0,1 0 0,-1 1 0,1-1 0,-1 0 0,0 3 0,1 1 0,0 15 0,-1-18 0,0 1-1,-1-1 1,1 0 0,-1 0-1,0 1 1,0-1 0,0 0 0,0 0-1,0 0 1,-3 4 0,-25 22 44,-12 5-15,-54 50 253,82-71-254,9-8 8,0 1-1,0-1 1,0 1 0,1 0-1,-1 0 1,1 0-1,-4 9 1,-3 9 141,-15 45 1,25-52 123,3-7-228,0 0-1,0-1 1,1 0 0,0 0-1,9 14 1,-2-13 275,0-5-269,0-1-1,0-1 1,0 0 0,1 0-1,17 0 1,-7-4 169,97-32 105,-95 24-99,5-7-73,41-33 0,-66 48-123,0-1-1,0 0 1,-1-1-1,0 1 0,0-1 1,0 1-1,0-1 1,4-7-1,0-1 20,11-16 48,-15 17 203,-4 0-209,0-1 1,0 1-1,-1-1 0,-1 1 0,0-1 1,0 1-1,-1 0 0,-6-10 0,-6-5-8,6 18 137,-5 3-131,-1 1-1,0 1 1,0 0-1,0 1 1,0 1-1,-32 1 1,42 0-88,1 1 1,-1-1-1,0 1 1,1 1-1,-1-1 1,0 1-1,1 0 1,0 0-1,0 1 1,-1-1-1,1 1 1,1 1-1,-1-1 1,0 0-1,-6 8 1,10-9-65,0-1 0,0 1 1,0-1-1,0 1 0,1-1 1,-1 1-1,1 0 0,-1 0 0,1-1 1,0 1-1,-1 0 0,1 0 0,0-1 1,0 1-1,0 0 0,1 0 1,-1-1-1,0 1 0,1 0 0,-1 0 1,1-1-1,-1 1 0,1 0 0,0-1 1,0 1-1,-1-1 0,1 1 1,0-1-1,1 0 0,-1 1 0,2 1 1,-2-2-264,17 23-7742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1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6640,'5'-6'10,"8"-19"33,-12 22-22,1 1-1,0-1 1,-1 0-1,1 1 1,0 0-1,1-1 1,-1 1-1,0 0 1,1 0-1,-1 0 1,1 0-1,-1 0 1,6-1-1,29-11 224,-27 15-3,-3 1-176,0 1-1,-1 0 0,1 0 1,-1 0-1,1 1 1,-1 0-1,0 0 0,0 0 1,9 10-1,-6-3 76,1 0 0,-2 1-1,1 0 1,12 26 0,59 141 940,-79-176-1039,1 0 0,-1 0 1,0 1-1,0-1 0,0 0 1,-1 0-1,1 1 1,-1-1-1,0 0 0,0 1 1,0-1-1,0 0 0,-1 1 1,1-1-1,-1 0 0,0 0 1,0 1-1,0-1 0,-2 3 1,1-3 3,0-1 0,0 1 1,-1-1-1,1 0 0,-1 1 1,0-1-1,1-1 0,-1 1 1,0 0-1,0-1 0,0 1 0,-1-1 1,1 0-1,0 0 0,0 0 1,-5 0-1,6 0-38,-8 1 106,1 0-1,-20 0 1,25-2-75,0 0 0,1 0 0,-1 0 0,0-1-1,1 1 1,-1-1 0,1 0 0,-1-1 0,1 1 0,-1 0 0,1-1 0,0 0 0,-5-3 0,-33-34 338,35 26-128,3-5-161,1 0-1,0-1 1,2-21 0,4 14 133,54-119 80,-56 140-270,0 1 0,0 0 0,0 1 0,1-1 0,6-7 0,34-35 87,57-46 0,-95 88-98,0 0 0,0 1 0,1-1 0,7-3 0,34-14 45,81-24 0,-93 40-17,7 6-16,76 11 0,-115-11-27,0-1 0,0 1-1,-1 0 1,1 0 0,0 0-1,0 0 1,0 1 0,3 2 0,30 20 9,-1 2 1,32 32 0,-42-30-6,31 48 4,5 15-9,-9-4-3,-12-11 0,-8-11 0,-7-11 0,2 2-2,-26-55 2,-1-1 0,0 1-1,1 0 1,-1-1 0,1 1 0,-1-1-1,1 1 1,-1 0 0,1-1-1,-1 1 1,1-1 0,0 1 0,-1-1-1,1 0 1,0 1 0,-1-1 0,1 0-1,0 1 1,0-1 0,-1 0-1,1 0 1,1 1 0,1-1 0,23 3 0,-13-4-1,-1-1 1,1 0-1,-1-1 1,0 0-1,19-9 1,55-27-5,-64 28 3,-1 0 1,-1 0-1,0-2 1,-1 0 0,23-20-1,-24 18 0,13-9-11,-2-1 0,49-53 0,-40 38-25,67-83-81,-63 73 39,-42 50 77,0 0 0,0 0 1,1-1-1,-1 1 0,0 0 0,0 0 1,0 0-1,0-1 0,0 1 0,0 0 1,0 0-1,0-1 0,0 1 0,0 0 0,0 0 1,0-1-1,0 1 0,0 0 0,0 0 1,0-1-1,0 1 0,0 0 0,0 0 1,-1-1-1,1 1 0,0 0 0,0 0 1,0 0-1,0-1 0,0 1 0,-1 0 0,1 0 1,0 0-1,0 0 0,0-1 0,-1 1 1,1 0-1,0 0 0,0 0 0,0 0 1,-1 0-1,1 0 0,0-1 0,-12-4-20,12 5 21,-31-8-18,14 8-5,-6 5 15,-1 1-1,-30 12 1,32-6-15,-96 72-2,97-66 21,13-9 4,1 0 1,0 0 0,1 0 0,0 1 0,0 0 0,1 1-1,-6 16 1,11-26 1,0 0 0,-1-1-1,1 1 1,0 0 0,0 0 0,0 0-1,-1-1 1,1 1 0,0 0 0,0 0-1,0 0 1,1 0 0,-1-1 0,0 1-1,0 0 1,0 0 0,1 0-1,-1-1 1,1 2 0,-1-2 0,2 6-1,0-1 1,0 0 0,0-1-1,1 1 1,0 0-1,0-1 1,0 1 0,1-1-1,-1 0 1,1 0-1,0-1 1,0 1-1,0-1 1,1 1 0,-1-1-1,1-1 1,0 1-1,5 2 1,42 18-1,18 6 1,9 3 0,2 4 0,-12 0 0,-63-32 0,0 0 0,0 0 0,0 1 0,10 10 0,-15-13 0,1 0 0,0 0 0,-1 0 0,1 0 0,-1 1 0,0-1 0,0 0 0,0 1 0,0-1 0,1 4 0,-2-4 0,0-1 0,0 1 0,0 0 0,0-1 0,0 1 0,0-1 0,0 1 0,-1-1 0,1 1 0,0-1 1,-1 1-1,0-1 0,1 0 0,-2 3 0,-3 2 1,0 0 0,0-1 0,0 0 0,-1 0 0,0 0 0,1-1 0,-13 7 0,14-8 0,-14 5 13,-42 8-1,38-13-11,-39 0 0,24-4-1,-38-6 1,71 6-45,-1 1 0,1-1 0,-1-1 1,1 1-1,0 0 0,-1-1 1,1 0-1,0 0 0,0-1 0,0 1 1,-3-4-1,-4-1-1163,-16-9-7207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2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6008,'-12'0'8,"10"0"32,6 0 0,71 0 704,-76 3-471,1-2-265,-1 0 0,1 0 1,0 0-1,-1 0 0,1 0 0,0 0 0,0 1 1,0-1-1,0 0 0,0 0 0,0 0 0,0 0 0,0 0 1,0 0-1,0 0 0,1 0 0,-1 0 0,0 0 0,1 0 1,-1 0-1,1 0 0,-1 0 0,1 0 0,-1 0 0,1 0 1,0 0-1,-1 0 0,1 0 0,0-1 0,0 1 0,1 1 1,2 2 40,0 0 1,0 1 0,0 0 0,-1-1-1,5 11 1,5 15 58,-2 0 0,9 42 0,-15-40 120,26 231 549,-28-239-739,-1-13 30,-1 0 0,-1 0 0,-1 20 0,-1-12-10,0 3 99,1 1 0,1-1 0,1 1 0,1-1 0,9 42 0,-10-59-198,1 2-57,-1 0-1,0 0 1,0 0-1,-1 0 1,0 0 0,0 7-1</inkml:trace>
  <inkml:trace contextRef="#ctx0" brushRef="#br0" timeOffset="1">0 513 7448,'0'0'0,"18"3"0,26 3 536,30-6 8,40-9 1256,30-8 0,37-8-1800,31-14 0,37-12 0,3-3-8616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21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6552,'0'0'2512,"2"6"-2072,1 6-327,0 1 0,-1 0-1,0 0 1,-1 0 0,-1 14 0,-3 68 202,2-74-329,-11 157 549,11-154-485,-2 5 82,1 1 1,2-1-1,1 1 1,7 38-1,-5-59-115,2 22 278,-4-27-143,-1 2 1,0-5 109,9-26-1598,-9 14-6264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21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7712,'4'-1'5,"0"0"1,1 0-1,-1 0 0,0 1 1,1 0-1,-1-1 1,1 2-1,-1-1 1,0 0-1,1 1 1,-1 0-1,0 0 0,1 0 1,6 4-1,8 3 63,33 20-1,-22-11-29,-16-10-22,0 1 1,0 0-1,-1 1 0,22 19 0,-23-18-11,5 5-51,0 1 0,-1 0 0,26 34 0,-21-24-652,32 40-3968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2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1 419 6640,'1'3'88,"1"1"-8,0 0 1,-1 1-1,0-1 1,1 0-1,-2 1 1,1-1-1,0 0 1,-1 1-1,0-1 1,0 1-1,0-1 1,-1 1 0,-1 7-1,1-4 76,0 0-1,0 1 1,1-1-1,0 0 1,1 1-1,2 13 1,-1-12-58,1-1 1,0 1 0,1 0-1,0-1 1,0 0 0,1 0-1,0 0 1,1-1 0,11 14-1,-9-12-54,-4-7-13,-1 0 0,1 1 1,-1-1-1,1-1 1,0 1-1,0-1 1,8 5-1,17 7 122,0-1 1,0-2-1,61 16 0,-34-18-97,-52-8-36,0-1 0,1 1 0,-1 0 0,1-1 0,0 0 0,-1 0-1,1-1 1,-1 1 0,9-3 0,1-1 8,0 2-3,-9 1 1,0 0 1,0 0 0,0 0 0,0-1-1,0 0 1,0 0 0,6-4 0,27-14 201,0-1 1,47-35-1,-78 50-197,34-33 160,-36 34-130,75-68 213,-61 61-100,84-28 60,-102 40-220,1-1-1,0 1 0,0-1 1,-1 1-1,1 0 0,0 0 1,0-1-1,0 1 0,3 1 1,5-1 35,2 1-19,1 0 0,-1 0 0,0 1 0,0 1 0,0 0 0,0 0 0,22 11 0,34 20 92,65 32 37,-62-40-136,-40-16 25,146 27 20,-139-33-40,156-1 16,-159-7-16,-6-4-13,0-1-1,50-23 1,-77 31-13,0 0 1,0 0-1,0 0 1,-1 0-1,1 0 0,0-1 1,-1 1-1,1 0 1,-1-1-1,2-1 1,15-22 16,30-52 0,-39 53 16,1-23 10,-2-1 0,4-83 0,-12 110-39,1 13 3,-1 0-1,-1 1 1,0-1-1,0 0 0,-3-13 1,-6-20 91,-27-76 0,28 88-57,9 27-23,-3 5 0,1 0-19,-1-1 1,2 1-1,-1 0 1,0-1-1,0 1 0,1 0 1,0 0-1,-1 0 1,1 0-1,0 0 1,0 0-1,1 0 1,-1 1-1,1-1 1,0 0-1,-1 4 1,13 43 2,8 21 1,3 21-3,27 135-9,-19-70-18,-17-86-6,-14-68-29,1 0 1,0 0-1,0-1 1,0 1-1,0 0 1,0-1-1,1 1 0,-1-1 1,1 1-1,-1-1 1,1 0-1,0 0 1,0 0-1,4 3 1,-2-1-844,10 9-7750</inkml:trace>
  <inkml:trace contextRef="#ctx0" brushRef="#br0" timeOffset="1">1960 248 9056,'0'0'0,"29"13"32,33 5 0,48 2 16,43-5 8,34-15-56,23-24-72,24-27 72,2 0-6384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4:56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1332 0 10760,'-15'0'8,"0"1"0,0 0 0,1 1 0,-1 0 0,0 1 0,1 1 0,-23 9 0,27-9-4,-21 10 16,-161 98 9,146-80-1,46-32-28,-130 102 32,-14 27-12,87-71 47,-198 241 34,212-240 7,-129 227 55,146-233-22,-54 176 66,79-225-190,0-1 1,0 0 0,0 1 0,0-1 0,1 1-1,0-1 1,0 1 0,0 4 0,0-8-18,1 18 53,0 0 0,5 20 1,-3-25-41,2-1 0,-1 0 0,8 14 0,-12-26-13,0 1 6,1 0 0,-1 1 0,1-1-1,-1 0 1,1 0 0,0 0 0,0 1 0,0-1 0,0 0 0,0 0 0,0 0 0,0 0 0,0-1 0,0 1 0,0 0 0,2 1 0,16 8 31,1 1-1,1-2 1,40 12 0,-58-20-25,0 0 1,0-1-1,0 1 1,1-1-1,-1 0 1,0 0-1,7 0 1,195-26 125,-159 15-43,175-68 42,-182 59-42,49-39 4,-11-11-57,-77 70-42,4-5 23,1 1 0,-1-1-1,0 1 1,5-10 0,-1 3 11,7-12 6,0 0-1,-2-1 1,0-1-1,-2 0 1,16-52 0,10-67 118,-36 123-44,-3 8-83,0 0 0,-2 0 0,1 0 0,-10-19 1,13 31-26,-1 0 0,1 0 0,-1 1 1,1-1-1,-1 0 0,1 0 0,-1 1 1,1-1-1,-1 0 0,0 1 0,1-1 1,-1 0-1,0 1 0,0-1 0,-1 0 1,-19-10 61,-43-16 1,43 24 18,9 3-57,-7 0-7,1 0 0,0 2 0,-1 0 1,1 1-1,-29 9 0,-65 27 62,95-32-73,0 0 1,1 2-1,-1 0 1,2 1-1,-15 12 1,29-22-13,1 0 0,-1 0 1,1 0-1,0 1 0,0-1 0,-1 0 1,1 1-1,0-1 0,-1 0 0,1 0 1,0 1-1,0-1 0,0 1 0,-1-1 0,1 0 1,0 1-1,0-1 0,0 0 0,0 1 1,0-1-1,0 1 0,0-1 0,0 0 1,-1 1-1,1-1 0,1 1 0,-1 0 1,1 8 0,0 0-1,1 1 1,1-1 0,-1 0 0,1-1 0,6 12 0,-9-19-1,1 1-1,-1-1 1,1 0-1,0 0 1,0 1-1,-1-1 1,1 0-1,0 0 1,0 0-1,0 0 1,0 0-1,2 1 1,6 6-250,1-1 1,1 1 0,-1-2-1,1 0 1,1 0 0,11 4-1,26 7-8436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2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33 393 2784,'0'0'305,"-6"-5"-46,-15-12-56,15 13 1483,8 1-635,4-3-744,0 0 1,0 0-1,1 1 1,0 0-1,0 0 1,12-6-1,42-19 549,-60 30-866,5-3 113,0 1 0,0 0 0,1 0 0,-1 1 0,0 0 0,1 0 0,-1 1-1,1-1 1,7 2 0,-6-1-29,-5 0-31,0 0-1,1 1 0,-1-1 1,0 1-1,0 0 1,1 0-1,-1 0 1,0 0-1,0 0 1,0 1-1,0-1 1,-1 1-1,1 0 1,0 0-1,3 4 1,-3-4-8,0 1-5,0 0 0,-1 0-1,1 1 1,-1-1 0,0 1 0,0-1 0,0 1 0,0 0 0,-1 0 0,1 0 0,-1 0 0,0 0 0,0 0 0,0 6 0,0-4 3,1 7 39,-1 1-1,0 0 1,-1-1-1,-1 1 1,0-1-1,-1 1 0,0-1 1,-4 14-1,3-14-2,-9 43 98,10-47-107,-18 59 232,20-65-59,-1-5-216,1 1-1,-1-1 1,1 0-1,0 0 0,0 0 1,0 0-1,0 0 1,0 0-1,0 1 1,1-1-1,-1 0 1,0 0-1,2-2 0,-2 2 1,13-39 28,-3 22 69,67-83 44,-55 81-44,112-87 44,-104 86-44,118-103 43,-122 100-49,-24 23-102,131-153 365,-131 153-317,-4 2-1,-1 1-48,0-1 0,0 2 1,1-1-1,-1 0 0,0 0 0,1 1 1,-1 0-1,1-1 0,0 1 0,-1 0 1,1 0-1,0 0 0,0 0 0,0 1 1,-2 4-1,-48 57 18,12-8-10,29-38-11,-13 32 0,19-37 0,0 1-1,-4 19 1,7-27-2,1 0 1,0 0-1,1 1 0,0-1 0,0 0 0,1 8 1,0-9-1,0 0 0,0-1 0,1 1 0,-1-1 0,1 1 0,0-1 0,5 8 0,-3-6 0,1-1 0,-1 1 0,1-1 0,0 0 0,7 5 0,-3-3 0,1 0 0,20 11 0,27 5 0,-29-14-17,0-2 0,1 0 1,54 4-1,-12-10-1760,2-1-7083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23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55 110 3320,'-51'19'741,"47"-18"1067,9-2-1004,8-3-554,0 1 0,19-3-1,15-2 410,104-19 64,-40 7 117,-83 16-770,42-11 536,-44 8-305,75-17 407,-89 21-592,-2 1-228,0 0-1,1 0 0,-1 1 0,15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2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8072,'123'-6'8,"52"-4"8,-135 8 25,176-20 15,-171 19-48,68-4 4,7 6-9,-81 1-319,0-2 0,39-7 0,-16 0-4424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2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56 5384,'0'-13'7,"0"10"27,-1 1 5,-2-1-15,0 0 0,0 0-1,0 1 1,0-1 0,0 1 0,0 0 0,-1 0 0,1 0 0,-1 0-1,1 1 1,-1-1 0,0 1 0,-5-2 0,-2 1 62,0 0 1,-20-1-1,13 5 282,-1 4-238,1 1 0,-1 0 0,-25 15 0,24-6 237,-76 86 133,81-79-200,15-21-296,-52 110 467,47-100-421,1 1 0,0-1 1,1 1-1,0 0 0,1 0 1,0 0-1,1 1 0,1 13 1,5-12 109,4-2-106,1-1 0,0 1 0,14 11 0,-8-13 66,155 63 236,-107-54-207,-3 4 7,-60-23-149,0 0 1,0 0-1,1 0 0,-1 0 1,0 0-1,0 0 0,-1 1 1,1-1-1,0 0 1,0 0-1,0 1 0,-1-1 1,1 0-1,-1 1 0,1-1 1,-1 1-1,0-1 0,1 1 1,-1-1-1,0 1 0,0-1 1,0 1-1,0-1 0,0 1 1,0-1-1,-1 1 0,1-1 1,-1 0-1,1 1 1,0-1-1,-1 1 0,-1 1 1,2-2 5,-6 8 95,3-6-81,-1 1-9,-1 0 0,0 0 1,0 0-1,0 0 0,0-1 0,-1 0 0,1 0 0,-1-1 0,0 1 0,0-1 0,1 0 1,-10 1-1,-98 21 124,87-19-89,0-2-1,-43 1 1,43-3-39,10-1 9,-1 0 0,1-1 0,0 0 0,-23-6 0,19 3-12,-89-14-1263,62 9-5448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2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6552,'98'-19'54,"-51"12"13,79-14 100,19 1 378,-87 15-210,-8 1-108,104-12 411,-88 7-1598,-37 6-4033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2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1 6552,'0'2'-24,"0"-2"23,0 1 0,-1 0 0,1-1 1,0 1-1,0 0 0,-1-1 0,1 1 0,0-1 0,-1 1 1,1 0-1,0-1 0,-1 1 0,1-1 0,-1 1 0,1-1 1,-1 1-1,1-1 0,-1 0 0,1 1 0,-1-1 1,0 1-1,-25 6-84,2-3 44,-109 24-43,51-3 80,60-17 11,0 0 0,0 1-1,1 2 1,0 0 0,1 1 0,-32 26 0,36-27 19,0 1 2,0 0 1,1 1 0,0 1-1,-25 30 1,-12 34 130,48-65 1,4-4-114,1 0 1,0 0 0,0-1-1,4 13 1,-5-20-37,0-1-1,0 1 0,0-1 1,1 1-1,-1-1 0,0 1 1,0-1-1,1 1 1,-1-1-1,0 1 0,1-1 1,-1 1-1,1-1 1,-1 0-1,0 1 0,1-1 1,-1 0-1,1 0 1,-1 1-1,1-1 0,0 0 1,14 8 62,0-1 1,1-1 0,29 7-1,-24-9 22,0 0-1,0-2 1,1 0-1,38-3 0,-41 0-52,7-2 154,-3-2-104,0-2-1,33-14 1,-42 10 77,-12 8-143,7-6 25,-1-1 0,-1-1-1,1 1 1,-2-1 0,1 0-1,-2-1 1,8-19 0,0-2 34,1 0 163,-3 0 0,0 0 0,8-45 0,-17 67-92,0 4-37,-1 0-1,0 0 0,0 0 1,0 0-1,-1-8 1,0 13 102,0 7-47,-1 32 22,-6 76-11,4-78-96,2-1 1,1 1-1,8 55 1,-6-75-50,12 197 301,-3-132-217,4 117 171,-9-125-171,-4-57-83,0 1 46,-1-1 0,0 1 1,-1 0-1,-1-1 0,-1 1 1,-5 24-1,6-35 94,-3 5 8,3-8 328,7-31-2120,-1 2-7249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2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8696,'12'0'-5,"0"0"1,0 1 0,0 1 0,13 3-1,-22-4 20,-3-1-14,0 0 1,0 0-1,1 0 0,-1-1 1,0 1-1,0 0 0,1 0 1,-1 0-1,0 0 0,0 1 0,1-1 1,-1 0-1,0 0 0,0 0 1,1 0-1,-1 0 0,0 0 1,0 0-1,1 0 0,-1 0 1,0 1-1,0-1 0,0 0 1,1 0-1,-1 0 0,0 0 0,0 1 1,0-1-1,0 0 0,1 0 1,-1 0-1,0 1 0,0-1 1,0 0-1,0 0 0,0 1 1,0-1-1,-1 12 84,-6 4-29,3-11-31,1 1 1,-1-1-1,0 0 0,0 0 1,0 0-1,0-1 1,-1 0-1,0 0 0,0 0 1,0 0-1,-1-1 1,1 0-1,-1 0 0,1 0 1,-1-1-1,0 1 1,0-1-1,-7 1 0,5-2 51,0-1 0,0 1-1,0-2 1,0 1 0,0-1-1,0 0 1,0 0 0,0-1-1,0 0 1,0-1 0,-14-6-1,21 9-44,-1-1-1,0 0 0,1 0 1,-1 0-1,1 0 0,-1 0 0,1 0 1,-1 0-1,1-1 0,0 1 1,0 0-1,0-1 0,0 1 0,0-1 1,0 1-1,0-1 0,0 0 1,0 1-1,1-1 0,-1 0 0,1 0 1,-1 1-1,1-1 0,0 0 1,-1 0-1,1 0 0,0 1 0,0-1 1,0 0-1,1 0 0,-1 0 1,0 1-1,1-1 0,-1 0 0,1 0 1,0 1-1,-1-1 0,1 0 1,0 1-1,0-1 0,0 1 0,0-1 1,0 1-1,1 0 0,2-3 1,-1 1 0,0 1 1,1 0-1,0 0 0,0 0 1,-1 1-1,1-1 1,0 1-1,0 0 1,0 0-1,0 1 0,1-1 1,-1 1-1,4-1 1,3 2-217,0 1 0,1-1 1,13 5-1,-11-2-503,50 10-6485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26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886 0 7896,'-32'116'288,"-21"64"73,38-140 6,-95 160 130,81-158-209,-135 195 89,155-224-332,0-1 0,-14 14 0,23-26-45,-117 123 139,-44 14-1329,-3-5-4896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4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4040,'0'0'1136,"-3"10"-889,-12 27-153,15-36-81,-1 0 1,1 0-1,-1 0 0,1 0 1,0 0-1,0 0 0,-1 0 1,1 0-1,0 0 0,0 0 1,0 0-1,0 0 0,0 0 1,0 0-1,0 0 0,1 2 1,23 100 287,1-25-24,-16-53-211,-2 0 1,9 49-1,3 76 113,-17-118-78,-2 149 43,-1-143-56,-10 150 37,11-153-50,13 132 101,-10-122-118,-1-4 108,1-1 1,11 44-1,-13-82-52,-3 1-1,-4 9-822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4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14 6728,'-22'-13'88,"16"15"-39,-5 6-19,1 0 0,0 1-1,1 0 1,-13 16 0,-33 55 139,30-42-128,-150 206 279,145-206-202,27-36 341,4-3-442,-1 0 0,0-1 0,1 1 1,-1-1-1,1 1 0,0 0 0,-1-1 0,1 1 0,0 0 0,0 0 0,0-1 0,2-1 1,-2 1 18,70-107 768,34-93 596,-105 202-1361,1-1 0,0 0 0,-1 0-1,1 0 1,0 0 0,-1 1 0,1-1 0,0 0 0,0 1 0,0-1 0,0 0 0,0 1 0,0 0 0,0-1 0,0 1 0,0-1 0,0 1 0,0 0 0,0 0 0,0-1 0,0 1-1,0 0 1,0 0 0,0 0 0,2 1 0,18 5 27,-20-6-7,10 9 349,8 13-129,30 47 1,-29-44 41,25 17-106,64 46-1,-103-83-175,0-1 0,1 0 0,-1-1 0,13 5 0,114 47 160,27-2-151,-142-47-28,33 6 0,349 44-1639,-177-36-6714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4:5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46 7264,'-42'-31'0,"23"24"-1,9 5 0,6 1 0,-1-1 0,1 2 0,-1-1-1,0 0 1,1 1 0,-1 0 0,0 0 0,0 0-1,1 1 1,-1 0 0,0 0 0,-5 2-1,5-2 0,-1 1-2,0 0 0,1 1 1,-1-1-1,1 1 1,0 0-1,-1 1 0,2-1 1,-1 1-1,0 0 0,1 0 1,0 1-1,-6 6 0,4-4-4,-4 8-52,-2 14 17,-9 38 0,18-45-22,3 14 25,9 53 0,-1-64 7,14 16 12,31 43 0,-31-60 16,41 39 4,23 21 1,82 106 2,-140-152 12,80 137 18,-96-146 48,-5-6-49,-2 0 0,-1 0 1,2 25-1,-6-47-22,0 0-1,0 0 1,0 0 0,0 0-1,0 0 1,0 0 0,-1 1-1,1-1 1,0 0-1,0 0 1,-1 0 0,1-1-1,-1 1 1,1 0 0,-1 0-1,0 1 1,-6 8 17,-1-1 1,0 0 0,-1 0-1,0-1 1,0 0 0,0-1-1,-12 8 1,-4-4 160,-119 19 77,114-29-63,-131-24 60,129 13-186,-128-70-964,78 34-4031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4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3864,'0'0'288,"7"-4"-121,20-12-57,-12 11 278,154-14 728,-149 16-1060,37-7 499,141-40 1367,-177 44-1820,-9 3 56,-1-1 0,0 0 1,14-8-1,-17 8-74,22-10 363,0-1 0,0-2 0,45-34 0,-73 50-397,-1-1 0,0 1 0,0 0 0,0-1 0,0 1 0,0-1-1,0 0 1,0 1 0,-1-1 0,1 0 0,0 1 0,0-5 0,-1 6-37,0-1-1,0 1 1,0-1 0,0 1-1,0-1 1,0 1 0,0-1-1,0 0 1,0 1 0,-1-1-1,1 1 1,0-1 0,0 1-1,-1-1 1,1 1 0,0-1-1,0 1 1,-1 0 0,1-1-1,-1 1 1,1-1 0,-1 0-1,0 1 3,-1-1 0,1 0 1,0 1-1,-1-1 0,1 1 0,-1 0 0,1-1 0,0 1 0,-1 0 0,1 0 1,-1 0-1,1 0 0,-3 0 0,1 0 19,-7 1 17,0-1-1,0 2 0,0-1 1,0 1-1,0 1 1,1 0-1,-1 0 1,-11 6-1,1 1 53,1 1-1,-25 18 1,32-16 84,4 2-124,-1 0 0,2 0 1,0 1-1,1 0 1,1 1-1,-5 23 1,5-22-49,4-12-6,-1 1 1,1-1 0,0 0 0,1 1 0,0-1 0,0 9 0,3 25 33,3 1 0,18 74 0,4-20-20,-7-27-10,4 8-9,-8-13 1,-12-13-2,-4-37-1,0-7-2,-1-1 1,1 1 0,-1-1 0,-1 1 0,1 0-1,-1-1 1,-1 6 0,1-8 0,0 1 0,0-1 0,-1 0 1,1 1-1,-1-1 0,1 0 0,-1 0 0,0 0 0,0-1 1,-1 1-1,1 0 0,-1-1 0,1 1 0,-1-1 0,0 0 1,1 0-1,-1 0 0,-1 0 0,1 0 0,0-1 1,0 0-1,-6 2 0,-1 1 11,0-1 1,0 0 0,-1-1-1,1 0 1,-21 1 0,26-4 13,1 1 0,0 0 0,0-1 0,-1 0 0,1 0 1,-6-3-1,2 2 4,6 1-11,-1 0 0,1 0 0,0-1 0,-1 1 0,1 0 0,0-1 0,0 1-1,0-1 1,0 0 0,0 0 0,0 0 0,1 0 0,-1 0 0,0 0 0,1 0 0,0 0 0,-2-4 0,1 3 7,1-1 3,-1 0 0,1-1 0,0 1 0,0 0 0,0 0 0,1-1 0,-1 1 0,1 0 0,0-1 0,0 1 0,1 0 0,0-1 0,1-6 1,-1 6 4,4-9 153,7 1-123,-1-1 0,2 2 0,18-16 0,-10 16 96,120-41 57,43 5 65,-148 41-260,3-1 66,153-21 71,-179 27-139,-5 2-13,1-1 0,-1 0 0,0 0 0,0-1 0,0 0 0,0-1 0,-1 0 0,14-7 0,-9-1-3,-12 11-4,0-1 0,1 0 0,-1 1 0,0-1 0,1 0 0,-1 1 0,0-1 0,0 0 0,1 1 0,-1-1 0,0 0 0,0 1 0,0-1 0,0 0 0,0 0 0,0 1 0,0-1 0,0 0 0,-1 0 0,-12-16 0,2 8-3,8 7 1,-1-1 0,1 0 0,0 0 1,0-1-1,0 1 0,1-1 0,-1 1 0,1-1 0,-4-7 0,0 1-9,5 8-4,3 1 13,-1 1 0,0 0 0,0-1 1,0 1-1,0 0 0,0-1 1,0 1-1,0 0 1,0 0-1,0 0 0,0 0 1,0 0-1,0 0 0,0 0 1,0 1-1,0-1 0,0 0 1,0 1-1,0-1 1,0 0-1,0 1 0,0-1 1,0 1-1,0 0 0,0-1 1,0 1-1,-1 0 1,1-1-1,0 1 0,0 0 1,-1 0-1,1 0 0,-1-1 1,1 1-1,0 1 0,7 6-2,-5-4-3,1 0 0,-1 0 1,0 0-1,0 0 0,-1 1 0,5 8 0,17 39-79,32 96-1,-49-126 77,7 38-77,-11-46 65,1-2-5,-2 1-1,0-1 0,0 1 0,-1 0 1,-1 24-1,-1-35 15,1 1-1,0-3 14,0 0 0,0 0 0,0 0 0,0 1 0,0-1 0,0 0 0,0 0 0,0 0 0,0 0 0,0 0 0,0 0 0,0 1-1,0-1 1,0 0 0,0 0 0,0 0 0,0 0 0,0 0 0,0 1 0,0-1 0,0 0 0,-1 0 0,1 0 0,0 0 0,0 0 0,0 0 0,0 0 0,0 1 0,0-1 0,0 0-1,0 0 1,0 0 0,-1 0 0,1 0 0,0 0 0,0 0 0,0 0 0,0 0 0,0 0 0,0 0 0,-1 0 0,1 0 0,0 0 0,0 0 0,0 0 0,0 0 0,0 0 0,-1 0 0,-4-26 1,0-82 8,5 79 1,2 1-1,2 1 1,7-35-1,-6 36-1,3-5 33,43-113 31,-37 118 15,7 2-46,0 0 0,32-26 1,-31 36 58,-6 7-69,2 1 0,-1 1-1,36-7 2,-33 14-13,29 12 1,-37-10-18,0 2-1,21 11 0,-25-11-1,0 0 0,-1 0-1,0 0 1,0 1 0,-1 0-1,1 1 1,-2-1 0,1 1-1,-1 0 1,4 10-1,-2 3-17,-4 9 8,-1 1 1,-2 37 0,-2-45-14,-2 1 1,0-1 0,-1 0-1,-10 26 1,9-32 7,-7 24-125,9-29 116,0-1-1,-3 22 1,7-32 17,0 1-1,0-1 1,0 0 0,0 1-1,1-1 1,-1 0 0,0 0-1,1 1 1,-1-1 0,1 0-1,-1 0 1,1 0 0,0 0 0,0 0-1,-1 0 1,1 0 0,0 0-1,0 0 1,0 0 0,0 0-1,0 0 1,0 0 0,0-1 0,0 1-1,0-1 1,0 1 0,1 0-1,-1-1 1,0 0 0,0 1-1,1-1 1,-1 0 0,0 0-1,2 1 1,-2-1-5,10-1-120,18-9-541,0-2 0,28-15 0,16-10-8653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4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690 704 7800,'1'-3'8,"-1"2"-8,0 0 0,0 0 0,1 0 0,-1 0 0,0 0 0,0 0 0,0 0 0,-1 0 0,1 0 0,0 1 0,0-1 1,0 0-1,-1 0 0,1 0 0,0 0 0,-1 0 0,1 0 0,-1 1 0,1-1 0,-1 0 0,1 0 0,-1 1 0,0-1 0,1 0 0,-1 1 1,0-1-1,0 0 0,1 1 0,-2-1 0,-3-2-1,0 1 1,0 0 0,0 1-1,-10-3 1,1 0 6,-47-5 100,-81 0 54,112 10 80,-121 28 105,122-18-57,3 5-150,2 0 0,-44 37-1,50-31 178,-4 16-98,-18 44-1,33-58 38,-5 89 88,12-112-327,0 0 0,0 1 0,0-1 0,0 1 0,0-1 0,0 1-1,1-1 1,-1 1 0,1-1 0,-1 0 0,1 1 0,0 0 0,4 9 22,1-1 0,0 0 0,1-1 0,0 0 0,1 0 1,9 9-1,-16-17-26,0 0 1,0 0 0,1 0 0,-1 0 0,0 0-1,0 0 1,1-1 0,-1 1 0,1-1-1,-1 1 1,2 0 0,28 6 87,53 7-1,-57-15 16,107-28 40,-131 29-142,0-1 0,0 0-1,0 0 1,-1-1 0,1 1-1,0-1 1,3-2 0,20-16 30,0-2 1,33-36 0,-56 56-34,-1-1-1,0 1 1,-1-1 0,1 1 0,0-1 0,-1 0 0,1 0 0,0-4 0,2-2 17,6-14 16,-1-1 1,-1 1-1,-2-1 0,0 0 0,5-48 1,16-241 654,-18 213-602,-5 59 146,16-166 271,-19 198-449,5-123 454,-6 130-409,-3 7 4,0 0-95,1-3-11,1 0 0,0 0 0,0 0 1,0-1-1,0 1 0,1 0 0,-1 0 0,0 0 0,1 0 0,-1 1 0,1-1 0,0 0 0,0 2 1,-9 121 79,7-63-39,6 130-4,3-103-30,2 10-9,5-3 1,0 2-3,1-9-2,0-14 0,-11-64 0,-1 1 0,10 19 0,-11-28 0,0 1 0,0-1 0,0 1 0,1-1 0,-1 0 0,1 0 0,5 5 0,-7-7 0,1 1 0,0-1 0,-1 0 0,1 0 0,0 0 0,0-1 0,0 1 0,0 0 0,-1-1 0,1 1 0,0-1 0,0 0 0,4 1 0,-3-1 0,0-1 0,0 1 0,1-1 0,-1 0 0,0 1 0,0-2 0,0 1 1,0 0-1,4-3 0,3-3 1,-1 0 0,1-1 0,-2 0 0,1-1 0,-1 0 0,0-1 0,6-10 0,0 1 5,-2-1 0,0 0 0,17-43 1,-21 44-1,1-1 15,-1-1 0,-1 1 1,7-36-1,-1 0 78,-9 41-80,-1-1 55,1 1-1,0 0 0,1 0 1,13-27-1,-16 40 214,-2 6-159,40 226 217,-21-164-338,3-4-2,1-11-3,2 3-5,-24-51-10,3-8-1,10-14 8,-8 6-14,9-90-1963,-7 37-7810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48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 8160,'1'-6'33,"-1"-4"123,-8 44-57,7-26-189,-1 1 1,1-1-1,1 1 1,0 0-1,0-1 1,1 1 0,0-1-1,0 1 1,1-1-1,2 9 1,2-2-4791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4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593 125 5560,'60'-28'104,"-58"27"16,-2-14 101,0 14-188,-1 0 0,1 0 0,0 0 0,-1 0 0,1 0 0,-1 0 0,1 0 0,-1 0 0,1 0 0,-1 0 0,1 1 0,-1-1 0,0 0 0,0 0 0,1 1 0,-1-1 0,0 0-1,0 1 1,0-1 0,-1 0 0,-1-1 55,-7-6 57,0 1-1,0 1 1,0 0-1,-1 0 1,0 1-1,0 0 1,-1 1-1,-20-5 1,29 8-134,-20-3 397,-114 9 163,107 0-191,-114 40 145,119-31-177,16-9-242,-1 1-46,0 1 0,1 0 0,-1 0 0,1 1 1,1 0-1,-1 0 0,2 1 0,-1 0 0,1 0 0,-11 21 0,6-5 69,1 1-1,-9 35 1,20-59-109,-1-1-1,1 1 0,0 0 1,0-1-1,-1 1 1,1 0-1,0-1 0,0 1 1,1-1-1,-1 4 1,3 3 10,-1 1-1,1-1 1,0 0 0,1 0 0,0 0 0,0 0 0,0-1 0,12 14 0,-15-20-26,-1 0 1,1 0-1,0 0 1,0 0-1,0 0 1,0-1-1,0 1 1,0 0-1,0-1 0,1 1 1,-1 0-1,0-1 1,0 0-1,3 1 1,21 6-276,0-2 0,0-1 0,0-1 0,32 0 0,45 1-6902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49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644 557 9144,'-15'-4'16,"0"2"0,0-1 0,0 2 1,0 0-1,0 1 0,0 1 0,-24 3 1,-88 25 164,107-24-166,-143 50 146,129-42-134,5 0 107,7 2-86,1 0 1,1 1 0,-20 22-1,29-21 126,8-7-139,0 0-1,1-1 1,0 1 0,1 0 0,0 0 0,1 15 0,0-24-26,0-1 0,0 1 0,0 0 0,0 0 0,0 0 0,0-1 0,0 1 0,1 0 0,-1-1 0,0 1 0,0 0 0,1 0 1,-1-1-1,1 1 0,-1-1 0,1 1 0,-1 0 0,1-1 0,0 2 0,8 5 28,0 1 0,1-1 0,0 0 1,0-1-1,0 0 0,15 6 0,-2-6 150,17-3-61,49-2 0,-62-6 15,-14 2-83,2-1-19,0-1-1,0 0 1,-1-1-1,1-1 1,-1 0-1,-1-1 1,22-16 0,65-54 181,-91 71-169,-1 0 0,1 0 1,-2-1-1,1-1 0,10-15 1,-8 11-19,-7 10 6,0-1 0,-1 1 1,1-1-1,-1 0 0,0 0 0,0 0 1,0 0-1,0 0 0,-1-1 0,1 1 0,0-7 1,-1 3 141,0 7-9,-1 13-62,1 0 0,0 0 0,4 17 0,1-16-22,4 1-58,1 0 1,0 0-1,20 17 0,-11-19 25,15 1-18,66 14-1,-68-25-22,48-7-1,-65 2-12,0-1-1,1 0 1,21-9 0,-26 9-1,0-1 1,0 0 0,0-1-1,-1-1 1,0 1 0,0-2-1,-1 1 1,0-2 0,0 1-1,-1-1 1,11-13 0,38-61 8,-50 65-1,-2-8-2,-1 0-1,1-39 1,-6 22 9,-10-78 0,6 90-11,-1-3 16,2 17-12,-8-39 12,-17-57 1,4 33 14,22 75 14,0 9-30,2-4-19,-2 3 1,1 0 1,0 1 0,-1-1-1,1 0 1,1 0 0,-1 0-1,0 6 1,2 60 2,7 23 1,9 9-3,-8-38-3,-2-16-2,15 55 0,-18-84 5,49 158-28,-46-158 25,-5-11-2,1-1 0,0 1 1,1-1-1,0 1 0,6 8 1,1 1-569,1-1 1,18 18 0,-4-8-7903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5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7536,'54'-2'446,"93"-15"1,-50 3-75,75 6 53,-61 14-78,-83-5-321,35 5 119,-55-4-101,4-1 17,0 1 0,1 1 0,-1 0 0,-1 0 0,1 1 0,0 1 0,19 11 0,-24-12 15,0 0 0,0 1 0,-1 0 0,1 0 0,-1 0 0,6 8 0,-10-10 125,-2-3-193,1 0 0,-1 0 0,0 0 0,1 0 0,-1 0 0,0 0 0,1 0 0,-1 0 1,0 0-1,1 0 0,-1 0 0,0 1 0,1-1 0,-1 0 0,0 0 0,0 0 0,1 1 0,-1-1 0,0 0 0,0 0 0,1 0 0,-1 1 0,0-1 0,0 0 0,0 1 0,1-1 1,-1 0-1,0 1 0,0-1 0,0 1 0,1-1 1,-1 1-1,0-1 1,0 1 0,1-1 0,-1 1 0,0-1-1,1 1 1,-1-1 0,1 1 0,-1-1 0,1 0-1,-1 1 1,0-1 0,1 1 0,0-1 0,-1 0-1,1 0 1,-1 1 0,1-1 0,-1 0 0,1 0-1,-1 0 1,1 0 0,0 1 0,0-1 0,13 1 134,-1 0 1,1-1 0,0 0-1,21-4 1,-28 3-112,0-1 1,0 0-1,-1 0 1,1-1-1,-1 0 1,0 0 0,0 0-1,0-1 1,0 1-1,6-6 1,-6 2 107,4-5 28,-10 11-157,1 1-1,0-1 1,-1 0 0,1 1 0,0-1 0,-1 0 0,1 0 0,-1 0 0,1 1 0,-1-1 0,0 0-1,1 0 1,-1 0 0,0 0 0,1 0 0,-1 0 0,0 0 0,0 0 0,0 0 0,0 0 0,0 0 0,0 0-1,0 0 1,0 0 0,0 1 0,-1-1 0,1 0 0,0 0 0,-1 0 0,1 0 0,-1 0 0,1 0 0,-1 0-1,1 1 1,-1-1 0,1 0 0,-1 0 0,0 1 0,1-1 0,-1 0 0,0 1 0,0-1 0,1 1-1,-1-1 1,0 1 0,0-1 0,0 1 0,0 0 0,-1-1 0,-4-1 9,0 0 1,-1 0-1,1 0 1,-12 0-1,16 2-21,-16 0 115,-88 18 40,96-16-128,0 2 1,0-1-1,0 1 0,1 1 0,-1-1 1,1 2-1,-12 8 0,10-7-10,5-3-1,0 1 0,0 0 0,0 0 0,1 1 1,-1 0-1,1 0 0,1 0 0,-9 13 0,8-10-7,-1 4 13,5-5-17,1-1-1,0 1 1,0-1 0,0 0-1,1 1 1,1-1 0,-1 0 0,5 13-1,-6-18-2,1-1 0,-1 0 0,1 0 0,-1 1 0,1-1 0,0 0 0,-1 0 0,1 0 0,0 0 0,0 0 1,0 0-1,1 1 0,35 30 12,-30-27-12,0-1-1,0 0 1,1-1 0,-1 1-1,13 3 1,-4-3 1,-1-1-1,30 2 1,-19-3 0,43-5-1,-35-1 2,40-10-1,40-19 1,-83 23-1,6-1 1,0-3 0,-1-1 0,50-29 1,32-33 6,-102 61 5,-6 1-7,0 0 0,-1-1 0,10-26 0,-15 22 39,-2 1-16,-1 0 0,-1 0 0,-1-1 0,-1 1 1,-1 0-1,0 0 0,-2 1 0,0-1 0,-8-20 1,11 35-17,0 1 1,0-1-1,0 1 1,0 0 0,0 0-1,-5-5 1,6 8-9,0 0 0,0 0 0,0 0 0,0 0 0,0 0 0,0 0 0,0 0 0,0 1 0,0-1 0,0 0 0,0 1 0,0-1 0,0 1 0,0-1 0,0 1 0,0-1 0,0 1 0,0-1 0,0 1 0,0 0 0,1 0 0,-1-1 0,0 1 0,1 0 0,-1 0 0,0 0 0,1 0 0,-1 1 0,0 3-1,0-1 1,0 1-1,1-1 1,-1 1-1,1-1 1,0 1 0,1 0-1,-1-1 1,2 9-1,2 0 3,0 1 0,9 20 0,19 24-4,-22-41-5,1-1-1,1-1 1,0 0 0,1 0 0,1-2 0,27 23 0,55 52-15,-82-69-17,-6-5 24,-1 1 1,0 0-1,-1 0 1,4 18 0,-10-32 5,1 0 1,-1 0 0,0 0 0,0 1-1,0-1 1,0 0 0,0 0 0,0 0-1,0 0 1,0 0 0,0 0 0,0 0-1,-1 0 1,0 2 0,-2 6-2,-1-1 1,0 1-1,0-1 0,-1 0 1,0 0-1,-12 13 0,2-10-3,-30 13-1,-11 0 6,-10 2 2,76-39 19,24-15-1811,7-4-7175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50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9592,'0'0'2596,"5"10"-2295,1 7-240,0 1 0,-1 0-1,0 1 1,2 23 0,-5-8 45,2 1-1,1 0 1,15 51 0,-10-48-2,-9-35-101,20 80 300,53 131 0,2-75 112,-71-131-375,1 1 0,-2-1 0,1 1 0,-1 0 1,-1 0-1,6 18 0,-9-24 48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5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0 571 8160,'3'6'35,"0"-2"0,0 1 0,0 0 0,1-1 0,-1 1 0,1-1 0,0 0 0,0 0 0,1-1 0,-1 1-1,1-1 1,0 0 0,0 0 0,6 2 0,-5-2 1,14 5 165,108 16 108,-96-22 6,170-10 81,-156 4-329,178-28 35,-183 24 13,132-46 65,-146 38 8,10-13-44,33-34 0,-68 61-115,0 0 0,-1 0-1,1 0 1,-1 0 0,1 0 0,-1 0 0,0 0-1,0 0 1,1-3 0,13-33 178,14-62 1,-25 70 112,-4-116 125,0 139-368,0 0-1,-1 1 1,1-1 0,-2 0-1,1 0 1,-4-10-1,0 3 1,-7-18 34,12 31-95,-1 0 0,0 0 1,1 0-1,-1 0 0,0 1 0,0-1 0,1 0 1,-1 0-1,0 0 0,0 1 0,0-1 0,0 0 1,0 1-1,0-1 0,0 1 0,-1-1 1,1 1-1,0 0 0,0-1 0,0 1 0,0 0 1,0 0-1,-1 0 0,1 0 0,0 0 0,0 0 1,0 0-1,0 0 0,-1 0 0,1 1 0,0-1 1,0 0-1,-1 1 0,0 0 10,-5 5 149,-1 7-115,1 0 1,0 1-1,-9 25 0,10-15 74,-6 123 44,14-115-84,5 7-32,22 71 1,-28-107-54,0 0 1,0 0-1,1 0 1,-1 0 0,1 0-1,3 4 1,5 7 19,-2-1-16,1-1 0,0 0 0,1 0 0,0-1 0,1 0 0,20 14 0,-8-8 16,48 23 1,-57-33-19,0 0 0,0-2 0,1 1 0,0-2 0,26 5 0,-31-9-4,0 1 0,-1-2 1,1 1-1,0-1 0,0-1 1,-1 0-1,19-6 0,-15 4-1,-2 1 2,0 0 0,-1 0 1,0-2-1,0 1 0,0-1 1,0 0-1,12-10 0,-16 11-1,6-7 68,5-8 17,-1-1 1,-1 0 0,-1-2-1,-1 1 1,-1-1-1,11-28 1,-9 19 148,-13 29-67,2 6-1,0 0-144,-2-4-20,0 1 1,0 0 0,0 0-1,-1 1 1,1-1 0,0 0-1,0 0 1,-1 0 0,1 1-1,0-1 1,-1 0 0,1 0-1,-1 1 1,0-1 0,1 1-1,-1-1 1,0 3 0,12 64 177,-10-61-170,0 0 0,1 0 0,-1 0 0,1 0 0,1-1-1,-1 1 1,1-1 0,0 0 0,1 0 0,-1-1-1,1 1 1,6 5 0,-5-6-5,-5-3-7,1-1 0,-1 0 0,0 1 0,1-1-1,-1 0 1,1 0 0,-1 0 0,1 0 0,-1-1 0,3 2-1,33 13-1000,78 21-1,-15-10-9289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5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233 958 10760,'72'-17'144,"-4"-9"53,-66 25-168,0-1 1,0 1-1,-1-1 0,1 1 1,0-1-1,-1 0 0,1 1 0,-1-1 1,0 0-1,1 0 0,-1 0 1,0 0-1,0 0 0,0 0 1,-1-1-1,1 1 0,0 0 0,-1 0 1,1-3-1,-1 2 10,0-8 156,-5 0-142,0 1-1,-1 0 1,0 0-1,-12-15 1,4 14 67,9 9-93,-3-3-9,-1 1 1,1 0-1,-1 1 0,0 0 1,0 0-1,0 1 1,0 0-1,0 0 0,0 1 1,-1 1-1,-10 0 1,-87 12 119,100-11-96,0 1 0,0 1-1,0-1 1,0 1 0,0 0 0,1 1-1,0-1 1,-11 9 0,7-5-4,8-5-13,-1 0 0,1 0 1,0 0-1,0 0 0,0 1 0,0-1 1,0 1-1,0-1 0,1 1 1,-1 0-1,1-1 0,0 1 1,-2 6-1,1-3 5,1-5-18,1 0 0,-1 1-1,1-1 1,0 0 0,-1 1 0,1-1 0,0 1 0,0-1 0,0 1 0,0-1 0,0 1 0,0-1 0,0 0 0,1 1 0,-1-1 0,0 1 0,1-1 0,-1 0 0,1 1 0,0-1 0,-1 0 0,1 1 0,0-1 0,0 0 0,0 0 0,0 0 0,0 0 0,0 0 0,0 0 0,0 0 0,0 0 0,0 0 0,0-1 0,1 1 0,2 1-1,2 1 10,0-1 0,1 1 0,0-1-1,13 2 1,-17-3-26,12 1 37,-1 1-1,1-2 1,-1 0 0,1-1-1,27-3 1,-28 2-17,5-1 23,-1 0-1,1-1 1,30-10-1,28-6 71,-48 13-58,83-15 109,-79 14-81,-12 2 58,44-4-1,-59 10-113,0 1 0,0-1-1,0 1 1,-1 1 0,1-1-1,-1 1 1,1 0 0,-1 0 0,0 0-1,0 1 1,7 7 0,24 13 17,-28-20-35,-6-2-3,1-1 0,-1 0-1,0 0 1,1 0 0,-1 0 0,1-1 0,-1 1 0,1-1-1,-1 1 1,1-1 0,-1 0 0,6 0 0,38 0 11,21-9-8,88-32 4,-126 29 0,107-76 11,-134 86-17,1 0 0,-1 0 0,0 0 0,1 0 1,-1 0-1,0 0 0,0-1 0,2-4 1,-4 7-3,13-19 10,15-32 0,-18 28-6,9-33 1,-12 23 22,-1-134 11,-10 135-4,0 13-19,-2-12 4,-1-1 0,-19-48 1,14 49-6,-2-10 42,-35-67-1,49 108-53,-1-1 0,1 1 0,-1 0 0,1-1 0,-1 1 0,0 0 0,1-1 0,-1 1 0,1 0 0,-1-1 0,0 1 0,1 0 0,-1 0 0,1 0 0,-1 0 0,0 0 0,1 0 0,-1 0 0,0 0 0,1 0 0,-1 0 0,0 0 0,1 0 0,-1 0 0,1 0 0,-1 1 0,0-1 0,1 0 0,-1 0 1,1 1-1,-1-1 0,1 0 0,-2 1 0,1 0 3,-17 12 7,11-3 9,4-1-18,1 1 1,0 0-1,0-1 1,1 1-1,0 0 1,1 0-1,0 0 1,0 0-1,1 0 1,0 0-1,1-1 1,4 15-1,0-6-2,1-1-1,11 18 1,79 136-3,-76-133-4,32 58-1,1 6 6,-46-88 21,28 56-993,30 81-1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51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13 172 11480,'-1'0'0,"1"0"1,0 0-1,-1 0 1,1 0-1,-1 0 1,1-1-1,0 2 1,-1-1-1,1 0 1,-1 0-1,1 0 1,0 0-1,-1 0 1,1 0-1,0 0 1,-1 0-1,1 0 1,-1 1-1,1-1 1,0 0-1,-1 0 1,1 1-1,0-1 1,0 0-1,-1 0 1,1 1-1,0-1 1,-1 0-1,1 1 1,0-1-1,0 0 1,0 1-1,-1-1 1,1 0-1,0 1 1,0-1-1,0 1 1,0-1-1,0 0 1,0 1-1,0-1 1,0 1-1,0-1 1,0 0-1,0 1 1,0-1-1,0 1 1,0-1-1,0 0 1,0 1-1,0-1 1,1 0-1,-1 1 1,0-1-1,0 1 1,0-1-1,1 0 1,-1 1-1,0-1 1,0 0-1,1 0 1,-1 1-1,2 3 6,-2-4-5,0 0 0,0 1 0,0-1 0,1 1 0,-1-1 0,0 0 1,0 1-1,1-1 0,-1 0 0,0 1 0,0-1 0,1 0 0,-1 0 0,0 1 0,1-1 0,-1 0 0,0 0 0,1 0 0,-1 1 1,0-1-1,1 0 0,-1 0 0,1 0 0,-1 0 0,1 0 0,20 7 19,0-1 0,34 4 0,-24-7 88,176-5 47,-158-1-55,219-34 45,-215 25-17,231-94-1440,-133 43-6041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4:57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6728,'90'-13'8,"73"-3"1,-125 14-1,59 0 4,18 7-8,112 10-4,-72-2-768,-77-3-3065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5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13 6640,'-6'-2'264,"-18"-4"85,16 4 343,1-1 77,12 26 535,11 32-521,-2 12-140,6 76 1,-12-48-291,12 59-9,-6-69 36,-7-44-194,2 56-1,-8 197 1072,-1-254-914,0-40-341,0 0 0,0 1 0,0-1 0,0 0 0,0 0 0,0 0 0,0 0 0,0 0 0,0 0 1,0 0-1,0 0 0,0 0 0,0 1 0,0-1 0,0 0 0,0 0 0,0 0 0,0 0 1,0 0-1,0 0 0,0 0 0,0 0 0,0 0 0,0 1 0,0-1 0,-1 0 0,1 0 0,0 0 1,0 0-1,0 0 0,0 0 0,0 0 0,0 0 0,0 0 0,0 0 0,0 0 0,0 0 1,-1 0-1,1 0 0,0 0 0,0 0 0,0 0 0,0 0 0,0 0 0,0 0 0,0 0 0,0 0 1,0 0-1,-1 0 0,1 0 0,0 0 0,0 0 0,0 0 0,0 0 0,0 0 0,0 0 1,-7 0-57,1 0 1,0-1 0,0 0-1,0 0 1,-1 0 0,1-1 0,-5-2-1,-9-3-1249,-38-11-7903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5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1 749 8072,'28'-1'48,"1"-1"0,31-7 1,-36 5-16,179-40 440,-176 37-423,18-6 217,162-63 73,-171 59-239,129-80 38,-134 76-79,-13 8-48,180-139 201,-183 138-201,-8 8 1,-1 0 0,0-1-1,0 0 1,-1 0-1,8-13 1,-6 10 16,-2 3-16,1 0 1,-1-1 0,-1 0-1,0 0 1,0 0 0,0 0 0,-1-1-1,3-13 1,-4 11 17,0-1 1,0-23-1,-2 30-23,0 1 0,-1-1 0,1 0 0,-1 1 0,0-1 0,0 1 0,0-1-1,-1 1 1,0-1 0,0 1 0,-4-7 0,5 8 26,-11-6 23,5 24-36,6-12-20,-1-1 0,1 1 0,0 0 0,0-1 0,0 1 1,0 0-1,0 0 0,1 0 0,-1 3 0,0 11 4,0 0 1,1 0-1,1 0 1,6 33-1,17 58 8,-23-105-13,6 24 4,-2 0-1,0 0 1,0 36 0,1 10 20,12 93 97,-18-151-99,0-5 36,0 0 0,1 1 0,0-1 0,0 0 0,1 0 0,1 0 1,3 10-1,-3-18 143,6 1 44,-4-5-3,4-4-176,-1-1-1,0 1 1,11-14 0,-15 15-32,9-11 253,-3-2-161,-1-1 0,-1 0 1,8-25-1,-9 22 74,-5 18-150,3-11 46,1 0-1,1 0 1,0 0-1,1 1 1,1 0-1,17-23 1,27-26 304,-52 62-390,-1 1 0,0 0 0,0-1 0,1 1 0,-1 0 0,0-1 0,0 1 0,1 0 0,-1 0 0,0-1 0,1 1 0,-1 0 0,0 0 0,1 0 0,-1-1 0,0 1 1,1 0-1,-1 0 0,1 0 0,-1 0 0,0 0 0,1 0 0,0 0 0,6 0 37,1 0 0,-1 1 0,0 0 0,1 0 0,-1 1 0,12 3 0,-2 4 127,-6-2-131,-1 1 0,0 0 1,0 1-1,0 1 1,-1-1-1,14 21 1,-5-10-18,0 0 1,2 0 0,0-2 0,2-1 0,26 17 0,5-7-19,-48-24-6,0 0 0,1-1 0,0 0 0,-1 0 0,1 0 0,0-1 0,9 2 1,3-1 0,36 6 0,-42-8-5,0-1 0,0 0 0,0-2 0,0 1 0,-1-1 0,1-1 1,0 0-1,-1 0 0,0-1 0,0-1 0,-1 0 0,11-7 1,-17 9-9,1 1 1,0 0 0,-1-1 0,0 0-1,1 0 1,-2 0 0,1-1 0,0 0-1,4-8 1,8-10-74,63-87-241,-77 108 224,-2 2 96,0 0 0,1 0 0,-1 0 0,0 0 0,1 0 1,-1 0-1,0 0 0,1-1 0,-1 1 0,0 0 0,0 0 1,1 0-1,-1 0 0,0 0 0,1-1 0,-1 1 0,0 0 1,0 0-1,1 0 0,-1-1 0,0 1 0,0 0 0,0 0 0,1-1 1,-1 1-1,0 0 0,0-1 0,0 1 0,0 0 0,0-1 1,1 1-1,-1-1 1,0 1 0,0-1 1,0 1-1,1-1 0,-1 1 0,0 0 1,0-1-1,1 1 0,-1-1 0,0 1 1,1 0-1,-1-1 0,0 1 0,1 0 1,-1-1-1,1 1 0,-1 0 0,0 0 1,1-1-1,-1 1 0,1 0 0,-1 0 1,1 0-1,-1 0 0,1 0 0,-1 0 1,1-1-1,-1 1 0,1 0 1,-1 0-1,1 0 0,-1 1 0,2-1 1,79 20-253,-32-7 167,-37-11 57,0 1 0,1-2 0,-1 0 0,1 0 0,-1-1 0,1 0 0,-1-1 0,1-1 0,-1 0 0,0-1 0,1 0 0,13-6 0,-22 7 23,0 1-1,0-1 1,-1 1-1,1-1 1,-1 0-1,1-1 1,-1 1 0,6-6-1,1-1-1,-3 3 4,0-1 1,0 0-1,0 0 1,-1 0-1,0-1 1,0 0-1,-1 0 1,7-15-1,-10 12 0,-5-20-1,2 26 7,-1 1 0,1 0-1,-1 0 1,0 1 0,0-1 0,0 0 0,-1 1 0,-3-6 0,1 4 0,1 1 0,-1-1 0,-1 1 0,1 0 0,-1 0 0,-9-5 0,4 4 0,0 0 0,0 1 0,-23-5 0,18 6 0,-2 0 0,-20 0 0,25 3 0,0 1 0,-1 0 0,-16 3 0,17-1 0,0 1 0,1 0 0,-21 10 0,20-7 0,-1 1 0,1 0 0,-16 13 0,17-10 0,1 0 0,0 0 0,-14 19 0,15-17 0,1 1 0,0 1 0,-9 22 0,11-17-1,0 1 1,2 1-1,0-1 1,2 1-1,-2 39 1,5-58-2,-1 0 0,2 0 0,-1 1 0,0-1 0,1 0 0,1 6 1,-2-9 1,3 15-5,1-2 1,10 24-1,-8-26 3,0 0 0,1-1 0,10 12 0,-17-22 2,2 2-2,-1-1 0,0 1 0,1 0 0,-1-1 0,1 0 0,0 1-1,-1-1 1,1 0 0,0 0 0,0 1 0,3 0 0,19 10-9,34 13 1,46 5-1,-55-21-21,240 18-27,-278-26 28,1-1 0,-1 0-1,17-2 1,-28 2 31,151-23-121,14-27-1303,-158 48 1242,161-55-7724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5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3592,'0'0'216,"2"1"-36,-1 0-177,-1-1 1,1 1 0,0 0-1,-1-1 1,1 1-1,0 0 1,-1 0-1,1 0 1,-1-1 0,1 1-1,-1 0 1,0 0-1,1 0 1,-1 0-1,0 0 1,0 0 0,0 0-1,1 0 1,-1 0-1,0 0 1,0 0-1,0 0 1,-1 0 0,1 0-1,0 1 1,-8 26 11,6-22 4,-6 22 135,-5 49 1,12-66-115,-1 5 39,1 0 0,1 1 0,0-1 0,1 0 0,1 1 0,1-1 0,6 22 0,-5-21-16,23 94 650,-19-82-655,6 39 660,-11-46-249,-1 1 0,-1-1 1,-3 38-1,2-49-277,0-9 235,2-4-1,0-2-367,0 0-1,-1 1 1,1-1-1,-1 0 1,0 0-1,0 0 1,0 0-1,0-1 1,-1 1-1,0 0 1,0 0-1,0 0 1,-1-7-1,-3-67-1219,-2-5-4979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5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6104,'0'0'0,"16"9"104,17 10 8,25 17-112,12 8 8,-2 3-8,-1-1-4272</inkml:trace>
  <inkml:trace contextRef="#ctx0" brushRef="#br0" timeOffset="1">456 481 3504,'-25'26'5,"23"-24"1350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54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7800,'15'0'18,"-12"0"230,-2 3 78,3 6 59,10 20 529,-11-24-835,0-1-1,0 1 0,0 1 0,-1-1 0,3 9 0,30 91 440,3 36 159,-28-101-619,19 79 402,-4-14-180,-1-24 14,-20-69-226,1 0 0,0 0 0,1-1-1,0 0 1,11 15 0,-12-20 86,2 3 30,-5-6 0,10-15 37,-8 3-34,16-87 87,-6 17 190,17-64-25,-25 118-292,4-16 28,2 1-1,23-55 1,86-141 731,-111 220-869,-3 5 5,1 1 0,0 0 0,17-17 0,35-30 122,-59 56-161,-1 1 0,0-1 0,1 1 0,-1 0-1,0 0 1,1-1 0,-1 1 0,1 0 0,-1 0-1,1-1 1,-1 1 0,0 0 0,1 0 0,-1 0-1,1 0 1,-1 0 0,1 0 0,-1-1-1,1 1 1,-1 0 0,2 1 0,4-1 24,-1 0 0,1 1 0,0 0 0,0 0 0,-1 1 0,1 0 0,-1 0 0,1 0 0,5 4 0,53 35-2011,-61-39 1781,18 12-10097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56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579 740 6104,'4'-7'77,"-3"5"-16,0 1-1,1-1 0,-1 1 0,0-1 0,0 1 0,0-1 0,-1 0 1,1 0-1,0 1 0,-1-1 0,1 0 0,-1 0 0,1 0 0,-1 0 1,0 0-1,0 0 0,0 0 0,0 0 0,0 1 0,0-1 0,-1 0 1,1 0-1,-1 0 0,1 0 0,-2-2 0,-34-39 888,24 34-320,-6 0-348,-1 1-1,-32-9 1,28 14 121,-112 11 116,108-3-362,15-2-93,-3 1-14,0 1 0,-1 0 0,2 0 0,-1 2 0,1 0 0,0 0 1,-18 14-1,-54 55 245,74-59-106,6-2-135,1 0 0,1 0 0,0 0 1,-1 16-1,6-13 136,7 6-56,11 26 0,-10-39 36,2-4-109,0 0 0,0-1 0,21 7 0,-14-10 89,92-15 53,-86 4-107,-12 4-56,2-2-12,1 0 0,-1 0 1,0-2-1,-1 1 0,0-2 0,0 0 0,12-11 1,-15 11 23,1 0 0,-2-1 0,1 0 1,-1-1-1,-1 1 0,0-2 1,-1 1-1,0-1 0,0 0 1,9-26-1,-4-4 125,-11 39 93,-4 7-136,1 1-116,-1 1 0,1-1 1,1 1-1,-1 0 1,1 0-1,0 0 1,0 0-1,1 0 0,0 0 1,0 0-1,0 0 1,0 0-1,3 9 1,0-2-4,0 0 0,1-1 0,0 1 0,10 17 1,-2-13 27,4-1-22,1-1-1,24 16 1,-25-24-12,29-3-1,-36-4-5,0-1-1,0 0 1,0 0-1,15-5 1,-13 2 0,0 0 0,-1-1 0,1 0 0,10-7 0,-10 4 0,1 0 0,-1-1-1,14-15 1,-14 12 1,0 0-1,13-22 1,6-24 1,-6-6 2,-7-7-2,-15 52-1,0 0-1,-1-22 1,-9-50 1,-27-108 5,24 132-1,-14-57 1,14 75-8,11 47 0,-1-1 0,1 1 0,-1 0 0,0 0 0,0-1 0,0 1 0,0 0 0,0 0 0,-3-3 0,4 4 0,-1 1 0,1 0 0,0-1 0,-1 1 0,1 0 0,0 0 0,-1-1 0,1 1 0,-1 0 0,1 0 0,-1 0 0,1 0 0,0-1 0,-1 1 0,1 0 0,-1 0 0,1 0 0,-1 0 0,1 0 0,-1 0 0,1 0 0,-1 0 0,1 0 0,-1 0 0,1 1 0,0-1 0,-1 0 0,1 0 0,-1 0 0,1 0 0,-1 1 0,1-1 0,0 0 0,-1 1 0,1-1 0,0 0 0,-1 1 0,-1 2 0,0 0 0,1 0 0,-1-1 0,1 2 0,0-1 0,0 0 0,0 0 0,0 0 0,1 0 0,-1 5 0,-1 33-1,1-32-2,-1 34-20,7 87 0,-3-101 13,2 9-49,-1-12 28,2 17-17,2 0-1,16 54 1,56 126-380,-70-200 405,16 29-175,17 18-21,-32-62 86,3-4 75,1-1 0,22 3 0,-20-7-7,-1-3 51,0-1 0,0-1 0,-1 0 1,1-1-1,-1-1 0,-1 0 0,16-13 0,10-16 12,1-3 8,54-59 24,-57 52 38,-30 38-70,2-3 57,1-1-1,0 1 1,1 0 0,1 1 0,18-14-1,-27 23 60,-2 2-104,0-1 1,0 1-1,0 0 1,0 0-1,0 1 1,0-1-1,0 0 1,0 0-1,0 0 1,0 1-1,0-1 1,0 0-1,-1 1 1,1-1-1,0 1 1,0-1-1,0 1 1,0-1-1,-1 1 1,1 0-1,0-1 1,0 2-1,13 18 82,3 22-33,30 94 2,-24-88-58,-14-34-4,0 0 1,20 22-1,-27-34 0,1 1 0,0-1 0,0 0 0,0 0 0,0 0 0,0-1 0,0 1 1,0-1-1,0 0 0,1 1 0,-1-2 0,1 1 0,-1 0 0,1-1 0,4 1 0,-2-1-1,7 0-11,-7-1 9,5 0 1,0-2-1,0 1 1,0-2-1,0 1 1,-1-1 0,1-1-1,11-7 1,57-39-10,-77 49 10,1-1 0,0 1 0,0 0 1,-1-1-1,0 1 0,1-1 1,-1 0-1,0 0 0,0 0 1,2-5-1,4-6-1,29-47-30,58-118-317,-94 178 334,-1 0 1,0 0 0,1 0-1,-1 1 1,1-1-1,-1 0 1,1 0 0,0 1-1,-1-1 1,1 0-1,0 1 1,-1-1 0,1 0-1,0 1 1,0-1-1,0 1 1,-1 0 0,1-1-1,0 1 1,0-1-1,0 1 1,0 0 0,0 0-1,0 0 1,0-1-1,0 1 1,0 0 0,0 0-1,0 0 1,-1 1-1,1-1 1,0 0 0,0 0-1,0 0 1,0 1-1,0-1 1,0 0 0,0 1-1,0-1 1,-1 1-1,1-1 1,0 1 0,0-1-1,1 2 1,3 3-74,1 1-1,-1 0 1,1 0 0,-2 1-1,6 6 1,-3-1-35,16 23-387,1-2 1,38 42 0,-60-73 482,0-1 0,0 1-1,0 0 1,0-1 0,0 0-1,0 0 1,1 1-1,-1-1 1,1-1 0,-1 1-1,1 0 1,-1-1 0,1 1-1,-1-1 1,1 0 0,-1 1-1,5-2 1,1 1-2,-1-1 0,0-1 0,14-4 0,-13 4 31,2-1-23,0 0-1,-1-1 0,0 0 0,0 0 0,10-7 0,-6 3 14,-1 1-15,0-1 0,-1 0-1,0-1 1,12-12 0,10-8-62,32-16-63,-63 44 144,0 0-1,0 0 0,1 0 1,-1 0-1,0 0 0,0 1 1,1-1-1,-1 1 0,0-1 1,1 1-1,-1 0 0,1 0 1,-1 0-1,0 0 0,1 1 0,-1-1 1,0 1-1,1-1 0,-1 1 1,3 1-1,-3-2-2,13 5-12,0 0 0,-1 1 0,26 15 0,32 24-18,8 6-77,-78-50 106,1 1 0,0-1 0,-1 1 0,1-1 0,0 0 0,0 0 0,-1 0 0,1-1 0,0 1-1,6 0 1,5 1-5,0 1 4,33 4-78,18-4-14,-64-3 97,1 0 0,-1-1-1,0 1 1,1 0 0,-1 0 0,0-1 0,0 1 0,1 0-1,-1-1 1,0 1 0,0-1 0,0 0 0,1 1-1,-1-1 1,0 0 0,0 0 0,0 0 0,0 0 0,-1 0-1,2-1 1,2-2-11,3-2 6,-5 5 7,0-1 0,0 1 0,0-1 0,0 0 1,-1 0-1,1 0 0,-1 0 0,1 0 0,-1 0 0,0 0 0,0 0 0,2-3 0,-1-1-1,0 1-1,-1-1 1,1 1 0,-1-1 0,0 1 0,0-1-1,-1 0 1,1 0 0,-2-7 0,-4 0-15,-7-4 7,-30-31 0,27 36 7,0 6 4,-1-1 0,1 2 1,-31-7-1,23 11 9,-105 23 10,100-14 31,-77 37 45,81-33-18,0 0 1,-37 27-1,19 0-27,41-38-40,0 0 1,0 0-1,0 0 1,1 0 0,-1 0-1,0 0 1,0 0-1,1 1 1,-1-1-1,0 0 1,1 0 0,-1 0-1,1 3 1,-3 5 11,1 0 1,1 0 0,0 1-1,0-1 1,1 1 0,0-1-1,3 18 1,5-7 86,73 93 38,-59-91-57,114 74 36,-132-94-114,-1 0-1,1 0 1,0 0 0,0-1 0,-1 1-1,7 0 1,50 11 37,71 5 1,-89-18-7,215-25-1246,-108 5-5095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5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488 433 8880,'-34'27'81,"-55"34"1,65-46-28,-9 9 114,-150 101 199,89-50-185,83-62-67,7-1-71,0 0-1,0 0 1,-3 24 0,7-33-24,0 0 1,0 0 0,0 1 0,0-1 0,1 0-1,0 0 1,0 1 0,-1-1 0,2 0 0,-1 0-1,0 0 1,1 0 0,-1-1 0,1 1 0,0 0-1,0-1 1,3 4 0,-3-3 2,8 3 164,1-3-127,1 0 1,0-1-1,0 0 1,0 0 0,1-1-1,20-2 1,-21 2 23,-3-1-41,0 1-1,-1-1 0,1-1 0,0 0 0,-1 0 0,1 0 0,-1-1 1,16-6-1,-7-1 116,31-21 0,-36 16 102,-5 2-187,0-1 0,-1-1 0,-1 1 0,6-26 0,-10 18 194,-2 6-179,-1 0 0,-1-1 0,0 1 0,-1 0 1,-1 1-1,-11-27 0,12 33-52,-32-78 326,32 73-295,0 0 1,0 0 0,1 0 0,0 0-1,0-17 1,4 23 80,1-2 27,-2 9-172,0-1 1,0 1-1,0 0 1,1 0-1,-1 0 1,0-1-1,0 1 1,0 0-1,0 0 1,0 0 0,0 0-1,1 0 1,-1-1-1,0 1 1,0 0-1,0 0 1,0 0-1,1 0 1,-1 0-1,0 0 1,0 0 0,0 0-1,1-1 1,-1 1-1,0 0 1,0 0-1,0 0 1,1 0-1,-1 0 1,0 0-1,0 0 1,0 0 0,1 0-1,-1 0 1,0 0-1,0 1 1,0-1-1,1 0 1,-1 0-1,0 0 1,116 4 251,40-4-138,-124-2-90,51-13-1,14-13-19,-3-10-2,-7-10-3,20-30-12,-106 77 7,0 1 0,0-1 0,-1 0 0,1 1 0,0-1 0,-1 0 0,1 1 0,0-1 0,-1 0 0,1 0 0,-1 1 0,1-1 0,-1 0 0,1-2 0,2-7-8,0 0 1,-1-1-1,0 0 0,-1 1 1,0-14-1,-1 23 5,0 0 1,0 0-1,0-1 0,0 1 1,0 0-1,-1 0 0,1 0 1,0-1-1,-1 1 0,1 0 1,-1 0-1,0-1 1,-5-8-11,1 2 1,-1-1 0,-1 1 0,0 0 0,0 0 0,-14-11 0,4 10-70,0 4 57,0 1 1,0 1-1,-29-2 0,26 8-38,-6 6 22,-45 24 1,55-19 11,2 5 19,1 1 1,-18 35 0,24-30-7,-6 152-1,13-134 7,9 174-6,-5-177 7,50 274-5,-37-205 17,-7-13 0,-7-19 0,-3-66 0,-1-1 0,-1 1 0,-3 14 0,3-19 0,0-1 0,0 1 0,0-1 0,-1 0 0,-3 6 0,5-9-82,-1 0 1,1-1 0,0 1-1,-1 0 1,1 0 0,-1-1-1,1 1 1,-1-1 0,0 0-1,0 1 1,0-1 0,0 0-1,0 0 1,0 0 0,0 0-1,0 0 1,0-1 0,0 1-1,0-1 1,-3 1 0,-17 1-8459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5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10040,'5'0'57,"15"2"244,25 12 234,-30-11-490,-4 0 35,-1-1-1,1-1 0,19 1 1,138-2 262,-128-3-187,196-14 58,-183 11-99,247-73-1430,-134 28-5944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39 427 5296,'-1'1'3,"0"-1"-1,0 1 1,-1-1 0,1 1-1,0-1 1,-1 0 0,1 1-1,0-1 1,-1 0 0,1 0-1,0 0 1,-1 0 0,1 0-1,0 0 1,-1 0 0,1 0-1,-1-1 1,1 1 0,0-1-1,-2 0 1,2 0 20,0 0 0,0 0 0,0 0 1,0 0-1,1-1 0,-1 1 0,1 0 0,-1-1 1,1 1-1,-1 0 0,1-1 0,-1 1 0,1 0 1,0-1-1,0 1 0,0 0 0,0-1 0,0 1 1,0-3-1,0-2 115,0-1 0,1 0 1,0 0-1,0 0 0,0 0 1,1 1-1,0-1 0,0 0 0,1 1 1,0 0-1,0 0 0,0-1 1,1 2-1,0-1 0,0 0 0,0 1 1,7-7-1,0 8 269,1 1-279,0 1 0,1 0 0,0 1 0,-1 0 0,1 1 0,21 2 0,66 15 341,-99-17-449,0 0 1,0 1-1,0-1 1,0 0-1,0 0 1,0 1-1,0-1 1,-1 1-1,1-1 0,0 1 1,0-1-1,0 1 1,0 0-1,1 1 1,-1 0 25,3 1-11,0 1-1,0-1 1,-1 1-1,1 1 1,-1-1-1,0 0 1,0 1-1,-1-1 1,1 1-1,-1 0 1,0 0-1,0 0 1,-1 0-1,0 0 1,0 0-1,1 9 1,-2-1 26,-1 1-1,0-1 1,-1 0-1,-6 22 1,0-19 99,-4 1-68,0 0 1,-1-2-1,-1 1 1,-29 24-1,-27-8 183,55-26-231,12-5 63,1 0-1,-8 1-60,8-1 220,3-4-108,1-1-134,1 0 1,-1 0 0,1 0 0,0 0-1,0 1 1,0-1 0,0 1 0,1 0-1,4-3 1,-3 0 24,95-73 111,77-44 138,-145 100-164,-29 20-122,168-148 272,-74 54-123,-90 89-95,1-1 0,-2 1 0,12-19 0,-7 11-33,-10 15-25,-1 0-1,1 0 1,0 0 0,-1-1-1,1 1 1,-1 0-1,1 0 1,-1-1 0,1 1-1,-1 0 1,0-1-1,0 1 1,1 0 0,-1-1-1,0 1 1,0 0-1,-1-1 1,1 1-1,0 0 1,0-1 0,-1 1-1,1 0 1,0 0-1,-1-1 1,0 1 0,1 0-1,-2-2 1,2 2-2,0 1-4,-1 0 0,1 0 0,0-1-1,0 1 1,0 0 0,0 0 0,0 0 0,0 0 0,0-1 0,-1 1 0,1 0 0,0 0-1,0 0 1,0 0 0,0 0 0,-1 0 0,1-1 0,0 1 0,0 0 0,0 0 0,-1 0-1,1 0 1,0 0 0,0 0 0,0 0 0,-1 0 0,1 0 0,0 0 0,0 0 0,0 0-1,-1 0 1,1 0 0,0 0 0,0 0 0,-1 0 0,-8 1 14,-1 1 0,0 0 0,1 0 0,-1 1 0,-10 4 0,0 3 31,-103 74 15,99-62-28,-82 117 7,104-135-40,-1 0 1,1 0-1,-1 0 0,1 0 1,-1 6-1,-23 68 11,23-68-12,1 0 1,1 0 0,-1 1-1,2-1 1,-1 0-1,2 14 1,0-18-1,0 1 1,1-1-1,0 1 1,0-1 0,0 0-1,0 1 1,1-1-1,0 0 1,6 8-1,-3-6 0,1 0 1,0-1-1,0 0 0,0 0 0,1 0 0,10 5 1,2 1-1,42 20 0,34 6 0,-44-24-1,86 14 0,-100-25-4,61 3 4,17-4 1,-25-3 0,-37-3 1,-51 2-122,1 1 0,0-1 0,0-1 1,0 1-1,-1 0 0,1-1 0,-1 0 1,1 1-1,-1-1 0,0-1 0,0 1 0,0 0 1,0-1-1,4-4 0,17-17-8972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5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5744,'0'0'3400,"-2"9"-2800,2-8-621,-2 13 291,0 1 0,1-1-1,0 27 1,2-28-206,8 40 255,24 173 445,-19-139-433,-9-43 311,-1 58 0,-4-99-406,0-8-43,-3-42 67,-3-71-1813,6 32-7067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0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26 941 9240,'34'1'235,"-8"0"221,33-4-1,-58 3-448,1 0-1,0-1 0,-1 1 0,0-1 1,1 0-1,-1 0 0,1 1 0,-1-1 1,0 0-1,1 0 0,-1 0 0,0 0 1,0 0-1,0-1 0,0 1 0,0 0 1,0-1-1,0 1 0,0 0 0,-1-1 1,1 1-1,-1-1 0,1 1 1,-1-1-1,1-2 0,7-24-2,-4-23 1,-7-21-3,-2 7-4,-13-131-4,0 98-1,-23-128-2,26 173 9,-20-65 38,34 116 48,0 2-18,0 0-65,0 1 1,0-1 0,1 0-1,-1 1 1,0-1 0,1 0-1,-1 1 1,0-1 0,1 1-1,-1-1 1,1 1 0,-1-1-1,0 1 1,1-1 0,0 1-1,-1 0 1,0 0 0,-5 20 25,3-8 37,-13 95 41,15-103-97,-5 58 59,2 73 1,5-63-58,1 3-9,0-43-10,2 0 0,12 48 1,-14-76-14,3 2-8,-3-4 20,0 0 0,0 1 1,-1-1-1,1 1 1,-1-1-1,0 1 0,0-1 1,1 6-1,3 11-1,22 81-52,7 9 8,-34-110 51,0 1 1,0-1 0,0 1-1,1-1 1,-1 1-1,0-1 1,0 1 0,0-1-1,0 1 1,1-1 0,-1 1-1,0-1 1,0 1-1,1-1 1,-1 1 0,0-1-1,1 0 1,-1 1 0,0-1-1,1 0 1,-1 1-1,1-1 1,-1 0 0,1 1-1,-1-1 1,1 0 0,-1 0-1,1 0 1,-1 1 0,1-1-1,10-11 2,-3 0-8,17-17 7,14-12 1,6 5 0,-2 13 0,-5 11 0,-32 10 0,-1 0 0,0 1 0,0 0 1,11 1-1,87 19 7,-86-16-6,12 5 6,11 10-3,53 34 1,-72-36 2,-2 5-3,30 45 1,-46-62-3,0 0 0,-1 0 0,1 1 0,-1 0 0,-1-1 0,1 1 0,-1 0 0,0 0 0,0 0 1,-1 11-1,0-8-1,1-7 0,-1 0 1,0 0-1,0 0 1,0 1-1,0-1 0,0 0 1,-1 0-1,1 0 1,-1 0-1,1 0 1,-2 2-1,0 3 2,-7 13 1,-2-9 1,-5-4-2,-12-4 2,-10-3-3,-30-10-1,64 10 0,0-1 1,0-1-1,1 1 1,-1-1-1,1 1 1,-1-1-1,1 0 1,0 0-1,-5-4 0,1 1 1,3 3 2,1-1 0,0 1 1,0-1-1,0 0 0,0 0 0,1 0 0,-1-1 1,1 1-1,0-1 0,0 1 0,0-1 0,0 0 1,0 1-1,1-1 0,0 0 0,0 0 0,0 0 1,0 0-1,0-8 0,2 7 1,-1 1-1,1 0 1,0-1-1,0 1 1,0 0-1,1 0 1,0 0-1,-1 0 1,1 0-1,1 0 1,-1 1-1,1-1 1,-1 1 0,5-5-1,-3 3 3,1-2 3,1 0 0,0 0 0,0 0 1,0 1-1,1-1 0,0 2 0,0-1 1,0 1-1,1 0 0,0 0 0,15-6 1,-15 7 2,35-13 43,56-15 1,-82 27-52,-11 2 0,1 1 1,0 1-1,-1-1 1,10 0-1,-1 0 4,0 1 1,0 1-1,20 1 0,-27 0-6,1 0 0,-1 0 0,1 1 0,-1 1 0,0-1 0,0 1 0,0 0 0,8 5 0,-15-7-2,0-1 0,1 1 0,-1 0 0,0-1 0,0 1 0,0 0 0,-1 0 0,1 0 0,0 0 0,0 0 0,0 0 0,-1 0 0,1 0 0,0 0 0,-1 0 0,1 1 0,1 2 2,3 18 1,-5-21 1,1 0 0,-1 0 0,0 0 1,0 0-1,-1-1 0,1 1 0,0 0 0,0 0 0,0 0 1,-1 0-1,1 0 0,0 0 0,-1 0 0,1 0 0,-1 0 1,1 0-1,-1-1 0,1 1 0,-1 0 0,0 0 0,1-1 1,-2 2-1,-15 19-1488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5:0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60 6192,'0'-4'240,"1"-3"-100,-1 3 45,0-1-1,0 0 1,0 1 0,0-1-1,-3-8 1,3 12-156,-1 0 0,1 1 1,-1-1-1,0 0 0,1 0 0,-1 1 1,0-1-1,0 1 0,0-1 1,0 0-1,1 1 0,-1-1 0,0 1 1,0 0-1,0-1 0,0 1 1,0 0-1,0 0 0,-1-1 1,1 1 17,-5-1-20,-1 1 0,1 0-1,0 0 1,0 0 0,0 1 0,0 0-1,0 0 1,0 0 0,0 1-1,0 0 1,-11 5 0,8-4-13,-120 47 159,116-44-164,1-2 7,0 1 0,0 1 0,-20 13 0,15-7-6,2-3-4,7-5 1,1 1-1,0 0 1,0 1 0,-10 10 0,8-8 5,1 1 0,-13 16 0,21-24-12,0-1 1,0 0-1,0 0 1,0 0-1,-1 0 1,1 1 0,0-1-1,0 0 1,0 0-1,0 0 1,0 1-1,0-1 1,0 0-1,0 0 1,0 1-1,0-1 1,0 0-1,0 0 1,0 0 0,0 1-1,0-1 1,0 0-1,0 0 1,0 1-1,0-1 1,0 0-1,0 0 1,0 0-1,0 1 1,1-1-1,-1 0 1,0 0 0,0 0-1,0 0 1,0 1-1,1-1 1,-1 1 0,4 5 3,0 1 0,0-1 1,0 0-1,1 0 1,0 0-1,1 0 0,-1-1 1,1 0-1,0 0 1,8 5-1,180 107 71,-172-106-72,-12-6 16,-1 0-1,0 0 1,16 12-1,-4-2 33,-1 1 0,-1 0 1,0 1-1,20 26 0,34 46 169,-69-84-189,-1 0 1,0 0-1,0 1 1,0-1-1,-1 1 0,0-1 1,0 1-1,0 0 0,0 0 1,-1 0-1,0 0 1,-1 0-1,1 8 0,-1-11-13,1 6 28,-1-1-1,0 0 0,0 0 0,-1 0 1,0 0-1,0 0 0,-1 0 0,0 0 1,0 0-1,-1 0 0,0-1 0,0 1 1,-1-1-1,0 0 0,0 0 0,-10 12 1,11-17-35,1 1-1,-1-1 1,0 0 0,0 0 0,0-1 0,0 1 0,0 0 0,0-1-1,0 0 1,0 0 0,0 0 0,-1 0 0,1 0 0,-1-1 0,1 1-1,0-1 1,-1 0 0,1 0 0,-1-1 0,-5 0 0,8 1-11,1 0 0,-1-1 0,0 1 1,0 0-1,0-1 0,0 1 0,0-1 1,1 1-1,-1-1 0,0 1 0,1-1 1,-1 0-1,0 1 0,1-1 0,-2-1 1,0-2-46,0-1 1,0 0-1,0 0 1,0 0-1,1 0 1,0 0-1,-1-9 1,-1-1-912,-6-30-5604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5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8520,'30'-68'174,"-29"65"-100,3 5-1,0 0-68,0 1-1,0 0 1,0 0 0,0 0-1,0 0 1,0 1-1,-1 0 1,0-1 0,6 9-1,25 48-22,-12-22 7,-12-21 6,-6-10-14,0 1-1,1-2 1,0 1 0,0 0-1,7 5 1,91 85-1093,-40-46-3881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5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0 4848,'19'2'1,"-19"-2"-1,1 0 0,-1 0 0,0 1 0,0-1 0,0 0 0,0 0 0,0 0 0,0 0 0,0 0 0,0 0 1,0 0-1,0 1 0,0-1 0,0 0 0,0 0 0,0 0 0,0 0 0,0 0 0,0 0 0,0 0 0,0 1 0,0-1 0,0 0 0,0 0 0,0 0 1,0 0-1,0 0 0,0 0 0,0 0 0,0 1 0,-1-1 0,1 0 0,0 0 0,0 0 0,0 0 0,0 0 0,0 0 0,0 0 0,0 0 0,0 0 0,0 0 1,-1 0-1,1 0 0,0 0 0,0 1 0,0-1 0,0 0 0,0 0 0,0 0 0,0 0 0,-1 0 0,1 0 0,0 0 0,0 0 0,0 0 0,0 0 1,0 0-1,0 0 0,-1-1 0,-30 11 22,24-8-6,-29 10 211,0 1 0,-65 35 0,59-21-97,28-13 304,0 7-124,-20 43 1,28-45 196,4 8-166,1 45 0,5-54 33,1-6-273,1-1-1,0 1 1,1-1 0,8 11 0,-3-13 180,-6-6-179,-1 0-71,-1-1 0,1 0 0,0 0 0,0 0 0,0 0 0,0-1 0,0 0 0,1 0 0,-1 0 1,0-1-1,0 1 0,1-1 0,-1-1 0,6 0 0,-2 0 53,-3 0-56,0 0 0,0 0-1,1-1 1,-1 0-1,0 0 1,0 0 0,0 0-1,-1-1 1,1 0 0,-1-1-1,7-4 1,-5 1 42,0 0-1,0 0 1,-1-1 0,0 0-1,0 0 1,-1 0 0,9-18-1,-1-19 174,-11 37-207,1-9 188,2 0 0,6-17 0,-9 33-196,0 0 1,-1 0-1,1 0 1,0 0-1,0 0 1,0 0-1,0 0 1,0 1-1,0-1 1,0 1-1,0-1 0,0 1 1,0 0-1,4 0 1,-6 0-11,2 0 3,0-1 0,0 1-1,0 0 1,0 0-1,0 1 1,0-1 0,0 0-1,0 1 1,0-1-1,0 1 1,0-1 0,0 1-1,-1 0 1,4 2 0,5 1 23,31 15 10,-23-8 41,77 81 30,-77-69-91,20 40-1,-2 15-25,12 38-3,-45-111-5,-2 0-1,1 0 0,0 0 1,-1 1-1,0-1 0,0 0 1,0 0-1,-1 1 0,0-1 1,0 0-1,-1 10 0,0-10 0,-3 5-11,-2-1 10,-1-1-1,1-1 1,-2 1-1,-13 11 1,4-12-10,-21 3 7,-46 5-1,-62-6 0,112-8 7,21 0 2,-1-1 0,0 0 0,-14-2 0,5-1-2,-54-5 33,57 7-116,9 0-134,1 0-1,-1 0 1,1-1-1,-1 0 1,-19-7 0,12 0-7444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5:5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756 194 7896,'-42'-28'201,"-48"-27"106,66 44 193,-15-2-155,-58-10 0,95 22-303,-1 1-1,1-1 0,0 1 0,-1 0 0,1 0 1,-1 0-1,1 0 0,0 1 0,-1-1 0,-3 2 1,6-2-42,-19 4 226,-37 14 1,33-7-162,-30 18 1,49-27-33,0 1 0,0 0 1,0 0-1,0 0 0,-4 4 1,-47 49 228,-75 95 1,123-140-246,-2 3 19,0 1-1,-8 19 1,10-18 4,1 0-1,-8 31 1,15-34 40,1-9-67,0 1 0,0-1 0,0 0 1,1 0-1,0 0 0,0 0 1,0 0-1,0-1 0,1 1 0,-1-1 1,1 0-1,0 0 0,0 0 0,0-1 1,0 1-1,0-1 0,0 0 0,1 0 1,-1-1-1,10 3 0,22-3 19,-21-4 43,3-7-33,-1 0 0,0 0 0,0-2-1,17-16 1,49-50 72,-68 57-13,45-108 50,17-71 329,-44 118-235,-33 81-239,1 1 0,-1 0 0,0-1 0,0 1 0,1-1 0,-1 1 0,0 0 0,1-1 0,-1 1 0,0 0 0,1 0 0,-1-1 0,0 1-1,1 0 1,-1 0 0,1 0 0,-1-1 0,1 1 0,-1 0 0,0 0 0,1 0 0,-1 0 0,1 0 0,-1 0 0,1 0 0,-1 0 0,1 0 0,-1 0 0,0 0 0,1 0 0,-1 0 0,1 0 0,-1 0 0,1 1 0,-1-1 0,0 0 0,1 0 0,-1 0 0,1 1 0,-1-1 0,0 0 0,1 1 0,-1-1-1,0 0 1,1 1 0,-1-1 0,1 1 14,20 19 32,-12-5 56,31 127 45,-33-106-59,16 160 32,-21-157-51,-2 152 32,-1-151-47,-14 154 22,9-158-27,2-23-35,1 4-7,-1 0 0,-1 0 1,-1-1-1,0 0 0,-1 0 1,-1 0-1,-15 23 1,-32 31 54,54-69-63,0 0 1,-1 1 0,1-1-1,0 0 1,-1 0 0,1 0 0,-1 0-1,0 0 1,1-1 0,-1 1-1,0 0 1,1-1 0,-1 1-1,0-1 1,1 0 0,-1 1 0,0-1-1,0 0 1,0 0 0,1 0-1,-1 0 1,0-1 0,0 1 0,0 0-1,-2-2 1,3 2 0,1 0-3,-1 0 0,1 0 0,-1 0 0,1 0 0,0-1 1,-1 1-1,1 0 0,0 0 0,-1 0 0,1-1 0,0 1 0,-1 0 0,1 0 0,0-1 0,-1 1 0,1 0 0,0-1 0,0 1 0,0 0 0,-1-1 0,1 1 0,0-1 0,0 0 1,-7-12 18,1-1 0,0 0 1,2 0-1,-5-19 1,5 6 98,9-138 58,2 130-39,66-137 58,-53 137-44,94-155 58,-89 150-71,-2 3-60,103-150 134,-38 75-82,-88 111-131,0 0 0,1 1 0,-1-1 0,1 0 0,-1 1 0,1-1 0,-1 1 0,1-1-1,0 1 1,-1-1 0,1 1 0,-1-1 0,1 1 0,0-1 0,0 1 0,-1 0 0,2-1 0,0 0 1,0 1 0,0-1 0,-1 1 1,1 0-1,0 0 0,0-1 0,0 1 1,-1 0-1,1 0 0,0 1 0,2-1 0,-3 1-2,0 0-1,1 0 1,-1 0-1,0-1 1,0 1-1,0 1 0,0-1 1,0 0-1,0 0 1,0 0-1,0 0 1,-1 1-1,1-1 0,0 0 1,-1 1-1,1-1 1,-1 1-1,1 2 0,4 16 0,-2 0 0,0 1 0,-1 28 0,-1-39-1,0 18 0,-1 0-1,-7 46 0,0 2-38,6-73 42,-4 94-70,5-78 33,0 0 1,2 0-1,5 28 1,-7-44 21,1 0 1,0-1 0,1 1-1,-1-1 1,0 1 0,1-1-1,-1 0 1,1 1-1,0-1 1,0 0 0,0 0-1,0 0 1,0 0 0,0-1-1,1 1 1,3 2-1,-2-2-5,6 1-102,11-5 36,42-9 0,-47 8 46,-1-2 0,0 0 1,0-1-1,0-1 0,-1 0 1,16-10-1,-20 11 23,-1 0-2,0 0 1,-1 0-1,0-1 0,0 0 1,-1 0-1,1-1 1,-1 0-1,8-12 0,-8 11 10,-7 8 5,1 0 0,0 0 1,0-1-1,0 1 1,-1 0-1,1 0 1,-1-1-1,1 1 1,-1 0-1,1-1 0,0-2 1,2-19-5,0-1-1,0-38 1,-7 36 1,-15-41 4,12 50 1,0 0 0,-14-25 0,11 26 0,-2 1 0,1 0 1,-2 1-1,0 1 0,0 0 1,-21-14-1,12 13 14,9 9-9,0 0 0,0 1 0,0 0 0,-26-4 0,39 8-3,-1 0 1,0 0-1,1 0 0,-1 0 1,1 0-1,-1 0 0,0 0 1,1 0-1,-1 0 0,1 1 1,-1-1-1,0 0 0,1 0 1,-1 0-1,1 1 0,-1-1 1,1 0-1,-1 1 0,0-1 1,-9 9 11,0-1 0,0 1 1,-13 17-1,21-23-13,-1-1 0,1 1 0,0 0 0,0 0 0,1 0 0,-1 0 0,1 0 0,-1 1 0,1-1 0,-1 6 0,-2 4 1,-10 28-1880,3-1-7522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0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16048,'0'0'0,"12"20"0,-1 0-11560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0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119 439 6280,'0'0'-64,"0"3"10,3 43-294,4-4 318,-3 8 120,-2 58 0,-2-79-36,-1-8-34,0-13 52,1-1 0,0 1 1,1 0-1,1 12 1,1-3-45,0 2 225,0-1 0,-1 1-1,-1 0 1,-1-1-1,-3 27 1,1-34 431,1-7-536,0 0 0,0-1-1,-1 0 1,1 1-1,-1-1 1,0 0 0,0 0-1,0 0 1,0 0-1,0 0 1,-4 3 0,-1 4 202,1-8-67,1-2-416,0-1 0,0 1 1,0-1-1,0-1 0,1 1 0,-1-1 0,-4-2 0,-15-6-6533</inkml:trace>
  <inkml:trace contextRef="#ctx0" brushRef="#br0" timeOffset="1">1 38 7984,'43'-33'84,"-41"31"-23,5 0 12,-6 2-54,-1 0 0,1 0 0,0 0 0,-1-1-1,1 1 1,0 0 0,0 0 0,-1 0 0,1 0 0,0 0-1,-1 0 1,1 0 0,0 0 0,-1 0 0,1 1-1,0-1 1,-1 0 0,1 0 0,0 1 0,-1-1-1,1 0 1,-1 1 0,1-1 0,-1 0 0,1 1-1,0-1 1,0 1 0,7 4 52,-1 0-39,1 0 0,0 0 0,-1 0 0,0 1 0,11 12 0,24 28 60,46 46 44,-33-48-1199,-2-1-4310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0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4576,'2'4'34,"0"-1"0,0 1-1,0 0 1,-1 0 0,1 0 0,-1 0 0,0 0 0,0 0 0,-1 0-1,1 6 1,8 34 338,2-18 11,1-1 0,30 46 1,-30-52-356,-6-10 149,26 39 434,-29-44-527,0-1 0,1 1 0,-1-1 1,1 0-1,-1 0 0,1 0 0,0 0 0,0-1 1,5 3-1,-1-2 265,-7-3-324,0 1 1,-1-1-1,1 0 0,-1 0 0,1 0 1,-1 0-1,1 0 0,0 0 0,-1 0 1,1 0-1,-1 0 0,1 0 0,-1 0 1,1 0-1,0 0 0,-1-1 0,1 1 1,-1 0-1,1 0 0,-1-1 0,1 1 1,-1 0-1,1-1 0,-1 1 0,1 0 1,-1-1-1,0 1 0,1-1 0,12-19 439,8-35 486,25-103 0,-34 115-781,-7 21-116,-3 14 14,-1 0 1,2 1-1,-1-1 1,1 1-1,5-10 1,41-66 378,-38 72-171,-5 8-233,0 0 0,1 0 1,-1 1-1,0 0 0,1 0 0,0 0 0,-1 1 1,10-1-1,-2 5 186,-13-2-214,5 2 18,1 0-1,-1 0 1,0 0 0,-1 1-1,1 0 1,-1 0-1,1 1 1,-1 0-1,-1 0 1,1 0-1,-1 0 1,1 0-1,4 10 1,42 79 167,-42-77-157,0-1 1,1 0-1,21 26 1,-17-24-32,0-4 17,74 41 12,-67-47-32,98 10 5,-91-18-18,130-18-3,-122 11-25,151-46-33,-151 38-59,1-5 33,65-48 0,-100 66 68,0 1 0,1-1 0,-1-1 0,0 1 0,0 0 0,0 0 0,1-4 0,8-12-41,-2 0 1,0 0-1,12-37 0,-20 53 49,-1 0-1,1 0 1,-1 0-1,0 0 1,1 0-1,-1 0 1,0 0-1,0 0 0,-1-2 1,0-7-13,-2-1-1,1 2 1,-1-1 0,-1 0-1,0 0 1,-8-14 0,12 24 25,-1 0 1,1 0-1,-1 0 0,1 0 1,-1 0-1,0 0 1,0 1-1,1-1 1,-1 0-1,0 1 1,0-1-1,0 0 1,0 1-1,0-1 1,0 1-1,-1-1 1,-13-5-10,-1 0 1,-1 2-1,1-1 1,0 2-1,-19-2 1,32 5 10,0 0 0,0 0 0,-1 0 0,1 0 0,0 0 1,-7 2-1,-67 17-12,58-14 14,1 2 0,1 0-1,-20 11 1,17-5 2,1 1 1,1 0-1,0 2 1,1 0-1,-24 29 1,25-19 38,10-14-20,-1 0-8,1 1 1,0-1-1,1 1 1,0 1 0,1-1-1,1 1 1,0-1-1,-1 17 1,3-6 39,4 31 0,1-44 41,6-2-61,1 0 0,-1 0 0,20 11 0,-12-13 67,6-2-55,1-2 1,34 1 0,-37-6 42,9-5-10,-1-1-1,1-2 1,-2-1-1,54-27 1,-79 36-62,-1-1-1,0 1 1,0 0 0,0-1 0,0 0-1,0 0 1,-1 0 0,1 0 0,-1 0 0,0 0-1,0-1 1,0 1 0,2-6 0,14-23 127,9-11 13,-27 43-152,1 0 1,-1-1-1,0 1 1,0 0-1,0 0 0,0 0 1,1 0-1,-1-1 1,0 1-1,0 0 1,1 0-1,-1 0 1,0 0-1,0 0 0,1 0 1,-1 0-1,0 0 1,0 0-1,1 0 1,-1 0-1,0 0 0,0 0 1,1 0-1,-1 0 1,0 0-1,0 0 1,1 0-1,-1 0 0,0 0 1,0 0-1,1 0 1,-1 0-1,0 0 1,0 0-1,0 1 0,1-1 1,-1 0-1,0 0 1,1 1-1,7 6 32,-2-2-19,-4-3-9,0 0 1,0 1-1,0-1 1,0 1-1,-1-1 0,1 1 1,0 0-1,-1-1 1,0 1-1,2 6 1,15 36 47,-1 2 0,10 51 0,-21-73-51,-2-3 8,4 39 1,11 132 11,-15-152-17,4 57 4,-3 1-8,-5-83-2,-1 0-1,-4 25 1,4-36-2,0 0 1,0-1-1,-1 1 0,0-1 1,0 0-1,0 0 0,0 0 0,0 1 1,-4 2-1,4-4 0,-1 0 1,1 0-1,-1-1 1,0 0-1,0 1 1,0-1-1,0 0 1,-1-1-1,1 1 1,-6 2-1,1-2 1,0 0-1,1 0 1,-1-1-1,0 0 0,-9 0 1,0-2 1,1 0 0,-1-1-1,1-1 1,-32-10 0,29 4 13,7-2-8,1 1-1,0-1 1,0-1 0,-15-22-1,18 14 49,1-14-10,-3-55 1,12 61 55,7-5-50,1 1-1,23-49 1,-16 52 77,97-116 51,-85 117-78,179-140-1944,-82 73-8003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0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1324 5832,'-2'-5'512,"-6"-13"130,8 10 525,15-63 905,5 22-1737,24-45-35,-36 70-120,13-126 60,-15 32 6,2 38-198,-3 49 67,37-127 58,-35 125-18,-5-5-81,-2-1 0,-8-52 1,1 56 85,-46-154 248,28 103-158,24 80-75,3 12 4,8 21-119,-8-9 61,-26 131 43,15-110-97,-26 172 17,33-166-64,5 74 0,14 28-15,11-6 0,5-22-3,-21-78-3,-4-15-1,1 0 0,18 38 0,-23-57 1,0 0 1,1 0-1,0 0 1,12 12-1,-7-15-5,27 0-1,-25-5 6,1-1 1,18-3 0,0-4 0,50-20 1,-63 18 6,65-60 9,-77 66-6,-1 0-1,1 0 1,-1-1 0,-1 0 0,1 0 0,6-11 0,0-2 1,-2 5 2,26-45 127,-26 40-44,12-29 0,-20 43 352,-6 40-125,4-22-301,2-6-4,-1-1 0,1 1 0,0 0 0,0 0 1,1 0-1,4 12 0,-2-5 23,2 7-1,0 1-1,2-1 1,20 39 0,10 10 48,-31-63-41,0-4-39,1 0 1,-1 0 0,1-1 0,0 0 0,-1-1 0,1 1-1,0-2 1,0 1 0,0-1 0,0 0 0,0-1 0,0 0-1,0 0 1,-1 0 0,10-4 0,-16 5-7,0-1 0,0 1 1,0-1-1,0 1 0,0-1 0,0 0 1,0 1-1,0-1 0,-1 0 0,1 0 1,0 1-1,0-1 0,-1 0 0,1 0 1,-1 0-1,1 0 0,-1 0 0,1 0 1,-1 0-1,1-1 0,1-3 4,1-1 8,-1-1-1,0 0 1,0 0 0,0 0-1,-1 0 1,0-1 0,-1 1-1,0-11 1,1 4-3,-1 9 4,0-1 0,-1 0 0,1 0 0,-1 1 0,0-1 0,-3-8 0,-31-106 116,23 85-56,-2 1 0,-21-37 0,26 53-58,-6-6 56,-2 5-48,0 1 0,-1 0-1,-22-16 1,18 24 30,-12-1-1026,-67-11-1,24 11-9094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0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10312,'43'-2'82,"69"-12"0,-91 11-41,19-4 267,185-39 127,-180 37-134,169-35 178,-101 17-1807,-61 13-5872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0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35 682 6008,'-34'127'2070,"34"-125"-1419,32-100 274,-27 78-540,15-36-1,-13 39-168,-1-1 0,6-28 1,-6 4 289,-2-1 0,-3-81 0,-4 94-443,0-35 452,10-181 791,-7 240-764,-2 15-317,-33 103 10,26-81-134,-23 138 38,31-136-78,1-7-29,1 4-10,0-1 0,2 1 0,9 40 0,1-18 10,2-1 0,33 73 0,-48-123-31,0 0 0,1 0 0,-1 0 0,1 0-1,-1 0 1,1 0 0,0 0 0,-1 0 0,1 0 0,0 0 0,0-1 0,-1 1 0,1 0 0,0 0 0,0-1 0,0 1-1,0-1 1,2 2 0,0-1 2,-1 0-3,0 0 1,-1 0-1,1-1 0,0 1 1,0-1-1,0 1 1,0-1-1,0 0 0,3 0 1,2-1 0,0 0 1,1 0-1,-1-1 1,0-1-1,-1 1 1,1-1-1,0 0 1,-1-1-1,1 1 0,9-9 1,13-6 3,-13 9-3,38-17 15,-4 5 39,100-25 0,-147 46-50,-1 0 0,1 0 0,0 0 1,0 0-1,-1 1 0,1-1 0,0 1 0,-1 0 1,1 0-1,0 0 0,-1 0 0,0 0 0,1 1 1,-1-1-1,0 1 0,1-1 0,1 3 0,-1-2 3,4 7 38,-5-5-41,-1 1 0,1-1 0,-1 1 0,0-1 0,0 1 0,0-1 0,0 6 0,-2 0 2,0 0 0,0-1 0,0 1 1,-5 13-1,-34 105 36,40-125-41,-1-1 0,0 1 1,0-1-1,-1 1 0,1-1 1,0 1-1,-4 3 0,5-6-3,-8 11 9,-1 0 0,-18 18 0,14-18-7,0-1 1,-20 11-1,7-8 4,-42 14 1,-12-7-6,10-8-1,8-9 0,58-3 0,0 0 0,0 0-1,0 0 1,0 0-1,0-1 1,0 1-1,1-1 1,-1 0-1,0-1 1,0 1 0,1 0-1,-1-1 1,1 0-1,-5-3 1,8 5-1,-1 0 0,1-1 0,0 1 0,0 0 0,0 0 0,-1-1 0,1 1 0,0 0 0,0 0 0,0-1 0,0 1 0,0 0 0,-1 0 0,1-1 0,0 1 0,0 0 0,0 0 0,0-1 0,0 1 0,0 0 0,0-1 1,0 1-1,0 0 0,0-1 0,0 1 0,0 0 0,0 0 0,1-1 0,-1 1 0,0 0 0,0 0 0,0-1 0,4-13-231,0 1 1,1-1-1,1 1 0,0 1 1,12-20-1,-13 24-391,35-64-9277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0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8608,'32'-8'27,"-25"6"-10,-1 0 0,1 0 0,-1 1 0,1 0 1,0 0-1,0 1 0,9 0 0,-14 0-6,-1 0 0,1 1 0,-1-1 0,1 0-1,-1 1 1,0-1 0,1 1 0,-1 0 0,0-1 0,1 1 0,-1 0 0,0 0 0,0 0 0,0 0 0,2 2 0,3 2 14,2 0-7,-5-3-2,0 0 0,-1 0 0,1 0 1,-1 0-1,0 1 0,1-1 0,-1 1 0,3 3 1,-2-2 18,1 1-13,0 1 0,0-1 0,0 1 1,-1 0-1,0 0 0,0 0 0,0 0 1,-1 0-1,3 13 0,-4-11 17,1 0 1,0 0-1,1 0 0,-1 0 0,1-1 1,1 0-1,0 1 0,7 9 0,9 1 7,-9-14 75,3-2-57,1-1 0,-1-1 0,0 0 0,0-1-1,26-5 1,-14 0 43,46-15-1,-55 15-16,-1-1 0,-1-1 0,1 0 1,19-14-1,-29 18-53,-1 1 33,-1-1-1,1 0 1,-1 0-1,0 0 1,0 0 0,0-1-1,-1 0 1,1 1-1,-1-1 1,3-8 0,-2 6 5,-1 2-7,-1 0-1,0-1 1,0 1-1,-1 0 1,1-1-1,-1 1 0,0-1 1,-1 1-1,1-1 1,-1 0-1,0 1 1,-2-8-1,2 5 3,-4-7 298,-4 1-241,-1 0 0,-1 1 0,-14-17 0,23 28-102,0 1 1,0 0 0,-1 0-1,1 0 1,0 1-1,0-1 1,0 0-1,-1 0 1,1 1-1,0-1 1,-2 0 0,-16-5 78,1 1 0,-1 0 1,-28-2-1,45 7-79,0 0-1,0 0 1,0 0 0,0 0-1,0 0 1,0 0 0,0 1-1,0-1 1,-3 2 0,-33 12 135,-48 25 1,61-22-34,-6 11-44,-34 41 0,52-48-9,-1 18-26,-8 46 0,19-59-7,7 16-12,14 61 1,-18-100-27,1 1 0,0-1 0,1 1 0,-1-1 0,1 0 0,3 6 0,5 10 10,26 32-1,-20-32-6,29 24-1,-41-39 0,0 0 1,0-1 0,1 0-1,7 5 1,159 72 38,-132-69-17,70 5-1,-77-13-24,1-2 0,40-3 0,-36-3-316,0-2 0,0-2 0,-1-1 0,0-1 0,52-26 0,46-23-9106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5:0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7536,'-6'0'-8,"3"0"6,6 1-11,2-1 16,1 1 1,-1 0-1,1 0 0,8 3 0,26 8 92,104 14 22,-28-14 169,52 10-81,-144-18-151,4 0-20,1 1 1,-1 2-1,0 0 0,41 18 0,83 52-950,-73-30-4017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04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649 1 6192,'-34'34'448,"29"-30"-331,-8 7 53,-1-1 1,0 0-1,0-1 1,-17 8-1,-102 47 455,23-17 369,36-11-825,47-20 179,-81 64 121,93-63-235,-3 15-74,-15 35 0,28-47 41,4-12-162,1 1 1,0 0-1,1 0 1,0 0-1,0 0 1,4 14-1,-4-23-34,-1 1 1,0-1-1,0 1 1,1-1-1,-1 1 1,0-1-1,1 1 1,-1-1-1,0 1 1,1-1-1,-1 1 1,1-1-1,-1 1 1,1-1-1,-1 0 1,1 1-1,-1-1 1,1 0-1,-1 0 1,1 1-1,-1-1 1,1 0-1,0 0 1,-1 0-1,1 0 1,0 1-1,28 7 47,0-1-1,1-1 1,33 1 0,-21-6 68,176-35 34,-175 22-100,202-67-1410,-109 34-5744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0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308 561 7624,'1'-3'2,"0"0"0,1 0 1,-1 1-1,1-1 0,-1 0 1,1 1-1,4-5 0,-3 4 7,-1-1 0,1 0 0,-1 1 0,1-1 0,-1 0-1,0 0 1,2-7 0,32-101 104,-34 106-92,0 0-1,-1 0 1,0 0-1,0 0 0,0-1 1,-1 1-1,0-9 1,-1-1 2,-2-25 29,3 41-44,0-1 1,0 1-1,0-1 1,0 0-1,0 1 0,0-1 1,0 1-1,0-1 1,-1 0-1,1 1 0,0-1 1,0 1-1,-1-1 1,1 1-1,0-1 0,-1 1 1,1-1-1,0 1 1,-2-1-1,0-2 6,-1 1 1,1 0-1,-1 0 1,0 0-1,0 1 1,1-1-1,-1 1 0,-1 0 1,1-1-1,0 1 1,0 1-1,0-1 0,-1 0 1,1 1-1,-5-1 1,-9 6 106,-15 12-34,-46 34-1,53-31 28,-87 86 52,96-86-11,6-4-99,1-1-1,0 1 1,-9 27 0,18-42-46,-1 0 0,1 0 0,0-1 0,0 1 0,0 0 0,-1 0 0,1 0 0,0 0 0,0 0 0,0 0 0,0 0 0,1 0 0,-1 0 0,0 0 0,1 1 0,1 6 18,2 0 1,-1 0-1,1 0 1,0-1-1,1 1 1,0-1-1,8 10 1,3-5 151,2-5-104,-1-1 0,1 0 0,0-1 0,1-1 0,-1-1 1,1-1-1,0 0 0,21-1 0,17-10 3,-37 2 101,3-4-37,35-24 0,-48 24 212,1-10-102,14-43-1,-22 42 122,-5-12-119,-11-52 0,5 62 59,-49-95 116,54 112-350,-1 0-1,0 1 0,0-1 0,-1 1 1,-9-10-1,1 2-8,4 1-27,7 9-10,-1 1 0,1 0 0,-1 0 0,1 0 0,-1 0 0,0 1 0,0-1 0,-4-1 1,-24-22 286,29 24-64,7 2-211,22 3-26,21 4-16,-18-4-57,1-1 0,-1-2 0,0-1 0,38-7 1,17-10-356,147-26-776,-173 40 1069,-37 6-98,-2 3 119,1 1 0,37 18 0,-39-11-31,1 9 75,-1 0 0,19 30 1,-27-29 30,13 40 4,-2 13 14,-19-67 5,1 6 3,-1 0 1,0 1-1,-1-1 0,-1 1 1,0-1-1,-1 1 0,-3 21 1,1-22 0,0 10 58,-10 38 0,11-57-15,-1 0 1,0 0-1,0 0 0,0 0 1,-1 0-1,0 0 0,0-1 1,0 1-1,-1-1 0,0 0 1,0 0-1,-7 7 1,9-11-28,1-1 1,-1 1 0,1 0 0,-1 0 0,1-1-1,-1 1 1,1-1 0,-1 0 0,0 1-1,1-1 1,-1 0 0,1 0 0,-1 0 0,0 0-1,1 0 1,-1 0 0,0-1 0,-1 0 0,-25-9 87,23 7-83,1 2 3,1-1 1,-1 0 0,1 1 0,0-1-1,0-1 1,0 1 0,0 0 0,0-1-1,0 0 1,1 1 0,-1-1 0,1 0-1,0 0 1,0-1 0,0 1 0,0 0-1,-2-7 1,3 6 7,-1 2-7,1 0 1,0 0 0,0-1-1,0 1 1,1 0-1,-1-1 1,0 1 0,1-1-1,0 1 1,0-1-1,-1 1 1,2-1 0,-1 1-1,0-4 1,1-4 35,-1-2-20,-1 8-22,1 1 0,0-1-1,1 1 1,-1-1 0,1 1-1,-1-1 1,1 1 0,0-1-1,0 1 1,1 0 0,1-5 0,49-104 333,40-65 217,-75 146-369,12-9-64,44-49 1,-51 71 28,4 2-54,43-18 0,-68 33-111,0 1 0,0-1 0,-1 1 1,1 0-1,0 0 0,0-1 0,0 1 1,0 0-1,0 0 0,0 0 0,0 0 0,0 0 1,0 0-1,0 0 0,-1 1 0,1-1 1,2 1-1,20 6 41,-1 1 0,1 2 0,24 13 0,-44-21-39,0 0-1,1 0 1,-1 0 0,0 1-1,0-1 1,3 4 0,17 20 20,-1 0 1,33 52 0,-41-49-5,12 46 1,-18-48-24,4 30 1,-9-41-2,-1 0-1,-1 27 1,-2-25-1,-7 29-1,-11 38 0,18-82 0,0 0 0,1 0 0,-1 0 0,1 0 0,0 0 0,0 0 0,0 0-1,0 0 1,1 4 0,4-5-5,76-9-2159,-23 2-8649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0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557 105 10312,'3'-6'25,"0"0"0,-1 0 0,1 0 1,2-12-1,-5 16-18,1 0-1,-1 0 1,0 0 0,0 0 0,0 0 0,0 0 0,0 0 0,-1 0-1,1 0 1,-1-1 0,1 1 0,-1 0 0,0 1 0,1-1 0,-1 0-1,-2-3 1,-5-1 88,-11 1-48,0 0 0,-31-4 0,26 8 68,-117 22 56,111-12-30,-114 61 71,120-52-24,7 0-121,1 1 1,1 0-1,-17 27 0,31-44-51,0-1 1,0 0-1,1 1 0,-1-1 0,1 1 0,-1-1 0,1 1 0,-1 0 0,1-1 0,0 1 1,0 2-1,-1 12 37,2-1 0,0 0 1,1 1-1,7 25 0,-9-39-39,0-1-1,1 1 0,-1-1 1,1 0-1,-1 1 0,1-1 1,0 0-1,0 0 0,0 0 1,-1 0-1,1 1 0,2 0 1,19 19 103,41 29 0,-41-37 17,116 51 47,-123-58-133,-1 1 0,0 0 1,17 11-1,-13-6-21,0-1-9,-13-8-4,1 1 0,-1-1-1,0 1 1,0 0 0,0 0 0,-1 1-1,7 7 1,-1 0 27,-1 0 1,11 19-1,-19-31-39,-1 1 1,0-1 0,0 0-1,0 0 1,1 1-1,-1-1 1,0 0-1,0 1 1,0-1 0,0 1-1,0-1 1,0 0-1,0 1 1,0-1-1,0 0 1,0 1 0,0-1-1,0 0 1,0 1-1,0-1 1,0 1-1,0-1 1,0 0-1,0 1 1,-1-1 0,-1 6 7,-1-1 0,0 0 0,-1 0 0,1 0 0,-1 0 0,0-1 0,0 1 0,-8 5 0,-4 0 44,-100 33 23,99-38-17,-34 6-1,20-5-38,-61 19 74,71-20-64,-1-2 0,-25 2 0,46-4-26,0-1 1,0 0-1,0 0 1,-1 0-1,1 0 0,0 0 1,0 0-1,0-1 1,-1 1-1,1 0 0,0-1 1,0 1-1,0-1 1,0 1-1,0-1 0,0 1 1,0-1-1,0 0 1,0 1-1,0-1 0,-1-1 1,0 0 8,1 1-13,1 1-1,0 0 1,-1 0-1,1-1 0,0 1 1,0 0-1,-1-1 1,1 1-1,0 0 1,0-1-1,-1 1 0,1 0 1,0-1-1,0 1 1,0-1-1,0 1 1,-1 0-1,1-1 0,0 1 1,0-1-1,0 1 1,0-1-1,0 1 1,0 0-1,0-1 0,0 1 1,0-1-1,1 1 1,-1-1-1,0 1 1,0 0-1,0-1 0,1 0 1,2-4-44,0 1 0,0-1 0,1 0 0,0 1 0,0 0 0,0-1 0,0 2 0,1-1 1,-1 0-1,8-3 0,7-7-1188,37-31-7315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0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8432,'-20'0'73,"11"0"101,0 0-1,0 0 1,0 1 0,0 0 0,-12 3-1,18-3-129,0 0-1,0 0 1,1 0-1,-1 1 0,0 0 1,1-1-1,-1 1 1,1 0-1,-1 0 0,1 0 1,0 1-1,0-1 1,0 1-1,0-1 1,0 1-1,0-1 0,1 1 1,-1 0-1,0 4 1,0-1-3,0 1 0,0 0 1,1 0-1,0 0 0,0 1 0,1-1 1,0 0-1,0 0 0,1 0 1,0 0-1,0 0 0,3 10 0,0-1-16,2 16 96,1 0 0,24 59-1,-22-66-87,4 14 108,61 160 72,-59-163-18,7 18-77,84 215 891,-105-268-1011,8 34 197,-8-33-184,-1 0-1,0 0 1,0-1-1,0 1 1,0 0-1,0 0 0,0-1 1,0 1-1,-1 0 1,1-1-1,-1 1 1,1 0-1,-1-1 1,-1 4-1,-3-3 65,-6-2-455,0 0-1,1-1 1,-19-4 0,-12-4-7700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05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1 422 7984,'50'-2'100,"75"-13"0,-104 11-59,26-2 126,196-34 63,-196 30-75,187-52 93,-188 48 40,155-70 136,-170 66-57,-6-1-116,45-41 0,-69 60-234,-1-1-1,1 1 1,-1-1-1,1 1 1,-1-1-1,1 0 1,-1 1-1,1-1 1,-1 0-1,0 1 1,1-1-1,-1 0 1,0 1-1,1-1 1,-1 0-1,0 0 1,0 1-1,0-2 1,1-1 7,-1 0 0,0 0 0,0 0 0,0 0 0,-1 0 0,1 0 0,-1 0 0,1 0 0,-1 0 0,0 0 0,0 1 0,-1-1 0,1 0 0,0 0 0,-1 1 0,0-1 0,-2-3 0,3 5-6,0 1 1,1-1 0,-1 1 0,0-1-1,1 0 1,-1 1 0,0-1 0,0 1-1,0-1 1,1 1 0,-1 0 0,0-1-1,0 1 1,-1 0 0,-14-4 59,0 1-1,0 0 1,0 2-1,-25-1 1,16 7 150,-10 6-71,-62 32 1,74-26 23,2 6-101,0 0 1,-25 39-1,35-39 15,3 0-52,1 0-1,-6 41 1,14-44 4,3-2-27,1 1 1,13 30 0,-17-48-19,-1 0 0,0 0 0,1 0 0,-1 0 0,1 0-1,0-1 1,-1 1 0,1 0 0,-1 0 0,1-1 0,0 1-1,0 0 1,-1-1 0,1 1 0,0-1 0,0 1 0,1 0 0,25 13 12,1-2 1,33 12 0,-29-17 5,139 14 9,-138-19-2,113-14 11,-125 5-3,6-5-8,26-18 1,-40 19 12,-7 2-24,1-1 0,-1 0 0,0 0 0,-1 0 1,-1-1-1,1 1 0,-1-1 0,-1 0 1,0 0-1,-1-1 0,1-12 0,-2 11-3,-1-44 77,-5-3 94,1 65-105,-1 2-54,0 0 0,0 0 1,1 0-1,0 1 0,0-1 1,-4 12-1,5-8-13,1-5 2,1-1 0,-1 0-1,1 0 1,1 0 0,-1 10 0,0-2 14,2 0 0,-1 0 0,2 0 0,-1 0 1,2 0-1,6 21 0,-7-30-21,0 0 0,0 0 0,0 0 0,1 0 0,-1 0 0,1-1 0,0 1 0,0-1 0,0 0 0,1 1 0,-1-1 0,1-1 0,0 1 0,5 3 0,31 12 9,-19-12 19,5-3-468,0 0-1,1-2 1,29-3 0,20-5-8467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0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91 7536,'-8'10'14,"7"-9"60,1 4-39,1 2 416,11-9-88,-7 0-376,41-10 690,65-7 12,-103 17-594,0 1-1,0 0 0,1 0 0,-1 1 0,0 0 1,9 1-1,2 1 0,35 5 12,-34-1 48,6 8-37,45 31 0,-53-27 137,6 16-81,23 41 0,-38-51 41,20 91 76,-27-110-251,-1 1-1,0-1 0,-1 0 1,1 1-1,-1-1 1,0 1-1,-2 10 0,0 0 9,-1 27 19,2-39-41,0 0-1,0 1 1,0-1-1,0 0 1,-1 0-1,1 0 1,-1 0-1,0 0 0,-1-1 1,1 1-1,-1 0 1,1-1-1,-5 4 1,2-1 2,4-4-12,0 0 0,-1-1 0,1 1 0,-1 0 0,1-1 0,-1 1 0,0-1 0,0 1 1,0-1-1,0 0 0,0 1 0,0-1 0,0 0 0,0-1 0,0 1 0,0 0 0,-1 0 0,1-1 1,0 0-1,0 1 0,-1-1 0,1 0 0,0 0 0,-1 0 0,1 0 0,0-1 0,0 1 1,-1-1-1,1 1 0,0-1 0,0 0 0,0 0 0,-3-1 0,0-1 4,0 0 1,0-1-1,1 1 0,-1-1 0,1 0 0,0-1 0,0 1 1,0-1-1,-5-9 0,5 3 69,2-4-36,1 0 0,1 0 0,0 0 0,4-26 0,15-48 76,-18 81-102,1 1 1,1-1-1,-1 1 1,1 0-1,0 0 1,5-7-1,3-7 2,-1-2-10,-5 12 19,1-1 1,0 1-1,13-19 0,65-77 140,-66 90-42,77-42 57,-76 52-64,3 5-69,0 0-1,36 3 1,-56-1-50,-1 0-1,1 1 1,0-1 0,0 0-1,0 1 1,0-1 0,0 1-1,-1 0 1,3 1 0,20 11 27,0 2 1,24 19 0,-32-16-2,50 102 14,-59-106-43,-1 0 0,-1 0 0,4 15-1,-2-5-1,13 51 0,-5-7 1,-5-11-3,-1-12-2,3-10 0,6-8 0,8-5 0,14-6 0,17-3 0,-25-10-1,0-1 1,43-4-1,-32-2-100,52-10 0,-47 5-1579,34-5-7700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0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7176,'6'5'74,"0"0"0,-1 1 0,0 0-1,0 0 1,0 0 0,-1 0 0,0 1 0,0 0 0,0 0 0,-1 0 0,0 0 0,2 9 0,-2-1 93,-1 1 0,-1-1 0,0 0 0,-1 0 1,-3 23-1,1-19-146,-1 33 122,7 83 19,0-89-17,14 65-1,-12-79-114,1-2 98,16 38 193,46 95 1,-66-157-277,0-1 0,1 1 1,0-1-1,0 0 0,1-1 1,-1 1-1,1-1 0,8 6 1,-7-5-4,-3-2 36,1 0-1,-1 0 0,1-1 1,-1 0-1,1 1 0,0-1 1,7 2-1,0 1 75,-4-2-85,1 0 1,0 0-1,0-1 1,0 0-1,0-1 0,0 1 1,0-1-1,1-1 1,-1 0-1,0 0 0,12-2 1,11 1-1396,-20 1-6258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0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1 287 10136,'13'1'21,"1"-2"1,-1 1 0,1-2 0,0 0-1,-1 0 1,17-6 0,-26 7-16,58-14 129,105-11-1,-124 21-69,22-4 315,322-35 154,-300 33-139,141-26 4,62-22-1791,7-6-5968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0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7000,'0'0'1778,"-2"5"-988,0-1-658,1 1 0,0 0 1,0 0-1,0 0 0,1 0 0,0 0 1,0 0-1,1 6 0,6 50 617,-3-30-702,7 84 575,-1-25-277,4 97 20,-13-150-131,6 224 486,-1-177-439,-3-41-59,2 0 1,2 0-1,15 48 0,-21-88-188,0 0 0,0 0 0,0-1-1,1 1 1,-1 0 0,1-1 0,0 1-1,0-1 1,-1 0 0,2 0 0,-1 0 0,0 0-1,0 0 1,1 0 0,-1 0 0,3 1-1,-3-2-5,0-1-5,-1 1 0,0-1 1,0 0-1,0 1 1,0-1-1,0 0 1,0 0-1,1 0 0,-1 0 1,0 0-1,0 0 1,0 0-1,0 0 1,1-1-1,-1 1 0,0 0 1,0-1-1,0 1 1,2-1-1,14-10 8,-16 11-2,5-5 15,1 0 0,-1 0 0,-1-1 0,1 1 0,-1-1 0,0-1 0,-1 1 0,8-12 0,-6 8-18,69-89-1487,-72 95 1118,33-38-9743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08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1 668 9776,'13'-5'34,"0"1"1,0 1 0,1 0-1,15-2 1,21-4 56,-27 5-79,49-15 57,108-39 4,-139 43-59,188-73 12,-185 69 29,-16 6-25,8-2 2,-1-2 0,-1-2 0,49-35 1,-71 45-1,1 1-13,-1-1 1,0-1 0,-1 0-1,0 0 1,-1-1 0,0-1 0,0 0-1,11-20 1,23-50 128,-43 80-132,0-1-1,0 1 1,0-1-1,0 1 1,0-1 0,-1 1-1,1-1 1,-1 0-1,0 1 1,0-1 0,0 1-1,0-1 1,0 0-1,-1 1 1,1-1 0,-1 0-1,1 1 1,-1-1-1,0 1 1,0-1 0,0 1-1,-1 0 1,1-1-1,-1 1 1,1 0 0,-1 0-1,1 0 1,-1 0-1,0 0 1,0 0 0,-4-2-1,-1-1 15,1 1-1,-1 0 1,0 1 0,0-1-1,0 1 1,0 0-1,0 1 1,-10-2-1,16 4-18,-1-1-1,0 1 1,0 0 0,0 0-1,1 0 1,-1 0-1,0 0 1,0 0 0,0 0-1,1 1 1,-1-1-1,0 1 1,0-1-1,1 1 1,-2 1 0,-6 1 13,-26 11 10,34-13-29,0-1 0,0 0 0,0 1 0,0-1 0,0 1 0,0-1 0,1 1 0,-1 0 0,0-1 0,0 1 0,0 0 0,1 0 0,-1-1 0,-1 3 0,-5 8 13,0 1-1,1 0 1,0 1-1,1 0 1,-6 20-1,11-31-11,-1 1 0,1-1 1,-1 1-1,1-1 0,0 1 0,0-1 0,0 0 0,1 5 0,6 42 35,19 63-1,-13-75 14,30 61-1,41 96 52,-75-172-97,-4-8 5,0 0 0,-1 1-1,3 15 1,0 3 11,6 22 148,9 101 0,-22-156-167,0 1-1,0-1 1,1 0-1,-1 1 1,0-1-1,0 0 1,1 0 0,-1 1-1,0-1 1,0 0-1,1 0 1,-1 0-1,0 1 1,1-1 0,-1 0-1,0 0 1,1 0-1,-1 0 1,0 0 0,1 0-1,-1 0 1,1 0-1,-1 0 1,0 0-1,1 0 1,-1 0 0,0 0-1,1 0 1,-1 0-1,0 0 1,1 0 0,-1 0-1,0 0 1,1 0-1,-1-1 1,0 1-1,1 0 1,-1 0 0,0 0-1,1-1 1,-1 1-1,0 0 1,0 0-1,1-1 1,-1 1 0,0-1-1,1 1 21,1-5 13,-1 1 0,0-1-1,-1 0 1,1 1 0,-1-1 0,0 0 0,-1-7 0,1-6 4,0 5-16,0 7 9,1 1 1,-1-1-1,1 1 0,0-1 0,3-7 1,8-31 280,27-61 1,-32 88-285,-3 8 30,0 1 0,0-1 0,9-11 0,48-59 219,-47 68-107,3 5-97,0 1 0,34-7 1,-34 13 42,-1 4-81,-1 0 0,0 1 1,23 12-1,-24-7 28,45 62 31,-15-16-51,-38-49-44,40 41 10,-9-3 0,-22-25-7,1-2 1,0 1-1,20 16 1,-2-7 2,-28-28-1,14-9 4,12-13-9,-28 18-4,2-1-3,0 0 0,0 0 0,-1-1 0,0 0 0,1 0-1,-1 0 1,-1-1 0,1 1 0,-1-1 0,0 0 0,-1 0-1,1-1 1,-1 1 0,4-15 0,2-7-92,1 1 0,26-50 0,41-103 21,-57 118 63,-16 44 11,11-50 0,-7 14 1,-6 23 1,-2 16 6,0 12 2,-4 7 3,-10 12-7,8-4 9,-14 82 4,19-71-3,1-11-8,1 2-3,0 0 0,0 0 0,1-1 0,1 1 1,0-1-1,1 1 0,6 14 0,8 14 22,43 72 0,-18-56-14,-24-27-2,-2 0-1,23 57 1,-34-73-9,-4-9 1,0-1 0,-1 1-1,1 0 1,0 10 0,8 50 30,-10-65-31,1 0 0,-1 0 0,1 0 1,0 0-1,0-1 0,-1 1 0,1 0 1,0 0-1,0 0 0,0-1 0,0 1 1,0-1-1,0 1 0,0 0 0,0-1 1,0 0-1,0 1 0,0-1 0,0 0 1,1 1-1,0-1 0,0 0 1,5 1 3,0-1 0,0 0-1,0 0 1,0 0 0,0-1 0,0-1 0,0 1 0,0-1-1,0 0 1,7-3 0,2 0 1,-10 3 2,0 0 0,0 0 0,0-1 0,0 0 0,-1 0 0,10-7 0,7-5 16,0-1 0,-1-1 1,29-30-1,131-118 73,-164 148-93,33-35 7,-13 10 1,-4 4-8,-13 15 1,-12 12-3,-18 16-2,8-4 0,-7 3-1,-24 18-5,-41 45 1,62-51-14,2 2 12,1 2 0,-8 25 0,15-27-13,5 2 10,1 1 1,8 26 0,-2-30-11,3-3 13,1-1 0,0 0 0,24 15 0,-19-19-12,-3-6 14,-1 0 1,1-1-1,-1 0 1,23-2-1,-19-4-21,-6-3 16,0-1 0,0 0 1,22-20-1,-25 15-22,-3-3 20,0 0 0,6-25 0,-12 26-1,-7-13 4,-8-29 0,13 52 9,-1 0-1,0 0 0,0 0 1,0 0-1,0 1 0,-1-1 1,0 1-1,-5-7 0,-3-4 1,-31-41 0,5 6 0,5 12 1,9 13 4,21 24-5,2 0 0,-1 1 1,1 0-1,0 0 0,-1 0 0,1 0 0,0-1 0,-1 1 0,1 0 0,0 0 0,-1-1 0,1 1 0,0 0 0,0 0 0,-1-1 0,1 1 0,0 0 0,0-1 0,0 1 0,-1-1 0,1 1 0,0 0 0,0-1 0,0 1 0,0 0 0,0-1 0,0 1 0,0-1 0,0 1 0,0 0 0,0-1 0,0 1 0,0-1 0,0 1 0,0 0 0,0-1 0,0 0 1,3 0-1,0 0 0,0 0 0,0 1 0,0-1 0,0 1 0,0-1 0,0 1 0,4 0 0,11 1-156,1 0 0,32 7 1,-35-5-1248,46 8-7943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5:01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1131 1 11208,'0'0'-8,"0"0"8,0 0 0,0 0 0,1 1 0,-1-1 0,0 0 0,0 0 0,1 1 0,-1-1 0,0 0 0,0 0 0,0 1 0,0-1 0,1 0 0,-1 1 0,0-1 0,0 0 0,0 1 0,0-1 0,0 0 0,0 1 0,0-1 0,0 1 0,0-1 0,0 0 0,0 1 0,0-1 0,0 0 0,0 1 0,0-1 0,0 0 0,0 1 0,-1-1 0,1 0 0,0 1 0,0-1 0,-31 1 7,21-2-3,0 1 0,0 1 0,1-1 0,-1 2 1,0-1-1,0 1 0,-17 7 0,-8 2-6,33-10-4,0-1-58,-5 0 6,5 0-3,2 2-148,-1 2 208,1-4 0,0 1 1,0 0 0,0-1 0,-1 1 0,1-1 0,0 1-1,0 0 1,0-1 0,0 1 0,-1-1 0,1 1 0,0-1-1,0 1 1,-1-1 0,1 1 0,0-1 0,-1 1 0,1-1-1,-1 1 1,1-1 0,-1 1 0,1-1 0,0 0 0,-1 1-1,0-1 1,1 0 0,-1 0 0,1 1 0,-1-1 0,1 0-1,-1 0 1,1 0 0,-1 1 0,0-1 0,1 0 0,-1 0-1,1 0 1,-1 0 0,-1 0 0,-8 1 0,-33 5 1,35-6 2,-30 8 1,34-5-4,-3 0 0,-13-5 0,7-3 0,5-3 1,7 6 15,3 1-4,6-5-4,-6 4 19,-1 2-16,-1 0-1,0-1 1,1 1 0,-1 0 0,0-1 0,0 1 0,1 0 0,-1-1 0,0 1-1,0 0 1,0-1 0,1 1 0,-1-1 0,0 1 0,0-1 0,0 1-1,0 0 1,0-1 0,0 1 0,0-1 0,0 1 0,0-1 0,0 1 0,0 0-1,-1-2 1,-1 3 1,-1-1-1,1 1 1,-1 0-1,1 0 1,-1 0-1,1 0 1,0 0 0,-1 0-1,1 0 1,0 1-1,0 0 1,-4 2-1,-21 24 8,22-23-8,-11 11 16,2 1 0,0 0 0,1 1-1,1 0 1,-14 27 0,16-26-13,-12 16 54,-121 184 29,108-171-42,22-29-36,-181 214 98,42-64 27,84-97-64,63-68-73,9-7-1,16-14-1442,2-3-5750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0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9056,'-9'3'23,"1"1"0,-1 0 1,1 0-1,0 1 0,0 0 0,1 0 1,-1 1-1,1 0 0,1 0 1,-1 1-1,1 0 0,0 0 0,0 0 1,-6 12-1,-1 12 48,11-16 150,3 1-139,1-1-1,0 1 1,6 16 0,0-17 198,59 56 112,-49-58-112,-9-9-184,4 3-25,0-1 0,1-1 0,-1 0 0,1-1 0,0 0 0,0-1 0,25 2 0,-23-3 50,3 0-29,1-1 0,0 0 0,0-2 0,-1 0 0,34-7 0,-44 6-1,7 0-6,-1-2 0,0 0 0,0-1 0,0 0 0,0-2 0,22-12 1,-23 11 2,52-33 324,-58 35-329,-1 0 1,0 0-1,0-1 1,0 0-1,-1 0 1,0-1-1,6-10 1,-7 11 56,-1 1-39,-1 0 0,0 0-1,0 0 1,0-1 0,2-10 0,-4 15 298,-1 6-238,12 46 19,-5-38-73,11 7-37,28 24 1,-27-32-4,112 32 21,-97-37-48,161 20 12,-154-22-31,156 7 14,-162-12-14,-17-1-11,17-1 3,-1-1 0,0-2 0,35-10 1,27-18 22,-85 27-15,-9 3-18,0 0 0,0 0 0,0 0 0,0 0 0,-1 0 1,0 0-1,1-1 0,-2 1 0,1 0 0,0-1 0,-1-4 0,-3-4 31,-2 3-25,-1 0 1,-1 1-1,0 0 1,-15-16-1,7 16 31,-7 3-21,0 1 0,-41-3-1,38 9 24,-13 8-13,-40 16 0,58-15-7,-51 56 11,63-52-20,4 0-8,0 0 0,2 1-1,-2 21 1,7-19 8,10 9-4,20 33 0,-20-45-3,1-5-3,-1-2-1,1 1 0,28 9 1,-40-17-3,-1 1 1,0-1-1,0 0 1,0 1-1,1-1 1,-1 0-1,0 0 1,0 0-1,0 0 1,1 0-1,-1 0 1,2-1-1,2 0 2,5 0-1,1-1 1,-1-1-1,0 1 1,0-2-1,0 1 1,-1-2-1,1 1 1,-1-1-1,11-8 0,1-1 1,104-67 34,-69 51-24,-48 26-8,3-2 0,0-1 0,0 2 0,1-1 1,0 2-1,14-4 0,-24 7-4,0 1 1,0 0-1,0 0 0,0 0 0,0 0 0,-1 1 1,1-1-1,0 0 0,0 1 0,0 0 0,0-1 1,3 2-1,-3 0 0,0-1 1,0 1-1,-1 0 0,1-1 1,0 1-1,-1 0 0,1 0 1,-1 0-1,1 0 1,-1 0-1,0 1 0,0-1 1,1 3-1,1 4 0,-1 0 1,0 0-1,0 1 0,0 12 0,-1 5 0,-2 34 0,-13 57 0,-1-45 0,-24 72-1,26-110-4,-65 118-1,61-126-14,-89 90-12,97-108 16,1 0 0,-2-1 0,-16 13 0,10-10 7,-23 14-6,37-23 11,1-1 0,-1 0-1,0 0 1,0 0 0,0 0-1,-1 0 1,1 0 0,0 0 0,0-1-1,0 1 1,0-1 0,-1 0-1,1 1 1,-3-1 0,-3 0-5,6 0 9,0 0-1,0 0 1,0 0-1,0 0 1,0 0-1,0-1 1,-1 1-1,1-1 1,1 1-1,-1-1 1,0 1-1,-4-3 0,3 1 1,0-1 0,0 1 0,0-1 0,1 0 0,-1 0 0,1 0 0,-1 0 0,-1-5 0,-24-46 2,24 41-1,0 0 1,0-1-1,2 1 1,-1-1-1,2 0 1,-1-26-1,7 18 21,48-91 14,-21 60-8,45-54 1,-52 73-26,5-6 3,170-195-2020,-80 104-8099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0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88 9776,'23'-63'14,"-21"55"-9,-4 7-12,-10 18 83,-25 79 22,29-68 37,-15 139 78,24-132 21,26 128 98,-18-136-72,-8-24-224,8 18 78,0-2 1,2 1 0,0-1-1,22 28 1,-17-27 62,24 22-1,-30-36 79,2-4-130,0 0 0,0-1 0,1 0 0,-1-1 0,0 0 0,23-4 0,-25 1-35,1 0 0,0-1 0,0 0 0,-1 0 0,0-1 0,0 0 1,0-1-1,-1 0 0,16-13 0,27-22 237,-50 39-287,1 0 1,0 1 0,0-1 0,0 1 0,0 0 0,0 0 0,0 0-1,0 0 1,1 0 0,-1 1 0,0 0 0,4-1 0,-1 1 9,-1-1 32,1 1 0,0 0 0,0 0 1,-1 1-1,12 2 0,-5-2-35,-1 3 121,25 17 45,40 32-1,-25-18-160,-30-25 22,116 17 24,-105-25-45,128-8 21,-129 1-26,102-44 25,-113 36-18,-5-2-34,-1-1 0,-1 0 0,13-21 0,-17 16 45,21-119 28,-27 107-28,-3-146 28,-3 67 39,3 84-123,-1-24 57,-7-4 5,8 55-69,-1 1 0,1-1 0,-1 0 0,1 0 0,-1 1 0,0-1 0,1 0 0,-1 1 0,1-1 0,-1 1 0,0-1 0,0 1 0,1-1 0,-1 1 0,0-1 0,0 1 0,0 0 0,1 0 0,-1-1 0,0 1 0,0 0 0,0 0 0,0 0 0,0 0 0,0 0 0,1 0 0,-1 0 0,0 0 0,0 0 0,0 0 0,0 0 0,0 1 0,1-1 0,-1 0 0,0 1 0,0-1 0,0 0 0,1 1 0,-1-1 0,0 1 0,1 0-1,-2 0 1,-2 7 2,0-1 0,1 1 0,-1 0 0,2 1-1,-1-1 1,-1 14 0,2-12-2,0-1 1,1 1-1,0 0 0,1 19 1,0-4-1,5 73-1,18 95-3,-16-161-4,-3-18 2,4 15-2,2 0 0,1 0-1,15 29 1,-11-30-16,1-1 1,1 0 0,28 32-1,-44-57 18,1-1-1,0 0 1,-1 0-1,1 0 1,0 0-1,0-1 0,-1 1 1,1 0-1,0-1 1,0 1-1,0-1 1,0 0-1,0 1 0,0-1 1,0 0-1,0 0 1,0 0-1,0-1 1,0 1-1,0 0 0,-1-1 1,4 0-1,-3 0-2,0 0-58,-1 1-1,1-1 0,0 0 1,-1 0-1,1 0 0,-1 0 1,1-1-1,-1 1 1,0 0-1,1 0 0,-1-1 1,0 1-1,0-1 0,0 1 1,0-1-1,0 0 0,-1 1 1,1-1-1,0 0 0,-1 0 1,1 1-1,0-3 0,-1 2-609,6-19-9732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10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4 332 10760,'-4'1'65,"14"-2"83,26-6 112,51-16-100,87-27 4,-132 38-16,222-58 57,-203 54-90,299-81-1414,-162 40-5907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1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6008,'0'0'3713,"-3"8"-3185,0 1-447,-1-1-1,2 1 1,-1 0 0,1 0-1,0 0 1,1 0 0,0 1-1,1-1 1,0 0 0,0 0-1,3 14 1,18 144 447,-15-129-201,30 155 115,-27-158-187,85 229 1328,-93-261-1165,-1-5-402,-1 0 0,1 0 0,-1 0 0,0 0 0,0 1 0,0-1 0,0 0 0,0 1 0,0-1 0,0 0 0,0 1 0,-3-2-1,-2-5 12,-35-40-1806,-7-4-7214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1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1 635 9592,'15'9'24,"0"0"0,1 0 1,0-1-1,1-1 0,-1-1 0,1 0 1,20 3-1,-15-3 12,16 3 79,165 12 64,-160-22 2,220-31 66,-206 21-126,199-57 95,-215 51 111,10-11-95,63-48 1,-111 73-180,1 1-1,-1-1 1,0 0-1,0 0 1,-1 0-1,5-6 1,79-136 466,-76 115-158,-5 2-237,-2-1-1,-1-1 1,-3-30 0,-4 34 157,-7-5-87,-20-38 0,22 57 34,7 10-210,0 0 0,0 0 1,-1 1-1,1-1 0,0 1 1,-1 0-1,1 0 0,0 1 0,-1-1 1,1 0-1,-1 1 0,1 0 0,-1 0 1,1 0-1,-1 0 0,-3 1 1,-6 7 142,5-2-97,0 1-37,0-1-1,0 2 1,1-1-1,0 1 1,0 0-1,1 0 1,0 0-1,-8 17 1,-39 90 86,45-88-65,-7 142 21,17-131-34,18 161 18,-15-162-19,-2-20-20,-1-2-6,1 0-1,0-1 0,1 0 1,0 0-1,1 0 1,1 0-1,0-1 0,9 14 1,29 41 49,-35-59-2,-3-6-42,0 0 0,0-1 0,0 1 1,0-1-1,1-1 0,-1 0 0,1 1 0,-1-2 0,1 1 1,0-1-1,-1 0 0,1-1 0,0 1 0,-1-1 1,1 0-1,8-4 0,-1 3 0,-9 1 0,-1 0-1,1 0 1,-1-1 0,0 1-1,1-1 1,-1 0-1,0 0 1,5-4 0,17-9 54,0-2 1,-1-1 0,-1-1-1,29-30 1,12-28 97,15-14-1,-78 88-153,0 1-1,1 0 1,-1 0-1,0 0 0,1 0 1,-1 0-1,1 1 1,0-1-1,0 1 0,-1 0 1,1-1-1,0 1 1,0 1-1,0-1 0,0 0 1,0 1-1,0-1 1,0 1-1,0 0 0,1 0 1,-1 0-1,3 1 1,-4-1-5,10 5 82,-2 2-64,0 0 0,0 1 0,-1 1 0,0-1 0,0 1 0,11 17 0,53 62 42,-58-72-44,6 1-11,0-2 0,30 16 0,-30-24 2,-11-4-8,7 1 0,0 0-1,0-1 1,0-1-1,1-1 1,28-1-1,13-3 10,5-3-12,-39 3-7,0-1 0,0-1-1,-1-1 1,0-2 0,44-19-1,-59 23 14,-1-1-37,0 2 0,0-1 0,0 1-1,0 0 1,0 1 0,0-1 0,1 2 0,-1-1-1,1 1 1,-1 1 0,15 0 0,87 17-149,9-2 61,-110-13 87,-1-2 0,1 1 0,0-1 0,0 0 0,14-3 0,1 0 4,43-4-9,-40 2-37,-5-3 49,0 0 1,0-2-1,24-14 0,-31 10-23,-7 2 33,-1-1 0,0 0 0,-1 0 0,7-20 1,-13 33 9,0-1 1,1 0 0,-1 0-1,0 0 1,0 0 0,0 0 0,1 0-1,-1 0 1,0 0 0,-1 0-1,1 0 1,0 0 0,0 0 0,0 0-1,-1 0 1,0-2 0,-6-14-7,0 0-1,-2 0 1,0 1 0,-16-22-1,23 36 7,1 0 0,-1-1 0,0 1 0,0 0 0,0 0 0,0 0 0,0 1 0,-5-4 1,7 5 2,-20-13-14,-32-17 1,24 18 8,-28-9 1,56 21 4,-36-8-19,-15 4 9,-70 4 0,118 0 9,0 0-1,0 0 1,0 1 0,1-1-1,-1 1 1,0 0 0,0 0-1,-4 2 1,7-3 1,-16 7-3,1 0 1,-21 15-1,21-11 2,1 1 0,-16 17 0,30-29 1,-2 3-1,-1-1 0,1 1 0,0 0 0,-1-1 0,1 1 0,-3 6 1,-63 134-10,60-113 4,-6 108-4,14-136 10,0 0-1,0 0 1,0 0-1,0 0 1,1 0-1,-1 0 0,0 0 1,1 0-1,1 4 1,21 47-1,-18-45 1,1 0 0,-1-1 0,1 1 0,1-1 0,9 9 0,-4-6 0,0-1 0,0-1 0,17 10 0,-9-8 0,0-1 0,25 8 0,-13-8 0,45 7 0,55-1 0,126-6-2,-235-8 1,32-3-11,253-45-1903,-136 13-7611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11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8160,'-7'8'945,"0"-1"-695,4-5-196,0 1 1,0 0-1,0 0 1,0 1-1,1-1 0,-1 1 1,1-1-1,0 1 1,0 0-1,1-1 0,-1 1 1,1 0-1,0 0 1,0 0-1,0 0 0,0 5 1,-12 85 233,9-56 68,2 77-1,3-95-292,1 10 252,-1-27-279,6 43 297,19 69 1,-18-85 68,-2 0 0,4 51 0,-10-75-87,2 1 54,1-4-51,9 0-46,-11-3-308,0 0 0,1 0 0,-1 0 0,0 0 0,0 0 0,0 0 0,0-1 1,1 1-1,-1 0 0,0-1 0,0 1 0,0-1 0,0 1 0,0-1 1,0 0-1,0 1 0,0-1 0,0 0 0,-1 0 0,1 0 0,0 0 0,0 1 1,-1-1-1,1 0 0,0 0 0,-1 0 0,1 0 0,0-2 0,-1 2-475,10-14-8529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12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32 9328,'22'-7'66,"1"1"0,41-5 0,-38 7-14,-17 3-25,1 0-1,0 0 0,0 1 0,0 0 0,0 1 1,0 0-1,19 4 0,-21-3-9,8 4 90,-4 3-68,0 0 0,-1 1 0,15 15 0,-19-10 102,-4-2-107,-1 0 1,-1 0-1,0 0 1,-1 0-1,-1 14 1,1-25-23,0-1 0,0 1 1,0-1-1,-1 1 0,1-1 1,0 1-1,-1-1 0,0 1 0,1-1 1,-1 0-1,0 1 0,0 0 1,-12 17 61,-1-1 0,-30 32 0,25-37 80,-12 4-24,-1-2 0,0-2 1,-39 12-1,57-22-106,10-2-7,-1 0 0,1 0 0,-1 0 0,1-1 0,-1 0 0,1 0 0,-7 0 0,3-1-227,0 0 1,0-1-1,0 0 1,0 0-1,-8-4 1,-8-2-6751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12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16 587 7536,'-15'28'1632,"63"-110"-1156,-36 60-246,-1-1 0,10-31 1,8-19 298,70-115 683,-62 130-799,-29 46-327,1-4 79,1 1-1,1-1 0,1 2 1,18-20-1,-28 33-142,0 0 0,0 0 0,1 0 0,-1 0 0,0 0 1,1 1-1,-1-1 0,1 1 0,-1 0 0,1 0 0,-1-1 0,1 1 0,-1 1 0,0-1 0,1 0 0,-1 1 1,1-1-1,2 2 0,-2-1 5,0-1-7,0 1 1,0-1 0,0 1 0,0 0 0,-1 0-1,1 0 1,0 1 0,-1-1 0,1 1 0,-1-1-1,4 3 1,5 5 16,5-1-13,-10-4-1,1 0 1,-1 0 0,0 1-1,0-1 1,10 12 0,-2-3 35,-1-2-28,-1 0 1,-1 1-1,1 0 1,-2 1-1,14 22 1,3 12 43,-10-15-4,1-1 1,1-1-1,24 27 1,-37-51-60,0 0 1,0 0-1,1-1 1,7 6 0,-4-9 27,-3-2-24,1 0-5,0 0 0,1-1 0,-1 0-1,0 0 1,1-1 0,-1 0-1,0 0 1,12-6 0,-12 5 9,3-1-5,-1 0-1,0-1 1,0 0 0,0-1-1,0 0 1,-1-1 0,0 0-1,14-13 1,0-5 25,73-69 189,-81 79-215,-8 8 8,1 1 0,-1 0-1,1 0 1,9-5 0,-15 10-19,14-11 62,1 2-1,0 0 0,1 1 1,32-12-1,-49 21-56,0 0 0,0 0-1,0 1 1,0-1 0,0 0 0,0 0 0,0 1-1,0-1 1,0 0 0,0 1 0,0-1-1,0 1 1,0-1 0,-1 1 0,1 0-1,0-1 1,0 1 0,-1 0 0,1 0-1,1 1 1,8 12 5,-10-14-6,4 6 10,0-1-1,-1 1 1,0 0 0,0 0-1,0 0 1,-1 0 0,0 0 0,3 11-1,6 24 45,-3-18-43,0-1 1,2 0-1,0 0 1,2-1 0,0-1-1,16 20 1,-27-39-17,0 0 0,0 1-1,0-1 1,0 0 0,1 0 0,-1-1-1,0 1 1,1 0 0,-1 0 0,0-1-1,1 1 1,-1 0 0,1-1 0,0 0-1,-1 1 1,1-1 0,-1 0-1,1 0 1,-1 0 0,1 0 0,0 0-1,-1 0 1,1 0 0,-1 0 0,1-1-1,-1 1 1,1-1 0,-1 1 0,1-1-1,-1 1 1,1-1 0,-1 0 0,0 0-1,1 0 1,1-2 0,3-1 1,-1-2 0,1 1 1,-1-1-1,0 1 1,4-8-1,-5 8-3,3-3 7,-1 0 0,-1-1-1,1 0 1,-1 1 0,-1-2 0,1 1 0,-2 0 0,5-16-1,-6 18-1,3-8 28,-1 0-1,-1-1 1,-1 1-1,0-1 0,-1 1 1,-1-26-1,0 39-24,0 0 0,-1 0 0,1 0 0,-1 0 0,1 0 0,-1 0 0,0 0 0,0 0 0,0 1 0,0-1 0,0 0 0,0 1 0,-1-1 0,1 0 0,0 1 0,-1 0 0,1-1 0,-1 1 0,0 0 0,-3-2 1,1 1 4,1 0 1,-1 0 0,0 1 0,0-1 0,0 1 0,-1 0 0,-6-1 0,-35 2 136,0 2-113,44-2-51,-12-1-343,10-1 318,1 1 0,-1 0-1,0 0 1,1 0 0,-1 0-1,0 1 1,0-1 0,1 1-1,-1 0 1,-6 1 0,-39 5-57,44-5 95,1-1-17,0 0 0,0 1 0,0 0-1,0 0 1,0 0 0,1 0 0,-1 1 0,0 0 0,1-1 0,-6 5 0,-2 1-10,-23 15-14,24-11-57,3 4 54,0 0 1,-5 20 0,11-20-56,5 2 65,0-1 0,1 1 1,8 17-1,-3-18-57,35 33-42,-39-43 108,0 0 0,1 0 0,0-1 1,0 0-1,1 0 0,11 4 0,-17-8 15,0-1 1,1 0-1,-1 1 0,0-1 1,1-1-1,-1 1 0,0 0 0,1 0 1,-1-1-1,0 0 0,1 1 1,-1-1-1,0 0 0,0 0 0,0 0 1,3-2-1,-2 2-3,3-5-52,1-6 48,-1 0 0,-1 0 0,0-1 1,0 0-1,-1 1 0,3-25 1,-2 7 11,-7 18 0,-11-18-1,-14-10 6,-18-24-1783,27 40-7136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1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410 148 4040,'0'0'672,"2"-5"-112,9-14-286,-8 14 1965,-4 5-2217,1 0 0,-1 0 0,0 0 0,1 0 0,-1 0 0,1 0 0,-1 0 0,0 0 0,1 0 0,-1 0-1,0-1 1,1 1 0,-1 0 0,1 0 0,-1-1 0,1 1 0,-1 0 0,0-1 0,1 1 0,-1-1 0,0 0-9,0 0 1,0 0-1,0 1 0,-1-1 1,1 0-1,0 1 0,0-1 1,-1 1-1,1 0 1,0-1-1,0 1 0,-1 0 1,1 0-1,0-1 0,-1 1 1,-1 0-1,-15 1 55,0 0-1,0 0 1,-20 6 0,19-3-23,1 1 0,1 1 0,-1 1 0,1 0 0,-18 12 0,19-11-23,10-5 0,1-1-1,-1 1 1,1 1 0,0-1 0,0 0-1,0 1 1,-7 7 0,-1 3 4,-25 20 15,26-19 67,-31 63 60,43-78-160,0 1-1,-1-1 1,1 1 0,0-1-1,0 1 1,-1-1-1,1 1 1,0-1 0,0 1-1,0 0 1,-1-1 0,1 1-1,0-1 1,0 1 0,0 0-1,0-1 1,0 1-1,0-1 1,1 1 0,-1 0-1,0 0 1,2 3 5,-1-1 1,1 1-1,0-1 1,0 0-1,0 0 0,0 0 1,0 0-1,1 0 1,-1 0-1,1-1 1,0 1-1,0-1 0,0 0 1,0 0-1,0 0 1,1 0-1,3 1 0,12 2 161,108 0 68,-99-9-68,-27 4-172,22-5 65,0-2 1,-1 0 0,1-1 0,-1-2 0,24-14 0,40-30 176,-82 51-212,0 0-1,0 0 1,-1-1-1,1 1 1,-1-1-1,0 0 1,0 0-1,0 0 1,-1 0-1,1 0 1,-1-1-1,3-8 1,7-15 218,8-19 47,-18 42-82,4-3 40,-1 26 149,-2 32-199,8 105-12,-9-116-98,10 172 38,-9-171-59,0-11-36,1 6 0,-1-1 0,-5 61 0,2-88-34,-11 81 81,10-80-76,-1-1 1,0 0-1,0 0 1,0 0-1,-1 0 1,0 0-1,-1-1 1,1 1-1,-1-1 0,-7 8 1,10-13-6,1 0 0,-1 0 0,0 0 0,-1-1 0,1 1 0,0 0 0,0-1 0,0 1 0,0-1 0,0 1 0,-1-1 0,1 0 0,0 1 0,0-1 0,-1 0 0,1 0 0,0 0 0,-1 0 0,1 0 0,0 0 0,0 0 0,-1 0 0,1-1 0,0 1 0,0 0 0,0-1 0,-1 1 0,1-1 0,0 0 0,0 1 0,0-1 0,0 0 0,0 1 0,0-1 0,0 0 0,0 0 0,0 0 0,0 0 0,1 0 0,-2-1 0,-3-5 5,0 1 0,0-1-1,1 0 1,-5-9 0,8 13-9,-4-6 14,0-1 1,1 1-1,0-1 1,1 1-1,0-1 0,1 0 1,-2-16-1,2 15 0,2-9 80,27-112 42,29-42 124,-42 135-230,2 1 105,-6 19-79,5-13-2,3 1 0,0 0 0,2 2 0,24-29 1,-26 35 17,14-15 40,40-40 0,1 14 121,-72 63-229,0 1 1,0-1 0,0 0-1,0 0 1,0 0-1,0 1 1,-1-1 0,1 0-1,0 0 1,-1 0-1,1 0 1,0 0-1,-1 0 1,0-1 0,1 1-1,-1 0 1,1 0-1,-1 0 1,0 0 0,0-1-1,0 1 1,0 0-1,0 0 1,0 0-1,0 0 1,0-1 0,0 1-1,-1 0 1,1 0-1,0 0 1,-1 0-1,1 0 1,-1-1 0,1 1-1,-1 0 1,1 0-1,-1 0 1,0 0 0,0 1-1,0-1 1,1 0-1,-1 0 1,0 0-1,0 1 1,0-1 0,0 0-1,-1 0 1,-4-3 3,3 2-3,0 0-1,1 0 1,-1 1 0,0-1 0,0 1-1,0 0 1,0 0 0,-6-2 0,-3 0 7,1 1 1,0 0-1,-19-2 1,24 4-9,0 0 1,0 0-1,0 1 0,0-1 0,0 1 1,0 1-1,1-1 0,-1 1 0,0 0 1,-5 2-1,11-3-3,-1-1 0,0 1 0,0 0-1,0-1 1,0 1 0,0 0 0,0-1 0,1 1 0,-1 0 0,0 0 0,1 0 0,-1 0 0,1 0 0,-1 0 0,1 0-1,-1 0 1,1 0 0,-1 1 0,0 2 2,0-2-3,0 0 0,0-1 1,1 1-1,-1 0 0,1 0 0,0 0 1,0 0-1,-1 0 0,1 3 1,1-1-1,-1-1 0,1 1 0,0-1 0,0 0 0,0 1 0,3 5 0,21 26 0,-10-19-1,0-2 1,2 0 0,24 15-1,-18-14-2,31 15-1,-35-21 2,-2 1 0,1 1 0,21 17 1,-9-2-5,35 41 1,-51-47-8,-13-17 10,5 8-2,0 0 1,-1 0 0,-1 0-1,0 1 1,-1-1-1,0 1 1,-1 0 0,0 0-1,0 14 1,0-10-15,-2 1 1,0 0-1,0-1 0,-2 1 1,0-1-1,-1 0 0,-1 1 1,-9 24-1,-4-1-132,42-45 98,40-14 16,99-35-1890,-67 23-7546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1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75 8072,'-4'-10'2,"3"7"7,0 1 1,0 0-1,0-1 0,0 1 1,0 0-1,-1 0 1,1 0-1,-1 0 0,0 0 1,-2-2-1,-2-1 11,0 0 0,-1 0 0,1 1-1,-1 0 1,0 0 0,-14-5 0,3 7 120,-9 5-47,-50 15 0,55-8 1,-86 61 28,90-54-67,0 7-24,0 0 0,-14 29 0,25-33 83,4 2-58,1 0 0,2 29 0,0-50-43,0 0 1,0 1-1,1-1 0,-1 0 1,0 1-1,1-1 1,-1 0-1,1 1 1,-1-1-1,1 0 1,1 2-1,18 28 106,32 39-1,-49-68-90,-1 1 0,0-1-1,1 1 1,-1-1-1,1 0 1,5 4 0,20 10 65,1 0 1,48 18 0,-50-28 154,-1-6-130,0 0 0,36-6 1,-44-2 141,0-4-140,-1-2 0,30-31 0,-43 40-67,1 0-1,-1 0 1,0 0 0,0-1 0,-1 0 0,1 1 0,2-8 0,2-6 10,3 3-22,-8 10 0,1 0 0,-1 0 1,-1 0-1,1 0 0,-1-1 0,2-6 1,5-26 215,-2 0-1,2-52 1,-5 14 229,-3 70-277,-2 8-67,-5 15 1,-5 32 5,8-35-131,2-9-8,0 0 1,0 0-1,1 1 0,-1-1 1,1 0-1,0 0 1,0 0-1,2 8 1,4 23 32,1-1 0,2 1 0,15 35 0,-17-50-37,-3-9 0,0-1-1,1 0 1,10 16 0,15 22 8,-25-41-13,1 1 1,0-2-1,0 1 1,11 8 0,-12-11-158,1 0 1,0 0-1,0-1 1,0 0-1,0 0 1,1-1-1,-1 1 1,1-1-1,0-1 1,12 2-1,18 3-8449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5:0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123 321 4936,'11'-41'651,"-1"-1"1,3-49-1,-3 21-28,-9 66-564,0 0 0,0 1 1,0-1-1,0 0 0,0 1 0,1-1 0,-1 1 1,1 0-1,0-1 0,0 1 0,0 0 0,1 0 0,-1 0 1,1 0-1,0 1 0,3-4 0,-1 4 12,-1-1 0,0 1 0,1 0-1,-1 0 1,1 1 0,-1-1 0,1 1-1,0 0 1,0 0 0,0 1 0,0-1 0,-1 1-1,1 0 1,7 2 0,0-2-35,31 7 203,-20 0-113,32 14 0,-53-21-119,-1 1 1,0-1 0,0 1 0,0-1 0,0 1-1,0 0 1,0 0 0,0-1 0,-1 1 0,1 0-1,0 0 1,1 2 0,19 26 61,20 37 1,-31-41-9,-4 2-33,-1-1 1,2 53-1,-7-76-24,0-1-1,0 1 1,0-1-1,0 1 1,-1-1-1,1 0 1,-1 1-1,0-1 1,0 3-1,-16 34 22,-28 48 1,27-63-6,7-10-12,-2 2-4,-1-1 0,0 0 0,-1 0 1,0-2-1,-26 19 0,12-14 4,0 0 0,-43 18 0,4-2 8,67-33-15,-1-1 0,1 1 0,0 0 0,0 0-1,0 0 1,0 0 0,0 0 0,0 0 0,0 0 0,0 0 0,0 0 0,1 1 0,-1-1-1,0 0 1,1 1 0,-1-1 0,1 0 0,-1 1 0,1-1 0,0 1 0,-1-1 0,1 0-1,0 1 1,0-1 0,0 1 0,0-1 0,0 1 0,1-1 0,-1 0 0,0 1 0,1-1-1,0 3 1,12 11 2,-1-6-1,1-1 0,0 0-1,27 11 1,-29-15-1,59 28 16,-30-15-1,38 24-1,43 35 22,-101-59-2,-1 6-8,33 48 1,-51-70-25,-1 0 0,1 1 0,0-1 0,-1 0 1,1 0-1,-1 1 0,1-1 0,-1 1 0,0-1 0,1 0 1,-1 1-1,0 1 0,0 8 6,0 0 1,-1 1-1,-1-1 0,0 0 1,0 0-1,-8 19 0,-2-9 46,-88 84 28,75-86-23,5-5-31,-13 8-1,0-2-1,-42 19 1,57-30-20,-195 84 112,208-91-227,3-1 52,0 1 1,0-1 0,0-1-1,0 1 1,0 0 0,0 0-1,0-1 1,-1 1 0,1-1-1,0 0 1,0 0 0,-1 0-1,1 0 1,0 0-1,-1 0 1,1-1 0,0 1-1,0-1 1,0 1 0,-1-1-1,-2-1 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14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8608,'1'-3'193,"5"-7"43,-5 10-213,-1 0 0,0 0 1,1 0-1,-1-1 0,1 1 0,-1 0 0,1 0 1,-1 0-1,1 0 0,-1 0 0,0 0 0,1 0 0,-1 0 1,1 0-1,-1 0 0,1 0 0,-1 0 0,1 0 1,-1 1-1,0-1 0,1 0 0,-1 0 0,1 0 1,-1 1-1,0-1 0,1 0 0,-1 0 0,1 1 1,1 0 50,9 6 84,0-1 0,0 2 0,-1 0 0,16 15 0,36 41 171,-49-51-232,0 0-67,-8-9-8,-1 0 0,0 1 0,0 0 1,0-1-1,-1 1 0,4 6 0,20 38 211,23 54-1,-22-25 74,-28-76 14,-2-3-124,1 0-178,0 0 1,0 0 0,1 0 0,-1-1 0,0 1-1,1 0 1,-1-1 0,0 1 0,1-1 0,0 1-1,-1-1 1,1 1 0,0-1 0,0 1 0,0-1 0,0 1-1,0-1 1,0 1 0,0-1 0,0 1 0,1-1-1,0-2 1,9-42 252,-8 38-294,46-164 700,-30 114-616,-14 43-12,1 1-1,1-1 1,0 0-1,1 1 1,16-24 0,-15 26-29,4-3 75,-2 6-69,0 1 1,1 0-1,0 1 0,23-11 1,-33 17-22,0 1 0,0-1-1,0 1 1,0-1 0,0 1 0,0 0 0,0 0 0,1 0 0,-1-1-1,0 1 1,0 0 0,0 0 0,2 1 0,11 1 14,0 1 1,-1 0-1,1 1 1,20 10-1,-16-2 35,-7 0-42,1-1 0,-2 2 0,1-1 0,-2 1 0,0 1 0,0 0 0,8 19 0,39 84 21,-48-93-25,-5-14-4,1 2-2,-2-1 0,1 0 1,-1 0-1,-1 1 0,0-1 0,0 1 0,-2-1 1,-1 20-1,-2-10 7,-12 36-1,13-48-6,0 0 0,-1-1 0,1 0 0,-2 0-1,1 0 1,-1 0 0,-11 11 0,16-18-1,-1-1-1,1 1 1,-1-1-1,1 0 1,-1 1 0,1-1-1,-1 0 1,0 1 0,1-1-1,-1 0 1,0 0 0,1 0-1,-1 1 1,0-1 0,1 0-1,-1 0 1,0 0 0,1 0-1,-1 0 1,0 0-1,1 0 1,-1-1 0,0 1-1,1 0 1,-1 0 0,0 0-1,1-1 1,-1 1 0,0 0-1,1-1 1,-2 0 0,-10-10 1,12 11-1,-2-3 0,1 1 1,0-1-1,0 1 1,0-1-1,0 0 1,1 1 0,-1-1-1,0 0 1,1 1-1,0-1 1,0 0-1,0 0 1,0 0-1,1-3 1,-1 2-1,1-1 1,0 0 0,0 0 0,0 0-1,1 0 1,-1 0 0,1 0 0,0 1 0,1-1 0,-1 1 0,1-1 0,4-4 0,-2 3-1,1-4 2,0 0 0,2 1 0,-1 0-1,1 1 1,0 0 0,1 0 0,11-8 0,-10 8-1,12-10 11,1 1 0,36-20 0,-16 11 19,35-23 13,-74 47-38,1-1 1,-1 1-1,0 0 0,1 1 1,-1-1-1,1 1 0,-1-1 1,1 2-1,0-1 0,6 0 0,-4 0-1,3 3 14,4 6-12,-1 0 1,18 16 0,-20-12 6,-8-8-11,2 3-1,0 1 0,0 0 0,-1 0 1,0 0-1,0 0 0,-1 0 0,0 1 0,-1-1 0,1 1 0,0 12 1,6 178 26,-11-112-19,-1 1 5,3-86-15,0 0-1,0 0 1,0-1 0,0 1-1,0 0 1,0 0 0,1 0-1,-1 0 1,1 0 0,0-1-1,-1 1 1,1 0 0,0 0 0,0-1-1,0 1 1,1 1 0,3 3 0,-4-3-1,1-1 1,-1 1-1,1-1 0,-1 0 0,1 0 1,0 0-1,0 0 0,0 0 0,0-1 1,4 3-1,3 0-87,-1-1 0,1 0 0,0-1-1,0 1 1,0-2 0,0 0 0,0 0 0,1 0 0,9-2 0,-4 2-871,58 2-8222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1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88 104 7176,'3'10'72,"-1"1"1,0 0 0,-1-1 0,1 1-1,-2 0 1,0 11 0,-1-16-33,0 0 1,0 0-1,0 0 1,-1-1-1,0 1 1,0 0 0,0-1-1,-1 1 1,0-1-1,0 0 1,0 1-1,-5 4 1,7-10-36,1 1-1,-1-1 1,1 0 0,-1 1 0,1-1 0,-1 0-1,1 0 1,-1 0 0,0 1 0,1-1 0,-1 0-1,1 0 1,-1 0 0,0 0 0,1 0 0,-1 0 0,1 0-1,-1 0 1,1-1 0,-1 1 0,0 0 0,1 0-1,-1 0 1,1-1 0,-2 1 0,-13-11 82,11 7-64,1-1 1,1 1-1,-1-1 1,1 1-1,-1-1 1,1 0-1,1 0 0,-1 0 1,0-7-1,-2-7 125,-1-34-1,4 0 70,4 45-42,6 1-325,-1 0 0,1 0-1,0 1 1,1 0 0,14-6 0,25-14-5430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5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2520,'0'0'7696,"0"-5"-7610,0-14-54,0 14 43,1 2 4,22-87 321,-21 86-386,0 0 0,0 1 0,0-1 0,1 1 1,-1-1-1,1 1 0,0 0 0,0 0 0,0 0 1,0 1-1,1-1 0,6-3 0,-5 2 2,11-8 40,2 1 0,-1 0 0,2 1 1,-1 1-1,21-7 0,-26 11-44,24-7 71,-9 7 27,53-3 0,-79 8-49,0 0 17,-2 0-74,1 0-1,-1 0 0,0 0 1,0 0-1,0 0 1,1 0-1,-1 0 0,0 0 1,0 0-1,1 0 1,-1 0-1,0 0 0,0 0 1,1 0-1,-1 0 1,0 0-1,0 0 0,1 0 1,-1 0-1,0 0 1,0 0-1,1 0 0,-1 0 1,0 0-1,0 1 0,0-1 1,1 0-1,-1 0 1,0 0-1,0 0 0,0 1 1,0-1-1,1 0 1,-1 0-1,0 0 0,0 1 1,0-1-1,0 0 1,-4 33 48,2 0-1,1 0 1,6 60 0,-3-60-42,0-8 9,1-1 0,0 0 0,2 0 0,16 45 0,-15-52-10,1-1 0,1 0 1,12 18-1,-19-32-7,1-1 0,0 1 0,-1 0 1,1-1-1,0 1 0,0-1 0,0 0 0,0 1 0,0-1 0,0 0 1,0 0-1,1 0 0,-1-1 0,0 1 0,3 0 0,29 2 12,-31-3-13,-2 0 0,0 0 1,1-1-1,-1 1 0,0 0 0,0-1 0,1 1 1,-1-1-1,0 1 0,0-1 0,0 1 0,1-1 1,-1 0-1,0 1 0,0-1 0,0 0 0,0 0 1,0 0-1,-1 0 0,3-2 0,0 0 2,2-4 1,-1 1 0,1-1 0,-1 1 0,0-1 0,-1-1 1,1 1-1,-1 0 0,-1-1 0,0 0 0,0 1 0,0-1 0,0-15 0,1 5 2,2-6 36,1-43 0,-4 41 4,6-35 1,-3 18 1,-1 12 37,0 1 0,10-34 0,-11 57-4,5-4 22,-4 7 2,5-4 3,-4 5-9,5-2-2,-5 6 6,-3 0-89,11 12 56,-12-10-59,0 0 0,0 0-1,0 0 1,0 1-1,-1-1 1,1 0-1,0 7 1,6 97 68,-6-101-73,11 219 109,-12 51-63,1-183-48,-4 5 1,-5 5-2,1-4 2,0-16-2,1-21 2,0-22-2,5-37 3,1 1-1,-1 0 1,0-1 0,0 1 0,-1-1-1,1 1 1,-1-1 0,0 0-1,1 1 1,-1-1 0,-1 0 0,1 0-1,0 0 1,-1-1 0,0 1 0,1 0-1,-1-1 1,0 0 0,0 0-1,-1 0 1,1 0 0,0 0 0,-1 0-1,1-1 1,-1 0 0,1 0 0,-1 0-1,0 0 1,1 0 0,-1-1-1,0 0 1,0 1 0,1-2 0,-1 1-1,-5-1 1,-3-1 75,-1-1 0,1 0 0,0-1 1,0 0-1,0-1 0,1-1 0,0 0 0,0 0 0,-15-12 0,-22-20 246,10 12 95,-70-36 0,103 60-523,-6-3-121,1 0 0,-1 0 0,1-1-1,1 0 1,-1-1 0,-10-10 0,2 0-9791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59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6640,'123'3'48,"-42"1"28,67 0 417,26-6 80,-136 1-138,171-11 173,-168 8-201,3 0-337,241-15-311,-218 19-5812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6:59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9776,'149'-7'153,"105"-22"12,-194 20-131,253-53 7,-250 46-34,246-69-6,-247 66-34,257-101-1191,-155 52-4696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0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9328,'4'3'-6,"1"0"0,0-1 1,0 0-1,0 0 0,0-1 1,1 0-1,-1 1 0,0-2 1,1 1-1,-1-1 0,0 1 0,1-1 1,5-1-1,-3 1-13,24 1-77,38 6 0,-14 1 99,262 10 149,-281-16 48,146 18 84,-150-14-64,-16-3-121,-2 0-44,1 1-1,-1 0 1,0 1 0,0 0-1,-1 1 1,0 1-1,20 12 1,27 28 261,-61-47-305,1 1 1,-1-1 0,1 1-1,-1-1 1,1 1 0,-1-1-1,0 1 1,1-1 0,-1 1-1,0-1 1,1 1-1,-1-1 1,0 1 0,0-1-1,0 1 1,1 0 0,-1-1-1,0 2 1,2 6 32,-1 0 0,1 0 1,-1 0-1,-1 0 0,0 0 0,0 0 1,0 0-1,-1 0 0,0 1 0,-3 10 1,-28 105 201,22-99-91,-10 17 9,-3-2-1,-40 55 1,22-51 32,6-11-6,32-31-75,3-1-104,0-1-1,-1 1 1,1-1 0,0 0-1,-1 1 1,1-1 0,0 0-1,-1 0 1,1 1 0,-1-1-1,1 0 1,0 0 0,-1 0-1,1 0 1,-1 1 0,1-1-1,-1 0 1,1 0 0,-1 0-1,1 0 1,-1 0 0,1 0-1,-1 0 1,1-3-1,1-1 0,-1 1-1,1 0 1,0 0 0,0 0 0,0 0-1,0 0 1,1 0 0,-1 0 0,1 0 0,0 0-1,-1 1 1,1-1 0,4-2 0,3-9 50,62-84 41,-47 66-29,52-53 0,-59 67-60,7-4 36,120-92 23,-112 91-31,137-75 16,-65 42 24,-80 44-74,-15 8 2,-1 0 1,0-1-1,0 0 0,13-12 1,34-28 36,-55 45-44,0-1 0,1 1 0,-1 0 1,0 0-1,0 0 0,0-1 0,0 1 0,0 0 0,1-1 0,-1 1 1,0 0-1,0 0 0,0-1 0,0 1 0,0 0 0,0-1 1,0 1-1,0 0 0,0 0 0,0-1 0,0 1 0,0 0 0,0-1 1,0 1-1,0 0 0,0 0 0,0-1 0,0 1 0,-1 0 1,1 0-1,0-1 0,0 1 0,0 0 0,0 0 0,-1-1 0,1 1 1,0 0-1,0 0 0,0 0 0,-1-1 0,1 1 0,-10-6 11,4 2-7,4 3-2,0-1-1,-1 1 0,1 0 1,0 0-1,-1 1 0,1-1 1,-1 0-1,1 1 0,-1 0 0,1-1 1,-1 1-1,0 0 0,1 0 1,-5 1-1,-29 2 20,-44 8 0,53-4 5,-104 46 7,125-51-31,1 0 1,0 1-1,-1 0 0,1-1 0,0 1 0,1 1 1,-1-1-1,-4 5 0,-2 2 2,-18 18 1,29-27-5,-1-1 0,1 0-1,0 1 1,-1-1 0,1 1-1,-1-1 1,1 1 0,0-1-1,0 1 1,-1-1 0,1 1-1,0 0 1,0-1 0,-1 1-1,1-1 1,0 1 0,0 0-1,0-1 1,0 2 0,0 5 1,1 0 0,-1 0 0,1 1 0,1-1 0,-1 0 0,1 0 0,1-1 0,2 8 0,-4-13-1,-1 0 0,1 0 1,-1 1-1,1-1 0,0 0 0,0 0 0,0 0 0,-1 0 0,1 0 0,0 0 0,2 1 1,14 10 1,-1-1 1,1-1-1,1 0 0,19 6 1,-7-6 3,56 14-1,29 2-3,-2-3 2,-7-2-2,-36-5-4,76 27 1,-17-2-1714,-68-21-6812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00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8696,'6'7'13,"1"0"1,-2 0-1,1 0 1,-1 1 0,0 0-1,0 0 1,-1 0-1,0 0 1,-1 1-1,4 13 1,9 43 254,-6-16 160,6 98 0,-16-129-378,-4 52 292,-10 151 857,-4-84-455,17-132-710,0 1 0,0-1 0,1 1 0,0-1 1,0 1-1,1-1 0,-1 1 0,1-1 0,2 7 1,4 23 111,-4-3-726,-2 38 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0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1 573 10224,'0'-2'11,"0"1"0,0 0 0,0-1 0,0 1 0,0 0 0,1-1 0,-1 1 0,0 0 0,1 0 0,-1-1 1,1 1-1,-1 0 0,1 0 0,0 0 0,0 0 0,-1 0 0,1 0 0,0 0 0,0 0 0,0 0 0,2-1 0,30-12 302,-25 11-275,8-3-8,39-10 186,112-25 49,-129 32 23,171-36 113,-168 34-147,-13 3-126,21-6 46,0-2-1,48-23 1,95-45 218,-151 68-184,163-63 65,-164 63-178,168-67-1648,-100 37-6807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01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0 256 9328,'4'7'19,"0"0"1,0 0 0,0-1-1,1 1 1,0-1 0,0 0 0,1 0-1,0-1 1,0 0 0,0 0-1,1 0 1,7 4 0,-5-4-7,4 2 43,-1-1 1,1 0-1,0 0 1,0-1-1,27 6 1,-26-9-31,-8-1-1,-1 0 1,1-1 0,-1 1 0,1-1-1,-1-1 1,0 1 0,1-1-1,7-2 1,111-23 265,-93 18-98,0-2 0,44-20 0,-57 22-140,-12 6 4,1-1 0,-1 1 1,0-2-1,0 1 0,0-1 1,0 1-1,5-6 1,4-3 9,-1 2-22,-6 4 28,-1 0-1,1 0 0,10-12 0,-3 2 109,0 0 1,-1-1 0,21-34-1,-12 2 61,-18 40-152,-2 3-20,0 0-1,0 0 1,-1-1-1,1 1 1,-2-1-1,3-7 1,-4 11 90,-2 5-28,-2 1-96,0 0 1,1 0-1,-1 0 1,1 1-1,-1-1 1,1 1-1,0 0 1,1 0-1,-3 4 1,-21 42 88,18-31-107,3-10-4,1 1 1,0 1-1,1-1 0,0 0 1,1 1-1,-2 18 0,2-15-7,-2 16 5,2-1 0,1 1 1,1 0-1,5 37 0,-3-37-7,5 62-3,-5 6-2,-1-9 0,7 100-8,-9-131 8,-9 1 0,-8-2 0,-6 2 0,-5 0 0,-6-4 0,-7-5 0,-7-4 0,-5-6 0,2-7 0,8-11 0,6-12 0,6-10 0,2-8 0,4-6 1,20 10 1,0-1 0,1 0 0,-1 0 0,1 0 0,0-1 0,1 0 1,-1 0-1,1 0 0,0-1 0,1 1 0,0-1 0,-5-12 0,4 4 7,0 0 0,1 0-1,0 0 1,1 0 0,0-26 0,2 40-8,0 0 0,0 0 0,0 0 0,1 0 0,-1 0 0,0-1 0,0 1 0,1 0 0,-1 0 0,1 0 0,-1 0 0,1 0 0,-1 0 0,1 0 0,-1 0 0,3-1 0,-1-2 2,14-13 1,-4 8-2,1 1 0,0 1 0,14-7 0,-24 13-2,15-8 4,2 2 1,-1 1-1,1 0 1,29-5-1,-27 7-2,-4 0 3,1 0 1,26-2 0,-13 3-3,85-11 16,176-36 41,-169 31-8,194-11 340,-155 4 314,-140 21-635,0 1 41,0 0 1,27 1-1,-33 2-34,89-4 59,-84 2-89,12-8-1015,55-26 1,-20 2-9014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0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40 7536,'1'2'-31,"5"5"3,-4-5-9,-4-2 14,-5 0 67,5 0 88,-28-6 605,17 4-472,1 0 0,-1 0-1,-19 1 1,-33-3 579,52 3-693,8 1-87,1 0 1,0-1-1,-1 1 1,1-1-1,0 0 1,0 0-1,0-1 1,-1 1-1,1-1 1,1 0-1,-1 0 1,0 0-1,0 0 1,1-1-1,-5-3 1,4 4 88,-6-2-5,33 12 125,26 14-159,61 36-1450,-55-27-5904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5:0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0 5024,'-66'29'73,"-76"38"299,131-61-350,7-3 1,-1 0-1,1 0 0,0 0 1,-1 1-1,-5 7 0,-20 24 140,28-32-138,-1 1-1,1 0 1,0-1 0,0 1-1,0 0 1,1 0 0,-1 0-1,1 0 1,-2 8 0,4-6-4,0-1 0,0 1 0,0-1 1,1 0-1,-1 1 0,1-1 0,1 0 0,-1 0 0,1 0 1,0 0-1,0-1 0,0 1 0,0-1 0,5 5 0,36 42 30,-22-28 70,120 92 64,-111-93 16,-5-5-79,8 4 36,-2 2 0,33 30 0,11 25 257,-67-64-99,-6-4-225,-1 1 1,1-1-1,-2 1 1,2 20-1,-3-30-67,0 0 0,0 0 1,0 0-1,0 0 0,-1 0 0,1 0 0,0 0 1,-1 0-1,1 0 0,0 0 0,-1 0 0,1 0 1,-1 0-1,0 1 0,-7 10 58,-1-1 0,0 1 0,-1-2 0,0 1-1,-15 10 1,2-7 234,-130 42 117,119-48-184,8-2-124,-1 0-35,0 0-1,-1-2 1,-43 0 0,46-5-30,-1-2 1,-24-5-1,33 1-45,8 1-12,0-1 0,0-1 1,0 0-1,-10-13 1,18 21-5,0-1 1,1 0 0,-1 1 0,1-1 0,0 0 0,-1 0-1,1 1 1,0-1 0,-1 0 0,1 0 0,0 0 0,0 1-1,0-1 1,-1 0 0,1 0 0,0-1 0,0-16-333,0-1 0,1 1 1,5-29-1,5-14-6219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0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1 9688,'0'0'0,"-24"46"0,-40 92 0,-23 19 0,-12-13 0,-19 2-48,-17 5 48,-1-2-6752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39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5024,'0'0'3262,"1"8"-2755,14 153 524,-14-156-1005,4 64 285,-4-16-77,-1-13 121,7 46 0,11 28 265,-17-111-473,-1-3-137,0 1 0,0-1 0,0 1 0,0-1 0,0 1 0,0-1 0,-1 1 0,1-1 0,0 1 0,0-1 0,0 1 0,0-1 0,0 0 0,-1 1 0,1-1 0,0 1 0,0-1 0,-1 0 0,1 1 0,0-1 0,-1 0 0,1 1 0,0-1 0,-1 0 0,1 1 0,-1-1 0,1 0 1,0 0-1,-1 0 0,1 1 0,-1-1 0,1 0 0,-1 0 0,1 0 0,-1 0 0,1 0 0,0 0 0,-1 0 0,1 0 0,-1 0 0,1 0 0,-1 0 0,1 0 0,-1 0 0,1 0 0,-1 0 0,1 0 0,-1-1 0,1 1 0,0 0 0,-1 0 0,1-1 0,-1 1 0,1 0 0,0 0 0,-1-1 0,-24-17 156,7 0-1643,0-2-6023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39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0 7896,'-33'5'0,"-9"12"0,-12 12 0,33-13 4,1 1 0,1 0 1,-27 33-1,27-23 83,-83 143 49,80-133 24,-88 144 72,91-146-31,1 14-51,-20 81 0,35-93 118,7 21-79,12 66-1,-6-91 66,-10-33-254,10 21 126,18 31 1,-16-35-78,26 29 1,-36-44-24,0 0 1,0 0 0,0 0-1,0 0 1,0 0 0,1-1-1,-1 1 1,6 2 0,26 12 81,2-1 1,45 12-1,-77-26-81,0 0 0,1 0 0,-1-1-1,1 1 1,-1-1 0,5 0 0,195-22 238,-197 21-230,-1 0 0,1-1 0,-1 0 0,12-5 0,189-101 224,-201 105-215,0-1 0,0 0 0,-1-1 0,9-7 0,-9 7-13,27-26 93,-2-1 0,0-1 0,47-71 1,28-65 208,-88 136 15,-13 22-238,3-4-44,-1 1 1,-1-1 0,-1-1-1,0 1 1,-1-1-1,-1 0 1,0 1 0,-1-1-1,-1-23 1,-17-96 354,10 113-107,1 11-253,-1 1 1,0 0-1,0 1 1,-1 0-1,0 0 1,-13-11-1,20 19-38,0 0 0,0 1 0,-1-1-1,1 0 1,0 0 0,-1 1 0,1-1-1,-1 0 1,1 1 0,-1 0 0,-1-1 0,-35-6 163,-53-3 1,60 8 40,-12-6-787,0-1 0,-51-18 0,-5-8-9200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4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42 155 3768,'0'0'168,"-5"-6"-28,-17-17 0,17 17 420,4-3-49,1 8-450,0-1 0,0 1 1,-1-1-1,1 1 1,0 0-1,1-1 1,-1 1-1,0 0 1,0-1-1,1 1 1,-1 0-1,1-1 0,-1 1 1,1 0-1,-1-1 1,1 1-1,0 0 1,-1 0-1,1 0 1,2-2-1,4-4 51,0-1 0,0 1 0,1 0 0,0 1 0,1 0-1,0 0 1,0 1 0,0 0 0,0 0 0,16-4 0,-17 6-52,0 1 0,0 0 0,0 1 1,0 0-1,0 0 0,0 1 0,1 0 1,-1 0-1,0 1 0,0 0 0,12 4 0,-16-3-37,0 0-1,-1 0 1,1 1-1,-1 0 1,0 0-1,0 0 1,0 0-1,0 0 1,-1 0-1,1 1 1,-1-1-1,4 8 1,-3-6 2,2 8 96,-4-10-101,0 1-6,0 1 0,0 0 0,-1 0 0,1-1 0,-1 1 0,0 0 0,-1 0 0,1-1 0,-1 1 0,0 0 0,0 0 0,0-1 0,-1 1 0,1-1 0,-1 1 0,0-1 0,-5 7 0,-21 32 145,-66 76-1,80-103-143,6-7 12,-1 0 0,0-1 0,-13 10 0,9-9 25,0 1 14,1 0 1,-1 1-1,-20 25 0,31-33 104,8-9-17,32-31 95,51-48 17,50-32 337,-120 102-478,24-20 240,58-63 1,-100 96-349,1 0 0,-1 0 0,0 0 0,0 0 0,0 0 0,0 0 0,-1 0 0,1 0 0,0 0 0,-1 0 0,0-1 0,1 1 1,-1 0-1,0 0 0,0 0 0,0-1 0,-1-3 0,0 3 3,1 2-10,0 0-1,-1 0 1,1 0 0,-1 0-1,1 1 1,-1-1 0,0 0-1,1 0 1,-1 0 0,0 1-1,0-1 1,1 0 0,-1 1 0,0-1-1,0 1 1,0-1 0,0 1-1,0-1 1,0 1 0,0 0-1,0-1 1,0 1 0,0 0-1,0 0 1,0 0 0,0 0-1,0 0 1,0 0 0,0 0-1,0 0 1,0 0 0,0 0-1,0 1 1,0-1 0,0 0 0,0 1-1,0-1 1,-1 1 0,-66 42 109,59-36-99,0 0 0,1 0 0,0 1-1,0 0 1,1 0 0,0 1 0,1 0-1,-10 17 1,11-18-10,-3 10 31,6-9-26,0-2-9,0 0-1,0 0 0,0 0 1,1 1-1,1-1 1,-1 0-1,1 1 0,0-1 1,1 0-1,0 1 1,0-1-1,3 8 1,-2-6 2,0-2-5,0-1 0,0 1 0,0 0 1,1-1-1,0 1 0,0-1 0,1 0 0,0 0 0,0-1 1,0 1-1,8 6 0,21 18 10,15 4-8,-38-28-2,1-1-1,20 8 1,-25-11-2,0 0 1,0-1-1,0 0 0,0 0 0,1 0 0,7-1 1,-2-1-77,0-2 1,0 1 0,-1-1 0,0-1 0,1 0 0,-1 0 0,-1-1 0,12-8 0,-8 7-845,57-31-7060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4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6456,'5'11'0,"-4"4"0,-9 12 0,-6 16 0,-4 6 0,-5 2 1,18-42 3,1-1 2,1 0 0,-1 1 1,1-1-1,1 1 0,0-1 0,-2 17 0,-19 82 423,23-103-201,0 4 53,-2-4 14,-2 7 1,2-8-24,12-5-993,2-2-4239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4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7000,'-45'28'29,"45"-28"-29,0 0 0,0 0 0,0 0 0,0 1 0,0-1 0,-1 0-1,1 0 1,0 0 0,0 0 0,0 0 0,0 0 0,0 0 0,0 0 0,0 0 0,0 1 0,0-1 0,0 0 0,0 0-1,0 0 1,0 0 0,0 0 0,0 0 0,0 0 0,0 1 0,0-1 0,0 0 0,0 0 0,0 0 0,0 0-1,0 0 1,0 0 0,0 0 0,0 1 0,0-1 0,0 0 0,0 0 0,0 0 0,0 0 0,0 0 0,1 0-1,-1 0 1,0 0 0,0 0 0,0 1 0,0-1 0,0 0 0,0 0 0,0 0 0,0 0 0,0 0 0,1 0-1,-1 0 1,0 0 0,0 0 0,0 0 0,0 0 0,0 0 0,0 0 0,1 0 0,8 9-202,1 0 1,1-1 0,11 8-1,13 6-3784</inkml:trace>
  <inkml:trace contextRef="#ctx0" brushRef="#br0" timeOffset="1">456 241 4400,'2'4'3,"0"0"0,0 0 0,-1 0 0,1 0 0,-1 1-1,0-1 1,0 1 0,0-1 0,0 1 0,-1-1 0,0 1 0,0-1 0,0 1 0,-1-1 0,-1 9 0,1-2 5,0-7-3,1 0 1,-1 0 0,1 0 0,-1 1 0,0-1-1,-1 0 1,1 0 0,-1 0 0,-3 5 0,-2 4 2,2-1 10,-18 32 188,6-12-11,2 1 0,1 0 0,-10 39 0,23-59-7,3-5-146,0 0-1,0 0 1,1-1-1,0 1 0,0-1 1,1 0-1,0 0 1,0 0-1,0-1 1,10 12-1,79 89 504,-81-96-522,-8-7-5,-1-1 0,1 1 0,-1 0 0,0 0-1,0 0 1,0 0 0,3 7 0,2 4 34,0 0 1,5 17-1,-13-31-47,0-1-1,0 1 1,1-1 0,-1 0-1,0 1 1,0-1 0,0 1-1,0-1 1,0 0-1,0 1 1,0-1 0,0 1-1,0-1 1,0 1 0,0-1-1,0 0 1,-1 1 0,1-1-1,0 1 1,0-1 0,0 0-1,-1 1 1,-2 5 14,0-1 0,0 0 1,0 0-1,-1 0 0,0 0 1,0-1-1,0 1 0,-1-1 1,0 0-1,1 0 0,-1-1 0,-11 6 1,6-4 28,1-1-1,-1 0 1,-1 0 0,1-1 0,0 0-1,-1-1 1,-20 2 0,13-4 83,1 0-1,-30-5 1,37 4-48,0-1 1,0 0-1,0-1 1,1 0-1,-1-1 1,-16-9-1,26 13-70,-1 0 0,1 0 0,0 0 1,-1 0-1,1 0 0,0-1 0,-1 1 0,1 0 0,0 0 0,0-1 1,-1 1-1,1 0 0,0 0 0,0-1 0,-1 1 0,1 0 0,0-1 1,0 1-1,0 0 0,0-1 0,0 1 0,0 0 0,-1-1 0,1 1 1,0 0-1,0-1 0,0 0 0,0-6-72,0-1-1,0 1 1,1 0-1,0-1 1,0 1-1,1 0 1,0-1 0,0 1-1,4-8 1,-5 14-16,19-57-5505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4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90 600 6456,'-8'13'79,"21"-28"102,25-36 151,5-10 141,21-41 32,-54 81-130,-1-12-93,0 1-1,-2-1 1,-2 0-1,2-38 1,-12 21-121,0 32 213,-1 6-246,-1 0 0,-1 0 1,-12-16-1,9 21 199,-2 2-196,-1 1 1,0 0-1,0 1 1,0 1-1,0 0 1,0 1-1,-15 1 1,13 1 92,0 1 0,0 0 0,0 1 1,-18 6-1,33-8-123,6 3-7,14 6-25,1 0 0,37 13 1,35 5 159,46 20-81,-118-40-106,8 2 2,-1 2-1,0 1 0,37 24 1,23 28 68,-73-50-65,-9-8-29,0-1-11,0 0-1,-1 0 1,0 1-1,0 0 1,-1-1-1,1 1 0,-2 1 1,1-1-1,-1 0 1,0 1-1,1 7 1,-2 5 16,-2 34 0,0-50-18,0 0-1,0-1 1,0 1 0,-1-1-1,1 1 1,-1-1-1,0 1 1,0-1 0,0 0-1,-1 0 1,1 0-1,-1 0 1,0-1-1,1 1 1,-7 4 0,5-4 0,-42 32 60,43-33 89,16 1-81,-12-2-69,0-1 0,0 1-1,0-1 1,0 1 0,1-1 0,-1 0-1,0 0 1,1 0 0,-1 1 0,0-1 0,0 0-1,1-1 1,-1 1 0,0 0 0,0 0 0,1 0-1,-1-1 1,2 0 0,112-23 89,56-24 64,-147 41-150,9-5 8,46-23 4,-60 26-18,-1-1 0,26-21 1,-28 17-3,0-1 1,-1 0-1,-1-1 1,-1-1-1,15-23 1,-17 17-12,1-14-13,9-49 1,-19 75 1,12-42-134,-13 51 73,-2 5-166,-1 2 236,1-1 0,-1 1 1,1 0-1,1 0 0,-1 0 0,1 1 0,0-1 0,0 0 0,0 0 1,3 10-1,-2-3 6,0 1-24,0 1-1,5 21 0,-2-17 22,-3-14 6,0 0 1,1 0-1,-1 0 0,1 0 1,0-1-1,0 1 1,0-1-1,1 1 1,-1-1-1,1 0 0,0 0 1,-1 0-1,7 4 1,-4-3-1,-1 0 2,-1-1 1,1 0-1,1-1 1,-1 1 0,0-1-1,1 0 1,-1 0-1,1 0 1,-1-1 0,1 1-1,0-1 1,0 0-1,0 0 1,6-1 0,-5 1-1,-2 0 1,0-1 0,1 1 0,-1-1 0,0 0 0,0 0 0,1 0 0,-1-1 0,4 0 0,5-2 0,35-9 1,-2-8 1,-40 17 0,0-1 0,0 0 0,-1 0 0,10-9 0,-11 8 0,0 0 0,0 0 0,0-1 0,6-11 0,-6 9 0,0-1 0,-1 0 1,3-11-1,-4 11 1,-1 1 0,0-1 0,-1 1 0,0-1 0,0 0 0,-1 1 0,-2-14 0,-2 10 7,1 7-5,0 0 1,0 1-1,-1 0 1,0 0-1,0 0 1,0 1-1,0-1 0,0 1 1,-1 0-1,1 1 1,-1-1-1,0 1 1,1 0-1,-1 1 0,0-1 1,0 1-1,0 0 1,-9 1-1,-36-1 8,29 4 17,-15 7-6,-36 16 0,53-13 5,-4 11-9,-33 43 0,44-44 2,9-13-14,-1 3-3,0-1 0,1 0 0,1 1 0,0 0 0,0 0 0,1 0 0,1 0 0,0 25 0,6 12 9,-5-45-12,1 0 1,0 0-1,0 0 1,1-1-1,-1 1 1,1 0-1,3 5 1,-2-6 0,0 1-1,0-1 1,1 0 0,0 0-1,0 0 1,0 0 0,4 2-1,1 1 1,1-1-1,0 0 0,18 8 1,-13-9-1,0 0 0,0 0 0,16 2 0,-1-3 0,36 1 0,8-6-880,93-13 0,-37 0-7920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4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538 687 8696,'-7'-3'17,"-1"0"1,-1 0 0,1 1-1,0 0 1,0 0 0,-1 1-1,1 0 1,-1 1 0,0 0-1,1 0 1,-1 1 0,1 0-1,0 0 1,-13 4-1,-7 3 104,0 2 0,-37 17 0,50-20-95,-14 7 122,-93 71 73,103-66-26,8-5-116,0 1-1,1 0 1,0 0 0,2 1-1,-9 21 1,12-27-35,-12 33 263,16-40-276,0 0 1,0 0-1,0 0 1,1 0-1,-1 0 0,1 1 1,0-1-1,0 0 1,0 0-1,0 0 1,1 6-1,1-7-10,-1-1-1,1 1 1,-1-1-1,1 0 1,0 0 0,-1 0-1,1 1 1,0-2-1,0 1 1,-1 0 0,1 0-1,0-1 1,0 1-1,0-1 1,0 1-1,0-1 1,2 0 0,-2 0 0,0 1-2,1 0 0,-1-1-1,1 0 1,-1 1 0,1-1 0,0 0-1,-1-1 1,1 1 0,0 0 0,-1-1-1,4 0 1,7-2 16,3 2-14,-10 1-2,0 0 0,-1-1 0,1 0 0,0 0 0,-1 0 1,9-4-1,110-39 126,-34 7 35,-71 28-165,-12 6-2,0 0 1,0 0-1,-1-1 0,1 0 0,-1-1 1,7-6-1,106-93 264,-116 101-107,-7 20 12,-2 23-75,3 30-6,5-58-66,13 17 4,-12-25-38,0 1 1,1-1-1,0 0 1,0 1-1,8 5 1,3 0-1,1-2 0,0 1 0,0-2 0,26 9 0,-16-10-7,132 12-25,-108-14-111,0-2 0,0-2 0,60-8 0,33-7-265,-134 14 314,-1-1 0,1 0-1,-1 0 1,1-1 0,-1 0-1,0 0 1,0-1 0,0 0 0,13-10-1,-12 8 29,6-7-235,-6 1 235,0 0 0,-2-1 1,1 0-1,-2 0 0,7-18 1,-9 7-76,-3-16 51,-6-46 0,-1 62 44,-33-73-7,28 82 40,-22-16 4,25 25 8,1 1 0,-1 0 0,0 0 0,-12-4 0,2 3 2,0 1 1,-1 1-1,1 0 1,-1 2-1,-22-1 1,38 2 2,0 1 1,-1 0 0,1 0 0,0 1-1,0-1 1,-6 2 0,-129 42 63,136-43-56,-1 0 1,1 0-1,-1 1 0,1-1 1,-1 0-1,1 1 0,-4 3 1,-8 8 17,1 0 1,1 1 0,-1 1 0,-10 18-1,22-32-17,0 1 0,0-1 0,0 1 0,1-1 0,-1 1 0,0 0 0,1-1 0,-1 1 0,1 0 0,0 2 0,-3 26 93,1 37 0,7-50 47,1-5-112,1-2-1,0 1 1,1-1 0,17 17 0,-24-26-32,0 0-1,0 0 1,0 0 0,0 0 0,0-1-1,0 1 1,1 0 0,-1-1 0,0 1-1,1-1 1,-1 1 0,2-1 0,37 9 74,61 5 1,-65-14 3,20-7-26,66-16 0,-117 22-51,-1-1 0,1 1 0,0-1 0,-1 0 1,5-3-1,137-92 82,-121 72-25,81-108 32,-90 105-33,40-116 31,-51 113-3,-8-141 50,-2 137-11,1 17-77,-1-6-6,-1 0 0,-2 1 1,0 0-1,-18-38 0,20 51-16,0 0-1,0 0 1,-1 0 0,-12-13-1,19 22-31,-1 1-1,1 0 0,0 0 0,0 0 1,0-1-1,0 1 0,-1 0 0,1 0 1,0 0-1,0-1 0,0 1 0,-1 0 1,1 0-1,0 0 0,0 0 0,0 0 1,-1 0-1,1 0 0,0 0 1,0-1-1,-1 1 0,1 0 0,0 0 1,0 0-1,-1 0 0,1 0 0,0 0 1,0 0-1,-1 0 0,1 1 0,0-1 1,-1 0-1,-3 1 6,1 1 1,-1 0-1,1 0 1,-1 0-1,1 1 0,0-1 1,0 1-1,0-1 1,0 1-1,0 0 0,-2 4 1,4-6-7,-9 14 38,-2 18-14,-13 47 1,19-50-12,1-1-1,1 2 1,1 31-1,2-35-7,-1 17 29,5 72 1,2-37 37,4 121 25,-6-158 2,48 335-1398,-39-298-7183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4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187 374 3680,'-7'1'145,"-31"4"469,-54 0-1,89-5-422,0 0 0,-1-1 0,1 1 0,0-1 0,-1 0 0,1 0 0,-6-3 0,4 2-47,5 2-113,-1 0 0,0 0 1,1 0-1,-1 0 0,1 0 1,-1 0-1,1 0 0,-1-1 1,1 1-1,-1 0 0,1 0 1,0-1-1,-1 1 0,1 0 1,-1 0-1,1-1 0,0 1 1,-1-1-1,1 1 0,-1 0 1,1-1-1,0 1 0,0-1 1,-1 1-1,1-1 0,0 1 0,0-1 1,0 1-1,-1-1 0,1 1 1,0-1-1,0 1 0,0-1 1,0 1-1,0-1 0,0 1 1,0-1-1,0 1 0,0-1 1,0 1-1,0-1 0,1 1 1,-1-1-1,0 1 0,0-1 1,1 0-1,17-21 490,-11 16-300,-1-4-161,-4 8-30,-1 0 1,1 0-1,-1-1 0,1 1 0,0 1 1,0-1-1,-1 0 0,2 0 0,-1 1 1,0-1-1,4-2 0,13-6 101,2-1-1,27-9 1,-26 16 77,88-1 83,-91 8-110,0 5-96,0 0 1,20 11-1,-28-8 83,-5 0-129,0 1 1,-1-1-1,0 1 0,-1 0 1,2 12-1,-5-5 108,-5 9-46,-11 45 0,6-52 33,-18 21 18,-31 40 1,44-62-76,1 0 0,1 1 0,1 0 0,-11 29 0,13-30-38,9-20-36,0 0 0,0 0 0,1 0 1,-1 1-1,0-1 0,0 0 0,0 0 0,0 0 0,0 1 0,0-1 1,0 0-1,0 0 0,0 0 0,0 0 0,0 0 0,0 1 1,1-1-1,-1 0 0,0 0 0,0 0 0,0 0 0,0 0 0,0 0 1,1 1-1,-1-1 0,0 0 0,0 0 0,0 0 0,0 0 1,1 0-1,-1 0 0,0 0 0,0 0 0,0 0 0,0 0 0,1 0 1,-1 0-1,0 0 0,0 0 0,0 0 0,0 0 0,1 0 1,-1 0-1,0 0 0,0 0 0,1 0 0,10-1 29,-1 0-15,-5 0 0,0 0 1,0 0 0,0 0-1,0-1 1,0 0-1,5-2 1,125-54 121,-103 42-79,-15 6-35,15-7 9,-1-2-1,0-1 1,36-31 0,64-61 66,-107 86-40,-11 10-40,-2 0 0,12-23 0,-14 20-14,-1 0 1,5-24 0,-13 43-7,2-4 6,-1 0 1,0 0 0,0 0-1,-1-1 1,1-7 0,-5-147 49,3 156-51,1 0 0,0 0 0,-1 1 0,1-1 0,-1 0 0,0 1 0,-2-5 0,-1-1 0,0 0 1,0 0 0,-1 0 0,0 1-1,0 0 1,-1 0 0,0 0 0,-14-11 0,20 18-5,-1-1 0,0 1 0,0-1-1,1 1 1,-1-1 0,0 1 0,0 0 0,1 0 0,-1-1 0,0 1 0,0 0 0,0 0 0,0 0 0,1 0 0,-1-1 0,0 2 0,0-1 0,0 0 0,0 0 0,0 0 0,0 0 0,-27 5 8,1 1-1,0 1 1,-32 13 0,53-17-5,0-1 0,0 1 0,1 0 0,-8 5 0,-189 132 22,159-108-11,-158 132 10,167-133-11,-34 44-1,54-57-11,-19 37 0,32-53-1,-1 0-1,1 0 1,0 0-1,0 0 1,0 1 0,1-1-1,-1 0 1,0 1-1,1-1 1,-1 5 0,0 26 2,0 0 1,6 47-1,-5-78-2,1-1 0,-1 1 0,0-1 0,0 1-1,1-1 1,-1 1 0,1-1 0,0 1 0,-1-1 0,1 1-1,0-1 1,0 1 0,0-1 0,0 0 0,2 2 0,4 7 2,1-1 0,0-1 1,19 16-1,-14-15-1,2-1 0,26 12 1,-37-18-1,-1 0 1,1-1-1,0 0 1,0 0-1,0 0 1,0 0-1,4 0 1,-8-1-3,33 5 10,37 0 0,43-12-2,-105 6-4,-1 0 0,1 0 0,-1 0 0,9-4 0,193-74 26,-204 77-24,-1 0 0,1-1 0,-1 0-1,1 0 1,6-5 0,-11 8-6,23-19 19,22-22 1,-31 25-7,22-33 0,-36 49-13,1-2 11,1 0-1,-1 0 1,1 0-1,-1-1 1,0 1-1,0-1 1,0 1-1,1-5 1,4-20 39,-2-1-1,3-45 1,-11 48 105,-38-107 69,28 106-56,-3 5-84,-1 0 0,-40-34 0,56 54-59,0-1 0,0 1 0,0-1 1,0 1-1,0 0 0,0 0 0,0 0 0,-5-1 1,-1-1 44,-2 0-27,-1-1 0,1 1 0,-1 1 0,0 0 0,0 0 0,0 1 0,0 0 0,0 1 0,0 1 0,-12 1 1,-50 13 261,73-15-303,0 0 1,0 0 0,1 0-1,-1 0 1,0 1-1,0-1 1,0 0 0,0 0-1,0 0 1,0 0-1,0 0 1,0 0-1,0 0 1,0 0 0,0 1-1,0-1 1,0 0-1,0 0 1,0 0 0,0 0-1,0 0 1,0 0-1,0 0 1,0 1-1,0-1 1,0 0 0,0 0-1,0 0 1,0 0-1,0 0 1,0 0 0,0 0-1,0 0 1,0 0-1,0 1 1,0-1-1,0 0 1,0 0 0,-1 0-1,1 0 1,0 0-1,0 0 1,0 0 0,0 0-1,0 0 1,0 0-1,0 0 1,0 0 0,0 0-1,-1 0 1,1 0-1,0 1 1,0-1-1,0 0 1,0 0 0,0 0-1,0 0 1,0 0-1,-1 0 1,1 0 0,0 0-1,0-1 1,0 1-1,0 0 1,3 4-30,1 0-1,0-1 1,0 1 0,0-1-1,1 0 1,-1 0 0,1-1 0,0 1-1,-1-1 1,7 2 0,13 6-1428,40 23-8351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4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1 376 3768,'2'1'1,"-1"0"-2,1 0 1,0-1-1,0 1 1,-1 0-1,1 0 1,0-1-1,0 1 1,0-1 0,0 0-1,0 0 1,0 1-1,0-1 1,-1-1-1,1 1 1,0 0-1,0 0 1,0-1-1,4 0 1,1-1-3,25-12-42,-14 7 53,0 0 0,1 1 0,29-6 0,18 0 417,13 0 105,-78 12-497,0 0 0,-1 0 0,1 0 0,0 0 1,0 0-1,0 0 0,0 1 0,0-1 0,-1 0 1,1 1-1,0-1 0,0 1 0,0-1 0,-1 1 1,1-1-1,0 1 0,-1-1 0,1 1 0,0 0 1,-1-1-1,1 1 0,-1 0 0,1-1 1,-1 1-1,0 0 0,1 0 0,-1 0 0,1 1 1,0 0 69,10 25 121,-8-12 364,-7 21 4,-7 38 0,3-24-76,7-32-451,1-13 11,0 0-1,-1 0 0,1-1 0,-1 1 0,-2 8 0,1-8-21,0 1 0,0-1-1,0 0 1,0 0 0,-1 0 0,1 0-1,-1 0 1,-1-1 0,1 1 0,0-1 0,-1 0-1,0 0 1,0 0 0,-9 6 0,2-3 118,4-4-49,1 1 0,0 0 1,-11 10-1,16-15-100,1 1-1,0-1 1,0 0 0,0 1 0,0-1-1,0 1 1,0-1 0,0 0-1,0 1 1,0-1 0,0 0 0,0 1-1,0-1 1,0 0 0,0 1-1,0-1 1,1 0 0,-1 1 0,0-1-1,0 1 1,1-1 0,-1 1 0,1-1-1,-1 1 1,1-2 0,53-78 315,-27 43-154,1 2 0,50-49 0,-55 61-74,182-201 419,-146 148-297,37-39 535,-108 129-624,-13 21 3,14-14-71,-18 43 1,27-57-57,0 0 1,0-1 0,0 1 0,1 0 0,0 0 0,-1 12 0,1 4 1,-6 41 11,7-38 49,7 17-22,12 45-1,-10-66 16,44 70 24,-41-78-43,2-4-35,1 0-1,0 0 1,18 7 0,-14-13 20,-2-5-324,-1 0 1,0 0 0,0-2 0,0 0 0,25-8 0,28-12-8450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5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7 150 6816,'0'0'-183,"-6"-1"-1,6 1 183,0 0 0,0 1-1,0-1 1,0 0-1,0 0 1,0 0 0,0 0-1,0 0 1,0 0-1,0 0 1,0 0-1,0 0 1,0 0 0,0 0-1,0 0 1,0 0-1,0 1 1,0-1-1,0 0 1,0 0 0,0 0-1,0 0 1,0 0-1,0 0 1,0 0 0,0 0-1,0 0 1,0 0-1,0 0 1,0 0-1,0 0 1,0 0 0,0 1-1,0-1 1,24 10-39,-6-2 37,0-1 1,31 7-1,-27-8 14,3 2 9,1-1 0,0-2 0,0 0 1,31 0-1,121-2 128,-136-5 73,188-25 79,-183 20-152,173-24 52,-215 31-183,0-1 1,1 0-1,-1 0 0,10-4 1,8-4-148,-1-1 1,0-2 0,0 0-1,-2-1 1,30-23 0,23-27-4271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4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6816,'6'-1'102,"-1"2"-1,1-1 1,0 0 0,0 1 0,-1 0 0,1 1-1,0-1 1,-1 1 0,1 0 0,5 4 0,-10-6-63,0 1 1,-1 0-1,1 0 0,-1 0 1,1-1-1,-1 1 0,1 0 1,-1 0-1,0 0 1,1 0-1,-1 0 0,0 0 1,0 0-1,0 0 1,1 0-1,-1 0 0,0 0 1,0 0-1,-1 2 0,-2 14-5,3-17-2,-1 7 49,0 0 0,1 1 0,0-1-1,0 0 1,1 1 0,1 7 0,2 40 109,-6 76 6,-4-32 24,5-77-199,2 46 134,-1-61-141,1 14 79,0 0 1,2 1-1,0-1 1,8 27-1,-9-46 42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4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0 455 6640,'76'22'73,"53"-1"51,-96-18 104,167-4 128,-157-4 32,166-28 159,-172 25-166,-13 1-200,18-4 145,78-33-1,-85 30-188,5-2 99,-1-1 1,-1-3-1,-1 0 0,40-30 1,-77 49-235,29-21 272,31-32 1,-52 46-256,-1 0 0,1-1 0,-2 0 0,1 0 0,-1 0 0,0-1 0,-1 0 0,0 0 0,4-13 0,-7 2-16,-2 19-3,-1 1 0,1-1 0,-1 0 0,1 1 0,-1-1 0,0 0 0,0 1 0,1-1 0,-1 1 0,-2-3 0,-19-15 0,21 18-2,-1-1 1,1 1-1,-1 0 1,0 0-1,1 0 1,-1 0-1,0 0 1,0 1-1,0-1 1,0 0 0,0 1-1,0 0 1,0-1-1,0 1 1,0 0-1,0 0 1,0 0-1,0 0 1,0 0-1,0 0 1,0 1-1,0-1 1,0 1-1,0 0 1,1-1 0,-1 1-1,0 0 1,0 0-1,-2 1 1,-39 39-33,11-11 32,29-26 2,-1 0 1,1 0-1,-1 1 1,1-1-1,0 1 1,1 0-1,-1 0 1,1 0-1,0 0 1,-2 7-1,6 0 27,45 93 94,7 24 3,-7 11 197,-38-112-271,-3-5 58,0 0 0,-1 0 0,-1 0 0,1 24 0,-4-36-72,1 12 206,-1-1 0,-1 1 0,-3 30 0,0-37-1846,1-1-6616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4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6640,'0'5'361,"-1"4"-155,-1 0-1,0-1 1,0 0-1,-1 1 1,0-1-1,-6 9 1,2 0 253,0 0 0,-6 25 0,1 16 397,-4 75 0,14-108-789,0 43 313,6 78 24,3-75-22,-4-47-324,8 56 211,-9-69-222,1 0 26,-1 0 1,0 0-1,-1 0 1,0 1-1,-1-1 1,0 0-1,-3 15 1,3-26-64,-1 1 1,0-1 0,1 0-1,-1 1 1,0-1 0,0 0-1,1 0 1,-1 1 0,0-1 0,0 0-1,0 0 1,1 0 0,-1 0-1,0 0 1,0 0 0,0 0-1,0 0 1,1-1 0,-1 1 0,0 0-1,0 0 1,1-1 0,-1 1-1,-1-1 1,2 1 2,-23-11 37,14 2 64,1-6-429,0 0 1,2 0-1,-1-1 1,-3-17 0,-8-31-8226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4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8072,'74'-33'153,"3"3"42,-62 28-14,14 5-42,42 11 1,-50-6 140,-9 0-218,0 1 1,0 0-1,-1 1 0,-1 0 1,13 15-1,-22-23-42,0-1-1,1 1 1,-1-1-1,-1 1 1,1 0-1,0-1 1,0 1-1,-1 0 1,2 3-1,2 14 50,-1 0 0,-1 1 0,1 28 0,-7-27 119,-4 2-49,-21 43 1,27-62-99,0 0 1,0-1 0,-1 1 0,1-1 0,-1 0 0,0 0-1,0 0 1,0 0 0,-5 4 0,-4 3 20,2 1-22,8-8-12,-1-1 1,0 1 0,1 0 0,-1-1 0,0 0-1,0 0 1,0 0 0,-1 0 0,-3 2 0,-9 3 129,-33 10 1,35-16 29,3-2-110,0-1 0,0 0 0,-17-6 0,24 7-50,0 0-1,0-1 1,1 1-1,-1-1 1,0 0-1,1 0 0,-1-1 1,1 1-1,0-1 1,0 0-1,0 0 1,0 0-1,0 0 1,-2-4-1,5 0 80,40-61-1493,-11 25-6180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1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1888,'42'130'2237,"-34"-106"-1444,36 130 1198,-30-84-1603,10 129 489,-23-129-578,0-58-209,0-1-1,1 0 1,0 0-1,1 0 1,0 0-1,0 0 1,8 15-1,-5-17-46,10 11 123,-3-4 112,-8-11-106,4 0-1211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1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10040,'0'0'416,"14"2"38,41 17-347,-54-18-106,1-1 0,0 1-1,0-1 1,0 1 0,0 0 0,0 0-1,0 0 1,-1 0 0,1 0 0,0 1 0,-1-1-1,1 0 1,-1 1 0,2 2 0,4 3 0,24 29-1299,-1 4-5202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1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0 615 5744,'31'18'-16,"63"28"1,-75-38 11,-9-4-5,0 0 1,0 0 0,0 1-1,0 0 1,-1 1-1,0 0 1,0 1 0,13 12-1,6 16 13,-1 0 0,24 43 0,-39-57-2,14 24 31,-23-42-37,20 33 84,1-2-1,43 46 0,-66-79-68,0-1-1,0 1 0,0 0 0,0-1 0,0 1 1,0-1-1,0 1 0,0-1 0,0 1 0,0-1 0,0 0 1,1 1-1,-1-1 0,0 0 0,0 0 0,0 0 1,0 0-1,0 0 0,1 0 0,-1 0 0,0 0 0,0-1 1,1 1-1,2-1 19,3-1 4,-1 0 1,0 0 0,0 0-1,0-1 1,0 0 0,-1 0-1,9-6 1,32-26 135,-43 32-127,0 0-1,0 0 0,0-1 0,0 1 1,0-1-1,0 0 0,-1 1 0,3-8 0,4-4 15,29-50 275,-23 39-165,2 2 1,1-1-1,1 2 0,31-30 1,-46 50-135,1 0 1,0 0-1,0 1 1,-1-1-1,1 1 1,1 0-1,-1 1 1,0-1-1,0 1 1,11-1-1,-8 1-4,7 0 99,2 3-72,0 2 1,31 10-1,-32-5 20,8 12-24,27 32 1,-41-41-40,0-1 1,1-1-1,0 0 0,1-1 1,0 0-1,18 11 0,-18-13-6,10 5 14,10-1-7,55 13 0,-61-23 2,7-4-7,-1-1 1,39-11-1,-43 3 6,103-76 3,-108 66-9,-12 9-4,0 0-1,-1 0-1,0 0 0,0-1 1,-2 0-1,0-1 0,0 0 0,6-20 1,21-102 9,-32 108 9,-3-140 15,-6 37 24,5 97-55,-4-47 38,-12-44 108,17 123-55,-2 11-40,-9 95 10,11-51-4,8 82 0,-5-96-51,2 5 36,-1-11-23,33 179 65,10-22-18,-37-152-31,-4-15-23,2 4-6,0-1 0,1 0 0,2 0 0,19 33 0,27 26 14,-45-75-17,-5-6-142,1 0 0,0 0 1,0-1-1,0 0 0,0-1 0,0 0 1,1 0-1,8 0 0,30-1-5959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1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8696,'5'0'73,"24"5"-15,-18-2 8,-1 0-1,22 1 1,88-4 144,60-24 176,-143 18-345,6-1 146,173-31 59,-175 30-132,158-23-1192,-97 17-4988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2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5656,'0'0'1064,"15"-12"-503,44-39-26,-47 41-492,4-4 165,1 1 0,0 0-1,0 1 1,2 1-1,25-12 1,-42 22-128,22-7 91,-23 7-152,1 1 0,-1 0 0,1 0 0,-1 0 0,1 0 0,-1 0 0,1 0 0,-1 0 0,1 0 0,-1 1 1,1-1-1,-1 1 0,1-1 0,-1 1 0,0-1 0,1 1 0,-1 0 0,0 0 0,2 1 0,0 1 30,1 0-1,-1 1 1,0-1-1,-1 1 1,1 0 0,-1 0-1,1 0 1,-1 0-1,2 9 1,10 49 266,-10-41-253,16 59 96,-18-73-142,1 0 0,0-1 0,0 1-1,1-1 1,0 1 0,0-1 0,0 0 0,1-1-1,5 6 1,-2-2-6,4 1 24,-2-4-24,1-1 1,0 0-1,0-1 1,0 0-1,1 0 1,-1-1-1,1-1 1,0 0-1,20 0 1,-20-2-5,-8 0-3,-1 0 0,1 0 0,-1 0 0,1-1 0,-1 0 0,1 0 0,-1 0 1,0 0-1,1 0 0,4-3 0,10-4 17,-1-1 1,1 0-1,-1-2 1,-1 0-1,0 0 1,-1-2-1,0 0 1,15-17-1,38-47 228,-67 76-200,0 0-40,-1 1 0,1-1 0,-1 1 0,1 0 0,-1-1 0,1 1 0,0 0-1,-1-1 1,1 1 0,0 0 0,-1 0 0,1 0 0,0 0 0,-1 0 0,1 0 0,0 0 0,-1 0 0,1 0 0,0 0 0,1 0 0,-1 2-7,0-1 0,0 1 0,1-1 0,-1 1 1,0 0-1,0-1 0,-1 1 0,1 0 0,0 0 0,0-1 1,-1 1-1,1 0 0,-1 0 0,0 0 0,0 0 1,1 0-1,-1 0 0,-1 0 0,1 2 0,1 28 16,4 31-4,0 30-9,1 15 1,4 10-3,3-1-2,1-18 0,-2-13 0,-5-12 0,-5-26-3,-1 1 0,-9 69 1,-3-68 0,4-32-3,-15 21 4,18-34 1,0 1 0,0-1 0,-1 0 0,0 0 0,-7 5 0,7-6 0,0 0 0,-1-1 0,0 0 0,0 0 0,0 0 0,-7 2 0,3-2 0,0-1 0,0 0 0,0-1 0,-12 0 0,5-1 0,1 0 0,-24-5 0,18 1 0,-32-11 0,36 8 0,-30-14 0,40 17 0,0-1 0,1 0 0,0 0 0,-10-9 0,11 8 0,1 0 0,-1-1 0,1 0 0,-6-10 0,5 7 0,1 0 0,-7-22 0,9 22 0,0 0 0,1-1 0,-1-12 0,3 16 0,-1 0 0,1 0 0,1 1 0,-1-1 0,4-11 0,-3 11 0,2 1 0,-1 0 0,1 0 0,0 0 0,0 0 0,4-6 0,32-35 0,3 8 0,-37 34 0,0 1 0,1 0 0,-1 0 1,8-3-1,0 2 2,0 1-1,0 0 1,0 1-1,17-2 1,-19 4-1,130-21 85,-108 16-34,40-13 1,-65 12-45,16-25-713,21-36 1,-1-4-6416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2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0 9592,'0'0'0,"20"35"0,-1 9-32,4 16 32,-3 5-136,-11 1 136,-3 0-664,-10 3 664,2-4-6096</inkml:trace>
  <inkml:trace contextRef="#ctx0" brushRef="#br0" timeOffset="1">657 696 6728,'0'0'0,"-23"39"0,-41 61 0,-32 31 0,-27 15 0,-31 18-24,-42 24 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5:0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349 487 7712,'-9'-19'268,"-10"-36"1,17 51-205,-1-1-1,1 1 1,-1 0 0,0 0 0,0 0-1,0 0 1,-5-5 0,-31-27 285,28 26-377,-19-16 194,-1 2 0,-60-35 0,9 5-48,78 51-77,4 3-39,-1 0-1,1 0 1,0 0 0,0 0-1,0 0 1,-1 0-1,1 0 1,0 0 0,0 0-1,-1 0 1,1 0 0,0-1-1,0 1 1,0 0-1,-1 0 1,1 0 0,0 0-1,0 0 1,0 0-1,0-1 1,-1 1 0,1 0-1,0 0 1,0 0 0,0 0-1,0-1 1,0 1-1,0 0 1,-1 0 0,1 0-1,0-1 1,0 1 0,0 0-1,0 0 1,0-1-1,0 1 1,0 0 0,0 0-1,0 0 1,0-1 0,0 1-1,0 0 1,0 0-1,0-1 1,0 1 0,0 0-1,0 0 1,1 0 0,-1-1-1,0 1 1,0 0-1,0 0 1,0 0 0,0-1-1,0 1 1,1 0-1,-1 0 1,0 0 0,0-1-1,17-4 37,28-1 2,91-3-4,185-8 64,-47 5-42,-219 10-4,234-15 20,-232 12-19,238-22 56,-275 25-99,159-23 40,-96 7-1260,-49 11-4952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5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8072,'0'0'232,"6"4"-39,16 14-48,-17-13 390,0-3 4,5 3-143,0 0 1,0-1 0,0 0-1,1-1 1,-1 0 0,1 0-1,17 1 1,-28-4-412,13-1 465,-1 2 1,25 2 0,-17 6-231,35 19 0,-42-21-193,-3-1 26,0 1 0,-1-1 0,0 1 0,0 1 0,9 10 0,-8-8-26,-3-2 5,1 0 1,-1 1-1,0 0 0,-1 0 0,0 1 1,-1-1-1,8 20 0,-8-17-10,-1-4 2,0-1 0,-1 2 0,0-1 0,-1 0 0,0 1 1,0-1-1,-1 1 0,0 0 0,0-1 0,-1 10 0,0-16-18,-3 13 101,-3-3-78,-2 0 1,1 0 0,-2 0 0,-9 11 0,2-10 77,8-8-70,-2 2-15,-1 0 1,0-1-1,0 0 1,0-1-1,-1 0 1,0-1-1,0 0 1,-12 2 0,-174 22 271,131-24-173,8-4 79,61-3-120,1 0-66,0 0 0,0 1 0,1-1 0,-1 1 0,0 0 0,1 0 0,0 0 0,-1 0 0,1 1 0,0-1 0,6 0 0,44-8 13,-40 8-16,17-4 25,0 2 1,-1 1 0,40 2-1,-52 1-25,4 0 36,38 4-1,-34-1-32,0-2-6,-14 0 5,1 0 0,-1 1 0,19 5 0,-7 0 17,35 13 1,-59-20-29,1 1-1,-1-1 0,1 0 1,-1 0-1,1 0 1,-1 0-1,0 1 1,1-1-1,-1 0 1,1 0-1,-1 1 0,0-1 1,1 0-1,-1 1 1,0-1-1,0 0 1,1 1-1,-1-1 1,0 1-1,0-1 0,1 0 1,-1 1-1,0 0 1,1 4 3,0-1-1,0 1 1,0 0 0,-1 0-1,0 0 1,0 0 0,0 0 0,-1-1-1,1 1 1,-3 6 0,-4 5 21,-12 9-8,-36 35 0,34-41-4,-1-1-1,-1-1 0,-36 21 0,44-29-10,-107 57 40,103-57-40,13-5-2,0-1 1,-1 0 0,1-1-1,0 1 1,-1-1 0,-8 1-1,0 0 1,9-1-2,1-1 1,-1 0-1,0 0 0,0-1 0,-12 0 0,15-1 0,-1 0 0,0 0 0,0-1-1,1 1 1,-1-1 0,1 0-1,-1 0 1,1 0 0,0 0-1,0 0 1,0-1 0,0 1 0,0-1-1,0 0 1,1 0 0,-5-6-1,7 8 1,-6-12-25,3 0-407,2 0 1,-1 0-1,2 0 1,0-15 0,2-12-10229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5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21 9688,'-62'-8'16,"28"8"-5,-35 5 0,35 1 12,1 0-1,-1 3 1,-43 17-1,48-16 7,21-8 18,0 1 0,1 0 0,-13 7 0,20-10-47,-112 64 192,-4 16-100,106-72-3,0-1 0,-15 17 0,25-24-89,-106 114 266,12 11-156,62-75 171,-92 176 115,107-185-128,-9 56 4,22-71-224,0 38 0,3-61-22,1 1 0,0-1 0,0 1 0,1-1 0,-1 1 0,1-1 0,1 6 0,-2-9-26,5 19 71,0 0-1,9 19 1,-6-23-43,0-1 0,15 21 0,-23-35-28,1 2 15,1-1-1,-1 1 1,0 0 0,0-1 0,1 1 0,-1-1-1,1 0 1,-1 1 0,1-1 0,0 0-1,-1 0 1,1 0 0,2 1 0,9 5 36,1 0 1,-1-1 0,24 7-1,-17-9-27,1 0 0,29 1 0,-44-5 7,1 0 0,-1 0-1,0 0 1,12-3 0,242-53 179,-249 53-176,0 0-1,0-1 0,11-6 1,229-123 150,-205 101-63,165-152 59,-204 178-151,0-1 1,-1 0-1,0 0 0,5-9 1,70-105 116,-15-15-90,-66 136-56,4-8 27,0 0 0,-1-1 0,0 0 0,2-11 0,-5 20-27,26-128 139,-19 16-73,-7 112-66,0-4 22,1 1-1,-1-1 1,-1 1-1,1-1 1,0 1-1,-1-1 1,0 1-1,-1-6 1,2 9-22,-6-17 64,0 0 0,-11-23 1,10 28-45,-1 1 0,0 0 0,-13-13 0,20 22-1,-1 0-1,1 1 1,-1-1 0,1 1 0,-1-1 0,0 1-1,0 0 1,0-1 0,1 1 0,-5-1 0,-1-2 35,-6-3-13,0 1-1,-1 0 0,1 1 0,-1 1 1,0 0-1,0 1 0,0 0 1,-16-1-1,19 3-136,6 0-13,0 0 0,0 1 1,-1 0-1,1 0 0,0 0 0,0 0 1,-1 1-1,1 0 0,0 0 0,0 0 1,0 1-1,0 0 0,-5 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5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7000,'2'-2'504,"3"0"-307,1 0 0,-1 0 0,0 1 0,1-1 0,-1 1 0,1 0 0,-1 1 0,11-1 1,4-1-54,2-1-47,43-3 465,98 2 26,-73 2-113,-70 1-417,1 0-18,46-8 142,-49 6-154,164-22 928,-152 22-412,39-10 0,-65 11-578,32 1-1056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55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9144,'0'28'269,"0"-25"162,0 0-107,5 124 1037,-5-10-1001,-2-37 97,1-47-286,6 61 1,27 118 676,-25-169-609,-6-40-78,3 0 4,-1-1-140,1 0 0,-1 0 0,1-1 0,-1 1 0,1-1 0,0 0 0,-1 0 0,1 0 0,0 0 0,0-1 0,0 1 0,0-1 0,0 0 0,0 0 0,-1-1 0,1 1 0,0-1 0,0 0 0,0 0 0,-1 0 0,1 0 0,0-1 0,-1 1 0,1-1 0,5-4 0,1 0-10,-6 3-11,1 0 1,-1 0 0,0-1 0,0 1 0,-1-1 0,7-7 0,11-15-877,24-37 0,-11 8-8001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55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8160,'3'-3'0,"12"-12"35,35-26-1,-48 40-7,-1 0-17,-1 1 0,0-1 1,1 1-1,-1-1 0,0 1 0,1-1 1,-1 1-1,1 0 0,-1-1 0,0 1 1,1 0-1,-1-1 0,1 1 0,-1 0 1,1 0-1,-1 0 0,1-1 0,-1 1 1,1 0-1,0 0 0,-1 0 0,1 0 1,-1 0-1,1 0 0,0 0 0,2 7 46,0 1-1,0 0 1,-1 0-1,0 0 1,0 0-1,-1 0 1,1 13-1,-1-10-19,1 8 76,-1 0 0,-1 0 0,0 0 0,-6 31 0,4-34-58,-2 26 422,-15 56 1,19-98-477,-9 35 270,2-14 124,-6 38-1,12-54-99,-1 3 55,1-6 638,6-5-734,1 1-210,-4 1-22,-1 1 0,1-1 0,0 0 0,0 0 0,-1 0 1,1 0-1,-1 0 0,1 0 0,-1 0 0,1 0 0,-1-1 0,0 1 0,3-4 1,11-11 124,-1 0 0,0-2 0,15-25 0,70-126 619,-90 152-731,-5 11 3,-1 0-1,1 1 0,0-1 0,0 1 1,10-9-1,33-32 205,-46 46-227,0-1-1,0 1 1,0-1-1,0 1 1,0 0 0,0-1-1,0 1 1,0 0-1,0 0 1,0-1 0,0 1-1,0 0 1,1 0-1,-1 0 1,0 0-1,0 1 1,0-1 0,0 0-1,0 0 1,2 1-1,15 7 5,-17-7-3,7 6 66,9 13-32,-2 2 1,0 0-1,12 26 0,-18-29-34,-7-14-8,-1 0-1,1 0 1,1-1-1,-1 1 0,1-1 1,0 0-1,0 0 0,0 0 1,0 0-1,1 0 1,-1-1-1,1 1 0,0-1 1,0 0-1,6 3 1,-4-4-5,0 0 0,0 0 0,0-1 1,1 0-1,-1 0 0,0 0 1,1-1-1,-1 0 0,0 0 1,1 0-1,-1-1 0,0 0 0,1-1 1,-1 1-1,6-3 0,-1 1-1,12-4 2,0 0 1,0-1 0,24-14-1,-30 14-1,-7 3 1,6-2 1,0 0 0,0-1 0,-1-1 0,0-1 0,-1 0 0,16-14 0,12-15 11,35-29 20,-76 67-33,1 1 0,0-1-1,-1 1 1,1 0 0,-1-1 0,1 1-1,0 0 1,-1 0 0,1 0-1,0 0 1,-1 0 0,1 1 0,0-1-1,-1 0 1,1 1 0,-1-1 0,1 1-1,-1 0 1,1-1 0,-1 1 0,3 2-1,-3-3 1,1 1 1,1 0-1,-1 1 1,0-1-1,0 0 1,0 1 0,0-1-1,0 1 1,0 0-1,0 0 1,3 3 0,3 5 1,37 38 16,-30-32-12,5 5 7,41 35 0,-51-48-13,32 15 6,-21-14-3,35 10 0,-40-18 1,74-16 4,-70 8-4,22-15 1,-37 18-6,0 1-1,0-1 0,0 0 1,-1 0-1,9-9 1,-9 6 0,0 0 0,0 0-1,-1-1 1,1 0 0,-2 1 0,1-1 0,-1 0 0,2-13 0,-3 18 0,-1 0 0,1 0 0,-1-1-1,1 1 1,-1 0 0,0 0 0,0 0 0,-1-1 0,1 1 0,0 0 0,-1 0 0,-1-4 0,-1-4 0,-9-23 2,4 23 3,-5 2-2,-1 1-1,-27-14 0,22 17 5,-12 3 0,-58 4 0,63 4-2,-41 18 1,52-18-6,1 2-1,-1-1 1,-16 14 0,21-13 0,0 0 0,1 1 0,0 0 0,-14 17 0,15-14-1,1-1 1,0 1-1,0 1 0,-5 15 0,7-14 0,0 1 0,1 0 0,-2 21 0,4-22 0,1 1 0,1-1 0,2 18 0,-1-21 0,1 1 0,0-1 0,7 19 0,-7-25 0,0 0 0,0 0 0,1 0 0,0 0 0,0 0 0,0 0 0,0-1 0,5 5 0,-2-4 0,1 1 0,0-1 0,0 0 0,0-1 0,13 6 0,8 3 0,29 8 0,50 7 0,7-11 0,89-7-2,-169-12-12,135-39-10,-136 28-14,11-11-986,72-51 0,-38 15-9009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5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73 678 9144,'-15'22'0,"14"-22"0,-25 56 0,17-40 23,6-11-2,0 0 0,0 1-1,1-1 1,0 0 0,0 1-1,0 0 1,1-1-1,0 1 1,0 0 0,-1 6-1,2-7 195,0 5 52,0-8 113,20-8 500,-12-1-610,-2 3-179,-1-1 0,0 1 1,0-1-1,0 0 1,-1 0-1,0-1 1,6-10-1,69-131 1228,-71 130-1262,-4 9 27,-1 0 1,1 1-1,1 0 1,5-7 0,0 0 68,2 0 1,12-13 0,-21 25-118,0 1 1,1-1-1,-1 0 1,0 1-1,0 0 1,1-1-1,-1 1 1,1 1-1,-1-1 1,1 0-1,-1 1 1,1 0-1,-1 0 1,1 0-1,6 1 1,-5-1 6,9 3 157,5 6-134,-2 1 1,1 0 0,17 14-1,-11-4 70,29 29 1,9 9-20,-35-33-67,7 6 16,0-2 1,52 33-1,-76-56-48,-2 0-11,0-1 1,0 0 0,1-1-1,-1 0 1,1 0 0,0-1-1,1 0 1,9 2 0,-7-3 4,1 0 0,-1 0 1,0-2-1,1 1 0,-1-2 1,0 0-1,13-2 0,-13 0-7,-5 1 1,-1 0-1,1 0 1,-1-1 0,0 0-1,7-4 1,25-14 50,43-33 0,-39 19-8,-26 19-29,1-2 24,1 2 1,24-19-1,-41 35-40,-1 0-1,1 0 1,-1-1-1,0 1 1,1 0 0,-1 0-1,1 0 1,-1 0-1,1-1 1,-1 1-1,1 0 1,-1 0 0,1 0-1,-1 0 1,1 0-1,-1 0 1,1 0-1,-1 0 1,1 1-1,-1-1 1,0 0 0,1 0-1,-1 0 1,1 0-1,-1 1 1,1-1-1,-1 0 1,1 1 0,10 12 9,-6-7 8,19 32 10,-13-20-22,0-1 1,1 0-1,26 29 1,-13-20-4,5 2-4,1-4-1,-29-23 0,1 1 0,0 0 0,-1-1 0,1 0 0,0 0 0,0 0 0,0 0 0,3 1 0,28-4 0,13-7 0,-2-8 0,-40 15 0,-1-1 0,1 0 0,0 0 0,-1 0 0,8-7 0,-9 7 0,-1-1 0,1 1 0,-1 0 0,1-1 0,-1 0 0,-1 1 0,4-9 0,-2 4 0,-1-1 0,0 0 0,2-14 0,-4 13 0,1 0 0,-1 0 0,-2-14 0,1 16 1,-1 0-1,0 0 0,0 1 1,-6-16-1,2 14 1,0 0 0,0 0-1,0 1 1,-1-1 0,-1 2 0,1-1 0,-1 1 0,-16-12 0,2 8 5,-15 1-1,-59-9 0,93 19-4,0 0 0,0-1 0,0 1 0,-1 0 0,1 1 0,0-1 0,-4 1 0,-11 3 5,-36 10 0,41-9-5,0 1-1,0 1 1,0 0 0,-15 10 0,14-6 1,0 1-1,-24 24 1,27-23-1,0 0 0,-13 23 0,17-22 1,-1-1-1,-6 19 1,12-26-2,1-1 1,-1 1-1,1-1 0,0 1 0,0 0 0,0 11 0,1-13 0,1 0 0,-1 0 0,1 0 0,0 0 0,0 0 0,0-1 0,1 1 0,0 0 0,-1-1 0,4 5 0,0 0 0,1-1 0,0 0 0,0 0 0,14 11 0,-10-9 0,1-1 0,0 0 0,1-1 0,12 6 0,-4-4 0,0-1 0,36 8 0,-25-9 0,47 4 0,-45-9 0,44-4 0,-16-5 0,72-18-1,-101 16-4,112-51 2,-118 44-2,34-26 3,10-16 2,-47 37 0,20-24 0,10-28 2,37-76 20,-51 86-3,-38 62-18,-1 1 0,0-1 0,0 1 0,0 0-1,0-1 1,0 1 0,1-1 0,-1 1 0,0 0 0,0-1-1,0 1 1,1-1 0,-1 1 0,0 0 0,1 0 0,-1-1-1,0 1 1,1 0 0,-1-1 0,0 1 0,1 0 0,-1 0-1,1 0 1,-1-1 0,0 1 0,1 0 0,-1 0 0,1 0-1,-1 0 1,1 0 0,-1 0 0,1 0 0,-1 0 0,0 0-1,1 0 1,-1 0 0,1 0 0,-1 0 0,1 0 0,0 1-1,0 0 1,0 0 0,0 0 0,0 1 0,0-1 0,0 0 0,0 1 0,-1-1 0,1 1 0,0-1 0,-1 1 0,1 2-1,11 35 7,8 31-6,9 8-1,6-5 0,-25-53 0,38 79-4,-41-83 3,-1 1 0,-1-1-1,7 32 1,-11-40 0,-1-1-1,0 1 1,0-1-1,0 1 1,-1-1 0,0 1-1,0-1 1,-1 0-1,0 1 1,-5 11 0,4-12-1,-5 7-12,-2-3 8,-1-1 0,-21 16 0,31-25 5,-1 0 0,0 0 0,1 0 0,-1 0 0,0 0-1,0 0 1,0 0 0,1-1 0,-1 1 0,0-1 0,0 0 0,0 1 0,0-1 0,0 0 0,0 0 0,-2-1 0,-4 1-1,-17-1-1,18-3-4,3-1 6,1 0 0,1 0-1,-1 0 1,1-1 0,0 1-1,-2-10 1,4 3-4,3-2 1,1-1 0,1 1 0,0 1 0,1-1 1,0 1-1,1 0 0,10-14 0,31-34-69,49-47-23,-73 86-56,120-84-72,-114 88-8,97-35-89,-126 52 305,1 1 0,-1-1 0,0 1 0,0 0 0,0 0 0,1-1 0,-1 1 0,0 0 0,0 0 0,1 0 0,-1 0 0,0 0 0,1 0 0,0 1 0,17 4-66,-1 0 0,0 1 0,22 11 0,-21-4-117,-8-4 115,1 0 51,-2 0-1,1 0 0,-1 1 0,-1 1 0,0 0 1,12 17-1,64 98-91,-58-91 121,4-6 4,-26-25 0,-1-1 0,1 0 0,0-1 0,0 1 0,7 1 0,-2-2 0,0 0 0,-1-1 0,1 0 0,0-1 0,0 0 1,16-2-1,-25 2 0,9-2 2,0 1 1,0-2-1,0 1 1,0-2-1,-1 1 1,1-1-1,-1 0 1,0-1-1,10-7 1,-11 7 0,5-3 10,0-1 1,0-1-1,-1 0 1,15-16 0,-16 15-5,-4 4 5,-1 0 0,1 0 1,-2-1-1,1 0 0,-1 0 0,0-1 0,-1 1 0,6-16 0,-6 13-1,5-11 82,8-35 0,-14 44-28,2-1 0,8-21 0,-12 34 40,-1 4-1,6 24-56,1 0 0,1-1 0,1 0 0,1 0 0,17 29 0,0-13-35,-14-28 13,76 50 13,-83-59-37,1-1 0,0 0 0,0 0 1,0-1-1,0 0 0,10 3 0,0 0 1,29 7 0,-27-12 2,30-9-1,-31 3-5,-1 0 0,18-8 0,-18 6 1,-1-2-1,22-14 1,-26 15-1,-1-1 0,1 0-1,14-17 1,-14 10 0,0-1 1,0-1-1,-2 0 0,0-1 1,11-30-1,-13 18 7,11-132 11,-19 131 1,-1 18-12,-1-12 3,-2 0 1,0 0-1,-2 1 0,-13-39 1,16 54-9,-80-200 137,82 208-135,1-1 0,-1 1 1,-1 0-1,1-1 0,0 1 1,-1 0-1,1 0 0,-1 0 1,1 0-1,-1 0 0,0 0 1,0 1-1,0-1 0,0 1 1,0-1-1,0 1 0,-1 0 1,-3-2-1,0 4 63,0 6-46,0 0 1,0 0-1,0 0 1,1 1-1,0 0 0,1 0 1,-6 12-1,-19 56 37,28-74-62,-5 22 24,-5 43 4,8-38-22,1 33 1,4-28-2,6 37 1,-2-33-2,13 39-1,-6-39 0,2-1 0,35 66-1,-32-80-6,13 5 3,47 34-1,-54-50-2,91 25-3,-93-34-4,99-8-4,-96 0 4,94-44-4,-96 36 6,5-13 6,40-44 0,-51 46-6,20-43 4,-1-26 7,-9 3 1,-8 14 0,-14 55 1,5-20 11,6-47 1,-16 82 2,-1-3 7,1 9-21,0 0-1,0 0 1,0 0-1,0 0 0,0 0 1,-1 0-1,1 0 0,0 0 1,0 0-1,0 0 0,0 0 1,0 1-1,0-1 1,0 0-1,0 0 0,0 0 1,0 0-1,0 0 0,0 0 1,0 0-1,0 0 0,-1 0 1,1 0-1,0 0 0,0 0 1,0 0-1,0 0 1,0 0-1,0 0 0,0 0 1,0 0-1,0 0 0,0 0 1,-1 0-1,1 0 0,0 0 1,0 0-1,0 0 0,0 0 1,0 0-1,0 0 1,0 0-1,0 0 0,0 0 1,0 0-1,0 0 0,-1 0 1,1 0-1,0 0 0,0 0 1,0 0-1,0-1 0,0 1 1,0 0-1,0 0 1,0 0-1,0 0 0,0 0 1,0 0-1,0 0 0,0 0 1,0 0-1,0 0 0,0 0 1,0-1-1,0 1 0,-5 4 5,1 0 0,0-1 0,1 2 0,-1-1-1,1 0 1,0 1 0,0-1 0,0 1-1,0 0 1,1 0 0,0 0 0,-3 10 0,-2 10 11,-6 28 0,12-47-20,-3 20 10,0-1 0,2 1-1,1 0 1,3 34 0,-1-40-4,2 12 4,10 42 1,9 0-4,1-18 2,-2-17-4,3-10-1,6-4 0,-22-20-3,0-1-1,0 0 0,1-1 0,-1 0 0,1 0 0,0 0 0,-1-1 0,1-1 0,0 1 0,1-2 1,-1 1-1,0-1 0,14-2 0,-12-2-148,-3-2-203,-1 0 0,1-1 0,-2 0-1,1 0 1,9-15 0,10-14-9411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5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26 319 10312,'-5'2'0,"-15"11"97,37-13-54,42-9 313,96-25 68,-114 24-64,190-49 121,-182 46-233,-10 3-109,18-5 95,109-43 0,29-24-1505,-91 38-6602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58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10400,'3'6'102,"0"1"1,-1-1 0,1 1-1,-2-1 1,1 1 0,0-1-1,-1 1 1,-1 0-1,1 0 1,-1 8 0,-1 14 456,-5 30 0,3-38-534,-7 62 288,5-33-107,3 1 1,1 0-1,9 69 0,11-37 712,-19-83-915,0 0 1,0 1 0,0-1 0,0 0 0,0 0-1,1 0 1,-1 0 0,0 0 0,0 0 0,0 1 0,0-1-1,0 0 1,0 0 0,0 0 0,0 0 0,0 0-1,0 0 1,0 0 0,0 0 0,1 0 0,-1 1 0,0-1-1,0 0 1,0 0 0,0 0 0,0 0 0,0 0-1,0 0 1,1 0 0,-1 0 0,0 0 0,0 0 0,0 0-1,0 0 1,0 0 0,0 0 0,1 0 0,-1 0 0,0 0-1,0 0 1,0 0 0,0 0 0,0 0 0,0 0-1,1 0 1,-1 0 0,0 0 0,0-1 0,0 1 0,0 0-1,0 0 1,0 0 0,0 0 0,0 0 0,1 0-1,-1 0 1,0 0 0,0-1 0,9-2-100,0-1 0,-1-1 0,1 1 0,-1-2 1,13-9-1,-8 5-917,39-27-8080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5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11568,'25'37'257,"-19"-27"-122,0 0-29,1-1-1,0 1 0,0-1 0,0 0 0,18 14 1,9 4 259,2-2 1,55 28 0,-39-32-311,35 0-101,-35-11-3,-28-5-162,0-2 1,45 1-1,-68-4-22,-9 15-399,0-8 598,0-1 0,0 0 1,-18 9-1,-24 10 22,47-23 14,-4 3-1,4-3 6,0 1 0,0-1 1,0 1-1,1-1 0,-1 1 1,1 0-1,0 0 0,0 0 1,0 0-1,0 1 1,0-1-1,1 0 0,-1 1 1,1-1-1,0 1 0,0 0 1,0-1-1,1 1 0,-1 0 1,1-1-1,0 1 0,0 0 1,1 7-1,1 1 43,1 1-1,0-1 1,1 0-1,9 21 1,-10-25-34,9 15 144,80 104 60,-31-58 23,-38-45-206,36 38 16,-40-40 75,39 64 63,-58-85-186,0-1 0,1 0 0,-1 1 0,0-1 1,1 0-1,-1 1 0,0-1 0,0 0 0,0 1 1,0-1-1,1 1 0,-1-1 0,0 1 0,0-1 1,0 0-1,0 1 0,0-1 0,0 1 0,0-1 1,0 1-1,0-1 0,0 0 0,0 1 0,0-1 1,-1 1-1,1-1 0,0 0 0,0 1 1,0-1-1,-1 1 0,-2 5 15,-1-1 0,0-1 0,0 1-1,0 0 1,-1-1 0,1 0 0,-1 0 0,0 0 0,0-1 0,-1 0 0,-5 3 0,-13 3 180,-129 24 77,120-28-89,-160 4-1725,91-7-7303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5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446 114 9864,'-2'-6'281,"-1"-3"-101,0 1-1,0-1 1,-1 1 0,0-1-1,-1 1 1,0 0 0,-8-10-1,9 15-102,-1-1-1,0 1 0,1 0 1,-1 0-1,0 1 0,0 0 1,-1-1-1,1 2 0,0-1 1,-1 0-1,1 1 0,-1 0 1,1 1-1,-1-1 0,1 1 1,-1 0-1,-8 1 0,-5 2-10,1 0 0,0 1 0,-23 8 0,32-10-58,-47 19 186,-2 3-34,58-24-159,-1 0-1,1 0 1,0 0-1,0 0 1,0 0 0,0 0-1,0 0 1,-1 0-1,1 0 1,0 0-1,0 0 1,0 0-1,0 0 1,0 0 0,0 0-1,-1 0 1,1 1-1,0-1 1,0 0-1,0 0 1,0 0-1,0 0 1,0 0-1,0 0 1,0 1 0,0-1-1,-1 0 1,1 0-1,0 0 1,0 0-1,0 0 1,0 1-1,0-1 1,0 0 0,0 0-1,0 0 1,0 0-1,0 0 1,0 1-1,0-1 1,0 0-1,0 0 1,1 0-1,-1 0 1,0 1 0,0 0 0,0 1 0,0 0 1,1 0-1,-1 0 0,1-1 1,-1 1-1,1 0 0,0 0 1,1 2-1,1 0-1,1 0 1,-1 0 0,1 0-1,8 6 1,71 46-7,-35-25 2,-43-28 2,-1 0-1,1 1 1,-1-1 0,0 1-1,5 7 1,-4-6 0,-5-4 2,0 0 0,1 0-1,-1 0 1,0 0 0,0 0 0,0 0-1,1 0 1,-1 0 0,0 0-1,0 0 1,-1 0 0,1 0 0,0 0-1,0 0 1,0 0 0,-1 0 0,1 0-1,0 0 1,-1 0 0,1 0-1,-1 0 1,0 1 0,-1 1 0,0 5-1,1-6 0,0 1 1,0-1 0,0 1-1,0-1 1,-1 1-1,1-1 1,-1 0-1,1 0 1,-1 0-1,0 0 1,0 0-1,-2 2 1,-17 15-1,-26 19-1,31-29-3,-28 6 4,-5-3 1,12-7 0,14-5 0,22 0 0,1 0-1,-1 0 1,1 0 0,-1 0 0,1 0 0,-1 0 0,1 0 0,-1 0 0,1 0 0,-1-1 0,1 1 0,-1 0 0,1 0 0,-1-1 0,1 1-1,0 0 1,-1 0 0,1-1 0,-1 1 0,1 0 0,0-1 0,-1 1 0,1-1 0,0 1 0,-1-1 0,1 1 0,0 0 0,0-1 0,0 1-1,-1-1 1,1 1 0,0-1 0,0 1 0,0-1 0,0 1 0,0-1 0,0 1 0,0-1 0,0 1 0,0-1 0,0 1 0,0-1 0,0 1-1,0-1 1,0 1 0,1-1 0,-1 1 0,1-2 0,16-24-4,-14 22 4,35-41-1616,2-3-6464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5:0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9056,'6'21'83,"1"0"1,1-1 0,1 1-1,11 18 1,-11-22-10,11 25 186,22 68 1,-35-81-113,3 154 59,-11-138-87,-13 195 44,12-190-64,2-47-95,-23 273 174,0-71-111,19-165-48,-5 52 0,1 0-15,6-53-656,3 49-1,1-41-5894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5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9328,'3'2'-1,"0"0"0,1 0 0,-1 0 1,0 0-1,0 0 0,0 1 0,-1-1 1,1 1-1,0 0 0,-1 0 0,0 0 0,1 0 1,-1 0-1,2 6 0,6 7-2,2-2 3,-7-9 10,-1 0 1,0 1-1,0 0 1,0 0-1,5 12 1,54 116 83,-44-91 72,15 56-1,-11-26 219,39 139 793,-61-204-1103,0-3-25,0 0 0,1 0 1,-1 0-1,1-1 0,0 1 0,4 6 0,7 14-1028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7:5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9952,'111'19'271,"-93"-16"-193,7 1 67,0-2 0,1 0 0,28-2 1,15-1-84,124-4-1,-152 4 6,-31 0-50,189 5 159,-198-4-172,21 2 65,40 8 1,-61-9-62,0-1 0,0 0 1,0 1-1,0-1 1,0 1-1,0-1 1,0 1-1,0 0 0,0-1 1,0 1-1,0 0 1,0 0-1,-1 0 1,1-1-1,0 1 0,0 0 1,-1 0-1,1 0 1,-1 0-1,1 0 1,-1 0-1,1 1 0,-1-1 1,0 0-1,1 2 1,0 0 12,1 3 2,-1-3-11,0-1 0,-1 1 0,1 0 0,-1-1 1,1 1-1,-1 0 0,0-1 0,0 1 0,0 0 0,0 0 0,-1-1 1,1 1-1,-2 4 0,-9 31 225,-28 63 1,19-50-57,2-10-1,17-38-73,0-3-100,1 1 0,0-1 0,0 0 0,0 1 0,0-1 0,0 0 0,1 1 0,-1-1 0,0 1 0,0-1 0,0 0 0,0 1 0,0-1 0,0 0 0,1 1 1,-1-1-1,0 0 0,0 1 0,0-1 0,1 0 0,-1 0 0,0 1 0,0-1 0,1 0 0,-1 0 0,0 0 0,1 1 0,-1-1 0,0 0 0,1 0 0,-1 0 0,0 0 1,1 1-1,5-4 14,0 1 1,-1-1-1,1 0 0,-1-1 1,1 1-1,-1-1 1,7-7-1,-5 6 16,19-17 32,-1-1 1,-1-2 0,22-27-1,-37 40-54,-6 8-5,0 1 0,-1-1 0,1 0 1,-1 1-1,0-1 0,0 0 0,-1-1 1,3-7-1,1-3 33,-1 0 0,0 0 0,-2 0 0,1 0 0,-2-1 0,0 1 0,-3-30 0,2 43-25,-1-1-1,1 1 1,-1 0 0,0-1 0,0 1-1,0 0 1,0 0 0,0 0-1,-1 0 1,1 0 0,-1 0 0,1 0-1,-1 0 1,0 0 0,-2-2-1,2 3 1,1 0-8,0 0-1,0 1 1,0 0-1,1-1 1,-1 1-1,0-1 1,0 1-1,0 0 1,0 0-1,0-1 1,0 1-1,0 0 1,0 0-1,1 0 1,-1 0-1,0 0 1,0 0-1,0 0 1,0 1-1,0-1 1,0 0-1,0 0 1,0 1-1,0-1 1,1 1-1,-1-1 1,0 0-1,-1 2 1,1-1 3,-1 0-1,0 0 1,1 0 0,-1 1 0,1-1 0,-1 0 0,1 1 0,0 0 0,-1-1 0,0 3 0,1-1-3,0 1 1,0 0 0,0-1 0,0 1-1,1 0 1,-1-1 0,1 1 0,0 0 0,0 0-1,2 6 1,-1-6-9,0 0 0,0 1 0,0-1-1,1 0 1,4 7 0,0-2-207,1 0-1,1 0 1,-1-1 0,1-1-1,1 1 1,-1-1 0,16 9-1,-23-15 84,52 36-8738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0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0 868 8968,'16'7'1,"-16"-6"8,0-1 0,1 0 0,-1 1 0,1-1-1,-1 0 1,1 0 0,-1 1 0,1-1 0,-1 0 0,1 0 0,-1 0 0,1 0-1,-1 1 1,1-1 0,0 0 0,-1 0 0,1 0 0,-1 0 0,1 0 0,-1 0-1,1-1 1,-1 1 0,1 0 0,-1 0 0,1 0 0,0-1 0,2-12 468,-1-4-306,8-4 9,1 0 0,1 0 1,1 1-1,1 1 0,0 0 0,2 1 0,22-20 0,-32 31-85,2 1 0,-1 0-1,1 1 1,0 0 0,0 0-1,0 0 1,1 1 0,-1 1-1,1-1 1,0 1 0,0 1-1,10-2 1,-18 4-83,-1 0 1,1 0-1,0 0 0,-1 0 0,1 0 1,-1 1-1,1-1 0,-1 0 1,1 0-1,0 0 0,-1 1 1,1-1-1,-1 0 0,1 1 0,-1-1 1,0 1-1,1-1 0,-1 0 1,1 1-1,-1-1 0,0 1 0,1-1 1,-1 1-1,1 0 0,0 1 21,12 19 42,-1 1 0,-1 0 0,-1 0-1,-2 1 1,0 0 0,10 48 0,-16-64-61,0 0-1,0 1 1,0-1 0,1 0-1,0-1 1,1 1 0,8 12-1,-7-11-5,6 5 27,6 1-18,0-2 1,37 22-1,-30-26 10,118 15 10,-112-23-9,119-15 17,-123 9-11,-16 3-22,2 0-4,0-1-1,0 0 1,0-1 0,-1 0-1,1-1 1,-1 0 0,-1-1-1,11-8 1,-4 3 5,31-26 65,-43 35-65,-2-1-1,1 0 1,0-1-1,-1 1 1,0 0-1,0-1 1,0 0-1,0 0 0,3-10 1,-4 8 26,0-1 1,0 0-1,-1 0 1,0 0 0,0 0 0,-1-1-1,-1-12 1,2 32-14,1 0 0,1-1 0,0 1-1,0-1 1,1 0 0,0 0 0,1 0-1,6 9 1,-7-13-18,0 0 0,0 0 1,1-1-1,-1 0 0,1 0 0,1 0 0,-1-1 0,0 1 0,10 4 1,-9-5-4,8 2 23,12-2-6,43 1 0,-62-4-15,0-1-1,-1 0 1,1-1-1,0 0 1,0 0 0,12-4-1,0 0 1,37-10 5,-52 14-5,1-1 0,-1 1 0,1 0 0,-1-1 0,0 0 1,0 0-1,0-1 0,7-4 0,0-1 3,17-12 7,-26 18-12,0 0 0,-1-1 1,1 1-1,0-1 0,-1 1 0,1-1 1,-1 0-1,0 1 0,1-1 0,-1 0 0,-1 0 1,1 0-1,0 0 0,-1 0 0,0 0 1,1 0-1,-1 0 0,0 0 0,-1-3 1,1 2 1,-3-7 41,1 7-41,0 1-1,-1-1 1,1 1 0,-1 0 0,0 0 0,0 0-1,0 0 1,0 0 0,-1 1 0,1-1 0,-6-2-1,-1 0 9,0 1 1,0 0-1,0 0 0,-15-2 0,-30-5 5,31 9 34,-6 4-17,-59 11 0,67-4 18,-9 10-16,-38 30-1,52-32-3,-41 73 16,51-71-30,3 18-4,1 40 1,6-53 2,8 11-8,20 43 1,-30-76-12,0-1-1,0 1 1,0 0 0,0-1-1,0 1 1,0-1 0,0 1 0,1-1-1,-1 1 1,3 1 0,14 10 3,1 1 0,1-2 0,36 17 0,-24-20 3,64 9-1,42-8-4,-63-12-5,110-17 0,-139 10-22,185-58-36,-185 50-119,167-82-111,-175 79-81,-12 5 184,15-9-126,75-55 0,-36 7-86,-78 70 382,1 0 0,-1 0 1,0-1-1,-1 1 0,1-1 0,0 1 1,-1-1-1,1 0 0,-1 0 0,0 0 1,0 1-1,0-1 0,0 0 0,0 0 1,-1-1-1,1 1 0,-1 0 0,0-5 1,0 7 13,0 0 1,0 0 0,-1 0 0,1 0-1,0 0 1,-1 0 0,1 0 0,-1 0-1,1 0 1,-1 0 0,1 0 0,-1 0-1,0 0 1,1 0 0,-1 0-1,0 0 1,0 1 0,0-1 0,0 0-1,0 1 1,-1-2 0,-1 0-5,-19-12-2,9 10 5,-34 1 4,-26 5 2,-93 24 8,135-18 6,-105 50 13,114-44 0,14-8-17,-1 1-3,0 0 0,0 1-1,1 0 1,0 0-1,0 1 1,1 0 0,0 0-1,-10 19 1,11-17 7,1 1 0,1 0 0,-5 16 0,9-27-13,-1-1 0,1 0 0,0 1 0,0-1 0,0 0 0,0 0 0,0 1 0,0-1 0,0 0 0,0 1-1,0-1 1,0 0 0,0 1 0,0-1 0,0 0 0,0 0 0,1 1 0,-1-1 0,0 0 0,0 1 0,0-1 0,0 0 0,0 0 0,1 1 0,-1-1 0,0 0 0,0 0 0,0 0 0,1 1 0,-1-1 0,0 0 0,0 0 0,1 0 0,7 6 11,0 0 1,0-1 0,1 0-1,0-1 1,0 0 0,16 4-1,-25-8-12,24 5 80,3-6-51,-1 0-1,1-2 1,41-10 0,-35 0 50,135-81 29,-136 71-42,109-95 25,-138 115-82,1-1 0,-1 1 0,0-1 0,0 1 0,4-7 0,23-40 30,27-62 0,-45 74 0,28-172 12,-36 168-31,-3 19-10,1-6-3,-1 1 1,-1 0 0,-2 0 0,-7-43 0,-16-27 17,25 96-24,0 0-1,-1 0 0,1 0 1,-1 0-1,0 0 0,1 0 1,-1 0-1,0 0 0,0 1 1,0-1-1,0 0 0,-1 1 1,1-1-1,0 1 0,-1-1 1,1 1-1,-1 0 0,0-1 1,1 1-1,-1 0 0,0 0 1,-3-1-1,5 2-1,0 0 0,0 0 1,0 0-1,0 0 0,-1 0 0,1 0 0,0 0 1,0 0-1,0 0 0,0 0 0,-1 0 0,1 0 1,0 0-1,0 0 0,0 0 0,0 0 0,-1 0 1,1 0-1,0 0 0,0 0 0,0 0 1,0 0-1,-1 0 0,1 0 0,0 0 0,0 1 1,0-1-1,0 0 0,0 0 0,-1 0 0,1 0 1,0 0-1,0 0 0,0 1 0,0-1 0,0 0 1,0 0-1,-9 11 4,0 0 0,1 1 0,-7 12 0,15-24-4,-9 20 7,-6 44-1,12-37-5,-1 40 0,7 44-1,3 16 1,-4-86 1,0-6 1,1 0 0,1 0 0,17 62 1,20 33 8,-30-107 9,75 86 18,-84-106-35,0-1 0,0 0 1,0 0-1,0 0 1,1-1-1,-1 1 1,0-1-1,5 3 1,11 6 15,35 13 0,-30-16-10,34 6 1,-54-12-3,1 0 1,-1-1-1,1 0 0,-1 1 1,1-1-1,-1-1 0,7 0 1,39-7-575,-1-2 1,53-19 0,10-8-8315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0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69 412 10224,'-2'18'7,"-1"1"0,-1-1 0,-1-1 0,-10 29 0,5-19-4,-8 30 223,14-31-11,0 0 0,2 0 1,1 30-1,6 3 292,-3-41-375,0 8 343,1 1-1,7 27 1,-9-54-426,0 0 0,0-1 0,1 1 0,-1 0 0,0 0 0,0 0 0,0-1 0,0 1 0,0-1 0,0 1 0,0-1 0,1 1 1,-1-1-1,1-1 0,-2 2-25,8-3 36,-5 2-30,-1 0-1,1-1 0,-1 1 1,1 0-1,-1-1 1,0 0-1,0 1 0,0-1 1,0 0-1,0 0 1,3-4-1,9-10-390,-1-1 0,-1-1 0,13-22 0,4-17-8572</inkml:trace>
  <inkml:trace contextRef="#ctx0" brushRef="#br0" timeOffset="1">45 0 11296,'0'0'33,"-2"2"-1,1 0-25,0 0-1,0 0 1,0 0 0,1 0 0,-1 0-1,0 0 1,1 0 0,0 0 0,-1 1-1,1-1 1,0 0 0,0 0-1,0 0 1,0 1 0,0-1 0,1 0-1,-1 0 1,1 0 0,-1 0-1,1 0 1,0 0 0,1 4 0,5 8 25,-1 1 0,11 15 0,16 21-19,-17-30-5,4 0-462,1-1 0,33 24 1,-2-8-6427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0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0 427 9240,'8'18'167,"-1"-1"1,-1 2-1,0-1 0,-2 0 1,5 34-1,4 15 315,7-11-56,25 123 548,-41-169-700,5 5 48,-9-15-312,0 0 0,0 0-1,0 1 1,0-1 0,0 0 0,0 0-1,1 1 1,-1-1 0,0 0-1,0 0 1,0 0 0,1 1 0,-1-1-1,0 0 1,0 0 0,0 0 0,1 0-1,-1 0 1,0 1 0,0-1-1,1 0 1,-1 0 0,0 0 0,0 0-1,1 0 1,-1 0 0,0 0-1,1 0 1,-1 0 0,1 0 0,1 0 15,1 1 0,0-1 0,0 0 0,0 0 0,-1 0 0,1-1 0,0 1 0,0-1 0,4-1 0,37-21 278,121-86 429,-144 96-697,-11 6 12,1 1-1,0 0 1,0 1-1,13-4 1,117-46 216,-123 48-169,-1 1 1,20-4-1,-12 4-51,34-9 16,-54 13-34,1 0 0,-1 1 0,1 0 0,-1 0 1,1 1-1,-1 0 0,1 0 0,6 0 0,7 2 9,36 1 14,-31 1 59,172 77 211,-101-38-252,-75-34-54,44 20 27,132 42-1,-177-69-31,32-7-1,-33 2-5,-1-1 0,18-6 0,-21 4 0,0 1 1,-1-2-1,15-8 0,-17 8 0,-1 0-1,0-1 0,17-17 1,-19 16-1,0-1 0,0 0 0,11-21 0,-12 18 0,-1 0 0,-1 0 1,5-16-1,-4 0 2,-1 1 0,-2-1 0,1-38 0,-5 35 5,-25-130 3,23 145-2,-1 0 0,-10-24-1,5 14-3,-19-59 23,-1 15 2,29 69-27,0 1 0,-1 0 0,0 0 0,1 0 1,-1 0-1,1 0 0,-1 0 0,0 0 0,0 0 0,0 0 1,0 0-1,0 0 0,0 1 0,0-1 0,0 0 0,0 0 1,0 1-1,0-1 0,0 1 0,0-1 0,0 1 0,-1 0 1,1-1-1,0 1 0,0 0 0,-1 0 0,1 0 0,-2 0 1,-1 3 18,-4 9-10,1 1 0,-6 14 0,9-10 4,-6 98 9,14-40-13,-1-45-9,6 72 0,5-9-2,6-21 0,7-13 0,9-3 0,2-9 0,1-12 0,-32-30 0,0 0 0,1-1 0,13 6 0,-12-6 0,1-1 0,21 4 0,-23-6-247,1 0 1,0 0-1,-1-1 1,1 0-1,0-1 1,-1 0-1,14-4 1,13-3-9614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0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11296,'70'8'138,"-1"-3"0,80-6 0,-87 0-98,-25 0 194,152-17 87,-151 11-113,177-48 295,-190 49-431,6-2 173,0-2 1,55-23 0,-83 31-79,-4 2-156,0 0 0,0 0 1,0 0-1,1 0 1,-1 0-1,0 0 0,0 0 1,0 0-1,0 0 0,0 0 1,0 0-1,1-1 1,-1 1-1,0 0 0,0-1 1,0 1-1,0-1 1,0 0-6,0 1 1,0-1 0,-1 1 0,1-1-1,0 1 1,0 0 0,0 0 0,0-1-1,-1 1 1,1 0 0,0 0 0,0 0-1,0 0 1,-1 0 0,1 1-1,0-1 1,0 0 0,0 0 0,0 1-1,-1-1 1,0 1 0,-30 12 186,-53 28-1,79-37-194,2-3 20,0 1 1,0 0 0,0 0 0,1 0-1,-1 0 1,1 1 0,-1-1 0,1 1-1,0 0 1,0 0 0,0 1 0,0-1-1,1 0 1,-4 5 0,7-6-8,-1 0-1,0 0 1,0-1 0,1 1 0,-1 0-1,1 0 1,-1-1 0,1 1 0,0-1-1,-1 1 1,1 0 0,0-1 0,0 0 0,0 1-1,0-1 1,1 1 0,1 1 0,-2-3 0,7 6 64,22 2-24,42 8 1,-57-13-34,0 0 1,0-2 0,21 1 0,-11-2-8,-1 2-3,-14-1-1,0-1 0,0 0 0,1-1 0,-1 0 0,11-3 0,70-17 38,-80 14-17,-9 5-24,0 0 0,-1-1 0,1 1 0,0 0 0,-1-1 0,0 0 0,1 1 0,-1-1-1,0 0 1,0 1 0,-1-1 0,1 0 0,0 0 0,-1 0 0,0 0 0,0 1 0,0-1 0,0 0 0,0 0 0,0 0 0,-1 0 0,1 0 0,-1 0 0,0 1 0,0-1 0,0 0 0,0 1 0,-1-1 0,1 0 0,-1 1 0,-2-3 0,-21-16 14,12 16 36,8 4-45,-1 0 1,1 0-1,-1 1 1,1 0-1,-1 0 1,1 0-1,-1 0 1,1 1-1,-1 0 1,1 0-1,-1 1 1,1-1-1,0 1 1,0 1-1,0-1 1,0 0-1,0 1 1,0 0-1,1 0 1,-1 1-1,-6 6 1,11-10-53,0 1 1,-1 0 0,1 0-1,-1-1 1,1 1-1,0 0 1,0 0-1,0 0 1,-1-1-1,1 1 1,0 0-1,0 0 1,0 0 0,0 0-1,0-1 1,0 1-1,1 0 1,-1 0-1,0 0 1,0 0-1,1-1 1,-1 1 0,0 0-1,1 0 1,-1-1-1,1 1 1,-1 0-1,1-1 1,-1 1-1,1 0 1,-1-1 0,1 1-1,0-1 1,-1 1-1,1-1 1,0 1-1,-1-1 1,1 0-1,0 1 1,0-1-1,-1 0 1,2 1 0,13 8-9638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02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10488,'89'0'397,"-87"0"-356,0 1 1,1-1-1,-1 0 0,0 0 1,0 1-1,0-1 1,0 1-1,0 0 0,0 0 1,0 0-1,0 0 0,3 2 1,5 2 33,5 2-24,-9-5-6,0 1 0,0 1 0,0-1 0,0 1 0,-1 0 0,10 9 0,-10-9-3,15 12 36,0 2 0,-1 0 1,-1 1-1,21 29 0,-16-19-18,119 174 216,-74-94-57,-66-106-158,3 9 156,-5-31-158,1 0 0,0 0 1,2 0-1,0 0 0,7-21 0,-2 26 8,9-4-36,1 1 0,22-16 0,-19 21 36,95-40 43,-88 41-75,0 2 0,48-11 1,-58 20 5,85 20 20,-96-19-52,-1 1-1,1-1 0,-1 1 0,1 1 1,-1-1-1,6 5 0,4 1 1,-2-3-4,20 14 29,14 20 0,-40-28-20,5 21-1,-11-25-12,0-1 0,0 1-1,-1-1 1,1 8 0,-5 25 4,-7-9-3,10-29-2,0-1 0,0 1 0,0 0 0,-1 0 0,1-1 0,0 1 0,-1 0 0,1 0 0,-1-1 0,1 1 0,-1 0 0,1-1 0,-1 1 0,1-1 0,-1 1 0,-1 0 0,2-1 0,-1-1 0,1 0 0,-1 1 0,1-1 0,0 0 0,0 1 0,-1-1 0,1 0 0,0 0 0,0 0 0,0 1 0,0-1 0,0 0 0,0 0 0,0 1 0,0-1 0,0 0 0,1-1 0,6-26 0,8-8 0,3-4 0,3 0 0,12 2 0,13-6 0,9-2 0,7 4 0,-6 12 0,-52 28 0,0 0 0,1 0 0,-1 1 0,1-1 0,0 1 0,7-1 0,-8 2 0,1 0 0,0 0 0,-1 1 0,1 0 0,-1 0 0,9 2 0,36 19 0,-37-15 0,0 1 0,13 11 0,19 24 0,-8 4 0,-8 4 0,-10-4 0,-9-9 0,1 44-1704,-7-71-6776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0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12 204 8968,'5'-6'113,"-1"-1"0,0 0 1,0 0-1,-1 0 1,0-1-1,0 1 0,2-11 1,-4 16-103,0 0 375,2 2 8,-3 0-376,1-1 1,-1 1-1,0 0 1,1 0-1,-1 0 1,0 0-1,1 0 1,-1 0-1,0 0 1,1-1-1,-1 1 1,0 0-1,1 0 1,-1 0-1,0 0 1,1 0-1,-1 0 1,0 1-1,1-1 1,-1 0-1,0 0 1,1 0-1,-1 0 1,0 0-1,1 0 1,-1 1-1,1-1 1,6 6 104,0-1-1,0 0 1,12 6 0,27 17 155,39 27 6,-81-52-248,0 0 0,1-1 0,-1 0 1,1 0-1,-1 0 0,1 0 0,0 0 0,7 0 1,6 2 10,0 2-16,-10-4 2,0 1 0,0-1 0,0-1 0,0 0 1,12 0-1,68 1 191,-84-3-199,0 0 0,1 0 0,-1 0 1,0 0-1,1-1 0,-1 0 0,0 0 0,0 0 1,-1 0-1,1-1 0,0 1 0,-1-1 1,6-6-1,-4 5 4,-1 1-5,-1-1 0,0 1-1,0-1 1,0 1 0,0-1-1,0 0 1,-1 0 0,1 0-1,-1 0 1,0-1 0,-1 1-1,1-1 1,-1 1 0,2-8-1,-2 8-4,-1-9 121,-4 0-92,-1 1 0,0-1 1,-10-16-1,4 17 80,-6 1-68,0 1 0,-33-15 0,29 19 48,-21 2-33,-52 1 1,64 7 4,-104 41 24,131-44-99,1 0 0,-1 1 0,1-1 0,-1 0 0,1 1 1,0 0-1,-4 2 0,-20 21 24,-29 35-1,54-59-27,0 1 1,0-1-1,0 0 0,0 0 0,0 1 1,1-1-1,-1 0 0,1 1 0,-1-1 0,1 1 1,-1 2-1,-2 10 4,1 0 0,1 0 0,0 1 0,2 19 0,-1-33-4,0 0 0,0 0 0,0 0-1,0 0 1,1 0 0,-1 0 0,0-1-1,1 1 1,-1 0 0,0 0 0,1 0-1,-1 0 1,1-1 0,0 1 0,-1 0 0,1 0-1,0-1 1,1 2 0,24 22 7,1-1 0,33 21 0,-28-26-1,57 24-1,28 0-3,-1-16 2,-85-22-4,46 2 0,-53-7-1,0 0 0,30-6 0,-25 1 0,44-15 0,-53 14 0,1-1 0,26-16 0,-34 16 0,0-1 0,-1 0 0,15-13 0,-18 13 0,0 0 0,-1-1 0,10-13 0,-12 14 0,-1-1 0,0 1 0,6-17 0,-8 18 0,0-1 0,-1 1 0,-1-1 0,2-9 0,-4-33 1,-7 4 4,-1 3-2,5 29-1,-6-45 4,6 36-1,4 24-5,0-1 0,0 1 0,0 0 0,0 0 0,0 0 0,-1-1 0,1 1 0,0 0 0,0 0 0,0-1 1,0 1-1,0 0 0,0 0 0,0-1 0,0 1 0,0 0 0,0 0 0,0-1 0,0 1 0,0 0 0,0 0 0,0-1 0,0 1 0,1 0 0,-1 0 0,0 0 0,0-1 0,0 1 0,0 0 0,0 0 0,0 0 0,1-1 0,-1 1 0,0 0 0,0 0 0,0 0 0,1 0 0,-1-1 0,0 1 0,0 0 0,0 0 0,1 0 0,-1 0 0,0 0 1,1 0-1,22 15 0,21 23 0,-36-31-1,105 104-28,-101-98 25,28 39-49,11 29-11,-48-77 48,-2 0 1,1 0-1,0 1 0,-1-1 1,0 0-1,0 1 0,0-1 1,0 1-1,-1 6 1,1 0-2,0-5-43,-1 4-10,0-8 12,-1-2 53,-1-1 0,1 1 0,0-1 0,0 0 0,-1 0 0,1 0 1,0 0-1,0 1 0,0-1 0,0-1 0,-1-1 0,2 3 1,-1-1 1,0 0 0,0 0 0,0 0-1,0 0 1,0 0 0,0 0 0,0 0 0,1-1 0,-1 1 0,0 0 0,1 0-1,-1-1 1,1 1 0,-1-1 0,1 1 0,0-2 0,-2-5-4,-3-2 3,4 7 2,-1-1 0,1 1-1,0-1 1,0 1 0,0-1 0,0 0 0,0-6 0,-2-26-12,7-7 12,6 0 2,9 3 0,-14 31 0,1 1 0,0 0 0,8-8 0,-5 7 0,0 0 0,20-14 1,-13 14 0,0 0 1,0 1-1,1 1 0,0 1 1,20-5-1,-13 8 6,38 6-1,-43 0-5,0 1-1,20 7 1,-19-4-1,30 15 0,-39-16 0,-1 0 0,0 0 0,14 12 0,-12-6-1,0 1 1,-1 0 0,0 1 0,-1 1-1,11 19 1,-16-24-1,1-1-1,-1 1 1,5 17 0,-3-8 0,1-2-1,-5-11 0,-1 0 0,0 0-1,0 0 1,0 1 0,1 7 0,0-1 4,6 27-23,-2 0 1,3 56-1,-10-95 20,0 0 0,0 1 0,0-1 0,0 0 0,0 0 0,-1 1 0,1-1 0,0 0 0,-1 0 0,1 1 0,-1-1 0,1 0 0,-1 0 0,1 0 0,-1 0 0,0 0 0,0 0 0,0 0 0,1 0 0,-1 0 0,0 0 0,0-1 0,0 1 0,0 0 0,0 0 0,-1-1 0,1 1 0,0-1 1,0 1-1,-2 0 0,2-1 0,0 0 1,0 0 0,0-1-1,0 1 1,0 0 0,1 0 0,-1-1-1,0 1 1,0 0 0,0-1-1,0 1 1,0-1 0,0 1 0,1-1-1,-1 0 1,0 1 0,1-1-1,-1 0 1,0 0 0,1 1 0,-1-1-1,1 0 1,-2-1 0,2 1 0,-12-24 0,8 13 7,0 0 0,1 0 0,0 0 0,1 0 0,0 0 0,1-1 0,1 1 0,0 0 0,1-1 0,0 1 0,0 0 0,2-1 0,-1 1 0,6-12 0,-5 12-1,10-23 44,3 3 11,1 0 1,1 1-1,2 0 0,38-44 1,-43 63-57,-10 9-3,1 0 0,21-6-1,-25 8-7,5 2-36,-1 1 1,1-1 0,-1 1-1,0 0 1,7 4 0,-11-5 2,3 3 4,9 5 28,-4-2-16,0 0-1,0 0 0,-1 1 0,0 0 0,0 1 1,13 17-1,-13-13 11,-3-3 6,-1-1-1,0 1 1,0 0 0,-1 0 0,4 13 0,10 28-2,-16-48 8,-1 0 1,1 0-1,-1-1 1,1 1-1,0 0 1,0-1-1,0 1 1,1-1 0,-1 1-1,1-1 1,-1 0-1,1 0 1,0 0-1,0 0 1,-1-1-1,1 1 1,4 0 0,50 32-40,34 12-1694,-48-26-6732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0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224 166 8432,'13'-20'0,"-12"17"-4,0 0 0,0 0 0,0 0 0,-1 0 0,1 0 0,-1 0 0,0 0 0,0 0 0,0 0 0,0 0 0,-1 0 1,1 0-1,-1 0 0,-1-4 0,-3-24 16,-13 42 411,-6 8 17,1 1 0,1 2 1,-29 33-1,32-32-55,2 1 0,0 1 0,-25 49 0,43-73-372,-1 0-1,0-1 1,1 1 0,-1 0-1,1-1 1,-1 1 0,1-1-1,0 1 1,-1-1 0,1 1-1,0-1 1,-1 0 0,1 1-1,0-1 1,-1 0 0,1 1-1,0-1 1,0 0 0,-1 0-1,1 0 1,0 1 0,0-1-1,0 0 1,6 1 8,-4 0-10,0-1-1,0 1 1,0-1 0,0 0-1,0 0 1,0 0 0,0 0 0,0-1-1,-1 1 1,6-2 0,6-2 20,1-1 1,-1 0 0,26-15-1,-24 8 44,1-5-36,-1-1 0,-1-1 1,-1 0-1,-1-1 0,-1-1 0,12-26 1,-21 41-25,-1 0 1,-1 1-1,1-1 1,-1 0-1,0 0 1,-1 0-1,1 0 1,-1-11-1,-1 9-2,1 5-3,0 0 1,0 1-1,0-1 0,-1 0 1,1 0-1,-1 1 1,0-1-1,0 0 1,0 1-1,-2-4 1,2 4-3,0 1 1,1-1 0,-1 0 0,0 0 0,1 0 0,-1 0 0,1 1 0,-1-1 0,1-4 0,-1 5-54,-1 0 1,1 0-1,-1 0 1,1 0 0,-1 0-1,0 0 1,1 0-1,-1 1 1,0-1 0,1 0-1,-1 1 1,0 0 0,0-1-1,-2 1 1,1 0-750,-9-4-7266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0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1 558 9328,'0'0'721,"1"2"-516,1 2-160,0-1-1,0 0 0,1 0 0,-1 0 0,1 0 1,0 0-1,0-1 0,0 1 0,0-1 0,0 0 0,0 0 1,0 0-1,1 0 0,-1-1 0,1 1 0,-1-1 1,1 0-1,0 0 0,0 0 0,-1 0 0,5-1 1,6 2-7,-1-2 0,0 0 0,26-4 0,-36 4-29,2 0 15,0-1 1,-1 1-1,1-1 1,0 0-1,-1-1 1,1 1-1,-1-1 1,1 1 0,4-4-1,4-2 11,23-13 31,-25 9 128,4-12-58,12-28 0,-22 32 65,-2 6-105,-1-5-15,1-1 0,-2 1 1,-1 0-1,-2-32 1,1 45-64,-15-243 1025,16 248-1027,0-1 0,-1 1 1,1 0-1,0-1 0,0 1 0,0 0 1,0-1-1,0 1 0,0-1 0,0 1 1,0 0-1,0-1 0,0 1 0,0 0 1,0-1-1,0 1 0,0-1 0,1 1 1,-1 0-1,0-1 0,0 1 1,0 0-1,0-1 0,1 1 0,-1 0 1,0 0-1,0-1 0,1 1 0,-1 0 1,0-1-1,1 1 0,5 11 144,6 21-164,-12-31 31,17 51 160,-12-34-163,1 0 0,0 0 0,14 23 1,-12-25-3,3 7-6,1-1 1,2 0-1,22 29 1,-1-7 3,-1 2-15,-6-6 0,-4 2-3,-20-34-3,5 11-1,-1 0 0,7 21 0,-12-31 1,-1 1 0,0-1-1,-1 1 1,0-1 0,-1 1 0,0 0 0,-2 18 0,0-8-8,0 0 1,2 0 0,1 20-1,-1-37 3,1-3 5,-1 1 0,1 0 1,0-1-1,-1 1 0,1 0 1,0-1-1,-1 1 0,1-1 1,0 1-1,-1-1 1,1 1-1,0-1 0,0 0 1,0 1-1,0-1 0,-1 0 1,1 0-1,0 0 0,0 1 1,0-1-1,0 0 1,1 0-1,26-13 0,23-17 1,-29 15-1,0-2 1,33-35-1,-49 47 0,-2 0 1,1 0-1,-1 0 0,0-1 1,0 0-1,0 1 0,3-9 0,2-4 1,2 0-6,-7 12-4,-1 0 1,1-1 0,-1 0 0,0 1-1,-1-1 1,4-13 0,35-185-240,-37 182 236,-3 13-9,1-1-1,-1 1 0,-1-14 1,0 16 10,-2-47-83,2 53 88,0-1 0,0 0 0,-1 0-1,0 0 1,1 0 0,-1 0 0,0 0-1,0 1 1,0-1 0,-1 0 0,1 1-1,-1-1 1,1 1 0,-1-1-1,-4-3 1,5 6 5,0 0 0,0 0 0,0 1 0,0-1-1,0 0 1,0 1 0,1-1 0,-1 1 0,0-1 0,0 1-1,0 0 1,1-1 0,-1 1 0,0 0 0,0-1 0,1 1 0,-1 0-1,1 0 1,-2 1 0,1-1-1,-4 4 0,3-4 2,1 1 0,-1 0 1,1-1-1,-1 1 1,1 0-1,0 0 0,-1 0 1,1 0-1,0 0 0,0 0 1,1 0-1,-1 0 0,-1 4 1,-8 31-7,4 9 6,9-4 1,3-12 1,-5-27 1,0 0-1,0 0 1,1 0 0,-1 0 0,1 0-1,0 0 1,0-1 0,0 1 0,0-1-1,0 1 1,0-1 0,1 0 0,0 0 0,-1 0-1,1 0 1,3 2 0,1-1 2,0 1 0,1-1 0,0-1 0,8 3 1,-1-4 16,7-3-9,-1-2 0,25-6 0,-28 1 16,-3-3-16,0 0-1,-2-1 1,20-22 0,-23 17 29,-6 9-22,1-3-4,-1 0 1,0 0 0,-1 0-1,0-1 1,0 1 0,-2-1-1,1-23 1,-2 21 24,1 3-18,-1 0 0,0 0 0,-1 0 0,0-1 0,-1 2 0,-1-1 0,-5-17 0,3 15 27,-2 0 1,-13-22-1,20 35-41,-1 1-1,1-1 1,-1 0 0,0 1-1,1-1 1,-1 0 0,0 1-1,1-1 1,-1 1 0,0-1-1,0 1 1,0-1 0,1 1-1,-1 0 1,0-1 0,0 1-1,0 0 1,0 0 0,0 0-1,0 0 1,0-1 0,0 1-1,0 0 1,1 1 0,-1-1 0,0 0-1,0 0 1,0 0 0,-2 1-1,-15 10 16,18-10-11,-8 9 102,-2 19-39,-10 45 0,16-44 0,6 151 28,3-141-63,44 168 10,-37-164-35,19 72 4,6 30-15,-10-10-4,-23-106 0,1 50 0,-5-68 0,0-1 0,-1 0 0,-1 0 0,0 0 0,-5 16 0,5-22 0,0 0 0,0 0 0,0 0 0,-1-1 0,0 1 0,0-1 0,0 1 0,0-1 0,-1 0 0,0 0 0,-4 4 0,0-3 0,0 0 0,0-1 0,0 0 0,0 0 0,-1 0 0,1-1 0,-11 2 0,-18 4 0,-38 4 0,-60-1 0,-6-10 0,-147-18-2,276 15 0,1 0 0,-19-5 0,-21-8-634,0-2 0,-94-43 0,25-3-8864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5:0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9952,'10'14'0,"-4"16"0,-6 22 0,-6 94 17,-13 45 245,13-145-101,-20 137 129,20-144 4,0-6-225,-10 48 333,4 2-1,-3 112 0,22-7 70,-7-175-531,0-1 1,0 1-1,-2-1 1,0 1 0,-3 13-1,0-5-1017,-6 37-6529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0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303 316 7984,'16'-16'180,"-1"0"0,17-24 0,-32 40-158,0-1 0,0 1 0,1-1 0,-1 1 0,0 0 0,0-1 0,0 1 0,0-1 0,0 1 0,0-1 0,0 1 0,-1 0 0,1-1 0,0 1 0,0-1 0,0 1 0,0 0 0,0-1 0,-1 1 0,1-1 0,0 1 0,0 0 0,-1-1 0,1 1 0,0 0 0,-1-1 0,1 1 0,0 0 0,-1 0 0,1-1 0,0 1 0,-1 0 0,1 0 0,-1 0 0,0-1 0,1 1 26,-4-1 15,0 0 0,-1 0 0,1 1 0,0-1 0,0 1 0,-1 0 0,1 0 0,0 1 0,0-1 0,-1 1 0,1 0 0,0 0 0,-6 2 0,-6 0-6,10-2-22,0 1 0,0-1 0,1 1 0,-1 0 0,0 1 0,1-1 1,-8 5-1,-13 7 72,-66 35 164,78-40-214,0 1 0,1 0 0,0 1 0,0 1 0,-10 12 0,9-8 61,14-16-116,0 0 0,0 0-1,0 0 1,0 0 0,-1 0-1,1 1 1,0-1 0,0 0-1,0 0 1,0 0 0,0 0-1,0 0 1,-1 0-1,1 0 1,0 1 0,0-1-1,0 0 1,0 0 0,0 0-1,0 0 1,0 0 0,0 1-1,0-1 1,0 0 0,0 0-1,0 0 1,0 0 0,0 1-1,0-1 1,0 0 0,0 0-1,0 0 1,0 0 0,0 1-1,0-1 1,0 0-1,0 0 1,0 0 0,0 0-1,0 0 1,0 1 0,0-1-1,0 0 1,1 0 0,-1 0-1,0 0 1,0 0 0,0 0-1,0 1 1,3 1 5,1 1 0,-1-1-1,0 1 1,1-1 0,-1 0 0,1-1-1,0 1 1,-1-1 0,1 1 0,0-1-1,6 1 1,-6-1-1,16 1 34,15-3-14,46-8 0,-56 1-5,99-51 12,-101 44-19,72-68 4,-83 67-4,-9 11-12,-1 0 0,0 0 0,0 0 1,0 0-1,0-1 0,-1 1 1,0-1-1,0 1 0,0-12 0,-5 7 33,-2 4-23,-1-1 0,0 1 0,0 0 0,-8-5 0,3 7 56,4 3-44,1 0 1,-1 1-1,0-1 0,-11 3 1,17-2-12,0 0 0,0 0 0,0 0 0,0 1 0,1-1 0,-1 1 1,0-1-1,0 1 0,0 0 0,0 0 0,1 0 0,-1 0 0,0 0 1,1 0-1,-1 0 0,1 0 0,-1 1 0,1-1 0,-1 1 0,1-1 1,0 1-1,0-1 0,0 1 0,0 0 0,0 0 0,0-1 0,1 1 0,-2 4 1,2 36 180,5-32-59,7 3-88,1-1 1,1 0-1,16 10 0,-6-9 68,135 35 40,-122-42-94,141 2 22,-146-12-62,-14 1-12,1-1-4,0 0-1,0-1 0,0-1 0,-1-1 0,0-1 0,19-10 1,15-12 1,-1-6-4,-45 30-2,0 1 0,0-1 0,-1-1 0,7-9 0,-9 12 0,-1 0 0,1-1 0,-1 0 0,0 0 0,0 0 0,2-7 0,-3 6 0,-1 0 0,1 0 0,-1 1 0,0-1 0,-1-8 0,-7-25 0,-6 5 0,0 8 0,13 25 0,1 0 0,-1 0 0,1 1 0,-1-1 0,1 0 1,-1 1-1,1-1 0,-1 0 0,0 1 0,1-1 0,-1 1 1,0-1-1,1 1 0,-1-1 0,0 1 0,0-1 0,0 1 0,1 0 1,-1 0-1,0-1 0,0 1 0,0 0 0,0 0 0,1 0 1,-1 0-1,0 0 0,0 0 0,0 0 0,0 0 0,0 0 1,0 0-1,1 1 0,-1-1 0,0 0 0,0 0 0,0 1 1,1-1-1,-1 1 0,0-1 0,0 1 0,1-1 0,-1 1 0,0-1 1,1 1-1,-1 0 0,1-1 0,-1 1 0,1 0 0,-1 0 1,-13 24 10,1 1 0,2-1 1,0 2-1,2-1 1,1 2-1,-7 41 1,-6 77 25,14-85-4,3 91 0,4-87 1,0-47-26,-5 270 89,4-260-93,1-12 5,-2-1 0,-5 29 0,-19 81 24,25-120-30,0 1 1,0-1-1,-1 0 0,1 1 0,-1-1 0,0 0 0,-1 0 1,-2 5-1,-3 3 2,-12 22 0,12-26 3,5-7-7,0-1 0,1 1 1,-1-1-1,0 0 0,0 0 0,1-1 0,-1 1 1,0 0-1,0-1 0,0 0 0,0 0 0,0 0 0,0 0 1,-3-1-1,1 0 1,0 0 0,0 0-1,1-1 1,-1 0 0,1 0 0,0 0 0,-1 0-1,1-1 1,-7-5 0,-33-32-1663,-2-2-6659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06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9688,'76'-13'104,"71"-8"48,-109 17 88,207-13 89,-186 14-121,263-23 71,-258 18-158,274-42-1300,-160 19-5467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06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 9952,'-2'-1'129,"-5"-5"42,5 4 498,7 6-342,147 102 447,-127-90-771,180 99 581,-191-108-555,1-1 1,0 0-1,0-1 0,0-1 1,1 0-1,30 3 0,-34-6-8,0-1 0,0 0 0,0 0 1,1-1-1,-1-1 0,0 0 0,15-4 0,-15 3-10,7-5 44,-9 4-30,-1 0-14,-1-1 1,0 1 0,1-1 0,-2-1 0,1 0 0,-1 0 0,1 0 0,-2-1 0,11-12 0,-12 12 15,2-1-11,-1 0-1,-1 0 1,1-1-1,-1 1 1,-1-1-1,0-1 1,0 1-1,4-15 1,-5 13 33,0 4-9,-1-1 0,-1 1 0,1 0 0,-1-1 0,0 1 0,-1 0 0,-1-12 0,0 25 39,-11 38 25,-10 73-7,-2 56 24,20-139-98,0 12-2,-20 177 33,10-127-49,7-55 3,-11 56 4,-10 5-8,-5-18 1,25-67-4,-1-1-1,-12 17 1,14-23-1,-1-1 0,0 1 0,-12 9 0,14-14 0,0 0 0,-1 0 0,0-1 0,-11 7 0,12-9 0,1 0 0,0 0 0,0-1 0,-1 1 0,-8 0 0,11-2 0,0 1 0,0-1 0,0 0 0,0-1 0,0 1 0,0 0 1,0-1-1,0 0 0,-3-1 0,1-1 2,0 0 1,0 0-1,1-1 1,0 1 0,-1-1-1,1 0 1,1-1-1,-1 1 1,1-1-1,-1 1 1,1-1-1,0 0 1,-2-7-1,-6-12 22,-11-33-1,17 41-24,-7-16 45,2-1-1,-8-49 0,15 68-30,-1-17 75,9-109 40,0 117-40,5-1-26,22-38 0,-21 50 6,10 1-19,31-14-1,-33 21 7,102 2 25,74 12-1805,-99-8-7455</inkml:trace>
  <inkml:trace contextRef="#ctx0" brushRef="#br0" timeOffset="1">1461 662 12640,'0'0'752,"0"12"-112,2 10 0,7 37-640,0-3-10528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24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17 3320,'0'0'88,"-5"-2"-15,-17-9-6,16 8 1386,6 3-1439,1 1 0,-1 0 0,0-1 0,0 1 0,0-1-1,0 1 1,0 0 0,-1-1 0,1 1 0,0-1 0,0 1 0,0-1-1,0 1 1,-1-1 0,1 1 0,0-1 0,-1 1 0,1-1 0,-1 2 0,0-1 1,0 1 0,0-1 1,0 1-1,0 0 0,0-1 1,0 1-1,1 0 1,-1 0-1,0 0 0,0 3 1,-18 107 178,4 86 18,14-167-194,0 13 63,-23 275 175,13-235-229,4-52 34,5-22-42,-10 36 55,-31 79 0,27-88 24,-1-1-1,-30 47 1,47-83-93,-1 1 0,0 0 0,1-1-1,-1 0 1,0 1 0,1-1 0,-1 1 0,0-1 0,0 0-1,1 1 1,-1-1 0,0 0 0,0 0 0,0 0 0,1 0-1,-1 1 1,0-1 0,0 0 0,0 0 0,1-1-1,-1 1 1,0 0 0,0 0 0,-1-1 0,-1 1 7,-28-9-782,-2-3-3150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25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0 231 5656,'12'-14'16,"0"0"1,0 2 0,2-1-1,-1 1 1,20-12-1,61-33 101,-93 55-116,19-8 20,1 1 1,-1 0-1,1 1 1,39-8-1,-38 10-1,9-1 100,-14 4-63,4-2-9,-1 1 0,1 2 0,-1 0 0,1 1 0,27 2 0,-20 2 75,31 8-1,-57-11-108,-1 1-1,1 0 0,-1-1 1,0 1-1,1 0 0,-1 0 0,0 0 1,0 0-1,0 0 0,0 0 0,1 0 1,-2 1-1,1-1 0,0 0 1,0 1-1,0-1 0,0 0 0,-1 1 1,1-1-1,-1 1 0,1-1 1,-1 1-1,0-1 0,1 1 0,-1-1 1,0 1-1,0-1 0,0 1 0,0 0 1,0-1-1,-1 1 0,1-1 1,-1 3-1,1-3 7,-5 10 175,-13 14-59,-29 29 0,15-22 44,-57 44 0,61-55-148,-67 55 228,4-9-105,64-46-81,-97 65-7,123-86-67,1 0 0,0 1 0,-1-1 0,1 0 0,0 1 1,-1-1-1,1 0 0,0 1 0,-1-1 0,1 0 0,-1 0 0,1 0 0,-1 1 0,1-1 0,-1 0 0,1 0 0,0 0 0,-1 0 0,1 0 1,-1 0-1,1 0 0,-1 0 0,1 0 0,-1 0 0,1 0 0,-1 0 0,1 0 0,-1 0 0,1-1 0,-1 1 0,1 0 0,0 0 1,-1-1-1,1 1 0,-1 0 0,1 0 0,0-1 0,-1 1 0,1 0 0,0-1 0,-1 1 0,1 0 0,0-1 0,-1 0 0,1-16-902,0 16 788,3-22-4846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25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1 654 6456,'0'-4'4,"1"0"0,0 0 0,0 0-1,0 0 1,1 0 0,2-5 0,3-14 58,-2 4-5,1-6 123,0 0 0,-2 0-1,1-47 1,-4 27 209,9-72-1,-8 95-351,-1 14 0,1 0-1,-1 0 1,1 0 0,0 0-1,1 1 1,3-9 0,46-92 244,-39 92-113,1 4-109,0 1 0,1 0 0,20-10 0,-17 16 88,0 5-98,0 0 1,1 2 0,23 4-1,-23 0 66,9 10-36,27 20 1,-41-21 1,-2 1-43,-1 1 0,-1 0 0,-1 0 1,14 36-1,-12-23 14,-1 1 0,-2 1 1,8 56-1,-15-80-46,0-1 0,0 1-1,1-1 1,0 0 0,0 1 0,0-1 0,1 0 0,0 0-1,1-1 1,5 10 0,-8-15-5,0 0 0,0 0 0,0 0 0,0 0 0,0-1 0,0 1-1,1 0 1,-1-1 0,0 1 0,0-1 0,0 1 0,1-1 0,-1 0 0,0 1 0,1-1 0,-1 0 0,0 0 0,3 0 0,1 0 1,0 1-1,-1-1-1,1 0 1,-1 0-1,1-1 1,-1 0-1,6 0 1,-4-1 0,1-1 0,0 1 0,-1-1 0,8-5 0,26-20 2,-3-9 2,-9-6-2,39-99 22,-66 139-10,-1 3-14,0 0 0,0 1-1,0-1 1,0 0 0,0 1 0,0-1 0,0 0 0,0 1-1,0-1 1,0 0 0,0 1 0,0-1 0,0 0-1,0 0 1,1 1 0,-1-1 0,0 0 0,0 1-1,0-1 1,0 0 0,1 0 0,-1 1 0,0-1-1,0 0 1,1 0 0,-1 0 0,0 1 0,1-1 0,0 1 0,-1-1 1,1 1-1,-1-1 0,1 1 0,-1-1 1,0 1-1,1 0 0,-1-1 1,0 1-1,1 0 0,-1-1 0,0 1 1,0 0-1,1-1 0,-1 1 0,0 0 1,0 0-1,0-1 0,0 1 1,0 0-1,0-1 0,0 1 0,-1 1 1,2 15 15,7 77 23,-2-53-20,2-1 1,2-1-1,16 42 0,-19-63-15,-5-13-2,0 1 0,1-1 0,-1 0 0,1 0 0,1 0 0,-1 0 1,7 7-1,46 55 25,-54-65-26,0 0 1,0 0-1,0 0 1,0 0 0,1 0-1,-1-1 1,0 1-1,1 0 1,0-1-1,-1 0 1,1 0 0,0 0-1,-1 0 1,1 0-1,0-1 1,0 1-1,0-1 1,0 1 0,0-1-1,0 0 1,4-1-1,-6 1-1,-1 0 0,1 0 0,-1 0 0,0 0 0,1 0 0,-1 0 0,1 0 0,-1 0 1,1 0-1,-1 0 0,0-1 0,1 1 0,-1 0 0,1 0 0,-1 0 0,0-1 0,1 1 0,-1 0 0,0-1 0,1 1 0,-1 0 0,0 0 0,1-1 1,-1 1-1,0-1 0,5-5-124,-1 0 1,0-1-1,-1 1 1,1-1 0,-1 1-1,0-1 1,-1 0 0,0-1-1,2-11 1,9-36-6158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2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7352,'2'-2'633,"-1"1"-587,-1 1 1,1-1-1,-1 1 0,1-1 1,0 1-1,-1-1 0,1 1 1,0 0-1,-1-1 1,1 1-1,0 0 0,0-1 1,-1 1-1,1 0 0,0 0 1,0 0-1,0 0 0,-1 0 1,1 0-1,0 0 0,0 0 1,0 0-1,-1 0 0,1 0 1,0 0-1,0 0 0,-1 1 1,1-1-1,1 1 0,24 16 1243,-19-12-1269,7 6 116,31 20 181,83 41-37,-43-27-192,-62-32-76,71 45-1,-35-18-16,51 32-21,-77-52-40,0 2 0,30 28 1,-60-48-35,-1 1 0,-1-2 90,0 0 0,0 0 1,0 1-1,0-1 0,0 1 1,-1-1-1,1 1 1,0-1-1,-1 1 0,1-1 1,-1 1-1,0-1 0,0 1 1,1 0-1,-1-1 0,0 1 1,0-1-1,-1 3 0,-6 27-34,4-22 38,-11 47-118,5-23 89,-4 39 0,1 62-16,11-128 48,1 0 0,0 1 0,0-1 0,0 0 0,1 0 1,0 0-1,3 10 0,1 1-1,-3-9 4,0 0-1,0-1 1,1 1-1,6 11 1,-6-13 0,0-1 0,1 0 0,0 0 0,0 0 0,0 0 0,6 4 0,-4-4 0,0 0 0,1-1 0,-1 0 1,1 0-1,10 4 0,-5-4 1,0-1 0,0-1 0,0 1 0,0-2 0,1 0 0,-1-1 0,21-1 0,-9-3 7,102-34 12,-114 34-8,0 0-1,0-1 1,19-12-1,-6 4-4,0 1-2,-10 5 14,0-1 0,17-12 0,137-106 167,-168 124-180,1 1-1,0 0 0,0-1 1,0 1-1,1 0 0,-1 0 1,0 0-1,0 0 0,1 0 1,-1 1-1,0-1 0,1 1 1,-1-1-1,1 1 0,-1 0 1,1 0-1,-1 0 0,0 0 0,1 1 1,-1-1-1,1 1 0,1 0 1,-1 0-1,1 0 4,1 1-1,0 1 0,-1-1 1,0 0-1,1 1 0,-1 0 0,0 0 1,-1 0-1,1 1 0,0-1 1,-1 1-1,0 0 0,6 8 1,-5-7-2,2 4 6,1-1 0,-1 1-1,0 1 1,-1-1 0,5 13-1,-3-8-1,0 1-1,12 17 0,2-4 7,36 35-1,-56-61-14,1 0-1,0-1 1,0 1-1,-1-1 1,1 0-1,1 1 1,-1-1-1,2 1 1,116 42 15,-94-40-9,105-10 8,-105 0-9,1-6-4,-1-1 0,32-20 0,-39 17 4,0-10-2,27-44 0,-38 48 9,10-117 6,-18 106 0,-12-163 9,7 155-2,2 15-14,-31-168 46,-8 26 61,39 148-107,3 16 14,-2 9-1,-1 8-19,1 0 0,0 0-1,-1 25 1,7 41-3,8 27 1,11 23-3,13 4-2,9-15 1,-30-85 2,22 31-1,17 13 0,-8-17-2,-15-18 0,-13-23-1399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2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1 918 7712,'134'-7'-16,"69"-11"-14,-154 11-35,235-60-3,-225 47 95,217-108 33,-229 100 81,144-119 88,-188 144-189,1 0-1,-1-1 0,0 1 0,0 0 1,0-1-1,4-7 0,6-10 100,17-38 1,-22 39-103,-2 1 0,5-25-1,-11 44-36,1-2 28,-1-1-1,1 0 1,-1 1-1,0-1 1,1 0-1,-1 0 1,0 1-1,0-1 1,-2-5-1,-4-22 67,-1 0 1,-2 1-1,-13-29 0,7 33 121,0 8-141,-2 1 1,0 1-1,-25-19 0,25 26 100,8 6-135,-1 0 1,1 0-1,-1 1 1,0 0-1,-14 1 1,23 0-32,0 1 0,0-1 0,1 0 1,-1 0-1,0 0 0,0 0 0,1 1 0,-1-1 0,0 0 1,1 1-1,-1-1 0,0 0 0,1 1 0,-1-1 0,1 1 0,-1-1 1,0 2-1,-17 16 58,1 1 0,-16 23 0,16-18-2,2 2 0,0 0 0,-13 35-1,20-42-44,-2 11 62,-18 140 27,28-130-80,24 206 13,-14-190-27,54 216 3,-51-219-9,24 82 4,8 32-8,-8-7 1,-16-21-2,-18-103 0,-2 43-1,-2-62-1,-1-1-1,0 0 0,-7 25 1,6-32-95,0-1-1,-1 1 1,0-1 0,0 1 0,-1-1 0,0 0 0,0-1 0,-1 1 0,0-1 0,0 0 0,-1-1 0,0 0-1,-9 7 1,-36 29-6492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26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2182 8968,'29'-15'3,"-15"9"6,1 0 0,-1 1 0,20-5 1,175-37 38,-159 38-8,189-39 9,-197 36-42,57-24-1,-77 27-5,-1 0 0,41-27 0,-48 26 7,0-1-1,-1-1 1,0 0-1,-1 0 1,11-15-1,46-76-1112,1-11-4228</inkml:trace>
  <inkml:trace contextRef="#ctx0" brushRef="#br0" timeOffset="1">675 0 5744,'0'12'2,"-2"22"-2,-1-4 22,-15 120 11,0-15 60,8-38-57,7-56 98,-9 199 52,11-187-52,1-33-92,11 235 213,41 58 114,-29-213-330,-13-60 48,-1-10-43,2 13 3,3 0-1,26 56 1,38 56-818,-34-75-3482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2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7448,'2'17'13,"0"1"-1,1-1 1,1 0 0,1-1 0,1 1 0,9 21 0,3 7 15,-14-31-20,9 33 35,3 29-856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5:0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26576 2852 9504,'0'-11'1,"0"1"6,0 8 89,-1 18 12,0 1 0,-1 0 0,-1-1 0,-1 1 0,0-1 0,-12 30 0,-53 89 256,33-68-214,-6 14-59,-43 53-3,63-107-41,-26 14-13,-52 38 1,64-59 32,-159 76 25,153-78-31,-190 62 30,181-64-30,-241 62 30,228-60-30,-286 70 30,275-71-31,-296 57 21,293-61-34,-345 49 17,330-50-24,-383 40 14,380-43-20,-398 44 11,393-42-18,-413 27 9,407-33-15,-449 19 14,441-19-14,-468 11 14,463-14-15,-503 0 9,495-3-2,-525-16 10,519 12-9,-552-13 16,548 15-17,-550-22 10,550 18-9,-556-43 16,555 38-17,-556-53 9,556 51-15,-549-52 16,550 52-3,-563-54 11,557 55-17,-586-47 17,582 50-11,-600-31 12,598 36-11,-600-7 21,602 12-9,-580 4 18,586-3-17,-554-3 29,560 0-3,-546-14 28,547 11-28,-527-27 27,532 25-33,-505-36 32,511 34-33,-484-40 23,490 39-36,-453-45 19,459 43-25,-168-22 13,-55-8-2,-253-67 13,487 86-24,-363-105 23,375 103-30,-334-92 19,341 94-33,-325-100 11,330 96-3,-273-128 17,284 120-24,-261-161 17,264 155-11,-226-141 8,235 148-28,-79-58-1,-20-26-10,13-7-3,15-3 0,-71-96-2,165 186-3,-111-166 1,114 161-8,-105-176 0,108 176 0,-90-161-1,94 165-7,-71-171-10,76 166 4,-49-168-13,53 174 6,4 11 14,-7-17-15,-28-58 0,38 90 25,-6-10-19,-22-36 0,30 52 17,0 1 1,-1 0-1,0 0 0,-1 0 0,1 0 0,-1 1 1,0-1-1,0 1 0,0 1 0,0-1 0,-1 1 1,1 0-1,-7-3 0,9 6 6,0-1-1,1 1 1,-1 0 0,1 0-1,-1 1 1,1-1 0,-1 1-1,1-1 1,-1 1 0,1-1 0,0 1-1,-1 0 1,1 0 0,0 1-1,0-1 1,-1 0 0,1 1-1,0-1 1,-3 4 0,-31 33-27,32-33 31,-9 12-44,-47 104-16,37-65-1,-18 63 1,32-90 48,-2 7-47,1 1 38,-80 267-203,82-283 208,-2 5-28,1 0 1,-7 37-1,16-59 19,1 4-6,2-8 1,-1 0 29,-1-1 0,1 1 0,-1-1 0,0 0 0,1 0 1,-1 0-1,0 0 0,0 0 0,1 0 0,-1 0 0,2-2 0,9-23-4,-4 8-6,55-106-11,-24 51 15,9-26 7,0-10 1,-2-3 0,-32 74 0,0 4 3,1 1 0,31-53 0,-33 64-3,-4 4 24,2 0-1,0 1 1,25-29 0,-34 44-18,1 1 0,-1-1 0,0 1 1,1-1-1,-1 1 0,1 0 0,0 0 1,-1 0-1,1 0 0,0 1 1,-1-1-1,1 1 0,3 0 0,-2-1 1,-3 1-3,1 0 0,0 0 0,-1 0 0,1 0 0,-1 0 0,1 0 0,0 0-1,-1 1 1,1-1 0,-1 1 0,1-1 0,-1 1 0,1-1 0,-1 1 0,0 0 0,1 0-1,-1 0 1,0 0 0,1 0 0,-1 0 0,0 0 0,1 2 0,2 2 6,0 1 1,0 0-1,0-1 0,2 8 0,-4-9-4,29 64 26,64 126 3,-92-188-32,-1-1 0,1 0 0,1 0 0,-1 0 0,1 0 0,6 7 0,3 3 2,0-1 0,1 0 0,1-1 0,17 12 0,-17-17-281,0 0 0,0-1 0,1-1 0,-1-1 0,30 6 0,-45-11 275,125 31-8312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2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6280,'12'70'56,"-7"58"20,-14 40 141,1-83-78,-5 149 13,13-185-72,5 11-436,23 107 0,-2-59-3684</inkml:trace>
  <inkml:trace contextRef="#ctx0" brushRef="#br0" timeOffset="1">1217 1063 8160,'-10'30'7,"-33"87"75,-22 35-29,49-119 141,-82 130 86,76-134-39,11-13-130,-1 1-39,0-1 0,-1-1 0,-1 0 0,0 0 0,-1-2 0,-18 13 0,-48 28-916,47-34-4976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28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7800,'0'0'0,"32"15"40,1 7 0,1 11-40,10-1 0,12 7 0,-3-5-192,-19-12 192,4 4-5288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2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29 218 7264,'-4'-7'0,"-15"-15"-24,18 21 22,1 0 0,-1 1 0,1-1 0,-1 1 0,1-1 0,-1 1 0,1-1 0,0 0 0,-1 1 0,1-1 0,0 0 0,0 1 0,0-1 1,0 0-1,-1 0 0,1 1 0,0-1 0,0 0 0,0 0 0,0 1 0,0-1 0,1 0 0,-1 1 0,0-1 0,0 0 0,0 1 0,1-2 0,1-1 14,-1 1 0,1-1 0,-1 1 0,1 0-1,0 0 1,0 0 0,3-3 0,35-22 169,-38 26-197,14-7 283,104-24 123,-87 27-131,1 1-1,62 1 0,-74 3-189,8 2 265,6 3-111,49 14 0,-84-19-206,0 1 0,0-1-1,0 0 1,0 1 0,1-1-1,-1 1 1,0 0 0,0-1-1,0 1 1,0 0 0,0-1-1,0 1 1,1 1 0,3 5 24,1-1 0,-1 1 0,0 0 0,-1 1 0,0-1 0,0 1 0,5 14 0,-9-21-21,1 0 0,-1 1 0,0-1 0,1 1 0,-1-1 0,0 1 0,0-1 0,0 0 0,0 1 0,0-1 0,-1 4 0,-31 139 308,20-108-127,-71 144 79,63-147-112,7-13-91,-93 124 197,26-51 130,77-90-288,6-8-23,-1 0-78,-1 3-7,-1 0 0,1 0-1,0 0 1,0 0-1,0 0 1,0 1 0,0-1-1,1 0 1,-1 1 0,0-1-1,1 1 1,3-3 0,77-90 192,18-32-83,-78 95-50,90-144 19,-90 140-51,111-146 36,-119 164-62,76-86 15,-47 56-8,-40 44 7,-9 9-7,-71 66 2,55-50-10,0 1-1,1 1 0,-20 30 0,25-32-4,-2 5 11,11-15-9,-3 7-1,0-1 1,2 1-1,0 1 1,1-1-1,-7 33 1,9-19 3,-2 38 1,10-52-1,4-4-4,1-1 0,0 1 0,19 23 0,-26-37-4,0 0 1,0 0 0,0 0-1,-1 0 1,1 0-1,1-1 1,-1 1-1,0 0 1,0 0 0,0-1-1,0 1 1,0-1-1,3 2 1,10 2 2,0 0-1,0-1 1,0 0 0,0-1-1,28 0 1,-14-6 5,25-12-801,83-36 1,-25 3-7208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2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9776,'0'8'0,"10"81"201,-7-67-146,21 128 283,-17-120 76,43 115 555,-45-131-811,1 3 63,0 0 1,2 0-1,17 28 1,-24-43-74,2-5 4,9-9-104,-11 12-44,-1-1 0,0 1 1,1-1-1,-1 1 0,0 0 0,0-1 0,1 1 0,-1-1 1,0 1-1,0-1 0,1 1 0,-1-1 0,0 1 1,0-1-1,0 1 0,0-1 0,0 1 0,0-1 1,0 1-1,0-2 0,14-121-1481,-5 41-6463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2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25 8344,'-5'-7'0,"3"5"3,0 0 0,0 1 0,0-1 0,0 0 0,0 1 0,0-1 0,-1 1 0,1-1 0,-4 0 0,4 1 3,5 7-2,36 70 12,-26-58 25,92 74 15,29-1-34,-103-72-23,-3-2-4,122 50-980,-69-38-3935</inkml:trace>
  <inkml:trace contextRef="#ctx0" brushRef="#br0" timeOffset="1">741 426 5560,'-7'1'-3,"-1"0"0,1 0 0,-1 1 0,1 0 0,-1 1-1,1 0 1,-13 7 0,10-6-12,4-2-5,0 1 1,1-1 0,-1 1-1,0 0 1,1 1 0,-10 7-1,3-1 3,-42 41 2,29-25 31,1 2-1,1 0 1,2 2 0,1 0 0,-17 35 0,37-64-9,0-1 0,-1 1 0,1 0 0,0 0 0,-1 0 0,1-1 1,0 1-1,0 0 0,0 0 0,0 0 0,0 0 0,0-1 1,0 1-1,0 0 0,0 1 0,2 11 30,1 0 1,1 0-1,0-1 0,10 22 1,-1-15 182,76 69 86,-67-72-91,53 26 2,-32-19-29,-1 2-1,42 32 1,-83-57-175,0 1 1,0 0-1,-1-1 0,1 1 1,0 0-1,0 0 0,-1 0 1,1 0-1,0 0 0,-1 0 1,1 0-1,-1 0 0,1 1 1,2 5 15,-1 0-1,0 1 1,0-1 0,-1 0-1,1 1 1,-2-1 0,1 1 0,-2 7-1,1-14-17,0 0-1,0 0 0,0 0 0,0 0 0,0 0 1,-1 0-1,1 0 0,0 0 0,-1-1 0,1 1 1,0 0-1,-1 0 0,1 0 0,-1-1 0,0 1 1,0 0-1,-4 7 22,-1-1 0,0-1 0,0 1 0,-1-1 0,1 0 0,-1-1 1,-1 1-1,1-1 0,-1-1 0,0 1 0,-13 4 0,8-4 6,-1 0-1,1-1 1,-1 0-1,-22 2 1,24-8-10,9 0-81,1 1 1,-1-1-1,1 0 0,0 0 1,0 0-1,0-1 0,0 1 1,0 0-1,0-1 0,0 1 1,1-1-1,-1 0 0,1 0 1,0 1-1,0-1 0,0 0 1,-1-6-1,-7-29-4880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2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0 8792,'-7'6'5,"1"0"0,-1 0 0,1 0 0,0 1 0,1 0 0,0 0 0,0 1 0,0-1 0,-5 13 1,3-6 7,-6 9 28,-48 125 44,50-115 69,-70 257 587,74-268-692,1-3 77,0-1 0,-12 20 0,-11 25 352,-59 92 0,85-150-526,-1 0 1,0-1 0,0 1-1,0-1 1,0 0 0,0 0 0,-1-1-1,0 1 1,0-1 0,0 0-1,0 0 1,0-1 0,-11 4 0,11-4-350,-28 11-6436</inkml:trace>
  <inkml:trace contextRef="#ctx0" brushRef="#br0" timeOffset="1">0 186 9328,'0'0'0,"15"6"0,19 8 0,13 12 0,0 6 0,-8 5 8,-19 1-8,-11-11-176,-15-3 176,-1-2-6392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80 8608,'0'0'24,"0"0"-3,0 0 0,-1-1 1,1 1-1,0 0 0,-1-1 1,1 1-1,0-1 0,0 1 1,0 0-1,-1-1 0,1 1 1,0-1-1,0 1 0,0-1 1,0 1-1,0-1 0,0 1 1,0 0-1,0-1 0,0 1 1,0-1-1,0 1 0,0-1 1,0 1-1,0-1 0,0 1 1,0-1-1,0 1 0,1 0 1,-1-1-1,81-9 1614,-77 9-1621,0-1 1,-1 1 0,1-1 0,-1 0-1,0 0 1,1 0 0,-1 0 0,0-1 0,0 1-1,2-4 1,6-4-1072,18-12-5656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776 871 10136,'-16'1'28,"0"0"0,0 2 1,1-1-1,-1 2 0,1 0 1,0 1-1,-28 12 0,33-12-18,-21 10 131,-151 98 68,144-86-34,-134 123 53,143-120-161,16-15-39,-16 17 16,2 1 1,-26 41-1,44-60-19,1 1 0,1 0 0,-8 22 0,15-26 42,2-4-54,2 0 0,-1 0 0,1-1 0,0 0 0,0 0 1,8 9-1,-12-15-10,1 1 0,0 0 1,-1-1-1,1 1 1,0-1-1,-1 1 0,1-1 1,0 1-1,0-1 1,-1 1-1,1-1 1,0 0-1,0 1 0,0-1 1,-1 0-1,1 0 1,1 0-1,16 3 15,-1-1 0,1-1 0,0 0 1,22-3-1,-12-4 43,135-47 26,-129 37-47,121-90 13,-151 104-50,-1-1 1,0 1-1,0-1 0,-1 0 1,1 0-1,-1 0 0,5-6 1,-7 9-4,54-88 26,-9-16-16,-41 96-5,-1 0 0,-1-1 0,3-12 0,18-97 15,-7-21-15,-9-4 0,-9 2-2,-3 6 2,1 12-3,7-91 30,0 217-19,1 1-9,-1 0 1,1 1-1,-1 0 1,0-1-1,-1 1 1,1 0-1,-1 0 1,0 0-1,-1 1 0,1-1 1,0 7-1,23 88 35,15 98 8,-33-156-7,72 309 73,-49-241-101,-16-67 15,62 133 11,-75-173-33,0 0-1,1 0 0,0 0 1,0-1-1,0 1 0,0 0 1,2 1-1,3 4-149,0-1 0,1 0-1,0-1 1,0 0 0,0 0 0,1-1 0,0 0-1,0-1 1,18 7 0,28 4-7348</inkml:trace>
  <inkml:trace contextRef="#ctx0" brushRef="#br0" timeOffset="1">1543 0 9504,'11'7'-1,"-8"-5"0,-1 0 0,1 0 1,0 0-1,-1 0 1,1 0-1,-1 0 0,0 1 1,3 4-1,30 43-4,-31-37-14,-2 103 4,-17 35 45,11-117-24,-6 27 52,6-43-49,1 0-19,3-12-109,-1 0-1,-1 0 1,1-1 0,-1 1-1,0 0 1,0-1-1,-4 6 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8072,'0'0'0,"7"12"0,8 27 192,-4 30 0,-8 31 104,-6 26 8,-3 9-272,3-22 8,3-35-40,0-1-6368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9688,'-1'0'5,"0"0"1,0 0-1,0 0 1,-1 0-1,1 0 1,0 0-1,0 1 1,0-1 0,-1 0-1,1 1 1,0-1-1,0 1 1,0-1-1,0 1 1,0 0-1,0-1 1,-2 2-1,2 1 11,-1-1 0,1 0 0,0 0 0,-1 1-1,1-1 1,0 1 0,0-1 0,1 1-1,-1-1 1,0 4 0,-28 116 197,1 2 421,21-94-584,-7 55 244,9-46-532,1 1 1,4 62 0,2-76-6763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0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7352,'1'5'21,"1"0"0,0-1 0,1 1 0,-1-1-1,1 1 1,0-1 0,6 6 0,-4-4 8,0 1 0,-1 0 0,1-1 0,3 10 0,4 16-218,0 1 0,11 59 0,-23-87 137,0 0-1,0 1 1,0-1 0,0 0-1,-1 1 1,0-1-1,-3 8 1,2-4 16,-8 37-278,-1-12 179,7-21 77,2-7 34,-1 1 0,1-1-1,-1 0 1,-1 0 0,-5 9-1,5-10 13,-6 5 12,8-8 8,2-2 14,0 1 0,0-1 0,0 0-1,0 1 1,0-1 0,0 0 0,0 1 0,0-1 0,0 0-1,0 1 1,-1-1 0,1 0 0,0 0 0,0 1 0,0-1-1,0 0 1,0 1 0,-1-1 0,1 0 0,0 0 0,0 1-1,-1-1 1,1 0 0,0 0 0,0 0 0,-1 1 0,1-1-1,0 0 1,-1 0 0,1 0 0,0 0 0,0 0 0,-1 0-1,1 1 1,0-1 0,-1 0 0,1 0 0,0 0 0,-1 0 0,1 0-1,0 0 1,-1 0 0,1 0 0,0-1 0,-1 1 0,1 0-1,0 0 1,-1 0 0,1 0 0,0 0 0,0 0 0,-1-1-1,1 1 1,0 0 0,0 0 0,-1 0 0,1-1 0,0 1-1,0 0 1,-1 0 0,1-1 0,0 1 0,-15-14 575,9 6-522,1-1 0,0 0 0,0 0 0,0-1 0,2 1 0,-1-1 0,1 0 0,0 0 0,1 0 0,0-1 0,1 1 0,0 0 0,0-1 0,2 1 0,-1-1 0,4-17 0,-2 15 21,-1 8-25,-1-6-13,0 9-54,0 1-1,0 0 1,1 0 0,-1-1-1,1 1 1,-1 0-1,1 0 1,-1 0-1,1 0 1,0 0-1,0 0 1,-1 0-1,1 0 1,0 0 0,0 0-1,0 0 1,0 0-1,0 0 1,0 1-1,2-2 1,20-9 20,-10 8-1137,-2 1-4467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2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1027 466 6104,'34'-45'68,"-22"26"273,4-20 455,-3 0-1,16-69 1,-25 88-656,-2 13-4,0 0 0,-1-1 0,0 1 0,-1 0 0,0-12 0,-9-77 692,9 96-817,0-1 1,0 0 0,0 1 0,-1-1 0,1 0 0,0 0-1,0 1 1,0-1 0,-1 0 0,1 1 0,0-1-1,-1 0 1,1 1 0,-1-1 0,1 1 0,-1-1 0,1 1-1,-1-1 1,1 1 0,-1-1 0,0 0 0,-5-3 18,-1 0 1,1 1-1,-1-1 0,1 1 1,-1 1-1,0-1 1,-1 1-1,1 0 0,0 1 1,-8-1-1,12 2-15,0-1-1,0 1 0,0 0 1,0 1-1,1-1 0,-1 1 1,-4 0-1,-193 49 141,151-33-94,-211 105 26,209-93-47,-188 118 13,230-141-44,0-1 1,-14 14-1,23-19-9,-84 79 32,65-56-27,-25 38 1,44-61-6,-1 2 1,-1 0 1,0 1 0,1-1 0,-1 1 0,1-1-1,0 1 1,0 0 0,0 0 0,0-1-1,1 1 1,-1 4 0,-4 18 11,-3 42-1,9-39-7,5 40 0,-6-64-3,0-1 0,1 0 0,-1 0 0,1 1 0,0-1 0,0 0 0,0 0 0,0 0 0,4 6 0,-5-9-2,11 20 6,0 1 1,20 24 0,-12-22-3,38 33 0,-57-56-4,35 28 21,157 86 14,-153-94-15,151 80 9,-185-97-24,0-1-1,0 1 1,0 1 0,0-1-1,4 5 1,25 24 18,56 68 1,-89-98-21,1 0 1,-1 0 0,1 0 0,-1 0-1,0 0 1,0 1 0,0-1 0,0 0-1,0 1 1,0 3 0,3 8 11,-1 0 0,3 25 0,-6-28-10,-1 1 0,0 0 0,-3 16 0,3-26-1,1 0 1,0-1-1,-1 1 0,1 0 0,-1-1 1,1 1-1,-1-1 0,0 1 0,0-1 0,1 1 1,-1-1-1,-2 2 0,3-3-4,-5 8 12,0-1-1,-1 0 1,0 0 0,-11 9 0,7-8-6,-1-1 0,0-1 1,-14 7-1,22-11 4,0-1-1,0 0 1,0 1 0,0-1 0,0-1-1,-6 2 1,-135 12 93,141-14-93,0 0 0,0 0 0,0-1 0,-1 1 0,1 0 1,0-1-1,-3-1 0,-20-7 31,1-1 0,-48-26 0,71 35-31,0 0 0,0-1 0,0 1 0,0-1 0,0 0 0,0 1 1,0-1-1,1 0 0,-2-3 0,3 5-10,-12-15 53,-20-33-1,22 26-32,-12-32 0,20 50-6,1 0-1,0 0 0,0 0 1,0-1-1,0 1 0,0-5 1,0-38 51,7-84 0,-5 126-49,-1 0 0,2 0 0,-1 0-1,0 0 1,3-5 0,72-174 123,-56 145-39,110-154 34,-126 188-121,-1 0-1,1 0 1,1 1-1,-1 0 0,8-7 1,13-9 26,43-28 1,-40 33-28,48-19 1,-76 34-13,7-2 12,-1-1 0,1 1 0,15-3 0,173-20 61,-192 25-67,0 0-1,0 0 1,0 0-1,0 0 1,-1 0-1,1 1 1,0-1-1,0 1 0,5 2 1,11 3 23,35 16 1,-38-12-25,0 0 0,16 13 1,-32-23-6,3 2 2,-1 0 0,0 0 1,1 0-1,-1 0 0,0 0 1,0 1-1,0-1 1,2 4-1,-4-6-2,15 21 13,13 27-1,-19-29-10,-1 0 1,9 34-1,-9-22 1,4 33-1,-9-35-1,0 32 0,-8 16-1,-6-20 0,8-46-1,-1-1 1,0 1 0,-1-1 0,-8 12-1,13-21 1,0 0 0,-1 0-1,1 0 1,-1 0-1,1 0 1,-1-1 0,1 1-1,-1 0 1,0 0 0,1-1-1,-1 1 1,0 0 0,0-1-1,1 1 1,-1-1-1,0 1 1,0-1 0,0 1-1,0-1 1,0 0 0,0 1-1,1-1 1,-1 0 0,0 0-1,0 0 1,-2 1-1,2-2 1,0 0-1,0 1 0,0-1 0,0 0 0,0 1 0,0-1 0,0 0 0,0 0 0,1 0 0,-1 0 0,0 0 0,0 0 1,1 0-1,-1 0 0,1 0 0,-1 0 0,0-1 0,-2-7-4,0 0 1,1 1-1,-2-13 0,4 21 6,-4-24-90,1 0 1,0 0-1,3-34 0,0 15-1296,-2-54-7021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9240,'49'-4'56,"46"7"9,-62 0-32,-1 2 1,43 12-1,-48-10-26,16 3 16,78 31 0,-103-34-16,8 5 41,3 4-8,41 31 0,-69-46-33,0 0 0,0 0-1,0 0 1,0 0 0,0 0 0,0 0-1,-1 0 1,1 0 0,0 0 0,0 0 0,-1 0-1,2 3 1,7 21 39,-1 0 0,7 37-1,-14-33 89,-21 134 56,13-132-35,-40 95 62,35-107-83,8-15-98,-1 3-13,-1 0 0,0-1 0,0 0 0,-1 0 0,0-1 0,0 0 0,0 0 0,-1-1 0,1 0 0,-17 7 0,6-6 52,-32 6 1,48-11-69,0 0 0,0 0 1,0 0-1,0 0 1,0-1-1,0 1 0,0-1 1,0 1-1,0-1 1,0 0-1,1 0 1,-1 0-1,0 0 0,0 0 1,1 0-1,-1 0 1,1-1-1,-1 1 0,1-1 1,-1 1-1,1-1 1,0 1-1,0-1 0,-2-2 1,2 3-1,-2-9 73,0-63 30,6 54-36,5-4-41,0-1 1,20-33 0,-13 34 34,88-95 28,-79 93-49,109-95 13,-105 98-39,205-148 31,-167 122-48,-16 13 1,-21 13-2,-18 9 4,-10 11-3,-6 2 0,2 0-4,0 0 1,0 0 0,0 1 0,0-1 0,0 1 0,0 0-1,-4 1 1,-2 3 0,0 0 0,1 0-1,-11 8 1,-83 70 7,84-66 0,-4 12 1,-27 47-1,39-52 7,4 10-2,-4 61-1,12-70 3,2-7-9,1 0 1,1 0-1,13 29 0,-6-30 8,71 61 3,-63-65-9,32 9 4,-44-20-12,0 1 1,0-2 0,1 1-1,18 0 1,-13-4-2,1 0 0,-1 0 1,1-1-1,-1-1 0,23-9 1,-20 3-19,1-7-469,0-1 0,26-32 0,-2-5-6745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0 9056,'40'25'0,"-31"-18"2,7 8 13,11 24-3,35 65 0,-43-65-5,81 179 41,-82-172 152,41 222 101,-58-259-240,0 1 1,0-1-1,-1 1 0,0 10 1,-12 128 244,-23-4-176,34-138-88,-1 0 1,0-1-1,0 1 1,-1 0-1,0-1 1,0 1-1,-6 8 1,9-14-43,-30 45 170,-36 41 0,-62 46-32,128-132-138,-7 7 59,0 0 1,-1-1-1,0 0 0,0 0 0,-14 8 0,22-14-59,-164 86 359,97-60-1016,-72 17 1,137-43 621,-209 61-7065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29 9776,'0'-5'297,"-1"-14"51,1 19-340,0 0-1,0 0 1,0-1 0,0 1-1,0 0 1,0 0 0,0 0 0,0 0-1,0 0 1,0 0 0,0-1-1,0 1 1,0 0 0,0 0-1,0 0 1,0 0 0,0 0-1,0 0 1,0-1 0,0 1 0,0 0-1,0 0 1,0 0 0,0 0-1,0 0 1,0 0 0,0-1-1,0 1 1,0 0 0,0 0-1,-1 0 1,1 0 0,0 0-1,0 0 1,0 0 0,0 0 0,0 0-1,0 0 1,0 0 0,-1-1-1,1 1 1,0 0 0,0 0-1,0 0 1,0 0 0,0 0-1,0 0 1,-1 0 0,1 0 0,0 0-1,0 0 1,0 0 0,0 0-1,0 0 1,0 0 0,-1 0-1,1 1 1,0-1 0,0 0-1,0 0 1,0 0 0,0 0-1,0 0 1,0 0 0,-1 0 0,1 0-1,0 0 1,0 1 0,-11 3 143,0 2 1,0 0 0,-15 11-1,11-3 3,-4 9-93,2 2 1,-20 34 0,31-47-58,0-1 0,-7 23 0,8-18-3,-7 21-1409,4-6-5638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853 1 10400,'0'0'0,"-40"24"0,-74 38 24,-24 32 8,2 27-32,-6-21-24,-1-27 24,3-2-7344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5112,'0'0'1390,"-3"11"-868,-21 112 83,0 80 242,22-174-787,-1 17 180,-9 193 92,11-195-111,0-13-106,1 28 92,8 71-1,7-26 124,-11-81-205,1-1 0,16 44 0,-14-55 55,0-12-29,1-11-1358,-7 12 1106,7-18-6292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7800,'3'-6'23,"0"1"1,0-1 0,1 1-1,0 0 1,0 0 0,0 0-1,0 1 1,1-1 0,0 1-1,0 0 1,0 1 0,0-1-1,0 1 1,1 0 0,0 0-1,-1 0 1,1 1 0,0 0-1,12-2 1,-8 2 1,-5 1 1,-1 0 0,1 1-1,0 0 1,0 0 0,-1 0-1,1 0 1,5 2 0,8 0 52,-1 1 0,1 0-1,-1 1 1,0 1 0,-1 1 0,17 7 0,-6 11-15,-26-24-53,-1 1 1,1 0 0,0-1 0,-1 1-1,1 0 1,-1 0 0,1 0 0,-1 0 0,1-1-1,-1 1 1,0 0 0,1 0 0,-1 0-1,0 1 1,4 16 47,-2 0 0,0 0 0,-1 31 0,-5-22 110,-44 119 65,33-117-98,6-14-85,-9 14-3,0-1 1,-2-1-1,-27 29 1,32-42-14,3-3-7,1 0 1,1 0-1,-15 21 0,23-30-125,1 0 1,0 0 0,0 0-1,0 0 1,0 0 0,1 0-1,-1 0 1,1 1 0,-1-1-1,1 0 1,-1 4 0,1 8-6063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4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44 808 7712,'-5'-2'36,"0"0"1,-1 1-1,0 0 1,1 0-1,-7 0 0,11 1-34,1 0-1,0-1 0,-1 0 0,1 1 0,0-1 0,-1 1 0,1-1 0,0 1 0,0-1 1,-1 0-1,1 1 0,0-1 0,0 1 0,0-1 0,0 0 0,0 1 0,0-1 0,0 0 1,0 1-1,0-1 0,0 0 0,0-1 1,2-26 224,6-43 1,-3 38-175,-3 13 53,1 0-1,1-1 1,0 1-1,9-22 0,2-7 168,29-91 57,-31 103-146,2 0 0,23-44-1,-28 63-141,6-9 154,8-5-61,36-36 0,-42 55 13,-5 8-108,0 0 0,0 0 0,1 1 0,27-4 1,-40 8-35,-1 0 0,1 0 1,0-1-1,0 1 0,0 0 1,0 1-1,0-1 0,0 0 1,0 0-1,-1 0 0,1 0 1,0 1-1,0-1 0,0 0 1,0 1-1,-1-1 0,1 1 1,1 0-1,4 2 6,0 0 0,0 1 0,0 0 0,-1 1 0,1-1 0,-1 1 0,0 0 0,0 0 0,-1 1 0,0-1 0,0 1 0,0 0 0,0 0 0,-1 0 0,3 8 0,84 179 94,-56-130-91,-15-28-8,5-6-3,-21-27-2,0 1-1,1-1 1,-1 0 0,0 0 0,1 0-1,-1-1 1,1 1 0,-1-1-1,1 0 1,0 0 0,0 0 0,4 1-1,2-4 14,-2-2-9,0 0 0,-1 0 0,1-1 0,-1 0 0,0 0 0,0-1 0,-1 0 0,1 0 0,-1-1 0,-1 1 0,6-9 0,-5 7-2,13-31 22,-12 24-23,1-7 16,2 1 0,0 0 0,2 0 0,24-32 0,-35 51-17,0 1 1,1-1 0,-1 1 0,0 0 0,1 0 0,0 0-1,-1 0 1,1 0 0,0 0 0,-1 0 0,1 0 0,0 1-1,0-1 1,0 1 0,-1-1 0,1 1 0,0 0-1,0 0 1,0 0 0,0 0 0,0 0 0,0 0 0,0 0-1,-1 0 1,1 1 0,0-1 0,0 1 0,0 0-1,3 1 1,3 6 13,9 15-4,-1 0 0,-2 2 0,18 40 0,-17-19-7,-10-5 1,-9-4-3,-4-4-2,-1-10 0,9-22-30,-1 0 0,1-1 1,-1 1-1,1 0 0,-1-1 0,1 1 1,-1-1-1,0 1 0,1-1 1,-1 1-1,0-1 0,0 1 1,0-1-1,1 0 0,-1 1 1,0-1-1,0 0 0,0 0 0,1 1 1,-1-1-1,0 0 0,0 0 1,0 0-1,0 0 0,0 0 1,0 0-1,1 0 0,-1-1 0,0 1 1,0 0-1,0 0 0,0-1 1,1 1-1,-1 0 0,0-1 1,0 1-1,1-1 0,-1 1 1,0-2-1,0 2-166,-19-9-6724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4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7800,'3'-6'15,"0"0"0,0 0 0,0 0 0,0 0 0,1 1 0,0-1 0,0 1 0,0 0 0,8-6 0,-4 10 19,-2 1-27,1 2-1,-1-1 1,1 1 0,-1 0 0,0 0-1,0 1 1,0-1 0,0 1 0,0 1 0,0-1-1,5 5 1,99 64 41,50 41-25,-145-102-22,15 14 7,103 116 8,-112-111-9,128 235 57,-103-182 73,-45-81-107,-1 0-22,0-1 0,0 1 0,0-1 0,1 0 0,-1 1 0,1-1 0,-1 0 0,1 1 0,-1-1 0,1 0 0,0 0 0,0 1 0,-1-1 0,1 0-1,1 1 1,1 0 2,0-1 0,-1 1 0,1-1 0,0 0 0,0 0 0,0 0 0,0 0 0,0-1 0,0 1 0,0-1 0,0 0 0,0 0 0,0 0 0,3 0 0,3-2 22,0 0 0,0 0 0,13-6-1,-15 5-22,5-2 1,26-6 73,-15 7-41,1 0 0,-1 2 0,1 2 1,32 1-1,-37 0-33,-12-1 1,0 1 0,0 0-1,0 0 1,0 0 0,0 1-1,8 3 1,90 34 71,-87-28-27,121 110 127,-125-106-173,21 15 11,-5-10-6,-27-19-13,0 1 1,0-1-1,0 0 1,1 0-1,-1 0 0,0-1 1,0 1-1,1-1 1,3 1-1,-3-2 1,-1 1-1,0 0 1,0-1-1,1 0 1,-1 0-1,0 0 1,0 0-1,0-1 1,4-1-1,-1-1 1,0 0-1,0 0 0,0-1 0,6-6 1,-4 2-1,0 0 0,10-16 0,-11 15 0,-1-1 0,8-19 0,-9 12-1,0-1 0,-2 0 0,0-1 0,0 1 0,-2 0 0,-1-1 0,-2-26 0,-3-26 1,-1-12 0,3-11 0,0-2 0,1 6 0,2 18 0,3 26 1,1 24 6,-4 23-7,0 0 0,1 0 1,-1-1-1,0 1 0,0 0 0,0 0 1,0 0-1,0 0 0,0 0 0,0 0 1,0 0-1,1 0 0,-1 0 1,0 0-1,0 0 0,0 0 0,0 0 1,0 0-1,1 0 0,-1 0 0,0 0 1,0 0-1,0 0 0,0 0 1,0 0-1,0 0 0,1 0 0,-1 0 1,0 0-1,0 0 0,0 0 0,0 0 1,0 0-1,0 0 0,0 0 1,1 0-1,-1 0 0,0 1 0,0-1 1,0 0-1,0 0 0,0 0 0,0 0 1,0 0-1,0 0 0,0 0 1,0 1-1,1-1 0,-1 0 0,0 0 1,0 0-1,0 0 0,0 0 0,0 0 1,0 1-1,0-1 0,0 0 1,0 0-1,0 0 0,0 0 0,5 13 5,-2-3-3,-1-1 1,0 1-1,-1-1 1,0 19-1,8 139 15,-6-127-2,28 286 58,-22-231-63,-5-55 10,28 194 29,-20-113-16,-12-107-18,-2 5-1148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0 674 8608,'63'3'9,"82"4"10,-107-6 2,174-1 30,-170-1 50,-8 0-43,5 0 7,1-1 1,76-15 0,52-27-1008,-78 15-4404</inkml:trace>
  <inkml:trace contextRef="#ctx0" brushRef="#br0" timeOffset="1">1192 54 6904,'-27'-39'2,"27"39"-2,-1-1 1,0 0-1,0 0 1,0 1-1,0-1 0,0 0 1,0 1-1,0-1 1,0 1-1,0-1 0,0 1 1,-2-1-1,-4-1 3,3 1 0,1 0-1,0 0 1,0 0-1,-1 1 0,1-1 1,0 1-1,-1 0 0,1 0 1,0 0-1,-1 1 0,1-1 1,0 1-1,-1 0 1,1-1-1,-4 3 0,3-2 0,1 0 1,-1 0 0,1 0-1,0 0 1,-1 1-1,1-1 1,0 1 0,0 0-1,0 0 1,0 0-1,-4 4 1,-6 4 2,-35 29 5,46-38-6,0 1-1,0 0 0,0 0 1,0 0-1,0 0 0,0 0 1,1 0-1,-1 1 0,0 2 1,2-5-4,-15 23 16,-13 32 1,-6 41-1,23-52 31,-21 202 27,29-191 21,3 258 52,4-247-7,32 243 56,-27-253-56,37 216 60,-40-221-39,5 185 71,-14-197-65,-3-2-54,-19 65 0,24-101-106,1-1 0,0 1-1,0 0 1,-1 0 0,1 0-1,0 0 1,-1-1 0,1 1-1,-1 0 1,1 0 0,-1-1-1,0 1 1,1 0 0,-1-1-1,0 1 1,1 0 0,-1-1-1,0 1 1,-1 0 0,-5 3-83,0-1 0,-1 1 0,0-2 0,1 1 0,-1-1 0,0 0 1,-1 0-1,1-1 0,0 0 0,0-1 0,-9 0 0,-48 0-5277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1624 8792,'0'0'0,"20"-5"0,41-12 88,41-8 0,43-1 112,11-9 0,-7-3-168,-13-13 8,-9-14-40,-6-1-6600</inkml:trace>
  <inkml:trace contextRef="#ctx0" brushRef="#br0" timeOffset="1">1048 0 6640,'-21'23'2,"18"-19"0,-1 0 0,0 0 0,1 1 0,0-1-1,0 1 1,0 0 0,-3 7 0,-59 120 46,51-97 80,-42 184 69,48-167-3,-27 249 71,31-234-98,4 288 62,6-284-81,23 97 4,13-19-97,-39-139-25,0-1 0,1 1 0,9 16 0,58 97 90,9-14-79,-75-102-19,1 0-1,0-1 1,11 11 0,37 28-475,73 49 0,-33-34-4593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21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8696,'-1'-4'14,"5"-14"60,-3 16-26,12-1 6,-4 4-20,90 22 8,-68-18-27,161 13 9,-150-15-17,196-1-1047,-108-5-4200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5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84 7624,'-2'25'18,"0"1"0,-9 36 0,8-46 0,-3 22 42,2 0 0,0 44 1,4-56-49,-1 46 75,2-53-74,-2-1-24,1-12-99,0-1-1,0 1 1,1 0 0,0-1 0,0 1 0,0-1 0,3 8 0</inkml:trace>
  <inkml:trace contextRef="#ctx0" brushRef="#br0" timeOffset="1">126 0 7896,'8'17'-48,"-2"1"1,0 0-1,-1 1 1,3 18-1,-5-24 0,3 17-149,4 34 0,-7-35 145,9 101 8,8 164 84,-7-36-820,-8-113-3320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1 221 6904,'40'-32'73,"-23"16"21,2 1 1,0 1 0,35-19 0,-52 32-83,1 0-1,-1 0 1,1 1 0,-1-1 0,1 1 0,-1-1-1,1 1 1,-1 0 0,1 0 0,-1 0 0,1 1-1,-1-1 1,1 0 0,-1 1 0,0 0 0,1 0 0,-1-1-1,3 3 1,-2-2 4,4 5 85,-2 5-50,0 0-1,-1 1 1,0 0 0,-1 0-1,3 23 1,-2-13 13,14 55 216,-15-66-209,0 0 1,0 0 0,1-1 0,10 19 0,-13-28-63,-1-1 1,1 1-1,-1-1 1,1 1-1,-1-1 0,1 1 1,0-1-1,-1 1 1,1-1-1,0 1 1,-1-1-1,1 0 1,0 0-1,-1 1 1,1-1-1,0 0 0,-1 0 1,1 0-1,0 1 1,0-1-1,-1 0 1,1 0-1,0 0 1,0 0-1,-1-1 1,3 1-1,18-10 129,-15 4-109,0 0-1,-1-1 1,0 1-1,0-1 1,-1 0-1,1-1 1,-2 1-1,1-1 1,-1 1 0,4-14-1,2-8 85,9-47 0,-10 7 18,4-15-3,-12 83-122,0-1 0,0 1 1,1-1-1,-1 1 1,0-1-1,1 1 0,-1 0 1,1-1-1,0 1 0,-1 0 1,1-1-1,0 1 0,0 0 1,0 0-1,0 0 1,0 0-1,0 0 0,0 0 1,0 0-1,0 0 0,1 0 1,-1 0-1,0 1 0,1-1 1,-1 0-1,0 1 1,1-1-1,-1 1 0,1 0 1,2-1-1,-4 1-4,0 0-1,1 0 1,-1 0 0,0 0 0,0 0-1,0 0 1,1 0 0,-1 0-1,0 0 1,0 0 0,0 0 0,1 0-1,-1 0 1,0 0 0,0 0-1,0 1 1,1-1 0,-1 0-1,0 0 1,0 0 0,0 0 0,0 0-1,0 1 1,1-1 0,-1 0-1,0 0 1,0 0 0,0 0 0,0 1-1,0-1 1,0 0 0,0 0-1,0 0 1,1 1 0,-1-1 0,0 0-1,0 0 1,0 1 0,8 18 26,0 0 0,7 25 0,-13-37-20,10 38 38,-1 0 0,5 53 0,-12-69-36,-1 16 30,-14 236 12,4-214-31,-53 304 12,44-298-19,-25 100-1,-8 12-9,7-45 1,13-49-2,26-82-2,-1 0 0,0-1 0,0 0 0,-9 12 0,10-16 0,1 0-1,-2-1 0,1 0 0,0 0 0,0 0 0,-1 0 1,-7 5-1,9-7 0,0-1 0,0 1 0,0 0 0,1 0 0,-1-1 0,0 1 0,0-1 0,0 0 0,0 1 0,-1-1 0,1 0 0,0 0 0,0 0 0,0-1 0,-2 1 0,2-1 0,0 1 0,0-1 0,1 0 0,-1 0 0,0 0 0,0 0 0,1 0 0,-1 0 0,0 0 0,1-1 1,0 1-1,-1-1 0,1 1 0,0-1 0,-1 1 0,0-3 0,0 0 1,0 0-1,1 0 0,0 0 1,-1-1-1,1 1 1,1 0-1,-1-1 1,1 1-1,-1 0 1,2-8-1,6-37 3,-6 43-3,6-23 7,52-159 2,-43 144-1,88-171 9,-76 174-2,144-160 17,-133 163 16,-15 15-20,8-8 9,2 1 0,0 1-1,52-31 1,-51 39 29,49-20 1,-80 39-53,-1 1 0,1 0 0,-1-1 0,1 2 0,0-1 0,-1 0 0,1 1 0,0-1 0,-1 1-1,1 0 1,0 0 0,0 0 0,-1 1 0,1 0 0,0-1 0,-1 1 0,5 2 0,-8-3-13,6 6 87,-2 3-175,-1-1 0,0 1 1,0 0-1,-1 1 0,0-1 0,0 0 1,-1 1-1,-1-1 0,0 1 0,0-1 1,-1 0-1,-2 14 0,1-6-6786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8248,'13'33'-52,"-4"0"49,11 85 16,-15-74 15,-2 0 0,-4 63 0,0-83-20,0 16 47,-5 161 121,2-114-45,5-86-5,3-5-82,5-11-8,20-41-1046,2-9-4150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7536,'23'36'-11,"-8"-9"-1,45 78 1,-44-80 46,80 86 46,-75-94 93,-7-7-96,12 9 29,1-2 0,39 20 1,64 22 424,-124-57-471,5-1 6,-10 0-66,-1-1 0,1 0 0,-1 0 0,1 1 1,0-1-1,-1 0 0,1 1 0,-1-1 0,1 1 0,-1-1 1,0 1-1,1-1 0,-1 1 0,1-1 0,-1 1 1,0-1-1,1 1 0,-1-1 0,0 1 0,0-1 0,1 1 1,-1 0-1,0-1 0,0 1 0,0 1 0,0-1 2,2 19 0,-4-6-5,0 1 1,-6 23-1,-5 22-1,10-41 2,1-12 0,1 1 0,1-1 0,-1 1 1,1-1-1,0 1 0,2 9 0,4 49 0,10 14 1,7-1 0,3-8 1,10 25 11,-34-82 15,-5 0-17,0 0 1,-1 0 0,-9 21-1,2-18 45,-9 0-26,0 0 0,-37 22 0,32-28 51,10-5-44,-11 4 5,-1-1 1,1-2-1,-36 6 0,-57 5-1037,59-11-4537</inkml:trace>
  <inkml:trace contextRef="#ctx0" brushRef="#br0" timeOffset="1">2097 35 9864,'-10'49'-2,"6"-31"30,0 1-1,-13 30 1,-57 140 95,56-147 57,-76 181 85,75-177-18,-92 187 79,88-191-171,15-27-104,-22 37 99,-57 74 0,86-124-200,-17 21-540,-27 26 0,19-23-6356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9864,'177'170'457,"-160"-148"-289,-10-13-119,8 15 13,0 1 0,-1 0-1,13 36 1,4 18-1247,-18-51-5215</inkml:trace>
  <inkml:trace contextRef="#ctx0" brushRef="#br0" timeOffset="1">1071 517 7088,'0'0'8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834 767 9416,'-38'-11'0,"23"8"-5,0 1 1,0 0 0,0 1 0,-16 1-1,6 4-100,-140 40-22,127-29 102,-150 97 4,183-108 25,0 0 0,0 0 0,0 1 0,-8 9 0,13-14-4,-78 92 20,9 13 0,46-61 61,-54 152 46,70-164-7,5-9-78,2-1 0,1 1 1,6 38-1,-7-60-34,0 1 0,0-1 0,1 0 0,-1 0 0,0 0 0,1 0 0,-1 0 0,1 1 0,-1-1 0,1 0 0,0 0 0,-1 0 0,1 0 0,0-1 0,1 2 0,5 5 18,1 0-1,0-1 1,0 0 0,1 0 0,0-1-1,17 8 1,-25-12-19,1-1 0,-1 1-1,0-1 1,0 0 0,0 0 0,0 1-1,1-1 1,-1 0 0,0 0 0,0 0-1,0 0 1,1 0 0,-1-1 0,0 1-1,2-1 1,131-37 144,-102 23-71,138-97 28,-164 108-96,0-1 0,0 1 0,-1-1 0,7-7 0,141-175 69,-127 144-34,76-183 17,-87 180-23,30-208 22,-39 201-22,-5 33-25,10-257 103,-11 254-89,-1-28 39,-10-80 1,10 127-59,-2-16 72,0 0 0,1 0 1,2-31-1,-7 80-16,3-14-41,1 0-1,-2 28 1,-2 132 54,9-133-33,22 195 18,-17-185-18,32 228 18,-30-223-18,33 227 18,-35-232-18,28 170-1429,-19-120-5804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56 268 5920,'12'-7'92,"0"-1"1,0-1 0,19-17-1,32-37 481,-47 47-478,-14 14 219,-1 0 50,0-5-103,-12 10-78,5-2-140,0 1 1,1-1-1,-1 1 1,-9 5-1,-23 12 113,1 3-1,-35 26 1,69-46-56,0 4-2,0 0 62,14-19 39,89-121-1188,-29 34-4511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7536,'-2'7'168,"-6"26"104,2-1 0,-2 47 1,5-47-238,0-16 126,2 0-1,0 0 1,1 0 0,0 0 0,4 19 0,-4-34-146,12 114-631,-10-100-5304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8608,'0'0'0,"-15"33"144,1 20 0,-5 38 192,1 15 0,4 5-312,3 4 0,-2 9-24,2-2-6736</inkml:trace>
  <inkml:trace contextRef="#ctx0" brushRef="#br0" timeOffset="1">465 1936 7088,'0'0'0,"-6"29"0,-16 51 8,-7 26 0,-14 16 16,-4-9 0,-6-33 8,13-20 0,17-32-32,-1 1-4936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3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9416,'32'1'0,"0"5"0,-2 9 0,-16-3 0,-1 0 1,14 16-1,-20-21 5,5 10 30,1 12-16,-1 1-1,8 36 1,-11-29 31,4 59-1,-2-11 91,10 18 18,-20-98-127,1 0-1,0-1 0,0 1 1,0 0-1,1-1 0,-1 0 1,1 0-1,0 0 0,0 0 1,5 4-1,-2-1 7,-6-7-29,0 1-1,1-1 1,-1 0-1,0 1 1,1-1-1,-1 0 1,0 1 0,1-1-1,-1 0 1,1 1-1,-1-1 1,0 0 0,1 0-1,-1 0 1,1 1-1,-1-1 1,1 0-1,-1 0 1,1 0 0,-1 0-1,1 0 1,12 1 50,0 0 0,0-1 1,22-2-1,-33 2-44,-1 0 0,0 0 0,1-1 0,-1 1 0,0 0 0,1-1 0,-1 1 0,0-1 0,1 0 0,-1 1 0,2-3 0,23-15 101,40-38 1,-49 35 4,51-113 42,-20-1 44,-28 68-110,34-109 156,-54 173-192,0 22 68,-15 108-68,14-120-56,-6 35 36,-30 207 13,31-196-26,-24 208 7,23-211-20,-11 75-1,-10 24-10,-6-17-3,-4-27 0,25-78 0,-15 26 0,21-42 0,-1 0 0,1 0 0,-12 11 0,14-18 0,1 0 0,-1 0 0,0-1 0,0 1 1,-1-1-1,1 0 0,-1-1 0,1 1 0,-1-1 0,0 0 1,0-1-1,0 1 0,0-1 0,-8 0 0,13 0 1,0-1 0,0 0 0,0 0 0,-1 0 0,1 0 0,0 0 0,0 0 0,0 0 0,0-1 0,-1 1 0,1 0 0,0-1 0,-2 0 0,-13-7 4,0 0 0,1-1 1,-21-16-1,35 24-3,-1 0 1,1 0-1,0 0 0,0 0 1,0 0-1,0-1 0,0 1 1,0 0-1,0-1 0,1 1 1,-2-3-1,-11-27 20,-15-60 0,24 61 6,13-146 20,-1 138-1,54-140 17,-60 173-56,0 1 0,1-1 0,-1 0 0,7-7 0,23-29 19,61-58 0,-88 95-20,-1 0 0,0 1-1,1 0 1,9-6 0,174-78 38,-149 74-17,153-63-1521,-98 36-6167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2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0 6368,'-9'13'4,"-1"-1"1,-1 0-1,0-1 1,-1 0-1,0 0 1,-17 11-1,17-14 1,-15 16 16,-130 152 11,125-132-25,-124 189 15,128-189 53,-79 149 53,93-162 39,-23 86 78,37-116-229,0 0 1,0 0-1,-1 0 0,1 0 1,0 0-1,0 0 0,0 0 0,0 0 1,0 0-1,0 0 0,0 0 1,1 1-1,-1 0 0,2 2 7,-1 0 0,1-1 1,-1 1-1,1 0 0,0-1 0,0 1 0,1-1 0,-1 0 0,1 0 1,0 0-1,-1 0 0,1 0 0,6 3 0,-9-5-13,1-1 0,-1 0 0,1 1 0,-1-1-1,1 0 1,-1 0 0,1 1 0,-1-1 0,1 0 0,0 0 0,-1 0-1,1 0 1,-1 0 0,1 0 0,0 0 0,-1 0 0,1 0-1,-1 0 1,1 0 0,0 0 0,-1 0 0,2-1 0,21-5 93,0-1 0,38-18 0,-35 9 84,102-84 71,-124 98-233,-2-1 0,1 1 0,0-1-1,0 0 1,-1 0 0,4-5 0,90-147 212,-80 119-89,63-187 228,-33 103-139,-45 116-192,1 1-1,0-1 1,-1 1-1,1-1 1,1 1-1,-1 0 1,0-1-1,4-2 1,2-3 29,-8 9-70,0 0-1,0 0 1,1 0 0,-1 0-1,0 0 1,0 0-1,0 0 1,0-1 0,0 1-1,0 0 1,1 0 0,-1 0-1,0 0 1,0 0-1,0 0 1,0 0 0,0 0-1,1 0 1,-1 0 0,0 0-1,0 0 1,0 0-1,0 0 1,0 0 0,1 0-1,-1 0 1,0 0 0,0 0-1,0 1 1,0-1-1,0 0 1,1 0 0,-1 0-1,0 0 1,0 0 0,0 0-1,0 0 1,0 0-1,0 0 1,0 1 0,0-1-1,0 0 1,1 0 0,-1 0-1,0 0 1,0 0-1,0 0 1,0 1 0,0-1-1,0 0 1,0 0 0,0 0-1,0 0 1,0 0-1,0 1 1,0-1 0,14 16 81,-1 1 0,16 26 1,-22-31-56,10 19 164,59 166 62,-65-152-135,35 182 47,-40-184-81,5 174 29,-11-210-104,0 0 0,-1 0 0,1-1 0,-3 9 0,-8 29 28,-28 78 1,38-120-36,0 0-1,0 0 1,0 0 0,0 0-1,-1 0 1,1 0 0,0 0-1,-1 0 1,-2 2 0,-15 13 15,0-1 1,-44 27-1,61-42-17,0 0-1,0 0 1,0 0 0,0 0-1,0 0 1,0-1 0,0 1-1,0-1 1,-4 1 0,-18 1 5,-1-2 1,1 0 0,-25-4-1,47 4-7,1 0 0,-1 0 0,1 0 0,0-1 0,-1 1 0,1-1 0,-1 1 0,1-1 0,0 1-1,0-1 1,-1 0 0,1 0 0,0 0 0,0 1 0,-2-3 0,-18-17 7,0-1 0,-29-38 0,48 56-7,0 0 0,0 1 0,1-1 0,-1-1 0,1 1 0,-1 0 0,0-5 0,-42-169 11,41 138-25,10-149-22,0 151-58,52-163-78,-43 157-121,85-162-132,-78 168 32,-9 17 227,6-9 18,1 0 0,1 2 0,37-35 0,29-14-160,-71 66 215,35-8 4,-28 12 79,32-3 1,-8 6 16,68 4 1,-85 3 78,125 35 58,-126-26 63,12 12-69,43 35-1,-83-59-125,0 1 0,0 0-1,0 0 1,0 0-1,0 0 1,-1 0 0,1 0-1,1 4 1,10 19 23,-1 0 0,-1 0 0,9 34 0,-16-29 5,-14 112 15,3-117-48,-12 27 4,15-45-11,1 1-1,-1-1 1,-9 12 0,10-15-1,0-1-1,0 0 1,0-1 0,-1 1 0,1 0 0,-1-1 0,1 0 0,-1 0 0,0 0 0,0 0 0,0-1 0,0 1-1,-4 0 1,-4-2-5,8 0 4,-1-1-1,0-1 1,1 1-1,-1-1 1,1 1-1,0-1 1,0-1-1,0 1 1,0-1-1,0 1 1,0-1-1,0 0 1,1 0 0,0-1-1,-1 1 1,1-1-1,0 0 1,1 1-1,-1-1 1,-2-7-1,-1 0-1,3 6-3,1 0 1,0-1 0,0 1-1,1-1 1,-1 1-1,0-9 1,-7-38-23,4-16 23,6 46 5,1 1 1,1 0-1,1 0 1,9-27-1,-12 46 2,-1-1 0,1 1-1,0 0 1,0-1-1,0 1 1,0 0 0,1 0-1,1-3 1,1-1 6,5-7 3,0 1 0,1 0 0,0 0 0,1 1 0,1 1 0,-1-1 0,26-15 0,-8 9 42,48-21-1,-56 34 82,117 8 58,-105 1-32,137 33 61,-138-27-73,116 63 61,-123-55-74,-14-8-80,3 1-24,-1 0-1,-1 1 1,0 1 0,-1 0 0,-1 0 0,15 27 0,-20-32 5,4 8 11,0 2-1,-1-1 0,6 23 0,-12-28-34,1-21-4,-2 7-10,0 0 1,-1 0-1,1-1 0,0 1 1,-1 0-1,1 0 1,-1-1-1,1 1 1,-1 0-1,1 0 0,-1-1 1,0 1-1,0 0 1,0-1-1,0-1 1,5-97-1479,-1 34-5800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40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6728,'17'27'0,"-4"-4"-7,38 85 3,-40-79-8,41 151 15,-43-138 58,35 222 68,-38-203 125,7 238 122,-13-286-256,-1-1 0,-2 21 0,-22 114 240,-14 4-222,39-151-138,-3 13 112,-1-1-1,-9 21 0,-48 92 222,-2-26-209,60-95-83,0 1 0,0-1 0,0-1 0,-1 1 0,1 0 0,-5 2 0,-127 95 331,112-90-231,22-11-155,-6 3-77,0-1 0,0 0 0,0-1 0,0 0 0,0 0 0,0 0 0,0-1 0,0 0 0,0 0 0,-13-3 0,-18-6-5855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4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10312,'0'0'0,"20"4"8,0 21 0,8 30-8,-12 16 0,-9 13 0,-1-4-7272</inkml:trace>
  <inkml:trace contextRef="#ctx0" brushRef="#br0" timeOffset="1">595 1043 7800,'1'34'-1,"-1"-15"-2,-5 35-1,4-49 4,-25 194 25,18-153 142,-48 193 51,54-230-194,-1 0-1,0 0 0,-5 12 1,-50 101 69,-16-1-53,71-115-25,-1-1 1,1 0-1,-1 0 0,0 0 0,-1 0 1,-7 6-1,12-11-15,-18 16 35,0-1 1,-41 26-1,46-34-198,-1-1-1,0-1 0,0 0 0,-1-1 1,-26 4-1,-70 12-4856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4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3056,'1'-7'521,"5"-19"66,-6 25-541,1 0 0,-1 0 0,0 0 0,0 1 0,1-1 0,-1 0 0,0 1 0,1-1 0,-1 0 0,1 0 1,-1 1-1,1-1 0,-1 1 0,1-1 0,-1 1 0,1-1 0,0 1 0,-1-1 0,1 1 0,0-1 0,0 1 0,-1 0 0,1-1 0,0 1 0,0 0 0,-1 0 1,1-1-1,0 1 0,0 0 0,0 0 0,1 0 100,2-1-71,-1 1-1,0-1 1,1 1-1,-1 0 1,1 0-1,-1 0 1,1 1-1,-1-1 1,0 1-1,1 0 1,-1 0-1,5 2 1,31 16 67,-32-15-101,-5-3-17,-1 0-1,1 0 0,-1 0 0,1 0 0,-1 0 0,0 0 1,1 0-1,-1 1 0,0-1 0,2 2 0,12 17 62,-1 1 1,-1 0-1,19 43 0,-22-29 69,19 161 47,-26-154-114,14 183 27,-11-179-59,50 192 26,-41-190-27,-3-9-26,4 14 14,46 99 0,-46-117-27,8 17 37,3-2-1,56 82 0,-36-67-1030,-27-39-3947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8:41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29 6280,'-4'-16'0,"0"4"4,0 51 36,0 46 29,2-59-32,-1 5 14,1 0 1,5 62 0,4 87 799,-7-177-631,-1-4-203,1 1 1,-1 0 0,0-1-1,0 1 1,0 0 0,0-1 0,0 1-1,0-1 1,1 0 0,-1 1-1,0-1 1,0 0 0,1 1-1,-1-1 1,0 0 0,1 0-1,-1 1 1,1-1 0,-1 0-1,1 0 1,-1 0 0,1 0-1,0 0 1,-1 0 0,1-1-1,-7-28 145,7 29-163,-4-44 71,6 25 104,29-88 64,-30 106-226,-1 1 0,1 0 0,-1-1 0,1 1-1,0-1 1,0 1 0,0 0 0,-1 0 0,1-1-1,1 1 1,-1 0 0,2-2 0,11-9 31,2 1 0,0 0 0,0 1-1,21-9 1,-35 18-31,0 0 0,0 0 0,-1 1 0,1-1-1,0 1 1,0-1 0,0 1 0,-1 0 0,1 0-1,0 0 1,0 0 0,3 0 0,11 1 39,0 0 0,30 7 0,-24-1-20,39 17-1,-58-22-13,0-1 0,1 1 0,-1 0 1,0 0-1,0 0 0,0 0 0,0 0 0,4 4 0,15 15 59,27 30 1,-28-25-50,18 33 1,-37-57-20,0 1 1,-1 0 0,1-1-1,-1 1 1,0 0 0,0 0-1,0 0 1,0 0 0,0 0-1,-1 0 1,1 0 0,-1 0-1,0 4 1,4 30 54,-2 68-1,-23 66-20,21-171-42,-2 15 20,-1-1 0,-1 1 0,-5 14 0,-57 156 60,-29 20-1122,90-196 889,-100 206-5900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9:1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30 192 3592,'-5'2'112,"-14"5"11,14-5 230,18-2 90,124-14 228,-79 7-594,-4 3 97,54-10 129,55-15 18,-122 23-33,210-15 112,-195 18-152,250-17 99,-243 15-126,255-13 82,-255 15-142,236-13 62,-244 11-102,-1-2-45,189-17 119,16 18 87,-255 6-227,-13 4 4,-28 14-37,17-10 32,-115 21 19,88-20-14,-92 29 0,76-18-2,-249 59 168,204-60-192,62-12 61,-186 34 47,187-31 6,-185 32 61,184-34-48,-195 36 64,193-35-63,-397 63 383,428-70-508,-7 1-7,1 1-1,0 0 1,-24 9 0,31-8 6,0-1 0,-1 0 1,-26 1-1,75-7 23,3-3-32,90-5 6,90-11-10,-174 16-20,11 0 5,82-7-1,32-3-4,2-4-2,1-6 0,-87 13-1,171-24-5,-154 26 5,-2 1 1,-25 0 0,-20 0 0,-29 2 1,5-1 6,-60 0 18,-66-3 3,-117 0 49,171 10-23,-182-2 28,181 2 12,-183-5 34,183 5-48,-202 2 105,211-2-133,-86 4 123,110-1-154,16 1 15,26 4 10,-24-6-49,79 14-1528,12 2-6162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9:11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1010 292 3416,'-18'1'8,"11"-1"3,1 0 0,0 0-1,0-1 1,-1 1 0,-7-3 0,-29-7 20,-93-14 930,89 21-545,-71 4 0,107 0-386,-38 8 115,39-8-82,4 0-27,0 0 0,1 0 0,-1 0 0,0 1 0,1 0 0,-1 0 0,1 1 0,-10 5-1,13-6 22,6 0-3,5 1-36,0 0-1,0 0 1,0-1 0,0-1-1,0 1 1,15-1 0,-22-1-14,26-1 84,170-36 44,-147 25-25,242-54 42,-229 53-41,250-46 48,-257 48-48,222-42 156,-148 27-113,-129 26-138,0-1 0,1 1 0,-1-1 0,0 1 1,0-1-1,0 0 0,0 0 0,0 0 0,0 0 1,0 0-1,3-2 0,-5 2-13,0 1 1,0 0-1,0 0 1,0 0-1,0 0 1,0 0-1,0-1 1,0 1-1,0 0 1,0 0-1,0 0 1,0 0-1,0-1 1,0 1-1,0 0 1,0 0-1,0 0 1,0 0-1,0 0 1,0-1 0,0 1-1,0 0 1,0 0-1,0 0 1,0 0-1,0-1 1,0 1-1,0 0 1,0 0-1,0 0 1,-1 0-1,1 0 1,0 0-1,0 0 1,0-1-1,0 1 1,0 0-1,0 0 1,-1 0-1,1 0 1,0 0-1,0 0 1,-17-4 76,-130-1 22,104 6 2,-217 7 50,199-5-30,-294 30 63,278-23-16,-307 44 76,311-40-56,36-6-109,-42 9 33,1 3 0,-88 36 0,3 6 105,145-54-49,15-5-148,-1 0-1,1 1 1,0-1 0,0 1-1,0-1 1,0 1 0,1 0-1,-1 0 1,1 0 0,0 0-1,-3 8 1,5-12-16,0 1-1,0-1 1,0 0-1,0 1 1,0-1 0,-1 0-1,1 1 1,0-1 0,0 1-1,0-1 1,0 0-1,1 1 1,-1-1 0,0 0-1,0 1 1,0-1-1,0 0 1,0 1 0,0-1-1,0 0 1,1 1-1,-1-1 1,0 0 0,0 1-1,0-1 1,1 0-1,-1 0 1,0 1 0,0-1-1,1 0 1,-1 0 0,0 0-1,1 1 1,-1-1-1,0 0 1,1 0 0,-1 0-1,0 0 1,1 0-1,0 1 1,13 7 26,1-1 0,1-1-1,-1 0 1,1-1 0,0 0-1,24 3 1,-39-8-29,42 5 133,243-11 51,-217-1-58,330-39 41,-311 37-88,371-41 25,-370 41-57,362-27 71,-149 17-30,-273 17-72,130-3 58,-164 10-47,-13 2-24,7-4-2,-55 9 6,60-11-6,-163 30 17,131-25 2,-172 13 15,166-16-8,-179 11 84,129-5-16,127 2 84,51 1-1580,13 3-5693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9:3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1 222 5560,'0'0'265,"5"-4"94,21-16-36,-7 5 175,0 1-1,1 1 0,0 0 1,27-11-1,-42 23-416,1 0-1,-1 0 1,1 0-1,-1 1 0,1 0 1,-1 0-1,11 2 0,-5-1-21,-3-1 48,0 0 0,0 1 1,1 0-1,-1 0 0,0 1 1,14 5-1,-19-6-88,1 1-1,-1-1 1,0 1 0,1 0 0,-1 0 0,0 0 0,0 1-1,-1-1 1,1 1 0,0-1 0,-1 1 0,0 0-1,0 0 1,4 6 0,-6-3 28,-3 5-32,-1 0 0,0-1 0,-1 1 0,0-1 0,-1 0 0,0 0 0,0-1 1,-9 10-1,7-9-9,5-7-3,0 0 1,1 0-1,-2 0 0,1 0 1,0 0-1,0-1 1,-1 0-1,1 1 0,-8 2 1,-10 6 23,-2-1 0,1-1-1,-1 0 1,-30 5 0,50-13-8,8-1 0,9 0-12,0 0 0,0-1 1,0-1-1,17-5 0,61-17 13,-60 14-11,-8 5-7,-12 2 12,0-1-1,22-8 1,-1-2 23,-1-2 0,-1-1 1,37-26-1,-35 14-13,-25 17 43,-5 6-50,-1-1 1,-1 0 0,1 0 0,-1 1-1,0-1 1,-1 0 0,1 0-1,-2 0 1,1 0 0,-1 0-1,0 0 1,0 0 0,-3-10 0,1 12 4,0-1 0,0 1 0,0 0 0,0 0 0,-1 0 0,0 0 0,0 0 0,0 1 0,-1 0 0,-7-6 0,10 8 72,-8-2 28,6 4-24,0 16-16,-9 37 41,10-41-96,-1 6 21,1 0-1,0 0 0,1 0 1,1 28-1,9-3-22,-1-23 30,9 7-16,33 44 1,-30-53 1,100 61 23,-91-65-16,-12-7-29,15 6 2,0-2 0,1 0 0,36 6 0,2-3 12,5-5-26,-61-8-204,-1-2 1,0 0 0,1 0-1,-1-2 1,0 1 0,0-2-1,17-6 1,28-10-7657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9:36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9240,'5'9'-2,"-2"2"0,1-1 0,-2 0 0,1 1 0,-1-1 0,0 12 0,-1-10 2,1-1-1,0 0 0,6 21 1,28 84 256,-25-87-108,-10-26-7,0-3-164,1 0 0,-1 1 0,0 0 0,0-1 0,1 1 0,-1 0 1,0 0-1,0-1 0,0 1 0,0 0 0,2 2 0,1 1-691,16 11-5106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9:3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9056,'-13'0'209,"16"5"-58,5 4-116,1 0 0,0 0 0,0-1 1,12 8-1,0-1 7,1-1 1,1-1 0,33 14 0,-31-16-36,67 30 27,-21-9-30,10 9-1151,-54-24-4586</inkml:trace>
  <inkml:trace contextRef="#ctx0" brushRef="#br0" timeOffset="1">441 307 6552,'-19'12'18,"1"0"1,0 2 0,-25 24-1,41-36-10,0 1-1,0 0 0,0 0 1,0 0-1,1 0 0,-1 1 1,1-1-1,0 0 0,0 1 1,0-1-1,0 1 0,1-1 1,-1 1-1,1-1 0,0 1 1,1 6-1,-1-6 7,4 11 93,11 10-33,33 43 0,-26-47 27,13 5-26,73 39-1,-74-50 41,56 18-24,162 67 366,-249-99-421,1 1 0,-1-1 0,0 1 0,0 0 0,0 0 0,0 0 0,0 0 0,-1 0 1,1 0-1,3 5 0,1 1 20,9 10 43,-16-18-93,0 0-1,0 1 0,0-1 1,0 0-1,0 0 1,1 0-1,-1 0 1,0 0-1,0 0 1,0 1-1,0-1 1,0 0-1,0 0 1,0 0-1,0 0 1,0 0-1,0 1 1,0-1-1,0 0 0,0 0 1,0 0-1,0 0 1,0 1-1,0-1 1,0 0-1,0 0 1,0 0-1,0 0 1,0 1-1,0-1 1,0 0-1,0 0 1,0 0-1,0 0 1,0 0-1,0 1 0,0-1 1,0 0-1,-1 0 1,1 0-1,0 0 1,0 0-1,0 0 1,0 1-1,0-1 1,0 0-1,-1 0 1,1 0-1,-5 5 38,-1 0-1,0-1 1,0 0 0,0 0-1,0 0 1,0-1 0,-9 4-1,9-5-16,-4 3 27,-1-1 1,0 0-1,0 0 1,-1-1 0,1-1-1,-1 0 1,-12 1-1,-22 3 120,-13 5-1162,39-5-4791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9:3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10312,'0'0'-16,"-1"4"2,0 4-2,1 0-1,0 0 1,1 0-1,0 0 1,0-1 0,4 15-1,-5-20 19,21 96 6,39 110 202,-31-108 188,-18-66-222,28 105 1283,-39-138-1449,0-1 0,0 1 1,1 0-1,-1-1 0,0 1 1,0-1-1,1 1 0,-1-1 1,0 0-1,1 1 0,-1-1 1,1 1-1,-1-1 1,1 1-1,-1-1 0,1 0 1,-1 0-1,1 1 0,-1-1 1,1 0-1,-1 0 0,1 1 1,-1-1-1,1 0 0,-1 0 1,1 0-1,0 0 0,-1 0 1,1 0-1,-1 0 0,1 0 1,0 0-1,-1 0 1,1 0-1,0 0 6,23-9-1506,3-2-6130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2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8248,'28'-65'41,"-28"64"-39,1 1 0,-1-1 1,1 1-1,-1 0 0,1 0 0,-1-1 0,1 1 1,0 0-1,-1 0 0,1 0 0,-1-1 0,1 1 0,0 0 1,-1 0-1,1 0 0,0 0 0,-1 0 0,1 0 1,-1 0-1,1 0 0,0 1 0,-1-1 0,1 0 1,0 0-1,-1 0 0,1 1 0,-1-1 0,1 0 0,-1 1 1,1-1-1,-1 0 0,1 1 0,-1-1 0,1 1 1,0 0-1,56 160 294,-55-155-269,0 0 1,0 0-1,1 0 1,0 0-1,0-1 0,1 1 1,-1-1-1,1 0 1,9 9-1,-11-11-16,11 5 57,87 23 25,-89-28-77,0-1 0,0 0 0,17 0-1,-8 0-4,27 2 1,-43-4-9,-1 0 0,0 1-1,1-1 1,-1 0 0,1-1 0,-1 1 0,1-1 0,-1 1 0,1-1 0,-1 0 0,5-2 0,6-2 2,53-20 8,-48 16-5,34-20 0,-45 20-1,-4 0-5,-1-1 0,-1 1 0,1 0 0,0-16 0,-3 24-1,1 0 0,-1 0 0,0 1-1,0-1 1,0 0 0,0 0 0,0 0-1,-1 1 1,1-1 0,0 0 0,0 0-1,0 1 1,-1-1 0,1 0-1,0 0 1,-1 1 0,0-2 0,-4-6 1,-1 0 1,1 1-1,-2 0 1,1 0-1,-1 0 1,0 1-1,-9-6 1,15 11-2,0 0 1,0 0 0,0 1-1,-1-1 1,1 0 0,0 1-1,-1-1 1,1 1-1,0-1 1,-1 1 0,1 0-1,-3 0 1,-24-3 11,1 2 1,-37 3-1,37 4 34,-117 51 27,117-40 21,-90 83 49,100-78-17,6-2-85,2 0 0,0 0 1,-9 31-1,17-30 46,3-5-64,2 0 1,0 0-1,1 0 0,7 16 0,-12-31-20,1 0 0,-1 1 0,1-1 0,0 0 0,0 0 0,0 0 0,0 0 0,-1 1 0,1-1-1,1-1 1,-1 1 0,0 0 0,2 1 0,17 11 15,2 0 1,0-2-1,38 14 0,-57-23-14,1-1-1,-1 0 0,1 0 1,-1-1-1,1 1 0,0-1 1,4 1-1,23 0 15,32-3 1,-36-1-18,0-2 1,38-11 0,176-77-887,-228 87 540,119-52-5796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9:3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237 236 7624,'27'-11'57,"-27"13"-1,1 7 17,1 3-29,-2-1-1,1 1 0,-3 14 0,2-11-21,0 3 26,-1-1 0,0 0 0,-2 1 0,-4 20 0,-3 12 116,4-23-25,2 1-1,1 0 0,2 0 1,1 0-1,0 0 1,7 34-1,-3-41-66,1 0 293,4 38 0,-10-58-357,1 0 0,0 0 0,-1 0 0,1-1 1,-1 1-1,1 0 0,-1-1 0,0 1 0,1 0 0,-1-1 1,1 1-1,-1-1 0,0 1 0,0-1 0,1 1 0,-1-1 1,0 0-1,0 1 0,0-1 0,1 0 0,-1 0 0,-1 1 1,0-1 9,-5 4-1,5-3-11,1 0 0,-1 0 0,0 0 0,0-1 0,-1 1-1,1-1 1,0 1 0,0-1 0,0 0 0,0 1 0,0-1 0,0 0-1,-1-1 1,1 1 0,-3-1 0,-35-3-581,-41-11 1,9-2-5646</inkml:trace>
  <inkml:trace contextRef="#ctx0" brushRef="#br0" timeOffset="1">295 32 11928,'63'-13'304,"67"-4"141,-99 16 263,131 10 184,-145-7-782,-1 0-1,28 7 1,-18-2-59,55 10-20,10 10-41,-84-24-43,1-1-1,0 0 0,0 0 0,0 0 1,0-1-1,0-1 0,0 1 0,0-1 1,0-1-1,15-2 0,-3 1-1116,40-3-7603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9:3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1483 1 5112,'-16'1'9,"9"0"65,0-1-1,0 2 0,0-1 1,-13 5-1,-5 1 104,-116 39 430,-30 9-83,122-40-490,6-3 81,-200 48 29,190-50-137,19-3-6,-229 33-9,55-22-7,174-15-10,6 1 9,-4-1-32,-62 15 0,111-1-12,28 18 15,32 20-3,-63-43 9,7 18 17,21 38 0,-29-41 10,15 52 4,-5 21 7,8 91 17,-6-13 50,-18-95-20,-8 109 103,0-167-141,-4 40 52,1-40-41,-26 172 270,27-186-238,0 0 0,-9 18-1,9-23-6,0 1-1,1-1 0,0 1 0,0-1 0,0 1 0,1 0 0,0 0 0,-1 12 0,1 139 924,-1-148-909,0-1 0,0 1-1,-1-1 1,0 0 0,-1 0 0,-8 15 0,2-4 57,-17 71 585,26-89-692,1 0 1,-1 1 0,1-1-1,0 1 1,0-1 0,0 1-1,0-1 1,1 1 0,-1-1-1,0 1 1,1-1 0,0 1-1,0-1 1,0 0 0,0 1-1,0-1 1,0 0 0,0 0-1,1 0 1,-1 0 0,1 0-1,-1 0 1,1 0-1,0 0 1,3 2 0,1 1-2,1 0-1,-1-1 1,1 0 0,0 0-1,0 0 1,13 4 0,-7-3-4,-5-2 1,1 0-1,-1-1 1,1 0-1,10 1 1,42 4 22,89 1 0,-39-11-14,183-11 61,-177 12-27,51 2-1,-69-1 9,82 5-1,29 16-7,-171-16-11,150 2 20,-149-6-15,184 6 16,-177-4-15,330 10 116,-269-12-138,-64 0 28,186 3 19,-187-1-11,259 24 104,-194-23-102,45-7 2,-123 4-39,238 32 29,-250-29-43,-4-2-1,52 2 0,172 21 92,-216-22-92,40 1 44,88-12-1405,-65 0-5664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9:40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287 129 2424,'-6'-5'32,"-3"-4"100,-1 0 0,0 1 0,0 0 1,-1 1-1,0 0 0,0 0 0,-18-6 0,-3-3 358,21 9-211,-1 1 0,0 1 1,-14-5-1,18 7-10,4 2-41,-4-3-11,4 3-18,-4 0-6,4 0-18,-3 1-14,5 0-51,-4 0-12,6 0-96,0 0-1,0 0 1,-1 0 0,1-1-1,0 1 1,-1 0 0,1 0-1,0 0 1,0 0 0,-1 0-1,1 0 1,0 0 0,-1 0-1,1 0 1,0 0 0,-1 0-1,1 0 1,0 1 0,-1-1-1,1 0 1,0 0 0,0 0-1,-1 0 1,1 0 0,0 1-1,0-1 1,-1 0 0,1 0-1,0 0 1,0 1-1,-1-1 1,1 0 0,0 1-1,-12 11-770,-3 1-3104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9:40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907 46 5832,'-1'-7'-14,"5"-19"-38,-3 22 54,3-3 22,-3 5 65,-17 7 247,14-4-313,-9 5 111,0-1 0,0 0 0,-24 7 0,-10-1 374,-77 10 1,59-15-93,-98-6 477,94 3-635,55-3-188,0-1 1,-1 0 0,1-1-1,0 0 1,-14-5 0,19 5 47,2 0 21,-1 0 1,0 1-1,0-1 1,-12 0 0,19 7-87,28 127 15,-25-104-61,1 53-1,-12 22-4,0-36-4,-6 61-3,12-109 5,-2 61-4,3-69 2,1 0 0,1-1 1,-1 1-1,2 0 0,-1-1 1,7 15-1,1-2 1,3-2 1,5-3 0,8-5 0,-14-10 0,0-1 1,0 0-1,0-1 1,20 1-1,-28-2 3,0 0-1,0 0 0,1 0 1,-1-1-1,0 1 0,0-1 1,0 0-1,0 0 0,5-2 1,4-2 0,-1 2 2,-8 2 4,0 0-1,-1 0 1,1 0 0,0-1 0,-1 1 0,1-1 0,4-3 0,22-13 136,57-23 1,-75 36-128,-7 3 5,0 1 0,0-1 0,0 1 0,1 0 0,7-1 0,10 1 34,-1 1 0,1 1 1,-1 1-1,0 1 0,0 0 1,38 12-1,-50-11-32,1 0 0,-1 1 1,-1 0-1,1 0 0,0 1 0,-1 0 0,12 11 0,-16-12-14,8 9 56,6 17-22,21 47 0,-38-75-37,-1 0 0,0 1-1,0-1 1,0 0-1,0 1 1,0 5 0,2 32 16,-1 1 1,-5 45-1,2-83-17,1 0 0,-1 1 0,0-1-1,0 0 1,0-1 0,-3 8 0,-18 37 28,-41 64 1,61-108-28,-1 0 0,-1 1 0,1-2 0,-8 8 0,-130 111 44,111-100-32,-116 66 5,117-75-17,-42 12 4,41-17-10,-36 4 0,-107-3 6,143-10-1,-94-25 2,105 17-2,-20-19-1,35 25-6,0-1 1,1 0-1,-1-1 0,1 1 0,0 0 0,0-1 0,-3-8 1,4 7-100,0 0 0,0-1 1,1 1-1,0 0 0,1-1 1,-1 1-1,1 0 0,1-1 1,-1 1-1,1 0 0,0-1 1,0 1-1,1 0 0,2-8 1,11-40-7302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9:4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65 8160,'4'-5'3,"-1"2"8,0 0 1,-1 0-1,1-1 1,-1 1-1,0-1 1,0 1-1,0-1 1,-1 1-1,1-1 1,-1 0 0,1-6-1,-5 7 96,-6 1-42,3 0-50,1 1 1,-1-1-1,0 2 0,0-1 0,0 1 0,0-1 0,0 2 0,-6 0 0,-102 11 89,77-6-10,0 2 0,-46 16 0,59-16-55,-8 4 176,-113 59 98,119-53-59,14-8-156,-7 7 5,0 1-1,1 0 0,1 1 0,-28 42 0,35-47 11,0-1-47,0 2 0,2-1 0,0 1 0,0 0 0,1 1 0,-6 22 0,9-21 31,0 1 1,0 24 0,4-41-91,0-1 1,0 1-1,0-1 0,0 1 1,0 0-1,0-1 0,0 1 1,0 0-1,0-1 0,0 1 1,1-1-1,-1 1 0,0-1 1,0 1-1,1-1 0,-1 1 1,0-1-1,1 1 0,0 0 1,10 12 57,1 0 0,24 19 1,-18-21 35,5-3-54,1 0 0,44 8 0,-42-16 27,22-9-25,52-16 0,-67 12 5,131-74 20,-133 68-19,93-89 29,-106 87-17,-7 2-38,0-1 1,15-39 0,-24 43 17,-3 9-40,-1 0 1,0 0 0,0 0-1,-1 0 1,1 1 0,-1-1-1,-8-11 1,1 10 20,-4 3-14,0 1 0,-26-5 1,24 10 6,2 1-9,0 2-1,0 0 1,0 0-1,1 1 1,0 1-1,0 0 1,0 1-1,-15 11 1,1 12 1,19-15 22,3 3-16,0 1 0,2 0 1,0 0-1,1 0 0,1 1 0,1 24 1,1-28-14,-1-11-1,0-1-1,0 1 1,1 0 0,0-1-1,0 1 1,0-1-1,1 1 1,2 5 0,7 17 19,0 0 0,26 42 1,48 87 72,-76-138-93,16 37 22,44 175 48,-62-203-70,-3-15 7,-1 1 1,3 25-1,-2 73 29,-4-107-33,0 1 1,0 0 0,-1 0 0,1-1-1,-1 1 1,0 0 0,-1-1 0,-3 10-1,-1 0 4,-9 24 3,5-24 21,-10 2-6,-40 25-1,39-32 27,-190 35 192,185-38-235,15-4 8,1 0 0,-1 0 0,1-1 0,-17-1 0,-231-13 156,168 7-166,87 6-9,0 0 1,0 0-1,0-1 0,0 1 0,0-1 1,1 1-1,-1-1 0,0 0 0,1 0 0,-4-2 1,-5-2 0,-1 0 1,2-1 0,-1-1-1,-14-11 1,14 8-331,1-1-1,0-1 1,1 0 0,-12-19 0,21 31 280,-56-86-8412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9:42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5832,'-35'0'-39,"151"13"30,-79-9 49,206 19 44,-184-19 97,288 13 94,-270-15-15,322 1 106,-317-4-91,349-3 106,-343 3-147,347-8 86,-352 6-119,289-9 79,-304 10-113,264-5 62,-268 5-82,259 3 182,16 16 94,-231-4-246,-85-11-88,-11-2-51,0 0 0,-1 2-1,1-1 1,-1 1 0,0 1 0,0 0 0,1 1 0,11 6-1,-13-6-15,-6-2-6,0 0 1,-1 0-1,1 0 1,0 1-1,-1-1 1,0 1-1,6 6 1,32 34 115,-2 3 1,35 53-1,-23-19 1,-8-9-70,67 120 65,-97-168-123,-5-10 9,-1 0 0,9 27 0,37 127 34,-44-128-8,63 283 125,-52-235-141,-13-51 43,24 166 22,-24-157-41,20 224 63,-7 24 25,-18-269-130,10 66 36,6 13-4,13 82 33,-30-179-64,-1 0 1,0 0-1,0 0 1,-1 0-1,1 0 1,-1 0-1,-1 0 0,-2 10 1,1-7 0,-3 3 32,-2-3-29,-1 0 0,0-1 0,0 1 0,-16 9 1,6-11 29,-102 12 22,83-18-34,1-1 0,-55-7 0,63 4-20,-14-1 31,-237-20 16,210 18-15,-344-40 26,319 35-6,-435-40 30,420 42-30,-429-29 30,436 32-30,-376 3 30,393 9-30,-294 44 27,368-48-72,0 0 0,-22 0 0,21-1-138,4 0 175,-1-1 0,1 0 0,0 0 0,-1-1 0,-10-3 0,16 3-163,-1 0 0,1-1-1,-1 0 1,1 0 0,-1 0 0,1-1-1,0 1 1,0-1 0,0 0 0,1 0-1,-1-1 1,1 1 0,0-1-1,-1 1 1,-3-7 0,-30-45-8043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9:43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5832,'0'0'1574,"1"7"-1036,14 106 56,-11-79-300,1 193 103,-8-176-169,-32 195 87,26-200-135,-29 184 69,33-186-82,2-25-106,-10 188 254,17-111-117,-4-95-188,1 0 0,-1 1-1,0-1 1,0 0 0,1 0-1,-1 0 1,0 0 0,1 0 0,-1 0-1,1 0 1,0 0 0,-1 0-1,1 0 1,0 0 0,-1 0-1,1 0 1,0 0 0,0 0-1,0-1 1,0 1 0,0 0 0,0-1-1,0 1 1,0 0 0,0-1-1,1 1 1,0-1 6,4-2 84,3-8-299,0 0-1,0-1 1,13-23 0,-17 28-235,30-49-6319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9:4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1 439 7896,'22'-5'25,"0"1"1,0 1-1,0 0 1,30 2-1,-36 1-3,242 0 326,-18 4-189,-186-2 42,227 0 91,-224-5-64,247-20 93,-241 18-106,261-23 85,-257 23-113,288-30 67,-279 26-99,308-37 60,-306 38-94,341-28 50,-329 30-71,389-28 37,-381 27-50,369-22 31,-379 25-44,311-13 27,-326 15-33,279-7 29,-287 6-43,-29 1-30,246-23 80,-249 22-78,179-31 61,-28-3-23,-147 32-16,-3 2-31,18-4 22,0 3-1,-1 2 0,1 3 0,55 7 0,24 13 22,-57-7 57,-55-9-101,57 17 103,53 25 10,-41-8 65,-70-32-178,22 16 84,85 77 134,-120-95-232,1 0 14,0 0 0,0 1-1,-1 0 1,1 0 0,-1 0-1,-1 0 1,1 1 0,-1 0 0,0 0-1,5 15 1,0 4 12,-1 1 0,-2 0 0,7 55 0,-12-63-23,0-6 4,-1-1-1,0 0 0,-4 20 1,-16 138 25,16-130-20,-43 343 35,45-370-45,1 1 0,0 24-1,2-16-1,1 45 1,7 2 2,5 10-3,0-4-2,1-13 0,-4-9 0,-5-6 1,-6-2 4,0-36-4,-1 0 0,-1-1-1,-2 12 1,0-11 0,0 1 0,-1-1 0,0 0 0,0-1 1,-1 1-1,-13 14 0,18-22-1,0 0 1,0 0 0,0 0-1,0 0 1,0 0-1,0 0 1,0 0-1,0-1 1,0 1-1,0 0 1,-3 0 0,-24 9 2,-1 0 0,-30 5 0,-160 22 13,175-30-9,-212 17 2,200-20-1,-268 17 11,251-16 1,-318 13 8,310-16-8,-318 3 9,320-4-1,-325 16 16,321-13-16,-339 19 16,339-20-17,-310 7 9,317-10-15,-314-3 15,311 2-9,-308-9 9,313 9-15,-258 1 15,270 1-9,-245 4 9,247-4-15,-232 3 14,236-3-15,-216-1 6,218-1-11,-214-3 12,216 2-7,24 1-12,-214-15 25,201 11-25,-213-27 43,226 29-49,15 1 1,1 0 0,0 0-1,-17-6 1,-12-6 9,38 13-12,1 0 1,0 0-1,0-1 0,-1 1 1,1 0-1,0-1 0,0 1 1,0-1-1,0 0 1,-3-4-1,5 6 1,0-1 0,-1 1 0,1-1 0,0 0 0,-1 1 0,1-1 0,0 0 0,0 1 0,0-1 0,-1 0 0,1 1 0,0-1 0,0 0 0,0 1 0,0-1 0,0 0 0,0 1 0,0-1 0,1 0 0,-1 1 0,0-1 0,0 0 0,0 1 0,1-1 1,-1 0-1,0 1 0,1-1 0,-1 1 0,0-1 0,1 1 0,0-2 0,19-11-1146,-16 11 472,28-16-8287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9:4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125 167 7176,'-59'-23'104,"51"22"-34,4 0-37,1 0 0,-1 0 0,0 0-1,1-1 1,-1 1 0,1-1 0,-1 0-1,1 1 1,0-2 0,-1 1 0,1 0-1,0-1 1,1 1 0,-1-1 0,-3-4-1,4 5 190,3 2-211,0 0 0,0 0 0,-1 0 0,1 0 0,0 0 0,0 0 1,0 0-1,-1 0 0,1-1 0,0 1 0,0 0 0,-1 0 0,1-1 0,0 1 1,0-1-1,-1 1 0,1 0 0,0-1 0,0 0 0,0 0-3,1 0-1,-1 0 1,1 0 0,-1 0-1,1 1 1,-1-1 0,1 0-1,0 1 1,-1-1 0,1 1-1,0 0 1,-1-1 0,1 1-1,2 0 1,157-25 353,-153 24-317,0 0-1,-1 0 0,1 1 0,0 0 0,15 3 1,-21-3-26,0 0 1,0 1 0,0 0 0,0-1 0,0 1-1,0 0 1,0 0 0,0 0 0,0 0 0,0 0-1,0 1 1,0-1 0,-1 0 0,1 1 0,-1 0-1,1-1 1,-1 1 0,1 0 0,-1 0-1,0 0 1,0-1 0,0 1 0,0 0 0,0 1-1,-1-1 1,2 2 0,18 74 263,-17-69-248,0 0 1,0-1-1,1 1 0,0-1 0,0 0 0,9 11 0,-11-17-27,-1-1 0,0 1-1,1-1 1,0 0 0,-1 1-1,1-1 1,0 0 0,-1 0-1,1 0 1,0 0 0,0-1-1,0 1 1,2 0 0,6 3 6,3 2-4,-9-4-1,1 0 1,0 0-1,0 0 0,0-1 0,0 0 0,0 0 1,11 1-1,14 0 28,51-2 0,-59-5 5,5-7-8,35-20 1,-47 20 26,39-58 26,-49 55-12,-4 6-61,-2 0 0,1 0 0,-1 1 0,0-1 0,-1 0 0,0 0 0,-4-8 0,-2 3 68,1 7-54,0-1-1,-1 2 1,1-1 0,-10-5 0,14 10-18,0 0 1,-1 0 0,1 0 0,0 1-1,0-1 1,-1 1 0,1 0-1,-1 0 1,0 0 0,1 1-1,-1-1 1,1 1 0,-1 0 0,0 0-1,1 0 1,-5 1 0,6 0-3,0 0 1,0 0 0,0 0-1,0 1 1,0-1 0,0 1-1,1-1 1,-1 1 0,0-1 0,1 1-1,-1 0 1,1 0 0,0 0-1,0 0 1,-1 0 0,1 0-1,-1 4 1,1-4-1,0 8 20,5 8-16,1-1 0,9 21 0,-4-19-3,27 33 4,21 21-8,3 13 1,-41-54-4,16 37 0,-22-37-1,12 42 0,-17-43 0,5 37 0,-11-51 0,-2 0 0,0 33 0,-1-43 0,-1 1 0,0-1 0,0 0 0,-1 1 0,0-1 1,-1 0-1,-2 7 0,2-9 1,0 0-1,0 0 1,0-1-1,0 1 1,-1-1 0,0 0-1,0 0 1,-9 6-1,5-4 1,0 0-1,-1-1 1,0-1-1,-16 7 1,-2-4 6,0-1 0,-1-1 1,1-1-1,-1-2 0,0 0 0,-34-4 1,49 1-3,-52-7 43,50 6-21,6 2-9,-1-1 0,1-1 0,-1 0 0,1 0-1,0-1 1,-16-6 0,19 5 6,0 1 0,0-2 0,1 1 0,-11-10 0,13 5 63,4-1-306,0 0 0,1 1 1,0-1-1,1 1 0,6-16 1,9-21-6862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9:4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9688,'15'12'129,"0"1"1,23 25 0,-36-36-82,0 1-1,0 0 1,-1-1-1,1 1 1,-1 0 0,0 0-1,1 0 1,-1 0-1,-1 0 1,1 0 0,1 6-1,3 17 194,28 77 290,-23-55-351,-10-47-179,2 10 81,-1 0 0,0 1 0,-1-1 1,0 1-1,-3 17 0,3-29-73,-1 0-1,1 0 0,-1 0 1,1 0-1,-1 0 1,1 0-1,-1 1 0,1-1 1,-1 0-1,1 0 1,-1-1-1,1 1 0,-1 0 1,1 0-1,-1 0 1,1 0-1,0 0 0,-1 0 1,1-1-1,-1 1 1,1 0-1,-1 0 0,1-1 1,0 1-1,-1 0 1,0-1-1,-7-6-31,0 0-1,1 0 1,-1 0 0,2-1-1,-1 0 1,1-1 0,0 0 0,1 1-1,-6-13 1,0 2-975,-24-42-6468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2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1465 7264,'14'-22'18,"-2"0"-1,16-39 1,-26 49 9,-4 0-19,-1 1 0,0 0 0,0 1 0,-6-12 0,9 21-6,0 1 0,-1-1 1,1 0-1,0 0 1,-1 1-1,1-1 0,-1 0 1,1 1-1,-1-1 0,0 1 1,1-1-1,-1 1 0,0-1 1,1 1-1,-1-1 0,0 0 1,-9-4 7,-1 0 0,1 1 0,-1 0 1,1 0-1,-19-3 0,9 7 58,-18 8-16,-39 13 0,54-10 36,-7 11-22,-36 34 0,50-37 41,-51 87 33,57-84-79,4-1-32,0 0 1,-3 25-1,10-33 18,2-7-40,0-1 1,0 1 0,0 0-1,0-1 1,1 1 0,0-1-1,5 6 1,-8-11-6,-1 1-1,1-1 0,-1 1 1,1-1-1,0 1 1,-1-1-1,1 0 1,0 1-1,-1-1 1,1 0-1,0 1 1,-1-1-1,1 0 1,0 0-1,0 0 1,-1 0-1,1 0 1,1 0-1,24 3 13,1-2 1,44-5-1,-38-2 7,135-63 16,-165 68-32,1-1-1,0 0 0,-1-1 1,0 1-1,1 0 0,-1-1 1,3-3-1,63-66 35,-6-16-22,-63 88-17,23-41 48,74-199 37,-83 187 29,33-228 48,-43 223-27,-2-231 62,-5 237-43,1 22-79,-22-185 243,0 100-66,23 113-232,1 0 0,0 0 0,-1 1 0,0-1 0,1 0 0,-1 0 0,0 1-1,0-1 1,0 1 0,0-1 0,0 1 0,0-1 0,0 1 0,-1 0 0,1-1 0,0 1 0,-1 0 0,-1-1 0,2 2-15,-1-1 0,1 1 1,0-1-1,-1 1 0,1 0 1,-1-1-1,1 1 0,-1 0 1,1 0-1,-1 0 0,1 0 1,-2 1-1,2-1 1,1 0 0,-1 0 0,1 0 0,0 0 0,-1 0 0,1 1-1,0-1 1,-1 0 0,1 0 0,0 0 0,-1 1 0,1-1 0,0 0 0,-1 0 0,1 0 0,0 1 0,-1-1 0,1 0-1,0 1 1,0-1 0,-1 0 0,1 1 0,0-1 0,0 1 0,-9 12 44,2 1 1,-1 0-1,-6 21 0,7-9 44,-17 184 28,21-154-67,-3 272 22,7-254-43,11 339 10,-9-322-24,8 394 6,-13-395-12,-34 300-1349,7-209-5418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9:45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9144,'-1'-2'64,"-3"-7"9,16 24 139,8 7 47,43 70-3,-45-68-175,111 109-1173,-56-60-4881</inkml:trace>
  <inkml:trace contextRef="#ctx0" brushRef="#br0" timeOffset="1">903 390 8696,'0'-1'2,"-1"0"1,1 0-1,-1 0 1,1 1 0,0-1-1,-1 0 1,1 0-1,-1 1 1,0-1 0,1 0-1,-1 1 1,0-1-1,1 0 1,-1 1-1,0-1 1,0 1 0,1-1-1,-1 1 1,0 0-1,0-1 1,0 1 0,0 0-1,-1-1 1,-1 1 15,0 0 0,1 0 0,-1 0 1,0 0-1,0 0 0,0 0 0,-5 2 0,-4 2 83,0 0 0,-18 9 0,22-10-63,-16 7 33,0 0 0,1 1 0,-27 18 0,34-19-7,-17 10 49,2 1 1,1 2 0,-35 33-1,64-54-90,0-1 0,0 0-1,0 1 1,0-1 0,0 0 0,0 1-1,0-1 1,1 1 0,-1 0-1,0-1 1,1 1 0,-1-1 0,1 1-1,0 0 1,-1-1 0,1 1-1,0 0 1,0 0 0,0-1 0,0 1-1,0 0 1,1-1 0,-1 1-1,1 0 1,0 1 0,1 2 39,0-1 1,1 1 0,-1-1-1,1 0 1,0 0 0,5 4-1,-3-2-35,-5-5-16,1 0-1,-1 0 0,0 0 0,1 1 0,-1-1 1,0 0-1,0 0 0,0 0 0,0 0 1,0 1-1,0-1 0,0 0 0,0 0 1,0 0-1,0 1 0,-1-1 0,1 0 1,0 0-1,-2 2 0,1 0 12,-11 28 22,3-18 64,2-6-87,1 0-1,-1-1 1,0 0-1,-1-1 1,1 1-1,-1-1 1,0-1-1,0 0 1,-1 0 0,1 0-1,-13 2 1,-91 28 172,105-33-169,4 0-18,0 0 1,0-1 0,0 1 0,-1 1 0,1-1 0,0 0 0,1 1 0,-1-1 0,-4 4 0,7-5-5,0 1-1,0-1 0,0 0 0,0 0 1,-1 0-1,1 0 0,0 0 0,0 1 1,0-1-1,0 0 0,0 0 1,0 0-1,0 0 0,0 0 0,0 1 1,0-1-1,0 0 0,0 0 0,0 0 1,0 0-1,0 1 0,0-1 0,0 0 1,0 0-1,1 0 0,-1 0 0,0 0 1,0 1-1,0-1 0,0 0 1,0 0-1,0 0 0,0 0 0,0 0 1,1 0-1,-1 1 0,0-1 0,0 0 1,0 0-1,0 0 0,0 0 0,0 0 1,1 0-1,-1 0 0,0 0 1,0 0-1,10 4 13,31 3-1438,6 1-5736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9:4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1103 30 6008,'-2'-1'0,"-8"-4"3,-1 0 0,1 1 0,-1 1 1,0 0-1,0 0 0,0 1 0,0 0 0,0 1 1,-12 1-1,-172 15 46,171-12-14,-1 2 0,-46 16 0,51-15-17,-32 12 92,-58 27-1,78-31-79,-4 4 118,-132 103 75,139-92-23,-92 122 82,103-121-68,-49 112 78,59-113-112,5 10-54,2 75 1,7-83 61,7 6-55,30 57-1,-42-92-114,0 0-1,0 0 1,0 0-1,1-1 1,-1 1-1,1 0 1,0 0-1,-1-1 1,4 3-1,16 11 44,0-1 1,2-1-1,34 16 0,-29-21 93,102 9 54,-107-19-87,-4-5-78,-1 0-1,0 0 1,30-19 0,-31 10 58,-4-3-53,-1-1 0,19-38 0,-26 36 39,-5 0-58,-1-1 1,-1 1 0,-4-24-1,-2 25 46,4 13-46,0-1-16,0 1 0,0 0 1,-1 0-1,0 0 1,0 1-1,-1-1 0,0 1 1,0 1-1,-1-1 1,-11-8-1,-66-35 87,64 44-33,-11 3-21,-50 1 0,58 6 15,2 4-31,1 1 0,-39 21 1,58-29-26,-1 0 0,1 0 0,0 0 0,0 0 0,-1 0 0,1 1 0,0-1 0,0 0 0,0 0 0,0 1 0,-1 1 0,-12 22 20,2 1-1,-13 36 1,19-35-11,-3 49-1,8-58-12,1 1 0,4 36 0,-3-47-83,1 0 1,0 0-1,0 0 1,1 0 0,0-1-1,0 1 1,0-1-1,1 0 1,1 0 0,-1 0-1,1 0 1,0-1-1,1 0 1,-1 0-1,14 10 1,31 27-6432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39:46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0 7800,'-64'15'6,"44"-8"28,-2 7-18,1 0 1,1 2 0,-28 27-1,27-17 118,-78 134 76,79-127 44,-95 148 299,111-175-522,-65 124 290,61-105-114,4 3-66,-2 48 0,6-75-130,0 0 0,0 0 0,0 0 0,0 0 0,0 0 0,0 0 0,0 0 0,0 0 0,1 0 0,-1 0-1,0 0 1,1 0 0,-1 0 0,1 0 0,0 0 0,7 11 49,2 0 1,-1-1-1,18 17 0,-26-28-53,0 1 1,-1 0-1,1-1 0,0 1 0,-1-1 0,1 1 0,0-1 0,0 0 0,0 1 0,-1-1 0,1 0 0,0 1 0,0-1 1,0 0-1,0 0 0,0 0 0,0 0 0,1 0 0,14 0 26,-1-1 0,1-1 0,-1 0 0,0-1-1,29-10 1,-15-1 121,111-96 60,-114 83-60,82-136 55,-105 158-184,-1 0 1,1-1-1,-1 1 0,3-11 1,34-189 155,-38 164-33,-4 2-77,-2-1 0,-11-44 0,16 83-62,0 0 0,-1 0 0,1-1 0,-1 1 0,1 0 0,0 0 0,-1 0 0,0 0 0,1 0 0,-1 0 1,0-1-1,0 2 0,1-1 0,-1 0 0,0 0 0,-1-1 0,-2-2 11,-1 0 1,1 1-1,-1-1 1,0 1-1,0 0 1,-8-4 0,5 5 3,1-1 0,-1 2 0,0-1 0,0 1 1,-1 0-1,-15 0 0,-94-8-1391,55 0-6139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0:4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186 281 816,'-2'-5'7,"0"1"-3,1 2 3,0 1 0,0-1 0,1 1 0,-1-1 1,0 0-1,1 1 0,-1-1 0,1 0 0,0 1 0,-1-5 0,8 1 65,-1-2-59,-3 4 3,0-1-1,1 1 1,-1 1-1,1-1 0,-1 0 1,1 1-1,5-3 0,85-42 148,-76 39-98,1 2 1,-1 0-1,1 1 1,1 1-1,26-3 0,-31 5-40,64-7 177,47-10-89,143-25 18,-168 27-110,25-1 28,-124 18-41,-18-7 6,14 6-9,-1 0-1,1 0 1,0 0-1,-1 0 0,1 1 1,-1-1-1,1 1 1,-1-1-1,1 1 1,-5 0-1,-113-4 51,-107 2 59,2 21-8,137-6-77,29-5 16,-81 22-1,122-25-38,11-3 1,0 0 0,1 1-1,-1-1 1,0 2 0,-5 3 0,-3 0 2,5-3 10,1 0 0,0 1 0,0 0 0,1 0 0,-1 1 0,-10 10 1,19-15-17,-1 0 1,1 0-1,-1 0 1,1 0-1,-1 0 1,1 0-1,-1 0 1,1 0-1,0 1 1,0-1-1,0 0 1,-1 0-1,1 0 1,0 0 0,0 1-1,1-1 1,-1 0-1,0 0 1,0 0-1,1 0 1,-1 1-1,0-1 1,2 1-1,16 25 41,-14-22-34,2 5-4,-5-7-4,1 0 1,0-1 0,0 1 0,0-1-1,0 1 1,0-1 0,1 0 0,-1 0 0,1 0-1,-1 0 1,4 1 0,24 16 15,38 17 0,-43-28 2,205 29 40,-207-34-57,39 7 15,106 12 56,-147-21-70,32 5 30,-50-6-32,64 12 46,-57-9-32,0-1 0,0 1 0,0 1 0,18 9 0,-25-12 109,-7 2-53,-5 2-57,-1 0 1,1 0-1,-1-1 0,-18 5 1,24-8-12,-27 7 32,0-1 0,-40 4 0,45-7-32,-153 12 10,157-15-14,-14 0-6,-55-1 5,-11-3 1,20 1 0,24-1 1,8 2 14,95 1-8,38-2-5,32-3 4,25-3-5,19-2-1,20-2 0,-2-6 0,-10-2 0,-111 13 0,201-31-7,-163 21 6,1-5 1,8-3 5,-102 25-4,-1 0 0,0 0-1,0 0 1,0 0-1,0-1 1,0 1 0,0 0-1,0 0 1,1 0 0,-1 0-1,0 0 1,0 0 0,0 0-1,0 0 1,0-1-1,0 1 1,0 0 0,0 0-1,0 0 1,0 0 0,0 0-1,0-1 1,0 1 0,0 0-1,0 0 1,0 0 0,0 0-1,0 0 1,0 0-1,0-1 1,0 1 0,0 0-1,0 0 1,0 0 0,0 0-1,0 0 1,0 0 0,0-1-1,0 1 1,0 0 0,-1 0-1,1 0 1,0 0-1,0 0 1,0 0 0,0 0-1,0 0 1,0 0 0,0-1-1,0 1 1,-1 0 0,1 0-1,0 0 1,0 0 0,0 0-1,0 0 1,0 0-1,0 0 1,-1 0 0,1 0-1,0 0 1,0 0 0,0 0-1,0 0 1,0 0 0,-1 0-1,1 0 1,0 0 0,-15-6 8,2 1-3,3 2 10,0 0 0,0 1 0,0 0 0,-11-1 0,-162-10 90,137 13-13,-246 9 43,225-6-16,-271 9 51,274-9-38,-243 26 42,252-22-101,50-6-65,-237 39 173,217-36-134,-4-1 58,-34 11 0,62-14-71,6 1-2,100 9 40,-72-10-26,184-14 11,-167 9-44,340-36 23,-282 25-33,6-4 4,-107 20-1,-12 0-1,-33 2 12,-101 7 2,0 0 20,2 2-35,-3 5 0,13 2-2,28-1 2,90-15-4,1 0-1,-1 1 0,1-1 0,0 2 1,-11 4-1,18-7 0,-1 1 0,0-1 0,1 0 0,-1 0 0,1 1 0,-1-1 0,1 1 0,-1-1 0,1 1 0,0-1 0,0 1 0,0 0 0,0 0 0,0 0 0,0-1 0,1 1 0,-2 4 0,2-4 0,0 1 0,-1-1 0,1 1 0,0 0 0,1-1 0,-1 1 0,0-1 0,1 1 1,0-1-1,-1 1 0,1-1 0,0 0 0,0 1 0,0-1 0,2 3 0,1 0 1,0 1-1,1-1 1,0 0 0,0 0-1,0-1 1,0 1 0,11 5-1,-4-2 1,1 0-1,0-1 0,1-1 1,25 9-1,-22-11 23,-1-1 0,1 0 0,0-1 1,-1-1-1,1 0 0,24-3 0,98-20-665,-125 19 467,157-30-3098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0:5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441 304 1624,'-2'-5'73,"-4"-15"26,4 12 82,-2-2 35,2 5 39,-4-4-7,4 4-63,2-5-14,0 8 138,6 0-181,2 0-99,1 0 0,-1 0 0,1 1 0,0 0-1,0 0 1,0 1 0,17 2 0,118 3 86,123 3 22,-212-5-77,244 13 29,-234-11-1,284 19 40,-273-20-41,338 5 36,-325-9-30,363-9 36,-364 5-42,329-30 32,-337 25-45,325-39 30,-326 38-56,262-40 22,-281 41-37,216-29 11,-223 31-23,211-26 26,-35 8 17,-199 18-11,-29 6-28,0 0 0,1 1-1,-1-1 1,1 1 0,-1 0 0,1-1-1,-1 1 1,1 0 0,-1 0 0,1 0 0,0 0-1,-1 0 1,3 1 0,-8-3-12,1 1 1,0 0-1,-1 0 1,1 1-1,-1-1 0,1 1 1,-1 0-1,-5 0 1,-35 0 129,-130-3 18,128 4-33,-229 6 61,212-4-34,-295 23 64,279-20-78,-327 28 63,321-27-56,-367 47 59,355-41-86,-403 55 47,398-55-80,-412 50 29,416-52-83,-342 39 8,361-41-27,-289 27 9,302-30-17,-85 8-1,-9 4-3,17-4 2,20-2-3,28-1-2,34 0 1,56-10 0,0 0 0,1 1 0,-1-1 0,1 1 0,0 0-1,0 0 1,0 1 0,-8 5 0,12-8-1,0 0 0,0 0 0,0 0 1,0 0-1,0 0 0,0 0 0,0 0 0,0 0 0,-1 0 0,1 0 0,0 0 0,0 0 1,0 0-1,0 1 0,0-1 0,0 0 0,0 0 0,0 0 0,0 0 0,0 0 0,0 0 1,0 0-1,0 0 0,0 0 0,0 1 0,0-1 0,0 0 0,0 0 0,0 0 1,0 0-1,0 0 0,0 0 0,0 0 0,0 0 0,0 1 0,0-1 0,0 0 0,0 0 1,0 0-1,0 0 0,0 0 0,0 0 0,1 0 0,-1 0 0,0 0 0,0 0 0,0 0 1,0 1-1,0-1 0,0 0 0,0 0 0,0 0 0,0 0 0,0 0 0,1 0 0,-1 0 1,0 0-1,0 0 0,0 0 0,0 0 0,0 0 0,0 0 0,0 0 0,0 0 1,1 0-1,-1 0 0,0 0 0,0 0 0,0 0 0,16 9 8,32 13 0,-36-17-4,16 4 23,170 29 11,-147-32-4,101 5-1,28-5-18,-99-5 25,369-6 10,-349 2-35,451-20 9,-437 18-16,175-9 4,51-6-9,-11 0-3,-64 4-2,-164 8-3,382-30 2,-396 31-3,302-17-5,-323 23-1,-51 1 10,293 10-13,-261-6 11,170 11-15,-212-16 18,-8 0 1,-10-1 0,-38-5 0,-39 5 0,-34 6 1,-155 6 7,223-9 0,-259 2 9,244-3-3,-282 5 7,281-3 6,-302 10 11,295-11-4,-319-5 12,321 2-11,-277 2 20,289 1-15,-235 1 14,244-1-19,18 1-18,-19 0-1,1 3 0,-75 16-1,-7 15-1051,81-20-4257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0:5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6893 70 2072,'7'4'7,"18"10"1,-24-13-7,-1-1 0,1 0 1,-1 0-1,1 1 1,-1-1-1,1 0 1,-1 1-1,0-1 1,1 0-1,-1 1 0,1-1 1,-1 1-1,0-1 1,1 1-1,-1-1 1,0 1-1,1-1 1,-1 1-1,0-1 0,0 1 1,0-1-1,0 1 1,1 0-1,20 86 57,-20-64-5,-18 128 28,10-118 7,-99 257 147,63-188-208,23-58 46,-90 182 42,84-181 18,-49 59 0,-15-8-62,90-96-71,-40 39 220,-182 185 83,174-173-110,-217 192 76,209-196-81,-247 203 68,238-197-128,-280 216 58,275-218-53,-264 172 48,270-183-74,-252 136 37,253-145-64,-250 111 30,251-119-36,-243 65 26,244-75-39,-243 28 34,245-38-14,-233-10 42,235 0-22,-227-58 50,229 45-31,-189-101 48,200 93-47,-183-117 56,182 113-43,-162-157 51,170 146-58,-131-191 49,138 187-55,-203-319 256,165 252-338,42 68 49,-84-179 32,91 183-73,-25-51-4,-56-124 20,63 123-56,22 56 1,-21-57 4,-9-16-8,-2 9 1,33 76-3,-24-33-1,-22-13 4,-3 10-2,0 7 2,-1 2-3,5 0-2,7-1 0,5 2 0,8 8 1,15 15 16,0-1 0,-20-35 0,-28-85 460,68 142-416,3 6 50,0 0-68,-3-5-5,4 5-4,0 2-33,0 1 0,0-1 0,0 0 0,0 1 0,0-1 0,0 0 0,0 1 0,0-1 0,0 0 0,-1 0 1,1 1-1,0-1 0,0 0 0,0 1 0,0-1 0,0 0 0,-1 1 0,1-1 0,0 0 0,0 0 0,0 1 0,-1-1 0,1 0 0,0 0 1,0 1-1,-1-1 0,1 0 0,0 0 0,0 0 0,-1 1 0,0-1-1,0 0 1,1 1-1,-1-1 0,1 1 0,-1-1 1,1 1-1,-1-1 0,1 1 0,-1-1 1,1 1-1,-1 0 0,1-1 1,0 1-1,-1-1 0,1 1 0,0 0 1,0-1-1,0 1 0,-1 0 1,1 0-1,0-1 0,0 1 0,0 0 1,0-1-1,0 1 0,0 0 0,0 0 1,1 0-1,-3 40 12,-1 24-8,1 16 1,4 11-3,1 101-9,2 8-22,-4-195 23,-2 1 0,1-1 0,-1 0 0,0 0 0,-3 11 0,2-10 0,1-4-19,-2 4 4,2-3 11,1-6-63,3-9 74,0 0 1,-1 0-1,0 0 1,-1-1-1,0-16 0,0 11 6,4-52 73,7-48 72,27-149 380,-27 188-272,-7 15 0,-5 63-250,0-1 1,0 1 0,0-1 0,0 1 0,-1-1-1,1 1 1,0-1 0,1 1 0,-1-1-1,0 1 1,0-1 0,0 1 0,0-1 0,0 1-1,0-1 1,1 1 0,-1-1 0,0 1-1,0 0 1,1-1 0,-1 1 0,0-1 0,1 1-1,-1 0 1,0-1 0,1 1 0,-1 0 0,1-1-1,-1 1 1,0 0 0,1-1 0,-1 1-1,1 0 1,0 0 0,1 0 7,-1 0 0,1 1 0,0-1 0,0 1 0,0-1 0,-1 1 0,1 0 0,0 0 0,-1 0 0,1 0 1,-1 0-1,2 1 0,109 88 214,-72-60-111,98 63 4,82 40-1485,15 4-5566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0:2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4312,'0'0'136,"5"-1"-23,14-3 1,-14 3 1508,-1-2-1097,29-26 294,39-32 153,-66 58-937,0 0 0,0 0 0,1 1-1,-1-1 1,0 1 0,1 1 0,0-1 0,-1 1 0,1 1-1,0-1 1,9 1 0,-7 0-1,-1 0 1,-1 0 0,1 0-1,0 1 1,-1 0 0,1 0 0,-1 1 0,1 0-1,-1 0 1,0 1 0,14 6 0,-14-5-6,7 5 159,6 12-58,19 25 0,-31-29 18,-7-14-123,1 5-2,0 0 0,0 0 1,-1 0-1,0 0 0,-1 0 1,0 0-1,0 0 0,0 0 1,-1 0-1,0-1 0,-1 1 1,-3 11-1,-69 189 348,37-110-247,26-63-85,-59 145 226,65-172-145,-3 4 24,8-11-139,0-1 0,0 0 0,0 0-1,0 0 1,-1 1 0,1-1 0,0 0 0,0 0 0,0 0 0,0 1 0,0-1 0,0 0 0,-1 0 0,1 0 0,0 0 0,0 1 0,0-1 0,0 0 0,-1 0 0,1 0 0,0 0 0,0 0 0,0 0 0,-1 0 0,1 0 0,0 0-1,0 1 1,-1-1 0,1 0 0,0 0 0,0 0 0,0 0 0,-1 0 0,1 0 0,0 0 0,0-1 0,-1 1 0,1 0 0,0 0 0,0 0 0,0 0 0,-1 0 0,1 0 0,0 0 0,0 0 0,0 0 0,-1-1 0,1 1-1,0 0 1,0 0 0,0 0 0,0 0 0,0-1 0,-1 1 0,1-1 4,0 0 0,-1-1 0,1 1 0,0 0 0,0 0 0,0 0 0,0-1 0,0 1 0,0 0 0,0 0 0,0-1 0,0 1 0,1 0 0,-1 0 0,1-2 0,41-94 137,-27 71-52,97-118 36,-84 116-36,199-179 200,-211 192-279,-4 4 16,-1-1-1,14-19 1,53-76 270,-77 106-142,-6 2-84,-2 2-63,0 0 1,0 0-1,1 0 1,-1 1-1,1 0 1,0 0-1,0 1 0,1 0 1,-1 0-1,-6 8 1,-68 73 68,65-66-27,3 3-31,1 1 1,-13 40-1,24-62-19,-1 0-1,1 1 1,-1-1-1,1 0 1,0 0-1,0 0 1,0 0-1,0 1 0,0 1 1,4 23 13,2-1 1,16 49-1,-21-72-13,0 0 0,1 0 0,-1 0 0,1 0 0,0 0 0,4 5 0,98 106 37,-80-96-26,16 8 29,1-2 0,80 34 0,-110-55-34,3 1 20,0 0-1,23 2 1,47 1 75,-83-7-132,1 0 1,0 0-1,-1 0 1,1 0 0,0-1-1,-1 1 1,1-1-1,0 1 1,-1-1-1,1 0 1,-1 0-1,1 1 1,-1-1-1,1 0 1,-1 0-1,0 0 1,1-1-1,-1 1 1,0 0 0,0 0-1,0-1 1,0 1-1,0-1 1,0 1-1,0-1 1,0 1-1,-1-1 1,1 1-1,-1-1 1,1 0-1,-1 1 1,1-4-1,0 1-612,8-25-7921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0:2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39 120 4128,'-5'0'793,"-14"0"68,14 0 253,-1 0 33,3 0-1078,4-1 1108,6-2-1129,0 1-1,0-1 1,0 2 0,0-1-1,14-1 1,8 0 90,104-11 47,-127 14-160,196-21 428,65-11 9,-146 19-307,-84 8-88,103-9 41,-94 12-75,-42 2-32,0 0 0,-1 0 0,1 0 0,0 1 0,0-1 0,5 2 0,-9-1-34,0-1-1,0 0 1,1 0 0,-1 0 0,0 0 0,0 1 0,0-1 0,1 0 0,-1 0 0,0 1-1,0-1 1,0 0 0,0 0 0,1 1 0,-1-1 0,0 0 0,0 0 0,0 1 0,0-1-1,0 0 1,0 1 0,0-1 0,0 0 0,0 0 0,0 1 0,0-1 0,0 0 0,0 1-1,0-1 1,0 0 0,0 0 0,0 1 0,0-1 0,0 0 0,0 1 0,-1-1 0,1 0-1,0 1-29,-4 11-6543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0:2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0 221 5744,'19'1'0,"-13"-1"16,0 0 0,0 0 1,0 0-1,11-3 0,114-18 96,-98 13 15,142-46 38,-137 42-97,166-37 123,-164 42 330,170-25 662,-22 2-763,-159 24-6120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0:3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1 342 5920,'3'0'16,"-1"0"1,1-1-1,0 1 1,-1 0-1,1-1 0,-1 0 1,1 1-1,0-1 1,-1 0-1,1 0 0,2-3 1,20-7 146,79-37 254,-51 30-9,91-20 0,-96 32-267,-32 7 293,-8 2-350,0 0 1,-1 0-1,1 0 1,-1 1 0,0 0-1,9 7 1,-8-1 276,-2 5-194,-1 1 0,6 29 0,-10-26 147,-3 1-161,-1 0 0,-1 0 0,-1 0 0,-1-1 0,-16 37 0,15-41-113,5-10-7,0 0 1,-1 0-1,0-1 1,0 1 0,0-1-1,-8 8 1,7-7 12,-3 4 30,-1 0 0,0 0 0,-1-1 0,1 0 0,-2 0 0,1-1 0,-1-1 1,0 1-1,0-2 0,-14 7 0,22-11 96,1-2-160,1 0-1,0 1 1,-1-1 0,1 0 0,-1 0 0,1 1 0,0-1 0,0 0 0,0 0-1,-1 1 1,1-1 0,0 0 0,0 0 0,0 0 0,0 1 0,0-1 0,0 0-1,0 0 1,0 1 0,1-1 0,-1 0 0,0 0 0,0 0 0,1 1 0,-1-1 0,0 0-1,1 1 1,-1-1 0,2-1 0,18-22 138,-17 20-151,8-9 27,39-33 147,80-70 24,-102 90-50,120-112 55,-119 110-68,116-128 178,-83 85-142,-58 66-76,-10 6-1,-1 0-78,5-1-10,0 0 0,0 0 1,0 0-1,-1 1 0,1-1 1,0 1-1,0-1 0,0 1 1,0 0-1,0 0 0,0 0 1,1 0-1,-1 0 0,0 0 1,-2 2-1,-95 75 92,83-65-66,1 1 0,-16 20 0,12-12-17,-34 40 7,35-37 34,-45 89 21,56-94-48,5-6-20,1 0 1,0 1-1,1-1 1,2 17 0,4-16 11,4 0-12,1-1 0,21 23 1,-16-27-1,99 28 8,-77-30-5,76 8 0,-87-13-9,53 3 15,-53-6-14,60-1 0,-34-5-889,95-23 1,-34 2-7968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3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63 440 4128,'7'-7'88,"3"-2"-57,-6 5-15,1-1-1,-1 1 0,0-1 1,0 0-1,0 0 0,4-8 1,-8 12 21,1 0 0,-1 0 0,0-1 0,1 1 0,-1 0 0,0 0 0,0 0 0,0 0 0,0-1 0,0 1 1,0 0-1,0 0 0,0 0 0,0 0 0,0-1 0,-1 1 0,1 0 0,0 0 0,-1 0 0,1 0 0,-1 0 1,1 0-1,-1 0 0,0 0 0,1 0 0,-1 0 0,0 0 0,0 0 0,-1-1 0,-25-17 522,25 18-597,1 1 75,-1-1 0,1 0-1,0 1 1,-1-1 0,1 0 0,-1 1 0,1 0 0,-1-1 0,1 1 0,-1 0 0,1 0-1,-1 0 1,1 0 0,-1 0 0,1 0 0,-1 0 0,1 1 0,-1-1 0,1 0-1,0 1 1,-1-1 0,1 1 0,-1 0 0,1-1 0,-2 3 0,-29 7 665,32-9-690,-1 0 0,1 0 0,-1 0 1,1 1-1,-1-1 0,1 0 0,0 0 0,-1 0 0,1 0 0,0 0 0,0 0 1,0 0-1,0 1 0,0-1 0,0 0 0,0 0 0,0 0 0,1 2 0,-1-2-1,9 50 92,-3-25-67,36 143 109,-35-148-137,-5-13 1,0-1-1,1 1 0,0-1 0,1 0 0,0 0 1,5 8-1,-3-5 11,0 1-9,0-1 1,1 0 0,0 0-1,0-1 1,1 0 0,1 0-1,10 8 1,38 23 45,-44-37-16,7-3-21,0-1 0,39-7 0,-31 0 29,126-67 25,-149 73-62,0-1 0,0-1-1,0 1 1,6-6 0,129-126 66,-114 102-10,81-155 25,-90 148-31,-3 2-22,53-131 74,-59 152-75,30-77 181,-37 94-215,-1 0 0,0 0 0,0 0 0,0 0 0,1-1 0,-1 1 0,0 0 0,0 0 0,1 0 0,-1 0 0,0 0 0,0 0 0,1-1 0,-1 1 0,0 0 0,1 0 0,-1 0 0,0 0 0,0 0 0,1 0 0,-1 0 0,0 0 0,1 0 0,-1 0 0,0 1 0,0-1 0,1 0 0,-1 0 0,0 0 0,0 0 1,1 0-1,-1 0 0,0 1 0,0-1 0,0 0 0,1 0 0,-1 0 0,0 1 0,0-1 0,1 0 0,10 10 26,11 21 10,-12-10 68,30 145 49,-34-125-43,0 3-65,33 237 264,-34-254-297,11 42 55,10 21-1235,-15-50-5009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0:3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 6816,'0'0'433,"1"-6"-63,-1 6-348,0 0 1,0 0-1,0 0 1,0 0-1,0 0 1,0 0-1,-1 0 0,1 0 1,0 0-1,0 0 1,0 0-1,0 0 1,0 0-1,0 0 0,0 0 1,0 0-1,0 0 1,0 0-1,0 0 0,-1 0 1,1 0-1,0 0 1,0 0-1,0 0 1,0 0-1,0 0 0,0 0 1,0 0-1,0 0 1,0 0-1,0 0 1,0 0-1,0 0 0,-1 0 1,1 0-1,0 0 1,0 0-1,0 0 0,0-1 1,0 1-1,0 0 1,0 0-1,0 0 1,0 0-1,0 0 0,0 0 1,0 0-1,0 0 1,0 0-1,0 0 1,0 0-1,0-1 0,0 1 1,0 0-1,0 0 1,0 0-1,-2 4 26,0 1 1,0-1-1,0 1 1,1-1-1,0 1 1,0 0-1,0-1 0,0 1 1,1 0-1,0 0 1,0 0-1,0-1 1,2 10-1,12 64 196,-12-69-257,12 49 284,-8-36-190,-1 0 1,3 42-1,-7-1 87,3 48 140,-3-97-283,0-6 9,1-1 0,-1 1 0,1 0 1,6 14-1,4 14 67,49 126 571,-58-156-566,-1 4-1442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0:3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1 282 5560,'19'3'173,"1"0"1,0-2-1,0 0 1,0-1-1,0 0 1,0-2-1,-1-1 1,30-7-1,99-20 423,-31 10 413,10-2-510,-107 18-348,16-3 17,-1-2 0,0-2 0,36-16 0,120-62-974,-83 34-5340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0:3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1 346 6552,'0'2'216,"0"5"37,0-5 590,0-4-435,3-5-24,3 2-63,142-82 584,-133 77-731,-1-1 0,-1-1 0,0 0-1,12-14 1,0-1 101,20-18 44,-31 34-214,-7 6-17,-1-1 0,0 1 0,0-1 0,0 0 0,-1 0-1,1-1 1,-2 1 0,1-1 0,-1 0 0,0-1 0,3-7 0,-6 13 120,-1-2 10,0 4-198,0-1 1,0 1 0,0-1-1,1 1 1,-1 0-1,0-1 1,0 1 0,0-1-1,0 1 1,0 0 0,0-1-1,0 1 1,0-1-1,0 1 1,-1-1 0,1 1-1,0 0 1,0-1 0,0 1-1,0 0 1,-1-1-1,1 1 1,0-1 0,0 1-1,-1 0 1,1-1 0,-1 1-11,0 0-1,0 0 1,0 0 0,0 0 0,0 0 0,0 0 0,0 0 0,0 0 0,0 0 0,1 1 0,-1-1 0,0 0 0,0 1 0,0-1 0,-1 1 0,1 1 6,-1-1 0,0 1 0,1 0 0,-1-1 0,1 1 0,-1 0 0,1 0 0,0 0 0,-2 4 1,0 0 23,-1 2-19,0 0 0,1 0 1,0 0-1,0 1 0,1-1 1,0 1-1,1 0 0,-1 9 1,-6 116 82,8-104-69,-1 25 8,9 91 0,-1-44-14,9 103 21,-5-120-28,9 87 169,-19-168-172,-1 1 1,0-1-1,0 0 1,-1 1-1,1-1 1,-1 0-1,0 0 1,0 0 0,0 1-1,-2 3 1,2-7 81,0 1-88,0-1 1,1 0-1,-1 0 1,0 1-1,0-1 1,0 0-1,0 0 1,0 0-1,0 0 0,-2 1 1,1-1 5,1 1 0,0-1 0,0 0 0,-1 0 0,1 0 0,-1 0 0,1-1-1,-1 1 1,1 0 0,-1-1 0,1 1 0,-1 0 0,0-1 0,1 0 0,-1 1 0,0-1 0,1 0 0,-1 0 0,-2 0 0,-35-9 166,21 4-121,-14-2 5,5 1 68,0 0-1,-34-15 1,31 12 0,28 9-49,-11-5 169,18 4-242,1 0 1,-1 0-1,1 1 0,-1 0 0,1-1 0,-1 2 1,1-1-1,-1 1 0,0 0 0,9 2 0,-7-2-9,69 12 72,107 3-1,31-10-38,-188-5-33,5-1 2,1 2 0,33 5 0,-46-2 2,-5-1 3,1-1 0,0 0 1,20 1-1,-29-4 44,2 0 13,-6 0 128,-4-1-72,-8-3 6,5 2-8,-3-6-14,7 2-62,3-6-438,1 0 0,1 1 0,0-1 0,8-15 0,-11 25 206,23-51-10649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0:3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53 7176,'54'-23'78,"9"-2"90,-60 24-105,-1 0-1,1 0 0,0 1 0,0-1 0,-1 1 1,1 0-1,0-1 0,0 1 0,0 1 0,-1-1 1,1 0-1,0 1 0,3 0 0,-7 2 229,-2 1-252,-1-1-1,1-1 1,0 1 0,-1 0 0,1-1 0,-1 0 0,0 0 0,0 0 0,0 0-1,0 0 1,0-1 0,0 0 0,0 0 0,-5 1 0,-67 10 276,62-11-340,-13 3 213,-49-1 0,66-3-164,3 0 17,1 1 1,0-2-1,-1 1 0,1-1 1,0 0-1,-12-3 0,-10-4 251,23 8-114,-5 0 7,8 0 6,3-1-175,-1 0 0,1 1 0,-1-1 0,1 0 0,0 1 0,-1-1 0,1 1 0,0 0 0,0-1 0,0 1 0,-1-1 0,1 1 0,0 0 0,0 0 0,0-1 0,0 1 0,-1 0 0,1 0 0,0 0 0,0 0 0,0 0 0,0 0 0,0 0 0,1 1 0,23 0 134,-14 0-123,-7-1-10,0 1-1,0 0 1,0 0 0,-1 0 0,1 0-1,0 0 1,0 1 0,4 2 0,84 46 133,-74-36-115,3 8-719,31 43 0,-17-16-6389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0:3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867 1 10848,'5'16'85,"-1"1"0,0 0 0,-2 0 0,1 28 0,-5-25 202,-39 116 105,26-103-151,-95 143 88,83-142-154,11-15-103,-7 8-18,-2 0 1,-1-2-1,-1-1 1,-29 21-1,-105 60 117,127-84 9,-173 111-1586,92-57-6700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3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7896,'0'0'1777,"0"8"-1292,2 0-404,-2-4-5,1 0-1,-1 0 0,0 0 0,0 0 0,0 0 1,-1 0-1,0 7 0,-21 101 562,14-69-463,1 1-1,-1 52 1,6-65-116,0 8 230,2-37-283,-10 332 1046,10-320-987,-1 14 186,2-1-1,6 34 1,-7-59-144,6-107-36,-3 58-1648,3-42-7122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31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7000,'0'0'0,"20"4"0,31 3 72,16 6 0,-4-6-56,-1 8 0,2 10-16,1 8-456,-3 0 456,-4 1-4560</inkml:trace>
  <inkml:trace contextRef="#ctx0" brushRef="#br0" timeOffset="1">709 221 2424,'-7'4'3,"0"1"-1,0-1 1,0 0 0,-1 0 0,-10 3-1,-14 4 23,14-2 42,0 1-1,0 0 0,1 1 1,-28 24-1,21-9 69,18-13 406,4 2-345,1-1 0,0 1-1,2 28 1,4-23 444,-3-15-497,6 15 112,0-1-1,1 0 1,1 0-1,18 24 1,-27-42-247,56 89 866,-51-80-761,0 2-1,-1-1 1,0 1 0,-1-1 0,0 1-1,-1 0 1,2 15 0,-5-27-90,0 1 1,0 0-1,0 0 1,0-1-1,0 1 1,0 0-1,0 0 1,0-1 0,0 1-1,0 0 1,0 0-1,-1-1 1,1 1-1,0 0 1,-1-1-1,0 2 1,-2 5 51,-1 0 1,0 0-1,0-1 1,-1 0-1,1 0 0,-1 0 1,-1 0-1,1-1 1,-1 0-1,0 0 1,-8 5-1,-194 129 1180,155-97-2395,30-19-5200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32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897 998 8696,'-9'-4'43,"0"-1"0,0 0 0,0-1 1,1 1-1,0-2 0,-11-9 0,14 11-1,-13-6 199,-109-39 95,97 43-128,-121-6 91,122 15-78,-11 8-50,-66 27-1,77-20 185,-110 98 145,116-89-152,9-10-181,-3 4-5,1 0 0,1 2 0,-23 42 0,31-48-17,0 0 0,-7 28 1,13-42-126,1 0 0,0 0 1,0 0-1,1 0 0,-1 1 1,0-1-1,1 0 0,-1 0 1,1 0-1,0 0 0,0 0 1,0 0-1,0 0 0,0-1 1,0 1-1,0 0 0,0 0 1,1-1-1,-1 1 0,1-1 1,-1 1-1,1-1 0,3 3 1,-3-3 7,10 5 132,91 14 56,-78-19-96,4-4-35,41-8 0,-69 11-77,0 0 0,0-1 0,0 1 0,0 0 0,0-1 0,0 1 0,0 0 0,-1-1 0,1 1-1,0-1 1,0 1 0,-1-1 0,1 0 0,0 1 0,-1-1 0,2-1 0,19-22 95,23-35-1,-33 36 92,31-109 79,-38 122-201,-2-1-1,1 0 1,-2 0 0,2-14 0,-2 3-18,6-45 221,-7 63-233,1-2-4,0 0 1,-1 0-1,0 1 0,-1-1 1,0-7-1,-9 31 302,5-8-313,3-6-9,0 0 0,0 0 0,1 0 0,-1 0-1,1 0 1,0 1 0,0-1 0,0 6 0,-11 118 156,11-117-137,1 1-1,0-1 0,4 22 0,-1-13-14,5 29 5,-8-48-25,0 0 1,0-1-1,0 1 1,1 0-1,-1 0 1,0 0-1,0 0 1,1-1 0,-1 1-1,1 0 1,-1 0-1,0-1 1,1 1-1,0 0 1,-1-1-1,1 1 1,-1 0-1,2 0 1,6 6 5,1-1 0,0 0 0,0 0 0,1-1 1,0 0-1,-1-1 0,15 4 0,-22-7-6,1 0 0,0-1 0,-1 1-1,1-1 1,0 0 0,0 1 0,4-2 0,73-2 16,-54-1-16,1 0 0,29-10 0,-36 7-1,-1 0 0,0 0 1,31-19-1,-32 15 0,-1-2-1,0 0 1,22-22 0,-7-2 1,-1 0 1,42-67 0,-53 67 5,65-152 10,-73 149 4,24-189 16,-32 181 4,14-211 84,-15 133-43,-3 125-79,0 0-1,0-1 0,0 1 1,0 0-1,0-1 0,0 1 1,0 0-1,-1-1 0,1 1 1,0 0-1,-1 0 1,1 0-1,-1-1 0,0 1 1,1 0-1,-1 0 0,0 0 1,0 0-1,1 0 1,-1 0-1,0 0 0,0 0 1,0 0-1,0 0 0,0 1 1,-1-1-1,1 0 0,0 1 1,0-1-1,0 1 1,0-1-1,-1 1 0,1 0 1,0-1-1,-1 1 0,1 0 1,-2 0-1,3 0-1,0 0 0,-1 0 0,1 0 0,0 0 0,-1 0 0,1 0-1,0 0 1,-1 0 0,1 0 0,0 0 0,-1 0 0,1 1 0,0-1 0,-1 0 0,1 0 0,0 0 0,-1 0-1,1 1 1,0-1 0,0 0 0,-1 0 0,1 1 0,0-1 0,0 0 0,0 0 0,-1 1 0,1-1-1,-13 16 17,0 0 0,1 1-1,-9 17 1,20-32-17,-14 29 41,-56 169 15,60-155-42,-4 65 3,13-78-15,5 57 0,12 23 2,8-9-4,-17-81-1,2 1 0,10 23 0,-9-30 0,0 0 0,0 0 0,13 14 0,-12-19 0,0 0 0,0-1 0,1 0 0,1 0 0,-1-2-1,2 1 1,20 10 0,-32-18 0,0-1-1,1 1 1,-1 0 0,0-1-1,1 1 1,-1-1-1,1 0 1,-1 1 0,1-1-1,-1 0 1,1 0 0,-1 0-1,3 0 1,8 0-1,1-1 1,-1 0 0,13-3-1,-12 1 1,1-2 0,-1 1 0,0-2 0,16-8 0,-6-1 1,0-1 0,-2-1-1,0-1 1,34-36-1,-33 25 13,7-19-1,27-63-1,-45 75 22,19-185 21,-28 172 12,3-222 112,-5 106 206,-5 171-306,-13 18-56,10-5 4,-23 137 8,26-116-28,-2 67 1,6 21-6,21 77-2,-14-174-6,-1-12 2,-1 0 0,1-1-1,1 0 1,1 0-1,0-1 0,16 26 1,28 36-29,-42-71-4,-4-7 34,-1 0 0,0 0 0,1 0 0,-1-1 0,0 1 0,1-1 0,-1-1 1,1 1-1,-1 0 0,0-1 0,1 0 0,6-2 0,6-5-41,86-70-13,-62 41 19,38-45 0,-65 67 35,5-10-10,21-41 1,0-20 10,-14 8 3,-11 20 0,-14 55 1,0 0-1,0 0 0,0 0 0,-1 0 0,1 0 0,-1 0 1,0-1-1,0 1 0,0 0 0,0 0 0,0 0 1,-1-1-1,1 1 0,-3-5 0,3 8 0,0-1 1,0 1-1,0 0 0,0 0 0,0 0 1,0 0-1,0 0 0,-1 0 0,1 0 1,0-1-1,0 1 0,0 0 0,0 0 1,0 0-1,0 0 0,0 0 0,-1 0 1,1 0-1,0 0 0,0 0 0,0 0 1,0 0-1,0 0 0,-1 0 0,1 0 1,0 0-1,0 0 0,0 0 0,0 0 1,0 0-1,-1 0 0,1 0 0,0 0 1,0 0-1,0 0 0,0 0 0,0 0 1,-1 0-1,1 0 0,0 0 1,0 0-1,0 1 0,0-1 0,0 0 1,0 0-1,0 0 0,-1 0 0,1 0 1,0 0-1,0 0 0,0 1 0,0-1 1,0 0-1,0 0 0,0 0 0,0 0 1,0 1-1,-11 7 5,0 1 0,1 1 0,0 0 0,-12 17 0,19-25-4,-13 22 19,-55 108 10,61-106-4,-22 102 9,30-104-20,4 11-3,9 47 0,-3-61-6,-8-21-6,6 12 3,1-1-1,9 14 0,-10-19-1,-1 0-1,1 0 0,0 0 1,0-1-1,14 9 1,-14-10 0,1-1-1,0 1 1,0-1 0,0-1 0,0 1-1,10 1 1,-11-3-1,0 0 0,0 0 1,0-1-1,1 0 0,-1 0 0,0-1 0,0 0 0,8-1 0,-6-1 0,0 0 0,0 0 0,-1 0 0,1-1 0,-1 0 0,11-8 0,-2 0 0,-1-1 0,17-19 0,-15 13 0,20-28 0,-29 36 0,-1-1 0,0-1 0,6-16 0,-7 11 1,-2 0-1,0 0 0,0 0 0,-2 0 1,0-24-1,-3 15 6,-20-110 4,14 113-4,-3 2-2,-1 1 0,-23-32-1,21 41 12,5 8-12,1 1 0,-1 0 1,1 0-1,-1 1 0,0 0 1,0 0-1,-14 0 0,8 5 19,-18 15 3,27-15-24,1 1 0,0 0-1,1 0 1,-1 0 0,1 0 0,-5 6-1,7-8 35,0 1 0,-1-1 0,1 0 0,0 1 0,0-1 0,1 1 0,-1-1 0,0 1 0,1 0 0,-1-1 0,1 1 0,0 0 0,0 3 0,7 21-2791,6 6-8577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3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106 825 10848,'21'-23'97,"-19"21"-50,-4 2 12,1 0-49,0-1 0,1 1 0,-1 0 0,0 0 0,1 0 0,-1 0 0,0 0 0,1 0 0,-1 0 0,0 0 0,1 0 0,-1 0 0,1 1 0,-1-1 0,0 0 0,1 0 0,-1 1 0,1-1 0,-1 0 0,0 1 0,1-1 0,-1 1 0,-7 7 121,0 1-53,1-1-1,0 2 1,1-1-1,-7 12 1,-29 64 252,39-81-281,2 1 0,-1-1 0,0 1 1,1-1-1,0 1 0,0 0 0,0-1 0,0 10 0,0 3 16,-2-1-23,2-11-10,0-1 0,1 0 0,-1 1 0,1-1 0,0 1 0,0-1 0,1 1 1,1 8-1,-1-6 62,-1-1-64,0 0-1,1-1 0,0 1 1,1-1-1,-1 1 0,1-1 1,0 0-1,0 1 0,1-1 1,-1 0-1,1 0 0,0-1 1,4 6-1,42 36 230,-38-41-118,5-2-81,0-2 1,0 1 0,1-2-1,-1 0 1,0-1-1,22-4 1,-25 3-42,-9 1 2,0 1 0,0-1 1,0 0-1,0-1 0,0 1 0,7-4 0,5-3 90,27-17 0,-37 21-82,0-1 0,0 1 0,0-1 0,-1 0 0,0 0 0,0 0-1,-1-1 1,5-6 0,-3 3 106,6-6 33,-11 14-151,0-1-1,0 2 1,0-1-1,0 0 1,0 0 0,0 0-1,1 0 1,-1 1 0,0-1-1,1 1 1,-1-1 0,0 1-1,1-1 1,-1 1 0,1 0-1,-1-1 1,0 1-1,1 0 1,-1 0 0,1 0-1,-1 0 1,1 1 0,-1-1-1,1 0 1,-1 1 0,0-1-1,1 0 1,-1 1 0,0 0-1,1-1 1,0 2-1,5 1 11,-1 1 0,0 0 0,0 0 0,5 5 0,-7-6-34,24 18 127,-18-13-105,0 0 1,0-1 0,18 9 0,-26-15-16,1 0 1,-1-1-1,0 1 1,1 0-1,-1-1 1,1 1 0,-1-1-1,3 0 1,38-6 4,21-12-3,-49 13-2,-1-1 0,20-12 0,-29 16 0,0-1 0,0-1 0,-1 1 0,1-1 0,-1 1 0,0-1 0,0 0 0,3-5 0,-4 4-1,-1 1 1,0 0 0,0-1 0,-1 1 0,1-1 0,-1 1 0,0-1 0,0 0 0,0 0 0,-1-5 0,-2-39 3,1 43-1,-3-32 17,-12-51 0,0 10 68,-4-37 24,19 110-87,0-1 1,0 1 0,-1-1-1,0 1 1,-1 0 0,0 0-1,1 0 1,-2 0 0,1 0-1,-5-5 1,3 4-6,4 6-8,1-1-1,-1 1 1,0 0-1,0 0 1,1 0 0,-1 0-1,0 0 1,0 0-1,0 0 1,0 0-1,0 0 1,0 1-1,0-1 1,-1 0 0,1 1-1,-2-2 1,2 3-8,1-1 0,-1 1 1,1-1-1,-1 1 0,1-1 0,-1 1 1,1-1-1,0 1 0,-1-1 1,1 1-1,0 0 0,-1-1 1,1 1-1,0 0 0,0-1 1,-1 1-1,1 0 0,0-1 0,0 1 1,0 0-1,0-1 0,0 1 1,0 0-1,0-1 0,0 1 1,0 0-1,0-1 0,1 1 1,-1 1-1,9 80 78,-2-63-68,2-5-10,0-1-1,1 1 1,1-2-1,24 23 0,-13-20-22,119 44-42,-63-36-269,-50-16 282,66 17-460,-68-19 394,-6 0-170,0 0 0,25 9 1,-39-11 175,1 0 1,-1 0-1,1 0 1,-1 1-1,0 0 1,0 0-1,-1 1 1,1 0-1,-1 0 1,0 0-1,7 10 1,0 4-39,16 35 1,-27-51 143,1-1 0,-1 0 0,1 0 0,0 0 0,0 0 0,0 0 0,0-1 0,0 1 0,0-1 1,1 1-1,3 1 0,-2 0 0,-3-2 3,1-1 0,-1 1-1,0 0 1,1 0-1,-1-1 1,1 1 0,-1-1-1,1 1 1,-1-1 0,1 0-1,-1 1 1,1-1-1,-1 0 1,1 0 0,2 0-1,5 0 1,40 2 0,-27-4 3,1 0 1,0-1-1,-1-1 1,0-1-1,41-15 1,-51 15 13,1-1 1,-1 0-1,0-1 0,21-16 1,-32 22-14,-1 0 1,0 0 0,1 0-1,-1 0 1,0 0 0,0 0-1,1 0 1,-1 0-1,0 0 1,0 0 0,0 0-1,0 0 1,0 0 0,-1 0-1,1 0 1,0 0 0,0 0-1,-1 0 1,1 0 0,-1 0-1,1 0 1,0 0 0,-1 0-1,0-1 1,0 0 5,-18-31 21,19 32-24,-1 0 1,0 0-1,0 0 0,1 0 1,-1 0-1,0 0 0,0 0 1,0 0-1,0 0 0,0 0 1,-3-1-1,-10-6 19,0 1 0,-1 0 0,0 1 0,-31-8 1,19 11 74,-12 7-26,-75 16 1,83-9 44,-100 56 40,112-52-80,10-4-58,0 1 1,1 0 0,0 1 0,-9 20 0,16-33-17,1 1-1,0 0 1,-1 0-1,1 0 1,0 0 0,0 0-1,0-1 1,-1 1-1,1 0 1,0 0-1,0 0 1,0 0 0,0 0-1,1 0 1,-1 0-1,0 1 1,4 10 16,0 1 0,1-1 1,0 0-1,1 0 0,7 10 0,3-4 52,10 2-40,2-2 0,52 28 0,-74-44-19,-1 1 0,1-1 0,0 0 0,9 1 0,223 35 85,-185-35-72,210-17 12,-215 6-32,194-57 5,-195 49-18,139-57-8,-160 59-46,3-7 21,33-32 0,-50 37-14,-1-8 19,13-45-1,-24 68 31,1 0 0,-1-1-1,0 1 1,0 0 0,0 0-1,1-1 1,-1 1 0,0 0-1,-1-1 1,1 1 0,0 0-1,0 0 1,-1-3 0,-2-4-3,0-1 0,0 1 0,-1-1 0,0 1 0,-1 0 0,0 1 0,0-1 0,0 1 0,-8-7 0,12 12 4,0 1 0,-1 0 1,1 0-1,0 0 0,-1 0 1,1 0-1,-1 0 0,0 0 1,1 0-1,-1 1 0,-2-2 1,-24-6-6,-1 1 0,0 1 1,-34-3-1,26 10-5,-54 11 4,71-7 7,0 0 1,-36 15 0,41-13 0,1 0 0,-1 1 0,-16 13 0,22-14 0,-1 1 0,2 0 0,-1 1 1,-7 9-1,11-11 1,0 0-1,1 1 1,-1 0 0,1 0 0,1 0-1,0 0 1,0 0 0,1 1-1,-1-1 1,0 14 0,3-21-1,0 1 1,-1-1 0,1 0-1,0 1 1,0-1 0,1 0-1,-1 1 1,0-1-1,0 0 1,1 1 0,-1-1-1,1 2 1,9 20 5,1-1-1,18 29 1,-12-33 8,10 2-8,1-2 1,39 20 0,-63-36-5,-1-1 1,1 1 0,-1-1 0,1 0 0,-1 0 0,8 1 0,30 2 6,1-1 1,52-4 0,-90 0-5,1 1-1,0-1 1,0 0 0,0 0-1,7-3 1,155-70 46,-162 71-41,-1 1 0,0 0 0,-1-1 0,1 0 1,5-5-1,25-27 39,42-56-1,-74 88-38,0 1-1,0-1 0,0 0 1,-1 0-1,0 0 0,1 0 1,-1 0-1,0 0 0,0-4 1,8-26 36,5-36 1,-3-54-8,-11 72 62,0 27-62,-1-56 70,-17-111-1,13 149-41,-28-163 113,29 186-157,-5-30 145,-29-94-1,37 143-165,1 0 1,0 0-1,0 0 0,0 0 1,0 0-1,0-1 0,0 1 1,-1 0-1,1 0 0,0 0 0,0 0 1,0 0-1,0 0 0,0 0 1,-1 0-1,1 0 0,0 0 1,0 0-1,0 0 0,0 0 0,0 0 1,-1 0-1,1 0 0,0 0 1,0 0-1,0 0 0,0 1 1,0-1-1,-1 0 0,1 0 0,0 0 1,0 0-1,0 0 0,0 0 1,0 0-1,0 0 0,0 0 1,0 1-1,-1-1 0,1 0 0,0 0 1,0 0-1,0 0 0,0 0 1,0 0-1,0 1 0,0-1 1,0 0-1,0 0 0,0 0 1,0 0-1,0 1 0,-5 9 23,1-1-13,2-6-3,1 1-1,0-1 0,0 1 0,0 0 0,0 0 1,1-1-1,0 1 0,-1 0 0,2 5 0,-1 29 38,7 46-1,2-39 13,27 87 0,-27-102-49,4 11 33,58 188 18,-56-182-34,114 378-2021,-100-329-8265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3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706 285 8160,'-2'-3'-16,"1"1"15,-1-1 1,1 1-1,-1 0 1,0-1-1,0 1 1,0 0-1,0 1 0,-1-1 1,1 0-1,0 1 1,-1-1-1,1 1 1,-1-1-1,0 1 1,1 0-1,-1 0 1,0 1-1,-4-2 0,-11-4 13,-222-63 204,228 66-101,1 1 0,-1 0 0,0 0 0,-11 0-1,4 2-35,0-2-9,13 2 10,0-1 1,-1 1-1,1 0 1,0 1-1,0 0 1,-1 0-1,-7 2 1,-7 3 203,-1 1 0,2 0 0,-1 2 0,1 1 0,-36 22 0,20 0-110,24-18 220,8-4-306,-1 0 0,1 0 0,1 0 0,0 1 0,-2 14 0,5-24-71,0-1 1,0 1-1,0 0 1,0 0 0,0 0-1,0 0 1,0-1-1,0 1 1,0 0-1,0 0 1,1 0 0,-1 0-1,0-1 1,1 1-1,0 1 1,10 19 174,24 32 0,-29-45-141,0-1 0,0-1 1,1 1-1,0-1 0,0 0 1,0-1-1,1 1 0,12 5 0,-12-6-20,5-1 117,-5-5-106,1 0 1,-1-1-1,1 0 1,-1 0-1,1 0 1,-1-1-1,0-1 1,0 1 0,11-8-1,0-1 32,0-1 1,18-16-1,-24 14 94,-3-1-108,-1-1 0,-1-1 0,9-26 0,-16 42-43,-1 0-1,1 0 1,-1 0 0,1 0 0,-1 0 0,0 0-1,0 0 1,0 0 0,0-3 0,-2-13 51,0 1-1,-1-1 1,0 0 0,-2 1 0,-11-30 0,8 24 7,-1-5 179,-23-47 1,31 72-135,-3 5-54,-3 4 104,9 6-116,8 7-39,-6-15-18,-1 0 1,1 0 0,0-1-1,0 1 1,0-1-1,0 0 1,1 0-1,0 0 1,-1-1 0,1 1-1,0-1 1,6 2-1,3 0-71,1-1 0,-1 0 0,25 2 0,79-5-746,-72-3 471,-27 1 230,2-1-35,-1 2 1,1 0-1,0 1 0,22 3 0,-31 0 129,0 0 0,-1 1 1,1 1-1,-1 0 1,0 0-1,0 1 0,-1 0 1,1 1-1,-1 0 1,15 15-1,3 13 14,-24-29 11,0 0-1,-1 0 1,0 1 0,0-1-1,-1 1 1,0-1-1,0 1 1,-1 0-1,1-1 1,-1 1 0,0 11-1,-1-8 2,2 7 6,-2 0-1,0 0 0,-1-1 0,-4 21 1,2-18 3,2-4 11,-1-1 1,-1 1 0,0-1-1,-1 0 1,0 0 0,-7 15 0,10-27-10,0 1 1,0-1-1,0 1 1,0-1-1,-1 1 1,1-1 0,-1 0-1,1 0 1,-1 0-1,0 1 1,0-2-1,0 1 1,-3 2 0,-1 2 11,-15 8 24,21-14-39,-1 0-1,0 1 1,1-1 0,-1 0 0,0 0 0,1 0 0,-1 0 0,0 0 0,1 0 0,-1 0 0,0 0 0,0 0 0,1-1 0,-1 1 0,0 0 0,1 0 0,-1 0 0,0-1 0,1 1 0,-1 0 0,1-1 0,-1 1 0,1-1 0,-1 1 0,0-1 0,1 1-1,-1-1 1,0 0 0,0-1 18,-2 0 0,1 0 0,0-1 0,0 1 0,-1-1 0,2 0 0,-1 0 0,0 0 0,0 0 0,1 0 0,0 0 0,0 0 0,0 0 0,-1-5 0,-1-38 88,2 35-94,1 2 24,1 0 0,-1 0 1,1 0-1,1 0 0,0 0 1,0 1-1,0-1 0,7-14 1,-5 15-18,-3 4 3,1-1 0,0 1 1,0 0-1,0 0 1,0 0-1,1 0 1,0 0-1,5-5 1,6-7 11,-2-2-16,35-38 133,59-66 20,-84 99-73,96-74 35,-115 95-133,-1 0 1,1 0-1,-1 1 1,1-1-1,0 1 0,0 0 1,4-2-1,20-4 17,0 1 0,0 1 1,37-1-1,-61 6-20,0 0 0,-1 0 0,1 0 0,0 0 1,0 1-1,-1-1 0,1 1 0,3 1 0,10 4 9,0 0 1,-1 1-1,0 1 1,26 18-1,-40-25-12,0 0 0,0 0 0,0 0 0,0 0 0,0 0-1,0 0 1,0 0 0,0 0 0,0 0 0,-1 0 0,2 3 0,1 2 7,1 2-4,0 1 0,0 0 1,-1-1-1,0 1 0,0 1 0,-1-1 1,0 0-1,-1 0 0,0 1 0,-1 10 0,-10 167 92,8-168-93,2-13-3,-1-1 0,1 1 1,0 0-1,0 0 1,1-1-1,-1 1 0,3 7 1,-1-3 3,-1-1-3,0-1-1,1 1 0,0-1 1,1 1-1,0-1 1,0 0-1,0 0 1,1 0-1,9 12 0,-10-16-170,1 2-300,1 0 1,1 0-1,10 10 1,-2-5-9766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3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50 230 7448,'-4'-5'-2,"-15"-7"-3,17 11 13,0 2 4,0 1-5,0-1-1,0 1 1,1 0-1,-1 0 1,1-1-1,0 1 1,-1 0-1,1 0 1,0 1-1,0-1 1,0 0-1,0 0 1,1 0-1,-1 1 1,0 2-1,0 1 1,0-1-1,1 1 0,-1-1 0,1 1 1,1-1-1,0 9 0,2 0 15,-2-12-18,0-1-1,0 1 0,0 0 1,0 0-1,1-1 0,-1 1 0,1 0 1,0-1-1,-1 1 0,1-1 0,0 0 1,0 0-1,0 0 0,0 0 1,0 0-1,0 0 0,4 1 0,-5-1 0,17 7 10,-17-8-9,63 24 6,-38-13-4,-1 1-1,24 16 0,-30-13 30,-2 4-21,0 1 0,-2 1 1,19 33-1,-22-25 55,23 138 39,-33-129-6,-5 179 48,1-171-35,1-21-65,-22 178 158,3-97-73,20-105-130,0 0 0,0-1 0,0 1 0,0 0 0,0-1 0,0 1 0,-1 0 0,1-1 0,0 1 0,0 0 0,-1-1-1,1 1 1,0-1 0,-1 1 0,1 0 0,0-1 0,-1 1 0,1-1 0,-1 1 0,1-1 0,-1 1 0,1-1 0,-1 0 0,1 1 0,-1-1-1,0 0 1,1 1 0,-1-1 0,0 0 0,1 0 0,-1 1 0,0-1 0,1 0 0,-1 0 0,0 0 0,1 0 0,-1 0 0,0 0-1,1 0 1,-1 0 0,-1-1 0,-15-8 11,17 9-9,-1 0-1,0-1 0,1 1 0,-1-1 0,0 0 0,1 1 0,-1-1 0,1 0 0,-1 1 0,1-1 0,-1 0 0,1 0 0,-1 1 0,1-1 0,0 0 0,-1-1 0,-51-141 109,42 102-19,-21-192 44,29 184-39,22-235 41,-11 223-34,64-215 39,-71 267-122,2 0-1,-1 1 0,8-13 1,47-77 69,-41 76-73,32-33 0,-48 53-12,1 0 0,0 0 1,0 1-1,0-1 0,0 0 0,0 1 0,0-1 1,0 1-1,1 0 0,-1 0 0,0 0 0,5-2 1,-7 3-9,26-9 53,44-11 0,-35 14-29,39-1 0,-74 7-24,4-1 15,1 1 0,-1 0 0,1 0 0,-1 0 0,1 1 0,-1-1 0,1 1 0,6 2 0,30 8 54,42 16 1,39 33-18,-117-58-40,0 0 0,-1 1 0,1 0 0,-1 0 0,0 0 0,0 1 0,0-1 0,-1 1 0,6 6 0,100 120 108,1 32-82,-103-151-23,0 0 0,0 1 0,-1 0 0,7 21 0,69 202 64,-11 84-1371,-10 10-5248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3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7624,'10'20'39,"2"9"74,98 172 805,-98-179-487,-2 1 0,12 34 0,-17-42-317,1 2 71,-2 0 1,0 0-1,-1 0 0,0 1 0,-1 28 1,-1-28-98,-1 13 299,-15 146 159,9-141-131,2-10-205,-6 24 140,-20 68 1,-8 5 118,35-115-401,1 1 0,1-1 0,-1 1 0,1-1 0,0 1-1,1 0 1,0-1 0,1 1 0,2 15 0,-2-16-27,0-3 0,0 0 0,-1-1 0,2 1 0,-1 0 1,0-1-1,1 1 0,0-1 0,0 0 0,0 1 0,1-1 0,-1 0 0,7 7 1,0-5 138,14 0-59,48 7 0,-56-11-180,0-1-1,-1 0 0,1-1 1,0-1-1,0-1 0,0 0 1,18-5-1,-11 2-1089,49-9-8451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34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182 113 9504,'-3'-1'112,"1"0"-88,1 0 0,-1 0 0,0 0 1,0 0-1,0 0 0,0 1 0,0-1 0,0 1 1,-1-1-1,1 1 0,0 0 0,0 0 1,0 0-1,0 0 0,0 0 0,0 0 0,0 1 1,-1-1-1,1 1 0,0 0 0,0-1 1,0 1-1,1 0 0,-1 0 0,0 0 0,0 0 1,0 1-1,1-1 0,-1 0 0,0 1 1,1-1-1,-1 1 0,1-1 0,0 1 0,-2 3 1,1-2 11,-1 1 0,1 0 0,0 0 0,1 0 0,-1 0 0,1 0 0,0 0 0,0 0 0,0 0 0,0 1 0,1-1 1,0 0-1,-1 1 0,2-1 0,-1 0 0,0 1 0,1-1 0,1 6 0,3 1 36,1 0 1,0 0-1,0 0 1,1-1-1,1 0 0,14 16 1,-18-22-35,0 0 1,0-1 0,0 0 0,1 1-1,-1-1 1,1-1 0,-1 1 0,1-1 0,0 1-1,0-1 1,0-1 0,11 3 0,-5 0-13,-8-3-6,0 0 0,1-1-1,-1 1 1,0-1 0,0 1 0,1-1-1,-1 0 1,0 0 0,7-1 0,17-3 83,0 0-1,-1-2 1,1-1 0,31-13 0,-41 14-76,-10 4 13,-1-1 1,1 0-1,-1 0 1,0-1-1,10-6 1,64-57 240,-66 50-74,66-141 473,-67 129-603,-11 24 110,-2 10-1,-1 18-58,-1 0 1,-1 0-1,-8 27 0,-22 65 26,19-68-131,-36 175 105,43-185-120,-5 14 12,-21 71 0,-14 3-15,-5-21 0,37-79-3,-29 35-1,29-42 1,-2-1 0,0-1-1,-1-1 1,-35 23 0,32-27 12,1-5-7,1 0 1,-42 5-1,60-11-4,-1 0 0,1 0 0,0 0 0,-1 0 0,1 0 0,-1 0-1,1 0 1,0-1 0,-1 1 0,1 0 0,-2-2 0,-11-3 8,2-1 1,-1-1-1,1 0 1,-15-12-1,17 7 43,5 2-39,1 0 0,1-1 0,0 1 0,0 0 0,-2-18 0,5 26-5,0 1-1,0 0 1,0-1 0,0 1-1,0 0 1,0 0 0,0-1-1,1 1 1,-1 0-1,0 0 1,1-1 0,-1 1-1,2-2 1,14-28 59,2 0 1,22-30-1,-14 32 139,159-126 100,-177 149-242,0 0 1,0 1 0,16-8-1,119-56 201,21 15-178,-164 54-89,11-4 36,0 1 0,0 1 0,0 0 0,15-1 0,-26 3-36,178-12 180,-5 18-116,-173-6-64,34 2-2059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3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40 8432,'0'0'524,"0"7"224,0 35 345,2 1 1,11 61 0,5 7-329,-14-82-523,2-1 0,16 52-1,-7-32 109,-11-35-292,46 158 963,-50-167-500,-4-10-265,-5-11-161,0-1 0,-13-36 0,13 28 16,-10-29 22,-20-93 0,-7-99-2192,22 98-8401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35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15 10312,'-2'-2'9,"-4"-8"4,5 8 61,3 2-28,0 1-36,0 0-1,0 0 0,0-1 0,-1 1 1,1 0-1,0 1 0,-1-1 0,1 0 1,0 0-1,-1 1 0,0-1 0,1 1 1,-1-1-1,0 1 0,0 0 1,0-1-1,0 1 0,1 3 0,16 21 130,45 59 20,41 57-1207,-55-75-5552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3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91 8160,'16'-36'-7,"-17"19"-14,-2 7 9,1-2 65,2 11-20,0 1-1,0-1 1,0 1-1,0-1 1,0 0 0,0 1-1,0-1 1,0 1-1,1-1 1,-1 0 0,0 1-1,0-1 1,1 1-1,-1-1 1,0 1 0,1-1-1,-1 1 1,0-1-1,1 1 1,-1-1-1,1 1 1,-1 0 0,1-1-1,-1 1 1,1 0-1,-1-1 1,1 1 0,-1 0-1,1-1 1,-1 1-1,1 0 1,0 0 0,-1 0-1,1 0 1,-1 0-1,1-1 1,0 1-1,-1 0 1,1 0 0,0 1-1,-1-1 1,1 0-1,-1 0 1,1 0 0,-1 0-1,1 0 1,0 1-1,-1-1 1,1 0 0,-1 0-1,1 1 1,-1-1-1,1 1 1,-1-1-1,1 0 1,-1 1 0,1-1-1,-1 1 1,0-1-1,1 1 1,6 14 254,0 0 0,-2 0 0,7 24 1,-11-36-241,4 26 701,4 151 232,-9-138-592,5 184 128,-3-178-289,18 196 71,-14-199-163,36 139 57,-31-156-65,7 0-65,0-1 0,24 25 0,-39-48-28,1 0 1,0 1-1,0-2 0,0 1 0,1 0 1,-1-1-1,1 0 0,7 4 0,2 0 12,24 13 39,-25-16 163,42-3 112,-55-1-349,1 0-1,-1 0 1,0 0 0,1 0-1,-1 0 1,0 0 0,1 0-1,-1 0 1,0 0 0,1 0-1,-1 0 1,1 0 0,-1-1-1,0 1 1,0 0 0,1 0-1,-1 0 1,0 0 0,1-1-1,-1 1 1,0 0 0,0 0-1,1-1 1,-1 1 0,0 0-1,1-1 1,4-7 58,0 1 0,0-1-1,-1 0 1,0 0 0,6-17 0,-10 24-46,1-1-1,-1 1 0,1-1 1,-1 1-1,0 0 0,0-1 1,0 1-1,0-1 1,0 1-1,0-1 0,0 1 1,0 0-1,-1-3 0,-6-27 86,-2 1 0,-1 0-1,-16-33 1,4 25 165,-135-153 90,122 156-190,-143-117 179,110 98-192,61 48-78,1-1 14,6 5-58,8 0-4,125-25 41,-127 26-73,39-5 33,244-34 15,-225 30-30,259-40 6,-261 39-20,256-77-2348,-149 30-9411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3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1 226 9144,'9'-27'-403,"-9"25"-89,5 0 4,9-3 611,1 0 1,0 1-1,1 0 1,-1 2-1,1-1 0,-1 2 1,1 0-1,-1 1 1,1 1-1,0 0 0,-1 1 1,19 5-1,-34-7-98,1 0 1,-1 0-1,0 0 0,1 0 0,-1 0 1,1 0-1,-1 1 0,0-1 1,1 0-1,-1 0 0,0 0 0,1 1 1,-1-1-1,0 0 0,1 0 1,-1 1-1,0-1 0,0 0 0,1 1 1,-1-1-1,0 0 0,0 1 1,1-1-1,-1 1 0,0-1 0,0 0 1,0 1-1,4 12 136,0 0 0,-1-1 0,-1 1 0,0 0 1,0 15-1,-3-1 400,-27 135 198,19-129-358,-53 110 142,48-120-262,5-9-122,0-2-38,0 0 0,0-1 0,-1 0-1,0-1 1,-22 18 0,28-25 139,10-11-41,35-43 74,55-67-6,-72 88-127,132-137 65,-120 132-57,165-164 238,-167 164-126,55-72-1,-87 105-284,6-13 95,-13 14-7,-9 6-20,2 0-49,6-2-4,0 0 0,-1 0 0,1 0 0,1 1 0,-11 8 0,-95 81 50,90-70-40,8-6-10,-17 33 0,21-30-7,-10 34 0,12-22 5,6 13 0,5 66 0,4-82 0,4-3-3,2 0 0,32 46 1,-44-69-5,0-1-1,0 1 1,0-1 0,0 0 0,1 0 0,-1 0 0,5 2-1,56 36 7,-46-31-6,0-2-1,1 0 1,18 5 0,-12-6 1,0-1-1,33 2 1,-32-6-1,1 0-1,45-6 0,-41 0 115,1-1-1,-1-2 0,43-17 0,33-20-2682,33-19-7992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37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10848,'0'0'1,"0"0"1,-1 0 0,1 0 0,0 0-1,-1 0 1,1 0 0,0 0 0,-1 0-1,1 0 1,0 0 0,-1 0-1,1 1 1,0-1 0,-1 0 0,1 0-1,0 0 1,-1 0 0,1 1 0,0-1-1,0 0 1,-1 0 0,1 1-1,0-1 1,0 0 0,-1 0 0,1 1-1,0-1 1,0 0 0,0 1 0,0-1-1,-1 0 1,1 1 0,0-1-1,0 0 1,0 1 0,2 17 182,0 3 98,-5 2 119,0-1 1,-2 1 0,-1-1 0,-8 22 0,0 1-197,-13 74 1806,24-113-1775,2-2-171,0-1 0,0 0 0,0 0 0,0 1 0,1-1 0,-1 0 0,1 1 0,0-1 0,0 1 0,0-1 0,0 1 0,1-1 0,-1 0 0,1 1 0,1 3 0,10-36 305,9-26-2417,3-5-8353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3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9144,'2'3'6,"6"17"-4,-7-17-2,-1 1-1,1 0 1,-1-1 0,0 1 0,0-1-1,-1 6 1,1-4 0,0-1-1,-1 1 0,2-1 1,-1 0-1,0 1 0,1-1 1,0 1-1,0-1 0,2 5 1,32 72-23,-25-65-50,2-3 34,0-1 0,1 0 1,1 0-1,-1-1 0,19 10 1,62 46-368,-92-66 340,0 2-1,35 63-89,-8-12 156,-2 2 13,-21-43-2,1 3-16,42 101 238,-44-103-215,-3-9 13,0 1 0,-1-1 0,0 0 0,0 1 0,1 9 0,-1-1 95,-1-1-1,0 1 1,0-1 0,-2 0 0,1 1-1,-9 25 1,7-28-70,2-8-20,0 0 0,0 0 0,0 0 0,0 0 0,-1 0 0,1-1 0,-1 1 0,0 0 0,0-1 0,0 1 0,-2 2 0,-6 5 114,1 0 0,-1-1 0,-1 1 0,0-2 0,0 0 0,-1 0 0,-21 10 0,16-13-148,-1 0 0,0-2 0,-24 3 0,35-6-541,-17 2-6587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3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88 327 8968,'-2'-2'105,"-4"-8"19,6 10-111,-1 0-1,0-1 1,1 1-1,-1 0 1,0 0-1,1 0 1,-1 0-1,0 0 1,1 0-1,-1 1 1,0-1 0,0 0-1,1 0 1,-1 0-1,1 1 1,-1-1-1,0 0 1,1 1-1,-1-1 1,0 0-1,1 1 1,-1-1 0,1 1-1,-1-1 1,1 1-1,-1 0 1,-1 2 133,-1-1 0,1 1 0,0 0-1,0 0 1,0 0 0,1 0 0,-1 0 0,1 0 0,0 0 0,0 1 0,0-1 0,-1 7 0,0 35 463,2-35-543,5 88 1647,2-26-902,-3 200 1684,-4-263-2297,0-2-100,-1 0 0,0 0 0,0-1 1,-1 1-1,1-1 0,-1 1 0,-1-1 0,1 0 0,-7 11 0,8-14 382,-1-7-379,-4-17-102,1 0 0,0-1 0,2 1 0,-1-33 0,1 24-58,1 2-162,1 0 0,1-1-1,5-38 1,-2 40 72,4-99-1478,-5 96 1490,6-50-863,9-11-52,-17 89 1004,1 0 0,-1 1 0,0-1 1,1 1-1,0-1 0,-1 1 0,1-1 0,0 1 1,0-1-1,0 1 0,0 0 0,0-1 0,0 1 1,0 0-1,0 0 0,1 0 0,-1 0 0,2-2 1,-1 2 8,3 2-147,49 36-53,-38-23 167,69 98-13,-42-39 50,-25-41 30,37 55 1,-49-78 6,10 16 10,1-1-1,2 0 0,39 39 1,10 1 57,-63-60-39,0-1 0,0 1 0,0-1 0,0 1 0,0-2 0,1 1 0,10 3 0,-5-1 5,-8-4-7,1 0 0,-1 0 1,1 0-1,0-1 0,0 1 1,-1-1-1,1 0 0,0 0 1,0 0-1,0 0 1,-1-1-1,8-1 0,-5 1 13,5-3 206,8-10-67,22-18 1,-29 17 147,-3-8-172,-1-1 1,11-46-1,-16 40 199,2-146 140,-6 138-174,1 13-165,0-18 24,-2 1 0,-8-46 0,7 70-110,-15-77 300,14 78-247,0 1 0,-2 0 0,0 0 0,-9-18-1,15 33-118,0 1 0,0 0 0,0-1 0,0 1 0,-1 0-1,1-1 1,0 1 0,0 0 0,0 0 0,0-1 0,0 1-1,0 0 1,-1 0 0,1-1 0,0 1 0,0 0 0,0 0-1,-1-1 1,1 1 0,0 0 0,0 0 0,-1 0-1,1-1 1,0 1 0,0 0 0,-1 0 0,1 0 0,0 0-1,-1 0 1,1 0 0,0 0 0,-1 0 0,1 0 0,0 0-1,0 0 1,-1 0 0,1 0 0,0 0 0,-1 0 0,1 0-1,0 0 1,-1 0 0,1 0 0,0 0 0,0 0 0,-1 0-1,1 1 1,0-1 0,-1 0 0,1 0 0,0 0 0,0 1-1,0-1 1,-1 0 0,1 0 0,0 1 0,0-1-1,0 0 1,-1 0 0,1 1 0,0-1 0,0 0 0,0 0-1,0 1 1,0-1 0,0 0 0,0 1 0,0-1 0,0 1-1,-7 25 21,6-22-12,-8 45 4,-1-2-9,1 17-6,11 85-3,-2-143-2,2 41-23,3 0 0,15 71-1,12 9-2169,-14-67-8469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3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212 155 8696,'0'-19'114,"0"13"-15,1-1 0,-2 1-1,1 0 1,-1 0 0,0 0-1,0 0 1,0 0 0,-1 1-1,0-1 1,0 0 0,-1 1-1,0-1 1,-4-6 0,2 1-10,4 10 119,-1-6-33,2 6-151,0 1 0,0 0 0,0 0 0,0 0 0,0 0 0,0-1 0,-1 1 0,1 0 0,0 0 0,0 0 0,0 0 0,0-1 0,0 1 0,0 0 0,0 0 0,0 0 0,0 0 0,-1 0 0,1 0 0,0-1 0,0 1 0,0 0 0,0 0 0,0 0 0,-1 0 0,1 0 0,0 0 0,0 0 0,0 0 0,0 0 0,-1 0 0,1 0 0,0 0 0,0 0 0,0 0 0,-1 0 0,1 0 0,0 0 0,0 0 0,0 0 0,0 0 0,-1 0 0,1 0 0,0 0 0,0 0 0,0 0 0,0 0 0,0 0 0,-1 1 0,1-1 0,0 0 0,-13 10 129,8-6-121,0 0 1,0 0 0,0 1 0,1 0 0,-1 0 0,1 0 0,-3 6 0,-10 18 78,-19 47 0,27-49 44,-27 140 70,30-131-51,-11 124 71,18-135-58,3 0-101,1 0 1,10 29 0,-13-49-55,1 1 1,-1-1 0,1 0 0,0 0 0,1 0 0,-1 0 0,1 0 0,0-1 0,1 0 0,-1 0 0,5 4 0,-2-2 2,5 0 140,7 0-83,1-2 0,-1 0 0,1-1 0,0-1 0,35-1 0,-20-7-28,-34 6-54,-1 0 0,1-1 0,0 1-1,0 0 1,-1 0 0,1-1 0,0 1 0,-1 0 0,1-1 0,0 1 0,-1 0-1,1-1 1,0 1 0,-1-1 0,1 0 0,0 0 0,8-10 42,0 0 1,0-1-1,-1-1 1,8-16 0,-8 5 227,12-142 116,-21 128-95,-4-9-134,-2 1 1,-1 0 0,-17-50-1,19 74-43,-2-1 0,0 1 0,-1 1 0,-1 0 0,-1 0 0,0 1 0,-2 0 0,-1 1 0,-28-33 0,39 50-50,9 6-29,24 18-2263,5 3-8922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3:09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 2336,'0'0'200,"-35"-3"-200,23 1-8,1 2 8,0 0-1416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3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94 125 11568,'-24'-1'159,"-31"3"423,50 0-330,-4 4 12,8-5-129,5 0 2,9 2-66,-1 0-1,1-2 1,16 1-1,19 0 183,112 6 39,-127-8-111,138-9 74,-136 5-95,146-20 81,-74 7 252,3-4 265,-110 21-748,0-1 1,1 1-1,-1-1 1,0 1 0,1-1-1,-1 1 1,0-1 0,0 1-1,0-1 1,1 1 0,-1-1-1,0 1 1,0-1 0,0 1-1,0-1 1,0 0 0,0 1-1,0-1 1,0 1 0,0-1-1,0 1 1,0-1 0,0 1-1,0-1 1,-1 1 0,1-1-1,0 1 1,0-1 0,-1 1-1,1-1 1,0 1 0,-1-1-1,1 0 5,-14-21 36,14 21-47,-1 1 0,1-1 0,-1 0 0,1 1 1,-1-1-1,0 0 0,1 1 0,-1-1 0,0 1 0,0-1 1,1 1-1,-1-1 0,0 1 0,0 0 0,-1-1 0,-17-6 17,0 1 0,0 0-1,-36-4 1,26 9-8,-24 3-1002,-59 10-1,24 3-8990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3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8968,'0'11'19,"1"0"1,1 0-1,0 0 1,7 20 0,3 18 39,-9 5 152,13 70 79,-12-87 28,0 0-1,-4 66 1,0-91-253,-1 11 370,-4 34 0,1-30-305,-8 61 642,0 68 1291,11-135-1814,1-14-53,-1 0 1,0 0 0,-1 0-1,-2 8 1,-3 20 309,0 2-2077,5-22-8435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3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68 9144,'-8'0'135,"1"-1"0,0 1 0,0-1 0,0-1 0,-1 1 0,1-1 0,1 0 0,-14-6 0,-27-10 411,-59-12-177,89 27-155,8 5-173,0-1 1,0 1 0,0 0 0,0 1-1,1 0 1,-12 6 0,8 1 138,3 4-115,0-1 1,1 2 0,0-1 0,2 1-1,-9 23 1,-15 71 96,23-72-1,-5 47 1,11-78-145,1-2 4,0 0 0,-1 0-1,1 0 1,1 0 0,-1-1 0,0 1 0,1 0 0,0 0 0,0-1 0,0 1 0,0 0 0,1-1 0,-1 1 0,1-1 0,0 0 0,0 1 0,3 2 0,-4-4-9,1 0 9,0 0-1,0 0 1,0 0 0,0 0 0,0-1 0,1 1-1,-1-1 1,0 1 0,1-1 0,-1 0-1,1 0 1,0 0 0,-1 0 0,1-1-1,5 1 1,-5 0 4,6-2 110,8-6-69,-1-1-1,19-13 1,-17 7 89,66-86 64,-66 74-121,-2 0 0,18-36-1,5-13 119,9-22 199,-47 95-394,0 0 1,0 1 0,1-1 0,-1 1-1,0-1 1,1 1 0,-1-1 0,1 1 0,-1 0-1,1 0 1,1-1 0,-3 2-18,0 0 0,1-1 0,-1 1 0,0 0 0,0 0-1,0 0 1,0 0 0,0 0 0,0 0 0,0 0 0,1 0 0,-1 0 0,0 0 0,0 0 0,0 0 0,0 0 0,0 0 0,0 0 0,1 0-1,-1 1 1,0-1 0,0 0 0,0 0 0,0 0 0,0 0 0,0 0 0,0 0 0,0 0 0,0 0 0,1 0 0,-1 0 0,0 0 0,0 0-1,0 1 1,0-1 0,0 0 0,0 0 0,0 0 0,0 0 0,0 0 0,0 0 0,0 0 0,0 1 0,0-1 0,0 0 0,0 0 0,0 0 0,0 0-1,0 0 1,0 0 0,0 0 0,0 1 0,0-1 0,0 0 0,0 0 0,0 0 0,0 0 0,2 10 44,1-1 1,-2 1-1,1 0 0,-1-1 1,-1 16-1,0-14-10,0 214 800,0-201-764,6 216 566,4-152-566,-3-54 106,-1-10-671,2 0 0,1 0 0,21 39 1,3-8-10410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3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62 7088,'5'-5'161,"12"-14"-17,-17 18-142,0 0 0,0 1 0,0-1 0,1 1 0,-1-1 0,0 0 0,0 1 1,0-1-1,0 0 0,0 1 0,0-1 0,0 1 0,0-1 0,0 0 0,-1 1 0,1-1 0,0 0 0,0 1 0,0-1 0,-1 1 0,1-1 0,0 1 0,-1-1 0,1 1 0,0-1 0,-1 1 0,1-1 1,-1 1-1,1-1 0,-1 1 0,1 0 0,-1-1 0,1 1 0,-1 0 0,1-1 0,-1 1 0,0 0 0,1 0 0,-2-1 0,1 1 4,-4-4 14,3 2-3,0 1 0,0-1 1,0 1-1,-1 0 1,1 0-1,0 0 0,0 0 1,-1 1-1,1-1 0,-1 1 1,1-1-1,-1 1 0,-3 0 1,-13-1 104,0 1-1,-26 4 1,26 2 425,-10 11-138,-50 37 0,54-31 405,-15 22-263,-37 56 0,58-70 83,-55 109 216,65-116-396,5-10-338,1 1 1,1-1-1,0 1 1,0 26-1,2-41-106,0 1 1,0 0-1,1 0 0,-1 0 0,0 0 0,0-1 0,0 1 1,1 0-1,-1 0 0,0 0 0,1-1 0,-1 1 1,0 0-1,1 0 0,-1-1 0,1 1 0,0 0 0,0 0 1,8 8 30,0-1 0,0 0 0,1 0 0,1-1 0,19 10 0,-27-15-32,-1-1 1,0 0-1,1 0 0,-1-1 0,1 1 0,-1 0 0,5-1 1,146 10 90,-116-14-39,65-12 4,38-12-50,-92 15-452,-1-2 0,0-2 0,61-31 0,2-7-8336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4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185 433 8072,'14'-26'0,"15"-19"0,-24 36 0,0 2-1,-1 0 1,0 0-1,0-1 1,0 0-1,4-15 1,-8 22 0,0 1-1,0 0 1,0 0 0,0 0-1,0 0 1,0 0 0,0 0-1,0-1 1,0 1 0,0 0-1,0 0 1,0 0 0,0 0-1,0 0 1,0-1 0,0 1-1,0 0 1,0 0 0,-1 0-1,1 0 1,0 0 0,0 0-1,0-1 1,0 1 0,0 0-1,0 0 1,0 0 0,0 0-1,0 0 1,-1 0 0,1 0-1,0 0 1,0 0 0,0 0-1,0 0 1,0-1 0,-1 1-1,1 0 1,0 0 0,0 0-1,0 0 1,0 0 0,0 0-1,0 0 1,-1 0 0,1 0-1,0 0 1,0 0 0,0 1-1,0-1 1,0 0 0,-1 0-1,1 0 1,-8 2-2,8-2 2,-6 3 10,-1 1 0,0 0 0,1 0-1,0 1 1,0-1 0,0 1 0,-7 9 0,-29 36 16,33-38-8,-8 12 122,7-9-67,-6 9 19,2 0 0,1 0 0,-18 45 0,-3 46 261,32-108-290,1-1-1,0 0 0,0 1 0,1-1 0,0 1 0,0-1 0,0 1 0,1-1 1,0 0-1,0 1 0,1-1 0,0 0 0,2 7 0,-2-10-25,-2-2-18,0 0 1,0-1-1,0 1 0,1 0 1,-1-1-1,0 1 0,1 0 1,-1-1-1,0 1 0,1-1 1,-1 1-1,1-1 0,-1 1 1,1-1-1,-1 1 0,1-1 1,-1 0-1,1 1 0,1 0 1,14 8 115,1-1 0,0 0 0,22 6 0,-15-10 246,17-3-121,46-6 0,-61-1 28,9-8-91,43-24-1,-76 37-176,0 0-1,-1 0 0,1 0 1,-1 0-1,1 0 1,-1 0-1,1-1 0,-1 1 1,0-1-1,2-1 1,6-12 41,0 1 1,-1-2 0,0 1 0,10-33 0,-17 46-32,0-1-1,-1 1 1,1-1-1,-1 1 1,0-1 0,1 0-1,-1 1 1,-1-5 0,-23-151 346,12 124-95,-68-113 118,62 125-119,-62-52 89,77 71-336,0 0-1,0 0 1,0 1-1,0-1 1,-1 1 0,1 0-1,-1 0 1,0 0 0,1 1-1,-8-3 1,-14-5 144,42 10-241,100-6-80,118 3-1024,-110 8 613,-104-2 190,77 34-84,-97-38 442,1 1 0,-1 0 1,1 0-1,-1-1 0,1 1 1,-1 0-1,0 0 0,0 0 1,1 0-1,-1 0 0,2 3 1,32 39-74,-29-34 76,0 1 1,-1 0 0,0 0 0,5 15 0,-5-3 5,0 0 0,-2 1 0,0 0 0,-2 37 0,0-40 47,-5 35 0,1-30-33,2-2-1,-8 37 190,-12 44 684,20-101-184,1-7-339,0-18-89,0 2-56,6-38 1,15-89 180,-14 114-147,44-137 99,-37 137-134,-7 19-145,3-5-15,0 0 1,2 0-1,0 1 1,1 0-1,0 1 0,28-26 1,68-45 207,-90 78-120,-9 7-115,1 0 0,0 1 1,-1 0-1,1 1 0,14 0 1,-24 1-29,0 0 1,0 0-1,0 0 1,0 0-1,-1 1 1,1-1-1,0 0 1,0 0-1,-1 1 1,1-1-1,0 0 1,0 1-1,-1-1 1,1 1-1,1 0 1,9 8 18,-1 0 0,0 1 0,0 0 0,9 14 0,-9-5 22,-9-17-42,3 11 5,0-1 1,0 1-1,-1 0 0,-1 0 1,0 1-1,-1-1 1,0 0-1,-3 27 0,-11 110 26,-1-48-8,9-34-25,5-63-3,0 1 0,0-1-1,0 1 1,1-1 0,0 1-1,0-1 1,0 0 0,1 1-1,4 8 1,-6-14-1,0 1 1,0-1-1,0 0 0,0 0 0,0 1 1,0-1-1,1 0 0,-1 0 0,0 0 1,0 0-1,0 1 0,0-1 0,1 0 1,-1 0-1,0 0 0,0 0 0,1 0 1,-1 1-1,0-1 0,0 0 0,0 0 1,1 0-1,-1 0 0,0 0 0,0 0 1,1 0-1,-1 0 0,0 0 0,0 0 0,1 0 1,-1 0-1,0 0 0,0 0 0,1 0 1,-1 0-1,0-1 0,1 1 0,20-2-426,0-1-1,31-10 0,-38 10-566,62-16-10011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40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456 297 10312,'51'-69'40,"-2"-14"10,-43 67 5,-4 1-24,-2-1 0,-2-29 0,2 44-25,0 1-1,0-1 0,0 0 0,0 1 0,0-1 1,-1 0-1,1 1 0,0-1 0,0 1 0,-1-1 1,1 0-1,0 1 0,-1-1 0,1 1 1,0-1-1,-1 1 0,1-1 0,-1 1 0,1-1 1,-1 1-1,0-1 0,-7-4 13,1 0 1,-1 0-1,0 1 0,0 0 0,0 1 1,0 0-1,0 0 0,-1 1 0,-10-2 1,-7 3 181,-121 25 85,118-14-57,-96 59 111,107-54-38,13-10-266,1 1 0,1-1-1,-1 1 1,1 0 0,0 0 0,0 0-1,0 0 1,1 0 0,0 0 0,0 1 0,-1 7-1,3-13-17,0 0 0,0 0 0,0 0 0,0 0 0,0 0 0,0 0 0,1 0 0,-1 0 0,0 0 0,0 0 0,1 0 0,-1 0 0,1 0 0,0 1 0,55 91 334,-16-35-6,48 59-50,1-3-75,-77-94-120,-10-14-89,0-1 1,0 1 0,0 0 0,-1-1-1,0 1 1,0 0 0,0 0 0,-1 0 0,0 0-1,0 0 1,-2 9 0,2-14-7,0-1 0,0 1 0,0-1 0,0 1 0,-1 0 0,1-1 0,0 1 1,0-1-1,-1 1 0,1 0 0,0-1 0,-1 1 0,1-1 0,-1 1 0,1-1 0,-1 0 0,1 1 0,-1-1 0,1 1 0,-2 0 1,-10 6 23,0 0 1,0-1-1,-1 0 1,-18 5 0,10-7 71,11-3-89,-92 5 161,84-6-141,1-1 0,0 0 0,0-1 0,-22-5 0,39 6-31,-1 1 0,0 0-1,1 0 1,-1 0 0,1 0-1,-1 0 1,1-1 0,-1 1-1,1 0 1,-1-1 0,1 1 0,-1 0-1,1-1 1,-1 1 0,1 0-1,0-1 1,-1 1 0,1-1-1,0 1 1,-1-1 0,-4-7-224,1 0 1,0 0-1,0 0 0,1 0 1,0-1-1,0 1 0,-2-17 1,-6-32-8798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4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9952,'-12'27'80,"1"1"1,-13 53-1,22-76-71,-5 24 80,1 2-1,1-1 1,-1 49-1,6-72-58,0 22 424,52 224 874,-21-133-879,40 193 606,-69-310-1108,-1 0 0,0 0 0,-1 0 1,1 1-1,-1-1 0,1 0 0,-1 0 0,0 1 1,0-1-1,0 0 0,0 0 0,-1 1 1,0-1-1,1 0 0,-1 0 0,0 0 1,0 0-1,-1 0 0,-2 5 0,3-6-154,-10 20-8346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4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1 808 9328,'7'-4'9,"1"1"-1,-1 0 1,1 1 0,0 0 0,0 0 0,0 1-1,0 0 1,0 0 0,0 1 0,11 0 0,-10 1 2,89-5 109,8-4-108,143-15-14,-199 19-3,73-10 4,13-10 1,53-25 23,-128 31-17,-32 10 13,-29 7-16,1 1 0,-1 0 0,0 0 0,0 0 1,1-1-1,-1 1 0,0 0 0,1 0 0,-1-1 1,0 1-1,0 0 0,0 0 0,1-1 0,-1 1 0,0 0 1,0-1-1,0 1 0,0 0 0,1-1 0,-1 1 1,0 0-1,0-1 0,0 1 0,0-1 0,0 1 0,0 0 1,0-1-1,0 1 0,0 0 0,0-1 0,0 1 1,0 0-1,-1-1 0,1 1 0,0 0 0,0-1 0,0 1 1,0 0-1,-1-1 0,1 1 0,0 0 0,0-1 1,-1 1-1,1 0 0,0 0 0,0-1 0,-1 1 0,1 0 1,-1-1 0,-15-14 34,3 10 76,-10 4-72,1 1 0,-1 1 1,-21 4-1,14 2 126,-145 51 73,139-43-67,-12 14-52,-52 43 1,97-70-100,0 0 1,1 0-1,0 0 1,-1 1-1,1-1 1,0 1-1,-3 5 1,-5 8 72,-16 34 0,20-36-69,2 1 0,-6 23 0,10-38-27,0 3 22,-1-1-1,1 0 1,0 1-1,-1-1 1,1 0-1,0 1 1,0-1-1,1 0 1,0 4-1,2 12 40,2-1-1,0 0 1,1 0-1,15 31 1,-20-47-48,0 1 0,0-1 1,-1 0-1,1 0 0,0 1 1,0-1-1,0 0 0,0 0 1,0 0-1,1 0 0,-1 0 1,0-1-1,0 1 0,3 1 1,19 9 55,0-1 0,0-1 1,42 10-1,-61-19-46,-1 1 1,1 0-1,-1-1 0,1 0 1,-1 0-1,1 0 0,3-1 1,46-5 100,50-15 1,-99 20-107,-1 0 1,1 0-1,-1 0 0,0-1 0,1 1 1,4-4-1,30-21 83,52-45-1,-67 46 115,-9 9-112,9-11 13,-2 0 0,0-2 1,19-37-1,-29 47-36,6-9 206,-2 0-1,18-47 0,-32 69-117,-1-2 27,-12 35 66,6-15-244,4-8-4,0 0 0,0 0-1,0 1 1,1-1 0,0 1-1,0-1 1,-1 7 0,-2 22 39,1 43 1,6-51-6,33 89 13,-34-109-56,-1-1 0,1 0 0,0 0 0,0 1 0,0-1 0,1-1 0,-1 1 0,1 0 0,5 5 0,2 1 2,-7-5-5,1-1 0,-1 0 0,1 0 0,0 0 0,0-1 0,0 0 0,0 1 0,1-1 0,-1-1 0,1 1 0,0-1 0,0 1 0,0-2 0,6 3 0,-4-6-33,0-4 4,0 1 1,0-1-1,0 0 1,-1-1-1,1 1 1,-2-1-1,1 0 0,6-12 1,81-139-1106,-65 100 585,-22 47 444,2 0 0,-1 0 0,1 1 1,1 0-1,0 1 0,0 0 1,1 0-1,17-11 0,-17 17 78,19 3-1,-23 1 26,0 0 0,0 0 0,0 1 0,11 4 0,-6-1 1,-1 1 1,0 1-1,-1 0 1,0 0-1,0 1 1,0 0-1,7 10 0,-14-16 2,14 19 26,93 202 172,-73-138-72,-32-72-71,-1-5-22,-1-1 0,1 0 0,1 0 0,-1 0 0,1 0 0,1 0 0,8 11 0,-13-18-32,1 0-1,-1 0 1,0 0-1,0 0 1,0 0-1,0 0 1,0 1-1,0-1 1,0 0-1,0 0 1,1 0-1,-1 0 1,0 0-1,0 0 1,0 0-1,0 0 0,0 0 1,0 0-1,1 0 1,-1 0-1,0 0 1,0 0-1,0 0 1,0 0-1,0 0 1,0 0-1,1 0 1,-1 0-1,0 0 1,0 0-1,0 0 1,0 0-1,0 0 1,0 0-1,1 0 1,-1-1-1,0 1 1,0 0-1,0 0 1,0 0-1,0 0 1,0 0-1,0 0 1,0 0-1,0 0 0,1 0 1,-1-1-1,0 1 1,0 0-1,0 0 1,10-7 70,-2 1-41,0 1 0,-1-1 0,0-1 0,0 0-1,0 0 1,8-12 0,67-92 167,-30 30 113,18-22-47,-45 69-24,1 1 0,59-56 0,-82 86-205,0 1 1,0 0 0,0 0 0,0 1 0,0-1 0,1 0 0,5-1 0,-2 1-4,-6 2-25,0 0 1,0 0-1,0 0 1,0 0-1,0 0 1,0 0 0,0 0-1,0 0 1,0 1-1,0-1 1,0 0-1,0 1 1,0-1 0,0 1-1,0-1 1,0 1-1,0 0 1,0-1 0,0 1-1,1 1 1,1 0 11,5 3-5,-5-3-8,-1 0 0,1 0 0,0 1 0,-1-1 0,1 0 0,-1 1 0,0-1 0,1 1 0,-2 0 0,4 5 0,7 10 21,-2 0 0,0 1 1,14 38-1,-5-17-3,25 40 1,-25-58-6,7-1-12,2 0 0,34 20 1,-60-40-8,1 1 0,-1-1 0,1 0-1,-1 0 1,1 0 0,-1-1 0,1 1 0,4 0 0,15 2 3,0-2 0,0-1 0,43-4 0,-63 4-4,0 0 1,0-1-1,0 1 1,0-1 0,-1 1-1,1-1 1,0 0-1,0 0 1,-1 0-1,1 0 1,2-2 0,25-19 3,49-48 1,-59 46 2,50-109 2,-59 106-1,20-130 9,-28 120-2,-14-186 13,6 176-2,4 32-20,-22-126 24,16 98-10,-20-57-1,28 100-18,0-1 0,-1 1-1,1-1 1,-1 1 0,1-1-1,0 1 1,-1-1 0,1 1-1,-1 0 1,1-1 0,-1 1-1,0 0 1,1 0 0,-1-1-1,1 1 1,-1 0 0,0 0-1,1 0 1,-1 0 0,1 0-1,-1 0 1,0 0 0,1 0-1,-1 0 1,1 0 0,-1 0-1,0 0 1,1 0 0,-1 0-1,0 0 1,1 1 0,-1-1-1,1 0 1,-1 1 0,1-1-1,-1 1 1,0-1 1,-22 13 2,14-2 2,-15 35 1,17-29-6,1 1-1,-6 28 0,8-20 0,0-1 0,1 27 0,7 65 0,0-74-2,1 0 0,2-1 0,18 59 0,40 132-20,-49-170 20,-5-16 2,-2-14 0,-1-18 2,-4-13 4,5-5-1997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4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3 287 11296,'-1'-3'25,"1"0"0,-1 0 0,1 1 0,-1-1 1,1 0-1,0 0 0,0 0 0,1 0 0,-1 0 1,0 0-1,1 1 0,0-1 0,0 0 0,0 0 1,0 1-1,0-1 0,3-3 0,2-2 70,0 1-1,0 0 1,1 0 0,0 1-1,9-6 1,45-34 30,-32 26 169,-22 16-241,21-13 94,2 0-1,0 2 1,58-21 0,-84 35-143,68-20 375,-62 18-288,0 1 1,0 0 0,0 1-1,0 0 1,20 1 0,-27 1-68,0 0 0,0 0 0,0 1 0,-1-1 0,1 0 1,0 1-1,-1 0 0,1 0 0,-1 0 0,0 0 0,0 0 0,0 0 0,0 0 0,0 1 0,0-1 1,2 5-1,-2-4 2,4 9 102,2 18-949,5 33 1,-4-5-8180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42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2 10936,'0'0'104,"0"1"-86,0-1 1,0 1 0,0-1-1,0 1 1,0-1-1,1 0 1,-1 1 0,0-1-1,0 1 1,0-1-1,0 1 1,0-1 0,-1 1-1,1-1 1,0 1 0,0-1-1,0 1 1,0-1-1,0 0 1,-1 1 0,1-1-1,0 1 1,0-1 0,-1 0-1,1 1 1,0-1-1,-1 1 1,0-1 29,0 0 1,0-1-1,1 1 0,-1 0 1,0 0-1,0 0 1,1 0-1,-1 0 0,0 0 1,0 0-1,1 0 0,-1 0 1,0 1-1,0-1 0,1 0 1,-1 0-1,0 1 0,1-1 1,-1 0-1,0 1 1,0 0-1,-5 8 189,5-6-204,0 0 0,1-1 0,-1 1 0,1 0 0,-1 0 0,1-1 0,0 1 0,0 0 0,0 0 0,1-1 0,0 5 0,-1-3 5,0 47 668,-2-48-516,-8 0 32,10-3-214,0 0-1,0 1 1,0-1-1,0 0 1,0 0-1,-1 0 1,1 0 0,0 0-1,0 0 1,0 0-1,0 0 1,-1 0-1,1 0 1,0 0-1,0 0 1,0 0-1,0 0 1,0-1-1,-1 1 1,1 0-1,0 0 1,0 0 0,0 0-1,0 0 1,0 0-1,-1 0 1,1 0-1,0 0 1,0 0-1,0-1 1,0 1-1,0 0 1,0 0-1,0 0 1,0 0 0,0 0-1,-1-1 1,1 1-1,0 0 1,0 0-1,0 0 1,0 0-1,0 0 1,0-1-1,0 1 1,-62-103 1569,61 102-1531,0 0 0,0-1 0,0 1 0,0 0 0,0 0 0,0-1 0,0 1 0,-1 0 0,1 0 0,0 0 0,-1 1-1,1-1 1,-1 0 0,1 0 0,-1 1 0,0-1 0,1 1 0,-1 0 0,1-1 0,-1 1 0,0 0 0,1 0 0,-3 0 0,-2 0 78,0 1 1,0 0-1,1 0 1,-9 2 0,8-1 93,-9 1-2348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3:1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56 3864,'-20'14'0,"8"-4"0,8-1 8,3-7 109,0-1 47,-4 7 40,4-6 55,1-3-244,-1 1-1,1 0 1,0 0 0,-1 0-1,1 0 1,0 0 0,0-1 0,-1 1-1,1 0 1,0 0 0,-1-1 0,1 1-1,0 0 1,0 0 0,0-1-1,-1 1 1,1 0 0,0-1 0,0 1-1,0 0 1,0-1 0,-1 1-1,1 0 1,0-1 0,0 1 0,0 0-1,0-1 1,0 1 0,0 0-1,0-1 1,0 1 0,0 0 0,0-1-1,0 1 1,0-1 0,1 1 0,2-22 416,-1 9-207,0 2 31,-1 6 100,-1-1 0,1 0 0,-1 1 0,0-1 0,-1-10 0,2 26-285,1 0 0,0 0-1,1-1 1,0 1 0,0-1 0,1 1 0,0-1-1,10 15 1,-7-15-41,29 33 161,-11-20-77,1-1 1,1-2 0,52 29-1,-2-9 49,112 71 91,-166-94-245,-11-8 1,0 0 1,24 12-1,102 37 24,-92-41-18,0 1-1,54 30 0,-66-30 5,212 118 145,-235-127-153,54 41 72,-58-43-60,107 81 110,-91-73-18,101 45 52,-99-51-47,-15-7-236,0 0 1,0-1 0,0 0 0,1 0 0,-1-1-1,0-1 1,0 1 0,0-2 0,12-3 0,34-14-6365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4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227 251 4936,'-5'-7'288,"-20"-26"918,-29-30 0,51 61-999,1 0-1,-1 0 1,0-1 0,0 2 0,0-1-1,0 0 1,0 1 0,-6-3 0,3 2-44,-1 2 498,1 3-535,0 0 0,1 0 0,-1 1 0,1 0 0,0 0 1,-8 8-1,12-11-98,1 0 0,-1 0 0,0 0 0,1 0 0,-1-1 0,0 1 0,1 0 0,-1 0 0,1 0 1,0 1-1,-1-1 0,1 0 0,0 0 0,-1 1 0,-6 36 260,-5 78 0,12-75 39,26 183 114,-18-180-193,55 284 472,-58-293-688,6 51 295,-12 30 57,-1-66 189,2-32-407,1-25 153,2-22-8,-3 28-371,2-24 185,-2 0 1,0 0 0,-7-45-1,4 48-81,-9-72 307,6 47-206,0-90-1,18-115 71,-4 197-140,60-191 25,-65 239-93,-1 0 0,1 1 0,7-14 0,-10 20-7,52-80 32,-38 63-28,28-27 0,-41 42-4,1 1 1,0-1 0,0 0-1,0 1 1,0-1-1,0 1 1,0 0 0,0 0-1,0 0 1,5-2-1,17-6 4,29-8-1,-36 13-3,1 0 1,-1 2-1,31-1 0,-22 5 0,0 1-1,0 1 1,0 1-1,38 12 1,-62-16-1,0-1 0,0 1 0,-1 0 0,1-1 0,0 1 0,-1 0 0,1 0 0,0 0 0,-1 0 1,0 0-1,1 0 0,1 2 0,7 8-2,0 0 1,-1 1-1,0 0 1,-1 0 0,12 26-1,-19-37 1,0 1 1,-1-1-1,1 1 0,-1 0 0,1-1 0,-1 1 0,0 0 1,0-1-1,1 1 0,-1 0 0,0-1 0,-1 1 1,1 2-1,-5 26-7,-1-1 0,-1 0 0,-14 38 0,19-63 1,0 0 1,1 0 0,-1 0-1,-1-1 1,1 1-1,-6 6 1,8-10 7,-65 77-48,-16-4 24,81-73 24,-36 26-72,-151 69-19,150-82 46,-159 30-59,180-39 82,7-2 14,0 0-1,-1 0 0,0-1 0,1 0 0,-1-1 0,1 0 0,-1 0 0,0-1 0,-11-3 0,22 3 7,1 0-1,-1 0 1,1-1-1,0 1 0,0 1 1,0-1-1,-1 0 1,1 0-1,4 0 1,6-2 1,-6 1 0,1 1 0,0 0 0,0 1 0,-1-1 0,1 1 0,8 2 0,53 1-1,22 11 2,95 35 0,-171-45-1,27 7-4,184 54-5,-157-44-10,112 18-1,-142-37 15,-26-3 5,19-2 1,-22 2 0,15-8 1,-1 0 0,-14 6 0,26-14 6,-5-4 8,-24 17-12,-1-1 1,1 1 0,1 0-1,-1 1 1,0-1 0,1 1-1,0 1 1,12-4 0,23-2 8,-27 7-11,0 1 0,17 1-1,-11 2 0,28 6 0,26 12 0,-32-10-4,0-2-1,80 7 0,-103-14 4,-12-2-2,-1 1 1,0-1 0,0 0 0,0-1 0,0 1 0,7-3 0,74-14-9,-74 12 4,7-11 3,21-19-1,-41 35 5,0-1-1,0 1 1,-1-1 0,1 0-1,0 1 1,-1-1 0,1 0-1,-1 0 1,1 0 0,-1 1-1,1-1 1,-1 0 0,0 0-1,1 0 1,-1-1 0,1 0-1,0-1 1,0-1 0,0 1-1,0-1 1,0 1 0,0-1 0,-1 1-1,0-1 1,0 1 0,0-1-1,0 1 1,0-1 0,-1 1-1,1-1 1,-1 1 0,0-1 0,0 1-1,0 0 1,-1-1 0,1 1-1,-1 0 1,0 0 0,0 0-1,0 0 1,-2-3 0,-26-27-2,22 24 2,-1 0 0,-14-11 0,17 16 0,0 0 0,-1 0 0,0 0 0,0 1 0,0 0 0,-7-2 0,1 2 0,1 0 0,0 1 0,-1 0 0,-13 0 0,15 2 0,0 1 0,0 0 0,-1 0 0,1 1 0,-12 3 0,12-1 0,0 1 0,0-1 0,0 2 0,-15 9 0,-36 33 0,8 3 0,48-44 0,0 0 0,0 0 0,1 1 0,-8 14 0,11-19 0,1 1 0,0-1 0,0 0 0,0 0 0,0 1 0,0-1 0,1 1 0,0-1 0,0 0 0,-1 1 0,2 6 0,0-6 0,0 0 0,0 0 0,1 0 0,-1 0 0,1 0 0,0 0 0,0-1 0,0 1 0,1-1 0,2 5 0,2-1 0,-1-1 0,1 1 0,0-1 0,0-1 0,10 7 0,4-1 0,0-1 0,0-2 0,0 0-1,39 8 1,-30-11-7,134-10-5,-129-1-6,181-39-9,-167 34-18,178-56-19,-190 52-10,-12 3 48,0-2 0,-1 0 0,26-22 0,-49 36 21,0-1 0,0 0 0,0 0 0,0 0-1,-1 0 1,1 0 0,0 0 0,0 0-1,-1 0 1,1 0 0,0 0 0,-1 0-1,1 0 1,0-3 0,2-6-10,-1-1 1,0 0-1,-1 1 0,0-1 1,0 0-1,-2-20 0,-5 11-50,-2 5 45,-1 1 1,0-1-1,-13-15 0,21 30 19,1-1 0,0 1 0,-1-1-1,1 1 1,-1-1 0,1 1 0,0-1-1,-1 1 1,1 0 0,-1-1 0,1 1 0,-1 0-1,0 0 1,1-1 0,-1 1 0,1 0 0,-1 0-1,1 0 1,-1-1 0,0 1 0,0 0 0,-2 0-1,-1-1 0,1 1 0,-1 0 0,1 0 0,-1 0 0,1 0 0,0 1 0,-1-1 0,1 1 0,0 0 0,-1 0 0,1 0 0,0 0 0,0 1 0,0-1 0,0 1 0,0 0 1,0 0-1,0 0 0,1 0 0,-1 0 0,1 1 0,-4 3 0,-91 82-9,76-67 6,-26 33 4,41-45 1,0 0 0,1 0 0,0 1 0,-7 17 0,10-19 0,-1 0 0,1 0 0,1 0 0,0 0 0,-1 11 0,2-13 0,0 0 0,1 1 0,0-1 0,0 0 0,0 0 0,4 8 0,-4-9 0,1 0 0,1 0 0,-1-1 0,1 1 0,0-1 0,0 0 0,6 7 0,-3-5 0,0-1 0,1 0 0,0 0 0,10 5 0,24 10 0,-38-19 0,0 0 0,0 0 0,0 0 0,-1-1 0,1 1 0,0-1 0,0 0 0,5 0 0,-4-1 0,0 0 0,1 0 0,-1 0 0,0 0 0,0-1 0,5-2 0,40-24 0,0-7 0,-43 30 0,-1 0 0,0 0 0,-1-1 0,1 1 1,5-11-1,-7 12 0,-1-1 1,0 0 0,0 0-1,0 0 1,-1 0-1,1 0 1,-1 0 0,0-7-1,-4-51 3,2 50-1,0 1 0,0-1 0,2 0 0,0 0 0,0 1 0,1-1 0,0 1 0,1-1 0,1 1 0,5-13 1,12-36 18,-20 57 6,3 22 37,-9 83-28,-7 14 10,-2 0-17,-3 105-3,14-175-18,-9 59 4,7-69-11,-11 36 0,10-50-1,-1-1 0,-11 22 0,-18 21 0,9-21 0,11-21 0,16-20 0,-1-1 0,0 1 0,0-1 0,0 1 0,0-1 0,0 0 0,0 1 0,0-1 0,0 0 0,0 0 0,0 0 0,0 0 0,0 1 0,0-1 0,0-1 0,0 1 0,-2 0 0,-1-1 0,1 0 0,-1 1 0,1-2 0,0 1 0,-1 0 0,1-1 0,-5-2 0,3 0 0,0 0 0,0 0 0,0 0 0,1-1 0,-6-6 0,4 3 0,1 0 0,0 0 0,0 0 0,-5-12 0,5 4-229,1-1-1,0 0 0,1 0 0,0 0 1,2 0-1,0-1 0,2-18 0,-1 34 93,0-89-9743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45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1 493 10400,'5'14'10,"-4"-10"17,1 1 0,-1-1 1,0 1-1,-1-1 0,1 1 1,-1 7-1,0 34 158,-1-26 86,1 1 1,3 30-1,7-10-150,-1-14 222,2 19-96,-7-26-110,1 0-1,0 0 0,2 0 0,0-1 1,12 22-1,-17-38-105,1 1 1,0-1-1,0 1 0,0-1 1,1 0-1,-1 0 0,1-1 1,0 1-1,0-1 0,-1 0 1,2 0-1,-1 0 0,0 0 1,6 1-1,-4-1 7,-5-2-25,-1 0 1,1 1-1,0-1 0,0 0 1,-1 0-1,1 0 0,0 0 1,-1 0-1,1 0 0,0 0 1,0 0-1,-1 0 0,1 0 1,0 0-1,-1 0 0,2-1 1,16-4 68,0-2 0,0 0 0,18-10 0,-15 3 199,19-22 90,-1-1-1,42-51 1,-67 71-312,21-36 337,62-133 639,-97 185-1007,1 0-1,0-1 0,-1 1 1,1 0-1,0 0 0,0 0 1,0 0-1,0 0 0,0 1 1,0-1-1,0 0 0,2-1 1,-3 2-22,1 0-1,-1 0 1,1 0 0,-1 0 0,1 0 0,-1 0 0,1 0-1,-1 0 1,1 0 0,-1 0 0,1 0 0,-1 0 0,0 0-1,1 0 1,-1 0 0,1 1 0,-1-1 0,1 0 0,-1 0-1,0 1 1,1-1 0,-1 0 0,0 0 0,1 1 0,-1-1-1,0 0 1,1 1 0,-1-1 0,0 1 0,0-1 0,1 0-1,-1 1 1,0-1 0,0 1 0,0 0 0,35 88 258,14 7-154,-37-79-70,67 54 12,-71-65-46,0-1-1,1 1 0,-1-2 0,1 1 0,0-1 0,1-1 0,-1 0 0,1 0 0,10 2 1,-7-3-4,7 0 6,31-6 4,-39 1-11,1 0 0,-1 0 0,15-7 0,-10 1 1,-1 0 0,0-1 0,29-23 0,-32 18 4,0-10-1,21-53 0,-29 50 1,4-150 4,-10 138-4,-20-149 4,14 156-2,-27-84 8,26 104-10,5 10-5,-1 0 0,1 0 0,-1 0 0,1 1 0,-1 0 0,0 0 0,0 0 0,0 0-1,-1 0 1,1 1 0,-7-2 0,11 3 0,-1 0 0,0 0-1,0 0 1,1 0 0,-1 0 0,0 0-1,1 0 1,-1 0 0,0 0 0,1 0-1,-1 0 1,0 0 0,1 1-1,-1-1 1,0 0 0,1 1 0,-1-1-1,-31 18 14,27-13-14,0-1 1,0 1-1,0 0 1,1 1 0,0-1-1,-5 9 1,4-4 0,0 0 0,1 0 0,0 1 0,-4 16 0,2-3 0,-3 47-1,9-29 0,1 0 0,11 69-1,-11-106 0,-1-1 0,1 1 0,0-1 1,1 0-1,2 8 0,15 25-1,0-1 1,27 35 0,-23-46-13,105 78-16,-125-101 21,0 0-1,0 0 1,0 0 0,0 0 0,0-1 0,0 1 0,4 0-1,33 10-28,-1-3-1,53 7 0,-55-16-99,145-15-53,-148 9 46,112-41-67,-122 34 0,0-7 114,-1 0 1,22-27 0,-43 46 77,-1-1 1,0 1 0,1-1-1,-1 0 1,0 1-1,0-1 1,0 0 0,-1 0-1,1 0 1,0-2-1,7-23-76,-2-1 0,3-35-1,-9 61 81,0 0-1,0 0 1,0 0-1,0 0 1,0 0-1,0 0 0,0 1 1,-1-1-1,0-3 1,-3-6-15,0 1 1,-1 0-1,1 0 0,-2 1 1,0-1-1,-8-9 0,14 18 26,-1 0 0,1 1-1,-1-1 1,1 1 0,-1-1 0,1 1-1,-1-1 1,1 1 0,-1 0 0,0-1-1,1 1 1,-1 0 0,0-1-1,1 1 1,-1 0 0,0 0 0,0 0-1,1-1 1,-2 1 0,-10-1-14,1 1-1,-1 0 1,1 1 0,0 0 0,0 1-1,-18 4 1,5 5-46,-108 76-11,108-67 63,-5 9 4,-33 44 0,53-55 4,6-11 5,2 1-1,-1-1 1,0 13 0,2-16 0,0-1 0,1 1 0,-1 0 0,1 0 0,0 0 0,0 0 0,0 0 0,1-1 0,2 7 0,-1-5 0,0 0 0,1 0 0,-1 0 0,1 0 0,0 0 0,7 5 0,-4-4 0,1 0 0,0 0 0,1-1 0,9 5 0,-7-5 0,1 0 0,0-1 0,13 4 0,-13-6 0,-1 0 0,1 0 0,15-1 0,35-7 0,-3-7 1,-50 9 3,0 0 1,-1 0-1,0 0 0,0-1 1,0 0-1,0-1 1,-1 0-1,0 0 1,0 0-1,0-1 0,-1 0 1,10-15-1,-10 13 15,0 1 1,-1-1-1,0 0 0,-1-1 0,0 1 1,0-1-1,-1 1 0,3-18 1,-4 14 44,-2 9 69,2 8-74,48 76 70,-47-77-127,-1 0 0,1 0 0,0-1 0,-1 1 0,1-1 0,0 1 0,0-1 0,1 0 0,-1 0 0,0-1 0,1 1 0,-1-1 0,7 2 0,-5-1-1,-1-1-1,1 0 1,0-1 0,0 1-1,7-1 1,-4 0 0,0-1 0,1 0 0,-1-1 0,9-3 0,45-19 2,-29 7 1,-1-2 0,0-1 1,-1-2-1,31-28 0,-44 34-3,34-33 9,77-101 27,-88 101-26,-39 46-9,0 0-1,1 1 1,0-1 0,-1 1 0,1-1 0,0 1-1,0 0 1,0 0 0,0 0 0,0 0 0,1 1-1,5-3 1,-7 3-1,5 2 6,14 15-1,-16-10-5,-1 0-1,1 0 1,-1 1-1,5 10 1,-3-4 1,-1-1-1,6 27 1,0 35 0,-6 5-2,-4-2 0,-1-55 2,0 1 1,2-1 0,1 0-1,0 1 1,2-1 0,9 27-1,-12-45 0,0 0 1,0 0-1,1 0 0,-1 0 0,1-1 0,0 0 1,0 1-1,0-1 0,1 0 0,-1 0 0,1 0 1,0-1-1,7 4 0,-6-2 2,11 2 22,100 13 18,-84-18 18,190-29-1983,-89 6-8079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4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9328,'21'33'0,"-9"-11"-6,-2 0 1,16 48 0,-25-69 5,49 162 34,-41-125 221,32 171 585,-40-200-710,3 7 4,0-1-1,0 1 0,1-1 1,1-1-1,1 1 1,12 21-1,13 14 492,-30-47-171,13 0 170,-15-3-614,0 0 1,0 0-1,1 0 1,-1 0-1,0 0 1,0 0-1,0 0 1,1 0-1,-1 0 1,0 0-1,0 0 1,0 0-1,1 0 1,-1 0-1,0 0 1,0 0 0,0 0-1,0 0 1,1 0-1,-1 0 1,0-1-1,0 1 1,0 0-1,0 0 1,1 0-1,-1 0 1,0 0-1,0 0 1,0-1-1,0 1 1,0 0-1,0 0 1,0 0-1,1-1 1,-1 1 0,0 0-1,0 0 1,3-5 133,3-2-41,-1 0 0,0-1 0,-1 0 0,0 0 0,0 0 0,0 0 0,2-10 0,31-106 457,-6-29 224,-22 103-704,1 14 241,12-16-99,32-53 1,-36 81 50,0 7-149,0 0-1,29-21 0,-46 37-109,0 0-1,0 1 1,-1-1 0,1 1 0,0-1-1,0 1 1,0 0 0,0-1 0,0 1 0,0 0-1,0 0 1,0 0 0,0-1 0,2 1-1,12 1 43,1 0 0,0 1 0,-1 0-1,19 6 1,-31-7-39,-1-1 0,0 1 0,0 0 0,1 0 0,-1 0 0,0 0 0,0 0 0,2 3 0,-2-3-9,11 7 16,0 2 0,-1-1 0,0 2 0,0 0 0,-1 0 0,-1 1 0,0 0 0,11 17 0,13 16-1108,40 41-1,-7-14-9961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4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451 330 10672,'2'0'24,"0"-1"0,0 1 0,0-1 0,0 0 1,0 1-1,-1-1 0,1 0 0,0 0 0,0 0 0,-1-1 1,3-1-1,-4 3-11,1-1 0,-1 0 0,0 0 1,1 0-1,-1 0 0,0 0 1,0 0-1,0 0 0,0 0 0,0 0 1,0 0-1,0 0 0,0 0 0,0 0 1,0 0-1,0 0 0,-1 0 1,1 0-1,0 0 0,-1 1 0,1-1 1,-1 0-1,1 0 0,-1 0 0,1 0 1,-1 1-1,0-1 0,1 0 1,-1 0-1,0 1 0,1-1 0,-2 0 1,-62-60 328,53 52-268,-1 0 0,0 0 0,0 2 0,-1-1 0,0 2 0,-26-11 0,29 14-41,-12-3 155,11 4-151,-1 1-1,0 1 1,1 0 0,-1 1 0,0 0 0,-14 4-1,8 4 98,1 5-68,0 1 1,-29 33 0,33-27 134,7-9-116,-1 3-15,-1 1-1,2 0 1,0 0-1,1 1 1,-6 30 0,9-30 28,1 1 1,1 31 0,1-47-74,0 1 1,-1 0 0,1 0 0,0-1 0,1 1 0,-1 0-1,0-1 1,1 1 0,-1-1 0,1 0 0,0 1 0,0-1-1,-1 0 1,2 0 0,-1 0 0,3 2 0,-2-1 8,6 1 134,12-1-53,42 1 1,-50-4-84,0-1 1,1-1 0,-1 0 0,0-1 0,0 0 0,0-1-1,15-6 1,-15 5-13,-3 1 4,-1 0 0,1-1-1,-1 1 1,0-2 0,-1 1-1,1-1 1,-1-1 0,12-11 0,-12 10-8,4-6 64,-4 1-56,0 0 0,-1 0 0,-1 0 0,0-1 0,0 0 1,3-19-1,-5 18 12,0-4 39,14-36 1,-11 84-7,-5-13-64,-1-9-2,0 0 0,0-1 0,0 1 0,1 0 1,4 9-1,41 91 22,-34-88-11,24 19-1,-30-32-12,0 0-1,1 0 1,0-1 0,9 4 0,-5-3 1,0-1-1,20 5 1,-13-5-1,32 4 0,-24-8-2,0-1 1,0-1 0,35-6-1,-37 0-4,35-23 4,-46 22 1,-1-1 0,0 0 0,12-11 0,-17 13 0,0-1 0,0-1 0,-1 1 0,-1-1 0,7-10 0,-8 10 0,-1 1 0,0-1 0,0 0 0,-1-1 0,5-18 0,-7 15 0,0-1 0,-1 1 0,-1 0 0,0 0 0,-1 0 0,0 0 0,-1 0 1,0 0-1,-7-15 0,-1 3 7,-57-70 3,65 92-7,1-1-1,0 1 0,-1 1 1,1-1-1,-1 0 1,0 1-1,0-1 0,0 1 1,0 0-1,-1 0 1,-3-2-1,-5-2 3,2-1-1,6 5 0,0-1 1,0 1-1,1 0 1,-1 1-1,-1-1 0,1 1 1,0-1-1,-6 0 1,5 1 9,-26-4 2,29 5-12,1 0 1,-1 0 0,0 1 0,0-1 0,1 0 0,-1 1 0,0-1 0,1 1 0,-1 0 0,0-1-1,1 1 1,-1 0 0,1 0 0,-1 0 0,1 0 0,0 0 0,-1 0 0,1 1 0,-2 1 0,2-1-4,0 0 0,0 0 0,0 1 0,1-1 0,-1 0 0,0 0 0,1 1 0,0-1 0,0 0 0,-1 0 0,1 1 0,1-1 0,-1 0 0,0 1 0,0-1 0,1 0 0,-1 0 0,1 0 0,0 1 0,0-1 0,1 2 0,2 5 0,0 0-1,0 0 0,7 10 1,2-2-2,1-1 1,1-1 0,29 26-1,-27-26-2,2-1 0,-1-1-1,28 15 1,16 8-22,-44-25-5,0 2 1,-1 0 0,0 1 0,-1 0 0,26 31 0,-41-43 16,1 1-1,-1 0 1,0 0 0,0-1-1,-1 1 1,1 0 0,-1 0-1,1 0 1,-1 0 0,0 0 0,0 0-1,0 0 1,-1 0 0,1 0-1,0 0 1,-1 0 0,-2 4 0,-1 5-15,0-1 0,-10 17 0,10-19 27,-9 13-93,10-18 82,1-1-1,0 1 0,0 0 1,1 0-1,-1 0 0,1 0 1,-1 5-1,2-8 13,0-1-1,0 0 0,0 0 1,0 0-1,0 1 0,0-1 1,0 0-1,0 0 0,0 0 1,0 1-1,0-1 0,0 0 1,0 0-1,0 0 0,0 0 1,0 1-1,0-1 1,0 0-1,1 0 0,-1 0 1,0 0-1,0 1 0,0-1 1,0 0-1,0 0 0,1 0 1,-1 0-1,0 0 0,0 0 1,0 0-1,0 1 0,1-1 1,-1 0-1,0 0 0,0 0 1,0 0-1,0 0 1,1 0-1,9 5-2,0 0 0,0-1 0,0 0 0,0-1 0,1 0 0,-1-1 0,1 0 1,0 0-1,0-1 0,18-1 0,-16 0 2,0-1 1,22-4 0,-22 2 0,0 0 0,0-1 0,14-7 0,-11 3 0,-1 0 0,20-14 0,-18 8 0,0 0 0,-1-1 0,0-1 1,17-23-1,-20 18 7,0-11 9,0-1 0,12-52 0,30-98 156,-52 173-154,-2 8 6,0 0 0,0 0 0,-1-1 1,1 1-1,-1 0 0,0 0 0,0 0 0,0-1 0,0 1 0,0-3 1,0 28 36,6 44 38,18 63-7,-20-111-71,0-1 1,0 1 0,2-1 0,0-1 0,1 1 0,1-1 0,1 0 0,20 29 0,54 98 168,-81-141-150,-2-3-37,0 1 0,0-1 0,0 1 0,1-1-1,-1 1 1,0-1 0,1 1 0,-1-1 0,0 0-1,1 1 1,-1-1 0,1 0 0,-1 1-1,0-1 1,1 0 0,-1 0 0,1 1 0,-1-1-1,1 0 1,-1 0 0,1 0 0,0 1-1,4-71-2001,-1 17-8081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4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10760,'0'0'0,"-13"3"216,13 8 8,20 9-208,31 11 0,30 13-16,26 2-176,22-3 176,0-1-7816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4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747 275 7264,'-21'5'-7,"-1"-2"-1,-34 1 1,45-3-1,-204 17-98,173-11 307,-59 19 4,14 10-61,87-36-144,-29 17 515,-7 11-130,-38 38 1,59-46 355,7-6-487,1 1-1,0 0 1,-8 32 0,15-46-214,0 0 0,0 0 0,-1 0 0,1 0 0,0 0 0,0 0 0,0 0 0,0 0 0,0 0 0,1 0 0,-1 0 0,0 0 0,0 1 0,1 0 0,5 12 162,0 0 0,1-1 1,15 25-1,-7-25 245,4-2-298,2-1 0,-1-2 1,25 8-1,-18-11 159,118-5 111,-117-4-198,87-24 91,-98 18-104,-5-1-142,-1 0 1,0-1-1,-1 0 1,0-1 0,-1 0-1,0-1 1,-1 0-1,-1 0 1,6-17-1,-8 19-35,-3 5 2,0 1 0,0-1 0,-1 0 0,0 0 0,1-12 1,-1 14 29,0 1-36,-1 0 0,1-1 0,-1 1 0,0 0 0,0 0 0,0 0 0,0 0 1,-1 0-1,1 0 0,-3-5 0,0 10 118,-10 7-93,12-8-48,1 0-1,0 0 0,0 0 1,0 0-1,-1 0 0,1 0 1,0 1-1,0-1 0,0 0 1,-1 0-1,1 0 0,0 0 1,0 1-1,0-1 0,0 0 1,0 0-1,-1 0 0,1 1 1,0-1-1,0 0 0,0 0 1,0 0-1,0 1 0,0-1 0,0 0 1,0 0-1,0 1 0,0-1 1,0 0-1,0 0 0,0 1 1,0-1-1,0 0 1,5 60 146,-1-46-77,2-4-54,-1 0-1,2 0 0,-1-1 1,1 0-1,1 0 0,-1 0 0,1-1 1,1-1-1,16 13 0,-13-12-12,-8-5-5,0-1 1,0 0-1,0 0 0,0 0 1,0 0-1,0-1 0,1 1 0,-1-1 1,6 1-1,35 7 11,-37-8-11,0 0-1,0 0 1,0-1 0,12-1 0,-13 0 0,0-1-1,0 0 1,0 0 0,0 0 0,-1-1-1,8-3 1,-3 0-1,0-1 1,0 0-1,18-15 0,-19 12 0,0 0 0,-1 0 0,0-1 0,8-12 0,-8 8 0,-1 0 0,0 0 0,7-19 0,-10 19 0,0 0 0,-2-1 0,4-21 0,-5 19 1,-1 0-1,-2-25 1,-10-30 4,-6 5-2,-3 6 2,0 11-2,5 15 2,14 34-4,1 0-1,-1 0 0,0 1 1,0-1-1,0 0 1,0 1-1,0-1 1,0 1-1,0-1 1,0 1-1,-3-2 0,0 6 2,4-3-1,-13 14 0,10-9-1,1 0 0,0 0 0,1-1 0,-1 1 0,0 6 0,-3 42 0,6-20-4,1 0-1,13 61 0,19 39-19,-24-105-8,-4-12 17,-2-3 5,2 0 1,0 0-1,0-1 1,1 1-1,0-2 1,18 23 0,-17-26-3,0 0 1,1-1 0,0 0 0,13 8-1,-21-14 10,-1-1 0,1 0 0,0 1-1,-1-1 1,1 0 0,0 0 0,-1 0-1,1 1 1,0-1 0,0 0-1,-1 0 1,1 0 0,0 0 0,0 0-1,-1 0 1,2-1 0,28-3-22,38-11 0,-45 8 8,-1-1-1,-1 0 1,37-21 0,-46 23 10,7-7-20,96-97-22,-82 77 41,-1 3 4,-19 21-2,24-7 4,-28 13 1,0 1 0,0-1 0,0 2 0,10-2 0,-13 3 0,-1 0 0,1 0 0,-1 0 0,1 1 0,-1 0 0,1 0 0,-1 0 0,8 4 0,-9-4 0,0 1 0,0 1 0,0-1 0,-1 1 0,1-1 0,0 1 0,-1 0 0,0 0 0,0 0 0,6 8 0,-6-6 0,0 0 0,0 1 0,-1-1 0,1 1 0,-1 0 0,0-1 0,-1 1 0,1 0 0,0 7 0,-1 1 0,-1-1 0,0 1 0,0-1 1,-4 18-1,-3 3 3,-2 0-1,-25 63 1,20-71 4,-68 79 2,64-90-2,9-9-5,0 1-1,-2-1 1,1 0-1,-1 0 1,0-1-1,0 0 1,0-1-1,-1 0 1,-21 3 0,-92 4 7,99-14-2,-65-14 2,75 14-5,1-1 0,0-1 0,0 0 0,-19-9 0,33 13-4,-1 0 0,0 0 0,0-1 0,1 1 1,-1-1-1,1 1 0,-1-1 0,1 1 0,-1-1 0,1 0 1,0 1-1,0-1 0,0 0 0,0 0 0,0 0 0,-1-4 1,2 2 1,-1 1 0,1-1 0,0 0 0,1 0 0,-1 1 0,0-1 0,1 0 0,0 1 0,0-1 0,0 0 0,0 1 0,3-4 0,24-43-895,-18 34-202,34-55-8711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47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10400,'1'4'32,"2"3"-15,-1 0-1,0 0 1,-1 0 0,1 0 0,-1 1 0,-1-1-1,1 0 1,-1 0 0,-1 11 0,-1 6-61,-3 142 581,14-81-142,10 162 602,-9-132-514,-7-81-335,10 78 336,-9-89-294,1-1 0,0-1 0,12 30 0,-14-44-487,0-1 0,0 0 0,0-1 0,6 7 1,3 3-8444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4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74 285 9416,'-3'2'57,"-4"4"-35,4-4 3,-1 0 0,1 1 0,0 0 1,0 0-1,0 0 0,1 0 1,-5 6-1,5-4-16,1-1 0,-1 0 0,1 1 0,0-1 0,0 1 0,1-1 0,-1 1 0,1-1 0,0 1 0,1 0 0,-1-1 0,1 1 0,0-1 0,0 1 0,0-1 0,0 1 0,1-1 0,0 0 0,0 0 0,0 0-1,0 0 1,1 0 0,-1 0 0,1-1 0,4 5 0,-5-7-7,-1 0-1,0 0 1,0 0-1,1 0 0,-1 0 1,1 0-1,-1-1 0,1 1 1,-1-1-1,1 1 1,-1-1-1,1 1 0,-1-1 1,1 0-1,-1 0 0,3 0 1,5 1 1,29 3 5,-20-6 20,87-30 25,-84 22 22,8-11-16,29-26 1,-44 30 60,34-79 58,-42 76-3,-2-10-48,0-35-1,-4 61-95,0 1 1,0-1-1,-1 1 0,1 0 0,-1-1 0,1 1 0,-1-1 0,0 1 0,0 0 1,-3-5-1,-1-4 20,-8-21 26,5 23 111,5 8-165,0 0 0,-1 1 1,1-1-1,-1 0 0,1 1 0,-1 0 1,0 0-1,1 0 0,-1 0 0,0 1 1,0-1-1,-4 1 0,1 0 18,-1 1 0,1 0 0,-1 1 0,1-1 0,-1 1 0,-11 5 0,-32 16 22,30-9 84,-8 11-47,-45 52 1,57-51 27,-48 120 43,56-117-111,-14 110 20,23-115-39,1-14-24,-1-2-11,1 0 0,0 0-1,0-1 1,0 1 0,1 0 0,0-1 0,1 1-1,0-1 1,0 0 0,0 0 0,7 10 0,4 0 12,25 24 1,-25-33 8,-12-7-25,13 4 8,-1 0 0,1 0 0,0-1 0,0-1 0,0-1 0,17 1 0,177 2 151,-143-10-1741,-31 3-6473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4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0 10136,'0'0'0,"24"2"184,-6 4 56,11 8-192,18 10-48,8 2-16,-3-5 16,1 3-7464</inkml:trace>
  <inkml:trace contextRef="#ctx0" brushRef="#br0" timeOffset="1">316 607 9056,'0'0'0,"-10"17"0,-29 28 0,-13 19 8,-4 7-8,1-2 0,4-7 0,-1 2-6320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50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99 7712,'9'-4'121,"20"-9"-124,13-8 452,47-14 1,-70 28-386,-10 4 33,1 0 1,0 1 0,-1 0-1,17 0 1,98-5 463,-102 11-186,-8 2-274,0 0 0,-1 0 0,0 1 0,21 17 0,-21-8 154,-2 7-138,-1 0 0,11 43 0,-17-39 83,-2-7-102,1 3-19,-1 1 1,-2 0-1,-4 45 1,-2-12 176,1 69 1,5-123-241,1-1 0,-1 1 0,1-1 0,0 1 1,0-1-1,0 0 0,0 1 0,0-1 0,1 0 0,-1 0 0,1 0 0,0 0 1,-1 0-1,1 0 0,0-1 0,0 1 0,4 2 0,-4-2 5,8 1 100,-8-2-109,4-1 8,1 1-1,0-1 0,0 0 0,0-1 1,0 1-1,-1-1 0,1-1 0,0 1 1,-1-1-1,1 0 0,-1-1 0,7-3 1,111-53 118,-95 43-4,111-85 58,-115 78-32,1-9-48,39-60 0,-55 67 49,6-26 157,13-87 0,-35 159-18,1-7-276,-6 36 127,-10 103 13,19-117-64,11 145 34,-3-144-60,41 162 19,-36-158-65,-2-7-13,4 17 5,41 100 0,-20-75-7,4-3-9,-7-15 1,-10-17-3,-19-39-2,-1 0 0,0 0 0,0 0 0,0 0 0,0 0 0,0 0 0,-1 0 0,1 0 0,-1 0 0,1 3 0,-1-4 0,0-1 0,-1 1 0,1 0 0,0-1 0,-1 1 0,1 0 0,-1-1 0,1 1 0,-1-1 0,1 1 0,-1-1 0,1 1 0,-1-1 0,0 1 0,1-1 0,-1 0 0,0 1 0,1-1 0,-1 0 0,0 1 0,1-1 0,-1 0 0,0 0 0,0 0 0,1 0 0,-1 0 0,0 0 0,1 0 0,-2 0 0,-48-1 0,-15-8 0,-6-10 0,5-3 0,13 3 0,45 15-192,1 0 1,-1-1 0,1 1-1,0-2 1,0 1 0,0-1-1,1 0 1,0 0 0,-9-12-1,-19-22-9374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3:1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478 376 10488,'-4'-5'120,"2"2"-76,0 0-29,1 1-1,0-1 1,-1 1 0,0 0-1,0 0 1,1 0 0,-1 0 0,0 0-1,-1 0 1,1 0 0,0 1 0,0-1-1,-1 1 1,1-1 0,-1 1-1,1 0 1,-1 0 0,0 0 0,1 1-1,-5-2 1,-14 4 142,-30 6-1,32-1 219,-15 14-123,-35 31 0,47-31-5,-89 117 86,107-133-295,1 0-1,0 0 1,0 0-1,-4 8 1,-61 168 217,67-176-231,-1 0 0,1 0 0,0 1 0,-1 9 0,1 17 29,2 1 0,8 61 1,-8-92-49,-1 0 0,0-1 0,1 1 0,-1-1 0,1 1 0,-1 0 0,1-1 0,0 1 0,-1-1 0,1 1 1,0-1-1,0 0 0,0 1 0,0-1 0,2 2 0,4 4 12,0 1 0,1-1 0,-1 0 0,18 11 0,-13-11-9,1-1-1,1-1 0,20 7 1,-31-11-3,-1 0 0,1 0 1,0-1-1,-1 1 1,1-1-1,0 0 1,0 0-1,-1 0 1,1 0-1,5-1 1,18-1 24,44-10 0,-39 3-20,37-16 0,-27 5 31,178-110 20,-175 97-26,142-143 18,-181 171-46,-1 0 0,1 0 0,-1-1 0,6-9 0,42-82 32,-39 64-28,9-36 0,-20 63 1,0 0 1,-1 0-1,0 1 0,0-1 0,0-6 1,-1 12-13,3-98 73,-6 72-59,-6-36 0,8 59-7,1 0-1,-1 0 1,1 0 0,-1 1-1,0-1 1,-1 0 0,1 0-1,0 1 1,-2-4 0,-18-25 26,0 1 0,-30-32 1,50 60-23,-1 0 0,0 0 0,0 0 0,-1 1 0,1-1 0,0 0 0,-1 1 0,-3-2 1,-35-16 60,-45-14 0,62 29 48,5 4-78,0 1 1,0 1 0,-23 4-1,25 1 93,-6 10-42,-31 29 1,41-30 7,1 5-54,2 1-1,-11 27 1,21-47-40,-1 0-1,1 0 1,-1 0 0,1-1-1,0 1 1,0 0 0,0 0-1,0 0 1,0 3 0,4 31 35,12 45 1,-7-59-16,6 0-16,0-1 0,31 32 0,-27-39-3,33 9 4,-41-20-12,-1 0 1,1-1-1,-1 0 1,16 0 0,-1-2-379,-1-2 0,1 0 0,-1-2 0,36-10 0,22-6-9068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5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9240,'-8'3'40,"-1"2"1,1-1 0,0 1-1,0 0 1,0 1 0,0 0-1,-9 10 1,15-13 266,3-1-1,0 0-263,1-1-1,-1 1 0,0-1 1,0 0-1,1 1 0,-1-1 1,1 0-1,-1 0 0,1 0 0,0 0 1,-1 0-1,1 0 0,0 0 1,0-1-1,-1 1 0,1-1 1,0 1-1,0-1 0,0 0 1,3 0-1,39 1 56,-37-2-70,34 1 160,75-10-1,-54 2-83,226-19 124,-256 22-219,-17 3 16,1 1 0,27 0 0,-42 1-67,13 0-177,-1 0 0,0 1 0,0 1 0,0 0 0,17 5 0,7 4-6921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50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8344,'7'3'51,"0"0"0,-1 0 0,1 0 0,0-1 0,0 0 0,0 0 0,1 0 0,-1-1 0,0-1 0,1 1 0,8-1-1,-12 0-28,20-1 190,0-1-1,1-1 1,-1-2-1,32-9 1,-31 8-143,12-4 172,196-61 68,-180 53-234,234-93-1254,-137 49-5187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5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85 327 6728,'-14'-4'151,"-1"0"1,-14-7-1,24 6 244,-15-50 157,19 39-184,2 4-263,1-1 0,1 1-1,1-1 1,-1 1 0,2 0 0,0 0 0,0 0-1,1 1 1,12-18 0,9 1 15,-15 20 207,-1 5-212,1 0 0,0 1 0,24-2 0,-20 7 226,-13-2-276,4 1-15,-1 0 0,1 1 1,-1 0-1,1 0 0,-1 0 0,0 1 0,-1 0 0,1 0 0,-1 0 0,0 1 0,0 0 0,0 0 1,7 9-1,7 13 136,-2 0 0,-1 1 0,-1 1 0,12 31 0,-22-46-140,-1 0 52,0-1 1,2 21 0,14 57 307,-17-78-338,1-1 1,1 0-1,0 0 1,0 0-1,14 20 1,-8-22 99,2-4-109,1 0 0,0 0 0,26 5 0,-18-9 89,105-14 60,-100 4-80,7-7-29,54-34 1,-86 48-80,0 0 0,0 0 0,0-1 0,-1 1 0,1-1 0,-1 1 0,1-1 1,-1 1-1,2-4 0,-2 5-11,4-8 32,0 0 0,0 1 0,0-2 0,-1 1 1,0 0-1,-1-1 0,1 0 0,-2 0 0,1 0 0,-1 0 0,1-15 1,38-190 654,-37 196-663,-3 6 19,1 1 0,-1-1 0,-1-17 0,0-34 178,0 62-228,0 1 0,0 0 0,0 0-1,0 0 1,0 0 0,0 0 0,0 0-1,0 0 1,0 0 0,0 0 0,0-1-1,1 1 1,-1 0 0,0 0 0,0 0-1,0 0 1,0 0 0,0 0 0,0 0-1,0 0 1,0-1 0,-1 1-1,1 0 1,0 0 0,0 0 0,0 0-1,0 0 1,0 0 0,0 0 0,0 0-1,0 0 1,0-1 0,0 1 0,0 0-1,0 0 1,0 0 0,0 0 0,0 0-1,0 0 1,-1 0 0,1 0-1,0 0 1,0 0 0,0 0 0,0 0-1,0 0 1,0 0 0,0 0 0,0 0-1,-1 0 1,1 0 0,0 0 0,0 0-1,0 0 1,0 0 0,0 0 0,0 0-1,0 0 1,0 0 0,-1 0 0,1 0-1,0 0 1,0 0 0,0 0-1,0 0 1,0 0 0,0 0 0,0 0-1,-7 2 24,0 1-1,0-1 0,0 1 0,1 1 0,-10 5 0,7-3-6,8-5-12,-1-1 1,1 1-1,0-1 0,0 1 1,0 0-1,0 0 0,1-1 1,-1 1-1,0 0 0,0 0 1,0 0-1,1 0 0,-1 0 0,-1 2 1,-1 3 6,-1 0 1,0 1 0,1-1-1,1 1 1,-1-1 0,-1 9-1,2-6 0,1 1 0,0-1 0,1 0 0,0 0 1,0 1-1,1-1 0,3 13 0,22 130 80,-7 22-14,-10-68-67,1 11 0,3 19-10,-5-80-2,20 73-1,-13-67-4,-10-44 3,4 21-3,-1 0 0,3 54-1,-11 12-15,0-101 17,0 0 0,-1 0 0,0 0 1,0-1-1,0 1 0,-1 0 0,1-1 0,-1 1 0,0-1 0,0 1 0,0-1 0,0 0 0,-1 0 0,-4 5 1,4-5 0,-6 2-11,-7-2 9,0-2-1,-31 0 0,28-5-1,-32-19 1,39 16 5,0-1 1,1 0 0,-13-11-1,15 9 2,-1 0-1,1-1 0,1 1 0,0-2 0,1 1 1,-11-21-1,13 14 6,4-82-2073,3 45-8313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5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9864,'0'5'86,"-1"-1"1,1 1-1,-1-1 1,0 0-1,1 0 1,-2 1-1,1-1 1,-1 0-1,1 0 1,-1 0-1,0 0 1,0-1-1,-5 7 1,-16 29 1174,19-32-946,0 2-182,0-1 0,0 0 1,1 1-1,0 0 0,0 0 0,1 0 1,0 0-1,1 0 0,-1 12 1,2 81 346,3-79-320,11 19-55,19 40 0,-20-54-62,-1 0 0,-2 1-1,-1 0 1,9 48 0,-16-65-34,5 27 39,7 154 48,-1-110-57,-4-37-25,-9-45-64,1 0 1,-1 1-1,0-1 0,1 0 1,-1 1-1,0-1 0,0 1 0,0-1 1,0 0-1,0 1 0,0-1 0,0 0 1,-1 1-1,1-1 0,0 0 0,-1 1 1,1-1-1,-1 0 0,1 1 0,-1-1 1,0 0-1,1 0 0,-1 0 0,0 0 1,0 0-1,0 0 0,0 0 0,0 0 1,0 0-1,0 0 0,0 0 1,0-1-1,-1 1 0,1 0 0,-2 0 1,-11 4-9111</inkml:trace>
  <inkml:trace contextRef="#ctx0" brushRef="#br0" timeOffset="1.21">1 514 9056,'17'9'15,"24"9"147,-20-13-76,0 0 0,34 2-1,-19-7 121,0 0 0,0-3 0,39-7-1,-46 6-129,16-2 272,192-25 120,-190 25-241,-19 1-131,46-8 93,78-23-1,116-62 143,-190 55-1771,-1 1-5820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52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133 209 7624,'0'30'41,"0"-29"50,0 2 81,0 7 34,0-7-160,1 0-1,0 1 0,0-1 0,0 0 1,0 0-1,0 0 0,1 0 0,-1 0 0,1 0 1,0 0-1,0 0 0,0-1 0,1 1 1,-1-1-1,0 1 0,1-1 0,0 0 0,-1 0 1,1 0-1,0 0 0,0-1 0,0 1 1,6 1-1,-7-2-7,1-1 0,0 1 0,0-1 1,-1 0-1,1 0 0,0 0 0,-1 0 0,1 0 1,0-1-1,0 1 0,-1-1 0,1 0 1,-1 0-1,5-2 0,14-3 338,-8 3-163,-3 1 2,1-1 0,-1 1-1,19-9 1,-26 9 105,-1 0-55,7-8-143,-1-1-1,0 0 1,-1 0-1,0 0 0,-1-1 1,0 0-1,-1 0 1,0 0-1,-1-1 0,0 1 1,-1-1-1,0 0 1,-1-1-1,0-24 1,0 25-18,-3-5 98,-17-24 504,17 41-647,-1 5-1,-2 10-28,1 1 1,0 0 0,-1 22-1,3-30-21,-2 45 59,2 60 1,2-76-57,2 93 81,4-4-42,-7 48 1,4-2 14,1-100-32,-6 112 93,2-178-86,0 2 18,-1-6-55,0-1 1,0 1 0,0-1-1,0 1 1,0 0 0,0-1 0,0 1-1,0-1 1,0 1 0,0-1 0,0 1-1,-1-1 1,1 1 0,0-1 0,0 1-1,-1-1 1,1 1 0,0-1 0,-1 1-1,1-1 1,0 1 0,-1-1-1,1 1 1,0-1 0,-1 0 0,1 1-1,-1-1 1,1 0 0,-1 0 0,1 1-1,-1-1 1,1 0 0,-1 0 0,1 1-1,-1-1 1,0 0 0,1 0 0,-1 0-1,1 0 1,-1 0 0,0 0-1,-28-2 128,29 2-130,-48-11 135,0 2 47,-86-7 0,127 15-160,0 1 0,0 0 0,1 0-1,-1 1 1,0 0 0,0 0 0,1 1 0,-1-1 0,1 1 0,-1 1 0,1-1 0,0 1 0,0 0 0,-7 5-1,2 1 79,11-9-101,0 0 1,0 0-1,0 0 1,0 0 0,1 0-1,-1 0 1,0 0-1,0 0 1,0 0-1,0 0 1,0 0 0,0 0-1,0 0 1,0 0-1,1 0 1,-1 0-1,0 0 1,0 0-1,0 0 1,0 0 0,0 0-1,0 0 1,0 0-1,0 0 1,0 0-1,0 1 1,0-1-1,0 0 1,0 0 0,0 0-1,1 0 1,-1 0-1,0 0 1,0 0-1,0 0 1,0 0-1,0 1 1,0-1 0,0 0-1,0 0 1,0 0-1,0 0 1,0 0-1,0 0 1,0 0 0,0 0-1,0 1 1,-1-1-1,1 0 1,0 0-1,0 0 1,0 0-1,0 0 1,0 0 0,0 0-1,0 0 1,0 0-1,0 1 1,11 3 23,1 1 0,0-2 0,21 5-1,6 0 43,105 16 11,-91-18-45,88-4 1,-107-2-25,12-1 37,-10 1-22,186-10 42,-79-13-22,-141 23-42,0 0 0,-1-1 0,1 1 1,0-1-1,-1 1 0,1-1 0,-1 0 1,1 1-1,-1-1 0,0 0 0,2-1 0,3-3-162,0 0 0,-1 0 0,0-1 0,0 1 0,0-1 0,-1 0 1,0 0-1,0-1 0,0 1 0,-1-1 0,0 0 0,3-10 0,15-43-10400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52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91 9504,'2'-3'8,"0"-1"71,0 0 0,0 0 0,0 0 0,0 0 0,1 0 0,0 1 0,-1 0 0,2-1 0,-1 1-1,0 0 1,0 0 0,5-2 0,1-1-37,0-1-1,0 2 0,1 0 1,0 0-1,19-6 0,-26 10 54,-3 1-87,1 0 0,-1 0 0,0 0 0,1 0 0,-1 1 0,1-1 0,-1 0 0,0 0 0,1 0 1,-1 0-1,0 1 0,1-1 0,-1 0 0,0 0 0,0 1 0,1-1 0,-1 0 0,0 0 0,0 1 0,1-1 0,-1 0 0,0 1 0,0-1 0,0 0 0,1 1 0,-1-1 0,0 0 0,0 1 1,0-1-1,0 0 0,0 1 0,0-1 0,0 1 0,0-1 0,0 0 0,0 1 0,0-1 0,0 1 0,0-1 0,0 0 0,0 1 0,0-1 0,-1 0 0,1 1 0,0-1 0,0 0 1,0 1-1,-1-1 0,1 0 0,0 1 0,-1 1 23,0 0 0,-1 0 0,1 0 0,0 0 0,0 0 0,-1-1 0,1 1 0,-1-1 0,0 1 0,1-1 0,-5 3 0,-2 1 62,-6 3-11,0 0 0,-1-2 0,1 1 0,-22 5 1,-51 11 257,73-20-223,-1-1 1,0 0-1,0-1 1,1 0-1,-19-3 1,23 0-82,8 1 12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5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843 1 8968,'-5'59'16,"3"-32"28,-7 42 1,-40 126 103,33-155 40,-100 177 79,85-171-87,-160 182 57,186-222-222,-1 0 1,1 0-1,-1-1 0,-1 0 0,1 0 0,-8 4 1,14-9-16,-153 95 106,-30-6-66,183-89-40,-38 17-1150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1:54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1459 5208,'-1'-7'304,"-1"-20"69,0 18 278,-4 0 27,4 6-164,10 18 18,-5-3-231,15 112 104,-15-86-211,6 184 68,-8-176-108,2 332 323,-1-270-429,0-68 60,-1-17-50,0 4-7,2 0-1,0 0 1,2 0-1,9 31 1,-8-49-20,-1-10 26,6-21 50,-5 7-104,26-52 33,-16 33 59,75-170 53,-71 158-1,100-216 59,-113 246-128,16-26-1,71-105 82,21-1-95,-63 88 97,250-269 67,-233 259-81,119-99-1,20 8-83,-122 100 104,334-228 65,-342 238-71,256-157 70,-322 200-178,1 1 1,22-9 0,-35 16-54,149-58 165,31 9-1695,-178 49 1470,180-44-8060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2:3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2872,'0'0'2249,"7"0"-1937,21 3-196,-28-3-105,1 0 0,-1 0 0,1 0 1,-1 0-1,1 0 0,-1 0 0,0 0 0,1 0 0,-1 0 0,1 0 0,-1 0 0,1 1 1,-1-1-1,1 0 0,-1 0 0,0 1 0,1-1 0,-1 0 0,1 1 0,-1-1 0,0 0 1,1 1-1,-1 0 0,5 4 39,0 0 1,-1 0 0,0 1-1,0 0 1,-1-1 0,0 1-1,0 1 1,0-1 0,-1 0-1,1 1 1,1 12 0,23 108 286,-22-101-169,-1 1 0,-1 49 0,0 8 224,9 80 24,-8-126-129,20 196 113,-19-178-120,27 243 106,-25-236-132,36 293 98,-35-277-112,36 354 78,-36-340-163,21 410 57,-26-394-105,-3 475 35,-4-460-67,-43 540 32,33-524-46,-70 569 31,64-567-24,-84 584 47,84-578 26,-59 587 75,70-589-8,-5 586 88,16-589-89,11 200-1,12-14-122,-25-329-84,14 121 215,32 160 4,8-16-133,-30-164 128,98 385 80,-99-394-100,69 343 82,-78-358-56,37 245 90,-44-266-75,5 208 97,-13-213-104,0-30-145,-3 43 127,-20 99 1,0-63 54,22-95-191,1-9 27,-6-40 77,1-66-2195,0-15-8249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2:3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66 4216,'-2'-5'56,"-4"-16"44,5 16 176,-1 2-9,-10-18 714,11 19-620,1-4-8,0 3-194,0 5 1116,-22 188-329,11-78-690,-6 7-46,-14 67 2,24-150-32,2-5-76,-2 4 10,2 0 1,0 58 0,16 95 527,-8-171-610,9 34 190,-9-41-134,0 0 0,1 0 1,1 0-1,-1 0 0,2-1 1,-1 0-1,13 15 0,4-5 6,-10-13 147,4-3-151,-1 0 1,1-1-1,-1-1 1,1 0-1,17-2 1,93-15 365,-98 12-360,-3 0-26,93-11 293,-97 14-248,1 1 1,-1 1-1,1 1 0,31 6 0,-31-2 60,-1 2 0,1 0 0,25 14 0,-5 4 124,101 65 462,-135-86-721,0-1 1,1 0 0,-1 0-1,1-1 1,0 0 0,0 0-1,0-1 1,13 1-1,-11-1-9,0-1 9,1 0-1,-1 0 1,1-1 0,-1-1-1,1 0 1,-1 0 0,15-4-1,-12 2-18,6-4 59,-5-2-405,0-1 0,-2 0 0,1-1 0,-1 0 0,16-19 0,18-24-9908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07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37 6816,'-4'-18'0,"3"17"0,1 0 0,0 0 0,-1 0 0,1 0 0,0 0 0,-1 0 0,1 1 0,-1-1 0,0 0 0,1 0 0,-1 1 0,1-1 0,-1 0 0,-1 0 0,-17-4 0,1 9 0,12-1-3,1 0 0,0 0 0,0 1 0,0 0 0,0 0 0,1 0 0,-1 1 0,1-1 0,0 1 0,-5 10 0,2-5-8,1 1 0,1 0 1,-7 19-1,9-22-5,1 1 1,1-1-1,-1 0 1,1 1-1,1-1 1,-1 1-1,2 10 1,0-7 0,-1-2-11,0 0-1,1 0 1,1 0-1,-1-1 0,5 13 1,-3-12 12,-1-2-10,0-1 0,0 0 0,1 0 0,7 12 0,10 24-11,-12-14 27,0 0-1,-2 1 1,3 39 0,-6 2 9,-3-65 0,1 44 15,-8 79-1,-3-47 5,-12 129 296,5-46 177,7-88-234,8-53-213,-4 42 311,3 73 0,3-132-295,1 0 0,-1 0 0,2 0 0,-1 0 0,1-1 0,0 1 0,4 10 0,-6-16-43,1 0-1,-1 0 1,1 0-1,0 0 1,-1 0-1,1 0 1,0 0 0,0 0-1,0-1 1,0 1-1,0 0 1,0 0-1,0-1 1,0 1 0,0-1-1,0 1 1,0-1-1,0 1 1,2 0-1,2 1 31,22 9 19,-13-10 60,14-5-38,29-9 0,-38 5 17,89-57 33,-82 46-154,-1 0-1,44-45 1,-33 29-949,37-33-4763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3:1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1619 9240,'2'-2'6,"0"0"0,1 0 0,-1 0 0,1 1 0,-1-1 1,1 1-1,0-1 0,-1 1 0,5-1 0,-4 1 21,0 1-1,7 3 9,-8-3 112,3 5-1,0-1-121,16 18 188,-17-18-167,4 5 7,-1 1 0,0 0 0,-1 1 0,0-1 0,0 1 0,5 15 0,52 174 528,-58-174-556,11 34 80,-12-46-70,-2-5-23,0 0 0,1 0 1,0 0-1,0-1 0,1 1 0,0-1 0,1 0 0,6 10 0,-5-10-4,1 0 0,-1-1 1,1 1-1,1-2 0,-1 1 0,1-1 1,1 0-1,-1-1 0,1 0 1,-1 0-1,2 0 0,-1-2 0,17 6 1,-24-9-7,-1 1-1,0-1 1,0 0 0,1 0 0,-1 0 0,0-1 0,1 1 0,-1 0-1,0 0 1,0-1 0,1 1 0,-1-1 0,0 1 0,0-1 0,0 1 0,0-1-1,0 0 1,1 1 0,-1-1 0,-1 0 0,3-1 0,1-2 3,3 0 0,-4 2-3,-1 1 1,0 0-1,0-1 0,0 0 1,0 1-1,0-1 0,0 0 1,0 0-1,-1 0 0,1 0 1,-1-1-1,1 1 0,0-3 1,8-13 16,-2-1 1,0 0 0,10-41 0,6-51 19,-13 46 20,27-118 53,-32 159-73,1-9 3,2 1 0,1 0 0,27-54 0,-13 42 93,2 2 0,43-55 0,-67 95-120,0 0 1,0 0-1,-1 0 0,1 0 1,0 1-1,0-1 1,1 1-1,-1-1 0,0 1 1,0-1-1,1 1 1,-1 0-1,1 0 0,-1 1 1,4-2-1,-5 2-10,4 2 75,5 7-25,-2-2-36,-1 0 0,0 0-1,-1 1 1,0-1 0,8 13 0,28 54 77,50 125 0,-78-169-55,67 111 16,-61-117-42,31 25 4,-36-36-17,31 18 1,10-2 2,-49-26-4,1-1-1,-1 1 0,1-1 0,12 2 1,-14-4-1,0 0 0,1 0 0,-1 0 0,0 0 0,12-4 0,-11 2 0,1 0 0,-1 0 0,0-1 0,13-7 0,-14 6 0,0-1 0,0 1 0,-1-1 0,1 0 0,6-8 0,-5 5 0,-1-1 0,0 0 0,9-18 0,-9 13 0,0 0 0,5-26 0,2-36 0,-11 44 4,0 0 0,-2-1 0,-1 1 1,-9-50-1,-7 36 1,8 30 10,-3 2-6,-1 1 0,-24-19 0,21 24 12,-5 5-12,1 0-1,-1 1 1,-21 1 0,17 6 12,-5 8-10,1 1-1,-40 26 1,65-38-10,1 0 0,1 0 0,-1 1 0,0-1 0,0 1 0,1-1 0,-3 4 0,-10 13 5,-22 34 0,26-34-5,2 0 0,0 1 0,-9 30 0,10-21 1,2 1-1,-4 33 1,7-31-1,1 62 0,4-74-1,0-1 0,1 0 0,1 0 0,7 21 0,-6-25 0,1 0 0,1-1 0,1 0 0,16 25 0,-5-17-1,0-1 1,1 0 0,1-2 0,1 0-1,25 15 1,-43-31-1,0 0 0,0-1 0,0 0 0,0 1 0,9 2 0,38 11-5,73 15 0,-120-31 3,1 1 0,-1 0 0,0-1 0,1 0 0,-1 0 0,6-1 1,43-7-14,71-21 0,-89 15-23,140-83-10,-170 94 43,-1 1 1,0-1-1,0 0 1,0 0-1,0-1 0,4-4 1,16-18-12,22-29-1,14-39 6,-60 94 12,3-6-5,1 0 0,-1-1-1,0 1 1,2-10 0,51-202-31,-50 173 17,26-281-6,-23 232 25,1 19 0,0 21 1,-8 47-3,11-38 18,-12 43-14,0 1 0,0-1 0,-1 0 0,1 1 0,0-1-1,0 1 1,0-1 0,1 1 0,-1-1 0,0 1 0,1 0 0,-1-1 0,0 1 0,1 0 0,-1 0 0,1 0 0,0 0 0,3-1 0,-4 2 0,0 0 0,0 0 0,0 0 0,0 1 0,0-1 1,0 0-1,0 0 0,0 1 0,1-1 0,-1 1 0,0-1 0,-1 1 1,1 0-1,0-1 0,0 1 0,0 0 0,0-1 0,1 2 1,2 2 2,3 0 0,-4-3-2,-1 0 0,0 1 0,0-1 0,0 1 0,0-1 0,0 1-1,-1-1 1,1 1 0,0 0 0,-1 0 0,0 0 0,1 0 0,1 3 0,45 85 42,-40-68-17,8 112 15,-17-102-23,-28 161 5,21-148-18,-15 72-1,-4 21-4,8-22-2,16-94 0,0 39 0,4-54-1,0 1 1,0-1 0,0 1 0,1-1 0,0 0 0,0 0 0,1 0 0,0 0 0,0 0 0,0-1-1,1 1 1,6 6 0,-10-12 0,1 0 0,-1 0-1,1-1 1,-1 1 0,1 0-1,0-1 1,-1 1 0,1-1-1,0 1 1,-1-1 0,1 1-1,0-1 1,0 1 0,0-1-1,0 0 1,-1 1 0,1-1-1,0 0 1,1 0 0,13 3-2,0 0 0,0-2 0,0 0 0,0 0 1,26-4-1,-37 3 0,-1 0 1,0-1-1,1 0 1,-1 0-1,0 0 1,1 0-1,3-3 1,185-99-11,-183 98 9,0-1 0,-1-1 0,9-6 0,88-84-5,-8-16 4,-97 113 4,37-50-12,139-205 1,-144 203 6,43-84 4,5-34 1,-15 12 0,-23 25 0,-15 27 0,-11 28 1,-2-9 7,-13 79 0,-1-3 7,-1 6 1,-4-5 0,4 8 0,9 15 2,39 80 13,-37-68-24,12 56-1,-14-42-4,3 45-1,-8-34 2,-3 49-1,-18 69 0,-21 30-2,-20 34 0,-72 228-2,108-380-3,-67 285 1,77-302-8,-12 203 1,24-258 10,1 0 0,0-1-1,3 15 1,-3-22 1,17 101-1,-12-83 1,0-1 0,1 0 0,1-1 0,11 20 0,-12-27 0,-1 1 0,2-2 0,-1 1 0,1-1 0,1 0 0,-1 0 0,10 7 0,-9-10 0,0 1 0,0-1 0,0-1 0,1 0 0,-1 0 0,1 0 0,0-1 0,10 2 0,-9-3 0,1-1 0,-1 0 0,0 0 0,1-1 0,-1 0 0,1-1 0,15-3 0,-11 1 0,-1-2 0,1 1 0,0-2 1,26-14-1,-21 7 1,-1-1 0,0 0 0,-1-2 0,0 0 1,-1-1-1,28-38 0,-23 20 7,69-183 8,-88 208-14,0-1 0,3-19 1,15-108 3,-12-42-3,-11 123 0,-11-62-1,4 64-1,-19-58 0,5 47-2,-2 2 1,-41-73-1,41 96-4,14 26 3,-6-10 0,-1 1-1,-2 1 1,0 0 0,-1 2-1,-38-30 1,-74-37-14,101 69 15,31 19 1,-11-7 0,12 6 0,0 1 0,0 0 0,0 0 0,0 0 0,0 0 0,-1 0 0,1 0 0,0 0 0,0 0 0,0-1 0,0 1 0,0 0 0,0 0 0,0 0 0,0 0 0,-1 0 0,1 0 0,0-1 0,0 1 0,0 0 0,0 0 0,0 0 0,0 0 0,0-1 0,0 1 0,0 0 0,0 0 0,0 0 0,0 0 0,0-1 0,0 1 0,0 0 0,0 0 0,0 0 0,0 0 0,0-1 0,0 1 0,1 0 0,-1-1 0,7-4 3,17-1 7,-18 5-7,103-26 19,-76 17-3,-1-1 0,0-1 0,33-19-1,-48 22-10,13-9 40,124-102 28,-123 91-9,106-135 26,-111 128-26,-10 12-37,12-17 9,-1-2-1,30-67 0,18-83 43,-63 152-27,39-202 59,12 10 51,-62 227-136,1-2 7,-2 7-14,-2 5-2,-10 30-6,-4 22-1,-9 47-8,-4 22 1,0 9-3,6 9-2,1 11 0,3 131-2,20-236-3,31 164 1,-21-176-8,-1-6 6,1 4-3,2 0 1,32 58-1,-32-67 0,0 1 1,2-1 0,34 45 0,7-2-18,-53-66 19,0 0 0,1 0 0,-1 0 0,1-1 0,0 1 0,0-1 0,0 0 0,0 0 0,0-1 0,0 1 0,1-1 0,-1 0 0,7 2 1,-4-2-7,6-1-67,0-4 56,-1-1 0,1 0 0,-1-1 1,11-7-1,-7-1-88,67-96-64,38-74-375,-99 150 365,82-159-69,-86 152 103,62-181-153,-70 196 242,25-74-32,-59 178 97,-16 60 43,-1 2 19,-18 93 7,57-225-61,1-1 0,0 0 1,-1 14-1,1 24 10,3-1 1,7 46-1,-8-87-16,-1-1-1,0 1 1,1-1-1,0 1 1,0-1-1,0 1 1,0-1-1,0 0 0,2 4 1,-3-6-4,6 9 10,0 1-1,0-1 1,14 14 0,-12-16-7,0 0 0,1 0 0,17 9 0,-26-16-3,2 1 1,-1 0 0,0-1 1,0 1-1,1 0 0,-1-1 1,0 1-1,1-1 0,-1 1 1,0-1-1,1 0 0,-1 0 1,1 0-1,-1 1 0,1-1 1,2-1-1,8 1 5,1 0 1,-1-1-1,18-4 0,-13 0-2,-1-1 0,21-10 0,-8-1 31,119-100 21,-119 88-8,100-133 25,-125 156-62,0 1 0,-1-1-1,0 0 1,4-8 0,35-90 42,-13-9-25,-22 67 60,-3-162 48,-4 203-115,0 1 0,0-1 0,-1 1 0,0 0 0,-2-9 1,-7-15 37,-1 0 0,-29-51 0,24 60 68,10 14-87,1 0-15,0 0-1,-1 1 1,0-1 0,0 1-1,-1 0 1,1 1 0,-1-1-1,0 1 1,1 1 0,-1-1-1,-1 1 1,1 0 0,0 1 0,0 0-1,-1 0 1,-10 0 0,-55 10-1611,61-9-6880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2:3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35 385 10040,'-34'7'1246,"39"-9"-900,-3 2-324,24-8 160,0 1 0,35-4 0,104-23 75,-130 26-170,259-79 339,-199 62-388,-56 14 3,134-42 16,-143 41-43,4-5-530,-1-2 1,37-27-1,1-6-7297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2:4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 8792,'-3'-3'175,"-4"-14"520,7 15 49,-1 4-686,1-1 1,0 1-1,0-1 0,1 1 0,-1-1 0,0 1 0,0-1 0,1 1 1,-1-1-1,1 1 0,1 2 0,0 3 36,12 41 412,10 64-2,20 90 352,-35-162-536,46 150 118,-43-158-164,64 102 95,-58-112-162,-14-18-173,10 11 35,2-1 0,0 0 0,0-1 1,1-1-1,28 15 0,-44-26-58,12 6 45,1-1 0,-1 0 0,15 4 0,-18-10 85,5-7-71,-1-1-1,24-15 1,-22 9 105,60-77 93,-63 68-1,52-115 103,-51 106-115,46-136 101,-49 135-130,-9 26-178,4-10 22,1 0 0,0 0 0,1 1-1,1-1 1,0 2 0,24-30-1,12-11 227,-42 53 46,-10 18-162,-3 17-2460,-2 6-9193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2:4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512 649 9952,'-36'-4'346,"-48"2"0,74 3-253,-1 0 1,1 1-1,0 1 1,0-1-1,1 2 1,-1-1-1,-14 8 0,12-5-12,5-3 35,0 0 1,1 0-1,-1 1 1,1 0-1,-11 9 1,-3 2-10,-40 28 19,36-23 94,0 9-72,-42 64 1,54-68 18,-17 84 53,29-107-213,0-1 0,0 0 0,0 0 1,-1 0-1,1 0 0,0 0 0,0 1 1,1-1-1,-1 0 0,0 0 0,0 0 0,0 0 1,1 2-1,3 6 13,0 1 0,1-1 0,0 0 0,0-1 0,1 1 0,12 13 0,-2-11 48,86 26 29,-79-34-43,5-5-16,1-1 1,-1-2 0,0-1-1,0 0 1,44-19 0,-6-7-3,-40 15 64,1-9-53,0-2 0,23-30 0,-35 31 60,41-126 42,-51 138-86,-1 0 0,2-22 1,-3 16-34,6-22 14,-9 41-34,1 0 0,-1 0 0,0 0 0,1 1 0,-1-1 1,0 0-1,0 0 0,-1 0 0,1 0 0,0 1 0,-1-1 0,1 0 0,-1 0 1,1 0-1,-1 1 0,0-1 0,0 0 0,1 1 0,-1-1 0,-1 1 0,1-1 0,0 1 1,0-1-1,-2 0 0,2 0 1,1 2-8,-1 0 0,1 0 0,0 0 0,0 0 0,0-1 0,0 1 0,-1 0 1,1 0-1,0 0 0,0 0 0,0 0 0,-1 0 0,1-1 0,0 1 0,0 0 0,0 0 0,-1 0 0,1 0 1,0 0-1,0 0 0,-1 0 0,1 0 0,0 0 0,0 0 0,0 0 0,-1 0 0,1 0 0,0 0 0,0 0 0,-1 1 1,1-1-1,0 0 0,0 0 0,-1 0 0,-6 3 19,0 0 0,0 1 0,0-1-1,0 2 1,0-1 0,-10 9 0,4 3 72,-4 17-31,-24 62 0,34-63 11,0 19-25,1 62 0,10-83 6,6 2-16,24 57-1,-33-87-34,0 0-1,0 0 1,0 0-1,0-1 1,1 1-1,-1 0 0,0-1 1,1 1-1,2 1 1,17 14 10,1-1-1,0-1 1,26 11 0,-45-24-9,0-1 1,0 1 0,1-1-1,-1 0 1,0 0 0,7 1 0,133 10 50,-117-16-15,81-29 23,-105 32-59,0 1-1,0-1 1,-1 0 0,1 0-1,-1 0 1,1 0 0,-1 0-1,1 0 1,2-2 0,18-20 18,-1 0 0,20-30 0,-26 25 44,39-144 29,-46 135-17,19-139 32,-24 145-36,-3 14-40,1-11 8,-1 0 0,-2 0 1,-7-41-1,8 64-36,-9-49 148,-28-88-1,3 72-40,33 66-97,-1-3-2,-1-1 1,1 0-1,0 0 0,1 0 0,0 0 1,0 0-1,0 0 0,1-1 1,0-10-1,-4-68 191,5 85-166,5-16 42,-2 15-78,1 0-1,-1 1 1,0 0 0,1-1 0,-1 1 0,1 1-1,-1-1 1,1 0 0,0 1 0,0 0-1,0 0 1,0 0 0,0 0 0,0 1 0,0-1-1,0 1 1,0 0 0,7 1 0,-11-1-4,1 0 0,-1 0 0,0 0 1,1 0-1,-1 1 0,0-1 0,0 0 1,1 0-1,-1 0 0,0 0 0,0 0 1,1 0-1,-1 1 0,0-1 0,0 0 1,0 0-1,1 0 0,-1 0 0,0 1 0,0-1 1,0 0-1,1 0 0,-1 1 0,0-1 1,0 0-1,0 0 0,0 1 0,0-1 1,0 0-1,0 0 0,0 1 0,0-1 1,1 1-1,11 35 12,0 36-8,-9-50-2,-2 0-1,-1 0 1,0 0 0,-2 0 0,0 0 0,-1 0 0,-10 32-1,-37 212 22,43-187-20,6-46 3,2 50 1,3 13-4,-2-74-1,8 39 1,-6-48-2,0 0-1,1-1 1,8 17 0,-7-19 0,0 0 0,1 0 0,0 0 0,1-1 0,0 0 1,15 12-1,-22-20-1,0 0 1,0 0-1,0-1 1,0 1-1,0 0 1,0-1-1,0 1 1,0-1-1,0 1 1,0-1-1,0 0 1,0 1-1,2-1 0,34 6 7,45 3 0,-53-10 21,110-31 20,-114 20-2,-4-3-28,-1-2 0,0 0-1,18-22 1,-22 16 55,-8 9-42,3-6-6,-1-1-1,0 0 1,-2 0-1,10-38 1,5-49 55,-22 104-73,-1 1 1,1-1-1,-1 1 0,1-1 1,-1 1-1,0-1 1,0 1-1,-1-1 0,1 1 1,-3-7-1,0-2 5,1-3 2,-1 1 0,-1 0 0,0 0-1,-1 1 1,-1-1 0,0 1 0,-8-13 0,4 13-10,5 8 1,-4-4-5,8 8 0,1 1-1,0 0 1,0 0 0,0-1 0,0 1-1,-1 0 1,1 0 0,0 0-1,0-1 1,-1 1 0,1 0-1,0 0 1,0 0 0,-1 0 0,1 0-1,0-1 1,0 1 0,-1 0-1,1 0 1,0 0 0,-1 0-1,1 0 1,0 0 0,0 0 0,-1 0-1,1 0 1,0 0 0,-1 0-1,1 0 1,0 0 0,0 0-1,-1 0 1,1 1 0,0-1-1,0 0 1,-1 0 0,1 0 0,0 0-1,0 0 1,-1 1 0,1-1-1,0 0 1,0 0 0,0 1-1,-1-1 1,1 0 0,0 0 0,0 0-1,0 1 1,0-1 0,0 0-1,-1 1 1,1-1 0,0 0-1,0 0 1,0 1 0,0-1 0,0 0-1,0 1 1,0-1 0,0 0-1,0 0 1,0 1 0,0-1-1,0 0 1,0 1 0,-1 23-10,2-23 11,1 58-35,6 156-100,-3-116 70,-4-70 52,2 26-66,14 81 0,-16-134 75,0 0 0,0 0 0,0-1 0,0 1-1,0 0 1,1 0 0,-1-1 0,0 1 0,1-1 0,-1 1 0,1-1 0,0 0 0,-1 0 0,1 1 0,0-1 0,0 0 0,0-1 0,0 1 0,0 0 0,2 0 0,-1 0-1,2 1 2,0-1-1,0 0 1,1 0 0,-1-1 0,0 1-1,0-1 1,1 0 0,-1-1 0,0 1 0,0-1-1,1 0 1,6-2 0,-5 1 0,1 0 1,0 0-1,0-1 1,0 0 0,0-1-1,-1 1 1,1-2 0,-1 1-1,0-1 1,0 0 0,9-8-1,-8 6 1,9-12-4,24-41 3,5-28 2,-4-6 0,-8 4 0,-8 5 0,-9 8 2,-7 19 3,-6 22-2,-4 35-3,0 0 0,0 0 1,0-1-1,0 1 0,-1 0 1,1 0-1,0-1 0,-1 1 1,1 0-1,-1 0 0,1 0 0,-1 0 1,1 0-1,-1 0 0,0 0 1,0 0-1,1 0 0,-1 0 1,0 0-1,0 0 0,0 0 0,0 0 1,-2 0-1,1 0 1,1 1-1,-1-1 1,0 1 0,0-1-1,0 1 1,0 0 0,0 0 0,0 0-1,0 0 1,0 0 0,0 0-1,-4 1 1,-1 1 0,1 0 1,-1 1-1,1 0 0,-1-1 0,-10 8 1,16-9-1,-1 0-1,0 1 1,1-1 0,-1 0-1,1 1 1,-1-1 0,1 1 0,0-1-1,0 1 1,0 0 0,0-1 0,0 1-1,0 0 1,0 0 0,-1 4 0,-1 2 0,0-1-1,1-1 1,0 1-1,0 0 0,-1 8 0,1 37 0,8 8 0,2-23 0,21 55-1,-22-73 0,1 0-1,1 0 1,1-1-1,22 32 1,-24-40-1,0 2-4,0-1 0,1 0 0,0-1 0,16 14 1,-13-13-1,-8-7-2,1 0 0,0 1 1,0-2-1,0 1 0,1-1 0,0 1 0,-1-1 0,1-1 1,0 1-1,0-1 0,0 0 0,1-1 0,-1 1 0,0-1 0,1 0 1,6-1-1,-12 0 3,1 0 0,-1 0 1,0 0-1,0-1 0,0 1 0,0 0 1,0-1-1,0 1 0,1-1 1,-1 1-1,0-1 0,0 0 0,-1 1 1,1-1-1,0 0 0,0 0 1,0 0-1,0 1 0,0-3 0,3-1-7,4-2-3,-5 3-9,0 0 0,1-1-1,-1 1 1,0-1 0,-1 1-1,4-7 1,6-10-142,-2 0 0,-1 0 0,0-1 0,10-37 0,-4-11-477,-12 56 363,1 1 1,0-1-1,1 1 1,0 0 0,1 0-1,1 0 1,0 1-1,12-16 1,-17 25-13,-1-1 35,-1 3 250,0 0 1,0 0-1,0-1 0,0 1 0,0 0 0,1 0 0,-1 0 0,0-1 0,0 1 0,0 0 0,0 0 0,0 0 0,0-1 0,0 1 0,0 0 0,0 0 0,1 0 1,-1 0-1,0-1 0,0 1 0,0 0 0,0 0 0,0 0 0,1 0 0,-1 0 0,0-1 0,0 1 0,0 0 0,1 0 0,-1 0 0,0 0 0,0 0 0,0 0 0,1 0 1,-1 0-1,0 0 0,0 0 0,0 0 0,1 0 0,-1 0 0,0 0 0,0 0 0,0 0 0,1 0 0,-1 0 0,0 0 0,0 0 0,0 0 0,1 1 0,-1-1 1,0 0-1,5 8-8,0 0 1,1-1-1,0 0 1,0 0-1,0 0 1,14 10-1,15 1 13,-14-13 2,0-1 0,37 3 1,-52-6 0,1 0 1,-1-1-1,1 0 1,-1 0-1,1 0 1,-1-1-1,9-2 1,6-1-1,45-9 9,-40 5 30,82-39 25,-93 35 23,4-11-21,21-33 1,-32 37 52,-5 3-77,0 0 0,-1 0 0,-1-31 0,-6 30 98,-3 3-91,0 1 1,-2 1-1,-20-22 0,29 33-41,1 0 0,-1 0 0,0 0 0,0 0 0,-1 1 0,1-1-1,0 0 1,0 1 0,0-1 0,0 1 0,0-1 0,-1 1 0,1-1 0,-2 1 0,-22-4 37,1 0 0,-1 2 1,-33 1-1,54 1-25,0 1 0,-1-1 0,1 1 0,0 0 0,-7 2 1,-37 15 66,-72 35 0,89-32 32,-96 102 44,125-120-150,-1 1 1,0-1-1,1 0 0,0 1 1,0-1-1,-2 5 1,-16 40 60,-17 64-1,35-108-55,1 1 0,0 0 0,1 0 0,-1 0 0,1 6 0,1 34 63,15 86 0,-16-128-68,1 0 0,-1 0 0,1 0 0,0 0 0,0 0 0,1 0 0,-1-1 0,1 1 0,1 3 0,10 14 56,22 28 0,-19-31-43,28 24 0,-44-41-27,3 3 22,0-1 1,1 1-1,0 0 0,-1-1 0,9 4 1,183 72 171,-149-67-19,190 22 81,-192-31-48,27-9-1086,73-15 0,-30-1-9175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2:4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869 121 9144,'-30'-1'311,"0"0"1,0-2-1,1-2 0,-1 0 1,1-2-1,-35-13 1,54 15-217,-1 1 1,0 0 0,0 1 0,-13-3 0,-13-2 166,-160-36 722,124 39-491,72 5-485,0 0-1,-1 1 1,1-1 0,-1 0-1,1 1 1,0-1 0,-1 0-1,1 1 1,0 0-1,-1-1 1,1 1 0,0 0-1,0-1 1,0 1-1,-1 0 1,0 1 0,-4 3 9,-3 1-5,5-4-5,0 1 1,1 0-1,-1-1 0,1 2 1,0-1-1,0 0 1,0 1-1,-3 3 1,-62 90 64,56-71-32,-36 127 14,29-74 4,13-49-49,-1-1-4,-6 44 21,9-35-11,1 1 0,1 0 0,6 51 0,-2-73-12,-1-10-1,0-1 0,1 0 1,0 0-1,0 1 0,0-1 0,0 0 1,5 6-1,52 92 25,-43-86-7,7 1-9,2-1 0,39 21 0,-37-28 37,117 22 35,-116-30 18,-4-5-61,0 0 1,0-2-1,29-8 0,-31 1 134,-9 3-96,3-1-25,-2-1-1,1-1 0,-1-1 0,-1 0 0,19-21 1,30-50 153,-56 68-92,-3-8-982,-1-35 0,-3 13-8492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2:43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0 691 9592,'80'-6'41,"47"2"16,-76 3 30,76-12-1,-78 6 92,274-49 1270,-262 44-964,-55 12-217,3 2 37,-9-2-301,0 0 1,0 0-1,0 0 1,0 0-1,0 0 1,0 0-1,0 1 1,1-1-1,-1 0 1,0 0-1,0 0 1,0 0-1,0 0 1,0 0 0,0 0-1,0 0 1,0 0-1,0 0 1,0 1-1,0-1 1,0 0-1,0 0 1,0 0-1,0 0 1,1 0-1,-1 0 1,0 0-1,0 0 1,0 1-1,0-1 1,0 0 0,0 0-1,0 0 1,-1 0-1,1 0 1,0 0-1,0 0 1,0 0-1,0 1 1,0-1-1,0 0 1,0 0-1,0 0 1,0 0-1,0 0 1,0 0-1,0 0 1,0 0 0,0 0-1,0 1 1,0-1-1,-1 0 1,1 0-1,0 0 1,0 0-1,0 0 1,0 0-1,0 0 1,0 0-1,0 0 1,0 0-1,-1 0 1,1 0-1,0 0 1,0 0 0,0 0-1,0 0 1,-13 16 199,-28 28 1,26-30-56,0 2-1,-22 30 1,36-44-30,9 9 6,-3-11-112,0 0 0,0 0 0,0 0 0,1 0 0,-1-1 0,0 0 1,0 0-1,0 0 0,-1-1 0,10-3 0,-8 3-16,13-4 13,-8 3 10,0 0-1,0-1 1,16-9 0,88-50 74,-96 49-19,-13 8-45,4-2 0,0-1-1,-1-1 1,0 0 0,-1 0 0,0-1-1,0 0 1,-1 0 0,5-13 0,32-80 224,-41 99-194,-1-1-1,0 0 1,-1 1-1,1-1 1,-1 0 0,0 0-1,0-8 1,0-5 12,2 0-24,0-33 330,-3 37-164,-4-32 1,1 41 45,-3-1 45,6 7-298,0-1-1,0 1 0,0 0 0,0 0 0,0 0 0,0 0 1,0 0-1,0 0 0,0 0 0,-1 0 0,1 0 0,0 0 1,0 0-1,0 0 0,0-1 0,0 1 0,0 0 0,0 0 0,-1 0 1,1 0-1,0 0 0,0 0 0,0 0 0,0 0 0,0 0 1,0 0-1,0 0 0,-1 0 0,1 0 0,0 0 0,0 0 1,0 0-1,0 1 0,0-1 0,0 0 0,0 0 0,-1 0 0,1 0 1,0 0-1,0 0 0,0 0 0,0 0 0,0 0 0,0 0 1,0 0-1,0 0 0,0 1 0,0-1 0,0 0 0,0 0 1,0 0-1,-1 0 0,-1 2 25,-1 0 0,1 0-1,-1 0 1,1 1 0,0-1 0,0 0 0,-3 6 0,-13 36 211,13-27-181,1-1-1,1 1 1,1 0 0,0 0 0,1 0 0,1 0 0,4 30-1,-2-32-41,-1-11-9,0 1 0,0 0 0,0-1 0,1 1-1,0 0 1,0-1 0,0 0 0,5 8 0,-5-9 1,4 10 8,2-1 0,0 0-1,0-1 1,1 1 0,0-1 0,16 13-1,147 117 119,-165-135-131,0 0 0,0 0 1,0 1-1,11 14 0,-16-18-3,0 0 1,0 0-1,0 1 1,0-1 0,-1 1-1,1-1 1,-1 1-1,0 0 1,0-1 0,0 1-1,-1 0 1,1 0-1,-1-1 1,0 1 0,0 0-1,-1 7 1,-1-4-1,2-4 1,-1 0-1,1 0 0,-1 0 0,0 0 1,0 0-1,0 0 0,-2 3 0,-1 0 6,0-1 0,0 0 0,-1 0 0,1 0 0,-7 4 0,6-6 14,-2 1 5,19-10-6,-1 0 1,0-1-1,13-10 0,-3 1 19,88-61 16,-64 45-2,49-46-1,-76 59 2,-3-2-28,0-1 0,12-28 0,-21 31 28,-4-8-13,-1-46 0,-5 54 24,-5-4-19,-21-38 0,29 60-42,1 0-1,-1 0 1,0 0 0,1 0 0,-1 1-1,0-1 1,1 0 0,-1 0 0,0 0-1,0 1 1,0-1 0,0 1 0,-1-2-1,-2 0 17,0-1-13,0 0 1,-1 0-1,1 1 0,0 0 0,-1 0 1,0 0-1,1 0 0,-1 1 1,0 0-1,0 0 0,0 0 1,0 0-1,0 1 0,0 0 0,-10 1 1,4 1 12,-1 1-1,0 0 1,-11 5 0,17-6-13,1 1-1,0-1 1,-1 1-1,1 0 1,0 0-1,0 0 1,1 1-1,-1 0 1,-5 6-1,-4 16 7,13-26-13,1 1 0,0-1 1,0 1-1,-1-1 0,1 0 0,0 1 1,0-1-1,0 1 0,0-1 0,0 1 1,0-1-1,0 1 0,0-1 1,0 1-1,0-1 0,0 1 0,0-1 1,0 1-1,0-1 0,0 1 0,3 6 3,-1-1 0,1 0 0,1 0 0,-1 0 0,1 0 0,0-1 0,0 1 0,7 6 0,6 2 16,95 56 6,-102-64-22,1 0 0,1-1 0,20 8 0,-5-4 0,53 23-2,-10-7-2,-18-7 0,-5 3 0,-6 7 0,-7 0 0,-11-7 0,-22-19 0,0-1 0,0 1 0,0-1 0,0 1 0,0-1 0,-1 1 0,1 0 0,0-1 0,-1 1 0,1 0 0,-1 0 0,0 1 0,-4 25 0,2-21 0,-15 24 1,15-28 0,2-3 2,0 1 0,-1-1 0,1 1 0,-1-1 0,1 0 0,-1 1 0,1-1 0,0 1 0,0 0 0,-1-1 0,1 1 0,0-1 0,0 1 0,-1-1 0,1 1 0,0 0 0,0-1 0,0 1 0,0-1 0,0 1 0,0 0 0,0-1 0,0 1 1,0 0-1,23-8 90,-17 5-88,104-39 61,-72 28-8,0-3 0,65-35 0,4-16 16,-89 51-28,-13 10-32,3-2-5,-2 0 0,1 0 0,-1-1 0,0 0 0,-1 0 0,0 0 0,-1-1 0,0 1 0,0-1-1,3-17 1,16-74 57,-22 98-60,0-1 0,0 0-1,-1 1 1,1-1 0,-1 0 0,0 0 0,0 1 0,0-1 0,-1 0 0,1 0 0,-1 1 0,0-1 0,0 0 0,0 1 0,0-1 0,-1 1-1,-2-5 1,4 7-5,0 1-1,-1 0 1,1 0-1,0 0 1,0-1-1,0 1 1,0 0-1,0 0 1,0 0-1,0 0 1,0-1-1,0 1 1,0 0-1,-1 0 1,1 0-1,0 0 1,0 0-1,0-1 1,0 1-1,-1 0 1,1 0-1,0 0 1,0 0-1,0 0 1,0 0-1,-1 0 1,1 0-1,0 0 1,0 0-1,0 0 1,0 0-1,-1 0 1,1 0-1,0 0 1,0 0-1,0 0 1,-1 0-1,1 0 1,0 0-1,0 0 1,0 0-1,-1 0 1,-4 2 2,0-1 0,0 1 0,0 0 1,1 0-1,-1 1 0,0 0 0,1 0 0,0 0 1,-7 6-1,8-7-2,-2 2 2,0 0 0,1 0 0,-1 0 0,1 1 0,0 0-1,0 0 1,-4 6 0,-3 6 1,-3 0-2,8-10-1,1 1 1,-1 0 0,1-1-1,1 2 1,-5 9 0,-16 36 10,20-40-11,0 0 0,-3 16 1,6-21-1,0 0 0,1 0 1,0 15-1,2-18-1,-1 0 0,1 0 1,1 0-1,-1 0 0,3 7 0,-2-7 0,1 0 0,0 0 0,0 0 0,6 8 0,-4-7 0,0-1 0,1 0 0,9 8 0,-10-10-1,0-1 0,0 0 0,0 0 0,0 0-1,0-1 1,1 0 0,-1 0 0,1 0 0,0-1-1,-1 0 1,1 0 0,10 1 0,0-2-5,-1-1 0,27-3 0,-26-2 1,22-16 3,-30 16 2,0 0 0,-1 0 0,0-1 0,7-8 0,-10 10 0,0 0 0,0-1 0,0 1 0,-1-1 0,0 0 0,0 0 0,2-8 0,-3 7 0,-1 0 0,0 0 0,0 0 0,-1 1 0,1-1 0,-2 0 0,0-8 0,-1-1 0,-1 1 0,-8-27 0,-23-43 0,-6-1 0,-4 2 2,32 66-1,-1 1 1,0 0 0,-1 1-1,-29-25 1,25 29 6,12 9-4,1 0-2,0 0 0,0 1 0,0-1 1,0 1-1,0 0 0,-1 1 0,1-1 1,-1 1-1,1 0 0,-1 0 0,1 1 0,-1 0 1,0 0-1,1 0 0,-1 0 0,0 1 0,1 0 1,-1 0-1,1 1 0,-10 3 0,14-4-1,-1 0-1,1 0 0,-1 0 0,1 0 1,0 0-1,-1 0 0,1 0 1,0 0-1,0 0 0,0 1 0,-1-1 1,1 1-1,1-1 0,-2 3 0,1-3 0,1 1 0,0-1 1,-1 1-1,1 0 0,0-1 0,0 1 0,0-1 0,1 1 0,-1 0 0,0-1 0,0 1 0,1-1 0,-1 1 0,1-1 0,0 1 0,-1-1 0,1 1 0,1 1 0,16 21-2,-15-21-1,7 7-3,-1-1 0,1 1 1,1-2-1,0 1 0,0-1 0,21 10 0,-19-11-7,61 34-174,-15-9-254,-40-21 87,-1 1 0,0 1 1,29 25-1,-43-33 247,1 0-1,-2 0 1,1 0 0,0 1-1,-1-1 1,0 1 0,0 0-1,-1 0 1,4 10 0,-6-14 51,0 0 0,0 0 0,0-1 0,0 1 1,0 0-1,-1 0 0,1-1 0,0 1 0,-1 0 0,0 0 1,-1 2-1,1 0 4,0-2-106,2-2-113,0 0 265,1-1 0,-1 1 1,0 0-1,0-1 0,0 1 1,0-1-1,0 1 0,0-1 1,0 0-1,0 1 0,0-1 1,-1 0-1,1 0 0,0 0 1,0 1-1,-1-1 0,2-2 1,12-20-3,-13 22 6,23-48 0,-13 29 2,0-1 0,22-25 0,0-2 16,40-72 9,-63 96 22,-4 4-12,7-42 1,-12 54-13,0 1 0,0-1-1,-1 0 1,0 0 0,0 0-1,-1 0 1,0 1 0,-1-1-1,1 0 1,-7-14 0,8 20-15,-1 1 1,0 0-1,0-1 1,0 1-1,0 0 0,0 0 1,0-1-1,0 1 1,0 0-1,0 0 1,-1 0-1,1 0 1,0 0-1,-1 1 1,1-1-1,-1 0 0,1 1 1,-1-1-1,1 1 1,-1-1-1,1 1 1,-1 0-1,1-1 1,-1 1-1,0 0 0,1 0 1,-1 0-1,1 0 1,-1 1-1,0-1 1,1 0-1,-2 1 0,-7-1 6,7 0-7,1 1 0,-1-1 0,0 0 0,0 1 0,1-1 0,-1 1 0,0 0 0,1 0 0,-1 0 0,1 0 0,-1 0 0,-2 2-1,0 0 6,1-1-1,-1 1 0,1 1 0,0-1 0,0 0 0,0 1 0,0 0 0,-6 8 0,8-2 49,3 4-35,1 0 0,0 0-1,1 0 1,5 15-1,20 52 29,-23-70-57,5 10 26,75 86 11,-64-89-20,77 54 5,-94-70-17,-1 0 0,1 0 0,-1 1 0,0-1 1,0 1-1,0 0 0,0 0 0,0 0 0,2 4 0,2 3 1,14 22 1,-19-28-2,-1 0 0,1 0 0,-1 0 0,0 0 0,0 1 0,0-1 0,0 0 0,-1 0 0,0 1 0,0-1 0,0 0 0,0 1 0,-1-1 0,1 0 0,-1 0 0,0 1 0,-1-1 0,1 0 0,-1 0 0,1 0 0,-1-1 0,0 1 0,-1 0 0,1-1 0,-1 1 0,1-1 0,-1 0 0,0 1 0,-6 3 0,-92 70 22,99-75-21,0-1-1,0 0 0,0 1 1,1 0-1,-1-1 1,0 1-1,1 0 1,0 0-1,-1 0 0,1-1 1,0 2-1,0-1 1,0 0-1,0 0 1,0 0-1,1 0 0,-1 1 1,0-1-1,1 0 1,0 0-1,0 1 1,-1-1-1,2 0 0,-1 1 1,0-1-1,0 0 1,1 1-1,-1-1 1,1 0-1,-1 0 0,1 1 1,0-1-1,0 0 1,0 0-1,0 0 1,1 0-1,-1 0 0,0 0 1,1-1-1,0 1 1,1 2-1,-1-3 1,-1 0-1,0 0 1,1 0-1,-1 0 0,0-1 1,1 1-1,-1 0 1,1-1-1,-1 1 1,1-1-1,-1 1 1,1-1-1,0 0 1,-1 0-1,3 1 0,4 0 3,2 1-2,-6-1 0,0 0 1,0 0-1,0 0 0,0-1 1,0 0-1,7 0 0,39-3 24,70-12 0,-110 13-25,-1 0 0,0-1 0,13-6 0,6-5-1,38-27 0,-52 32-1,16-12-259,0 0 0,49-48-1,-54 46-1103,49-46-9329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2:4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85 8880,'21'-6'143,"0"-1"0,-1 0 1,27-15-1,-42 18-35,0 1 1,0 1-1,1-1 0,-1 1 1,1 0-1,0 0 1,0 0-1,0 1 0,0 0 1,11-1-1,-15 2 891,-7 1-933,0 0-1,1 0 1,-1-1 0,1 0 0,-1 0 0,-8-1 0,-21-1 142,14 3-113,4 0 31,1-1 0,-1-1 0,1 0 1,0-1-1,-20-4 0,31 4 21,-5-4-7,7 4-15,3 2-107,1 0 0,-1 1-1,0-1 1,0 0 0,0 0 0,0 1 0,0-1 0,0 1 0,0-1-1,0 1 1,0 0 0,1 0 0,5 7 36,-3-4-47,0 1-1,0-1 1,-1 1-1,0 0 1,0 0 0,0 0-1,-1 0 1,1 1-1,1 6 1,29 104-1656,-17-47-6671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2:4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28 285 8344,'-25'4'77,"23"-3"135,5-5 0,0-1-172,-2 3-13,0 0 0,0 0 1,0 0-1,1 1 1,-1-1-1,0 1 1,1-1-1,-1 1 0,1-1 1,0 1-1,-1 0 1,3-1-1,137-95 984,-128 90-787,-1 1 1,2 0 0,-1 1 0,1 0-1,0 1 1,14-2 0,-15 3 304,-12 3-500,0 0-1,-1 0 0,1 0 0,0 0 1,-1 1-1,1-1 0,-1 0 1,1 0-1,0 1 0,-1-1 0,1 0 1,-1 1-1,1-1 0,-1 0 1,1 1-1,-1-1 0,1 1 0,-1-1 1,0 0-1,1 1 0,-1 0 1,1-1-1,-1 1 0,0-1 1,0 1-1,1-1 0,-1 1 0,0 0 1,0-1-1,0 1 0,1-1 1,-1 1-1,0 0 0,0-1 0,0 1 1,0 0-1,0-1 0,0 1 1,-1-1-1,1 1 0,0 0 0,0-1 1,0 1-1,0 0 0,-1 0 1,-2 2 22,-1 1 0,1-1 0,-1 0 0,0 0 0,1 0 1,-1-1-1,0 1 0,-1-1 0,1 0 0,0 0 1,-1-1-1,-8 3 0,6-2-6,0-1 1,-1 0-1,1 0 1,-1-1-1,1 0 1,0 0-1,-1 0 1,1-1-1,-9-2 1,4-1 24,0 0 0,0-1 1,-12-6-1,23 10-62,1 1 0,-1 0 0,1 0 0,0-1 0,-1 1 0,1 0 0,-1-1 0,1 1 0,0 0 0,-1-1 0,1 1 0,0-1 0,-1 1 0,1 0 0,0-1 0,0 1 0,0-1 0,-1 1 0,1-1 0,0 0 0,-2-7-172,1 1-1,0 0 1,0-1 0,1 1 0,0-1-1,0 1 1,1-1 0,0 1 0,4-15-1,6-35-9081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2:5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35 456 5832,'0'0'1345,"-4"5"-953,-11 14-220,11-14 295,-6 8 2103,8-9-1357,3-5-484,7-10-281,6-12-456,-7 10 195,0-1 1,-1 0 0,-1 0 0,-1 0 0,6-28 0,2-69 662,-8 62-642,-4 41-123,0 1-1,-1-1 1,0 1 0,0 0 0,-1-1-1,0 1 1,0 0 0,0 0 0,-1 0 0,-6-10-1,6 11 4,-11-22 362,13 26-282,7-2 8,10-7 50,-7 10-204,0 0 0,0 1 0,-1 0 0,1 1 0,0 0 0,0 0 0,-1 0 0,1 1 0,13 6 0,-14-6-16,7 3 20,0 1 0,0 0 0,0 1 0,18 12-1,-16-9-12,-2-1 12,0 1 0,0 0 0,16 15 0,-19-15-17,-6-5-3,-1 0 0,0 0 1,0 1-1,-1 0 0,1-1 1,-1 1-1,0 1 0,-1-1 0,0 0 1,5 12-1,-5-11-2,-2-3 0,0-1-1,1 0 1,-1 0-1,0 1 1,0-1 0,-1 1-1,1-1 1,0 7-1,0 3 2,5 25 0,-6-3 1,-5 28-4,8-41-1,2-6 0,5-1 0,8-1 0,-16-13 0,1 0 0,-1 0 0,0 0 0,1 0 0,-1 0 0,1-1 0,0 1 0,3 0 0,7-2 1,-1 0-1,0 0 0,0-1 0,0-1 0,22-7 0,-28 8 1,3 0 1,0-1 0,0 0 1,0-1-1,13-7 0,-5 2 0,23-13 2,-26 11 11,17-22 3,3-14-14,-18 20-8,-1-1 0,19-54 0,-33 80-14,-1-5 6,0 3-1,2 4-68,5 11 37,1-1 0,1 0-1,0 0 1,0-1 0,18 14-1,-6-8 6,31 19-1,-29-25-47,-4-2 44,-2-1 22,1 0 1,0-1-1,0-1 1,1-1-1,23 2 1,112-4-44,-137-1 46,0-1 1,22-4-1,-17 1 11,31-5-3,-50 9 8,1-1 0,-1 1 0,0-1-1,1 0 1,-1 0 0,0 0-1,0 0 1,0-1 0,0 1 0,0-1-1,0 0 1,3-2 0,4-3-2,-3 2 3,-1-1 1,1 1-1,9-12 0,-10 11 1,-1 0 0,-1 0 0,1-1 0,4-8 0,-7 10 1,0 0-1,0 0 0,-1-1 0,1 1 0,-1 0 1,1-10-1,-3 2 4,0-1 0,0 1 0,-1 0 0,-1-1 0,0 1 0,-1 0 0,0 0 0,-1 1 0,-1-1 0,-7-11 0,13 23-3,0 1-1,0 0 1,0 0 0,0-1 0,-1 1 0,1 0-1,0 0 1,0 0 0,0-1 0,0 1 0,0 0-1,-1 0 1,1 0 0,0-1 0,0 1 0,0 0-1,-1 0 1,1 0 0,0 0 0,0 0 0,-1 0-1,1-1 1,0 1 0,0 0 0,-1 0 0,1 0-1,0 0 1,0 0 0,-1 0 0,1 0 0,0 0-1,0 0 1,-1 0 0,1 0 0,-10 1 6,0 0 0,1 0 0,-1 0 1,1 2-1,-18 5 0,25-7-5,-25 8 18,1 2 0,0 1 1,-47 30-1,53-30-14,-12 9 20,-107 99 10,117-93-14,3 8-12,1 1 1,-17 46 0,33-78-10,1 0 0,0 1 1,0-1-1,0 0 0,0 7 1,0 6 2,1 0 0,1 24 0,0-33-4,1-1 1,-1 0-1,1 0 0,1 0 1,-1 0-1,1 0 1,0-1-1,0 1 0,7 8 1,-5-9-1,0 0 1,1 0 0,0 0-1,0 0 1,0-1-1,1 0 1,-1 0 0,14 6-1,-5-4 0,0 0 1,1-2-1,-1 1 0,26 3 0,-15-4 0,0-2 0,43 0 0,-35-4 0,60-10 0,-19-6-4,92-35 0,-122 34-34,167-105-33,-175 94-74,119-110-63,-132 111 14,-12 14 101,5-8-18,0 0 0,-2-2 0,0 0 0,15-34 1,-8 4-507,20-75 0,-41 126 412,-2 3 190,0 0 0,0 0 0,1 0 0,-1 0 0,0 0 1,0 0-1,0 1 0,1-1 0,-1 0 0,0 1 0,0-1 0,1 0 0,-1 1 1,0-1-1,1 1 0,-1-1 0,0 1 0,1-1 0,-1 1 0,1 0 0,-1-1 0,1 1 1,-1 1-1,-13 19-71,11-15 74,-27 44-61,-6 3 44,-55 61 1,37-57 29,-14 25 9,58-70-5,1 2 0,0-1 0,1 1 1,-8 19-1,12-22-1,2-8 0,1 1 0,-1 0-1,1 0 1,0 0 0,1 0 0,-1 0 0,1 0 0,-1 0 0,2 7 0,-1 36 46,0-46-46,1-1 0,-1 1 0,1 0 0,0-1 1,-1 1-1,1-1 0,0 1 0,0-1 0,-1 1 0,1-1 0,0 0 0,0 1 0,0-1 0,-1 0 0,1 0 0,0 1 0,0-1 0,0 0 0,0 0 1,0 0-1,0 0 0,-1 0 0,1 0 0,0 0 0,1-1 0,0 1 4,8 1 2,-7-1-4,0 0 1,1 0-1,-1 0 0,0 0 0,1 0 1,-1-1-1,0 0 0,1 0 0,-1 1 0,0-2 1,5-1-1,16-8 28,0-1-1,35-25 1,-47 29 32,0-1-1,14-14 0,-8 6-34,0 4-13,-13 9 19,0 0-1,0-1 1,0 1 0,0-1 0,7-9 0,-8 9 11,12-14 54,-1 0 0,-2-1 0,14-24 0,23-38 594,-50 82-691,0 0 0,0 0 0,0 0 1,1 0-1,-1 0 0,0 0 0,0 0 1,0 0-1,0 0 0,1 0 0,-1 0 1,0 0-1,0 0 0,0 0 0,1 0 1,-1 0-1,0 0 0,0 0 0,0 0 1,0 0-1,1 0 0,-1 0 0,0 0 1,0 1-1,0-1 0,0 0 0,0 0 1,1 0-1,-1 0 0,0 0 0,0 0 1,0 1-1,0-1 0,0 0 1,0 0-1,0 0 0,0 0 0,0 1 1,0-1-1,0 0 0,1 0 0,-1 0 1,0 1-1,0-1 0,0 0 0,0 0 1,3 12 33,-2-4-21,0-3-4,-1 0 0,-1 0-1,1 1 1,-1-1-1,0 0 1,-3 10-1,-31 126 83,27-105-54,-29 164 16,32-160-38,-1-2-8,-12 121 16,17-146-21,0 1-3,0 0 0,1 0 1,1 0-1,0 0 0,4 20 0,16 53 44,-20-86-47,-1-1 0,0 0 0,0 1-1,0-1 1,0 0 0,0 0 0,1 1-1,-1-1 1,0 0 0,0 0 0,0 0-1,1 1 1,-1-1 0,0 0-1,0 0 1,1 0 0,-1 0 0,0 1-1,1-1 1,-1 0 0,0 0 0,0 0-1,1 0 1,-1 0 0,0 0-1,1 0 1,-1 0 0,0 0 0,1 0-1,-1 0 1,0 0 0,0 0 0,1 0-1,-1 0 1,0 0 0,1 0 0,-1 0-1,0 0 1,1-1 0,10-4 5,-7 2-3,19-17 4,-11 9 5,8-12-1023,30-44 1,-13 12-9210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2:5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9776,'3'-5'4,"16"-18"66,-17 20 298,5 21 178,-7-15-517,0 16 32,-3-1 213,-2 27-36,-15 156 513,21-173-523,0-15-144,2 17 69,1 0 1,16 57-1,-17-79-106,14 48 248,-15-51-241,0-1 0,-1 1 0,1-1 1,1 0-1,-1 0 0,1 0 0,-1 0 0,1 0 1,7 6-1,-4-10 173,7-3-45,-8 2-140,0 0 0,0 0 0,0-1 1,0 0-1,0 0 0,0 0 0,-1-1 0,8-4 0,81-66 307,-64 48-150,-2-2-1,28-35 0,-38 42-141,-7 9 89,0-1 0,13-20-1,-8 9-75,33-38 245,-39 47-181,1-1 46,0 0-1,25-25 1,-32 36-36,-2 8-32,-1 13-45,-1 0 0,-3 20 0,2-17-25,0 29 0,6-11-27,1-24 11,2-5-18,1 1-1,0-2 0,1 1 0,13 10 0,-5-12 13,14 0-6,42 3-1,-50-12 0,9-8-7,-1-1 0,30-15 0,-38 10 0,3-8 0,31-38-1,-47 43 10,19-89 14,-27 84 6,-2-25 19,-3 1 1,-13-75 0,12 106-46,1 5 14,0 1-1,-9-21 0,-12-23 58,24 55-78,-1 0 0,1 0 0,0 0 1,0-1-1,-1 1 0,1 0 0,0 0 0,-1 0 1,1 0-1,0-1 0,-1 1 0,1 0 0,0 0 1,-1 0-1,1 0 0,0 0 0,0 0 1,-1 0-1,1 0 0,0 0 0,-1 0 0,1 0 1,0 0-1,-1 0 0,1 1 0,0-1 0,-1 0 1,1 0-1,0 0 0,-1 0 0,1 0 0,0 1 1,0-1-1,-1 0 0,1 0 0,0 1 0,-11 7 17,4-2-10,4-3-4,1 0 0,-1 0 0,0 0 0,1 0 0,0 0 0,-1 0 0,1 1 1,1-1-1,-3 6 0,-41 91 52,38-77-44,-3 102 6,13-101-6,38 107 6,-27-93-2,23 42 1,-2-7 2,4 9 6,-39-82-24,0 1-1,1 0 0,-1 0 0,0 0 1,1 0-1,-1-1 0,1 1 0,-1 0 0,1 0 1,-1-1-1,1 1 0,0 0 0,-1-1 1,1 1-1,0 0 0,-1-1 0,1 1 1,0-1-1,0 1 0,0-1 0,-1 0 0,1 1 1,0-1-1,0 0 0,0 0 0,0 1 1,0-1-1,0 0 0,0 0 0,-1 0 0,1 0 1,0 0-1,0 0 0,0 0 0,0-1 1,0 1-1,0 0 0,0 0 0,-1-1 0,1 1 1,0 0-1,0-1 0,0 1 0,-1-1 1,1 1-1,0-1 0,0 0 0,-1 1 1,2-2-1,14-15 7,-1-1 1,14-23-1,-14 17 7,2-15-758,-2 0 0,11-42-1,-3-11-10515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2:57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11568,'-6'0'41,"-1"-1"93,-13 12 36,20-11-150,-1 1 0,1 0 0,0-1 0,-1 1 0,1 0-1,-1-1 1,1 1 0,0 0 0,0 0 0,-1-1 0,1 1 0,0 0 0,0 0 0,0 0 0,0-1 0,0 1-1,0 0 1,0 0 0,0-1 0,0 1 0,0 0 0,0 0 0,1 0 0,-1-1 0,0 1 0,1 1 0,-1-2-11,3 4 35,1 1 0,-1-1 0,1 0 1,0-1-1,0 1 0,0-1 0,1 0 1,-1 0-1,1 0 0,8 4 0,-2-1-53,77 43 104,100 59-1595,-82-42-6280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3:1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71 635 11296,'3'5'11,"0"-1"1,0 1 0,0 0-1,0 0 1,-1 1 0,0-1-1,0 0 1,-1 1 0,1-1 0,-1 1-1,1 6 1,-1-6 0,-1 13 108,-19 126 62,14-106 12,-36 173 64,32-167-123,5-21-84,-4 18-4,2-1 0,2 1 0,2 64 0,11 23 31,-9-129-76,0 1 0,0 0-1,0 0 1,0 0 0,0-1 0,0 1-1,0 0 1,1 0 0,-1-1 0,0 1-1,1 0 1,-1-1 0,0 1 0,1 0-1,-1-1 1,1 1 0,-1 0-1,1-1 1,0 2 0,6 3 3,0 0 0,0 0-1,0 0 1,0-1 0,1 0 0,0-1 0,0 0-1,0 0 1,8 2 0,10-2 2,25-6-3,51-11 1,-69 5 2,48-22-1,-58 21-5,0-1 0,20-14 0,-27 15 1,-2 0-1,1-1 1,-1 0-1,-1-2 1,0 1 0,-1-2-1,0 1 1,18-30 0,54-92 78,-82 133-39,-2 6 4,16 145 103,-14-127-97,9 37-1,-7-42-37,12 34 9,-16-50-19,0 0 1,1 0-1,-1 0 0,1 0 0,-1 0 0,0 0 0,1 0 0,-1-1 1,1 1-1,0 0 0,-1 0 0,1 0 0,0-1 0,0 1 0,-1 0 0,2 0 1,8 5 6,0 0 1,0 0 0,1-1-1,-1 0 1,1-1 0,19 5-1,-28-9-5,1 1 0,-1-1 0,0 1 0,0-1 0,0 0-1,0 0 1,0 0 0,0-1 0,0 1 0,4-1 0,32-9 22,-1-1 0,49-21 0,-81 30-15,-1 0 1,0 0-1,0-1 0,0 1 1,0-1-1,5-5 1,-9 8-13,80-72 86,-7-18-44,-73 90-42,26-40 121,74-160 64,-98 194-156,0 1 0,0-1 0,0 1 0,0-1 0,0-8 0,21-216 224,-25 180-25,-38-188 101,27 194-75,-86-146 98,74 156-111,-155-152-1885,68 83-8049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2:5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22 310 9776,'-11'60'400,"11"-58"41,-3-9 96,2 7-508,1-1-1,-1 1 1,1 0 0,-1-1-1,1 1 1,-1-1-1,1 1 1,0-1 0,-1 1-1,1-1 1,0 1-1,0-1 1,-1 1 0,1-1-1,0 1 1,0-1 0,0 1-1,0-1 1,-1 0-1,1 1 1,0-1 0,0-15 329,0-1 1,0 1-1,6-25 0,9-45 487,-13 74-793,7-19 298,-2 16-197,0 0 0,1 1 1,1 0-1,0 0 0,19-21 1,-24 32-98,0 0 1,0 1 0,0-1-1,1 1 1,-1 0 0,1 0-1,0 1 1,-1-1 0,1 1-1,0 0 1,5-1 0,-2 1 32,-4 0-67,0 0 1,0 1-1,1 0 0,-1 0 1,0 0-1,0 1 1,0-1-1,0 1 0,0 0 1,0 0-1,0 0 1,0 0-1,0 1 0,-1 0 1,1 0-1,0 0 1,-1 0-1,5 4 0,1 1-6,-2 1 0,1-1 0,-1 2 0,10 12 0,-15-18-7,0 0-1,0 0 1,0 0-1,0 0 1,0 1-1,0-1 1,-1 1-1,0-1 1,0 1-1,1 4 0,2 5 6,-1-1-5,-1-7 1,0 0 0,-1 1-1,0-1 1,0 1 0,0 8 0,1 13 26,-1-4 39,7 43-1,-3-30 41,-5-33-103,0 0 1,0 0-1,0 0 1,0-1-1,1 1 1,0 0-1,-1 0 0,1 0 1,0 0-1,1 0 1,-1-1-1,0 1 1,1-1-1,2 4 0,-3-4-5,0-1-1,1 0 0,-1 0 0,1 0 1,-1 0-1,1 0 0,0-1 0,-1 1 1,1 0-1,0-1 0,-1 1 0,1-1 0,0 1 1,0-1-1,0 0 0,2 0 0,34-3 76,-36 2-86,19-1 19,-4-1 23,0 0 1,26-9-1,128-40 87,-139 40-92,40-24 1,-48 21-30,27-22 0,10-14 1,-22 11-4,-31 31-1,-2 0-1,1 0 0,7-15 1,-13 23-1,-1 1 0,1-1-1,-1 0 1,0 0 0,1 1 0,-1-1 0,0 0 0,0 0 0,0 1 0,1-1 0,-1 0 0,0 0-1,0 1 1,0-1 0,0 0 0,0 0 0,-1 0 0,1 1 0,0-1 0,0 0 0,0 0-1,-1 1 1,1-1 0,0 0 0,-1 0 0,1 1 0,0-1 0,-1 0 0,1 1 0,-1-1-1,1 1 1,-1-1 0,0 1 0,1-1 0,-1 1 0,1-1 0,-2 0 0,0 0-3,0 1 0,1-1 0,-1 0 0,0 1 0,0-1 1,0 1-1,0 0 0,0-1 0,0 1 0,0 0 0,0 0 1,0 0-1,-1 1 0,-3 0-6,0 1 1,1 0-1,0 0 0,-1 0 1,1 1-1,0 0 0,0 0 1,1 0-1,-1 0 0,1 1 1,-1 0-1,-6 8 0,10-11 6,0 1 0,0 0 0,0-1 0,0 1-1,1-1 1,-1 1 0,1 0 0,-1 0 0,1-1-1,0 1 1,-1 0 0,1 0 0,0 0 0,0-1 0,0 1-1,0 0 1,1 0 0,-1-1 0,0 1 0,1 0-1,-1 0 1,1-1 0,0 1 0,-1 0 0,1-1-1,0 1 1,0-1 0,0 1 0,2 1 0,1 2-2,1 0 1,-1 0 0,1-1 0,0 1 0,6 3 0,-9-7 5,7 5-7,1 0 0,-1-1 0,1 0 0,0-1 0,20 6 0,-14-5 4,-12-3 2,-1-1 1,2 1-1,-1-1 0,0 0 1,0 0-1,0 0 0,0-1 0,9 0 1,4 1-1,43 1 1,0-6 0,-8-8 2,-44 9-1,1-1 0,-1 0 1,0 0-1,0-1 0,-1 0 1,9-8-1,-15 13 0,-1 0-1,1-1 1,-1 1 0,0 0-1,1-1 1,-1 1-1,1-1 1,-1 1 0,0 0-1,1-1 1,-1 1-1,0-1 1,0 1 0,1-1-1,-1 1 1,0-1-1,0 1 1,0-1 0,0 1-1,1-1 1,-1 0-1,0-7 4,1 0-1,-1 0 0,-1 0 0,1 0 0,-1 1 0,-4-16 0,-4 8 23,1 7-20,0 0 0,-1 0-1,-1 1 1,1 1-1,-1-1 1,-13-5-1,2 6 28,10 5-20,-3-2-3,-1 2-1,1 0 1,0 1-1,0 0 0,0 1 1,-1 1-1,-26 6 0,-118 39 47,126-34-14,-127 66 16,156-77-54,0 0 0,1 0-1,-1 1 1,1-1-1,-7 6 1,-11 14 8,0 1 0,-29 40 0,49-61-10,0-1 0,0 0 0,1 1 0,-1-1 0,0 1 0,0 0 0,1-1 0,-1 1 0,1-1 0,0 1 0,-1 0 0,1 1 0,-1 9 3,1 0-1,0 0 1,1 0-1,0 0 1,1-1-1,1 1 1,3 12-1,-5-23-2,-1 1-1,1-1 0,-1 0 1,1 1-1,0-1 0,0 0 1,-1 0-1,1 1 0,0-1 1,0 0-1,0 0 0,0 0 1,1 0-1,0 1 0,-2-2-1,12 10 7,1 0 0,22 14-1,-13-13-4,0 0 0,40 12 0,-24-12 0,54 10 1,57-6-2,65-20 467,-71-8-3102,48-7-8199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2:5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506 931 10584,'22'-12'49,"13"-11"254,17-20 134,-52 43-414,1-1 1,-1 1-1,1-1 1,-1 0-1,0 1 0,1-1 1,-1 1-1,0-1 1,1 0-1,-1 1 0,0-1 1,0 0-1,0 0 0,1 1 1,-1-1-1,0 0 1,0 1-1,0-1 0,0 0 1,0 1-1,0-1 1,-1 0-1,1 0 0,0 1 1,0-1-1,0 0 1,-1 1-1,1-1 0,0 0 1,-1 1-1,1-1 1,0 1-1,-2-2 0,2 1 35,-2-1-18,0 0 0,0 0 0,0 0 0,0 0 0,0 0 0,0 0 0,-1 0-1,1 1 1,-1-1 0,1 1 0,-1 0 0,-3-2 0,-38-9 319,-19 3-229,34 7 165,10 2-169,-7-1-34,-1 2-1,1 1 1,-1 1-1,-30 8 1,40-7-8,2-2-39,0 2 1,1-1-1,-1 2 0,1 0 0,0 1 0,-22 13 0,17-7 79,-30 24 1,43-31-88,1 0 0,-1 1 1,1-1-1,-1 1 0,2 1 0,-1-1 1,1 0-1,0 1 0,-5 11 0,8-17-25,1 0-1,0 0 0,0 0 1,0 1-1,0-1 0,0 0 1,0 0-1,0 0 0,0 0 1,1 0-1,-1 0 1,0 0-1,1 0 0,-1 0 1,1 0-1,-1 0 0,1 0 1,-1 0-1,1 0 1,-1 0-1,1-1 0,0 1 1,0 1-1,3 2 23,0 4-6,-3-6-12,1 1-1,-1-1 1,1 0 0,-1 1-1,1-1 1,0 0 0,0 0-1,0 0 1,0-1 0,0 1-1,0 0 1,4 1 0,-2 0 41,-2-1-42,0 0-1,1 0 1,-1-1-1,1 1 1,0-1-1,0 1 1,-1-1-1,1 0 1,0 0-1,0 0 1,0-1-1,0 1 1,0-1-1,0 1 1,0-1-1,0 0 1,0 0-1,0 0 1,0-1-1,0 1 1,0-1-1,5-1 1,101-39 193,-82 28-87,104-70 52,-128 81-156,0-1-1,0 1 0,0 0 1,-1-1-1,1 0 0,2-3 1,6-9 22,0 0 1,9-18-1,-11 16-17,11-37-1,-20 54-21,1-4 12,0 1 0,0-1 0,0 1-1,0-1 1,-1 0 0,0 0 0,1-3 0,-9-206 124,1 165-50,2 22-50,-4-24 17,-2 1-1,-26-74 1,-27-73 195,61 190-202,-2-3 6,5 9-51,0 0 0,0 0-1,0 0 1,0 0-1,0 0 1,0 0-1,0 0 1,0 0-1,0-1 1,0 1-1,0 0 1,-1 0-1,1 0 1,0 0 0,0 0-1,0 0 1,0 0-1,0 0 1,0 0-1,0 0 1,0 0-1,0 0 1,0 0-1,-1 0 1,1 0 0,0 0-1,0 0 1,0 0-1,0 0 1,0 0-1,0 0 1,0 0-1,0 0 1,0 0-1,-1 0 1,1 0-1,0 0 1,0 0 0,0 0-1,0 0 1,0 0-1,0 0 1,0 0-1,0 0 1,0 0-1,0 0 1,-1 0-1,1 1 1,0-1 0,0 0-1,0 0 1,0 0-1,0 0 1,0 0-1,0 0 1,0 0-1,0 0 1,0 0-1,0 0 1,0 1-1,0-1 1,0 0 0,0 0-1,0 0 1,0 0-1,0 0 1,0 0-1,0 1 1,-5 5 7,1 1 1,-1 0-1,2 1 0,-1-1 1,1 1-1,0-1 1,0 1-1,1 0 1,-1 9-1,-2 10 7,-2 28-1,7-27-1,6 59 1,8 40-10,4 3 1,2-19-4,4-14-1,8-11 0,2-7 0,-3-10 0,6 13-1,-36-80 1,0 0-1,1 0 1,-1 0-1,0 0 1,1 0 0,-1 0-1,1-1 1,-1 1-1,1 0 1,0-1 0,0 1-1,0-1 1,0 1-1,0-1 1,4 2-1,-2-2 0,6 2-4,82 0 1,-55-4-178,56-8 0,-53 4-1627,39-4-8951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2:59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56 129 10672,'-24'31'2764,"26"-31"-2280,6 0-15,-8-1-443,0 1-1,0 0 1,0-1 0,0 1 0,1 0 0,-1-1-1,0 1 1,0 0 0,0-1 0,0 1-1,0 0 1,0-1 0,0 1 0,0-1 0,0 1-1,0 0 1,0-1 0,0 1 0,0 0-1,0-1 1,0 1 0,0 0 0,-1-1 0,1 1-1,0 0 1,0-1 0,0 1 0,-1 0-1,1-1 1,-39-30 845,39 31-867,0 0 1,0 0 0,-1 0-1,1 0 1,0-1-1,0 1 1,0 0-1,0 0 1,0 0 0,0 0-1,0-1 1,0 1-1,0 0 1,0 0-1,0 0 1,0-1 0,0 1-1,0 0 1,0 0-1,0 0 1,0 0-1,0-1 1,0 1-1,0 0 1,0 0 0,0 0-1,0 0 1,0-1-1,0 1 1,0 0-1,1 0 1,-1 0 0,0 0-1,0 0 1,0-1-1,0 1 1,0 0-1,0 0 1,1 0 0,-1 0-1,0 0 1,0 0-1,0 0 1,0 0-1,1-1 1,-1 1 0,0 0-1,0 0 1,0 0-1,0 0 1,1 0-1,-1 0 1,0 0 0,15-11-124,0 1 1,0 1 0,1 0 0,19-8 0,-13 7-987,69-34-8855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0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3144,'0'0'2544,"-4"8"-2358,-12 25-127,10-16 49,-11 91 40,14-71-76,1 64 0,2-75-60,4 106 132,-5-107-122,0-7 19,1 1 1,1-1-1,0 0 1,8 35-1,-6-43-21,-2-8 35,1 0 4,-1-1-55,0 0-1,1 0 1,-1 0 0,0 0 0,0 0 0,0 0 0,1-1-1,-1 1 1,0 0 0,1-1 0,-1 1 0,0-1-1,1 0 1,-1 1 0,1-1 0,-1 0 0,1 0 0,-1 0-1,0 0 1,1 0 0,-1 0 0,1 0 0,-1 0-1,1-1 1,-1 1 0,0-1 0,1 1 0,-1-1 0,1 1-1,-1-1 1,0 0 0,0 1 0,1-1 0,-1 0-1,0 0 1,1-2 0,3-1-114,-1-1 1,0 0-1,0-1 0,-1 1 1,0-1-1,4-8 0,8-19-3883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0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6816,'0'0'0,"0"13"0,2-2-144,2 0 144,5 2-584,8-2 584,1-2-464,-3-3 464,-1-1-3744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0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5208,'0'0'96,"-2"5"16,0 3-59,-1 7 14,-1 0-1,-1 0 1,-11 23 0,-64 100 485,55-98-352,19-31-136,1 0 1,0 1-1,-6 17 1,10-23-52,0 0 0,0 1 0,0-1 0,0 0 1,1 1-1,0-1 0,0 0 0,0 1 0,0-1 1,0 0-1,1 1 0,0-1 0,1 5 0,-1-8-11,-1 0-1,1 0 0,0 0 0,-1 0 0,1 0 1,0-1-1,0 1 0,0 0 0,0 0 0,-1 0 1,1-1-1,0 1 0,0 0 0,0-1 0,1 1 1,-1-1-1,0 0 0,0 1 0,1-1 0,2 2 2,34 7 1,-2-8 3,0-1-1,0-2 1,0-1 0,40-9-1,-71 11-6,38-6 40,1 2 0,51 0-1,-90 4 8,2-1 6,-6 2-49,-1 1-1,1-1 0,-1 0 1,1 1-1,-1-1 1,1 1-1,-1-1 1,0 1-1,1-1 1,-1 1-1,1-1 0,-1 1 1,0-1-1,0 1 1,1-1-1,-1 1 1,0-1-1,0 1 0,0 0 1,0-1-1,1 1 1,-1 0-1,0-1 1,-1 3-1,1-1 1,-1 0-1,0 1 1,0-1-1,0 0 1,0 0-1,0 1 1,0-1-1,-1 0 1,1 0-1,-1 0 1,1-1-1,-1 1 1,0 0-1,1 0 1,-4 1-1,4-2-4,-42 35 16,5-7-3,-12 3-9,0-2-3,2 0 0,6-1 0,11-4 1,-21 15 6,42-35 94,8-3-154,0-1 0,0 0 0,0 0 0,0 1 0,0-1 0,1 1 0,-1-1 0,0 1 0,1 0 0,-1 0 0,1 0 0,-1 0 0,1 0 1,0 0-1,0 0 0,0 0 0,-1 3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0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57 505 6104,'7'10'-12,"-5"-8"1,0 0 0,0 1 0,0-1 0,-1 1 0,1 0 0,-1-1 0,0 1 0,2 6 0,8 28-77,-1 23 71,9 96 22,4 90 135,-21-226-105,14 109 138,-10-102-115,0 3 134,5 55-1,-11-82-57,0-1-1,0-1-126,0-1 0,0 0-1,1 0 1,-1 0 0,0 1-1,0-1 1,0 0 0,0 0-1,0 0 1,0 1 0,0-1 0,0 0-1,0 0 1,0 1 0,0-1-1,0 0 1,0 0 0,0 1 0,0-1-1,0 0 1,0 0 0,0 0-1,0 1 1,-1-1 0,1 0 0,0 0-1,0 0 1,0 1 0,0-1-1,0 0 1,-1 0 0,1 0-1,0 0 1,0 1 0,0-1 0,0 0-1,-1 0 1,1 0 0,0 0-1,0 0 1,0 0 0,-1 0 0,1 0-1,0 1 1,-13-9 140,-17-26 31,20 22-158,5 7-2,1 0-1,1 0 0,-1 0 1,1-1-1,0 1 1,0-1-1,-3-8 1,-44-129 139,42 109-49,-23-166 45,28 157-59,-2-175 26,6 174-79,11-178 18,-7 180-39,15-53 0,-14 75-18,0 2-1,16-33 1,-12 34 1,17-27-1,-23 39-1,0-1-1,1 1 0,0 0 0,0 0 1,6-4-1,-8 6 0,1 1 0,0 0-1,0 0 1,0 1 0,1-1 0,-1 1 0,0 0 0,1 0 0,-1 0 0,1 1 0,-1 0 0,0-1 0,1 2-1,5-1 1,-9 0 0,0 1 0,-1-1-1,1 0 1,0 0-1,0 0 1,0 0-1,-1 0 1,1 1 0,0-1-1,0 0 1,0 1-1,-1-1 1,1 1 0,0-1-1,0 1 1,10 9-3,0-1 0,-1 2 1,0-1-1,12 18 0,-10-7-22,65 191-74,-53-130 62,48 104-14,-66-170 48,-4-1 0,0 9 3,-1-20 15,-1-1-1,0 1 1,0-1 0,0 1 0,-1 0 0,1-1 0,-1 1-1,1-1 1,-1 0 0,0 1 0,-1-1 0,1 1 0,-1-1-1,1 0 1,-1 0 0,0 0 0,0 0 0,0 0-1,-1-1 1,1 1 0,-1 0 0,1-1 0,-1 0 0,0 0-1,0 0 1,0 0 0,0 0 0,0 0 0,0-1 0,-1 1-1,1-1 1,-5 1 0,4-2 16,1 0-1,0 0 1,0 0 0,0 0-1,0 0 1,0-1 0,0 0 0,0 1-1,0-1 1,1 0 0,-1 0-1,0-1 1,0 1 0,1-1-1,-1 1 1,1-1 0,-1 0-1,-3-3 1,0-1-248,0 0 1,0-1-1,0 0 1,-8-13-1,-6-13-5236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0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94 327 8072,'-8'12'0,"-2"-2"1,8-8 11,-1-1 23,-10 0 7,8 3 13,-40 60 178,44-63-222,0 0-1,0 1 0,1-1 0,-1 0 1,0 1-1,1-1 0,-1 1 0,1-1 1,0 1-1,-1 0 0,1-1 0,0 1 0,0-1 1,0 1-1,0 3 0,0 3 13,0 50 117,1-30-29,1 0-1,11 52 1,-10-70-96,16 33 77,10 8 4,-29-51-93,1 1 0,0 0 0,0-1 0,-1 1 0,1 0 0,0-1 0,0 1 0,0-1 0,0 1 0,0-1 0,0 0 0,0 1 0,0-1 0,0 0 0,0 0 0,0 0-1,0 1 1,0-1 0,0 0 0,0 0 0,0-1 0,0 1 0,1 0 0,1 0 6,9-2 6,-1-1 0,1 0 1,-1 0-1,0-1 0,0 0 1,-1-1-1,19-11 0,-16 5 39,43-65 22,-47 59-15,1-13-13,-1-1 0,-2 1 0,-1-1 0,1-33 0,-5 42-36,-1 10 11,0 0 0,-2 1-1,-2-22 1,-13-76 95,14 95-97,-2 0 0,0 0 0,0 1 0,-2-1 0,1 1 0,-11-17 0,14 29-16,1-1 1,-1 0-1,1 1 1,-1-1-1,1 1 0,-1-1 1,0 1-1,0 0 1,0 0-1,0 0 0,0 0 1,0 0-1,0 0 1,0 1-1,0-1 0,0 1 1,0-1-1,-4 1 1,3-1 0,-5 4 29,-1 4-25,0 0 1,0 2-1,1-1 0,-11 14 1,19-22-11,-9 12 10,0 1-1,1 0 1,1 0 0,0 0-1,0 1 1,-8 25-1,12-30-5,1-4 0,0 0 1,0 1-1,1-1 1,-1 1-1,1-1 1,0 1-1,1-1 1,-1 11-1,1 0 2,-1-2-1,1-8 0,0 0-1,0 0 1,0-1 0,1 1-1,0 0 1,3 11 0,-1-5 2,1 0 0,0-1-1,1 0 1,8 14 0,-13-24-6,0-1 0,1 1-1,-1-1 1,1 1 0,-1-1 0,0 1-1,1-1 1,-1 1 0,1-1-1,-1 1 1,1-1 0,-1 0-1,1 1 1,0-1 0,-1 0 0,1 1-1,-1-1 1,2 0 0,30 10 12,-25-9-12,0 0 0,-1-1-1,1 0 1,13-2 0,38-10 4,14-11-3,77-41-3,-144 62 0,67-35-10,-47 23 9,63-35-22,-56 31-2,0 1 0,1 2 0,48-14 0,-79 29 22,0 0 0,0 0 0,0 0-1,0 0 1,0 1 0,0-1 0,0 1 0,0-1 0,0 1-1,0 0 1,0 0 0,0 0 0,0 0 0,0 0 0,-1 0-1,1 0 1,0 1 0,-1-1 0,1 1 0,-1-1 0,1 1-1,0 2 1,1-1-12,11 13 2,0 0-1,-2 1 1,0 1-1,-1-1 1,-1 2-1,11 26 1,11 37-58,12 36-51,-38-97 104,-1 0 0,-1 0 0,0 1 0,-2-1-1,0 30 1,-3-32 14,1-8-3,-2 0-1,1-1 1,-5 18 0,-18 54-29,21-72 33,-1 1 0,-1-1 0,0 0 0,0 0 0,-1-1-1,-10 13 1,16-21 4,-1 0-1,0 0 0,1-1 1,-1 1-1,0 0 1,0-1-1,0 1 0,1 0 1,-1-1-1,0 1 1,0-1-1,0 1 0,0-1 1,0 0-1,0 1 0,0-1 1,0 0-1,-2 1 1,0-1-2,2 0 2,1 0 0,-1 1 0,0-1 0,1 0 0,-1 0 0,0 0 0,0 0 0,1 0 0,-1-1-1,0 1 1,1 0 0,-1 0 0,0 0 0,1-1 0,-1 1 0,0 0 0,1 0 0,-1-1 0,1 1 0,-1-1 0,0 1 0,0-1 0,-3-4 0,0-1 0,1 0 0,-1 1 0,1-1 0,0 0 1,1-1-1,-1 1 0,-1-9 0,3 10 1,-2-5 3,0-1-1,1 0 0,1 0 0,0 0 0,0 0 1,1 0-1,0 0 0,1 0 0,3-12 0,-3 12 3,5-14 35,45-98 27,-38 98-1,72-110 25,-66 106-32,98-125 20,-92 122-40,-3 4-19,99-115 30,-27 60-26,-91 80-23,0 1-1,1-1 1,-1 1 0,1 0-1,0-1 1,0 2 0,0-1 0,0 0-1,5-1 1,4 0 1,-8 1-3,-1 0 1,1 1-1,0 0 1,0 0-1,10-1 1,-11 3-1,-1-1 0,1 0 0,-1 1 0,0-1 0,1 1 0,-1 0 0,0 0 0,5 3 0,-4-2 0,-1 0 0,1 0 0,-1 1 0,1-1 0,-1 1 0,0 0 0,3 4 0,6 8 0,-2 1-1,0 0 1,-1 0 0,8 20 0,-15-30-1,90 205-44,33 85-23,-118-275 62,-1 0 0,-1 0 0,-1 1 1,2 30-1,-4-33 3,0-8-1,-1 0-1,0 0 0,-2 19 1,0-12 2,-2 26-1,3-42 3,0 0-1,-1 0 0,1 0 0,0 1 1,-1-1-1,0 0 0,1 0 1,-1 0-1,0 0 0,0 0 0,0-1 1,0 1-1,0 0 0,0 0 0,-3 2 1,-2 3-2,3-2 1,-1 1 0,0-1 0,0-1 0,0 1 0,-1-1 0,0 1 0,0-1 1,0 0-1,-11 5 0,14-8 1,-1 0 0,1 0 0,-1 0 0,1-1 0,-1 1 0,0-1 0,1 1 0,-1-1 0,-3 0 0,3-1 0,1 1 0,-1-1 1,0 0-1,0 0 0,1 0 1,-1 0-1,1-1 0,-1 1 1,1-1-1,-1 1 0,1-1 0,0 0 1,0 0-1,0 0 0,0 0 1,-3-5-1,-1-5 27,2-12-5,-1-45 1,8 45 45,7-15-15,16-40-1,-13 58 42,77-81 34,-67 82-48,114-75 28,-38 35 18,-73 44-116,38-20 51,33-3 7,-80 37-40,4 3-14,0 2 0,23 5 1,-28 0 6,-13-6-17,4 2-1,0 0 1,-1 1-1,0 0 1,0 1 0,-1-1-1,1 1 1,-1 0-1,0 0 1,-1 0-1,1 1 1,3 9 0,28 58 14,-34-68-14,0 1 0,0 0-1,0 0 1,-1 0 0,0 0-1,0 0 1,-1 0 0,0 0-1,0 9 1,-1-5-2,1 49 22,-2-55-19,2-4-5,0-1 0,0 0 0,0 1 0,-1-1 1,1 0-1,0 0 0,0 1 0,-1-1 0,1 0 0,0 0 0,0 1 0,-1-1 0,1 0 0,0 0 0,-1 0 0,1 1 0,0-1 0,-1 0 0,1 0 0,0 0 0,-1 0 0,1 0 0,0 0 0,-1 0 0,1 0 0,0 0 0,-1 0 0,1 0 0,0 0 0,-1 0 1,1 0-1,0 0 0,-1 0 0,1 0 0,0 0 0,-1 0 0,1-1 0,0 1 0,-1 0 0,1 0 0,0 0 0,-1-1 0,-3-10 0,3 9 0,-5-36-1360,1-6-5440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0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 9056,'-9'-6'1,"7"5"7,10 16 15,8 5-17,7 6-4,33 29-1060,-27-27-4228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0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9056,'25'-3'0,"-19"3"0,-1 1 1,1 0-1,-1 1 1,1-1-1,-1 1 0,0 0 1,0 1-1,0-1 1,6 4-1,-9-4 2,11 8 33,60 75 25,-58-63 8,46 129 48,-50-114 32,44 166 48,-45-163-128,28 173 44,-25-141-87,5 1-19,-10-41-28,2 0 1,16 36 0,-22-69-13,1-1 21,-1 0 0,0 0-1,1 0 1,-1-1 0,0 0-1,0 1 1,0-1-1,-1-1 1,1 1 0,-1-1-1,0 1 1,4-6 0,37-55-126,-35 48 101,27-43-41,20-29 16,-52 83 58,-1-1-1,1 1 0,-1 0 0,1 0 0,1 1 1,-1-1-1,6-3 0,5-5-1,35-33 2,-24 22 7,-13 11 5,25-18 0,-37 30-2,1 0 0,0-1 0,0 1 0,0 0 0,0 0 0,0 0 0,0 0 0,0 1 0,0-1-1,1 1 1,-1-1 0,0 1 0,0 0 0,1 0 0,-1 0 0,0 0 0,0 0 0,1 0 0,-1 1 0,0-1 0,0 1 0,0-1 0,0 1 0,1 0 0,-1 0 0,0 0 0,0 0 0,-1 0 0,5 3 0,-6-3 6,1 0 0,0 0 0,0 0 0,0 0 0,-1 0 0,1 0 0,-1 0 0,1 0 0,-1 0 0,1 1 0,-1-1 0,0 0 0,1 0 0,-1 1 0,0-1 0,0 2 0,1 4 15,2 3-7,-2-6 2,0-1-1,0 1 1,0-1-1,-1 1 1,1 0-1,-1-1 1,-1 7-1,1 58 176,0-63-156,-1 1 0,0-1-1,-1 0 1,1 1 0,-1-1 0,0 0-1,0 0 1,-1 0 0,1-1 0,-5 7 0,0 1 73,2-1-79,4-9 40,-4 1-1,0-1-57,-1 1 0,1-1 0,-1 0 0,0-1-1,0 1 1,0-1 0,0 0 0,0-1 0,0 1 0,0-1 0,-1 0 0,1-1-1,0 0 1,0 0 0,0 0 0,0 0 0,0-1 0,1 0 0,-1-1 0,0 1 0,1-1-1,-8-5 1,-1 0 47,-1-2 0,-22-20 0,8 6-1418,17 15-5285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6:1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34 6640,'-64'-33'361,"57"49"63,7 16-321,-1 0-1,-2 0 0,-2 0 1,-10 39-1,-32 117-14,37-140-41,-43 248 15,42-228-27,-48 295 18,48-291-18,-36 299 53,42-334-68,-17 180 55,20-193-63,-3 78 47,5-83-24,0-1-1,1 1 1,6 27-1,-4-54 5,1-2-33,10-34 29,35-125-1012,-18 63-4103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0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10672,'21'81'0,"-10"-31"0,0 82 15,-10-130-13,0 127 168,-1-3 28,17 195 446,-6-219-344,-5 78 444,-11-150-611,4-27-98,0 0 4,-5 6-30,6-8-8,-1-1 0,1 1-1,0-1 1,-1 1 0,1-1 0,-1 0 0,1 1-1,0-1 1,-1 0 0,1 1 0,-1-1 0,1 0-1,-1 1 1,1-1 0,-1 0 0,1 0 0,-1 0-1,0 0 1,1 0 0,-1 1 0,1-1 0,-1 0-1,1 0 1,-1 0 0,1 0 0,-1-1 0,1 1-1,-1 0 1,0 0 0,1 0 0,-1 0 0,1 0-1,-1-1 1,1 1 0,-1 0 0,1 0 0,-1-1-1,1 1 1,0 0 0,-1-1 0,1 1 0,-1-1-1,1 1 1,0 0 0,-1-1 0,1 1 0,0-1-1,0 1 1,-1-2 0,-15-24-1308,15 25 969,-10-22-7322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0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5832,'19'-2'0,"19"-3"0,12 3 0,4 7 0,-42-2-1,-1 0 0,1 1 1,-1 1-1,0-1 0,0 2 1,0 0-1,-1 0 0,0 1 1,0 0-1,0 0 0,14 17 1,30 37-7,-15-14 6,0 6 1,-3-10 0,2-10 1,-20-21 5,34 16 0,-51-28-6,1 1 4,1 0 0,-1 1 0,1-1 0,0 0 0,-1-1-1,1 1 1,0 0 0,0-1 0,0 1 0,-1-1 0,7 0 0,3 0 2,2 2 2,-9-2 5,0 1 1,1-1-1,-1 0 0,0 0 1,0-1-1,10-1 1,-2 0 27,0-1 1,0-1 0,0 0-1,0-1 1,-1 0 0,1 0-1,-1-2 1,19-13-1,1-11 14,-21 16 92,-1-8-35,12-42 1,-20 46 135,-3-18 7,-2 0 1,-1 1-1,-12-46 0,-4 26-123,10 36 203,-3 3-218,-1 2 1,0-1-1,-19-13 0,16 19 197,-13 2-100,-37-7 1,66 15-194,0 0-1,-1 0 1,1-1-1,0 1 1,-1 0 0,1 0-1,0 1 1,-1-1 0,1 0-1,0 0 1,-1 1-1,-1 0 1,-16 7 71,1 0 0,0 1 0,-24 17 0,40-25-71,1 0-1,-1 1 1,0-1 0,0 1-1,1 0 1,-1 0 0,1-1-1,-1 1 1,0 2 0,-71 130 257,60-102-124,-42 146 54,46-140-88,4-11-58,-2 7-9,1 0 0,2 0-1,0 42 1,12 81 94,-2-127-87,9 9-19,30 57 0,-44-93-36,0-1 0,0-1 0,1 1 0,-1 0 0,0 0-1,1 0 1,0-1 0,-1 1 0,1 0 0,3 1 0,-5-3-5,12 9 13,0 0 0,1 0 1,14 6-1,-7-7-3,41 13 0,-61-21-10,4 1 7,0 0 0,1 0 0,-1 0-1,1 0 1,-1-1 0,6 0 0,197-14 60,-200 13-63,0 0 0,0 0 0,0-1 0,10-4 0,213-99 24,-186 77-8,182-150-1446,-105 78-5820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07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468 363 5112,'-7'-8'249,"-5"-4"-129,-35-41 479,-20-37 546,58 78-1110,-25-29 442,32 38-446,0 1 0,0 0 0,-1 1 0,1-1 0,-1 0 0,1 1 0,-1-1 0,1 1-1,-1 0 1,0 0 0,0 0 0,0 0 0,0 0 0,1 1 0,-5-1 0,-73 1 398,72 3-321,-8 10-58,1 1 1,-16 16-1,24-21-29,-1 0 0,1 0 1,1 1-1,0 0 1,0 0-1,1 0 0,0 1 1,-4 14-1,6-17-5,-4 12 51,1 0 1,2 1-1,-5 38 1,6-37-40,1-13 20,1 0-1,0 0 0,0 0 1,1 18-1,1-6-10,-1-5 24,1 0 1,0 0 0,1 0 0,1 0 0,8 27-1,-10-40-46,1 0 0,-1-1 0,1 1-1,0 0 1,0 0 0,0-1 0,0 1-1,0-1 1,1 0 0,-1 1 0,1-1-1,-1 0 1,1 0 0,0-1 0,0 1 0,5 2-1,-4-2 1,8-1 66,-3-2-59,0-1 0,1-1-1,-1 1 1,0-2 0,-1 1 0,1-1-1,-1 0 1,14-10 0,53-42 75,-74 55-98,16-15 49,0-1-1,0 0 1,-2-2-1,0 1 1,22-41-1,-27 45-36,-7 8 2,1 1-1,-1-1 1,0 0-1,0 0 0,2-11 1,13-38 82,-16 48-73,-1 0-1,1 0 0,-1 0 1,-1 0-1,1 0 1,-2-14-1,0 18 190,2 12-158,-1 3-44,5 33 57,1-15-27,1-1 1,2-1 0,14 30-1,-19-46-31,-3-10-5,0 0 0,-1 0 1,1 0-1,0 0 0,0 0 1,1 0-1,-1 0 0,0 0 1,1-1-1,-1 1 0,1 0 1,2 1-1,8 8 16,0-1-1,1 0 1,1-1 0,-1 0-1,27 11 1,-37-19-16,1 0-1,1 0 1,-1 0 0,0 0-1,0-1 1,0 0-1,0 0 1,0 0 0,0 0-1,0-1 1,1 0 0,-1 0-1,0 0 1,-1 0 0,1 0-1,4-3 1,4-2 4,-1 0 0,0-1 0,15-13 0,-18 14-4,5-3-1,-8 5-1,0 0 1,0 0-1,0 0 1,-1 0-1,7-8 1,23-30 16,49-77 1,-30 33-8,-11 25-5,8-3-4,5 11-2,-2 15 0,-7 14 0,-42 23 0,-1-1 0,1 1 0,-1 0 0,1 0 0,0 0 0,0 1 0,4-1 0,-4 1 0,0 1-1,0 0 1,1 0 0,-1 1 0,0-1 0,0 1 0,0 0 0,-1 0 0,1 0 0,0 1 0,-1-1 0,4 4 0,-5-5-1,8 10-4,3 12 4,19 45-1,-25-52 1,-2 1-1,0 0 0,5 32 1,-7-26-2,2 0 0,8 23 1,6 11-2,3 6-22,20 96 1,-39-138 12,2 31-1,-20-63 8,8-5 6,-4-15 0,-17-75-1535,23 75-5498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0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0 240 7088,'3'-10'22,"-1"0"0,0 1 1,-1-1-1,1-14 1,-2 18-6,0 1 1,0-1-1,1 0 1,0 1 0,0-1-1,0 1 1,1-1 0,0 1-1,0 0 1,0-1 0,1 1-1,-1 0 1,7-8-1,-7 11 5,0-1-1,0 1 0,0 0 1,1 0-1,-1 0 0,0 1 1,1-1-1,0 1 0,-1-1 1,1 1-1,0 0 0,0 0 0,-1 0 1,1 0-1,0 0 0,0 1 1,0-1-1,0 1 0,0 0 1,0 0-1,0 0 0,4 1 1,0 0 16,0 0 1,-1 1 0,1 0 0,-1 1 0,1-1 0,-1 1 0,0 0 0,7 5-1,-3 1 77,6 16 22,23 48 0,-19-34-27,7 12 25,-24-44-109,0 0 1,1 0-1,0 0 1,0-1 0,1 0-1,-1 1 1,1-2-1,1 1 1,-1 0-1,1-1 1,7 5-1,-12-10-18,1 1-1,0-1 1,0 1-1,0-1 1,0 0-1,0 0 1,0 0 0,0 0-1,0 0 1,0-1-1,0 1 1,0 0-1,0-1 1,-1 0-1,1 1 1,0-1-1,0 0 1,0 0-1,-1 0 1,1 0-1,2-2 1,-2 1 4,6-6 68,5-13-28,-2-2 0,0 1 1,-2-2-1,8-24 0,-3 7-25,49-115 374,-61 150-313,2-1 15,-3 5-31,5 20 32,6 86-59,16 161 30,0-42-57,-22-177-3,28 196 10,-26-193-11,-7-40-12,56 239 29,-11-75 17,-31-106-13,-15-65-33,1-1 0,-1 0 0,0 1 0,0-1 0,0 0 0,0 1 0,0-1 0,-1 1 0,1-1 0,0 0 0,-1 1 0,1-1 0,0 0 0,-1 0 0,0 1 0,1-1 0,-1 0 0,0 0 0,0 0 0,1 0 0,-1 0 0,0 0 0,0 0 0,0 0 0,0 0 0,0 0 1,-1 0-1,1-1 0,0 1 0,0 0 0,0-1 0,-1 1 0,1-1 0,0 1 0,-1-1 0,-1 0 0,-3 2 2,0-1 1,-1 0-1,1-1 0,-13 0 1,16 0-6,-13-2 22,-68-34 18,68 25 1,-2-6-15,0-1 0,2-1 0,1 0 0,0-1 0,-16-31 0,20 32-17,6 10 4,0 0 0,1 0 0,0 0-1,-5-20 1,-28-112 60,34 128-50,1 1-1,0-1 1,-1-23 0,3 12-9,-3 2-5,2 14-2,1 1 1,0-1-1,0 1 0,0-1 0,1 1 1,2-10-1,-2 6 0,2-9 9,0-1 1,1 1-1,1 0 0,1 1 0,1-1 1,0 1-1,16-28 0,-3 17-3,6-2-9,21-16-1379,-27 31-5504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08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7800,'0'0'-8,"2"5"-30,0 0 38,-1-3 2,0-1 1,0 1-1,0 0 1,0 0-1,-1-1 0,1 1 1,-1 0-1,1 0 1,-1 0-1,0 0 0,0 0 1,0 3-1,6 109 173,12 117 422,-12-144-129,-3-53-269,7 115 758,-9-131-904,0-13-3,-1 1 0,0-1 0,-1 1 1,1 0-1,-1-1 0,-2 8 0,2-4 34,-3 11 169,0-1 1,-12 32-1,15-49-106,-2-1-1,1-1-135,1 0 0,-1 0 0,0 0 0,0 0-1,0-1 1,1 1 0,-1 0 0,0-1 0,0 1 0,1-1-1,-1 0 1,0 0 0,1 1 0,-1-1 0,1 0 0,-1 0-1,1 0 1,-1-1 0,1 1 0,-2-2 0,-26-33-552,20 23-344,-26-33-6175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09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7 107 7352,'-3'-20'87,"2"11"16,0 0 0,0 0 0,1-1 0,0 1 0,2-17 0,0 23 145,1-2-9,3 4-63,46-3-1047,-23 2-4282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0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10136,'10'1'41,"1"1"1,-1 0 0,0 0 0,0 1-1,-1 1 1,1-1 0,-1 2 0,0-1-1,11 8 1,-18-11-36,0 0 1,-1 0-1,1 0 0,0 0 0,0 1 1,-1-1-1,1 1 0,-1-1 1,1 1-1,-1 0 0,0-1 1,3 5-1,0 2 5,17 26-1,-5-5-444,-2 0 0,19 55 0,-21-46-5792</inkml:trace>
  <inkml:trace contextRef="#ctx0" brushRef="#br0" timeOffset="1">285 487 5832,'4'13'1,"-3"-11"6,1 1-1,-1-1 3,1 0 0,-1 0 0,0 1 0,0-1 0,0 0 0,0 0 0,0 1 0,0-1 0,-1 1 0,1-1 0,-1 1 0,0-1 0,0 1 0,0 3 0,-1-1 41,0 0-1,0-1 0,-1 1 1,1-1-1,-1 0 0,0 1 1,-1-1-1,-2 4 0,-1 2 26,0-1 0,0 0 0,-1-1 0,0 1 1,-1-1-1,0 0 0,0-1 0,-1 0 0,1-1 0,-2 1 0,1-2 0,-16 8 0,21-12-73,0 0 0,-1 0-1,1 0 1,-1 0 0,1-1 0,-1 0-1,1 0 1,-1 0 0,1 0 0,-1-1 0,1 0-1,-1 0 1,-5-2 0,-1 0-552,-30-6-3910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1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36 404 6280,'-3'-5'7,"-2"1"49,1-1 1,0-1-1,1 1 0,0 0 1,-1-1-1,2 0 0,-4-7 1,6 10-10,-1 0 0,1 0 0,-1 0 1,1 0-1,0 0 0,0 0 0,1 0 1,-1 0-1,1 0 0,-1 1 0,1-1 1,0 0-1,0 0 0,0 0 0,0 1 1,1-1-1,-1 0 0,1 1 0,-1-1 1,1 1-1,3-4 0,-3 4-17,0 1 1,0-1-1,0 0 0,0 0 0,0 1 1,0 0-1,0-1 0,1 1 1,-1 0-1,0 0 0,1 0 0,2-1 1,-3 2-12,-1 0-5,1 0 0,-1 0 0,1 0 0,-1 1 0,0-1 0,1 0-1,-1 1 1,0-1 0,1 1 0,-1-1 0,0 1 0,0 0 0,0 0 0,0 0-1,1-1 1,-1 1 0,0 0 0,0 0 0,-1 0 0,1 1 0,0-1-1,0 0 1,0 0 0,0 2 0,15 18 61,-7-9-46,0 0-1,14 28 0,-18-31-10,4 6-4,-2 1 0,0 0 1,0 0-1,-2 1 1,5 24-1,4 39 30,19 91 56,-32-168-97,5 18 42,-2 0-1,4 42 0,-8-63-42,0 0 0,-1 0-1,1 1 1,0-1 0,0 0 0,0 0 0,0 1 0,0-1-1,0 0 1,0 0 0,0 1 0,0-1 0,0 0-1,0 0 1,0 1 0,0-1 0,0 0 0,0 0 0,0 1-1,0-1 1,0 0 0,0 0 0,1 1 0,-1-1-1,0 0 1,0 0 0,0 1 0,0-1 0,0 0-1,1 0 1,-1 0 0,0 1 0,0-1 0,0 0 0,1 0-1,-1 0 1,0 0 0,0 0 0,0 0 0,1 1-1,-1-1 1,0 0 0,0 0 0,1 0 0,-1 0-1,0 0 1,1 0 0,-1 0 0,1 0 0,9-12 42,7-31 41,-2 0-1,12-54 1,-22 77-57,0-4-18,11-33 27,2 12-9,2 1-1,34-54 1,-41 78-25,26-35 7,28-26 10,-57 70-15,0 0 0,1 0 0,1 2 0,0-1 1,21-12-1,-23 21 15,-7 2-17,1 1-1,-1-1 1,0 1 0,1 0 0,-1 0 0,0 1 0,0-1 0,0 1 0,-1 0 0,1-1-1,-1 1 1,1 0 0,-1 0 0,0 1 0,0-1 0,0 0 0,-1 1 0,3 6 0,3 9 7,0 0 0,3 20 1,-7-29-15,26 127 41,-18-75-27,34 192 26,-30-175-32,3-11 1,-15-58-4,0-1 0,1 1-1,10 15 1,-12-21 0,1-1-1,-1 0 0,0 0 1,1 0-1,0 0 1,0 0-1,0-1 1,0 1-1,0-1 1,5 3-1,-5-4 0,1 0 1,-1 0-1,0 0 0,1 0 0,-1 0 0,1-1 0,-1 1 0,1-1 0,-1 0 0,1 0 1,5-1-1,-1-1 0,-1 1 0,1-1 0,-1-1 0,0 0 0,13-6 0,-5 1 0,0-2 0,16-13 0,69-65-1,-80 69-4,6-4-23,4-3-6,-1-2 1,33-43-1,-50 58 0,0 0 7,-1-1 1,0 0-1,-1-1 1,0 0-1,11-25 1,-15 27-27,7-14-76,14-48 0,-26 74 115,0-5-13,1 1 0,-1-1 0,0 1 0,0-1-1,-1 1 1,1-7 0,-1 9-66,-3-1-20,3 3 110,0 1 1,0-1-1,0 1 0,0 0 1,0-1-1,0 1 0,-1-1 1,1 1-1,0 0 1,0-1-1,0 1 0,-1 0 1,1-1-1,0 1 0,0 0 1,-1-1-1,1 1 0,0 0 1,-1 0-1,1-1 1,0 1-1,-1 0 0,1 0 1,0 0-1,-1-1 0,0 1 1,-17 19-66,-11 15 33,20-21 26,0 0 1,1 1-1,1 0 0,0 1 1,0-1-1,2 1 0,-5 18 1,6-14 5,2-11 0,0 0 0,1 1 0,0-1 0,1 1 1,0 12-1,0-9-3,-1-3 3,1 0 0,0 0 0,1 1 0,0-1 0,0 0 0,1 0 0,0 0 0,0 0 0,1 0 0,6 12 0,-5-14-1,0-1 0,0 0 0,0 0 0,1 0 1,0 0-1,0-1 0,0 0 0,1 0 0,0 0 0,0-1 0,0 0 0,0 0 0,14 6 0,-13-7 2,-5-3 0,1 1 1,-1 0-1,0-1 1,1 1-1,-1-1 1,0 0-1,1 0 1,-1 0-1,1 0 1,-1 0-1,0 0 1,1-1-1,-1 1 1,3-2-1,0 1-3,-1 1 4,0-1 0,-1 0 0,1 0 0,0 0 0,-1 0 0,1-1 0,-1 1 0,0-1 0,1 0-1,-1 0 1,0 0 0,0 0 0,0-1 0,0 1 0,-1-1 0,1 0 0,2-3 0,13-23 0,1-9 1,-15 26 3,0 0 1,-1 0-1,0 0 1,-1 0-1,-1-1 1,0 1 0,-1-13-1,-1 4 14,0 0 0,-8-32-1,-35-119 164,38 147-97,-15-43 0,13 45-62,-1-2-2,4 10 21,-1 1 0,0-1 0,-13-20 0,14 27-93,0-4 24,-2 1-1,1 0 1,-2 0-1,1 0 1,-1 1-1,-1 0 1,0 0-1,0 1 1,-1 0-1,0 1 1,-1 0-1,-15-9 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1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6192,'10'6'-9,"1"0"0,-1 0 0,0 1 0,-1 0 0,9 9 0,-13-6-57,4 23-1,0 27 55,-3 133 32,-6-190-19,-1 43 73,-8 190 46,6-187 40,-9 209 80,11-205 0,1 234 360,10-132-236,-10-147-310,1 0 0,1-1 0,0 1 0,0 0 0,0-1 0,1 1 0,0-1 0,0 0-1,1 0 1,9 12 0,-9-13-18,0-1 24,0 1 0,0-1 0,0 0 0,1-1 0,0 1 0,0-1 0,0 0 0,11 7 0,-8-7-15,-5-2-17,0 0 0,0-1 0,1 0 0,-1 1 0,0-1 0,1-1 0,-1 1 0,1 0-1,-1-1 1,1 1 0,0-1 0,-1 0 0,1-1 0,-1 1 0,1 0 0,4-2 0,-4 1 1,0 1 5,0-1-1,0 0 1,-1 0-1,1 0 1,0 0-1,-1 0 1,1-1-1,5-3 1,5-2 11,50-23 167,37-26-13,-92 51-181,-1 0 0,0-1 0,-1-1 0,1 1 0,-1-1 0,0 0 0,-1-1 0,0 0 0,9-13 0,-9 12-12,3-9 8,-2-1-258,-2 0 1,0-1-1,-1 1 1,1-22-1,0-29-5922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1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6552,'0'0'0,"24"-11"0,35-14 8,23-9 0,16-2 16,8 1 0,-3 9-24,-13 11-16,-26 19 16,-2-3-4472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6:16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5832,'0'0'0,"-7"11"0,19 6-40,12-8 40,-1 0-3864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1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0 7984,'-35'8'0,"-28"-3"0,51-3 3,-1 1 1,1 0-1,0 0 1,0 2-1,1-1 1,-15 9-1,2 0 20,-28 22 0,35-20 51,-4 9-20,-35 53 1,45-51 53,-30 140 51,36-130-38,-3 108 52,10-124-59,5-1-63,1-1 1,11 21-1,-8-28 44,6 2-29,33 16 0,-35-26 2,-11-3-51,1 1-10,-1-1 1,1-1-1,0 1 1,-1 0-1,1-1 0,-1 0 1,1 0-1,-1-1 1,0 1-1,1-1 1,-1 0-1,0 0 1,0 0-1,0 0 0,0-1 1,-1 0-1,7-5 1,7-10 23,0-2 1,0 0 0,-2-1 0,17-31-1,-23 36-21,-4 6 14,0 1 0,-1-1 0,4-16 0,19-94 179,-8 27 31,-7 53 126,-11 39-40,1 5-156,3 7-121,0 1 0,-1-1 1,3 16-1,3 9 55,46 186 123,-51-200-213,8 26 43,-8-34-37,1-1 0,0 0 0,0 0 0,2 0 0,-1-1 1,2 0-1,13 16 0,8-5-5,-28-22-7,0 0-1,0 1 1,0-1-1,0 0 1,0 0-1,0 0 1,0 0-1,0 0 1,1-1-1,-1 1 1,0-1-1,0 1 0,1-1 1,-1 0-1,4 0 1,3 0 1,39-3-1391,3-2-5565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12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41 6280,'5'-4'2,"14"-16"321,-16 15-23,0-4 29,-4 8-288,0 1 0,0-1-1,0 1 1,0 0 0,0 0-1,0-1 1,0 1 0,0 0-1,0 0 1,0 0 0,-1 0-1,1 0 1,-1 1 0,-8 1 37,0 0-1,0 1 1,1 0 0,-1 0 0,1 1 0,0 1-1,-14 8 1,11-6-46,-5 3 48,0 0 0,1 2-1,0 0 1,1 0 0,-19 22-1,22-23-41,-8 14 157,-7 22-61,-28 72 0,42-81 14,-34 139 64,41-148-64,-2 89 61,11-98-75,5-2-73,1 0 1,14 22 0,-22-39-54,-1 0 0,1 0 0,-1 0 0,1-1 0,-1 1 0,1 0-1,0-1 1,-1 1 0,1-1 0,0 1 0,0-1 0,-1 1 0,1-1 0,0 1 0,1 0 0,12 3 25,0 1 1,0-2-1,1 0 1,19 2 0,-11-6 46,40-9 0,-45 5-75,-1 0 0,24-10 1,-21 5-221,0 0 0,-1-2 1,0 0-1,-1-1 0,22-21 1,21-21-6226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1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1 172 6192,'1'-4'3,"1"1"1,1 0-1,-1 0 1,0-1 0,1 2-1,-1-1 1,1 0-1,0 0 1,0 1-1,0 0 1,6-4-1,-8 6 0,1 0-1,-1 0 0,1 0 0,-1 0 0,1 0 0,-1 1 0,1-1 0,-1 0 0,1 1 1,-1-1-1,1 1 0,-1-1 0,0 1 0,1 0 0,-1 0 0,0-1 0,1 1 0,-1 0 0,0 0 1,0 0-1,0 1 0,0-1 0,0 0 0,0 0 0,1 2 0,5 7 10,-2-3-8,0 0 1,-1 0-1,1 1 1,-1 0 0,-1 0-1,0 0 1,3 9-1,5 25 15,4 45-1,-8-22 34,-2-22-28,17 73-1,-18-101-16,35 135 53,-25-121 43,-10-29-27,-2-7 7,-2-11 7,-1 1 1,-3-18-1,-13-103 117,-6-92 657,23 228-856,-6-52 584,-22-94 1,27 146-534,0-1-1,1 0 1,-1 0 0,1 1-1,-1-1 1,1 0 0,0 0-1,0-4 1,1 1 6,-1 3 549,4 1-473,-4 2-139,0 0 0,1-1 0,-1 1 0,1-1 0,-1 1 0,0 0-1,1-1 1,-1 1 0,1 0 0,-1 0 0,1-1 0,-1 1 0,1 0 0,-1 0 0,1-1 0,-1 1 0,1 0 0,-1 0 0,1 0 0,-1 0 0,2 0 0,31-1 30,4-1-12,52 6 0,-35 2-20,1 7 0,4 2 0,2-2 0,-4 3 0,-10 4 0,0 5 0,6 4 1,-28-14 3,39 29 0,-52-30 3,50 88 2,-54-88-5,-1 0 0,9 23 0,-7-13-3,20 49 2,-21-52 0,0-1 1,10 36-1,-17-50 4,0-1-1,0 0 0,-1 0 0,0 1 1,1-1-1,-2 1 0,1-1 1,-1 0-1,1 1 0,-2-1 0,1 0 1,-2 6-1,1-9 0,1-1-1,-1 1 1,0-1-1,1 1 1,-1-1-1,0 0 1,0 0 0,0 0-1,0 0 1,0 0-1,-4 1 1,4-1-1,1 0-2,0-1-1,-1 1 1,1-1-1,0 0 1,-1 1-1,1-1 1,0 0-1,-1 0 1,1 0-1,0 0 1,-1 0-1,1 0 1,0 0-1,-1 0 1,1-1-1,0 1 1,-1 0-1,-1-1 1,-1-1 2,-4 1 0,6 1-4,0 0 1,0-1-1,0 1 1,0-1-1,0 0 1,0 1 0,0-1-1,1 0 1,-1 0-1,0 0 1,0 0-1,1 0 1,-1-1 0,0 1-1,-2-3 1,-5-7 4,0 1 0,1-1 0,0 0 0,0-1 0,1 0 0,1 0 0,0-1 0,1 0 0,-6-19 0,5 12-3,1 6 9,1-1-1,-3-21 0,-12-90 34,18 119-36,1 0 0,-1 0 0,1-1 0,0 1 0,1 0 0,0-8 0,2-5 2,-3 0-5,0 15-1,0-1 0,1 1 1,-1-1-1,1 0 0,0 1 0,0-1 0,3-5 1,2-6 9,1 0 0,17-29 0,-13 33 13,17-8 2,0 1 0,54-28-1,-22 22 9,23 1-2,-67 24-15,-3 3-14,-1 0 1,1 1-1,-1 1 1,13 5-1,-12 0 27,48 63 8,-50-52-27,9 29 5,-2 1-1,14 69 1,-17-14-7,-8-44-1,-1-9-8,-3-11 1,0-2-3,9 27-1472,-10-51-5476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13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679 77 8072,'-5'-5'-5,"0"2"0,0-1 0,0 0 0,-1 1 0,1 0 0,-1 0 0,0 1 0,1 0-1,-1 0 1,-1 0 0,1 1 0,0-1 0,0 1 0,0 1 0,-1-1 0,1 1 0,0 1 0,0-1 0,-1 1 0,1 0 0,-10 3 0,-29 7-4,-75 20 30,103-26-16,11-3 12,0-1 0,0 2 0,0-1 1,0 1-1,-10 6 0,-17 10 137,0 2 1,-54 46-1,47-25-78,26-23 145,12-15-186,-12 19 92,1 1 0,2 0 1,-14 40-1,15-36 45,2-1 1,1 2-1,-6 49 0,12-63-141,1-9-9,0 0 0,0 0 0,0 0 0,1 0 0,0 0 0,0 0 0,3 6 0,5 18 78,14 32 0,-14-48 28,2-2-84,1-1 0,0-1 0,14 10 0,-10-14 44,0-2-52,0 0 0,0-2-1,1 0 1,0-1 0,-1-1 0,1 0 0,16-4 0,-15 2-23,-11 1 4,0 0-1,0 0 0,0-1 1,0 0-1,12-6 1,12-4 41,-1-2 1,-1-1 0,54-38-1,-66 40-47,-8 6 1,-1 0 0,0 0 0,-1 0 0,12-16 0,10-16 23,28-48 1,-32 40 8,22-64 1,-40 94-37,0-1 21,0 0-1,4-20 1,-4 12-15,1 1-6,-4 13 12,0 0 0,3-24 0,2-31 55,-8 57-56,0 0 0,-1 0 1,-1 0-1,0 0 0,-3-16 1,3 25-16,1 0 1,-1 0 0,1 0-1,-1 0 1,0 0-1,0 0 1,1 0 0,-1 0-1,0 1 1,0-1 0,0 0-1,0 0 1,0 1 0,0-1-1,0 1 1,0-1-1,0 1 1,0-1 0,-2 1-1,-17-4 1,19 4 0,-2-1 0,0 1 0,1-1 0,-1 1 0,0 0 0,0 0 0,1 0-1,-1 0 1,0 1 0,0-1 0,1 1 0,-1 0 0,-3 1 0,-7 1 5,-2 0-4,7-1 3,0-1-1,0 2 1,0-1-1,-11 6 1,-26 11 40,-60 33-1,58-18-1517,-1-1-5904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1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12 10848,'-7'-10'1,"5"9"31,-3 1-13,-14 1-21,9 4-24,-4 5-12,-2 4-61,0 0 0,-23 27 0,22-20-88,-24 41-1,34-45-197,2 14 100,0 1 0,2-1 0,2 52 0,7-46 177,-1-27-124,6-1 143,1 0 0,-1-1 0,1 0 0,1-1 0,24 10 0,-23-11 27,6 6-17,-10-6 58,1 0 0,-1-1 0,1 0 0,0 0 0,15 3 0,-12-4 26,-10-3 0,0 0 1,0 0 0,0 1-1,0-1 1,-1 1 0,1 0-1,-1 0 1,1 1-1,5 4 1,-5-3 85,2 5 23,-7-2 45,-6 5-46,4-5-81,-1-1 0,0 0-1,0 0 1,-1 0 0,0 0-1,0-1 1,-8 7 0,-7 5 72,-1 0 0,0-2 1,-1 0-1,-36 17 0,-3-11 56,-80 23-1028,111-35-4465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1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8432,'11'7'-18,"-8"-6"3,-1 1 0,1 0 0,0 0 0,-1 0 1,1 0-1,-1 1 0,0-1 0,0 1 0,3 3 0,47 71-212,-42-56-98,13 41 4,-2 21 257,-10-6 155,3 105 0,-11-71 184,-3 64 38,-2-139-58,0-15-140,-2 10-14,0-1 0,-2 1 0,-12 35 0,-10 20 123,27-82-240,-1 0 1,0 1 0,0-1 0,0 0-1,0-1 1,-1 1 0,1 0 0,-1-1-1,0 1 1,0-1 0,-1 0 0,1 0-1,-1 0 1,1 0 0,-1-1 0,-5 3-1,-2 2-628,-31 22-4756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1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16 907 6104,'-5'-26'4,"2"17"1,1-1-1,0 1 0,0-18 0,1 16-1,1 7-1,0 0 1,0 1-1,0-1 0,1 0 1,-1 1-1,1-1 1,0 1-1,0-1 0,2-4 1,1-3 13,0 0-1,1 1 1,0-1 0,1 1-1,0 0 1,1 0 0,0 1-1,15-17 1,-14 19-6,-6 5-5,0 0 0,0 1 0,0-1 0,0 0 0,1 1 0,-1 0 0,1-1 0,-1 1 0,1 0 0,-1 0 0,1 1 0,4-2 0,22-5 31,1 2 0,0 0 1,0 2-1,31 1 0,34 7 40,124-15 112,-195 7-179,38-8 73,143-55 188,-134 41-155,-6-1 8,-64 26-110,0 0 0,0-1 0,0 1 0,0-1 0,0 1 0,0-1 0,0 0 1,0 1-1,0-1 0,-1 0 0,1 0 0,0 1 0,0-1 0,0 0 0,-1 0 0,2-2 0,-2 3-4,0-1-1,0 0 1,0 1-1,0-1 1,0 0-1,1 1 1,-2-1-1,1 0 1,0 1-1,0-1 1,0 0-1,0 1 1,0-1-1,0 0 1,-1 1-1,1-1 1,0 1-1,-1-1 1,1 0-1,-1 0 1,0-1 17,-1 0 1,0 1-1,1-1 0,-1 0 1,0 1-1,0 0 1,0-1-1,0 1 1,0 0-1,0 0 0,-1 0 1,1 0-1,0 0 1,-3 0-1,-19-1 167,-1 0 1,0 2-1,-43 4 0,61-3-136,0 1 0,-1 0-1,1 0 1,0 0-1,0 1 1,0 0 0,0 0-1,-7 5 1,5-3-12,7-4-14,-1 1-1,0-1 1,1 1-1,-1-1 1,1 1-1,0 0 1,-1 0 0,1 0-1,0 0 1,0 0-1,-3 5 1,-3 3 22,-1 0-19,6-8-16,1 1 1,-1-1-1,1 1 0,0 0 0,0 0 1,0 0-1,0 1 0,0-1 0,1 0 0,-2 7 1,-7 16 53,2 0 0,0 1 0,2 0 1,1 0-1,-2 53 0,7-77-65,0 0 1,1 1-1,0-1 0,0 0 0,-1 0 1,2 0-1,-1 0 0,0 0 1,1 0-1,-1 0 0,1-1 0,0 1 1,0 0-1,3 2 0,-2-1 0,-2-2-4,0-1-1,0 0 0,0 1 1,1-1-1,-1 0 1,0 0-1,0 0 1,1 0-1,-1 0 1,1 0-1,-1 0 1,1 0-1,-1-1 1,1 1-1,-1-1 1,1 1-1,0-1 1,2 1-1,2 0 4,27 4 2,-18-6 6,12-7-5,39-18 0,-44 13 5,96-84 4,-102 83-3,27-31-1,-24 24-9,44-52 16,27-45 29,-32 41 37,-58 75-80,1 1 0,0 0 0,0-1 0,1 1 1,-1 0-1,0 0 0,0 0 0,0 0 0,1 0 0,-1 0 0,0 0 0,1 0 0,-1 1 0,1-1 0,-1 0 0,1 1 0,2-1 0,-1 0 41,0 13 15,-2-10-57,0-1 0,-1 1 0,1-1 0,0 1 0,0-1 0,-1 1 0,1 0 1,-1-1-1,0 1 0,1 0 0,-1 1 0,17 96 83,-10-53-27,1 63 0,-7-80-51,2 75 82,1-21-50,4 3 32,-8-74-74,0-10-13,2-2 11,-1-1 0,0 0-1,1 1 1,-1-1 0,0 0 0,0 0 0,0 0 0,0 0-1,0 0 1,0 0 0,2-2 0,-3 3-1,5-8-31,13-56-38,10-72 0,-25 114 59,1 0-1,1 0 1,16-40-1,-17 50 10,7-11-9,20-28 4,11-7 7,-24 39 1,2 1 1,36-27-1,-38 35 8,14 0 0,39-6 0,-50 15 0,72 13 8,-77-5-8,-1 5-3,0 1 1,23 26-1,-25-19 3,42 106 8,-46-96-8,33 147 8,-35-140-8,-5-24-5,21 166 17,-19-126-14,-3-14-3,1-21 2,0-16-3,0-7-2,1-11 0,3-29 0,16-109 9,-3-7 10,-14 128 2,-1 13-8,-1-1-2,1 0 1,1 1-1,0 0 1,17-37 0,-21 55-12,25-44 52,-24 44-46,-1-1-1,1 1 0,0 0 0,0-1 1,1 1-1,-1 0 0,0 0 1,1 1-1,-1-1 0,1 0 1,-1 1-1,1-1 0,0 1 0,0 0 1,-1 0-1,6-1 0,-6 2-2,-1 0 1,0 0-1,1 0 0,-1 0 0,0 1 0,0-1 0,1 0 0,-1 1 0,0-1 1,0 1-1,1-1 0,-1 1 0,0 0 0,0 0 0,0-1 0,0 1 0,0 0 0,1 1 1,2 2 3,4 1-2,-5-3-2,-1 0 0,1 0-1,-1 0 1,1 0 0,-1 1-1,0-1 1,0 1 0,0 0-1,3 5 1,11 19 14,22 54-1,-19-30 2,-4-11-11,2 0 0,25 42 0,34 33 9,-59-99-9,-9-10-5,1 2 0,1-1-1,-1 0 1,1-1-1,1-1 1,-1 1-1,1-1 1,0-1-1,17 5 1,54 6 7,-68-16-1,24-12 4,-29 10-11,-1-1 0,-1-1-1,1 0 1,10-7 0,-10 4 0,0 1 0,-1-1 0,0 0 0,8-11 0,-5 3 0,0 0-1,9-22 1,2-17-2,16-65 0,-29 85-4,6-54 4,-3-7 1,-10 70 0,-3-37 0,0 42 0,-10-38 0,-10-16 0,-1 2 0,0 13 0,0 15 0,6 16 0,16 28 0,1 0 0,0 1 0,-1-1 0,1 0 0,-1 0 0,1 1 0,-1-1 0,1 0 0,-1 1 0,0-1 0,1 0 0,-1 1 0,0-1 0,1 1 0,-1-1 0,0 1 0,1 0 0,-1-1 0,0 1 0,0 0 0,0-1 0,-1 1 0,-5 7 0,6-6 0,-18 29 1,8-6 2,1 1-1,-11 42 1,16-36 4,-16 150 3,17-141 4,1 195 4,5-184-3,18 182 12,-14-193-6,-1-15-8,0 1 0,0 0-1,2-1 1,19 47 0,19 16 31,-43-85-40,0 1-1,1 0 1,0 0 0,0-1-1,0 0 1,0 1 0,0-1-1,1 0 1,-1-1 0,1 1-1,0 0 1,0-1 0,0 0-1,0 0 1,8 2 0,-7-2-2,7 0 13,17-11 4,-26 7-19,1 0 1,-1 0-1,1-1 1,-1 1 0,0-1-1,0 0 1,0 0-1,3-4 1,2-5-133,-1 0 0,0-1-1,0 0 1,-2 0 0,7-20 0,-7 20-556,18-53-6752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1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9688,'47'14'0,"-45"-13"0,0 0 0,1 0 0,-1 0 0,0-1 0,1 0 0,-1 1 0,0-1 0,1 0 0,2 0 0,9 0 0,48-5 0,-7-5-21,-1-4 0,72-25 0,-101 30 1,32-11-199,-32 11 133,0 1-1,0 2 1,32-5 0,84-7-1203,-65 12-3791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1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6280,'0'7'4,"-2"-2"-14,-6 21 273,-6 10 678,14-33-594,0 5-14,0-4-34,0 6-15,0-8-41,5 0-14,16 14 63,-11-10-216,-9-5-71,0-1 1,0 1-1,0 0 0,0-1 0,0 1 1,0 0-1,-1 0 0,1-1 0,0 1 1,0 0-1,-1 0 0,1 0 0,0 0 1,-1 0-1,1 0 0,-1 0 0,1 0 1,-1 0-1,0 0 0,1 0 0,-1 1 1,0-1-1,0 0 0,0 0 0,0 0 1,0 0-1,0 0 0,0 0 0,0 1 1,0-1-1,-1 0 0,1 0 0,0 0 1,-1 0-1,1 0 0,-1 0 0,1 0 0,-1 0 1,1 0-1,-1 0 0,0 0 0,0 0 1,1 0-1,-1-1 0,0 1 0,0 0 1,0 0-1,0-1 0,0 1 0,0-1 1,0 1-1,0-1 0,0 1 0,0-1 1,0 0-1,0 1 0,0-1 0,0 0 1,-1 0-1,1 0 0,0 0 0,-2 0 1,-25-2-1158,-1 0-4648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2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4576,'-1'50'49,"-6"4"9,3-41-7,2 1-1,0 1 1,1-1-1,1 25 1,15 41 849,-9-51-786,19 56 409,-16-26-227,4 117 0,-14-129-113,3 1 0,9 49-1,-11-96-178,20 199 516,-7-116-321,12 57-9,-11-16 47,-8-52-111,-4-49-96,4 47 158,-4 118 1,-1-11 31,5-93-152,-2-43-40,6 125 94,-10-162-108,1-1-1,-1 1 0,1 0 1,0 0-1,0-1 0,1 1 0,-1 0 1,1-1-1,0 0 0,3 5 1,7 18 114,-10-21-74,-2-4-38,1 0 1,0 1-1,0-1 1,0 0-1,0 0 1,1 0-1,-1 0 1,0 0 0,1 0-1,0 0 1,-1-1-1,1 1 1,3 2-1,0 1 21,0 0 0,1-1 0,0 0 0,0 0-1,0 0 1,0 0 0,0-1 0,13 4 0,-4-2 0,0-2 1,1 0-1,24 2 1,240-1 178,-122-13-122,-83 2-60,141-15 3,-169 18-10,322-33 55,-242 21-52,150-15 74,-176 17-64,-54 7-21,133-22 40,-152 23-21,0 2-1,0 1 1,0 1-1,34 2 0,26-2 131,-76 2-164,-8 1-161,0-2 0,-1 1 0,1 0 0,-1-1 0,1 1 0,-1-1 0,6-2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6:1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4 264 4848,'0'9'-4,"0"-8"-16,0 2 4,0 5 33,0-6 110,0 0-22,0 5 21,0-5 28,1 2-98,1-1 0,-1 1 0,1-1 0,0 1 0,-1-1 0,2 0 0,-1 0 0,0 0 0,5 4 0,31 22 132,-29-23-149,0 0-1,-1 0 1,14 14 0,-21-18-14,0 1 0,0-1 0,0 1 0,-1-1 0,1 1 0,-1-1 0,0 1 0,1-1 0,-1 1 0,0-1-1,-1 1 1,0 4 0,1 1 53,0-5-39,0-1-1,0 1 1,-1 0-1,1 0 0,0 0 1,-1-1-1,0 1 1,1 0-1,-1 0 0,0-1 1,-1 1-1,1-1 1,0 1-1,-3 3 0,1-3-4,0-1 0,0 1 0,0-1 0,0 0 0,-1 0 0,1 0 0,0 0 0,-1-1 0,1 1 0,-7 1 0,-31 11 656,39-13-491,-1-2 40,3 1-216,0 0 0,-1-1-1,1 1 1,-1 0 0,1 0 0,-1 0 0,1 0-1,-1 0 1,1 0 0,-1 0 0,1 0-1,-1 0 1,1 0 0,-1 0 0,1 1 0,0-1-1,-1 0 1,1 0 0,-1 0 0,1 0 0,-1 1-1,1-1 1,0 0 0,-1 1 0,1-1-1,0 0 1,-1 1 0,1-1 0,0 0 0,-1 1-1,1-1 1,0 0 0,0 1 0,-1-1-1,1 1 1,0-1 0,0 1 0,0-1 0,0 0-1,0 1 1,0-1 0,-1 2 0,1 0 93,3 0-23,2 1-76,1 0-1,1-1 0,-1 1 1,0-1-1,1 0 1,-1-1-1,1 1 1,-1-2-1,13 2 1,-10-2-17,277 21 88,-24-9-34,-34-1-34,-180-9 1,211 7 15,-204-8-8,229 1 17,-223-2-10,267 0 21,-261-1-9,272-5 18,-270 5-17,303-2 27,-292 2-14,339-13 32,-335 10-19,326-15 27,-329 15-33,344-14 36,-337 14-16,352-6 37,-353 8-51,339-15 26,-341 13-40,355-9 22,-349 10-27,375-23 22,-370 18-42,385-31 14,-388 33-34,360-22 13,-363 22 0,370-21 17,-366 23-11,398-14 12,-392 13-11,408-22 18,-405 22-19,408-16 11,-409 16-17,404-21 16,-405 21-16,412-15 17,-408 17-11,418-20 12,-418 18-11,419-5 17,-420 10-25,395 0 9,-404-1-16,351-8 6,-360 7-12,350-10 3,-349 9-10,344-14 2,-350 13-2,106-8-1,17-3-3,-12 2 2,-2-1-2,-17 1 2,-25 2-2,-63 3 0,98-5 9,126-2 17,-202 8-10,94 10 26,-120-3-17,51-8 8,-93 5-13,0 1-1,41 4 1,-17 0 8,204 5 74,-179-7-49,53 0 8,-62-1 19,67 5-6,121 19 155,-83-16-101,-12-7-63,63 9-31,-164-5-25,-12 0 2,64 3 11,-75-7-9,-39 0-8,-5 0-2,5 0-3,-5-1 2,-3 0-6,0 1 0,-1-1 0,1 1 0,0-1 0,0 0 0,0 1 0,0-1 0,-1 0 0,1 0-1,0 0 1,-1 1 0,1-1 0,-1 0 0,1 0 0,-1 0 0,1 0 0,-1 0 0,1 0 0,-1 0 0,0 0 0,0 0-1,1 0 1,-1 0 0,0 0 0,0 0 0,0 0 0,0 0 0,0 0 0,-1 0 0,1-2 0,-1 0-4,1 1-34,-3 2 12,0-1 1,0 1-1,0-1 1,-1 0-1,1 0 1,0 0-1,-4-2 1,4 1 12,1 1 1,-1 0 0,0 0-1,0 0 1,0 1 0,0-1 0,-4 0-1,3 1 1,0 0-1,0 1 1,1-1 0,-1 1-1,0 0 1,0 0-1,0 0 1,0 0 0,0 1-1,1-1 1,-1 1-1,1 0 1,-6 4-1,-3 4-45,1 1-1,-19 23 0,27-30 47,1-2-33,1-2 34,0 1 0,0-1 1,0 1-1,0-1 0,0 1 1,0 0-1,0-1 0,0 1 1,0 0-1,0 0 1,0 0-1,0 0 0,1 0 1,-2 1-1,0 6-21,4-3 2,18 14-4,40 31 1,-52-44 25,0 1-1,-1 0 1,0 0 0,-1 0 0,1 1 0,-1 1 0,-1-1 0,0 1 0,7 15 0,-8-17-33,-3-5 33,0 1-1,0-1 1,0 1-1,-1-1 1,1 1 0,-1-1-1,1 1 1,-1-1-1,0 1 1,0 0 0,0-1-1,-1 4 1,1-4-43,-2-67-1665,-1 1-5583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0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83 6728,'1'-14'-4,"-1"7"-6,1 0 0,-2 0 0,1 0 0,-2-10 0,1 16 10,0-1-1,-1 1 0,1-1 1,0 0-1,0 1 0,-1 0 0,1-1 1,-1 1-1,1 0 0,-1 0 1,0 0-1,1 0 0,-1 0 0,-3-1 1,4 1-2,-13-2-4,11 3 6,-14 5 0,11-3 0,1 1 0,-13 19 0,16-20 0,-5 7-111,-2-1 1,1-1 0,-19 14 0,22-18-201,-30 23-3449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04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4 163 1888,'0'0'393,"0"-4"-127,4-36 686,-3 37-619,0 0-157,-1 0-1,0 1 1,1-1 0,0 0-1,0 0 1,0 1 0,2-5-1,-1 2-207,0 3 51,0 1 0,0-1 0,0 1-1,1-1 1,-1 1 0,0 0 0,1 0 0,-1 0 0,1 0-1,-1 1 1,1-1 0,-1 1 0,1-1 0,-1 1 0,1 0-1,4 0 1,65-1 113,64-1-7,-46 3 23,14-3-61,43-8 312,-194 6-214,-81 9 30,-20 6-75,76-3 101,43-3-202,-55 3 166,75-7-164,-5-1 46,0 1 0,0 0 0,0 1 0,-24 6 0,36-7 268,5 3-262,9 9-58,-11-13-31,-1 1 0,0-1 0,1 1 0,-1-1 0,1 0 0,-1 1 0,1-1 0,-1 0 0,1 1 0,-1-1 0,1 0 1,-1 0-1,1 0 0,0 1 0,-1-1 0,1 0 0,-1 0 0,1 0 0,0 0 0,107 11 113,66-15 42,-129 1-146,-4 2 42,-28 0-39,199-21 112,-9-19 148,-197 40-169,5 0 18,-11 1-120,1-1-1,-1 1 1,0 0 0,0 0-1,0 0 1,0-1 0,1 1-1,-1 0 1,0 0 0,0 0 0,0-1-1,0 1 1,0 0 0,0 0-1,0-1 1,0 1 0,0 0-1,0 0 1,0-1 0,0 1-1,0 0 1,0 0 0,0-1-1,0 1 1,0 0 0,0 0-1,0-1 1,0 1 0,0 0-1,0 0 1,0-1 0,0 1-1,0 0 1,-1 0 0,1-1 0,0 1-1,0 0 1,0 0 0,-6-10 27,3 7-16,0 0 1,0 0 0,0 0-1,-1 0 1,1 0-1,-1 1 1,0 0 0,0 0-1,0 0 1,0 0 0,0 1-1,-7-2 1,0 0 4,-1 1 0,-20-1 0,22 2-12,-21-1 66,1 2 0,-48 5 0,49-2-52,-110 11 204,83-6-114,41-6-66,4-2-13,-1 2 0,1 0 0,-1 0 0,1 1 1,-18 7-1,49 2 58,-12-9-86,40 5 29,76-1 6,17-12-1,-88 0-9,118-13 78,-165 17-75,4 1 4,-30 5 29,8-2-62,4-2 2,1 0 0,0 1-1,0 0 1,-11 5 0,-121 43 30,32-10 16,80-30-48,16-7 3,0 2 1,0-1-1,-20 13 1,11-4 7,0 1-1,-24 21 1,34-21 25,9-10-36,0 0 0,0 0 1,0 1-1,0-1 0,1 0 0,-1 1 1,1-1-1,0 0 0,1 1 0,-1-1 0,2 8 1,-1-12-4,-1 1-1,0-1 1,0 1 0,0-1 0,0 1 0,1-1 0,-1 1 0,0-1 0,1 1 0,-1-1 0,0 1-1,1-1 1,-1 0 0,0 1 0,1-1 0,-1 0 0,1 1 0,-1-1 0,1 0 0,0 1 0,17 9 26,32 13 0,-31-18 12,97-1 12,-89-8-31,128-41 14,-44 3 11,-8 4-15,-78 31-16,3-2 38,33-14-1,-87 18 56,13 4-99,4 1 4,0 0 0,0 1 1,-1 0-1,-10 4 0,-139 31 61,48-4 34,-45 11-26,-27-2 46,166-36-94,-2 0 84,-33 5 0,68-21 66,24-14-70,92-68-1449,-115 80-6698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0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204 127 2520,'-22'-1'243,"-42"-8"0,52 7-49,-3 1 229,0 0 1,-16 3-1,-3-1 507,31-1-330,-3-3 93,6 3-678,0 0 0,0 0 0,0 0 0,1 0-1,-1 0 1,0 0 0,0 0 0,0 0 0,0 0 0,0 0 0,0 0-1,0 0 1,0-1 0,0 1 0,0 0 0,0 0 0,0 0 0,0 0-1,0 0 1,0 0 0,0 0 0,0 0 0,0 0 0,0-1-1,0 1 1,0 0 0,0 0 0,0 0 0,0 0 0,0 0 0,0 0-1,0 0 1,0 0 0,0 0 0,0 0 0,0-1 0,0 1-1,0 0 1,0 0 0,0 0 0,0 0 0,0 0 0,0 0 0,0 0-1,0 0 1,0 0 0,-1 0 0,1 0 0,0 0 0,0 0 0,0 0-1,0 0 1,0-1 0,0 1 0,0 0 0,0 0 0,0 0-1,0 0 1,-1 0 0,1 0 0,0 0 0,0 0 0,0 0 0,0 0-1,116-25 868,-63 14-595,73-6 0,-95 14-235,11-2 182,167-12 111,-170 14-18,160-20 402,-172 20-543,45 1 0,-70 2-171,-1 0 1,1 0-1,-1 1 1,0-1-1,1 0 1,-1 0-1,0 1 0,1-1 1,-1 1-1,0-1 1,1 1-1,-1 0 1,0-1-1,0 1 0,0 0 1,2 2-1,-2-3-9,-1 1-1,0 0 0,1-1 0,-1 1 0,0 0 1,0-1-1,1 1 0,-1 0 0,0 0 1,0-1-1,0 1 0,0 0 0,0 0 1,0 0-1,0-1 0,0 1 0,0 0 0,-1 0 1,1-1-1,0 1 0,-1 1 0,-1 2 9,0 0-1,-1 0 0,1 0 1,-1 0-1,0 0 0,0-1 1,-5 5-1,-32 25-1378,-4-1-5535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0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8248,'15'7'1,"-11"-6"0,0 0 0,-1 1 0,1-1 0,0-1 0,0 1 0,7 0 0,19 1 2,41-4 0,-35-1-6,1-3-1,40-10 0,-47 9 14,92-25 87,17-2 553,102 1 86,-189 27-56,241-33-1190,-134 10-6116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5:50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59 3864,'-6'-2'152,"-18"-9"84,16 5 336,2-3 112,5 6 924,4 1-876,1-1-606,0 0 0,0 0 0,0 1 0,0 0 0,1-1 0,0 2 0,-1-1 0,1 0 0,0 1 0,0 0 0,-1 0 0,10 0 0,5 0 131,36 4 0,-54-3-245,16 1 28,-10-1 8,1 0 1,-1 1 0,0 0 0,10 3 0,-1 1 38,0 0 1,23 11-1,-39-16-80,1 0 0,-1 0 0,1 1-1,-1-1 1,1 0 0,-1 1-1,1-1 1,-1 0 0,0 1 0,1-1-1,-1 0 1,0 1 0,1-1-1,-1 1 1,0-1 0,1 1 0,-1-1-1,0 1 1,0-1 0,1 1 0,-1-1-1,0 2 1,2 2 16,-1 0-1,1 1 1,-1-1-1,0 1 1,-1 0-1,1 7 1,-5 49 138,-8 69-16,8-55 10,5-48-130,-3-2-10,2-16 6,-1 0 1,1 0 0,1 0 0,2 17 0,17 66 105,-14-80-47,3-4-53,0-1 1,0 0 0,14 9-1,-8-12 47,87-3 27,-75-4-34,116-40 23,-115 29-36,4-10-14,51-49 0,-66 49 41,2-11-6,-1-1-1,16-49 1,-28 66-28,30-77 317,-35 94-147,-4 5-109,-4 7-80,-1 1 0,1 0 0,-6 13-1,8-13-14,-5 13 54,-18 130 21,26-118-47,7 48 16,23 127-1,3-91-41,47 168 21,-72-269-34,20 55 15,-17-49-9,8 33 1,-17-57-9,0-1 1,0 1-1,1-1 0,-1 1 1,0 0-1,0-1 0,0 1 1,0-1-1,0 1 0,0 0 1,0-1-1,-1 1 0,1-1 1,0 1-1,0 0 1,0-1-1,-1 1 0,1 0 1,-16 26 5,12-23-5,-1 0-1,1 0 1,-1 0-1,0 0 0,-7 3 1,2-1 1,-1-1-1,-17 7 1,-36 5 1,42-13-1,-1-2 1,0 0-1,-25-1 1,-100 3 11,99 2-1663,35-4-6631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5:5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38 4488,'-6'2'336,"-19"2"47,19-2 186,23-5 44,6-3-89,35-3 365,81 0-1,20-1 758,-123 7-1525,9-1-414,57 2 1,-60 6-6308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5:5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7264,'3'5'6,"0"0"0,1 0-1,-1-1 1,1 1 0,0-1 0,1 0 0,-1 0 0,1 0 0,6 4-1,-3-3 2,-5-3-2,-1 0 0,1-1 0,-1 0 0,1 1 1,0-1-1,-1 0 0,1 0 0,0-1 0,0 1 0,0 0 0,0-1 0,0 0 0,3 0 0,101 3 77,-96-3-62,0 0-1,-1-1 1,1 0-1,15-4 1,1-1-4,79-13 292,86-19 46,-149 28-60,209-43-976,-108 26-4484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5:52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11 268 5296,'0'0'516,"-2"-3"-96,1 1-379,-1-1 1,1 1-1,0-1 0,1 1 1,-1-1-1,0 1 0,1-1 1,-1 1-1,1-1 0,0 0 1,0 1-1,0-1 0,0 0 1,0 1-1,1-1 1,-1 1-1,1-1 0,0 1 1,-1-1-1,3-2 0,0-3 30,0 0-1,1 0 1,0 1-1,1-1 0,0 1 1,10-11-1,-6 8 2,0 1-1,1 1 1,0 0-1,1 0 1,-1 1-1,1 0 1,1 1 0,18-7-1,-16 8-38,-10 3-7,1 1-1,-1-1 1,1 1 0,0 0 0,-1 1 0,1-1-1,0 1 1,0 0 0,4 0 0,3 1 23,-1 0 0,0 0 0,1 1 0,-1 0 0,11 5 0,-11 1 146,-4 4-104,0-1 0,0 2 1,-1-1-1,-1 1 0,0-1 0,-1 2 0,5 18 0,-7-13-57,7 25 243,-3-29-181,-1 1 0,2-1 1,0-1-1,1 1 0,0-1 0,15 18 0,-16-26-36,0 1 0,0-1 0,1 0 0,0 0 0,0-1 0,0 0 0,13 5 0,-19-9-44,-1-1 0,1 1-1,0-1 1,-1 1 0,1-1-1,0 0 1,-1 0-1,1 0 1,0 0 0,-1 0-1,1 0 1,0 0 0,-1-1-1,4 0 1,4-1 16,3 0-8,-5 1 9,1 0-1,-1-1 1,0 0 0,13-5 0,-1-1 66,34-19 1,-52 26-93,-1 1 0,0 0 0,1 0-1,-1-1 1,1 1 0,-1 0 0,1-1 0,-1 1 0,0 0 0,1-1 0,-1 1 0,0-1 0,1 1 0,-1-1 0,0 1 0,0-1 0,1 1 0,-1-1 0,0 1 0,0-1 0,0 1 0,0-1 0,3-7 61,-1-2-28,1 1-1,-1 0 0,-1-1 1,0 0-1,0 1 1,-1-1-1,-1-12 1,-3-30 80,0 16 22,2 0 0,1 0 0,5-45 0,-4 49 170,7 55-279,-2 1 1,-1 0 0,-2 0-1,1 45 1,-5-22-22,-7 48 1,5-66-5,-1 34 1,4-27-6,-4 93 1,11 4 1,11-10-3,27 80-10,-39-184 5,-2-11-1,-1-1-1,0 1 1,0 0 0,-1 0 0,0 0 0,0 1 0,-1-1 0,0 0 0,-1 0 0,0 0 0,0 0 0,0 0 0,-1 0 0,-6 14 0,8-21 2,-1 0 1,1 0 0,-1 0 0,1 0 0,-1 0 0,0 0 0,1-1 0,-1 1 0,0 0 0,0-1 0,0 1-1,0 0 1,1-1 0,-1 1 0,0-1 0,0 1 0,0-1 0,-2 1 0,1-1-1,1 1 2,1-1 0,-1 0 0,0 0 0,0 0 0,0 0-1,0 0 1,0 0 0,1 0 0,-1 0 0,0 0 0,0 0 0,0-1 0,0 1 0,0 0 0,0-1 0,-88-32 8,-157-39-1531,202 61-6610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5:5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41 5208,'-29'-27'420,"26"23"-80,1-5 2023,4 28-1436,1-8-864,4 30 377,-6-20-259,-1-1-1,-1 1 1,0-1-1,-7 30 1,0 25 417,1 86 1,11-68-171,-2-67-285,1 1 81,-1-1 0,-1 1 0,-2 0 0,-1 0 0,-7 40 0,8-64-16,1 4-18,0-3-165,2-6 245,5-14-1975,2-4-6955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5:53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6104,'39'24'160,"34"9"48,-54-28 32,128 11 197,-110-15 310,163 4 246,-160-5-506,160-4 174,-161 1-273,-11 0-193,29-3 147,84-21 0,62-24 112,-162 38-219,149-66-1404,-100 32-6111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6:18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871 2 4576,'-5'0'88,"-5"-1"-28,0 1 1,0 0 0,1 1-1,-1 0 1,1 0-1,-14 4 1,-53 18 344,68-20-440,-9 3 157,1 1 0,0 0 0,0 1 0,0 1 0,-14 11 0,18-12-64,-7 7 222,-76 90 97,74-79-205,-117 162 320,131-178-468,-157 243 444,124-171-425,25-48 37,11-21-56,-12 32 27,2 1-1,-12 64 1,8 39 39,18-147-84,0 0-1,0 0 0,0 0 1,0 0-1,0 0 0,0 0 1,1 0-1,-1 0 0,2 3 1,4 14 13,2-1 0,0 0 1,13 20-1,-7-24 48,6-2-35,0 0 0,23 9 0,-24-16 48,10-4-23,0-1 0,0-2 1,-1-1-1,52-11 0,-59 9-37,-11 3 23,-1-1 0,1 0 0,-1-1 0,17-8 0,90-55 220,-95 49-62,79-94 88,-81 85-74,64-123 81,-69 118-128,71-205 353,-67 159-322,-10 32 35,4-82 0,-12 113-210,0 11-1,0-1 0,0 1 1,0 0-1,-1-1 0,0 1 1,1 0-1,-4-8 1,-2-6 202,0 0 1,-2 1 0,-16-31-1,23 47-208,0 0 1,0 1-1,0-1 0,0 0 0,0 0 0,0 1 1,0-1-1,0 1 0,-1-1 0,1 1 0,0-1 1,0 1-1,-1 0 0,1-1 0,0 1 0,0 0 1,-1 0-1,1 0 0,0 0 0,0 0 0,-1 0 1,1 1-1,0-1 0,0 0 0,-3 1 0,-37 13-585,32-11-484,-25 9-7022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5:5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26 3864,'-4'-2'15,"0"-1"0,-1 1-1,0 0 1,1 1 0,-1-1 0,0 1 0,0 0-1,-8-1 1,11 2 256,1-2 38,-3-5 74,-1 16 582,12 47 364,-4 18-647,21 150 956,-11-135-1067,1 137 648,-13-202-1165,4 35 352,-2-44-325,9 58 416,-10-63-411,0-1 0,1 0 0,0 0-1,0 0 1,9 14 0,-11-21-52,1 0-1,-1 0 1,1 0-1,0-1 1,-1 1 0,1-1-1,0 1 1,0-1-1,0 0 1,0 1 0,0-1-1,0 0 1,0 0-1,3 0 1,-2 0-5,4-2 105,64-41-607,-54 31-533,48-29-7187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5:5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35 6456,'25'-25'692,"-20"22"-183,5-2 51,-8 4 1425,-3 3-1650,-3 1-277,1 0 0,0 0 0,-1 0 0,1 0 0,-1 0 0,0-1 1,0 1-1,0-1 0,0 0 0,-5 1 0,-8 3 130,-31 4 0,35-8-84,4-2 22,0 1-1,0 1 1,-16 4-1,22-5 6,18 13-1484,-1-1-6007</inkml:trace>
  <inkml:trace contextRef="#ctx0" brushRef="#br0" timeOffset="1">1020 823 8792,'-23'91'265,"-9"63"96,23-119 93,-71 139 176,78-169-568,-1-1 0,0 0 0,0 1 0,0-1 0,0-1 0,-5 6 0,-171 145 578,138-120-39,-168 174 202,167-162-423,-203 187-1572,111-113-7048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5:55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16 8792,'-7'-4'-18,"5"3"-9,-1-1 1,1 1-1,0-1 0,-1 1 0,0 0 0,1 0 1,-1 1-1,0-1 0,1 0 0,-1 1 0,0 0 1,1-1-1,-1 1 0,0 0 0,0 1 0,0-1 1,1 0-1,-5 2 0,-22 6-234,-23 7 209,32-6 56,0 0 1,0 1-1,0 0 1,-18 15 0,-59 48 47,85-63-42,-49 42 177,43-35-161,-4 6-12,12-12 69,-1 0-1,-14 10 1,-51 34 197,73-53-246,0-1 0,0 1 0,0 0 1,0-1-1,-1 0 0,1 0 0,-1 0 1,1 0-1,-1-1 0,1 1 0,-1-1 1,-6 0-1,4 0 6,5 0-22,0-1 1,-1 1-1,1-1 0,0 1 0,-1-1 0,1 0 1,0 0-1,0 1 0,-1-1 0,1 0 1,0 0-1,0 0 0,0 0 0,0 0 0,0 0 1,1 0-1,-1-1 0,0 1 0,0 0 1,1 0-1,-1-1 0,1 1 0,-2-3 1,2 3 12,-1-9 223,5-8-164,1 1 0,1 0 0,8-19 0,-2 13 191,12-10-80,35-38 1,-40 55 99,74-39 134,-75 49-95,1 5-222,-1 0 0,1 1 1,24 4-1,-40-4-85,-1 0 0,0 1-1,0-1 1,0 1 0,0 0 0,0-1 0,0 1-1,0 0 1,2 2 0,20 13 82,0 1-1,-1 1 1,22 23 0,-21-11 186,99 161 115,-93-149-169,165 176-1702,-78-105-7298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5:5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78 9592,'-46'-18'172,"0"3"0,0 2 0,-1 2 0,-61-7 0,77 16 48,-104 6 78,115 2-124,2 3-98,1 1 0,-24 18 0,41-28-70,-1 1 0,0-1 0,1 1 1,-1-1-1,0 1 0,1 0 0,-1-1 1,1 1-1,-1 0 0,1-1 0,-1 1 1,1 0-1,0 0 0,-1 0 0,1 0 1,-2 4 6,1 0 1,0 0-1,0 1 1,0-1-1,0 0 0,1 0 1,0 0-1,0 0 1,2 10-1,-2-14-9,0-1-1,1 1 0,-1 0 1,0-1-1,0 1 0,0-1 1,1 1-1,-1-1 0,0 1 1,1-1-1,-1 1 0,0-1 1,1 1-1,-1-1 0,1 1 1,-1-1-1,1 1 0,-1-1 1,1 0-1,-1 1 0,2-1 1,90 55 94,4-11 5,20 11 17,29 26 16,-120-64-9,65 65 57,-79-66-24,-6 3-105,0 0 1,-1 0 0,1 24-1,-7-20 99,-3-4-101,-1 0 0,0-1 0,-16 28 0,9-31 87,-6-2-77,-1 0 1,-32 14-1,32-21 51,-11-2-31,-35 0 0,65-4-71,0 0 0,0 0 0,0 0-1,0 0 1,-1 0 0,1-1 0,0 1 0,0 0-1,0 0 1,0-1 0,0 1 0,-2-2 0,-3-1 15,0-1 0,1 0 1,-1 0-1,1-1 0,0 0 1,0 1-1,-8-12 0,12 15-19,1 1 0,0-1 0,-1 1 0,1-1 0,0 0 0,-1 1-1,1-1 1,0 1 0,0-1 0,0 0 0,-1 1 0,1-1 0,0 0 0,0 1-1,0-1 1,0 0 0,0 1 0,0-1 0,1 0 0,-1 1 0,0-2 0,3-13 41,1 0 0,1 1 0,0-1 0,13-24 0,-2 16 139,92-83 80,76-49 335,-48 21-383,-108 107-79,116-80 56,-141 105-181,0 1 1,0-1-1,0 0 0,0 1 0,0 0 0,6-2 1,4-1 3,0 2 1,1-1-1,-1 2 1,1-1-1,-1 2 1,21 1-1,-33-1-17,0 0-1,0 1 0,0-1 1,0 0-1,0 0 0,0 0 1,0 1-1,0-1 0,0 1 0,0-1 1,0 1-1,0-1 0,0 1 1,0-1-1,-1 1 0,1 0 1,1 1-1,4 3 3,0 1-1,-1 0 1,0 0 0,0 1-1,0-1 1,-1 1 0,0 0 0,0 0-1,0 1 1,-1-1 0,0 1-1,-1 0 1,0-1 0,2 17-1,16 102 14,-19-120-17,0-1 1,0 1-1,-1 0 1,0 0-1,0-1 1,0 1-1,-3 11 0,0 1 1,-7 38 1,-4-11 2,-4-14-4,1-14-1,17-17 0,-5-1-2,3-13-2,5-91-1995,-1 37-7987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0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8608,'0'0'0,"14"-11"8,1 10 0,-2 11-8,6 20 0,20 22 0,24 18-208,33 1 208,0 4-5832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0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1051 564 5560,'6'0'68,"-30"-1"72,-106-13 36,94 11-16,-170 3 101,162 5 86,-192 45 169,189-37-15,-148 63 207,166-58-201,1 5-161,-42 45 0,69-67-316,0-1 0,1 1 0,-1 0 0,0 0 0,0 0 0,1 0 0,-1 1 0,0-1 1,1 0-1,-1 0 0,1 0 0,0 0 0,-1 3 0,0 3 28,0 0 0,1 0 0,0 0 0,0 0 0,0 1 0,1-1 0,0 0 0,1 0 0,2 8 0,-4-14-33,1 0 0,-1 0 0,0 0-1,1 0 1,-1 0 0,1 0 0,0 0 0,-1 0 0,1 0 0,0 0-1,0-1 1,0 1 0,1 1 0,14 11 95,1-2 0,0 0 0,30 14 0,-44-24-79,0 0 0,0 0 0,0 0 0,1 0 0,-1 0 0,6 0 0,178 8 353,-179-9-330,-1 0-1,0-1 0,14-3 1,80-21 189,-10-13-157,-58 18 132,118-95 91,-125 89-118,-10 6-98,19-31-1,-22 28-60,12-35-1,-25 58-41,11-37 207,29-178 78,-34 171-97,30-153 235,-25 115-214,-11 81-204,1 0 0,-1 0 1,0 0-1,0 0 0,0 0 1,0 0-1,0 0 0,0 0 1,0 0-1,0 0 0,-1 1 0,1-1 1,0 0-1,0 0 0,-1 0 1,1 0-1,0 0 0,-1 0 1,1 1-1,-1-1 0,0 0 0,1 0 1,-1 1-1,1-1 0,-1 0 1,0 1-1,0-1 0,1 1 1,-1-1-1,0 1 0,0-1 0,0 1 1,1-1-1,-1 1 0,0 0 1,0-1-1,0 1 0,-2 0 1,-2 3 35,-3 8-22,1 1 1,-10 20 0,11-13 1,-4 45 4,7 33-18,6 13-2,6 0-3,-4-82-3,1-1 0,1 0 0,1-1 0,15 33 1,-10-37-19,-6-13 13,-2-2 4,0 0 1,1 0-1,1 0 0,-1 0 0,1-1 0,0 0 1,0 0-1,0-1 0,1 0 0,14 6 1,20 6-6,11-3 6,-40-12 1,-1-1 0,22 0 0,33-10 0,-42 4 0,0-2 0,30-12 1,-52 17 0,1 1 0,-1 0 0,0-1 0,0 1 1,0-1-1,0 0 0,-1 0 0,1 0 0,4-5 0,4-3 1,32-24 9,-29 21-6,-4 5 2,0-1 0,19-10-1,-25 16-4,0 1 0,0 0 1,0 1-1,0-1 0,0 1 0,1-1 0,-1 1 0,0 1 1,1-1-1,-1 1 0,1-1 0,8 2 0,16 6 1,3 4 2,-1 4-3,-4 1-5,-15-9 1,0 0 0,16 7 1,-16-9 0,-8-3 0,1 0 0,-1 0 0,1-1 0,0 0 0,0 0 0,7 1 0,5 1-4,-1-1 0,1-1 1,-1-1-1,29-2 1,-34 0 3,-6 2-1,0-2 1,0 1 0,0 0-1,0-1 1,7-4 0,20-8-6,-6-2 6,-25 15 1,0 0 0,0 1 0,0-1 0,0 0 0,0 0 0,0 0 0,-1 0 0,1 0 0,0 0 0,-1 0 0,1 0 0,-1-1 0,1 1 0,-1 0 0,0 0 0,1-2 0,-1 0 0,0 0 0,0 1 0,0-1 0,0 0 0,-1 0 0,1 1 0,-1-1 1,0 0-1,-1-3 0,0 2 1,-1 0-1,0 0 1,1 0 0,-1 0-1,-1 1 1,1-1 0,0 1 0,-1 0-1,0 0 1,1 0 0,-1 0-1,-9-3 1,12 5 0,0 1 0,1-1 0,-1 1 0,0-1 0,0 1 0,0 0-1,0 0 1,0-1 0,0 1 0,0 0 0,0 0 0,0 0 0,0 0 0,-1 0 0,-21 2 5,1 1 0,-39 10 0,35-2 8,-97 58 3,102-52-10,-24 32-1,37-39-5,1 0 0,-1 1-1,-9 21 1,11-17-1,2 0 1,0 0-1,1 0 1,0 0-1,1 1 1,1-1-1,0 16 1,4-4-13,7 4 4,24 58 0,-33-88 5,0 1 0,0 0 1,0 0-1,0-1 0,0 1 0,0-1 0,0 1 1,1-1-1,-1 0 0,1 1 0,2 1 1,-4-3 2,11 9-12,1 0 1,25 15 0,-16-15-1,37 13-1,-58-22 13,5 1-15,0 1-1,0-1 1,0 0 0,1 0-1,6 0 1,216-1-121,-176-7-16,266-70-1803,-137 28-6931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01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608 307 9056,'-13'-5'191,"-1"0"1,1 1 0,-1 1-1,0 0 1,0 1 0,0 0-1,-22 0 1,18 2-132,10 0-7,0 1-1,1-1 1,-1 1-1,0 0 1,1 1-1,-9 3 1,-132 39 326,117-32-278,-8 8-30,-53 37-1,71-38 4,16-13-53,-1 0-11,0 1 0,1-1-1,0 1 1,0 0 0,0 0 0,1 1 0,0 0 0,0-1 0,1 1 0,0 1 0,0-1 0,1 0 0,-2 16 0,4-8 16,0-1 0,5 30 0,0-33 9,7-2-18,-1 1 0,24 15 0,-18-18 4,20 1-2,53 6 1,-59-14 20,-11 0-19,-1 0-7,0-1 0,0-1 0,0 0 0,0-2 0,24-5 0,-15-2 25,42-20-1,-68 29-32,-1 1-1,0-1 0,0 0 0,1 1 0,-1-1 1,0 0-1,0 0 0,0 0 0,0 0 1,0 0-1,0-1 0,0 1 0,0-1 1,14-22 31,-2 0 1,15-36 0,-27 57-22,0 0 0,0 0 0,0 0 0,0 1 0,-1-1 0,1 0 0,-1-4 0,1-142 175,-4 122-31,-29-78 62,24 91-68,0 7-112,1 1 0,-1 0 1,0 0-1,-17-9 1,11 13 98,-6 3-45,-37 8 0,42-3-8,10-2-71,-1 0-1,1 0 1,-1 1 0,1-1 0,1 1-1,-8 9 1,11-14-16,1 0 0,0 1 1,0-1-1,0 0 0,0 0 0,-1 0 0,1 1 0,0-1 0,0 0 0,0 1 1,0-1-1,0 0 0,0 0 0,0 1 0,0-1 0,0 0 0,0 0 0,0 1 0,0-1 1,0 0-1,0 1 0,0-1 0,0 0 0,0 0 0,0 1 0,0-1 0,0 0 1,0 0-1,1 1 0,-1-1 0,4 8 6,0-1 0,1 0-1,0 0 1,0-1 0,0 0 0,11 10 0,1-4 1,39 15 4,-37-20-11,0-1 0,24 4 0,4-3-3,90 0 1,-98-10-11,162-30-9,-163 24-38,-17 3 30,-1 2 5,0-2 1,0 0 0,0-1-1,-1-1 1,34-20 0,33-36-97,-73 50 41,-6 1 53,0 1 1,-1-1-1,7-24 0,-12 23-39,-3 0 38,-1 1 0,-8-27 0,3 29-13,-5 2 22,-1 0 0,-23-11 0,22 17-7,-76 7-3,86-3 25,0-1 1,1 1-1,-1-1 1,0 2-1,1-1 0,-1 0 1,1 1-1,-8 3 1,-2 2-2,-27 11 0,29-9-2,5 0 4,1 0 0,1 0 1,-1 0-1,2 1 1,-5 9-1,7 0-3,4 16 4,12 56-1,20 75-12,-19-79 6,2 2 1,5 2 6,-6-16 1,-14-60 0,-1 0 0,0 18 0,-7 22 0,-6-6 1,7-32 3,0-1 1,-1 1-1,-1-1 1,-1-1-1,0 0 1,-1 0-1,-1 0 0,-15 17 1,25-32-5,0 0 1,0 0 0,0 0-1,0 0 1,0 0-1,0 0 1,0 0-1,0 0 1,0 0-1,-1 0 1,1 0-1,0 0 1,0 0-1,0 0 1,0 0 0,0 0-1,0 0 1,0 0-1,0 0 1,0 0-1,0 0 1,0 0-1,0 0 1,0 0-1,0 0 1,0 0-1,0 0 1,0 0 0,0 0-1,0 0 1,0 0-1,0 0 1,4-8-50,9-15-1485,9-12-6406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01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9416,'1'2'24,"4"5"0,2-4 1,26 1 8,59 3 366,88-4 82,-138-5-106,221-17 153,-233 16-1615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5:57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87 7352,'-11'-5'19,"1"0"0,-1-1 1,1 0-1,0 0 0,0-1 1,0 0-1,1-1 0,1 0 1,-11-12-1,18 19 10,0 1 0,0-1 0,0 0 0,-1 0 0,1 0 0,0 1 0,-1-1 0,1 0 0,0 1 0,-1-1 0,1 1 0,-1 0 0,1-1 0,-1 1 0,1 0-1,-1 0 1,1 0 0,-1 0 0,1 0 0,-1 1 0,1-1 0,-1 0 0,1 1 0,0-1 0,-1 1 0,1-1 0,-1 1 0,1-1 0,0 1 0,0 0 0,-1 0 0,1 0 0,0 0 0,-2 1 0,-2 2 5,-5 4 413,-4 11-242,2-1 0,-18 34 1,21-27 195,0 19-118,-5 67 1,16-77 117,55 218 655,-50-222-929,1 2-77,11 52 284,2 92 251,-19-161-479,-1 0-1,2-1 1,0 1 0,1 0-1,0-1 1,13 27 0,-11-24-25,-5-14 113,-3-1-1,2-2-181,-1 0 0,1 1 0,0-1 0,-1 1 0,1-1 1,0 0-1,-1 0 0,1 1 0,-1-1 0,1 0 0,0 0 0,-1 1 0,1-1 0,-1 0 0,1 0 1,-1 0-1,1 0 0,-1 0 0,1 0 0,-1 0 0,1 0 0,-1 0 0,1 0 0,-1 0 0,1 0 1,-1 0-1,1 0 0,-1 0 0,1 0 0,-1-1 0,0 0 5,0 1 0,1-1 0,-1 0 1,0 0-1,1 0 0,-1 0 0,1 0 0,-1 0 0,1 0 0,-1 0 0,1 0 1,0 0-1,-1-2 0,0-5 71,0-1 1,1 0 0,0-13-1,0 6-51,-1 10-6,2 0 0,-1 0 1,0 1-1,1-1 0,0 0 0,1 0 1,1-5-1,41-109 257,-30 95-80,26-35 167,72-83 0,-100 134-213,-1 5-116,1 0 1,-1 0 0,1 1-1,0 1 1,0 0 0,0 0-1,0 1 1,0 1 0,0 0-1,16 2 1,7 8-4,-23-2 23,4 12-23,22 36 0,-37-54-40,0 0 0,0 0 0,0 0 0,0 0 0,0 0 0,0 0 0,-1 0-1,1 4 1,6 37 14,0 52 0,-7-54-9,2 22-3,-2-63-5,13 82 1,0-18-1,-6-21 0,-5-40-55,-1 0 0,1 0 0,0 0-1,0 0 1,0 0 0,0 0 0,0-1-1,0 1 1,1-1 0,0 1 0,-1-1-1,1 0 1,0 0 0,0 0 0,0 0-1,0-1 1,0 1 0,1-1 0,5 2-1,-2 0-988,38 17-9702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5:58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356 161 8160,'-61'1'328,"31"1"36,0 1 0,0 2 1,-52 15-1,70-13-157,1 3-146,0 1 0,0 1 0,1 0 0,1 0 0,0 1 0,0 0 0,2 1 0,-1 0 0,2 0 0,0 0 0,-5 20 0,9-15 80,3 1-41,7 38 0,-2-45 27,1-6-98,0-1 0,0 0 1,1 0-1,0 0 0,14 7 1,-21-12-20,0-1 0,1 1 0,-1-1 0,0 1 0,1-1 0,-1 0 0,0 0 0,0 1 0,1-1 0,-1 0 0,3 0 0,25-2 43,0-1 1,40-9 0,-39 1 34,121-76 43,-124 66-30,-15 11-62,10-9 3,-1-1-1,-1 0 1,-1-2 0,20-28 0,-33 41-22,68-100 141,-57 80 22,0-1 0,17-43 1,-33 71 129,-1 4-287,0 0 1,1-1 0,-1 1-1,0 0 1,1 0-1,0 0 1,-1-1-1,1 1 1,1 2-1,3 6 12,16 45 126,4 55-14,-23-93-126,1 0-1,0-1 1,2 1-1,0-1 1,1 0-1,9 19 1,-11-28-17,-1 2 16,1-1 0,0 0 0,10 12 0,-4-4-8,1 8-5,-7-16-1,0 1 0,1-1 0,5 9 1,-8-15-10,-1 0 0,1-1 1,-1 1-1,1 0 1,0-1-1,0 0 1,0 1-1,3 1 1,-3-2-97,0-1 1,1 1 0,-1-1-1,1 1 1,-1-1 0,1 0-1,-1 0 1,0 0 0,1 0-1,-1 0 1,1-1 0,-1 1-1,1-1 1,-1 1 0,0-1-1,1 0 1,1-1 0,17-6-8485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6:1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1664 9 8072,'-44'-7'13,"27"6"54,-2 4-21,0 1 1,1 0 0,-1 1-1,-26 12 1,-118 43 132,123-45-79,-189 93 32,181-81-71,-203 125 24,200-118-51,-209 161 10,209-151-24,-165 174 6,183-179-11,-79 126 9,100-138-16,8-14-5,0 2 0,1-1 1,1 0-1,-2 30 0,4-44-3,0 1 1,0 0-1,0-1 0,0 1 1,0-1-1,0 1 0,0 0 1,0-1-1,1 1 0,-1-1 1,0 1-1,0-1 0,0 1 1,1 0-1,-1-1 0,0 1 1,1-1-1,-1 1 0,0-1 0,1 0 1,-1 1-1,1-1 0,-1 1 1,2 0-1,7 6 2,1-1 1,0 0-1,0-1 0,1 0 0,0 0 1,14 3-1,-22-7-1,0 0 0,0 0 0,0-1 0,0 1 0,0-1 0,0 0 0,4 0 0,174-9 16,-140 2-3,164-46 12,-165 39 28,138-74 31,-148 67 23,91-96 68,-103 92 31,-6 1-108,-1-1 0,13-43 0,-24 67-78,0 0-1,1-1 1,-1 1 0,0-1-1,0 1 1,1-1 0,-1 1-1,-1 0 1,1-1 0,0 1-1,-1-3 1,-1-7 49,-2 0 0,1 0 0,-1 0 1,-11-19-1,14 29-56,1 0 0,0 0 0,-1 1 0,1-1 1,-1 1-1,1-1 0,-1 0 0,0 1 0,1-1 1,-1 1-1,0-1 0,1 1 0,-1-1 0,0 1 1,1 0-1,-2-1 0,-9-3 42,1 1 0,-1 0 1,1 1-1,-1 0 0,-20-1 0,11 7 158,-19 10-69,-45 25 0,57-21 30,-123 100 69,119-91-96,-111 118 47,120-117-135,22-28-60,-12 19 30,-14 27 0,23-40-29,1-1 0,0 1 0,0 0 0,0 0 1,1 0-1,0 1 0,0-1 0,0 0 0,1 8 1,0-11 13,0-1 0,0 0 1,1 0-1,-1 1 1,1-1-1,0 0 0,-1 0 1,1 0-1,0 0 1,0 0-1,0 0 0,1 0 1,-1 0-1,0 0 1,1-1-1,-1 1 1,1 0-1,0-1 0,-1 1 1,1-1-1,0 0 1,0 1-1,3 0 0,2 1-214,0 0 0,1-1-1,-1 0 1,1-1-1,9 2 1,-7-2-485,67 12-6869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5:58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8072,'8'-4'108,"0"-1"-1,0 1 1,1 1 0,-1-1 0,1 1 0,0 1-1,12-3 1,-5 1-134,-2 1 80,0-1 0,0 2-1,1 0 1,-1 0 0,28 2 0,-30 0-20,9 1 58,1 0-1,-1 1 1,0 2 0,26 6-1,-30-5-57,-10-4-1,1 0 0,-1 1 1,0 0-1,0 0 0,0 1 0,0 0 0,9 5 0,-3 0 2,-2-2-10,-8-5-13,1 1-1,-1 0 1,0 0-1,0 0 1,0 1 0,0-1-1,-1 1 1,1 0 0,0-1-1,-1 1 1,0 0-1,3 5 1,45 74 187,-43-63 41,-7-17-219,4 10 47,-2 1 1,0 0 0,0 0 0,-1 0-1,-1 0 1,0 0 0,0 0 0,-4 18 0,2-18 70,1-3-76,0-1-1,0 0 1,-1 0 0,-1 1 0,1-1-1,-1 0 1,-1-1 0,-9 18 0,-26 24 342,37-49-376,0 1-1,0-1 1,0 0 0,0 0 0,0 0-1,0 0 1,0 0 0,-1 0 0,1-1-1,0 1 1,-1-1 0,1 1-1,0-1 1,-1 0 0,1 0 0,0 0-1,-1 0 1,1 0 0,0-1 0,-4 0-1,3 1 17,-7-4 222,0-4-178,1-1 0,0 0 1,-10-12-1,12 6 98,1-11-61,-3-43 0,11 46 15,11-16-43,18-37 0,-17 52 10,74-97 44,-69 98-64,73-65 32,-75 76-72,2 4-25,0 1-1,25-6 1,-43 12-21,0 1 0,0 0 0,0 0 0,1 0 1,-1 0-1,0 0 0,0 0 0,0 0 0,0 0 0,0 0 1,0 0-1,3 1 0,16 6 8,1 1 1,-1 1-1,18 11 0,-17-4 5,0 4-7,-2 2 0,26 36 0,-33-34-1,27 114 3,-35-108 4,1 246 64,-6-272-72,1 1-1,0-1 1,0 0 0,1 1-1,-1-1 1,1 0-1,0 0 1,0 1 0,0-1-1,1 0 1,-1 0-1,1 0 1,0-1 0,4 7-1,-6-10-4,1 1-1,-1-1 0,0 0 1,0 0-1,0 1 1,1-1-1,-1 0 0,0 0 1,0 0-1,1 1 1,-1-1-1,0 0 0,0 0 1,1 0-1,-1 0 1,0 1-1,0-1 0,1 0 1,-1 0-1,0 0 1,1 0-1,-1 0 0,0 0 1,1 0-1,-1 0 1,0 0-1,1 0 0,-1 0 1,0 0-1,1 0 0,-1 0 1,0 0-1,0-1 1,1 1-1,-1 0 0,1 0 1,17-4-251,0 0-1,0-1 1,-1-1 0,31-15 0,-37 16-320,79-35-8650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5:5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860 937 7448,'6'-19'0,"-7"11"0,-1 3 0,-1-12 107,-1 1 0,-1 0 0,-1 0 1,0 0-1,-1 0 0,-1 1 0,0 1 1,-1-1-1,0 1 0,-2 1 0,1 0 1,-2 0-1,-24-22 0,-2 8 96,21 18 318,-100-21 203,87 26-257,-153 4 151,144 4-324,-135 42 100,171-45-367,0 0 0,0 0-1,0 1 1,0-1 0,0 1-1,1-1 1,-4 4 0,-7 5 19,1 1 1,1 0 0,0 1-1,0 1 1,-14 22 0,17-13 74,2 10-38,-1 41 1,7-70-72,0 0 0,0 0 0,0 1 0,0-1 0,1 0 0,-1 0 1,1 1-1,0-1 0,-1 0 0,1 0 0,3 5 0,1 2 9,8 20 10,-12-30-28,-1 1 0,0-1 1,1 1-1,-1-1 0,0 1 0,1-1 1,-1 1-1,1-1 0,-1 1 0,1-1 1,-1 1-1,1-1 0,-1 0 0,1 1 1,-1-1-1,1 0 0,-1 0 0,1 1 0,0-1 1,0 0-1,15 5 13,0-1 0,0-1 0,0 0 0,0-1 0,21 0 0,-3-5 32,166-48 24,-159 35-24,16-17-9,64-48 1,-116 77-24,-1 0 0,1 0 0,-1 0 0,6-8 0,102-146 102,-109 153-95,0 0 0,0 0 0,-1-1 0,4-8 0,47-182 146,-48 155-35,-2 4-54,7-149 177,-9 168-172,0 4-24,-1 1 0,0 0 0,-1 0 1,0 0-1,-1 0 0,-6-20 0,8 33-59,0 0 0,0 0 0,0-1 1,0 1-1,0 0 0,0 0 0,0 0 0,0 0 0,0 0 0,0 0 0,0 0 0,0-1 0,0 1 0,0 0 0,0 0 0,0 0 1,0 0-1,0 0 0,0 0 0,0 0 0,0 0 0,0 0 0,-1-1 0,1 1 0,0 0 0,0 0 0,0 0 0,0 0 0,0 0 1,0 0-1,0 0 0,0 0 0,0 0 0,0 0 0,-1 0 0,1 0 0,0 0 0,0 0 0,0 0 0,0 0 0,0 0 0,0 0 1,0 0-1,-1 0 0,1 0 0,0 0 0,0 0 0,0 0 0,0 0 0,0 0 0,0 0 0,0 0 0,0 0 0,-1 0 1,1 0-1,0 0 0,0 0 0,0 0 0,0 0 0,0 0 0,0 0 0,0 0 0,0 1 0,0-1 0,0 0 0,0 0 0,-1 0 1,-2 2 6,0 1 1,-1-1 0,1 1 0,0 0 0,0 0-1,1 0 1,-1 0 0,1 0 0,-1 1 0,1-1 0,0 1-1,0-1 1,-1 7 0,-1-3 3,-9 21 27,1 0-1,2 1 0,-9 33 1,12-36-31,-1 10 19,6-26-22,-5 45 18,-1 98 1,12 112 5,3-173-27,-5-76-2,2 0 1,-1-1-1,9 21 0,-10-30-1,0 0 0,1 0 1,0-1-1,0 0 0,1 1 0,-1-1 0,1 0 0,0-1 0,8 7 1,-8-8 32,0 0 0,0 0 0,1 0 1,-1-1-1,1 0 0,0 0 0,0 0 1,-1 0-1,1-1 0,1 0 0,-1 0 1,0 0-1,6-1 0,6 0-669,0-1 0,27-4 0,-37 4 207,88-14-8931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3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0 633 7264,'0'0'210,"9"-6"20,146-75 604,-138 73-791,-11 5-8,0 0 0,0 0-1,-1-1 1,1 0 0,-1 0 0,7-6 0,85-78 229,-72 62-169,-1 0 0,25-37-1,-35 44-67,-8 12 15,0-1 0,0 0 0,-1 0 0,8-16 0,-5 7-12,-1 3-11,-4 9-2,0 0 0,-1 0 0,0-1 0,0 1-1,0-1 1,1-9 0,-2 10 1,0 0-1,0-1 1,-1 1-1,1-1 1,-1 1-1,-1-1 1,1 1-1,-1 0 1,0-1-1,0 1 1,0 0-1,-1-1 1,0 1-1,0 0 1,-3-5-1,1 2-3,3 6-7,0 0 1,0 0-1,0 1 1,0-1 0,0 0-1,-1 0 1,1 1-1,0-1 1,-1 0 0,0 1-1,1 0 1,-1-1-1,-2 0 1,-2-2 17,1 0 0,-1 1 0,0 0-1,0 0 1,0 1 0,0 0 0,0 0 0,-1 0 0,1 0 0,0 1-1,-1 0 1,1 1 0,-1 0 0,0 0 0,1 0 0,-1 0-1,1 1 1,-1 0 0,1 1 0,0 0 0,-10 3 0,14-4-15,0 0-1,0 0 1,0 0 0,0 0 0,1 1 0,-1-1 0,0 1-1,0-1 1,1 1 0,-1-1 0,1 1 0,-1 0 0,1 0 0,0 0-1,0 0 1,0 0 0,0 0 0,0 0 0,0 0 0,1 0 0,-1 0-1,1 1 1,-1 2 0,1-1 7,1 0-1,-1 0 1,1 0 0,0-1-1,0 1 1,0 0 0,0 0-1,1 0 1,0-1 0,0 1-1,4 6 1,3 2 12,0 0 1,1-1-1,1 0 1,-1-1-1,19 13 1,-22-18-20,1-1 0,0 0 0,0 0 0,0 0 0,0-1 1,0-1-1,1 1 0,-1-2 0,15 3 0,-11-3-3,147 37 84,-159-38-90,67 22 32,-57-18-28,0 0 1,-1 0 0,1 1-1,-1 1 1,14 9 0,5 17-1,-19-15 3,-6-11-6,2 7 3,-1 1 0,6 27 0,0 95 10,-7-93-10,5 6-3,-5-41-2,4 10 0,-7-17 0,1 0 0,-1-1 0,1 1 0,0 0 0,-1-1 0,1 1 0,0 0 0,0-1 0,0 1 0,0-1 0,-1 1 0,1-1 0,0 0 0,0 1 0,1-1 0,25 2 0,-3-7 0,47-14 1,-70 19-1,20-9 7,0-4-2,0-1 1,30-28 0,-37 23 41,45-113 25,-50 100 8,-5 17-49,5-22 31,-2-1 0,5-72 0,-18-37 335,4 137-338,-2 8 75,-4 12 83,5-5-261,2-4 54,-1 1 1,1-1 0,0 1-1,0 0 1,0-1 0,0 1 0,0 0-1,1 0 1,-1 0 0,0 0-1,1 0 1,0-1 0,-1 1-1,1 0 1,0 0 0,0 3 0,-1 4 13,0 4-8,0-6-4,0 0 0,1 0-1,0 0 1,0 0 0,3 12 0,3 22 31,3-2 0,21 65 0,-25-90-39,-4-9-3,1-1 1,0 0-1,0 1 0,0-1 1,1 0-1,-1 0 1,6 6-1,-2-2-121,1 0 1,-1 0-1,1-1 0,1 0 0,-1 0 1,1-1-1,0 0 0,1 0 1,-1-1-1,1 0 0,0-1 1,14 6-1,1-5-7813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3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9776,'2'0'192,"1"0"-163,-1 0 1,1 0 0,-1 1-1,1-1 1,-1 1 0,1-1 0,-1 1-1,1 0 1,-1 0 0,0 0-1,0 1 1,0-1 0,4 3-1,0-1 124,80 38 252,-61-32-258,60 11-1,43 1-115,141 9-31,-219-26-32,195 0-21,-199-5-46,225-17-420,-271 18 512,1 0-1,-1 0 1,1 0-1,-1 0 1,0 0-1,1 0 1,-1 0-1,1 0 1,-1 0-1,0 0 1,1 1-1,-1-1 1,0 0-1,1 0 1,-1 0-1,0 1 1,1-1-1,-1 0 1,0 0-1,0 1 1,1-1-1,-1 0 1,0 1-1,0-1 1,1 0-1,-1 1 1,0-1-1,0 0 1,0 1-1,0-1 1,0 1-1,1-1 1,-1 0-1,0 1 1,0-1-1,0 1 1,0-1 0,0 0-1,0 1 1,0-1-1,0 1 1,-1-1-1,1 0 1,0 1-1,0-1 1,0 1-1,0 0-6,-1 3-14,1-2 19,-1 0-1,1 0 1,-1 0 0,1 0-1,-1 0 1,0 0-1,0 0 1,0 0-1,0 0 1,0-1-1,0 1 1,0 0-1,-1-1 1,1 1-1,-2 1 1,-76 85-142,55-62 116,1 1 0,2 1-1,-26 43 1,37-56 23,-8 18-61,-53 146-23,62-144 56,8-31 36,-6 26-10,2 1 1,1 0 0,2 0-1,1 32 1,4-34 12,-3-28 1,0 0 0,0-1 0,0 1 0,0 0 0,0 0 0,0-1 0,0 1 0,0 0 0,0 0 0,0-1 0,1 1 1,-1 0-1,0-1 0,0 1 0,1 0 0,-1-1 0,0 1 0,1 0 0,-1-1 0,1 1 0,-1-1 0,1 1 0,-1 0 0,1-1 0,0 0 0,-1 1 1,1-1-1,0 1 0,0-1 0,8-6 4,-8 6-4,6-8 5,1 0 0,-1 0 0,0-1 0,0 1 0,-1-2 0,-1 1 0,1-1 0,-2 0 0,1 0 0,3-12 0,-3 9 0,0 2 14,-1 0 0,0 0-1,-1 0 1,3-12 0,-2 2-6,11-58 102,-13 50-65,-1 11 28,1 1 0,0-1 0,8-27 0,-8 46-57,0 1 0,0-1 0,0 1-1,-1-1 1,1 1 0,-1-1 0,1 1-1,2 4 1,3 2-7,-4-5-8,-1 1 1,1-1-1,-1 0 0,0 1 0,0-1 1,-1 1-1,1 0 0,-1-1 0,1 1 0,0 5 1,31 127 61,-12-28-28,-4-26-35,-14-63-2,3 36-1,-7-44-1,1 0-1,-1 0 0,-5 19 1,-13 27-1,-7-9 0,21-40 0,0-1 0,-1 0 0,-11 11 0,12-13 0,-1-1 0,0 0 0,0 0 0,-13 7 0,14-9 0,-1 0-1,0 0 1,1-1 0,-1 0 0,0 0 0,0 0 0,0-1 0,0 1 0,0-1-1,-9-2 1,4-2-5,4-3-241,0 0 0,0-1 0,0 0 1,-9-16-1,-8-14-5894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3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 7984,'44'127'48,"3"46"216,-5-21-59,-31-119-17,54 134 84,-64-163-237,1 1-1,1-1 0,-1 1 1,1-1-1,3 5 1,2 3 42,1 2-31,0-1 0,1-1-1,1 0 1,0 0 0,0 0 0,1-2 0,0 0 0,1 0 0,16 9 0,74 30 292,-102-49-322,0 1 0,0-1 0,0 0 0,0 1 0,0-1-1,0 0 1,0 0 0,0 0 0,0 0 0,0 1 0,0-1-1,0-1 1,0 1 0,0 0 0,2 0 0,10-4 42,-1 0 1,0 0 0,-1-1-1,1-1 1,17-11 0,-11 0 181,4-15-132,-2-1 1,17-36-1,11-41 272,-42 95-353,39-68 161,-32 59-137,37-63 160,-44 79-191,-1 0-1,1 0 1,0 1 0,1 0 0,0 0-1,0 0 1,0 1 0,11-6 0,-4 7 61,-3 3-66,0 2 0,0 0 1,0 0-1,0 1 0,0 0 0,0 1 1,-1 0-1,1 0 0,-1 2 0,1-1 0,17 10 1,-25-12-15,39 23 8,-15-7 5,29 19-1,9 10-9,-1-4 1,-2-5-3,-54-33-3,0 0 1,0-1 0,0 1 0,0-1 0,1-1 0,-1 0 0,1 0-1,14 1 1,-22-3 0,0 0 0,-1 0-1,1 0 1,0 0 0,-1 0-1,1 0 1,-1 0-1,1 0 1,0 0 0,-1 0-1,1-1 1,-1 1 0,1 0-1,0-1 1,-1 1 0,1 0-1,-1-1 1,2 0 0,58-49-12,-48 34-8,-4-2 12,0 0 0,-1-1 1,6-29-1,-12 25-24,-3-2 19,-1 0 0,-2 0 0,0 1 0,-9-26 0,-28-109-22,18 38 8,18 90 25,-11-44-6,10 51 3,-13-32 0,19 55 5,0-1-1,1 1 0,-1 0 0,0 0 1,0 0-1,0 0 0,0 0 0,0 0 1,0 0-1,0 0 0,0 0 1,0 0-1,0 0 0,-1 1 0,1-1 1,0 0-1,-1 1 0,1-1 0,-3 0 1,2 1-2,1 0 2,1 0 0,0 0 0,0 0 0,0 0 0,0 0 0,0 0 0,-1 0-1,1 0 1,0 0 0,0 0 0,0 0 0,0 0 0,0 0 0,0 0 0,-1 0 0,1 0 0,0 0-1,0 0 1,0 0 0,0 0 0,0 0 0,0 1 0,0-1 0,0 0 0,-1 0 0,1 0 0,0 0-1,0 0 1,0 0 0,0 0 0,0 0 0,0 1 0,0-1 0,0 0 0,0 0 0,0 0-1,0 0 1,0 0 0,0 1 0,0-1 0,0 0 0,0 0 0,0 0 0,0 0 0,0 0 0,0 0-1,0 1 1,0-1 0,0 0 0,0 0 0,0 0 0,-5 21-1,-4 38 0,8-51 0,-2 26 0,1 0-1,2 1 0,5 45 1,-2-58-1,0 16-4,22 152-4,-19-153 4,38 144-5,-8-60-16,-29-96 24,14 68-20,-16-70-103,13 69 341,-15-76-624,-1 1-1,-1-1 0,-1 29 0,-3-19-6736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3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10584,'0'0'0,"15"-4"0,21-5 0,60-2-8,78 6 32,60-4 0,73-8-24,81-23 8,58-20-8,0-4-7496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42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4040,'0'0'313,"2"5"-134,2 1-119,-3-4-21,0-1-1,0 1 1,-1-1 0,1 1-1,0-1 1,-1 1-1,1 0 1,-1-1-1,1 1 1,-1 0 0,0-1-1,0 1 1,0 0-1,0 0 1,0-1-1,0 1 1,-1 3 0,-4 36 636,-4 61-140,4 78-180,4-137-135,8 318 505,0-264-641,-4-58 123,30 274 458,-20-210-450,-7-71-140,15 95 367,-21-125-422,0 0 0,1 0 0,-1 0 0,1 1 0,0-1-1,-1 0 1,1 0 0,0 0 0,0 0 0,0-1 0,1 1 0,-1 0 0,0 0 0,1-1 0,-1 1 0,1-1 0,0 1-1,3 2 1,-1-2-2,-1 0 1,1 0-1,0 0 0,0 0 0,0-1 0,6 2 0,-8-3-3,0 1-1,0-1 1,0 0-1,0 0 1,0 0-1,0 0 0,0 0 1,0 0-1,0 0 1,-1-1-1,1 1 1,0-1-1,2 0 1,8-2 16,2 1-12,27-8 122,177-67 287,-190 70-328,-13 5-62,19-5 24,1 3 0,62-2 0,-56 6 10,1 1 0,-1 3 0,0 1 0,66 16 0,-6 19 50,-85-33-110,1 0-1,26 5 1,15-1-8,-26-8-461,1-1-1,57-6 1,-5-3-6436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4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37 5744,'-24'-10'0,"7"0"4,14 9 17,8 1 4,245 30 211,-162-23-122,154-6 128,-217-2-231,64-10 41,94-15-731,-83 11-2987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4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13 369 3680,'-2'2'112,"-6"5"21,6-5 349,2 1-161,11 39 360,-8-31-544,6 17 123,7 43-1,15 94 100,-22-126-118,48 172 99,-43-167-113,105 284 491,-88-229-643,-20-61 93,37 145 255,-45-167-313,0-4-10,-1 0 0,1 0 0,1 0 0,0-1-1,8 15 1,-12-26-96,0 0 0,0 0 0,0 0 0,0 0 0,0 0 0,0 0 0,0 0 0,0 0 0,0 0 1,1 0-1,-1 0 0,0 0 0,0 0 0,0 0 0,0-1 0,0 1 0,0 0 0,0 0 0,0 0 0,0 0 0,0 0 0,0 0 0,0 0 0,1 0 0,-1 0 0,0 0 0,0 0 0,0 0 0,0 0 0,0 0 0,0 0 1,0 0-1,0 0 0,0 0 0,0 0 0,1 0 0,-1 0 0,0 0 0,0 1 0,0-1 0,0 0 0,0 0 0,0 0 0,0 0 0,0 0 0,0 0 0,0 0 0,0 0 0,0 0 0,0 0 0,0 0 0,0 0 0,1 0 1,-1 0-1,0 1 0,0-1 0,0 0 0,2-5 19,1 1 1,-1 0 0,0-1-1,0 0 1,0 0-1,-1 1 1,0-1 0,0 0-1,1-9 1,-1 4 8,3-16 68,-1 0 0,-2 0 0,-2-44 1,0 45-64,-2-69 270,1 52-221,2-1 0,7-56 1,25-171 130,-23 210-49,-2 13-76,47-228 200,15 6 52,-63 245-280,35-156 191,-22 79 305,-20 102-552,-7 69 146,8-56-107,-1-9-152,0 4-122,1 0 0,0 1 0,0-1 0,1 0 0,2 11 0,4 6-7579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4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539 941 8792,'-37'-18'0,"25"19"0,6 1-2,1-1 1,0 1 0,0 0 0,0 0 0,0 0 0,1 1 0,-1 0-1,1 0 1,-1 0 0,1 0 0,-7 8 0,5-5 3,-96 82 63,76-66-15,0 1-1,-39 47 1,48-50-28,-43 51 188,44-49-180,-3 0-9,11-12 21,-1 2 1,1-1 0,-9 20 0,-27 57 149,43-88-186,1 1 0,0 0 0,0-1 0,-1 1 0,1 0 0,0-1 0,0 1 0,0 0 0,0-1 0,0 1 0,0 0 0,0-1 0,0 1 0,0 0 0,0 0 0,0-1 0,0 1 0,0 0 0,1 0 0,2 8 14,1-1 0,0 0 0,0 0 0,0 0 1,1 0-1,1-1 0,9 12 0,-14-18-11,1 1 0,-1-1-1,1 0 1,-1 1 0,1-1 0,0 0 0,-1 0-1,1 0 1,3 1 0,22 9 34,1 0-1,47 9 1,-45-17 44,119-16 30,-119 4-50,112-62 23,-117 51-36,-2-5-30,-1-1 0,30-47 0,-50 69-19,0 1 1,-1-1 0,1 1 0,-1-1-1,1 1 1,0-7 0,10-50 26,5-68 0,-15 87 48,-1 16-39,1-14 18,-2 0-1,-7-61 1,4 84-7,0-1 8,0 0-1,1-22 1,-2 40 45,3-1-102,1 0-1,-1-1 1,1 1 0,-1 0-1,1 0 1,-1 0 0,1 0-1,0 0 1,-1 0 0,1 0-1,-1 0 1,1 0 0,-1 0-1,1 0 1,-1 1 0,1-1-1,-1 0 1,1 0 0,0 0-1,-1 0 1,1 1 0,-1-1-1,1 0 1,0 0 0,-1 1-1,1-1 1,0 0 0,-1 1-1,1-1 1,0 1 0,0-1-1,-1 0 1,1 1 0,0-1-1,0 1 1,0-1 0,-1 0-1,1 2 1,-5 19 38,1 1 0,-2 33 0,6-26 19,15 140 16,-8-133-55,12 17-5,32 65 0,-31-87-9,34 39-1,12-2-4,-6-15-2,-50-46 0,0 1 0,18 8 0,-22-13 0,1 0 0,0 0 0,0-1 0,7 2 0,-9-3 0,-1-1 0,0 1 0,1-1 0,-1 0 1,1 0-1,6-1 0,-3-1 1,-1-1 0,0 1 1,0-2-1,0 1 0,0-1 0,0 0 1,10-8-1,-12 8 1,7-5 8,1-1 0,-1-1 1,-1 0-1,0-1 0,13-17 0,-17 19-2,6-7 18,-1-1-1,-1 0 0,0 0 0,10-26 0,-12 22-7,80-179 228,-73 161-174,91-251 230,-72 191-179,3-58 1,-33 123-57,6-127 40,-10 125-71,-1 0 0,-10-65-1,4 83-1,2 11-22,1 0-6,0 1 0,-1-1 0,0 1 0,0 0 0,-1 0 0,0 1 0,0-1 0,0 1 0,-13-10 0,3 4 26,-28-16 0,38 25-24,0 1-1,0-1 1,-1 1-1,1 0 1,0 0-1,-1 0 1,1 1-1,-1 0 1,1 0-1,-1 1 1,-8-1-1,11 2-4,1 0 0,0 0-1,0 0 1,-1 0 0,1 0-1,0 1 1,0-1 0,1 1-1,-1-1 1,0 1 0,0 0-1,1 0 1,-1 0 0,1 0-1,0 0 1,-2 2 0,-11 18 3,-4 16-4,-15 86-3,32-116 0,-6 26-5,-17 169-5,21-157-1,-14 185 0,14-184-1,-3 202-5,8-200 12,1-18 2,22 170-7,-14-140 10,3-8 1,-12-47 0,0-1 0,1 1 0,0-1 0,0 0 0,6 7 0,-5-7 0,0 0 0,1 0 0,0-1 0,0 1 1,7 4-1,-1-4 1,0 0 0,0 0 0,0-1 0,1 0 0,-1-1 0,1-1 0,22 3 0,-11-3 4,1-1-1,-1-1 1,1-1 0,29-4-1,-30 2 0,7-3 17,-15 3-11,5-2-3,0-1 1,0 0 0,0-2 0,-1 0-1,0-1 1,19-13 0,22-18 24,-39 23-29,24-23 1,-8-1-6,44-59 0,-60 69-18,-6 7 1,71-128-113,-34 43-1565,-28 62-6183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6:2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30 8344,'5'-22'34,"-5"22"-34,0 0 0,0 0 0,0 0 0,0 0 0,0-1 0,0 1 0,0 0 0,0 0 0,0 0 0,0 0 0,0 0 0,0 0 0,0 0 0,0-1 0,0 1 0,0 0 0,0 0 0,0 0 0,0 0 0,0 0 0,0 0 0,0 0 0,0 0 0,-1-1 0,1 1 0,0 0 0,0 0 0,0 0 0,0 0 0,0 0 0,0 0 0,0 0 0,0 0 0,0 0 0,0 0 0,-1 0 0,1 0-1,0 0 1,0 0 0,0 0 0,0 0 0,0 0 0,0 0 0,0 0 0,-1 0 0,1 0 0,0 0 0,0 0 0,0 0 0,0 0 0,0 0 0,0 0 0,-1 0 0,-1-1 1,-1 0-1,0 0 0,0 1 1,0-1-1,0 1 1,0 0-1,-5 0 1,0 1-16,0 1 0,1 0-1,0 0 1,-8 4 0,-106 44-114,104-43-55,1 0 1,-20 13 0,11-5 99,-38 20-41,41-19-187,10-3 227,1 2 0,0-1 0,1 1 0,-14 28 0,23-41 57,0 0 0,1 0 0,-1 0 0,0 1 0,1-1 0,-1 0 0,1 0 0,0 1 0,0 2 0,0 27-96,2 1 0,8 45 0,0-46-55,83 141-52,-90-167 210,0-1 0,1 0 0,0 1 0,7 5 0,160 157-155,-51-51 124,-103-96 39,-3 0 8,-2 0 1,11 22 0,-23-42 4,0 0 1,1-1 0,-1 1 0,0-1 0,0 1-1,0 0 1,1-1 0,-1 1 0,0 0 0,0-1-1,0 1 1,0 0 0,0-1 0,0 1 0,0 0 0,0-1-1,-1 2 1,-1 3 3,0 1-1,0-1 1,0 0 0,-1-1-1,0 1 1,0 0 0,0-1-1,0 0 1,-1 1 0,-5 3-1,8-7 4,0 0 1,0 0-1,0 0 0,0 0 0,-1 0 1,1-1-1,0 1 0,0 0 0,-1-1 0,1 1 1,-3 0-1,-40 11 66,-48 6 0,57-15 142,-150-6 93,151-3-81,4-4-130,-1-1 0,-48-27 1,76 37-88,1 0 0,0-1 0,0 1 0,0-1 0,0 1 0,1-1 0,-1 0 0,0 0 0,-2-3 0,-6-8 15,1 0 0,1 0 0,-8-15 0,4-1-347,-13-44 0,24 68 214,-35-110-3752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4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55 6192,'11'-13'14,"-5"7"4,-1 0 0,0 0 0,6-12 0,-9 17 0,5-3-1,-5 4 7,0 5 1,0 2-19,-1-5-1,0 0 0,0 1 0,0-1 0,0 1 0,-1-1 0,0 1 0,1-1 1,-1 1-1,0 0 0,0 3 0,-3 95 68,-20 113 188,18-176-179,-4 21 4,-15 113 173,21-38-15,4-126-202,0 0 0,0 0 0,1 0 0,0 0 0,0 0-1,1 0 1,0-1 0,1 1 0,6 10 0,-5-9-6,-3-5-3,1 0 1,0 0 0,0 0-1,0 0 1,0-1 0,1 1-1,-1-1 1,1 0 0,0 0-1,0 0 1,5 3 0,-3-2 4,5 0 157,62 2 92,-56-9-47,4-5-126,-1-1 0,26-16 0,-29 11 160,60-84 108,-63 73-108,48-146 100,-50 133-140,95-297 579,-93 282-422,-11 38-346,-2-10 230,-1 19-247,0 4 284,-1 2-311,1 0 1,-1 0-1,1 0 1,-1 0-1,0 0 1,1 1-1,-1-1 1,1 0-1,-1 0 0,1 1 1,-1-1-1,1 0 1,-1 0-1,1 1 1,0-1-1,-1 1 1,1-1-1,-1 0 1,1 1-1,0-1 1,-1 1-1,1-1 1,0 1-1,0-1 1,-1 2-1,-1 21 1,5-6-2,-2-8-4,1 0 1,0 0 0,0 0-1,1 0 1,5 10 0,-2-2-7,34 85-167,-38-98 167,-1 0-1,1-1 1,0 1-1,1-1 1,-1 1-1,0-1 1,1 0-1,0 0 1,0 0-1,0 0 1,0 0 0,0-1-1,0 1 1,1-1-1,5 3 1,-4-2-3,4 4-2,0 0-1,0 1 1,0 0 0,-1 1-1,0-1 1,0 1 0,-1 1-1,0 0 1,-1 0 0,0 0-1,-1 1 1,0-1 0,6 22-1,-5-2-3,3 41 0,-8-54 19,0 3-2,2 0-1,7 28 0,-4-16 3,3-2 0,20 26 1,40 73 24,-66-123-20,1 0-1,1 0 0,-1 0 0,1-1 0,0 0 1,6 6-1,-2-3 2,-5-5 1,1 1 0,0-1-1,-1 0 1,1 0 0,0-1 0,0 1-1,0-1 1,1 0 0,-1 0 0,10 1-1,-6-1 3,8 3-59,0-1 0,0 0-1,1-2 1,35 2 0,-19-3-1071,53 5-6252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4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32 1976,'-6'-2'32,"-17"-4"3,16 4 10,-1-2 3,7 3 1,-46-10 291,37 8-566,-1 1-961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4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6816,'2'0'-15,"6"0"3,-5 0-8,5 0-61,-3 1 3942,85 18-3280,-44-13-470,-35-5-90,15 2 128,41 8 0,-28-4-18,-25-5-78,-1 0 1,25 7 0,-36-8-34,0 1-14,1 0 0,0 0 0,-1-1 0,1 1 0,0-1 0,0 0 1,4 2-1,-7-3-5,5 1 13,2 2 3,-3-1 6,6 6 5,0 0 41,0 1 1,-1 1-1,0-1 0,0 2 1,-1-1-1,8 15 1,-2-2 15,13 33 1,-18-35-19,-2 0 1,0 0-1,-1 1 0,3 26 0,-7-33-34,4 20 108,-3 0 0,0 70-1,-3-79-103,0 13 131,4 190 65,-2-177-98,9 207 62,-9-208-43,13 318 338,-12-268-436,-2-61 85,-1-16-73,0 27 57,-7 64 1,5-96-84,1 0 32,-1 0 0,-1 0 0,-1 0 0,-8 27 0,8-42 26,-3 0 18,6-4-109,0 0 1,0 0-1,0 0 0,0 0 0,0 0 0,0 0 0,0 0 1,-1 0-1,1-1 0,0 1 0,0 0 0,0-1 1,0 1-1,1 0 0,-1-1 0,0 1 0,0-1 0,0 0 1,0 1-1,0-1 0,-1-1 0,2 2 3,-7-8 21,1 1 1,0-1 0,1 0-1,0 0 1,0 0-1,1-1 1,-4-11 0,1 5-12,-18-54 148,-39-99 35,50 130-52,-47-161 63,53 155-56,-21-217 60,26 204-78,-2-217 50,5 223-104,6-211 33,-2 211-66,36-182 23,-29 194-36,48-121 16,-57 152-51,2 0 0,-1 0-1,1 1 1,0-1 0,8-9 0,-1 2-1,18-26 2,-17 28 5,8-1-6,0 1-1,1 0 0,0 1 0,23-8 0,-39 18-6,0 1 1,-1 0-1,1 0 0,0 1 0,8-1 0,-5 2 0,-1 0 0,0 1 0,0 0-1,0 0 1,0 0 0,-1 1 0,1 0-1,-1 0 1,1 1 0,-1 0 0,8 6-1,5 6-2,28 27 0,-42-37 2,-1-3-1,0 1-1,0 0 1,0 0 0,-1 0-1,0 1 1,0-1 0,5 10 0,0 2 0,3-1 0,-7-8-2,0-1-1,0 1 1,-1 0-1,5 12 1,39 98-20,-44-110 15,10 26-21,-1 0 0,-2 0 0,11 62-1,-3 43-35,-19-112 12,-7 19-1,-1 0-1,-32 84 1,-6-21-1,-74 159-52,74-171 62,43-87 42,-14 27-27,-1-1 1,-1-1 0,-3-1 0,-27 33-1,44-61 28,-10 15-54,29-15 49,32 10 3,76 15-1,-57-16 0,81 35 0,-113-37 4,2 2-3,149 75 2,-145-66-2,78 54 3,81 53-12,-98-74 10,-56-35-8,176 80 0,-178-83 0,169 80-6,-145-66 12,-1-3 4,-8-8 2,3-3 0,-9-8 0,-14-8 2,40 6 2,-52-4 398,35 0 0,-62-21-2531,1-2-8951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4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5296,'0'0'188,"4"-2"104,15-4 66,-15 5 93,12-3 540,-8 2-513,-4 1-131,6-1-38,-8 1-35,1 2-231,0-1 0,0 1 1,-1 0-1,1 0 0,0 0 0,-1 0 1,1 0-1,0 0 0,-1 1 0,0-1 1,1 1-1,-1 0 0,0 0 1,4 3-1,23 29-14,-25-28 7,6 5 41,5 8 36,0-2 0,2 0 0,35 28-1,-41-36-94,-7-6-6,-1 0 0,1-1 0,0 1 0,0-1 0,0 0 1,0 0-1,0 0 0,9 2 0,98 29 116,-94-29-95,-1-1 0,1-1-1,0 0 1,0-1 0,17-2 0,-14 0-13,-14 2 1,0-1-1,1 0 0,-1-1 1,1 1-1,-1-1 0,0-1 1,7-1-1,5-2 4,1 2-9,-13 2 0,0-1-1,1 1 0,-1-1 1,0 0-1,0 0 1,8-5-1,57-31 106,-68 36-108,0-1 0,-1 0-1,1 1 1,-1-1 0,1 0 0,-1 0-1,0-1 1,0 1 0,-1 0 0,1-1-1,-1 1 1,1-1 0,-1 1 0,0-1 0,0 0-1,0-4 1,0 2 3,-1-6 65,-3 7-69,1-1 0,-1 1 0,0 0 0,0 0 0,0 0 0,-1 0 0,0 1 0,0 0 0,-7-7 0,10 11-5,0-1 0,0 0-1,0 0 1,0 1 0,0-1-1,0 0 1,0 1-1,-1-1 1,1 1 0,0 0-1,0-1 1,-2 1 0,-118-23 94,92 21-40,-124 13 20,150-11-75,-1 1 0,1-1 0,0 1 0,-1 0 0,1 0 0,0 0 0,-4 2 0,-37 19 21,-51 35 1,92-55-23,0 1 0,0-1 0,0 1 0,0-1 0,0 1 0,-2 4 0,-17 22 10,2 1 0,-23 48 1,32-46 6,-19 147 14,30-175-33,-1 1 1,1-1 0,0 0 0,0 1 0,0-1 0,1 7 0,-1-11-3,5 28 10,7 31 0,-4-35-7,14 32 0,-21-53-1,1-1-1,-1 1 1,0 0-1,1-1 1,0 1-1,-1-1 1,1 1-1,0-1 0,3 3 1,10 11 7,33 28 1,-22-26-6,30 16 0,-51-31 0,1 0 0,0 0 0,-1 0 0,11 2 0,208 54 25,-175-51-1,-26-6-16,36 3 13,0-2 1,91-7-1,106-22 39,-247 25-52,1 0-1,-1-1 1,17-5 0,-26 7-12,142-51 46,34-37-1423,-172 86 1284,178-95-7307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5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37 144 3416,'0'0'185,"-5"-3"-26,-17-11-51,21 14-84,1 0-1,-1-1 1,0 1 0,1-1 0,-1 0-1,1 1 1,-1-1 0,1 1 0,-1-1 0,1 0-1,-1 1 1,1-1 0,-1 0 0,1 0-1,0 1 1,0-1 0,-1 0 0,1 0-1,0 1 1,0-1 0,0 0 0,0 0-1,0 0 1,0 1 0,0-1 0,0 0 0,0 0-1,1-1 1,-1 0 54,1-7 97,1 0 1,-1 0 0,2 0-1,-1 0 1,1 0 0,1 1-1,-1 0 1,9-14 0,-11 21-159,0 0 1,0 0 0,0 0-1,0 0 1,0 1 0,0-1-1,0 0 1,0 1-1,0-1 1,0 0 0,0 1-1,0-1 1,0 1 0,1 0-1,-1-1 1,0 1-1,0 0 1,1 0 0,-1 0-1,0-1 1,0 1-1,1 1 1,-1-1 0,0 0-1,0 0 1,0 0 0,1 1-1,-1-1 1,0 1-1,0-1 1,2 2 0,2 0 16,-1 0 1,-1 0 0,1 1-1,0-1 1,-1 1 0,1 0-1,4 5 1,-1-1-11,-5-4-9,1 0 0,-1 0 0,0 0 0,0 1 0,0-1 0,0 0 0,0 1 0,2 6 0,71 161 303,-41-95-212,-30-65-95,18 39 116,18 69-1,-36-106-112,6 52 92,-2 46 232,-8-109-4,-2-8-234,0 0-84,-4-24 109,1-70 19,8 77-56,28-97 39,-19 96-46,84-96 36,-72 97-43,117-82 27,-113 88-34,99-39 25,-105 51-31,-5 5-38,-1 1 1,0 0-1,30 8 0,-29-1 51,10 12-8,-1 1 0,-1 2 0,32 37 0,-45-47-53,-7-7 2,-1 0 0,0 0 0,1 0 1,-2 0-1,5 11 0,27 69 87,-32-67-28,-3 5-41,-1 1 1,-2-1-1,0-1 1,-1 1-1,-2 0 1,-8 23-1,9-34-22,3-7-1,0-1-1,-1 0 1,1 0-1,-1 0 1,0-1-1,-8 10 1,6-7 6,-1 0 0,-1 0 1,1 0-1,-1-1 0,0 0 1,0 0-1,-1-1 0,0 0 1,0 0-1,0-1 0,-13 5 1,-17-4 8,37-5-20,0 0 0,0 0 0,0 0-1,0 0 1,0 0 0,0 0 0,0-1 0,0 1 0,0 0 0,0 0-1,0-1 1,0 1 0,-1-1 0,-12-7 20,0-1 0,1 0 0,-23-20 0,23 12 42,2-4-35,2 0 1,-11-37-1,18 37 56,4-2-46,0 1 0,10-38 1,-2 39 38,-6 15-61,5-11 7,2 0 0,0 1 0,1 1 0,1 0 0,23-21 1,83-68 62,-92 86-36,112-54 16,-113 65-36,-4 5-23,0 1 0,-1 1 0,28 3 0,-48-3-10,1 0 1,-1 0 0,0 1-1,1-1 1,-1 0 0,0 1-1,1-1 1,-1 1 0,0 0-1,0-1 1,3 3 0,7 5 3,-1 1 0,1 1 1,-1 0-1,14 20 0,-15-13 9,-3 5-7,0 0 1,-2 1-1,0-1 1,-2 1-1,0 35 1,-3-45-6,-8 37 8,-35 151 26,31-134-16,4-9 7,9-54-6,17-9-409,-9 1-675,17-3-6343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5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12 167 8792,'-2'5'2,"0"1"15,0-1 0,1 1 0,-1-1 0,1 1 1,0-1-1,1 1 0,-1 0 0,1-1 0,1 1 1,-1 0-1,1 0 0,1 7 0,3 6-9,2 10 168,2 1-1,14 31 1,-1-19-106,-10-27 84,12 4-49,43 26 0,-42-35 30,120 22 57,-113-30-64,124-22 55,-130 11-62,3-7-30,49-37 1,-76 52-76,0 0 0,-1 0 0,1-1 0,-1 1 0,0-1 0,1 1 0,-1-1 0,0 0 0,2-2 0,45-92 216,-43 76-32,-5 0-118,0-1 0,-1 1 0,-1 0 0,-1 0 0,-1 0 1,0 0-1,-9-21 0,-10-2-6,11 30 111,7 9-162,0 1 1,0 0 0,0 0 0,-1 1 0,1-1 0,-1 1 0,1 0 0,-1 1-1,-9-2 1,14 3-15,0 0 0,0 0 0,0 0 0,1 0-1,-1 0 1,0 0 0,0 0 0,0 0 0,1 0 0,-1 1-1,0-1 1,0 0 0,1 1 0,-1-1 0,-1 1 0,-21 13 68,1 1 1,-24 20-1,26-14 75,-5 12-53,-30 55 0,53-85-89,1-1 0,0 1 0,0-1 0,0 1-1,0 0 1,0 0 0,0 4 0,-3 28 52,0 62 0,10-70-16,57 119 19,-44-115-46,34 43 4,-34-50-22,35 35 0,-31-40-4,1 0 1,1-2-1,1-1 0,42 21 1,-63-35-2,-1 0 0,1 0 0,-1-1 0,1 1 0,6 0 0,43 7-6,69 2 0,-119-11 4,0 0 0,0 0-1,-1 0 1,1-1 0,0 1 0,0-1 0,4-2 0,34-11-30,77-39 1,-116 51 14,1 0 0,0 0 0,-1-1 0,0 1 1,1-1-1,2-3 0,-6 6 19,17-17-64,23-28 0,-26 25 24,17-32 0,-31 52 40,14-30-272,12-44-369,19-91-1,-41 143 567,-2 11-63,0 0-1,-1 0 1,-1-20-1,2-165-1317,-2 192 1424,0 0 0,0 0 0,1 0 0,-1-1-1,1 1 1,0 0 0,1 0 0,-1 0 0,1 0 0,2-3 0,-4 6 31,1-1 1,-1 1-1,1 0 0,0 0 1,0 0-1,0 0 1,0 0-1,0 0 1,0 0-1,0 0 1,0 1-1,0-1 1,0 0-1,0 1 1,0-1-1,0 0 1,1 1-1,-1 0 1,0-1-1,0 1 1,1 0-1,-1-1 1,0 1-1,1 0 1,-1 0-1,0 0 1,3 0-1,-3 1 2,1-1 0,-1 1-1,1-1 1,-1 1 0,1-1-1,-1 1 1,1 0 0,-1 0 0,0 0-1,0 0 1,1 0 0,-1 0 0,0 0-1,0 0 1,1 2 0,4 2 0,2 3 4,-4-5 8,0 1 0,0 1 0,0-1 0,-1 0 0,5 8 0,7 11 82,-2 1 0,0 0 0,18 49 0,-26-59-71,-4-10-4,1-1-1,-1 1 1,0 0 0,-1 0 0,1 1 0,-1-1 0,0 0 0,0 7 0,-4 93 184,0-81-64,-28 87 53,29-101-158,-1 0 0,0 1 0,-1-1 0,0-1 0,0 1 0,-1-1 0,-12 15 0,10-14-7,3-2 19,-1-1 1,1 0-1,-1 0 0,-1-1 1,1 0-1,-11 6 1,10-6-16,7-5-25,0 1 0,-1-1 0,1 0 0,0 0 0,-1 1 0,1-1 0,0 0 0,-1 0 0,1 0 0,-1 1 0,1-1 0,0 0 0,-1 0 0,1 0 0,-1 0 0,1 0 0,0 0 0,-1 0 0,1 0 0,-1 0 0,1 0 0,0 0 0,-1 0 0,-5-2 23,0 0 0,0 0 0,0 0 0,1 0 0,-1-1 0,1 0 0,-7-4 0,3-4 138,2-8-88,0 1 0,-7-35 0,12 30 88,3 10-96,-1-2-30,1 0-1,1 1 1,0-1 0,1 1 0,0 0 0,2-1 0,7-17 0,51-97 187,-45 103-82,101-110 55,-91 110-68,13-3-45,71-39 0,-109 66-75,1 0-1,0 0 1,0 1-1,0-1 1,0 1-1,5 0 1,25-5 30,1 2 1,44 1-1,-77 3-35,1 1 1,0-1-1,0 0 0,-1 1 0,1-1 0,0 1 0,3 2 1,1-1 8,3 1-8,-1 0 1,-1 1-1,1 0 0,0 1 0,-1 0 1,0 0-1,0 0 0,-1 1 1,1 1-1,-1-1 0,-1 1 0,10 11 1,24 36 50,48 84 0,-78-119-57,-5-10-2,-1 1 0,0-1 0,0 1 0,3 14 0,8 29 4,-3 8-4,-7 0-2,-9 0 0,-2 18 0,1-66 0,5-12 0,0-1 0,0 0 0,-1 0 0,1 0 0,0 1 0,-1-1 0,1 0 0,0 0 0,-1 0 0,1 0 0,-1 1 0,1-1 0,0 0 0,-1 0 0,1 0 0,0 0 0,-1 0 0,1 0 0,-1 0 0,1 0 0,0 0 0,-1 0 0,1 0 0,-1 0 0,1-1 0,-1 1 0,0-1 0,-1 0 0,1 0 0,0 0 0,-1 0 0,1 0 0,0-1 0,0 1 0,0 0 0,0-1 0,-2-2 0,-15-34 0,15 28 0,0-1 0,0 1 0,-1-12 0,3 13 0,1-1 0,-1 1 0,2 0 0,1-14 0,1 9 0,1 1 0,1 0 0,0 0 0,1 1 0,0 0 1,1 0-1,13-19 0,-2 9 7,99-98 3,-90 95 5,132-89 13,-125 96 0,8 3-6,73-18 0,-113 32-20,0 1 0,0 0 0,-1-1 1,1 1-1,0 0 0,0 0 0,0 0 0,0 0 0,0 0 0,-1 1 1,1-1-1,2 1 0,10 4 4,0 0-1,-1 1 1,0 0 0,0 1-1,-1 1 1,12 9 0,-22-16-5,0 0-1,-1 1 1,1 0 0,0-1 0,-1 1-1,0 0 1,1 0 0,1 3 0,30 52 5,4 21-4,-5 4-2,-8 0 0,4 92-2,-19-88-4,-8-62 6,3 65-8,3-9-2,-7-78 10,1-1 0,-1 1-1,0 0 1,0-1 0,1 1-1,-1-1 1,1 1 0,-1-1-1,1 1 1,0-1 0,0 1-1,0-1 1,0 0 0,0 1-1,0-1 1,0 0 0,0 0-1,1 1 1,2 2 0,-2-3 0,-1 1 0,1-1 0,-1 0 0,1 0 0,0 0 0,-1 0 0,1 0 0,0 0 0,0 0 0,0-1 0,-1 1 0,1-1 0,0 1 0,0-1 0,2 0 0,1 0 2,-1 0 0,1 0 0,-1-1 1,1 1-1,-1-1 0,0-1 0,1 1 1,-1 0-1,0-1 0,7-4 0,39-27-842,-35 22-56,58-41-7664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57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454 431 9240,'-45'30'8,"-150"108"76,171-118 17,-84 111 59,89-100 8,-1 21-43,-19 69-1,38-117-93,1 0-1,-1 0 1,0-1-1,1 1 1,0 0-1,0 7 1,3 23 68,2 0 1,11 40-1,-15-71-77,-1-1-1,1 0 0,0 0 1,0 0-1,0 0 0,0 0 1,0 0-1,1 0 0,1 3 1,16 17 75,1-1 0,24 21 1,-43-41-82,1 0 1,-1 0-1,1 0 1,-1 0-1,1 0 1,-1-1-1,1 1 1,-1 0-1,1-1 1,3 2-1,11 1 35,1 0-1,-1-1 1,1 0 0,19-2-1,-16-5 104,2-7-83,-1-2 0,23-18 0,-29 14 77,2-12-42,22-66 0,-32 65 42,2-131 63,-11 129-71,0 15-80,0-7-4,-2-1-1,0 1 0,-2 0 1,-13-37-1,4 21 30,-36-95 423,48 130-374,1-3 22,1 7-16,0 6-27,1 3-96,-1 0 1,1 1-1,1-1 1,0 0-1,0 0 1,0 1-1,0-1 1,1 0-1,1 0 1,5 13-1,-4-9-10,1 0 4,0 0 1,0 0 0,1 0 0,0-1 0,1 0 0,0 0 0,12 12-1,-10-11-4,1 0 1,1 0 0,-1 0 1,2-1-1,-1-1 0,1 0 0,15 9 1,-14-10-6,7 3 11,3-3-9,0-1 1,35 6 0,-36-14 2,-4-2-4,-1-1 0,1 0 0,0-2 1,-1 0-1,0-1 0,28-16 0,-35 17-3,-7 4 0,-1 0 0,1 1 0,-1-1-1,0-1 1,1 1 0,-1 0 0,0-1-1,0 1 1,0-1 0,-1 1-1,1-1 1,1-4 0,12-20 14,-1-1-1,-1 0 1,12-43 0,-20 54-12,-3 10 2,-1 0 0,0 1-1,0-1 1,0 0-1,-1 0 1,0-11 0,-24-221 108,24 212-26,9 41-79,6 9 0,28 33 0,2-4-2,16 9-4,114 98-10,-160-146 7,-10-9 0,0 0-1,-1 1 1,1 0 0,-1 0 0,6 8 0,37 61-11,-41-57-7,1 22-2,-2 0 1,0 63 0,-7-41-15,-1 10 3,3-66 27,1 0 1,0 0-1,0 0 0,0 0 1,0 0-1,1-1 0,0 1 1,0-1-1,0 1 0,0-1 1,1 0-1,-1 1 0,5 3 1,-3-3-2,-4-4 4,0 0 1,1-1-1,-1 1 0,1 0 0,0-1 1,-1 1-1,1 0 0,0-1 0,-1 1 0,1-1 1,0 1-1,-1-1 0,1 1 0,1 0 1,11 4-7,-1-1 1,1 0-1,0-1 1,24 3-1,-14-7-17,112-43-4,-132 42 26,1 1 0,-1-1 0,0 0 0,0 1 0,0-1 0,5-5 1,29-25-13,43-48 0,-62 53-10,14-36-50,45-126-1,-58 112 46,-13 45-70,13-294-532,-17 280 442,-2 43 84,3 7-117,0 0 214,0 0-1,0 1 1,0 0-1,-1 0 1,0 0-1,0 0 1,0 0-1,0 0 1,0 8 0,7 18-42,-2-4 25,4 15-23,19 48 1,-25-77 44,-3-9 1,0 1 0,1 0 0,0-1 0,-1 0 0,1 1 0,1-1 0,4 5 0,6 6-6,24 20-1,-27-30 5,23-2 4,-26-3 1,0-1 0,0 0 0,0-1 0,10-2 0,-8 0 0,0 1 0,-1-2 0,15-7 0,-14 5 0,-1 1 0,1-2 1,12-12-1,-4-1 2,-1-1 0,0-1 0,16-32 0,-25 42 2,0-2 0,-1 1 1,6-17-1,-4 6-1,27-71 33,-33 86-29,55-137 85,-57 145-71,1 3-18,-1-1 0,0 1 1,1 0-1,-1 0 0,0 0 1,0 0-1,1 0 0,-1 1 0,0-1 1,1 2-1,-1-2-2,-1-1 0,0 1 1,1-1-1,-1 0 0,0 1 0,1-1 0,-1 1 1,0-1-1,0 1 0,1-1 0,-1 1 0,0-1 1,0 1-1,0-1 0,0 1 0,0 0 1,0-1-1,0 1 0,0-1 0,0 1 0,0 0 1,8 138 34,-8-98-15,-4 193 11,1-184-25,-4 90-1,-2 48-4,-1 7-2,-5-3 0,-20 160-2,25-288-4,-23 85-1,-9-19 3,42-130 4,-3 9-3,-1 0 0,1-1 0,-9 13 0,-115 175-8,102-167 6,-33 27 4,48-46 1,-1-1 0,0 0 0,-17 10 0,22-16 0,0-1 0,0 0 0,1 0 0,-1-1 0,0 0 0,0 0 0,-1 0 0,1 0 0,0-1 0,0 0 0,0-1 1,0 1-1,0-1 0,0 0 0,0-1 0,-8-2 0,12 4 1,0-1-1,1 1 1,-1-1 0,0 0-1,0 0 1,1 0 0,-1 0-1,0 0 1,-2-2 0,-13-11 2,1-1 0,0 0 0,-15-20 0,19 14 18,-42-125 20,52 141-30,0-1 0,1 1-1,0 0 1,-1-10 0,-10-199 67,14 167-4,10-26-23,20-71 0,-31 139-40,1 0-1,0 1 1,0-1-1,0 1 1,0-1-1,3-3 1,-5 8-11,52-78 73,13 10-45,-65 68-28,3-3 8,0 0 1,0 0-1,0 0 1,1 1-1,-1 0 1,1-1-1,5-1 1,201-87 91,-161 77-33,208-33 23,-204 41-36,233-11 16,-228 15-35,210 2 18,-243 1-1718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1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2872,'1'-8'64,"12"-92"315,-12 93-306,1 0 0,0 0 0,0 0 0,0 0 0,1 1 0,0-1 0,0 1 1,1-1-1,0 1 0,0 1 0,1-1 0,-1 0 0,1 1 0,0 0 0,0 0 0,1 0 1,0 1-1,7-5 0,-3 3-47,-7 3-11,0 1-1,0 1 1,1-1-1,-1 0 1,1 1-1,-1-1 0,1 1 1,0 0-1,-1 0 1,7 0-1,16-2 88,0 0 0,0 2 1,1 1-1,29 4 0,-42-2-71,29 8 202,-38-8-193,0-1 0,0 1 0,-1 0 0,1 0 1,-1 1-1,1-1 0,-1 1 0,0 0 0,0 0 0,0 0 1,0 1-1,-1 0 0,1-1 0,-1 1 0,3 6 0,4 13 112,-2 1-1,-1 0 0,-1 1 1,-2 0-1,4 38 1,-7-56-138,0 0 17,0 1-1,1-1 1,0 0-1,0 0 0,1 0 1,0-1-1,0 1 1,1-1-1,0 1 1,5 7-1,-4-7-1,-1-2 2,0 1 0,1-1 0,-1 0 0,1-1 0,0 1 0,0-1 0,0 0 0,1 0 0,-1 0 0,1-1 0,6 3 0,-5-2-10,7 0 73,2-4-53,0 1 0,29-5-1,-29-1 15,3-6-26,0 0 0,-1-1-1,-1-1 1,30-29 0,-35 32-24,-9 7-2,1-1 1,-1 1-1,0-1 0,0 0 0,0 0 0,0 0 1,2-6-1,0 2 10,-1-1 1,1-1-1,-2 1 1,0 0-1,0-1 0,0 0 1,-1 1-1,-1-1 1,0 0-1,0 0 1,-1-12-1,0 20 162,3 6-129,15 18-1060,3 3-4106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1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5384,'-2'0'201,"-5"0"36,5 0 125,8 13 422,0 9-563,1-1 0,1 1 0,1-1 0,1-1 0,17 28 0,10 10 14,24 38 8,-43-67-111,-2 0 1,16 37 0,-21-41-93,26 66 310,-3-7-125,66 126 612,-98-206-931,0 0 0,1 0-1,-1-1 1,0 1 0,1 0 0,0-1-1,0 0 1,0 0 0,0 0-1,7 5 1,1-2-6299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1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0 7896,'-25'0'324,"24"1"-301,0-1 0,0 1 0,1-1 1,-1 1-1,0-1 0,0 1 0,1-1 1,-1 1-1,0 0 0,1-1 0,-1 1 1,1 0-1,-1 0 0,1 0 0,0-1 1,-1 1-1,1 0 0,0 0 0,-1 0 1,1 0-1,0 1 0,-1 0 24,-2 5-1,-5 31 250,6-23-183,-3 15 59,-1 58 0,6 62 27,0-130-130,1-1 1,3 22-1,0-12-37,9 67 105,-3-11 6,-9-83-130,-1 0 1,0 1-1,1-1 1,-1 0-1,0 0 1,0 0-1,-1 0 1,1 0 0,0 0-1,0 0 1,-1 0-1,0 0 1,1 0-1,-1 0 1,-1 2-1,0 1 52,-1 0 0,1 1 1,1-1-1,-1 1 0,1-1 0,0 1 0,-1 8 0,1-4 74,1-10-137,0 0 0,0 0 0,0 1 0,0-1 0,0 0 1,0 0-1,0 0 0,0 0 0,0 0 0,0 0 0,0 0 1,0 0-1,0 1 0,0-1 0,0 0 0,-1 0 0,1 0 1,0 0-1,0 0 0,0 0 0,0 0 0,0 0 0,0 0 1,0 0-1,0 1 0,0-1 0,-1 0 0,1 0 0,0 0 0,0 0 1,0 0-1,0 0 0,0 0 0,0 0 0,0 0 0,-1 0 1,1 0-1,0 0 0,0 0 0,0 0 0,0 0 0,0 0 1,0 0-1,0 0 0,-1 0 0,1 0 0,0-1 0,0 1 1,0 0-1,0 0 0,0 0 0,0 0 0,0 0 0,0 0 1,0 0-1,-1 0 0,1 0 0,-2-1 20,-1 1-14,0-1 0,1 0 0,-1 1 0,0-1 0,1 0 0,-1 0 0,1-1 0,0 1 0,-1 0 0,1-1 1,0 0-1,0 1 0,-1-1 0,2 0 0,-1 0 0,0 0 0,0 0 0,1-1 0,-1 1 0,-2-5 0,-52-99-1308,26 40-5520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6:2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7624,'0'0'0,"15"0"0,23-3 80,33 1 0,30 7 96,13 2 8,12 3-168,22-12 0,39-13-16,4 1-5656</inkml:trace>
  <inkml:trace contextRef="#ctx0" brushRef="#br0" timeOffset="1">1749 1 5472,'0'0'340,"-5"0"-151,-7 0-146,1 1 0,-1 0 1,1 1-1,-18 5 0,27-6-38,-22 6 59,1 1-1,0 1 0,-38 20 0,46-20-37,-11 7 121,-6 13-51,-48 54 1,63-55-10,-47 130 39,58-124-12,6 136 44,5-137-44,51 145 42,-41-139-56,73 157 37,-71-160-49,36 117 31,-50-127-79,-5-4-28,-1 0 1,-1-1 0,-8 26-1,11-45-10,1 0-1,-1-1 0,0 1 0,1-1 0,-1 1 0,0-1 0,0 1 0,0-1 0,0 0 1,0 0-1,-2 3 0,-40 36 12,35-33-12,-1-1-1,0-1 1,0 1 0,0-1-1,-14 4 1,10-4 0,-1-2 0,0 1 0,0-2 0,-15 2 0,-66-3 2,32-5-471,-83-18 0,38 2-4245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1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48 467 7800,'-12'-20'4,"10"16"-1,-1 1 1,1-1-1,0 0 0,0 0 0,-3-8 1,-1-7 6,1-1 0,-4-25 0,10 26 24,1 9-23,-1 0-6,1 0-1,0 1 1,1-1-1,0 1 1,1-1-1,0 1 0,0 0 1,1 0-1,8-12 1,64-72 13,-57 77-4,92-50 10,-86 58 16,120-6 21,-115 17 6,15 9-15,60 22 1,-102-33-35,-1 0 0,0 1 0,0-1 0,0 1 1,0 0-1,5 4 0,15 14 42,-2 1 1,35 43-1,-54-62-41,-1 0-1,1 1 1,-1-1-1,1 1 1,-1-1-1,0 1 1,1 3-1,1 5 8,0 0 1,0 0-1,-2 1 0,1-1 1,-1 0-1,-1 0 0,-1 13 1,1-23-18,0 0-1,0 1 1,0-1 0,-1 0 0,1 0 0,-1 0 0,1 0-1,-1 0 1,1 0 0,-1 0 0,1 0 0,-1 0 0,0 0-1,0 0 1,0 1 0,-30 31 92,-40 34-1,42-45 34,-170 96 171,-63 27 222,256-141-498,-1-1 1,0 0 0,0 0-1,0 0 1,0-1 0,0 0 0,0 0-1,-10 0 1,12-1-16,5-1-12,0 0 0,0 0 0,0 0 0,0 0-1,-1 0 1,1 0 0,0 0 0,0 0 0,0 0 0,0 0 0,-1 0-1,1 0 1,0 0 0,0 0 0,0 0 0,-1 0 0,1 0 0,0 0 0,0 0-1,0 0 1,0 0 0,-1 0 0,1 0 0,0 0 0,0 0 0,0-1 0,0 1-1,-1 0 1,1 0 0,0 0 0,0 0 0,0 0 0,0 0 0,0-1 0,0 1-1,0 0 1,-1 0 0,1 0 0,0 0 0,0-1 0,0 1 0,0 0 0,0 0-1,0 0 1,0 0 0,0-1 0,-1-3-47,0-1 1,0 1-1,1-1 1,0 1-1,0-1 1,0 1-1,0-1 1,1 1-1,-1-1 1,1 1-1,0 0 1,3-7-1,-1 0-527,11-45-5734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1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 1019 4040,'-1'-6'39,"0"0"0,0 0 0,0 0 0,-1 1 0,0-1 0,0 1 0,0-1 0,-1 1 0,0 0 0,0 0 0,0 0-1,-1 0 1,1 0 0,-1 1 0,0 0 0,0-1 0,-1 1 0,1 1 0,-1-1 0,0 1 0,-6-3 0,-25-14 253,-1 1 0,0 3 0,-40-13 0,71 27-229,0 1 1,0-1-1,0 1 0,0 0 0,0 1 1,0-1-1,-11 2 0,-2 0 11,-37 2 31,34 1 129,-96 43 86,94-33-119,-4 10-61,-40 42 0,53-45 27,-1 15-55,-19 67 1,30-71 15,5 11-38,11 73 0,-3-86 17,7 1-36,38 59 0,-51-88-62,-1 0-1,0 0 0,1 0 1,0-1-1,-1 1 0,1 0 0,0-1 1,4 3-1,20 11 30,1 0 1,36 13-1,-60-27-24,0 0 1,0 0-1,0-1 1,0 1-1,0-1 1,6 1-1,132-4 134,-114-3-41,0-5-70,-1-2 0,-1 0 1,24-17-1,-46 28-25,-1 0 0,0 1 0,0-1-1,0 0 1,0 0 0,0-1 0,0 1 0,2-3 0,20-34 64,32-70 0,-43 74 45,35-147 51,-41 144-65,17-172 34,-21 165-73,2-189 29,-5 189-43,8-178 75,-6 169-92,0-9 53,11-66-1,-3 99-7,-9 28-74,0 0 0,0 0-1,0 0 1,-1 0-1,1 0 1,-1 0 0,1 0-1,-1 0 1,0-3 0,1 5-5,-1-1 1,1 1-1,-1-1 1,1 1 0,0 0-1,-1-1 1,1 1-1,-1 0 1,1-1-1,0 1 1,-1 0 0,1 0-1,0 0 1,-1 0-1,1 0 1,0-1-1,-1 1 1,1 0 0,0 0-1,-1 1 1,1-1-1,0 0 1,-1 0-1,2 0 1,-2 0-4,3 5 4,0 0 1,-1 0-1,1-1 0,-1 2 0,0-1 0,0 0 1,-1 0-1,1 0 0,-1 1 0,-1-1 0,1 1 0,-1 7 1,3 44 8,-7 25-9,-1 21 1,1 24-3,4-119-2,-1 63-3,3-1 1,13 79 0,-12-120 0,2 12 0,2 0-1,20 68 1,29 43-8,-42-125 4,74 88-4,-86-113 10,0 1-1,0-1 0,0 0 1,0 0-1,1 0 0,-1 0 1,4 2-1,29 17 0,54 22-1,-62-36-3,120 0 2,-116-10-2,138-41-7,-132 30-40,166-74-1293,-95 38-5095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1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685 738 6104,'2'-3'0,"0"-1"0,-2-27 0,-3-3 0,-8-6 0,4 19 58,-1-1 1,-1 2 0,-1-1-1,-20-32 1,1 25 33,29 27-70,-1 1 0,0-1-1,1 0 1,-1 1 0,0-1 0,0 1 0,0-1-1,1 1 1,-1 0 0,0-1 0,0 1-1,0 0 1,0-1 0,-2 1 0,-13-2 73,1 1 0,-1 0 0,0 2 1,-22 2-1,13 4 326,-114 61 171,110-48-185,-103 103 143,110-95-235,-62 133 113,73-125-200,-14 137 80,26-142-161,20 96 49,-13-107-96,0-11-78,0 1 0,0-1 0,1-1 1,0 1-1,17 11 0,-25-19-17,0-1-1,1 1 1,-1 0-1,0-1 1,0 1-1,0-1 1,0 0-1,0 1 1,1-1-1,-1 0 1,0 0-1,0 0 1,0 1-1,3-2 1,22 1 28,0-2 0,44-9 0,-42 0 28,122-71 27,-121 61-41,103-112 18,-110 103-18,-3 5-20,0-1-4,-1-1 1,-1 0-1,14-30 1,-23 39-3,9-19 65,27-46-1,-43 83-80,0 1 1,-1 0-1,1 0 1,-1-1-1,1 1 1,-1 0-1,1 0 1,-1 0-1,1 0 1,-1 0-1,0 0 1,0 0-1,1 0 1,-1-1-1,0 1 1,0 2-1,3 50 53,13 87-5,-11-105-26,44 144 6,-48-174-31,1 0-1,0-1 1,0 1-1,5 8 1,-7-13-2,13 23 6,20 25 0,-24-37-5,0 0-1,1-1 1,0-1 0,0 1-1,13 7 1,-4-7 0,0 0 1,0-1-1,1-1 0,0-1 1,0-1-1,36 6 0,-22-9 13,125-13 6,-156 9-18,0 1 1,0-1 0,-1 1-1,1-1 1,0 0 0,0 0-1,4-3 1,5-1 3,-1-1 1,0-1-1,16-12 0,-16 9-1,0-1-1,18-23 1,-29 34-5,2-3 5,1 0 0,-1 0 0,0 0 0,-1 0 0,1 0 0,0 0 0,0-5 0,54-168 51,-49 138-16,2-154 16,-11 154-16,-17-170 14,14 164-19,-19-175 21,19 178-9,-24-145 65,26 171-86,0 2-2,0 1 1,2-1 0,-1 0-1,2-23 1,0 33 10,3 5-6,-3-1-28,1-1 0,-1 1 0,1-1 0,-1 0 0,1 1 0,-1-1 0,1 1 1,-1 0-1,0-1 0,1 1 0,-1-1 0,0 1 0,1 0 0,-1-1 0,0 1 0,0-1 0,0 1 0,0 0 0,1-1 0,-1 1 1,0 0-1,0-1 0,0 1 0,0 0 0,-1 1 0,10 106 31,7 18-12,-3-1-17,3 0-3,7-16 0,-18-89-1,8 30-6,36 90 0,34 32-22,-32-68 6,-47-97 19,-1-1 0,1 1 0,1-1 0,-1 1 0,1-1 0,8 8 0,-2-2 0,-11-12 5,0 0 0,0 1-1,1-1 1,-1 1 0,0-1 0,1 0 0,-1 1 0,0-1-1,1 0 1,-1 1 0,1-1 0,-1 0 0,1 1 0,-1-1-1,1 0 1,-1 0 0,1 0 0,-1 0 0,1 1 0,-1-1-1,1 0 1,-1 0 0,1 0 0,-1 0 0,1 0-1,-1 0 1,1 0 0,-1 0 0,1-1 0,-1 1 0,1 0-1,-1 0 1,1 0 0,-1 0 0,1-1 0,-1 1 0,1 0-1,-1 0 1,1-1 0,9-13-1520,-10 14 1437,9-18-7651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1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1 825 8520,'0'0'89,"3"-2"-10,10-2 27,0 1 0,0 0 0,20-2 0,-17 3-73,168-27 464,-143 22-322,184-26 78,-180 25-58,-16 3-103,17-4 19,-1-1-1,77-28 0,-98 29-38,7-2-14,0-1 0,-2-1 0,35-22 0,-63 35-53,16-11 62,31-25-1,-47 36-62,-1 0 0,0-1 0,0 1 0,1-1 0,-1 1 0,0 0 0,0-1 0,0 1 0,0-1 0,0 1 0,0-1 0,1 1 0,-1 0 0,0-1 0,0 1 0,0-1 0,0 1 0,-1-1 0,1 1 0,0-1 0,0 1 0,0 0 0,0-1 0,0 1 0,0-1 0,-1 1 0,1 0 0,0-1-1,0 1 1,-1-1 0,1 1 0,0 0 0,-1-1 0,1 1 0,0 0 0,-1 0 0,1-1 0,0 1 0,-1 0 0,1 0 0,0-1 0,-1 1 0,1 0 0,-1 0 0,1 0 0,-1 0 0,-24-6 33,9 6 57,-88 31 36,80-20-36,-95 65 27,97-58-74,-67 78 20,73-77-58,1 1 1,1 0-1,-19 40 1,31-58-9,1 0 0,0 1 1,0-1-1,0 1 0,0-1 0,0 1 0,1-1 1,-1 1-1,1 0 0,0-1 0,0 1 1,-1-1-1,2 6 0,0 3 2,-1-6-2,0 0-1,1 1 1,-1-1-1,1 0 1,1 0-1,1 6 1,-2-8 0,0 0-1,1 0 1,0 0-1,-1 0 1,1 0-1,0 0 1,1 0-1,-1-1 1,6 6-1,-5-5 1,1-1-1,1 1 0,-1 0 1,0-1-1,1 0 0,-1 0 1,8 2-1,-2-2 1,1-1 0,-1 0 0,0-1 0,0 0-1,1 0 1,-1-1 0,0 0 0,11-4 0,0-2 7,-13 4-4,9-4 2,-1-2 0,1 0 0,-1 0 0,-1-1 0,24-21 0,-15 10 2,154-127 128,-139 118-83,-34 29-19,2 3 6,-2 6 1,5 24-16,7 36 1,18 79 25,-28-119-48,2 1 11,7 4-6,35 58 1,-35-72-1,-1-7-4,1 0 0,0-1 0,21 11 0,-36-21-4,0 0 1,0-1-1,0 0 1,0 1-1,0-1 1,0 0-1,0 1 1,0-1-1,0 0 1,0 0-1,0 0 1,0 0-1,0 0 1,0 0-1,1 0 1,39-7 11,-36 5-12,0 0 1,-1 0-1,1 0 0,0-1 0,-1 1 1,1-1-1,-1 0 0,4-5 1,4-5-1,-1-1 0,0 0 0,-1-1 0,-1 0 1,15-32-1,-24 46 0,13-30 7,39-141 2,-46 136-1,-1-284 65,-14 214-59,5 62 27,1 0-13,-16-147 56,-3 53 73,20 127-136,0 13 24,0 27 1,0-11-39,1-2 5,1 1 0,2 22 0,17 174 31,-11-166-22,53 185 12,-45-187-19,79 173 3,-75-176-10,26 53-1,-2-4-3,-11-28 2,-31-60-4,0 1-1,0 0 0,1 0 1,0-1-1,0 1 0,0-1 1,5 5-1,-7-8 0,0 1 0,0 0 1,1-1-1,-1 1 0,0-1 0,0 1 1,1-1-1,-1 1 0,0-1 0,1 0 1,-1 0-1,1 0 0,-1 0 0,0 0 1,1 0-1,-1 0 0,1 0 1,-1 0-1,0-1 0,2 0 0,2 0 0,-1-1 1,-1 0-1,1-1 0,0 1 0,0 0 0,-1-1 0,0 0 0,4-4 1,1-1-1,0-1 0,0-1 0,8-13 0,22-50 0,36-83 1,-58 127 7,72-105 9,-69 110-2,93-76 12,-89 87-6,-2 6-12,0 1 1,0 1-1,28-3 0,-48 7-6,1 1-1,-1 0 0,0 0 1,1 0-1,-1 0 0,0 0 0,0 1 1,1-1-1,-1 0 0,0 0 1,0 1-1,1-1 0,-1 1 1,2 0-1,6 5 4,1-1 1,-1 2-1,-1-1 1,1 1-1,-1 0 1,0 1-1,9 12 1,-16-19-5,0 0-1,0 0 1,0 0 0,-1 0 0,1 1 0,0-1-1,-1 0 1,1 1 0,-1-1 0,1 0-1,-1 1 1,0-1 0,0 1 0,0 2 0,2 28 6,-2 0 1,-2 0 0,-5 36-1,6-62-5,0 1 0,-1-1 0,0 0 0,-3 9 0,-90 202 21,70-174-16,-111 136 8,132-174-15,-1 0 1,0 0-1,0 0 0,-6 3 1,-39 27 2,-71 35 1,84-56 2,-147 35 6,149-44 15,-111 0 13,144-5-40,0 0 0,1 0 1,-1 0-1,0 0 0,1 0 0,-1-1 0,1 1 0,-1-1 0,1 1 0,-1-1 0,-2 0 1,-4-4 0,1 1 0,-1-1 0,1 0 0,0 0 0,0-1 1,1 0-1,-12-13 0,17 18-2,1 1 1,-1-1-1,1 0 0,0 0 1,-1 1-1,1-1 1,-1 0-1,1 0 0,0 0 1,0 0-1,-1 1 0,1-1 1,0 0-1,0 0 1,0 0-1,0 0 0,0 0 1,0 1-1,0-1 1,1-2-1,2-23-406,2-1-1,1 1 1,15-42 0,10-23-7794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14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8520,'1'56'297,"3"53"79,-2-69 21,11 65-1,-8-75-320,33 166 609,-30-156-638,3 6 128,92 295 274,-103-341-449,31 72 44,-11-31 70,62 117 48,-69-134-64,9 16 2,1-1 0,44 56 0,1-12 8,-56-75-48,-8-6-177,0-1 1,0-1 0,0 1-1,0-1 1,0 1 0,0-1-1,0 0 1,0-1 0,0 1-1,1-1 1,6-1 0,18-6-7224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1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220 324 9056,'2'2'200,"0"1"-136,-1 0 1,1 1 0,-1-1 0,0 0-1,0 1 1,0-1 0,0 0-1,-1 1 1,1 3 0,2 10 8,11 47 368,-7-34-252,1-1 1,1 0-1,2-1 0,25 51 1,-35-79-181,-1 1 1,0 0-1,1-1 1,-1 1-1,1-1 1,-1 1-1,0 0 1,1-1 0,0 0-1,-1 1 1,1-1-1,-1 1 1,1-1-1,-1 1 1,1-1-1,0 0 1,-1 0-1,2 1 1,8 2 33,0 0 0,0-1 0,0-1 0,0 1-1,18-1 1,-26-1-28,-1 0-1,1 0 1,-1 0-1,1 0 1,-1-1-1,1 1 0,-1 0 1,1-1-1,-1 1 1,1-1-1,1-1 1,-1 1 4,8-3 17,-1 0-1,0-1 0,1 0 1,-2-1-1,1 0 1,-1 0-1,0-1 1,0 0-1,-1-1 1,9-10-1,4-7 78,-2 0 0,-1-2 0,-1 0 0,21-49 0,-31 59-84,-3 10-3,-1-1-1,0 1 1,0-1 0,-1 0 0,0 0 0,0-13 0,-1-102 176,-1 110-165,-1 0 0,0 0 0,-1 0-1,0 0 1,-1 0 0,0 1 0,-10-19-1,9 20-15,5 10-12,-1 0 0,1-1 0,-1 1 0,0 0 0,1-1 0,-1 1 0,0 0 0,0 0 0,0 0 0,0 0 0,-2-2 0,-5-3 8,0 1 0,0 0 0,0 0 0,-1 1 0,0 0 0,0 1 0,0-1 0,-11-1 0,19 5-11,0-1 0,-1 1 0,1 0 0,-1 0-1,1 0 1,-1 0 0,1 0 0,0 0 0,-1 0 0,1 0-1,-1 1 1,1-1 0,0 0 0,-1 1 0,0 0 0,-27 11 26,1 1 0,1 1 0,-27 18 0,23-7 49,-128 132 39,154-152-103,0 1 1,0-1-1,1 1 0,-5 8 1,-50 90 68,14 11-64,45-115-22,-13 48 20,-8 72 0,18-88-19,0 0 0,4 41 1,2-48-3,1 0 1,1 0 0,1 0 0,2-1 0,0 0-1,18 35 1,-25-56 0,1 0-1,-1-1 0,1 1 1,0 0-1,-1-1 1,1 1-1,0-1 0,0 0 1,1 0-1,2 3 1,-5-5 0,20 18-4,39 27 1,-30-28 0,39 17-1,-68-34 4,6 3-5,0 0 0,0-1-1,1 0 1,12 3 0,102 18-22,10-13 15,-121-9 5,0-1 1,-1 0 0,1-1-1,10-2 1,-20 3 6,166-27-28,19-17 17,-172 41 6,0-1 0,-1 0 0,1-1 0,15-9 0,183-96-16,62-72-1703,7-17-6876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1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1 893 3592,'0'0'528,"5"5"-248,14 15-137,-19-19-129,1-1 1,-1 1 0,0-1 0,0 0 0,1 1 0,-1-1 0,0 0 0,1 0 0,-1 1 0,1-1 0,-1 0 0,0 0 0,1 1 0,-1-1 0,1 0 0,-1 0 0,1 0-1,-1 0 1,0 0 0,1 1 0,-1-1 0,1 0 0,-1 0 0,1 0 0,-1 0 0,1 0 0,-1-1 0,1 1 0,26-3 286,41-10-1,101-42 586,-147 47-833,12-8 127,126-93 60,-155 106-216,-1-1 0,0 0 0,0 0 0,6-8 0,98-143 162,-93 122 29,26-122 98,-40 127-59,-6-8-78,-14-57 1,9 71 71,8 18-199,-6-10 42,0 1-1,-1 0 1,-1 0-1,0 1 1,-22-21-1,-27-20 243,58 51-311,0 1-1,0 0 1,-1 0-1,1 0 1,-1 0-1,1 0 1,0 0-1,-1 0 1,0 0-1,1 1 1,-1-1-1,1 1 1,-1-1-1,0 1 1,1-1-1,-1 1 1,0 0-1,0 0 1,1 0-1,-1 0 1,0 0-1,0 0 0,1 1 1,-1-1-1,0 0 1,1 1-1,-1-1 1,0 1-1,1 0 1,-1 0-1,1-1 1,-1 1-1,1 0 1,-3 2-1,3-1 4,-1 0-1,0 0 1,1 0-1,-1 0 0,1 1 1,-1-1-1,1 0 1,0 1-1,0-1 1,0 1-1,1-1 0,-1 1 1,0-1-1,1 1 1,0 0-1,0-1 1,0 1-1,0 0 0,0-1 1,0 1-1,1 4 1,1 1 2,-2-5-11,1 0-1,0 0 1,0 0 0,0-1-1,0 1 1,0 0 0,1-1 0,-1 1-1,1-1 1,3 5 0,5 6 47,0-1 1,1-1 0,1 0 0,23 18-1,48 26 75,-64-44-56,27 11 0,14 9 11,-3 5-6,-49-26-47,-4 0-32,0 1 1,-1 1 0,0-1-1,-1 0 1,2 17 0,-5-4 12,-28 118 12,0-38-6,22-79-25,3-13 0,1 0 1,1 1-1,-2 21 1,3-7 5,2 49 0,5-59-1,12 8-3,37 41 1,-32-48 2,11 1-4,1-2 0,54 19 0,-51-28 5,151 4 9,-153-15-3,137-41 4,-141 30-3,107-75 13,-137 87-25,1 0 1,0 0-1,-1-1 1,0 1-1,1 0 1,-1-1-1,3-4 1,15-26 10,-2 0 0,19-47-1,-35 76-11,-1 0 0,1 0 0,-1 0 0,-1 0 0,1 0 0,0-7 0,5-84 11,-10-27-9,-10 13 1,-5 28-3,12 59-2,-9-40 0,13 49-2,5 25-4,12 21-1,46 72 3,-42-80-9,-3-5 5,12 16-8,61 60 0,-42-52-4,55 39 1,-96-80 19,-1 0 0,1-1-1,0 0 1,0 0 0,9 3 0,-7-4 0,0-1 0,0 0 0,0 0 0,0-1 0,-1 0 1,1 0-1,0 0 0,-1-1 0,1 0 0,7-3 0,-9 3 1,-4 2 1,0-1-1,1 1 0,-1-1 0,0 1 0,1-1 1,-1 0-1,0 0 0,0 1 0,0-1 1,0 0-1,2-2 0,6-7 4,0 0 1,-2-1-1,1 0 0,-1 0 1,11-24-1,-12 12 43,-2-12 8,-1-1 0,-1 0 0,-8-69 0,4 86-42,1 13 1,0 0 0,0 0 0,0 0 0,-1 0 0,0 0 1,0 0-1,-6-10 0,-41-67 126,38 70-34,2 7-86,1 0 0,-1 1 1,0 1-1,0-1 0,0 1 1,-18-4-1,5 6 86,-9 7-35,-62 18 0,90-22-63,0 0 0,1 0 0,-1 0 0,0 0 0,1 1 0,-1-1 0,1 1 0,-3 2 0,-32 28 47,-58 64 0,92-93-49,0 1-1,0 0 1,1-1 0,-1 1-1,1 0 1,-3 9 0,-70 192 50,67-162-49,0 60 4,8-86-12,0 1 1,1-1 0,1 0-1,5 19 1,-4-24-1,1 1 0,1-1 0,0 0 0,0 0 0,11 16 0,-5-12 0,1 0 0,0-1 0,19 16 0,13 9-2,81 53 1,-89-73-12,153 49-9,-184-68 18,0 0 0,0 0 0,0 0-1,0 0 1,11-1 0,-16 0 4,106-2-21,17-20-1345,-116 20 1120,124-25-7794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2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50 8880,'-1'-2'1,"-3"-3"62,1 0 0,-1 0 0,-1 0 0,1 0 0,-7-5 0,9 8-33,0 1-1,0 0 0,0 0 0,0-1 1,0 1-1,0 0 0,0 1 0,-1-1 0,1 0 1,0 1-1,-1-1 0,1 1 0,-1 0 1,1 0-1,0 0 0,-1 0 0,1 0 0,-1 0 1,1 1-1,-4 0 0,-84 31 595,66-20-217,-127 85 119,119-70-331,-15 22-59,-42 60 0,69-76 32,6-7-83,-9 18 20,-25 67 1,19-14-5,29-92-93,-1 0-1,1 0 0,0 0 0,0 0 0,0 0 1,0 0-1,1 0 0,0 0 0,0 0 1,3 5-1,-1 0-1,-3-10-6,0 1 1,0-1 0,0 0-1,0 1 1,0-1 0,0 0 0,0 1-1,0-1 1,0 0 0,0 1-1,1-1 1,-1 0 0,0 1 0,0-1-1,0 0 1,1 1 0,-1-1-1,0 0 1,0 0 0,1 1 0,-1-1-1,0 0 1,1 0 0,-1 0-1,0 1 1,1-1 0,-1 0 0,0 0-1,1 0 1,10 4 5,0 0-1,0-1 1,0-1-1,0 0 1,20 1-1,-5-3 9,125-29 4,-118 18-4,119-65 4,-148 74-15,0 0-1,-1 0 1,0-1-1,1 1 1,5-7-1,19-21 7,-2-2 0,24-37 0,-34 39 12,57-149 59,-67 161-57,-1 1 1,1 0 0,8-15 0,-14 38 9,3 36 7,0 76 1,0-89-26,7 16-2,17 47 1,-27-90-13,1 0 1,0 0 0,-1-1-1,1 1 1,0 0 0,0 0-1,0-1 1,1 1 0,-1-1-1,0 1 1,3 1 0,-4-3-2,11 11 6,0 0 1,22 15 0,-16-15-6,1-1 0,0-1 1,26 9-1,14 0-374,2-2 1,70 9-1,-113-22-62,131 24-7365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2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946 1271 8696,'1'-30'5,"0"23"1,-1 0 0,0 0 0,0 0 0,-1 0 0,-2-13 0,-5-13 23,-17-47 1,24 79-25,0-1 1,0 0-1,1 0 1,-1 0-1,0 1 0,0-1 1,-1 1-1,1-1 1,0 1-1,-3-3 1,-12-10 19,0 1 0,-1 0 1,-1 1-1,-22-11 0,37 22 6,0 0-1,1 0 0,-1 0 1,0 0-1,0 0 1,0 1-1,0-1 0,-3 0 1,-179-5 358,143 12-82,-63 21-1,6 14-175,94-38-73,-1-1 0,1 1-1,0 0 1,0 0 0,-6 5 0,-152 141 419,136-114-170,-4 15-99,-29 68 1,59-115-174,-1 1 0,1-1 1,0 1-1,0 0 0,0-1 0,0 6 1,-1 16 76,1-1 1,4 49-1,-3-72-98,0 0 0,1 1 0,-1-1-1,0 0 1,1 0 0,-1 1 0,1-1 0,-1 0 0,1 0 0,-1 0-1,1 0 1,0 1 0,0-1 0,1 1 0,12 13 44,0-1-1,1 0 1,1-1-1,23 15 1,-36-27-37,-1 1 0,1-1 0,0 1 0,0-1 0,0 0 0,0 0 0,5 1 0,24 4 54,1-1 1,54 1 0,-83-6-64,-1 0 1,1-1 0,0 1-1,-1-1 1,0 1 0,1-1-1,4-2 1,54-22 52,60-34 1,-115 56-62,-1-1 0,0 0 0,-1 0 1,11-9-1,13-12 9,37-43-1,-41 37-10,-2-1 1,27-51-1,-11 4 1,50-145-1,-85 212-4,0 0 0,3-22 0,32-284-14,-36 253-24,-15-219-19,5 239 6,-41-131-23,36 152 16,7 15 47,-1 0 0,0 1 1,-1 0-1,0 0 0,-15-12 1,22 19 11,0 1 1,0 0-1,0 0 1,0 0-1,-1 0 1,1-1-1,0 1 1,0 0-1,-1 0 1,1 0-1,0 0 1,0 0-1,-1 0 1,1-1-1,0 1 1,0 0-1,-1 0 1,1 0-1,0 0 1,0 0-1,-1 0 1,1 0-1,0 0 1,-1 0-1,1 0 1,0 0-1,0 0 1,-1 1-1,1-1 1,0 0-1,0 0 1,-1 0-1,1 0 1,0 0 0,0 0-1,0 1 1,-1-1-1,1 0 1,0 0-1,-1 1 1,-6 5-4,-1 1 0,1 0 1,0 0-1,1 1 1,0 0-1,-7 11 0,3 4-1,-10 55 4,3 39 1,13 24 0,17 15 1,-7-112 2,1 0-1,2-1 1,3 0 0,1-1-1,26 57 1,68 134 14,-85-190-3,-10-20-7,13 25 14,51 73 0,-20-46 26,-56-75-46,0 0 1,0 1-1,1-1 1,-1 1 0,0-1-1,0 0 1,1 1-1,-1-1 1,0 0-1,1 0 1,-1 1 0,1-1-1,-1 0 1,0 0-1,1 1 1,-1-1 0,1 0-1,-1 0 1,1 0-1,-1 0 1,0 0 0,1 0-1,-1 0 1,1 0-1,0 0 1,8 0 6,-1 0 1,1-1-1,-1-1 0,1 1 1,-1-2-1,0 1 0,12-5 1,-18 6-3,0 0 0,0 0 0,0 0 0,-1 0 0,1 0 0,0 0 0,0-1 0,0 1 0,1-2 0,18-19 24,0-2 0,34-47 0,-39 40 65,58-133 45,-21 50 73,4 15-78,-48 82-80,-3 5-2,0-1 1,2 2-1,-1-1 1,17-18 0,-23 30-53,-1 0 0,0 0 0,0 0 1,0 0-1,0 0 0,0 0 1,0 0-1,0-1 0,0 1 0,0 0 1,0 0-1,0 0 0,1 0 1,-1 0-1,0 0 0,0 0 1,0 0-1,0 0 0,0 0 0,0 0 1,0 0-1,1 0 0,-1 0 1,0 0-1,0 0 0,0 0 0,0 0 1,0 0-1,0 0 0,0 0 1,1 0-1,-1 0 0,0 0 0,0 0 1,0 0-1,0 0 0,0 0 1,0 0-1,0 0 0,0 1 1,1-1-1,-1 0 0,0 0 0,0 0 1,0 0-1,0 0 0,0 0 1,0 0-1,0 0 0,0 0 0,0 1 1,0-1-1,0 0 0,0 0 1,0 0-1,0 0 0,0 0 0,0 0 1,0 0-1,0 1 0,0-1 1,0 0-1,0 0 0,0 0 1,5 7 10,-1 1 0,-1-1 0,1 1 0,-1 0 0,-1 0 0,4 14 0,-6-20-10,8 35 34,5 73 0,-10-75-32,11 88 23,0-21-24,13 30-6,-27-131 5,0 0 0,0 0 0,0 0 0,0 0 0,1 1 1,-1-1-1,0 0 0,0 0 0,1 0 0,-1 0 0,1 0 0,-1 0 0,1 0 1,-1 0-1,1 0 0,0 0 0,-1 0 0,1-1 0,0 1 0,0 0 0,0 0 0,1 0 1,-2-1-90,1 0 1,0-1-1,0 1 0,0 0 1,-1-1-1,1 1 1,0-1-1,0 1 1,-1-1-1,1 1 1,0-1-1,-1 1 1,1-1-1,-1 0 0,1 1 1,0-2-1,0 0-291,14-14-8482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2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10136,'17'28'275,"0"-1"0,2-1 0,43 46 0,17 20 170,56 75-60,-106-132-211,18 10-808,92 70 0,-33-37-6746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6:2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8696,'33'-10'1,"-21"7"3,0 1 0,0 0 0,1 1-1,-1 1 1,0 0 0,15 2 0,66 12 20,-72-11-30,223 32-35,-200-31-131,201-3-991,-118-7-3643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21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9864,'-3'2'177,"0"6"1,0 0-1,0 0 1,0 0 0,1 0-1,-2 15 1,-1-4-169,1-3 137,1-1 1,0 2 0,1-1-1,0 17 1,1-15-96,0 0 14,1 1 0,0 0 0,2 0 0,0 0 0,6 21 0,-4-21-37,2 7 86,30 65 44,-36-91-153,1 1 1,-1-1-1,0 1 0,0 0 0,1-1 1,-1 1-1,1-1 0,-1 1 0,0-1 0,1 1 1,-1-1-1,1 1 0,-1-1 0,1 0 0,-1 1 1,1-1-1,-1 0 0,1 1 0,0-1 1,-1 0-1,2 1 0,11 3 23,0 0 0,0-1-1,0 0 1,1-1 0,17 0 0,-29-2-13,1 0 0,0 0 0,0 0 0,0-1 0,-1 1 1,1-1-1,4 0 0,30-12 44,0-1 0,35-20 0,-41 14 75,-20 12-91,34-26 112,64-63 0,-96 85-87,22-22 86,35-46 0,-65 74-94,12-16 177,25-43-1,-42 64-229,1 1 0,-1-1 0,1 1 0,-1 0 0,0-1 0,1 1 0,0 0 0,-1-1 0,1 1 0,-1 0 0,1 0 1,-1-1-1,1 1 0,-1 0 0,1 0 0,0 0 0,-1 0 0,1 0 0,-1 0 0,1 0 0,0 0 0,-1 0 0,1 0 0,-1 0 0,1 0 0,0 1 0,-1-1 0,1 0 0,-1 0 0,1 1 0,-1-1 0,1 0 0,0 1 0,-1-1 5,3 3 4,1 0 0,-1 0 1,0 1-1,-1-1 0,1 1 0,-1-1 0,1 1 1,2 8-1,4 3-7,21 33 8,-13-26 10,98 90 6,-112-109-32,0 0 0,0-1-1,0 0 1,1 1 0,-1-1 0,1-1 0,4 3 0,86 36 5,-62-30-5,1-1-1,38 5 1,-25-10-2,-1-2 0,0-1 1,77-10-1,-81 0-12,136-58-13,-149 52-20,-2-2 25,-1-2 0,24-22 0,-48 40 18,0 0 1,0 0-1,0 0 1,0 0-1,-1 0 0,1 0 1,0 0-1,0 0 1,-1 0-1,1 0 1,-1-1-1,1-1 1,1-1-8,-1 1 7,1-1 0,-1 1 0,0-1 0,0 1 0,0-1 0,0 1 0,-1-1 0,0 0 0,1 1 0,-1-1 0,-1 0 0,1 1 0,0-1 0,-1 1 0,0-1 0,0 1 0,0-1 0,0 1 0,0-1 0,-1 1 0,0 0 0,-2-4 0,-3-1-2,-1 1-1,0 0 1,0 0 0,-1 0-1,0 1 1,-13-7 0,1 7-15,0 6 14,-1 0 1,1 1 0,0 1-1,-22 4 1,13 5-7,-143 77 0,168-85 10,0 0-1,0 0 1,1 0 0,-1 1 0,-7 6 0,12-10 2,-28 27-7,-27 30 0,-17 43 3,72-100 4,-5 7-1,1 0-1,-1 1 0,-4 13 1,-32 83-6,18-8 3,19-63-8,4-7 8,0 0 0,5 31 0,-5-56 3,0-1 1,0 1-1,0-1 1,0 1-1,0 0 1,1-1-1,-1 1 0,0-1 1,0 1-1,0-1 1,1 1-1,-1 0 1,0-1-1,1 1 1,-1-1-1,1 1 0,-1-1 1,0 0-1,1 1 1,-1-1-1,1 1 1,-1-1-1,2 1 1,10 6-4,0-1 1,0 0 0,1 0-1,0-1 1,25 6 0,-35-10 0,0-1 1,0 1 0,0-1-1,0 1 1,0-1 0,0 0-1,4 0 1,18-3-3,0 0-1,-1-1 1,38-12 0,-60 15 2,1 0 1,-1 0 0,1 0 0,-1 0 0,0-1 0,0 1 0,1-1 0,1-1 0,20-19-6,-2 0 0,31-39 0,-37 34-25,65-122-13,-66 121 20,-7 15 15,2-4 4,0 1 0,2 0-1,0 0 1,0 1-1,19-16 1,14-12-13,-45 43 20,0 0 0,0 1-1,0-1 1,0 0 0,0 0 0,0 0 0,0 0 0,0 0-1,0 0 1,0 1 0,0-1 0,0 0 0,0 0-1,0 0 1,0 0 0,0 0 0,0 1 0,0-1 0,0 0-1,0 0 1,0 0 0,0 0 0,0 0 0,0 0 0,1 0-1,-1 1 1,0-1 0,0 0 0,0 0 0,0 0 0,0 0-1,0 0 1,0 0 0,0 0 0,1 0 0,-1 0-1,0 0 1,0 1 0,0-1 0,0 0 0,0 0 0,1 0-1,-1 0 1,0 0 0,0 0 0,0 0 0,0 0 0,0 0-1,0 0 1,1 0 0,-1 0 0,0 0 0,0 0 0,0 0-1,0-1 1,0 1 0,0 0 0,1 0 0,-1 0-1,0 0 1,0 0 0,0 0 0,0 0 0,0 0 0,0 0-1,0 0 1,1 0 0,-1-1 0,8 19-3,-1 1-1,8 37 1,-10-39 1,3 19-10,20 185 0,-25-172-1,-3 244-9,-1-229-4,1 11 8,-3 187-28,-16-71 6,19-188 35,-1 0 1,1-1 0,-1 1-1,0 0 1,0-1 0,0 1-1,0-1 1,-2 4 0,-3 4-3,-1 1 0,0-1 0,0-1 0,-1 0 1,-1 0-1,-13 12 0,21-21 5,0 1 0,1 0 1,-1-1-1,0 1 0,0-1 0,0 1 1,1-1-1,-1 0 0,0 1 0,0-1 1,0 0-1,0 0 0,0 1 0,0-1 1,0 0-1,0 0 0,0 0 0,-1 0 1,-20-2-15,-1 0 0,-41-10 1,37 2-17,-156-69-8,139 59 7,-204-89-14,195 86 14,-236-116-1643,131 60-6504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21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8520,'6'18'145,"-1"-1"1,-1 1-1,0 0 1,-1 0-1,-1 1 1,0 21-1,-2-23-15,3 38 372,-5 72 1,-2-46-119,-8 148 27,8-179-270,-19 231 138,21-266-265,-4 60 113,-23 101 0,29-175-125,0-1 0,0 1 0,0 0 0,-1-1 0,1 1 0,0-1 0,0 1 0,-1-1 0,1 1 0,0-1 0,-1 1 0,1-1 0,0 1 0,-1-1 1,1 0-1,-1 1 0,1-1 0,0 1 0,-1-1 0,1 0 0,-1 1 0,1-1 0,-1 0 0,0 0 0,1 0 0,-1 1 0,1-1 0,-1 0 0,1 0 0,-1 0 1,1 0-1,-1 0 0,0 0 0,1 0 0,-1 0 0,-16-7-924,15 6 368,-18-10-6672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22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0 747 9776,'31'5'7,"44"0"0,19-5-5,184-20 24,-213 13 109,285-40 104,-279 35 121,260-59 157,-271 55-89,189-77 149,-244 91-528,0 0 0,0-1 0,0 0 0,0 0 0,8-6 0,-13 9-49,20-16 146,30-30 1,-39 34-115,-1-1 0,16-28 0,-26 41-32,2-2 19,-1 0 0,1 0-1,-1 0 1,0-1 0,0 1 0,0 0 0,-1-1-1,1 1 1,0-5 0,2-20 45,0 0-1,-3-1 1,-1-29 0,-6 30 56,-40-79 37,37 92-90,7 11-61,0 0 1,0 0-1,0 1 0,0 0 1,0-1-1,-1 1 1,1 0-1,-1 1 1,1-1-1,-1 1 1,0-1-1,-4 0 1,0 5 13,-9 14 0,14-13-20,-1 1 1,1 1 0,0-1 0,1 0 0,-3 7 0,1 0 1,0 1-1,-3 21 1,-1 46 0,2 12-2,5 4 0,4 109-2,-2-163-3,3 178 1,-2-180-9,0-5 4,4 111-22,-6-73 3,0-73 27,0 1 0,0-1 0,0 1 0,1 0 0,-1-1 0,0 1 0,0-1 0,1 1 0,-1-1 0,0 1 0,0-1 0,1 1 0,-1-1 0,1 1 0,-1-1 0,0 0 0,1 1 0,-1-1 0,1 1 0,-1-1 0,1 0 0,-1 0 0,1 1 0,0-1 0,-1 0 0,1 0 0,-1 0 0,1 1 0,-1-1-1,1 0 1,0 0 0,-1 0 0,1 0 0,-1 0 0,1 0 0,0 0 0,1 0-1,2 0-1,1-1-1,0 1 1,-1-1 0,1 1 0,-1-1 0,1 0 0,-1-1 0,1 1 0,-1-1 0,0 0 0,0 0 0,0-1 0,5-2 0,2-3-1,0-1 0,14-15-1,-16 16 2,17-18-19,-1-1 1,33-45-1,-41 48 14,65-80-72,-21 31 61,-38 48-34,77-63-23,-97 86 69,0-1-1,0 1 1,0 0 0,0 0 0,1 0 0,-1 0 0,1 1 0,-1-1 0,1 1 0,0 0 0,-1 0 0,1 0 0,0 1 0,0-1 0,0 1 0,0 0 0,-1 0 0,8 1 0,-9-1 5,9 5-18,5 10 11,-1 1 0,25 32 0,-24-24-3,63 135-4,-31-69 13,-47-90 3,-1 1 0,1 0-1,0 0 1,-1 0-1,1 0 1,0 0 0,0-1-1,-1 1 1,1 0 0,0-1-1,0 1 1,0 0 0,0-1-1,2 1 1,25 12-514,1-1 0,50 13-1,12 1-7191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2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128 225 8880,'24'-63'161,"-23"60"-34,0 21 322,6 90 71,-6-80-377,6 30 0,-5-46-94,0 0 0,1 0 1,1-1-1,0 1 0,9 18 0,-13-29-42,1-1-1,-1 1 0,0 0 1,1-1-1,-1 1 1,1-1-1,-1 1 0,1-1 1,-1 1-1,1-1 0,-1 1 1,1-1-1,-1 0 1,1 1-1,-1-1 0,1 0 1,0 1-1,11 3 21,0 0 0,0 0 0,0-1 0,0-1-1,16 2 1,-4-5 67,7-5-50,0-1 1,43-18-1,-70 24-29,0 0 0,-1-1 1,0 0-1,1 0 0,-1 0 0,3-3 1,5-3 27,1 0-17,0-1 0,0-1 0,-1 0 1,0 0-1,-1-1 0,0-1 0,-1 1 1,0-2-1,7-13 0,-4 2 46,-2-1-1,12-38 1,-22 61-58,0 1 1,1-1-1,-1 1 1,0-1-1,0 0 1,1 1-1,-1-1 1,-1 1 0,1-1-1,0-3 1,-3-7 21,-1 1 0,0-1 0,0 1 0,-1-1 0,-12-18 0,2 15 84,-10-2-64,0 2 1,-35-15-1,57 28-40,0 1 0,0 0-1,0 0 1,0 0 0,0 1 0,0-1 0,-3 1 0,-37-3 73,-67 6 0,78 4 45,-7 8-50,-69 39 1,105-52-78,0 0-1,0 1 1,0-1 0,0 0-1,0 1 1,-3 4 0,6-7-7,-13 14 15,1 0 1,-15 25-1,14-16-9,-15 39-1,27-58-4,-1-1 0,1 1 0,0-1-1,0 1 1,0 0 0,1-1 0,-1 1 0,1 5 0,0-9-1,-2 25 6,3 48 0,3-49-5,0 0 1,8 23-1,-12-47-1,1 4 1,0-1-1,0 1 1,1-1 0,-1 1 0,1-1-1,-1 0 1,1 0 0,5 6 0,-7-9-1,19 29 3,25 25 0,-29-38-2,0-1-1,1-1 0,0-1 0,23 14 1,-4-6-1,2-2 0,49 18 0,48 10-2,-118-42 0,32 7-1,283 38-10,-319-49-2,-1 0 0,1-1 0,17-1 0,124-15-45,16-28-1341,-163 42 1230,166-49-7629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2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1304 9328,'-20'-2'48,"0"2"0,0 0 0,-38 5 0,27 3-18,-1 0 1,-32 15 0,43-16-10,-112 46 252,57-20-131,-60 34 6,114-52-47,9-2-64,0 0 0,1 0 0,-18 27 0,25-26 71,4-4-70,0 0 1,1 0-1,2 15 0,-2-25-34,0 1 0,0-1-1,0 0 1,0 1 0,0-1-1,0 1 1,0-1-1,1 0 1,-1 1 0,0-1-1,0 1 1,0-1 0,1 0-1,-1 1 1,0-1 0,1 0-1,-1 1 1,0-1 0,1 0-1,-1 0 1,0 1-1,1-1 1,-1 0 0,0 0-1,1 1 1,13 6 23,-1 0 0,1-1 1,0-1-1,22 6 0,-34-10-19,0-1 0,0 1 0,0-1 0,0 0-1,0 1 1,0-1 0,0 0 0,0 0 0,0 0 0,4-1 0,7-1 13,1 0 1,-2 0 0,18-6-1,-15 1-7,0 0-1,22-14 0,-37 21-13,3-1 14,0-1 1,0 0-1,-1 0 0,1 0 0,-1 0 0,1 0 0,3-5 1,103-139 143,-105 140-129,-1-1-1,1 1 0,4-13 1,-8 19-29,42-113 113,-5-26-68,-26 78 69,30-250 35,-35 248-82,14-267 19,-17 266-52,23-276 71,-25 317-103,0 5 35,0 39 12,-3 120-14,2-101-14,12 197 12,-4-188-19,52 180 3,-44-185-10,30 63-1,16 21-4,-2-19-2,-52-96 0,0 0 0,1 0 1,20 20-1,-21-26 0,0-1 1,1-1-1,-1 1 1,1-2-1,0 1 0,1-1 1,-1 0-1,1-1 1,0 0-1,-1-1 0,1 0 1,18 2-1,-25-4 0,0 0-1,0 1 1,0-1-1,0 0 0,0 0 1,-1-1-1,1 1 1,4-1-1,32-9-1,0-2 0,36-16 1,-45 9-19,114-107-27,-118 98-66,-11 11 55,8-9-13,-1-1-1,-1-1 1,25-43 0,33-87-629,-100 166 520,10-3 167,-28 18-38,-74 70 8,88-67 37,-35 52-1,41-47 7,-22 45 0,17-20 5,-25 87-1,41-112 11,-4 86 16,15-100 9,1-6-26,1-1 1,0 1 0,14 19-1,-18-29-11,-1-1 0,0 1 0,1-1 0,0 1 1,-1-1-1,1 1 0,-1-1 0,1 1 0,0-1 0,-1 1 0,1-1 0,0 0 0,-1 1 0,1-1 0,0 0 0,0 0 0,1 1 0,27 6 39,52 6 0,-54-14 26,3-6-33,-1-1 0,36-14 0,-63 22-28,-1-1 1,1 0-1,-1 1 0,1-1 0,-1 0 0,1 0 1,-1 0-1,0 0 0,1 0 0,-1-1 0,0 1 0,2-2 1,19-27 56,31-56 1,-41 56 23,26-154 41,-34 146-35,0-21 17,-3-1 0,-7-60 0,6 116-44,-1 12-1,-1 42 5,-3 78-2,8-96-35,33 141 11,-35-168-41,0-1 1,1 1-1,-1-1 1,1 0-1,3 6 1,-5-10-5,9 16 9,0 0-1,16 19 1,-13-21-6,1-1 0,19 16-1,-32-29-2,3 2 2,0 1 0,0-1 0,0 0 0,0 0 0,1 0 0,5 3 0,15 6 4,33 10 1,-35-15-6,1-1 1,43 5-1,-39-8 1,0-2 0,37-3-1,-42 0 0,-1 0-1,0-2 0,29-10 1,-33 7-2,1 0 1,-1-2 0,-1 0 0,0 0 0,0-2 0,-1 0 0,-1-1-1,23-25 1,-34 35-1,0 0 1,-1 0-1,1-1 0,-1 1 0,0-1 0,0 1 0,3-8 1,75-192-12,-69 159-7,10-181-1,-21 179 7,-14-197-6,11 195 7,-4-60 4,2 6 7,-1 31 1,5 66 0,0 0 0,-1 0 0,1 0 0,-1 0 0,0 0 0,-3-5 0,4 9 0,1-1 0,-1 1 0,0-1 0,0 1 0,0 0 0,0-1 0,0 1 0,0 0 0,0 0 0,0 0 0,-1 0 0,1 0 0,0 0 0,-1 0 0,1 0 1,-1 1-1,1-1 0,-1 0 0,1 1 0,-1-1 0,1 1 0,-1 0 0,-1-1 0,-3 6 7,3 0-6,0 0 0,1 0 1,-1 0-1,-2 9 0,-7 45 9,-8 109 0,18-129 4,7 161 4,-1-159-4,36 173 3,-29-170-9,54 176 8,-52-180-9,3-2-2,1 0 1,2-2 0,38 58-1,-37-66-2,-11-21 4,-4-6-133,0 0 0,0 0 0,0 0 0,-1-1 0,1 0 0,0 0 0,0 0 1,0-1-1,0 1 0,0-1 0,7-3 0,29-7-7467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24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1 413 10040,'33'-6'184,"66"-3"0,-65 7-22,252-22 1052,-2-14-781,-223 27-226,218-64 55,-228 58-187,-43 14-65,66-26 45,95-53 0,-60 18-23,-95 52-17,-16 12-13,-12 7 4,-26 20-6,-17 16 0,-65 81-2,101-97-3,-62 122 1,72-119-8,-18 97 1,29-124 11,-1 0-1,0 0 1,1-1 0,0 1-1,-1 0 1,1 0-1,0 0 1,1 0-1,-1 0 1,0 0-1,1-1 1,0 1 0,1 3-1,0 1 1,-2-6 0,1 0 0,-1-1 0,0 1 0,0 0 0,0-1 0,0 1 0,1 0 0,-1-1 0,0 1 0,1 0 0,-1-1 0,0 1 0,1-1 0,-1 1 0,1-1 0,-1 1 0,1-1 0,-1 1 0,1-1 0,-1 0 0,1 1 0,0-1 0,-1 0 0,1 1 0,0-1 0,-1 0 0,1 0 0,0 1 0,-1-1 0,1 0 0,0 0 0,-1 0 0,2 0 0,2-1 0,1-1 0,-1 1 0,0-1 0,0 0 0,-1 0 0,1-1 0,0 1 0,-1-1 0,5-3 0,68-60 0,26-23 0,17-3 0,7-2 0,-6 6 0,-14 12 0,-22 17 0,-24 20 0,-58 37 0,0 1 0,0 0 0,0-1 0,0 1 0,0 0 0,0 0 0,1 0 0,-1 1 0,0-1 0,0 0 0,1 1 0,-1 0 0,4-1 0,-3 2 0,-1 0 0,0 0 0,0 0 0,1 0 0,-1 1 0,0-1 0,0 0 0,0 1 0,-1 0 0,1-1 0,0 1 0,-1 0 0,1 0 0,-1 0 0,2 2 0,32 50 1,-33-52 0,-1 1 0,1 0-1,-1-1 1,0 1 0,0 0 0,0 0 0,0 0-1,0 0 1,0 3 0,5 23 5,4 45 0,-9 57 1,-2-119-1,1 0 1,-5 19 0,-63 248-1525,21-139-6188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2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42 3056,'0'0'153,"-4"-5"-21,-11-16-56,11 16 172,3 4-214,1 1 0,0 0-1,0-1 1,0 1 0,0-1 0,0 1-1,0 0 1,0-1 0,0 1-1,0-1 1,0 1 0,0 0-1,0-1 1,0 1 0,0 0 0,0-1-1,0 1 1,1-1 0,-1 1-1,0 0 1,0-1 0,0 1 0,1 0-1,-1-1 1,0 1 0,0 0-1,1-1 1,3 2-3,0 1 0,0-1 1,0 1-1,0 0 0,0 0 0,-1 0 0,1 0 0,-1 1 0,4 3 1,31 28 83,-30-26-118,5 7 90,48 93 40,4 57 118,-52-128-219,1 2 88,63 172 39,-59-166-65,86 217 39,-80-202-47,87 247 28,-88-243-48,104 294 21,-98-277-34,142 367 18,-134-351-18,160 408 19,-156-403-12,178 413 23,-170-411-10,83 161-1,18 6-35,-88-162 57,239 436 41,-240-434-34,281 465 49,-269-459-16,295 463 61,-296-464-34,293 466 68,-291-466-62,321 467 71,-316-466-65,282 451 62,-293-461-82,269 402 69,-271-412-16,243 351 85,-249-364-58,254 332 102,-252-337-41,215 264 107,-226-283-174,212 209 106,-212-222-47,-22-21-157,23 20 34,2-1-1,74 45 1,-121-85-222,127 75-1098,-72-49-6290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2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71 300 4216,'-8'-6'152,"-46"-35"55,53 40-170,0 0 1,0 0-1,0 0 1,1 0-1,-1 0 1,0 0-1,1 0 1,-1 0-1,1 0 1,-1-1 0,1 1-1,0 0 1,0 0-1,-1 0 1,1-1-1,0 1 1,0 0-1,0 0 1,0-1 0,0 1-1,0 0 1,1 0-1,-1-1 1,0 1-1,1 0 1,0-1-1,12-26 561,-12 26-578,0-1 294,3 3-1,-2 1-285,-1-1 0,1 0 0,0 1-1,0-1 1,0 1 0,0-1 0,-1 1 0,1 0-1,0 0 1,0 0 0,-1 0 0,1 0 0,-1 0-1,1 0 1,-1 1 0,0-1 0,1 0 0,1 3-1,16 29 68,-15-27-75,-1 0 19,0 0 0,0 0 1,0 0-1,-1 0 0,0 0 1,0 0-1,2 10 0,0 6 7,19 83 167,22 59-6,-32-134-87,5 0-66,1-1 0,27 32 0,-44-59-46,-1-1 0,0 1 0,1-1 0,-1 1 0,1-1 0,0 0 0,-1 0 0,1 0-1,0 0 1,0 0 0,2 1 0,9 4 17,0-1-1,0-1 1,16 4 0,-9-5-10,0 0 1,21-2-1,-37 0 2,0-1 0,0-1 0,0 1 0,0 0 0,0-1-1,0 0 1,4-1 0,206-73 171,-160 50-81,107-60-1,35-25-74,-94 54 23,225-121 4,69-36-33,-313 168-1083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28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30 4936,'0'0'217,"0"-5"-31,0-14-82,0 14 229,-2 23 484,-6 12-483,-21 64 108,-50 123-51,61-162-231,-67 258 53,71-243-105,-50 328 52,54-311-33,-23 362 63,30-363 5,4 281 78,2-305-98,0-30-102,32 251 222,1-105-1292,-18-103-4783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29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27 2968,'-51'-17'992,"49"15"-591,1 2-333,1-1 0,-1 1 0,1-1 0,-1 0 0,1 1 1,-1-1-1,1 1 0,-1 0 0,0-1 0,1 1 0,-1-1 0,0 1 0,0 0 0,1 0 0,-1-1 0,0 1 0,0 0 0,1 0 0,-1 0 0,0 0 0,0 0 0,0 0 0,-2 8-19,0 0 0,1 0-1,0 0 1,1 0-1,0 0 1,0 1 0,1-1-1,0 0 1,0 1-1,2 8 1,-1-7-26,22 260 885,-20-244-797,2 0 0,0 0 0,10 26 0,-11-39-78,1 0 68,0 1 1,0-1-1,14 23 0,-9-19-55,-7-12-14,0 0-1,0 0 1,1 0 0,0-1 0,0 0 0,0 1 0,0-1-1,1-1 1,-1 1 0,10 5 0,-7-5-5,-6-3-20,-1-1 0,1 1-1,-1-1 1,1 0 0,-1 1-1,1-1 1,0 0 0,-1 1 0,1-1-1,0 0 1,-1 0 0,1 0 0,0 0-1,0 0 1,-1 0 0,1 0 0,0 0-1,1 0 1,4 0 12,0 0 0,0 0 0,0-1 0,0 0 0,0 0 0,0 0-1,0-1 1,-1 0 0,1 0 0,0 0 0,-1-1 0,0 0 0,0 0 0,1 0 0,8-9 0,-8 7 1,24-19 92,-1-1 0,35-40 0,-55 53-90,-4 6 11,-1 0 0,0 0 1,-1 0-1,1 0 0,2-9 0,11-20 203,1 1 0,26-37 0,-41 68 171,5 23-102,8 25-190,65 179 71,-77-214-182,0-1 0,1 0 0,0 1 0,1-2 0,-1 1 0,2-1 0,-1 0 0,1 0 0,14 13 0,-20-20-4,0-1 1,-1 1 0,1-1-1,0 1 1,-1-1 0,1 1 0,0-1-1,-1 1 1,1-1 0,0 1-1,-1-1 1,1 0 0,0 1-1,0-1 1,-1 0 0,1 0 0,0 0-1,0 0 1,1 1 0,13-1 2,0 0 1,0 0-1,0-1 1,20-5-1,-13-1 4,7-10-3,50-38 1,-62 36 2,-3-3-2,0-2-1,14-36 1,-23 37 29,-3-12-8,-4-42 0,2 75-20,0 0 0,0 0 0,-1 0 0,1 0 0,-1 0 0,1 1 0,-1-1 0,0 0 0,-1-3 0,-18-30 39,-28-38 0,41 64-12,0 0-1,0 1 0,-1-1 1,-11-8-1,-1-1-7,3-1-10,10 11 18,0 1-1,0 0 1,0 0 0,-11-6 0,-42-33 147,59 45-173,-1 1 1,1-1 0,0 1 0,0 0-1,-1-1 1,1 1 0,0 0 0,-1 0 0,1 0-1,0-1 1,-1 1 0,1 1 0,0-1-1,-1 0 1,1 0 0,0 0 0,0 1-1,-1-1 1,1 1 0,0-1 0,0 1 0,-1-1-1,1 1 1,0 0 0,0 0 0,0-1-1,0 1 1,0 0 0,-1 1 0,2-1-3,-1-1-3,1 0 0,0 0-1,0 0 1,0 0 0,0 1 0,-1-1-1,1 0 1,0 0 0,0 0-1,0 1 1,0-1 0,0 0-1,0 0 1,-1 1 0,1-1 0,0 0-1,0 0 1,0 1 0,0-1-1,0 0 1,0 0 0,0 0 0,0 1-1,0-1 1,0 0 0,0 0-1,0 1 1,0-1 0,0 0 0,1 0-1,-1 1 1,2 12-289,2-1 0,-1 1 0,2-1 0,7 18 0,12 21-7239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6904,'-20'0'-10,"1"1"0,-1 0 0,1 1 0,-1 1 0,-33 11 0,32-5 6,21-9 4,-1 0 0,0 1 0,0-1 0,0 1 0,0-1 0,0 1 0,0 0 0,1-1 0,-1 1 0,0 0 0,1 0 0,-1-1 0,-1 3 0,2-3 0,0 1 0,0-1 0,0 1 0,0-1 0,0 1 0,0 0 0,0-1 0,0 1 0,0-1 0,0 1 0,1-1 0,-1 1 0,0-1 0,0 1 0,0-1 0,1 1 0,-1-1 0,0 1 0,0-1 0,1 0 0,-1 1 0,1-1 0,-1 1 0,0-1 0,1 0 0,-1 1 0,1-1 0,-1 0 0,1 1 0,3 1 0,0-1 0,0 1 0,0-1 1,0 0-1,0 0 0,6 1 0,30 1-385,49 0 1,-13-3-3496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6:2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57 5024,'-8'-6'1,"-1"1"0,0 1 0,0 0 0,0 0 0,0 0 0,-11-1 0,-11-4 8,2-3 300,25 8 490,29 10-74,80 26-136,-77-23-230,10 4-65,0 1 0,52 28 1,-29-10 67,93 65 1,-149-93-349,-1 0 0,1 1 0,-1-1 0,-1 1 0,1 0 0,-1 0 0,1 0 0,-1 1-1,-1-1 1,4 10 0,-2-7-3,-1 6 36,-4-7-38,0 1 1,0 0 0,-1 0-1,0-1 1,0 1-1,-1-1 1,0 0 0,0 1-1,-1-2 1,0 1-1,0 0 1,0-1-1,-1 1 1,-6 5 0,1 0-4,5-6 3,-1 0-1,0-1 0,-1 1 0,-9 6 1,-19 13 24,-1-1-1,-50 24 1,26-27 6,7-5 9,49-15 0,2 0 22,-6 2-95,8-3 29,0 0 1,0 0-1,0 0 0,0 0 1,0 0-1,0 0 0,0 0 0,0 0 1,0 0-1,0 0 0,-1 0 1,1 0-1,0 0 0,0 0 0,0 0 1,0 1-1,0-1 0,0 0 1,0 0-1,0 0 0,0 0 1,0 0-1,0 0 0,0 0 0,0 0 1,0 0-1,0 0 0,0 0 1,-1 0-1,1 0 0,0 1 1,0-1-1,0 0 0,0 0 0,0 0 1,0 0-1,0 0 0,0 0 1,0 0-1,0 0 0,0 0 0,0 0 1,0 1-1,0-1 0,1 0 1,-1 0-1,0 0 0,0 0 1,0 0-1,0 0 0,0 0 0,0 0 1,0 0-1,0 0 0,0 0 1,0 0-1,0 0 0,0 1 1,0-1-1,0 0 0,0 0 0,0 0 1,1 0-1,4 3 11,0-1 0,1 0 0,0 0-1,-1 0 1,1-1 0,10 2 0,30 6 105,76 21 24,-114-28-106,1 0-1,-1 1 1,0 0-1,0 0 1,12 7 0,0 1-4,35 17 21,-37-15 86,1 7-40,27 40-1,-45-58-89,0-1 1,0 0-1,-1 0 0,1 1 0,0-1 0,-1 0 0,1 1 0,-1-1 0,0 0 0,1 1 1,-1 2-1,1 13 25,0 0 0,-2 0 0,0 0 0,-3 18 0,-5-14 65,-63 79 36,52-80-83,-99 66 16,92-71-36,-26 11-9,-1-3 0,-71 20 1,45-29-22,-24-5 104,91-9-382,0 0 0,0-1 0,0-1 0,0 0 0,-24-7 0,14 2-6886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2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45 449 7176,'0'0'208,"-2"2"-35,1-2-133,1 1-1,0-1 0,-1 0 1,1 0-1,0 1 1,-1-1-1,1 0 1,0 1-1,-1-1 0,1 0 1,0 0-1,-1 0 1,1 1-1,-1-1 1,1 0-1,-1 0 1,1 0-1,0 0 0,-1 0 1,1 0-1,-1 0 1,1 0-1,-1 0 1,1 0-1,0 0 0,-1 0 1,1 0-1,-1 0 1,1 0-1,-1-1 1,1 1-1,0 0 1,-1 0-1,1 0 0,-1-1 1,0 0 4,0 0 1,1-1-1,-1 1 0,0 0 0,0-1 1,1 1-1,-1 0 0,1-1 1,-1 1-1,1-1 0,0-1 1,-4-51 76,4 43 87,-4-39 82,3 42-260,-11-133 693,12 127-684,4-31 194,-1 27-127,-1 10-40,0 1 1,-1 0-1,0-1 1,0 1-1,-1-1 1,0 0-1,0 1 1,-1-1-1,0 1 1,-2-9-1,2 14 8,20 7 87,58 39-34,105 65-35,-109-67-79,-35-19-1,-4 1-9,-26-19-3,0 1 0,11 23 0,-16-26-3,-1 1 1,0 0 0,-1 0 0,1-1-1,-1 1 1,1 0 0,-1 0-1,0 0 1,0 5 0,-1-9 1,1 1 0,0 0-1,-1 0 1,1 0 0,0 0 0,0 0-1,-1-1 1,1 1 0,0 0 0,0-1 0,0 1-1,0-1 1,0 1 0,0-1 0,0 1 0,0-1-1,0 0 1,0 1 0,0-1 0,1 0-1,24 6-11,-15-4 11,-7-1 1,0-1 0,1 0 0,-1 1 0,0-1 0,1-1 1,-1 1-1,0-1 0,6-1 0,6-1-1,-1-1 0,1 0 0,-1-1 0,0 0 0,-1-2 0,1 0 0,21-14 0,-5-10 2,-22 19 1,-3 5 1,0 0 1,-1-1-1,-1 1 1,1-1-1,3-9 1,-7 15 21,0 3-22,1 0 0,-1 1 0,0-1 0,0 1 0,0-1 0,0 1 0,-1-1 0,1 1 0,0 0 0,-1-1 0,1 1 0,0 3 1,0-2-1,2 12 0,9 30 8,36 77 6,-35-98-8,69 90 8,-76-106-14,1 1 1,0 0-1,0-1 0,13 11 1,-4-5-2,34 28 2,-10-14 2,-38-26-5,0-1 1,1 0-1,-1 0 0,0 0 0,1 0 0,-1 0 0,0-1 0,1 1 0,-1-1 0,1 1 1,3-1-1,-4 0 17,0-1 0,-1 1 1,1-1-1,-1 1 0,1-1 1,-1 0-1,1 1 1,-1-1-1,1 0 0,-1 0 1,0 0-1,1 0 0,-1 0 1,0 0-1,0 0 0,0-1 1,0 1-1,0 0 1,1-3-1,13-31-762,-11 23-344,18-42-6344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2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8792,'0'0'88,"22"13"0,-8-2 72,17 13 0,25 12-160,8-1 0,7-15 0,-1 0-6488</inkml:trace>
  <inkml:trace contextRef="#ctx0" brushRef="#br0" timeOffset="1">539 48 7088,'1'17'144,"1"0"0,6 30 0,-5-33-7,6 37 451,27 124 127,8 27-274,-35-165-233,65 245 399,-67-249-584,13 46 170,-14-58-123,7 26 52,28 65-1,-3-23 30,-31-79-71,-3-7-190,1 0 0,0 0 0,1-1 0,-1 1 1,0-1-1,1-1 0,-1 1 0,1-1 0,-1 0 1,9 1-1,34 5-6410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3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8160,'0'-1'8,"0"1"1,-1-1-1,1 1 1,0-1-1,0 1 1,0-1-1,0 1 1,0-1-1,1 1 1,-1-1-1,0 1 1,0-1 0,0 1-1,0-1 1,0 1-1,1 0 1,-1-1-1,0 1 1,1-1-1,-1 1 1,0-1-1,0 1 1,1 0-1,-1-1 1,1 1-1,-1 0 1,0-1-1,1 1 1,-1 0-1,1 0 1,-1-1-1,1 1 1,-1 0 0,1 0-1,-1 0 1,1 0-1,22 4 580,1 1-282,10-2-135,50-1 1,70-1-23,-68 3 36,-55-2-157,50 4 14,-50-5 58,48-6-6,109-4 276,-182 9-304,-4 1-43,1-1-1,-1 0 0,1 0 0,0 0 1,-1-1-1,1 1 0,-1-1 0,1 1 1,0-1-1,-1 0 0,0 0 0,1 0 1,-1 0-1,0 0 0,5-4 0,-3 1 124,6-7-6,-8 9 110,-2 0-127,0-5 0,0 3-14,0-5-1,0 7-9,0-13 70,0-5-81,0 19-40,0-2 4,-3-7-33,3 8 21,-2 0 0,-19-40 38,19 39-73,-1 0 0,1 0-1,-1 0 1,1 0-1,-1 1 1,0-1 0,0 1-1,-1-1 1,1 1 0,0 0-1,-1 0 1,1 1-1,-1-1 1,1 1 0,-1 0-1,0 0 1,0 0 0,-5-1-1,-14-4 76,20 5 0,1 7-38,-2 5-33,1-1 0,0 1 0,0 0 0,1 1 0,0-1 1,1 0-1,1 20 0,-3 121 32,10 127 21,-1-27-5,-1-94 71,9-184-35,13-30-1690,3-4-6436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3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10312,'109'140'862,"0"0"-672,-33-59-241,-10-6-1326,-40-46-5263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7:31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7624,'8'5'12,"4"0"96,-1 2 0,-1-1 0,1 2 1,-1-1-1,0 2 0,14 14 0,42 56 360,-50-61-276,-2 1 0,0 1-1,-1 0 1,15 35 0,-15-31-3,50 130 362,-27-64-255,-34-88-271,-1 1 1,0-1 0,1 0 0,-1 0 0,1 0 0,0 0-1,-1 0 1,1 0 0,0-1 0,0 1 0,0 0-1,1-1 1,-1 0 0,0 1 0,1-1 0,-1 0-1,0 0 1,1-1 0,-1 1 0,6 0 0,-4 0 13,-4 0-30,0-1 1,1 0-1,-1 0 1,1 0-1,-1 0 1,1 0-1,-1 0 1,1 0-1,-1 0 1,1 0-1,-1 0 1,1 0-1,-1 0 1,1 0-1,-1 0 1,1 0-1,-1 0 1,1-1-1,-1 1 1,1 0-1,-1 0 1,1-1-1,0 1 1,9-7 43,-1 0 1,1 0-1,-1-1 0,-1 0 1,15-18-1,-9 5 155,-8 12-144,9-16 30,-2-1 0,0 0 0,13-41 0,22-67 130,-46 128-187,0 0 0,0 1 0,1-1 0,-1 1 0,1-1-1,1 1 1,4-6 0,2-3 8,-4 5 20,0 0 0,1 0 0,-1 0 0,2 1 1,-1 0-1,10-7 0,-14 13 82,15 12 157,40 57-162,-41-49-67,95 70 30,-86-74-50,44 9 4,-51-18-55,0-1 0,26 1 0,-24-4-5,0-2 0,0-1 0,0 0 0,0-2 0,30-8 0,-23 1-24,-15 5 10,3-1 0,-1-1 0,0 0 0,0-1 0,-1-1 0,0 0 0,21-21 0,-14 7-39,26-36 0,-41 45-39,-6 12 73,1-1 12,0 1-1,0 0 1,-1-1-1,0 1 1,0-1-1,0 1 1,0-1-1,0 1 1,-1 0-1,0-1 1,1 1 0,-1-1-1,0 1 1,-1 0-1,1 0 1,-1 0-1,1 0 1,-1 0-1,0 0 1,0 0-1,0 0 1,0 1-1,-6-5 1,-11-8-54,-42-20 0,60 34 55,0 0 0,-1 1-1,1-1 1,0 1 0,-1-1 0,1 1 0,-1-1-1,1 1 1,0 0 0,-1 0 0,1 0 0,-3 0 0,-20 1-33,-1 2 1,-40 8 0,40 0 13,-14 15 8,-38 33 1,56-38 5,-64 104 0,84-122 10,-1 0 0,0 0 1,1 1-1,0-1 0,-1 1 1,0 4-1,-23 155-9,24-159 10,1-1 1,0 1-1,0 0 0,0 0 0,0 0 1,2 6-1,10 38 0,19 50-1,-19-76-3,26 22 4,-33-38 1,1 0 0,1-1 0,-1 1 0,1-2 0,10 7 0,-12-9 0,0 0 0,0 0 0,0 0 0,0-1 0,1 1 0,-1-1 0,10 0 0,-8-1 0,-1 0 0,1 0 0,-1-1 0,1 0 0,-1 0 0,9-3 0,-5 0 0,0 0 0,0-1 0,-1 1 0,10-8 0,-3 1 0,23-21 0,10-17 0,-5 2 0,-7 11 0,-33 33 0,0 0 0,0 0 0,0 1 0,0-1 1,6-2-1,-9 4 0,1 1 1,-1 0-1,0-1 0,1 1 1,-1 0-1,1-1 0,-1 1 1,1 0-1,-1 0 0,1 0 1,-1 1-1,1-1 1,-1 0-1,2 1 0,-1 0 0,-1-1 0,0 1 0,0-1 1,0 1-1,0 0 0,0 0 0,0-1 0,0 1 0,0 0 0,0 0 0,0 0 0,0 0 0,0 0 0,-1 0 0,1 0 0,0 1 0,-1-1 1,1 1-1,4 12 0,-2 1 0,1-1-1,-2 0 1,0 1 0,0 26 0,-2-25-1,2 21-4,-5 166 2,0-160-3,-16 200-5,14-194-2,-16 152-7,21-192 14,-1 0 0,0 0 0,-1 0 0,0 0 0,-4 14 0,0-8 2,-12 26-6,18-40 9,0-1 1,0 1-1,-1-1 0,1 0 0,0 1 0,0-1 0,0 1 0,0-1 0,-1 0 1,1 1-1,0-1 0,0 0 0,-1 1 0,1-1 0,0 0 0,-1 0 0,1 1 1,0-1-1,-1 0 0,1 0 0,0 1 0,-1-1 0,1 0 0,-1 0 0,1 0 1,0 0-1,-1 0 0,0 1 0,-2-1-1,0 0 0,-1-1 1,1 1-1,0 0 0,0-1 1,-1 0-1,1 0 0,0 0 0,0 0 1,0 0-1,0-1 0,0 1 0,0-1 1,1 0-1,-1 0 0,-4-4 1,6 6-1,0-1 1,0 0 0,0 0 0,1 0 0,-1 0 0,0 0-1,0 0 1,1 0 0,-1 0 0,1 0 0,-1 0 0,0 0-1,1 0 1,0 0 0,-1-2 0,1 3 1,-6-16-5,1 0 0,-5-23 0,6 13 4,1 0 0,2-41 1,4 22 5,3 0 0,2 1 0,22-73 0,-28 110 15,0 0 0,1 0 0,0 0 0,7-12 0,66-106 80,21-13-39,-91 129-19,1 0-1,1 0 1,-1 1-1,16-12 1,-23 20-42,162-137 212,31 6-107,-193 131-105,25-15 157,42-21 0,196-91 156,80-30-2024,7 2-7155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12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1147 5112,'-6'-4'192,"-17"-12"60,15 10 240,0-5 45,8 11-524,0 0 0,-1 0 0,1-1 0,0 1 0,0 0 0,0 0 0,0 0 0,0 0 0,0 0 0,0-1 0,0 1 0,-1 0 0,1 0 0,0 0 0,0 0 0,0-1 0,0 1 0,0 0 0,0 0 0,0 0 0,0 0 0,0-1 0,0 1-1,0 0 1,0 0 0,0 0 0,0-1 0,0 1 0,0 0 0,1 0 0,-1 0 0,0 0 0,0-1 0,0 1 0,0 0 0,0 0 0,5-12 274,0 3-179,-1 0 1,1 0 0,0 0 0,9-10 0,70-98 293,-62 88-187,118-137 81,-107 132-128,143-125 64,-144 129-104,103-121 57,-132 148-162,0-1-1,0 0 0,0 0 0,-1-1 0,3-5 1,10-27 69,20-72 0,-35 107-82,1 1 0,-1-1 0,1 0 0,-1 0 0,0 0 0,0 0 0,0 0 1,0 0-1,0 0 0,-1 0 0,0-3 0,-3-10 18,-1 0 1,-1 1-1,0-1 1,-1 1-1,-13-20 1,19 32-23,0 1 0,1 0 1,-1 0-1,0 0 0,0 0 1,0 0-1,0 0 0,0 0 1,-1 0-1,1 0 0,0 1 1,0-1-1,0 0 0,-1 1 1,-1-1-1,-13-5 18,-1 1 0,0 0 0,-1 2 0,1 0 0,-26-1 0,13 7 64,-16 10-25,-56 23 1,77-22 16,5 2-43,0 2-1,-28 32 1,38-32 37,7-3-54,0 0 0,0 1 0,2-1 1,-1 18-1,2-32-16,0 0 0,0 0 0,0 0 1,1 0-1,-1 0 0,0 0 0,0 0 0,0 0 0,1 0 1,-1 0-1,1 0 0,-1 0 0,1 0 0,-1 0 1,2 1-1,4 6 6,1 0 0,0-1 0,1 0 0,-1 0 0,1-1 0,1 0 0,-1-1 0,12 7 0,6-3 44,157 34 15,-140-35-42,10 1-19,118 22 40,-134-23-34,-1 2 0,52 21 0,-83-30-11,-1 1 0,0-1-1,0 1 1,0 0 0,-1 0-1,1 1 1,0-1-1,-1 1 1,0 0 0,6 5-1,-1 1 3,13 20 1,-17-16 8,-5 16-7,-1 0 1,-2 0 0,-14 55 0,7-34-6,7-27 3,1 0 0,1 36-1,2-35-2,-1-18 0,1 1 0,0 0 1,1 0-1,0 0 0,0-1 0,0 1 0,1 0 1,0-1-1,0 1 0,4 6 0,-4-9-1,5 4 14,-2-4-12,1-1 1,1-1-1,-1 1 1,0-1-1,1 0 1,-1-1-1,8 2 1,3-4 24,6-5-13,0-2 0,42-19 0,-41 11 20,96-90 20,-101 81-14,2-15-8,23-61 1,-37 71 27,-3-11-10,-3-60-1,-6 73 64,1 12-61,-1-5-10,0 0 0,-2 1 1,-1 0-1,0 0 1,-13-22-1,17 35-4,-13-23 49,0 2 1,-33-40-1,8 14 47,39 50-54,2 8-66,-2 18-9,4-18-6,0 1 1,0 0-1,1 0 0,-1-1 0,4 7 1,-2-5-3,1 0 1,0 0 0,0 0-1,0 0 1,1-1 0,0 1-1,0-1 1,0 0 0,1-1-1,-1 1 1,7 3 0,3 0-8,1 0 1,25 10-1,-27-12-10,2-1 0,-1-1 0,0-1 0,26 3 0,-24-4 6,-2 0-20,0-1 0,0 0-1,16-1 1,-11-1 16,-15 1 6,0 0 0,-1-1 0,1 0 0,0 0 0,0 0 0,-1 0 0,1-1 0,-1 1 0,1-1 0,5-4 0,-4 3 4,-4 2 4,0 0 1,0 0-1,0 0 1,0 0-1,-1-1 1,1 1-1,0 0 1,-1-1-1,1 1 1,-1-1-1,0 0 1,1 1-1,1-4 1,2-3-3,17-29 1,-7-3 4,-11-2 0,-5 30 4,-1 0 1,1 0 0,-2 0-1,0 1 1,0-1 0,-1 1-1,0 0 1,-1 0 0,0 0-1,-1 1 1,-9-13 0,7 17 35,4 4-35,-1 2 0,1-1 1,-1 0-1,1 1 0,-1 0 1,1 0-1,-1 0 0,1 0 1,-1 1-1,-6 2 0,10-3-1,0 0 0,0 0-1,0 1 1,1-1 0,-1 0-1,0 1 1,0-1-1,0 1 1,1-1 0,-1 1-1,0 0 1,0-1 0,1 1-1,-2 1 1,-14 16 23,1 0 0,-19 32 0,23-24 27,-33 125 12,38-118-51,-1 50 4,7-61-18,1 0 1,4 26 0,1-17 0,2-1-1,23 58 1,-18-64-7,5-1 3,1 0-1,32 29 1,-50-51 0,1 0-1,-1 1 1,1-1 0,0 0-1,-1 0 1,1 0-1,0 0 1,0 0-1,0-1 1,4 2 0,30 7-16,0-2 0,41 3 0,-73-10 3,0 0 0,1 0 0,-1 0-1,0 0 1,0-1 0,6-1 0,31-8-526,-1-2 0,75-33 0,-8-6-6932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1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12 7896,'-3'-2'15,"-1"0"0,1 1 0,-1-1 0,0 1 0,0 0 1,1 0-1,-1 0 0,0 1 0,0-1 0,0 1 0,0 0 0,0 0 1,-8 1-1,3 1 10,6-2-6,1 0 0,-1 1 1,0 0-1,0-1 0,1 1 1,-1 0-1,0 1 0,1-1 1,-1 0-1,1 1 0,0-1 0,-4 3 1,-16 13 166,1 1 0,0 1 0,1 1 0,-22 29 0,28-33-138,8-9 1,0 1 1,1 0-1,0 0 1,-8 16-1,-56 113 222,55-107-111,-40 121 57,47-125-90,5-12-73,0-3-30,0 1 0,0 0 1,2 0-1,-1 0 1,2-1-1,-1 1 0,2 0 1,3 17-1,14 28 123,-17-52-130,0-1 0,0 1 1,0-1-1,1 0 0,-1 0 1,1 0-1,0 0 0,0 0 1,1-1-1,-1 0 0,7 6 1,-9-9-10,1 1 0,-1-1 0,0 0 1,0 0-1,0 0 0,0 0 0,0 0 0,0 0 1,0 0-1,1 0 0,-1 0 0,0-1 1,0 1-1,0 0 0,0-1 0,0 1 1,0-1-1,0 1 0,0-1 0,0 0 0,1 0 1,1-1 10,3-1 0,-4 2-10,0 0 0,0 0 0,0 0 1,0 0-1,-1 0 0,1-1 0,0 1 0,-1 0 1,1-1-1,-1 0 0,1 1 0,-1-1 1,0 0-1,2-3 0,1-1 27,2-3-6,1-1 1,-2 0-1,1 0 1,-1 0-1,-1-1 1,0 0-1,4-19 1,16-89 265,-16 45 89,-8 71-291,1 7-21,4 8-54,0 0 1,0 0-1,1-1 1,0 0-1,1 0 1,1-1-1,10 12 1,-2-7 7,20 7-9,57 28 0,-89-49-16,0 1 1,0 0 0,0-1 0,1 0 0,-1 0 0,6 1 0,49 4-749,116-1 0,-37-11-6834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1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792 958 8160,'-3'-2'1,"0"-1"0,0 1 1,-1 0-1,1 0 0,0 1 1,-1-1-1,1 1 0,-1 0 1,0 0-1,1 0 0,-1 0 1,0 1-1,0-1 0,1 1 1,-1 0-1,0 0 0,-7 1 1,6-1-1,-15 4 6,-124 45 23,110-34 84,-154 95 71,153-85 63,16-11-132,-6 6 0,0 0 0,2 1-1,0 1 1,-32 42 0,-30 65 341,75-105-130,5-11-187,0 0-63,1 0 1,0 0-1,0 0 0,2 1 0,0-1 1,-1 22-1,8 26 263,-5-56-113,19-1 48,-15-2-242,-4-2-28,1 0 1,-1 0 0,0 0 0,1 0 0,-1 0-1,0 0 1,1 0 0,-1 0 0,1 0 0,-1 0 0,0 0-1,1 0 1,-1 0 0,0 0 0,1 0 0,-1 0-1,0 0 1,1 0 0,-1 0 0,0-1 0,1 1-1,-1 0 1,0 0 0,0 0 0,1-1 0,-1 1-1,0 0 1,0 0 0,1-1 0,-1 1 0,73-69 240,-55 44-92,74-157 56,-76 136-76,40-223 38,-49 209-111,3-260 23,-11 255-56,-1 14-13,-19-249 17,9 196-26,-1 20-4,5 32-2,8 51 0,0-1 0,0 1 0,0-1 0,-1 0 0,1 1 0,0-1 0,0 1 0,-1-1 0,1 1 0,-1-1 0,1 1 0,-1-1 0,0 1 0,-1-3 0,1 4 0,0 1 0,0-1 0,0 0 0,0 1 0,0-1 0,1 1 0,-1-1 0,0 1 0,0 0 0,0-1 0,1 1 0,-1 0 0,0-1 0,1 1 0,-1 0 0,1 0 0,-1 0 0,1-1 0,-1 1 0,1 0 0,-1 0 0,1 0 0,-1 1 0,-5 17 0,0 0-1,1 0 1,-3 27 0,6-34-1,-2 19-4,-2 169 2,9-155-2,31 160 2,-22-170-3,9 8 1,38 60 0,-39-79 0,16 7 4,48 32-1,-82-61 1,1-1 1,0 1-1,0-1 0,-1 1 0,1-1 0,0 0 0,3 1 1,-6-2 0,13 3-2,-1 0 0,0 0 1,15 1-1,-17-4 1,0 0 0,0-1 1,0 0-1,10-3 0,-17 4 0,-1-1-1,0 1 1,0-1 0,0 1-1,0-1 1,0 0 0,0 0-1,4-2 1,17-13-4,-1 0 0,28-27 0,-35 24-21,46-90-12,-54 84 13,-4 14 17,0-2 5,-1 1-1,0-1 0,-1 0 1,0 1-1,-1-1 1,-1 0-1,0 0 1,-4-22-1,-23-52-8,21 76 0,3 8 11,1 0 0,-1 0 0,0 1 0,-1-1 0,1 1 0,0 0 0,-1 0 0,1 0 0,-1 1 0,-9-2 0,14 3 1,-1 0 0,0 0-1,1-1 1,-1 1 0,0 0-1,1 0 1,-1 0-1,0 1 1,0-1 0,1 0-1,-1 0 1,0 0 0,1 0-1,-1 1 1,0-1 0,1 0-1,-1 0 1,0 1 0,-8 5-2,1 0 1,0 0 0,0 1-1,0 0 1,1 0 0,-9 12-1,7-1-4,1 12 0,-5 45 1,14-54-8,4 3 5,2-2 1,14 33 0,-8-37-18,145 126-67,-109-91 79,-31-29-26,53 105-9,-62-103 15,-4 2 18,-2-1-1,1 40 1,-4-66 13,0 1-1,0 0 1,0 0 0,-1-1-1,1 1 1,0 0-1,-1-1 1,1 1-1,-1 0 1,-1 2 0,-7 11-5,0 0 0,0-1 0,-2 0 0,-18 19 0,9-18-6,10-9 9,-13 7-1,-1 0 0,0-1 0,-39 12 0,-17-3-5,77-23 2,6-5 5,8-8 1,36-31-1469,9-5-5875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1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950 750 6904,'-7'-2'280,"-88"-10"81,58 10-64,0 2 1,-46 5-1,60-3-225,-10 4 235,-150 52 94,177-56-368,0 0 1,0 1-1,0 0 0,-8 5 1,-82 55 132,5 17-119,91-80-47,-7 6 17,1-1-1,1 2 1,-10 11 0,-109 172 73,107-156-36,-30 94 20,46-125-66,0 0 0,0 1 0,0-1-1,1 0 1,-1 1 0,1-1-1,0 1 1,0-1 0,0 1 0,0-1-1,0 1 1,1-1 0,0 1 0,-1-1-1,1 0 1,3 7 0,-3-8-2,-1-1-5,0-1 1,0 0-1,0 0 1,0 0-1,1 1 1,-1-1-1,0 0 1,0 0-1,0 0 1,0 0-1,0 1 1,0-1-1,0 0 1,1 0-1,-1 0 1,0 0-1,0 0 1,0 1-1,0-1 1,1 0-1,-1 0 1,0 0-1,0 0 1,0 0-1,1 0 1,-1 0-1,0 0 1,0 0-1,0 0 1,1 0-1,-1 0 1,0 0-1,0 0 1,0 0-1,1 0 1,-1 0-1,0 0 1,0 0-1,0 0 1,1 0-1,10-1 17,1-1-1,-1 0 1,1 0-1,16-7 1,-25 8-14,19-9 63,10-12-34,-2 0-1,31-31 1,-58 49-17,1 0 0,-1 1 0,1-1-1,-1-1 1,3-5 0,47-84 83,-9-16-63,-41 101-16,1-1 0,-2 1 0,2-11 0,28-223 88,-31 194-47,-8-227 26,3 218-46,2 26-22,-21-212 57,5 136-32,16 101-23,0 9 4,-8 8-17,10-10-7,-1 1 0,1-1-1,0 1 1,-1-1-1,1 1 1,0-1 0,0 1-1,-1-1 1,1 1-1,0-1 1,0 1 0,0-1-1,0 1 1,0 0-1,0-1 1,0 1 0,0-1-1,0 1 1,0-1-1,0 1 1,0 0 0,-2 56 12,1 40-10,7-27-4,16 85 0,-10-113-4,-6-22 2,2 7 0,2-1-1,1 0 1,1 0-1,1-1 1,30 44-1,65 78-20,-86-121-8,-5-10 18,29 22 0,-29-27 8,35 17 0,-50-27 3,0 0 1,0 0-1,1 0 0,-1 0 1,0-1-1,0 1 0,1-1 1,-1 1-1,1-1 0,-1 0 1,4 0-1,26 0-262,0-2 0,1-1 0,-1-1 0,32-10 0,47-15-6195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1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463 733 5656,'0'-2'3,"-8"-29"420,8 30-393,-1 0 1,0-1-1,1 1 1,-1-1-1,0 1 1,0 0-1,0 0 1,0-1 0,0 1-1,0 0 1,0 0-1,-1 0 1,1 0-1,0 0 1,0 1-1,-1-1 1,1 0-1,-1 0 1,1 1-1,-1-1 1,-1 0-1,-11 0 186,-1 0 0,-22 2 0,26 0-153,1 1 1,-1 0-1,1 1 0,0 0 0,0 1 1,0 0-1,0 0 0,1 1 0,-14 9 0,12-7-8,-12 8 225,11-6-172,-5 3-26,1 1 0,0 0 0,1 1 0,1 1 0,-24 32 0,-32 70 219,62-94-113,4-3-123,2 0 0,0 0 0,2 31 0,5-31 83,5 0-80,1-1 1,18 24-1,-28-42-60,-1 0 0,1 0-1,0 0 1,0-1 0,-1 1-1,1 0 1,0 0 0,0-1-1,0 1 1,0 0-1,0-1 1,0 1 0,0-1-1,2 1 1,8 3 19,1-1 0,0 0 0,0 0 0,1-2-1,17 2 1,-28-3-19,-1 0-1,1 0 0,-1-1 0,1 1 1,-1 0-1,0 0 0,1-1 1,-1 1-1,1-1 0,-1 1 0,0-1 1,2 0-1,18-11 38,-1-1 0,36-29 0,-39 23 36,-16 17-76,7-10 16,0 0 0,0 0-1,-1-1 1,-1 0-1,0 0 1,-1-1 0,0 0-1,3-16 1,16-103 237,-23 129-204,3-4 7,-3 8-56,0 1 0,0-1 0,0 0 0,0 0 1,0 0-1,0 1 0,0-1 0,0 0 0,0 1 0,0-1 0,0 1 0,0-1 1,0 1-1,0 0 0,0-1 0,0 1 0,0 0 0,0 1 0,25 31 37,5 7-16,-17-24-22,24 22-1,-27-29-2,0-1 1,0 0-1,23 11 0,-22-13 0,0-1-1,0-1 0,0 0 0,21 4 1,-18-6-1,0 0 0,1-1 0,-1-1 0,22-2 0,-7-2 0,58-16 0,-27-1 0,92-44 1,-120 45 6,2-8-2,48-50 0,-82 76-3,1 1-1,-1-1 0,1 0 1,-1 0-1,0 0 0,0 0 1,0 0-1,0 0 0,0 0 1,1-5-1,12-43 15,8-67 0,-21 78 32,-28-169 31,16 166 2,-74-145 40,64 157-27,-9-5-32,-42-36 1,68 68-52,1-1-1,-1 1 1,1 1 0,-1-1-1,0 0 1,0 1 0,0 0-1,0 0 1,-1 0 0,-5-2 0,-3 1 4,-27-6 4,39 9-17,0 0-1,1 0 1,-1 0 0,0 0-1,0 0 1,0 0-1,1 0 1,-1 0 0,0 0-1,0 0 1,0 0 0,1 1-1,-1-1 1,0 0 0,0 0-1,0 1 1,-6 3 3,0 0 0,0 1 0,1 0 0,-1 0 0,1 0 0,0 1 0,-6 7 0,4 3 3,-5 33 4,11-33-11,0 1 0,1 25 0,6 13-2,18 86 0,-12-100-4,-3-19 4,2 11-1,3-1 1,0 0 0,2-1-1,25 38 1,-23-44-1,3 3-3,-2 2 0,22 45 0,-1 16-17,-38-91 21,-1 1 0,0 0-1,0-1 1,1 1 0,-1-1-1,0 1 1,0-1 0,0 1-1,1 0 1,-1-1 0,0 1-1,0-1 1,0 1 0,0 0-1,0-1 1,0 1 0,0 0-1,-1-1 1,1 1 0,-1 1-54,1 0 1,-1 0-1,0 0 1,0-1-1,1 1 1,-1 0-1,-1-1 1,1 1-1,0-1 1,0 1-1,0-1 1,-1 0 0,1 0-1,-1 1 1,1-1-1,-1 0 1,0 0-1,1 0 1,-1-1-1,0 1 1,0 0-1,1-1 1,-1 1-1,0-1 1,0 1-1,-3-1 1,-30 9-7139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6:21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794 177 6104,'-91'77'40,"-57"46"8,114-95-8,-47 44 0,-5 12-31,63-59-6,-20 30-1,29-36-1,-17 36 0,25-42-1,0 0 0,1 0 0,-4 17 0,6-19 0,2 0 0,-1 0 0,1 0 0,1 12 0,3 2 0,0 0 0,2 0 1,10 34-1,-15-59 0,10 32 5,0 0 1,2-2-1,24 47 0,-20-46 5,47 94 10,-54-104 0,-5-1-7,-1 1 0,2 34 1,-8-38 66,-34 59 44,27-64 16,-6-2-76,-1 0 1,-26 11-1,25-17 64,-1-3-67,-1-1-1,-32-5 0,51 4-49,-1 1-1,1 0 1,0-1-1,-1 1 1,1-1-1,-1 1 0,1-1 1,0 0-1,-1 1 1,-1-3-1,-12-9-129,0 0-1,2-1 1,-1-1 0,2-1-1,-17-22 1,-24-38-4174</inkml:trace>
  <inkml:trace contextRef="#ctx0" brushRef="#br0" timeOffset="1">458 6 8344,'0'0'0,"42"0"0,72-6 48,44 8 8,25 12-56,28 5-8,13-3 8,3 2-5856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15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1 589 7448,'16'5'55,"1"-1"1,-1-1 0,1 0 0,20 0-1,-22-2 1,11-1 179,149-21 94,-134 12-114,171-70 74,-170 55-154,162-123 52,-165 114-87,168-146 181,-189 165-193,-1 1 4,0-1 0,-1 0-1,-1-1 1,24-30 0,-60 52 188,-15 9-235,34-15-36,0 0 0,0 0-1,1 0 1,-1 0 0,0 0 0,1 0 0,-1 1-1,1-1 1,-2 2 0,-35 38 54,-36 52 1,51-56 16,-72 163 26,81-161-51,4-13-26,1-1-9,1 0-1,1 0 1,1 1-1,-2 28 1,6-37 1,2 1-1,2 23 1,-2-40-18,0 0-1,1 0 1,-1 0-1,1 0 1,0 0-1,-1 0 1,1 0 0,0 0-1,-1 0 1,1 0-1,0 0 1,0 0-1,0 0 1,0 0-1,0-1 1,0 1-1,0 0 1,0-1-1,0 1 1,0-1-1,0 1 1,0-1-1,0 1 1,1-1 0,-1 0-1,0 0 1,0 0-1,0 0 1,1 1-1,-1-2 1,0 1-1,2 0 1,-2 0 0,9-4 25,62-54 20,-55 41-1,63-93 22,-66 85-2,0-11-3,-2 1 0,15-67 0,-8 9 70,-17 86-19,2 13 4,13 14-77,-9-3 52,36 126 26,-33-104-79,62 198 15,-55-186-49,36 82-1,4 4-1468,-46-109-5858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1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97 174 7800,'6'-2'128,"41"-13"45,-45 14-146,-1 1-1,1 0 0,0-1 1,-1 1-1,1 0 1,-1 0-1,1 0 0,0 0 1,-1 0-1,1 1 1,0-1-1,-1 1 0,1-1 1,2 1-1,5 2 31,4-1-19,-9-2-14,0 1 0,0 0 0,0 0 0,1 0 0,-1 0 0,-1 1 0,1 0 0,0 0 0,5 3 0,6 4 37,0 2 0,-1-1 1,22 22-1,-35-31-56,0 0 1,0 0-1,0 1 0,0-1 0,0 0 0,0 1 1,-1-1-1,1 0 0,0 1 0,-1-1 1,1 1-1,0 1 0,5 22 19,0 0 1,-2 1-1,1 26 0,-7-22 30,-34 137 18,26-133-40,-7 25-2,3 0-1,-8 65 1,18-97-12,-3 9 10,3-1 1,-1 71 0,12-32 56,-5-64-56,0 0 0,0 1 1,1-1-1,1 0 0,-1-1 0,7 12 0,-5-19 65,5-2-54,-1 0 0,1-1 0,0 0 0,-1-1 1,0 0-1,15-5 0,-2 0 63,29-14-1,-51 21-94,1 0 0,0-1 0,-1 1-1,1 0 1,-1-1 0,1 1-1,-1 0 1,1-1 0,-1 1 0,1-1-1,-1 1 1,1-1 0,-1 0 0,0 1-1,1-1 1,-1 1 0,0-1 0,1 1-1,-1-2 1,6-13 37,0-1-1,-2 0 1,0 0-1,3-26 1,-6 39-22,-1-1-1,1 1 1,-1-1 0,0 1 0,-1-1 0,0-4 0,-6-28 51,-1 1 1,-21-54 0,28 85-48,-1 0-1,0-1 1,-1 1 0,1 0 0,-5-5 0,0-2 21,-8-9 0,0 0 0,-1 1 0,0 1 0,-2 1 0,-34-28 0,38 35 3,-3-4-7,-1 1 0,-1 1 0,0 1 1,-27-13-1,45 24-39,-15-8 42,-1 1 0,1 1-1,-1 1 1,0 1 0,-25-4-1,39 8 32,6-2-50,1-2-25,1 1 0,0 0 0,0 0 0,0 1 0,0-1 0,1 1 0,6-2 0,21-7 13,123-44 2,-117 42-4,169-66 4,-168 61-4,-16 8-7,5-3 3,-1-1 1,0-1-1,39-27 0,-34 19 8,-5 4 29,44-36 1,-68 51-1,2-4 9,-4 7 1,-5 1-47,1 1 0,-1-1 1,1 1-1,0 0 0,-1 0 0,1 1 0,0-1 0,0 0 1,0 1-1,0-1 0,0 1 0,0-1 0,0 1 1,0 0-1,1 0 0,-1 0 0,-1 3 0,1-3-5,0 2 0,-1-1 1,1 1-1,0 0 1,0 0-1,0 0 1,1 0-1,0 0 1,0 1-1,0-1 1,0 0-1,0 7 1,0-5-3,0-3-1,1 0 1,0 0-1,-1 1 0,1-1 0,0 0 0,0 0 0,1 0 0,-1 1 0,1-1 0,0 3 1,2 6 0,-2-5-2,1-1 0,0 1-1,0 0 1,3 7 0,-1-6 0,0-1 1,0 0-1,11 12 0,24 21 1,-6-16-12,0-2 1,51 27-1,-78-46 9,48 27-32,-6 4 2,-46-31 29,-1-1-1,1 0 0,-1 0 0,1 0 1,-1 1-1,0-1 0,0 0 0,0 1 1,0-1-1,0 1 0,-1 0 0,1-1 1,-1 1-1,0-1 0,1 1 0,-1 0 1,-1-1-1,1 4 0,0-2-2,-1 2-3,0 1 0,-1-1 1,1 1-1,-1-1 0,0 1 1,-1-1-1,0 0 0,0 0 0,0 0 1,-1-1-1,1 1 0,-1-1 0,-8 8 1,4-2-9,2-5 5,1 1 1,0 0-1,1 0 0,0 1 1,-7 15-1,11-21-1,7-8-4,34-24 15,27-14 1,89-54 1,-128 77 6,98-102 10,-106 93 31,67-147 32,-75 140 8,18-110 39,-31 126-46,-2 13-64,0-1-1,-1 1 1,0-1-1,0 1 1,-1 0-1,-7-12 1,10 20-15,1 0 0,0-1 0,0 1 1,0 0-1,-1-1 0,1 1 0,0 0 0,0-1 0,-1 1 0,1 0 1,0 0-1,-1-1 0,1 1 0,0 0 0,-1 0 0,1 0 0,0-1 1,-1 1-1,1 0 0,-1 0 0,1 0 0,0 0 0,-1 0 1,1 0-1,-1 0 0,1 0 0,0 0 0,-1 0 0,1 0 0,-1 0 1,-5 1 4,0 0 1,-1 0-1,1 1 1,0 0-1,1 0 1,-1 1-1,0-1 1,1 1 0,-1 1-1,1-1 1,-5 5-1,-7 8 47,-60 106 16,65-93-36,-24 124 8,33-123-28,7 38-1,-2-56-12,0-1-1,1 1 1,8 20 0,-7-22-1,0 0 0,1-1 0,12 17 0,-11-18 0,1-1 0,0 0 0,14 12 0,19 7 0,-37-25 0,0 1 0,0-1 0,1 0 0,-1 0 0,1 0 0,6 1 0,-7-2 0,1 0-1,-1-1 1,1 0 0,-1 1 0,1-1 0,-1 0 0,1-1 0,-1 1 0,0-1 0,0 1 0,4-3 0,-6 3-1,7-7-4,6-21 4,-12 23 1,-1 0 0,1 0 0,-2 0 0,1 0 0,-1 0 0,0-12 0,-2 8 0,0-1 0,0 1 0,-1-1 0,-6-15 0,-3 0 0,-16-27 0,-23-30 0,-7-3 1,43 64 0,-90-144 22,106 165-22,-1 1 0,1 0-1,0 0 1,-1 0 0,1 0 0,-1 0 0,1 0 0,0 0-1,-1 0 1,1 0 0,-1 0 0,1 1 0,-1-1 0,1 0-1,-1 0 1,1 0 0,0 1 0,-1-1 0,1 0 0,-1 1-1,0-1 1,1 0 0,0 1 0,7 5 1,-5-4-3,0 0 0,-1 0 1,1 0-1,1 0 0,-1-1 1,0 0-1,0 1 1,7 0-1,24 8-818,64 10 1,-13-9-7362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1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19 8072,'-13'23'0,"7"6"0,6-7 20,0 0 0,2 0 0,7 35 0,18 60 120,-5-35 57,-12-51-145,17 63 288,-24-80-240,-1 0 0,0 0 0,-1 0 0,-1 0 0,-2 25 0,-9 5 252,10-40-305,0 0 0,-1-1 0,0 1 0,0-1 0,0 1 0,0-1-1,0 0 1,0 0 0,-1 0 0,-5 5 0,7-7-33,0-1 0,0 0 0,1 0 0,-1 0 0,0 0 0,0 0 0,1 0 0,-1 0 0,0 0 0,0 0 0,0 0 0,1 0 0,-1 0 0,0 0 0,0-1 0,1 1 0,-1 0 0,0-1 0,1 1 1,-1 0-1,0-1 0,1 1 0,-2-1 0,0-1 22,-6-4 28,0 0 0,0-1 0,1 0 0,0 0 0,0-1 0,1 1 0,0-2 0,-6-9 0,9 5 110,4-3-127,2 0 1,0 1 0,0-1 0,6-14-1,1 6 20,1 0 0,0 1-1,2 0 1,17-24 0,-16 26-39,5-7 93,74-89 44,-85 108-146,0 0 0,1 1 0,0 0-1,0 0 1,1 1 0,0 0 0,1 1 0,15-7-1,-17 8-8,-7 4-6,-1 1 0,1-1 0,-1 0 0,1 1-1,-1-1 1,1 1 0,-1-1 0,1 1 0,0 0 0,-1-1 0,3 1 0,10 0 6,1 1 0,-1 0 0,0 1 1,1 1-1,20 6 0,-14 2 17,29 30-1,-39-29-24,0 0 0,-1 0-1,10 16 1,-8-6-1,-1 0 1,0 0-1,12 42 0,-19-43-6,-3-15 3,0 3 1,-1 1-1,1-1 1,-1 0-1,-1 0 0,0 0 1,0 0-1,-1 0 1,-4 15-1,-10 41-38,16-65 40,0 1-1,0-1 1,-1 0-1,1 0 1,0 0 0,0 1-1,0-1 1,-1 0-1,1 0 1,0 0 0,0 0-1,-1 0 1,1 1-1,0-1 1,0 0 0,-1 0-1,1 0 1,0 0-1,-1 0 1,1 0 0,0 0-1,0 0 1,-1 0-1,1 0 1,0 0 0,0 0-1,-1 0 1,1 0-1,0 0 1,-1 0 0,1 0-1,0-1 1,0 1 0,-1 0-1,1 0 1,0 0-1,0 0 1,0 0 0,-1-1-1,1 1 1,0 0-1,-1-1 1,0 0-1,0 1 1,0-1-1,0 0 1,0 0-1,0 0 1,1 1-1,-1-1 1,0 0-1,1 0 1,-1 0-1,1 0 1,-1 0-1,0-2 1,-6-28-1,3-26 2,6 22 3,2 0-1,10-43 1,-5 47 17,54-120 20,-47 125 13,68-73 23,-84 98-72,1 0 0,0 0 0,1 0 0,-1 0 1,0 0-1,0 0 0,0 1 0,0-1 0,1 0 0,-1 1 0,0-1 0,2 0 1,15-4 16,-1 1 1,0 1 0,31-2-1,-46 5-17,0 0 0,0 0 0,-1 0 0,1 1 0,0-1 0,0 0 0,-1 1 0,1-1 0,0 1 0,2 0 0,11 6 10,-1 1 0,1 1 0,-1 0 0,24 21 0,-22-10 6,5 22-5,19 53 0,-31-64-9,9 48-1,-6 4-4,-10-62-394,-2 0 0,0 0 0,-7 41 0,0-8-7448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1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7984,'17'-21'68,"-13"16"24,6-3 10,-8 6-3,1 1-14,1 0-65,0 0 0,0 1-1,0 0 1,0-1-1,0 1 1,0 0-1,-1 1 1,1-1-1,0 1 1,0 0 0,0-1-1,0 2 1,-1-1-1,7 3 1,-1 4 7,0 0 1,-1 0 0,0 1 0,-1 0-1,0 0 1,11 20 0,8 10 28,12 4 10,-7-10 20,63 52 1,-81-76-76,-9-5 1,1-1 1,0 0 0,0 0 0,0 0 0,1 0-1,10 3 1,43 15 102,-57-21-104,1 0 1,-1 0-1,0 0 1,0 0-1,1 0 1,-1-1-1,0 1 1,1-1-1,-1 0 1,0 1-1,0-1 1,0 0 0,0 0-1,0-1 1,0 1-1,0 0 1,0-1-1,0 1 1,1-2-1,-1 1 12,6-7 144,2-7-88,-1-1 0,12-32 0,-16 28 109,-4 11-116,1-1-27,-1 1 1,0-1-1,-1 0 0,0 0 0,0 0 0,-1 1 0,-1-1 1,-4-19-1,2 17 84,-2-6 95,0 1 1,-14-26-1,20 44-216,0 0 0,-1-1 0,1 1 1,0 0-1,0 0 0,0 0 0,0 0 0,-1-1 0,1 1 0,0 0 0,0 0 0,0 0 0,-1 0 0,1 0 0,0 0 0,0 0 0,0 0 0,-1 0 0,1 0 0,0-1 0,0 1 0,-1 0 0,1 0 0,0 0 1,0 1-1,0-1 0,-1 0 0,1 0 0,0 0 0,0 0 0,-1 0 0,1 0 0,0 0 0,0 0 0,0 0 0,-1 0 0,1 1 0,0-1 0,0 0 0,0 0 0,0 0 0,-1 0 0,1 1 0,0-1 0,0 0 1,0 0-1,0 0 0,-1 1 0,-5 7 57,3-3-33,2-2-16,0-1 1,0 1-1,0-1 0,1 1 0,-1 0 1,1-1-1,-1 1 0,1 0 0,0 0 1,0-1-1,1 5 0,-2 131 196,1-99-104,6 195 40,-4-181-81,18 221 19,-16-217-52,3 228 8,-7-231-28,-14 170 3,8-187-10,-36 104 2,32-122-1,-18 12 4,26-28-12,-1-1 0,0 0 1,0 0-1,0 0 0,0 0 1,0 0-1,0-1 0,0 1 0,-5 0 1,6-1-1,-1-1 0,1 1 0,-1-1 0,1 0 0,-1 0 0,1 0 0,-1 0 0,1 0 0,-1-1 0,1 1 0,-1-1 0,-2-1 0,0 0 0,0 0 0,0 0 0,0-1 0,1 0 1,-8-6-1,8 6 1,1-1 0,-1 1 0,1-1 0,0 0 0,0 0 0,0 0 0,1-1 0,-1 1 0,1-1 0,0 1 0,1-1 1,-1 0-1,-1-7 0,3 11 2,-1 0 0,1-1 0,0 1 0,0 0 0,0 0 0,0 0 0,0-1 0,0 1 0,0 0 0,1 0 0,-1 0 1,1-3-1,12-36 31,21-49 1,-18 55 73,85-163 59,-76 155-7,106-137 74,-128 175-198,1 0-1,-1 0 1,1 1-1,0-1 1,7-4 0,161-94 241,-136 89-169,45-8 4,-6 7-88,9 4-1756,-58 7-6961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18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8608,'2'3'329,"2"3"-235,1-1 0,0 1 0,1-2 0,-1 1 0,1 0 0,10 6 0,45 24 408,-39-22-526,3 3 176,-1 1 0,33 30 0,-47-39-129,0 1 0,-1 0 0,0 1 0,0 0 0,-1 0 0,0 1 0,0 0 1,11 24-1,-15-27-15,4 14 39,-5-12-29,2 7 1,-1 0 0,0 0 0,-1 0 0,-1 0 0,-1 1 1,-1 24-1,-9 63 97,9-103-104,-1 1 1,1-1-1,0 1 1,-1-1-1,1 0 1,-1 0-1,0 1 1,0-1-1,0 0 1,0 0-1,0 0 1,0 0-1,0 0 1,-1 0-1,1 0 1,-1 0-1,0-1 1,-3 4-1,4-4 0,0-2 0,0 1-1,0-1 1,0 0-1,0 1 1,0-1-1,0 0 1,0 0 0,0 1-1,1-1 1,-1 0-1,0 0 1,1 0 0,-1 0-1,1 0 1,-1 0-1,1 0 1,-1 0-1,1-2 1,-4-4 11,2 2 4,1 0-1,-1 1 0,1-1 1,0 0-1,0 0 1,0-6-1,-5-33 157,3 1 0,2-59 0,1 83-155,0 14-5,1-1 0,-1 0-1,1 0 1,0 1 0,1-1 0,-1 1 0,4-9 0,15-34 204,47-79-1,-60 112-205,-5 12-9,0-1 1,0 1 0,0 0-1,0 0 1,1-1-1,-1 2 1,1-1 0,0 0-1,3-3 1,8-4 56,27-16-1,-28 23-14,8 3-31,-1 2 0,29 6 0,-28-1 4,-17-5-23,8 3 0,-1 0 1,0 0-1,0 1 0,-1 1 1,0 0-1,0 0 0,0 1 1,-1 0-1,9 11 1,20 23 8,2 9-10,-31-41-4,-1 0-5,0 1 1,0-1-1,-1 1 1,-1 0-1,1 1 1,-2 0-1,0 0 1,0 0-1,-1 0 1,-1 1 0,0 0-1,2 16 1,-5-29 4,0 1 0,0-1 0,1 0 0,-1 1 0,0-1 0,0 0 0,1 1 0,-1-1 0,0 0 0,0 1 0,1-1 0,-1 0 0,0 0 1,1 0-1,-1 1 0,0-1 0,1 0 0,-1 0 0,0 0 0,1 0 0,-1 0 0,0 1 0,1-1 0,-1 0 0,1 0 0,-1 0 0,0 0 0,1 0 1,-1 0-1,0 0 0,1 0 0,-1-1 0,1 1 0,-1 0 0,0 0 0,1 0 0,-1 0 0,0 0 0,1-1 0,3-3-1,0 1 0,-1-1 0,0 0 0,0-1 0,0 1 0,0-1 0,3-9-1,1 2 3,22-38-1,77-134 15,-99 171-2,2 1-1,-1 0 1,2 0-1,11-11 1,-17 19-4,0 0 0,1 0 1,0 0-1,-1 1 0,1-1 1,1 1-1,-1 1 0,0-1 0,1 1 1,-1-1-1,1 2 0,7-2 1,-13 2-9,0 1 1,1 0 0,-1 0 0,0 0-1,1 0 1,-1 0 0,0 0 0,0 0-1,1 0 1,-1 0 0,0 0-1,1 0 1,-1 0 0,0 1 0,1-1-1,-1 0 1,0 0 0,1 0 0,-1 0-1,0 0 1,0 1 0,1-1 0,-1 0-1,0 0 1,0 0 0,1 1 0,7 7 5,0 0 0,0 1 1,10 15-1,-11-9 1,-2 11-3,-1 1 1,-2-1-1,0 1 1,-4 38-1,-6-3-2,1-11-814,0 64 0,7-100-7268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1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8432,'4'-5'0,"-1"0"10,-1 1 0,1-1 0,1 1-1,-1 0 1,0 0 0,1 0 0,0 0-1,0 1 1,0 0 0,9-6 0,-12 9 7,-1 0 1,1 0-1,0 0 1,0 0 0,0 0-1,0 0 1,0 0-1,0 1 1,0-1-1,-1 0 1,1 0-1,0 1 1,0-1 0,0 0-1,-1 1 1,1-1-1,0 1 1,0-1-1,-1 1 1,1-1 0,1 2-1,9 11 15,-11-13-13,4 5 43,-1 0 1,1 1-1,-1-1 1,0 1-1,-1 0 1,0 0-1,1 0 0,-2 0 1,2 9-1,5 13 135,-5-23-165,-1 0-1,0 0 0,1 0 1,0-1-1,0 1 0,0-1 0,1 1 1,0-1-1,0 0 0,0 0 1,0-1-1,0 0 0,10 6 1,-5-4 69,0-1 1,0 0-1,1-1 1,-1 0-1,1-1 1,19 3 0,-26-5-69,-1 0 0,0-1 1,1 1-1,-1-1 0,0 1 1,1-1-1,-1 0 0,0 0 1,0 0-1,0 0 0,0 0 1,0-1-1,0 1 0,0-1 1,0 1-1,0-1 0,-1 1 1,1-1-1,-1 0 0,2-3 1,3-2 69,-1 0 1,0-1 0,0 1 0,-1-1 0,0 0 0,-1-1 0,0 1-1,4-17 1,-6 21-48,0 0 0,-1-1 1,1 1-1,-1-1 0,0 1 0,-1 0 0,1-1 0,-1 1 0,0 0 0,0-1 0,0 1 0,-1 0 1,-1-5-1,-3 7 184,0 3-198,0 0 0,0 0 0,0 1 0,1 0 0,-1 0 0,0 0 0,1 1 0,-1-1 0,1 1 0,0 1 0,-7 5 0,-9 7 53,-19 21 0,32-30-107,-8 11 106,-1 10-33,-18 43 0,29-50-6,4 10-18,4 57 1,4-64-18,5 4-12,2-1 1,19 29 0,-17-39 5,23 14-1,-34-28-13,-1 0 0,2-1 1,-1 0-1,0 0 0,0 0 1,1 0-1,-1 0 0,6 0 1,0-1-2,0-1 1,0 0 0,0-1 0,0 0 0,0-1 0,-1 0 0,1 0 0,16-7 0,-20 7-1,18-9-4,-21 9 4,9-5 1,0 0-1,-1-1 0,0 0 0,-1 0 1,0-2-1,0 1 0,-1-1 0,0-1 1,13-18-1,-15 18 1,18-27-8,39-74 0,-60 101 6,-1 1-1,1 1-1,-2-1 0,3-12 1,-4 10-3,1 2-2,-1 1 1,1-1-1,1 1 0,5-15 1,-5 20-22,6-3-5,-9 6 33,0 1 0,0 0 0,0 0 0,0 0 0,0 0 0,0 0 1,1 0-1,-1 0 0,0 0 0,0 0 0,0-1 0,0 1 0,1 0 0,-1 0 0,0 0 0,0 0 0,0 0 0,0 0 0,1 0 0,-1 0 0,0 0 0,0 0 0,0 0 0,0 0 0,1 0 0,-1 0 0,0 0 0,0 0 0,0 1 1,0-1-1,1 0 0,-1 0 0,0 0 0,0 0 0,0 0 0,0 0 0,0 0 0,1 1 0,6 3-14,0 1 1,0 0-1,0 1 0,0-1 1,-1 2-1,10 11 0,31 43-63,-42-54 83,46 70-146,-11-14 33,-24-41 56,-2-4 11,0 1-1,19 39 1,-29-48 19,0 0 1,0 1 0,3 17-1,-7-21-3,-5 0 2,3-6 17,-1-5 3,-12-22 2,0-19 1,12 33 0,1 0 0,0-1 1,1 1-1,1-1 1,1-16-1,3 13 14,4 1-6,0-1 1,1 1-1,0 1 1,2 0-1,14-16 1,79-72 93,-102 101-102,13-14 38,0 2 0,1 0 0,1 1 0,0 1 0,22-11 0,-37 21-35,0 1 0,-1-1 0,1 1 0,0-1 0,0 1 0,0 0 0,-1 0 0,1 0 0,0 0 0,0 0-1,0 0 1,-1 1 0,1-1 0,0 1 0,0-1 0,-1 1 0,3 0 0,2 2 4,-1-1-6,0 0 0,0 0 0,0 1 0,0 0 1,-1 0-1,7 5 0,-7-4 0,1 0 0,0 1 0,-1 0-1,0 0 1,7 11 0,-8-10-1,0 1 1,0 0-1,0 0 0,-1 0 0,2 10 1,-1 11-3,-1 0 1,-1 0 0,-4 36-1,0-1 0,3-46 0,3 35-19,0-38 12,-1-7-1,0 1 0,-1-1 0,1 14 0,4-25-6,9-9 10,0-1 0,26-30 0,-38 41 5,135-168-27,-96 123 27,4 0 1,-9 10 0,-7 9 0,-7 9 0,-8 12 0,-14 8 0,-1 0 0,1 0 0,0-1 0,0 1 0,-1 0 0,1 0 0,0 0 0,0 0 0,0 0 0,-1 1 0,1-1 0,0 0 0,0 0 1,-1 0-1,1 1 0,0-1 0,0 0 0,0 2 0,1-1 0,0 1 1,-1 0 0,1 0-1,0 0 1,-1 0-1,0 0 1,0 0-1,1 0 1,0 3-1,15 41 2,-3 12-2,0 13 0,17 64-2,-29-127 1,0 0-1,1 0 1,0 0-1,0 0 1,1 0-1,0-1 1,0 0-1,1 0 1,0 0-1,0 0 1,9 7-1,-13-12 2,0-1-1,-1-1-1,1 1 1,-1 0 0,1-1 0,0 1 0,-1-1 0,1 1 0,-1-1 0,1 0 0,0 1 0,0-1 0,-1 0 0,1 1 0,0-1 0,-1 0 0,1 0 0,0 1 0,1-1 0,9 1-6,0 0 0,0-1 1,0 0-1,1 0 0,-1-1 1,13-3-1,-2-5-106,15-12-777,63-48 1,-24 9-7324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2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54 557 7448,'37'-51'0,"-34"47"5,4-11 70,-7 15-70,0 0-1,0-1 1,0 1 0,-1 0 0,1-1-1,0 1 1,0 0 0,0-1 0,0 1-1,-1 0 1,1 0 0,0-1 0,0 1 0,0 0-1,-1 0 1,1-1 0,0 1 0,0 0-1,-1 0 1,1 0 0,0 0 0,-1-1 0,1 1-1,0 0 1,-1 0 0,1 0 0,0 0-1,-1 0 1,1 0 0,0 0 0,-1 0-1,1 0 1,0 0 0,-1 0 0,1 0 0,0 0-1,-1 0 1,1 0 0,0 0 0,-1 0-1,1 1 1,0-1 0,0 0 0,-1 0-1,1 0 1,0 0 0,-1 1 0,1-1 0,0 0-1,-1 1 1,-15 8 132,9-2-101,0 1 0,1 0 0,0-1 0,0 2 0,1-1 0,0 1 1,1 0-1,0 0 0,0 0 0,1 0 0,-3 11 0,3-9-17,-2 14 181,5 11-59,8 61 0,0-70 73,10 10-65,27 43 0,-29-62 66,-4-7-96,1-1-1,1 0 0,0-1 1,0 0-1,1-1 1,26 11-1,-41-19-112,1 0 1,-1 0-1,0 0 0,0 0 0,0 0 0,0 0 0,1 0 0,-1 0 1,0 0-1,0 0 0,0 0 0,1 0 0,-1 0 0,0 0 0,0-1 1,0 1-1,0 0 0,1 0 0,-1 0 0,0 0 0,0 0 0,0 0 1,0 0-1,0 0 0,1-1 0,-1 1 0,0 0 0,0 0 0,0 0 1,0 0-1,0 0 0,0-1 0,0 1 0,0 0 0,0 0 0,1 0 1,-1-1-1,9-12 98,-1-1 1,11-23 0,-16 31-73,4-17 302,-4-5-179,-1 0 1,-4-51-1,-5 52 179,-47-102 119,41 106-186,1 5-125,-2 0 0,0 1 1,-26-25-1,32 35-32,2 2-53,1 1 1,0-1 0,0-1-1,0 1 1,1-1-1,0 1 1,-5-10 0,7 12 51,6 4-24,13 5-47,-1 0 1,0 0-1,29 17 0,-28-13-33,-2-3 6,19 10 2,51 34 0,-66-39-50,1-1 1,40 15 0,-56-25-23,4-1-6,-4-3 1,-1-3 49,0-1 1,0 1 0,-1-1 0,1 1-1,-1-1 1,-1 0 0,2-11 0,0-10-1,-1-30 0,-3 6 8,-2-3 6,1 9 1,2 11 1,5-7 7,-4 39 7,2 3-7,11 3-2,2 13-3,4 13 2,4 13-3,-16-25-8,-1 0 1,-1 1 0,0-1-1,-1 1 1,-1 1 0,2 29-1,-2 18-51,-3-14 26,3 81-179,-4-130 195,0 0 1,0 0 0,1 0 0,-1 0-1,1 0 1,0 0 0,0 0 0,0-1-1,0 1 1,0 0 0,1 0 0,2 4-1,-3-7 9,0 1 0,-1-1-1,1 0 1,0 0 0,-1 0-1,1 0 1,0 0 0,-1 0-1,1 0 1,0 0 0,-1 0-1,1 0 1,0 0 0,-1 0-1,1 0 1,-1-1 0,1 1-1,0 0 1,-1 0 0,1-1-1,-1 1 1,1 0-1,0-1 1,0 0 0,0 0-9,19-10-17,-1-2 0,0-1 0,-1 0 0,16-17 0,-13 12 27,61-51-29,-67 57 32,-6 4-6,1-1 0,13-18 1,51-80-13,-19 11-7,-11 12-7,-7 22-6,-37 62 37,0 1 1,1-1 0,-1 1 0,1 0 0,-1-1 0,0 1 0,1 0-1,-1-1 1,1 1 0,-1 0 0,1-1 0,-1 1 0,1 0-1,-1 0 1,1 0 0,-1 0 0,1 0 0,-1-1 0,1 1 0,0 0-1,-1 0 1,1 0 0,-1 0 0,1 1 0,-1-1 0,1 0-1,-1 0 1,1 0 0,-1 0 0,1 0 0,-1 1 0,1-1-1,-1 0 1,1 1 0,-1-1 0,1 0 0,-1 1 0,0-1 0,1 1-1,9 9-8,-5-2-35,-2 6 23,-1 1 1,0-1 0,0 21 0,3 27-41,5-16 47,-3-28-23,0-6 30,0 0 0,1 0 0,0-1 0,1 0-1,1 0 1,-1-1 0,1-1 0,1 1 0,0-1 0,22 13 0,-31-21 8,-1-1-1,0 1 1,1 0 0,-1-1 0,1 0 0,0 1-1,-1-1 1,1 0 0,-1 0 0,1 1-1,-1-1 1,1-1 0,0 1 0,-1 0-1,1 0 1,-1 0 0,1-1 0,1 0-1,4-1-1,0 0 3,0 1-1,0-2 1,-1 1-1,9-5 1,-6 2 0,0 0 0,0-1 0,9-9 0,-8 7 0,-1-1 0,0 0 0,7-11 0,-7 8 0,-1 0 0,13-27 0,-13 20 0,11-37 1,-12 25 2,7-49 1,-6 23 4,-7 49-7,10-57 9,-10 56-7,2 1 1,-1-1 0,1 1-1,0-1 1,6-10 0,-8 19-3,1 1 0,-1-1 1,0 1-1,0-1 0,1 1 0,-1 0 1,0 0-1,0-1 0,0 1 0,0 0 1,0 0-1,0 0 0,0 0 0,-1 0 1,2 2-1,6 5 1,-5-5-1,-1 0 0,1 0-1,-1 1 1,0-1 0,0 1 0,0-1-1,0 1 1,0 0 0,-1-1 0,2 5 0,19 56 5,-15-39-5,5 46 0,-7 0-3,-6 79 1,-3-106-12,-48 213-10,37-203-10,-74 167-15,70-188 9,12-23 34,-52 74-44,48-70 31,0 0 0,-1-1 0,-24 22 1,35-35 16,1 0 0,0 1 0,-1-1 0,1 0 0,-1 1 0,1-1 0,-1 0 0,1 0 0,-1 0 0,1 1 0,-1-1 0,1 0 0,-1 0 0,1 0 0,-1 0 0,1 0 0,-1 0 0,1 0 0,-1 0 0,1 0 0,-1 0 0,1 0 0,-1 0 0,1-1 0,-1 1 0,1 0 0,-1 0 0,1 0 0,-1-1 0,1 1 1,-1-1-1,0 1-2,1-1 3,-1 1 0,1 0 0,-1-1 0,1 1 0,0-1 0,-1 1 0,1-1 0,0 1 0,-1-1 0,1 1 0,0-1 0,0 1 0,-1-1 0,1 1 0,0-1-1,0 1 1,0-1 0,0 1 0,0-1 0,0 0 0,0 1 0,0-1 0,0 1 0,0-1 0,0 0 0,2-5 1,1 1 0,-1 0 0,1 0 0,0 0 0,1 0 0,-1 0 1,1 1-1,6-7 0,-6 6 2,11-8 32,109-55 37,-94 50 56,-2-5-463,-2 0 1,0-3-1,37-47 0,8-21-7151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2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149 280 4312,'79'-5'23,"-49"2"90,118-31 71,-115 24 56,148-60 109,-144 55-41,-28 12-235,160-57 542,-165 58-575,8-2 43,1 1-1,-1 0 0,17-2 0,-25 5 173,-9 2 4,-31 11-7,-114 46-20,109-41-72,-183 87 62,180-84-68,-198 96 254,220-107-291,3-3-39,1 2 0,1 0 0,-1 0 0,2 2 0,-1 0 1,-15 15-1,25-15 4,7-10-77,0-1 1,0 0 0,0 0 0,0 1 0,0-1-1,0 0 1,1 0 0,-1 1 0,0-1 0,0 0-1,0 0 1,0 1 0,1-1 0,-1 0 0,0 0-1,0 1 1,0-1 0,1 0 0,-1 0 0,0 0-1,0 0 1,1 0 0,-1 1 0,0-1 0,0 0-1,1 0 1,0 0 0,29 2 223,-23-2-245,58-3 91,-30-1 105,189-46 66,-172 34-91,241-96 69,-231 85-56,272-133 239,-295 141-342,204-98 451,-267 116-303,-26 7-178,22 1 32,-149 59 22,138-46-41,-165 89 20,164-87-40,-161 98 36,116-63-31,84-57-31,-1 1-1,1 0 1,-1 0-1,1 0 1,0 1-1,-1-1 0,1 0 1,0 1-1,0-1 1,0 0-1,0 1 1,0-1-1,0 1 1,0 0-1,0-1 0,1 1 1,-1 0-1,1-1 1,-1 1-1,1 2 1,0-4-2,0 0 0,0 0 0,0 0 0,0 0 0,0 1 1,0-1-1,0 0 0,0 0 0,0 0 0,0 0 0,0 0 0,0 0 0,0 0 1,0 0-1,0 0 0,0 1 0,0-1 0,0 0 0,0 0 0,0 0 0,0 0 0,0 0 1,0 0-1,0 0 0,0 0 0,0 0 0,0 0 0,1 0 0,-1 0 0,0 0 1,0 0-1,0 0 0,0 0 0,0 1 0,0-1 0,0 0 0,0 0 0,0 0 1,0 0-1,1 0 0,-1 0 0,0 0 0,0 0 0,0 0 0,0 0 0,0 0 1,0 0-1,0 0 0,0-1 0,0 1 0,1 0 0,-1 0 0,0 0 0,0 0 0,0 0 1,0 0-1,0 0 0,0 0 0,0 0 0,0 0 0,0 0 0,0 0 0,0 0 1,0 0-1,0 0 0,1-1 0,18-1 9,-8 0-7,-1 0 0,1 0 0,-1-1 0,12-4 0,9-3 11,158-66 12,-146 54-10,176-102 12,-177 99-6,-19 12-9,159-80 47,-166 87-43,-5 2-5,0 0 0,-1-1 0,1 0 0,13-9 1,-104 66 37,-88 65-25,126-89-16,-209 110 8,197-113-9,-77 31-1,-6 5-3,63-28 0,-47 22 15,109-50-7,12-5-11,0 0 0,0 0 0,0 0 1,0 0-1,0-1 0,0 1 1,0 0-1,0 0 0,0 0 0,0 0 1,0 0-1,1 0 0,-1 0 1,0 0-1,0 0 0,0 0 0,0 0 1,0 0-1,0 0 0,0 0 1,0 0-1,0 0 0,0 0 0,0 0 1,0-1-1,0 1 0,0 0 1,0 0-1,0 0 0,0 0 0,0 0 1,0 0-1,0 0 0,-1 0 1,1 0-1,0 0 0,0 0 1,0 0-1,0 0 0,0 0 0,0 0 1,0 0-1,0 0 0,0 0 1,0 0-1,0-1 0,0 1 0,0 0 1,0 0-1,0 0 0,0 0 1,0 0-1,0 0 0,0 0 0,0 0 1,0 0-1,-1 0 0,1 0 1,0 0-1,0 0 0,27-22 47,82-51-2,-41 28 18,-39 25-33,1 1 0,55-24 1,-48 27 30,69-19 0,-90 30-1622,-5-1-6272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2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1976,'0'0'2153,"0"5"-1847,0 34-4,9 75-23,0-44-10,-3-23-147,17 69-1,-11-77-35,28 63 0,-26-79 15,11 6-27,31 30 0,-37-47 34,12-1-29,49 11 1,-57-20 41,98-17 59,-97 8-32,3-6-78,-1 0 1,29-21-1,-37 16 71,3-13-30,30-58-1,-41 61 125,16-124 125,-26 124 8,-1 18-283,-7-61 394,7 66-389,0 0 0,-1-1 0,1 1 0,-1 0 1,0 0-1,0 0 0,-1 0 0,1 0 0,-1 1 0,0-1 1,0 1-1,-5-5 0,7 8-73,1 1 0,-1-1-1,1 1 1,-1 0 0,1-1-1,-1 1 1,1 0 0,-1-1 0,0 1-1,1 0 1,-1-1 0,1 1 0,-1 0-1,0 0 1,1 0 0,-1 0 0,0 0-1,1 0 1,-1 0 0,0 0 0,1 0-1,-1 0 1,0 0 0,1 0-1,-1 0 1,0 0 0,1 1 0,-1-1-1,0 0 1,1 1 0,-1-1 0,1 0-1,-1 1 1,1-1 0,-1 0 0,0 1-1,1-1 1,0 1 0,-2 0 0,0 2 16,0 0 1,1 1 0,-1-1 0,0 0 0,1 1-1,0-1 1,-2 7 0,-7 45 49,9-27 77,23 127 50,-21-151-194,0 0 0,0 0 0,1 0-1,-1 0 1,5 6 0,8 14 17,1-1 0,1-1 0,28 30 0,-43-50-26,1 0-1,0 0 1,0-1 0,0 1-1,0-1 1,0 0 0,0 1-1,0-1 1,4 1 0,22 8 22,1-1 0,58 10 1,-84-18-25,1-1 1,0 0 0,-1 0-1,1 0 1,0 0 0,6-2 0,150-37 54,-157 38-56,-1 1 1,0-1 0,0 0 0,0 0-1,0 0 1,0 0 0,0 0-1,0-1 1,0 1 0,0-1 0,0 1-1,1-3 1,9-7 11,-1 0 1,0-1-1,11-17 0,-11 11-3,0-2-1,9-24 1,-20 43-13,2-2 15,0-1 0,-1 0 0,0 0 0,0 0 0,0 0 1,0 0-1,0-6 0,3-18 48,-2-41-1,-3 46-39,-10-44 0,11 67-23,0-4 14,-1 0 1,0 0-1,-1 0 1,1 0-1,-1 0 0,-2-5 1,-8-16 38,-19-28-1,-27-21-4,30 45 87,-147-132 185,80 70-143,91 88-154,1-1-1,-1 0 0,1 0 0,0 0 1,0 0-1,1-1 0,0 1 1,-3-7-1,1 2-7,18 17 12,15 21-1620,3 4-6387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2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0 329 6816,'29'32'0,"42"54"48,-69-84-8,-1-2-32,0-1 1,0 0-1,-1 0 1,1 0-1,0 0 1,0 0 0,-1 0-1,1 0 1,-1 0-1,1 0 1,-1 0-1,1 0 1,-1 0-1,1-2 1,3-17 66,10-32 1,-6 27 117,-6 18-189,13-42 512,2 0 1,30-59-1,-40 96-333,-1 1 0,1 1 0,1-1 0,0 1 0,1 1 0,12-12 0,-20 20-150,1 1 0,-1-1 0,1 1 0,0-1 0,-1 1 0,1 0 0,0-1 0,0 1 0,-1 0 0,1 0-1,0 0 1,0 0 0,-1 1 0,1-1 0,0 0 0,-1 1 0,1-1 0,0 1 0,-1 0 0,1-1 0,-1 1 0,1 0-1,-1 0 1,1 0 0,-1 0 0,2 2 0,31 26 154,-32-27-192,99 111 416,-49-53-361,-40-49-35,-1-1-1,1 1 0,1-2 0,15 10 1,-12-9-12,0-1 5,27 5 4,-37-13-11,0 0-1,0-1 1,0 0-1,0 0 1,0 0-1,10-2 1,-7 0 0,-1 0 0,0-1 0,0 0 0,12-6 0,30-22 1,-7-2-2,-12-2 0,45-91 14,-24 57 42,-51 68-51,0 0-1,0 0 0,0 1 0,0-1 1,0 0-1,0 1 0,0-1 1,0 1-1,0-1 0,0 1 1,1 0-1,-1-1 0,0 1 0,0 0 1,1 0-1,-1 0 0,0 0 1,0 0-1,1 0 0,-1 0 0,0 0 1,0 0-1,0 1 0,1-1 1,-1 1-1,0-1 0,0 1 0,0-1 1,0 1-1,0-1 0,1 2 1,10 6 15,-1 0 0,-1 1 1,1 0-1,-1 1 0,-1 0 1,0 1-1,10 16 0,33 35 103,-4-14-10,-44-45-10,-8-12-59,-53-127-1499,19 48-6051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6:2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488 516 5656,'-14'-19'82,"6"8"53,0 1-1,1-1 0,1-1 0,-7-14 0,9 15 8,-41-87 404,31 73-364,-18-26 0,31 50-162,0-1-1,0 1 1,0-1 0,0 1-1,-1 0 1,1 0-1,0 0 1,-1 0 0,1 0-1,-1 0 1,1 0 0,-1 0-1,0 0 1,1 1-1,-1-1 1,-3 0 0,-4-2 26,-27-8 17,20 10 57,-2 4-81,0 2 1,1 0 0,-21 9-1,37-13-32,-1 0 0,0-1-1,1 1 1,-1 0 0,1 0-1,-1 0 1,1 0 0,-1 1-1,1-1 1,-3 3 0,-21 27 40,-34 52 0,45-55-12,-25 114 16,37-114-31,5-4-14,1 0 0,1 0 1,9 27-1,-13-49-5,0 0 0,-1 0 0,2 1 0,-1-1 0,0 0-1,0 0 1,1 0 0,2 2 0,6 9 5,24 22 0,-23-26-5,0-1 0,1 0-1,-1-1 1,15 7 0,-7-6 1,-1-1 0,33 9-1,-21-10 0,40 4 0,-36-8 0,1-2 0,0-1 0,38-6 0,-42 0 19,120-53 25,-121 44 63,107-82 71,-114 75 41,-11 8-147,-1 0 0,12-20 1,-13 14-28,13-36 1,-22 53-12,1 0 1,-1 0-1,0 1 0,0-1 0,-1 0 0,1-8 1,-4-174 308,-4 150-103,3 23-159,0-3-28,-1 0 0,-1 1 0,0 0 0,-1 0 0,-1 0 0,0 1 0,-1 0 0,-18-22 0,7 14 104,-25-20 0,44 42-150,1 0 0,0-1 0,-1 1 0,1 0 1,-1-1-1,1 1 0,0 0 0,-1-1 0,1 1 0,-1 0 0,1 0 0,-1 0 1,1-1-1,-1 1 0,1 0 0,-1 0 0,1 0 0,-1 0 0,1 0 0,-1 0 0,0 0 1,0 0-1,-9 2 28,0 0 1,0 1-1,0 0 1,0 0 0,0 1-1,-9 5 1,18-8-26,0-1 1,-1 1-1,1 0 0,0 0 1,0 0-1,-1-1 1,1 1-1,0 0 1,0 0-1,0 1 0,0-1 1,0 0-1,0 1 1,-8 12-165,2 0 1,-1 0 0,2 0 0,0 1 0,0 0 0,2 0 0,-4 17-1,-13 52-6893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2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19 251 7984,'-5'-21'50,"0"1"0,2-1 0,-2-28 0,5 47-33,1 0-1,-1 0 1,1 0 0,-1 0 0,1 0 0,0 0-1,0 1 1,0-1 0,0 0 0,0 0 0,0 1-1,0-1 1,1 1 0,-1-1 0,3-2 0,-1 2 0,-2 1-9,0 0-1,0 0 0,0 1 0,0-1 0,0 0 1,0 0-1,0 1 0,1-1 0,-1 1 0,0-1 0,0 1 1,1-1-1,-1 1 0,0 0 0,1 0 0,-1-1 1,2 1-1,4 0 10,2-3-7,-5 2-6,0 1 0,0-1-1,0 1 1,0-1 0,0 1 0,0 0-1,7 2 1,166 17 48,-91-13-48,103-12 1,-155 1-10,129-32-1006,-81 13-4035</inkml:trace>
  <inkml:trace contextRef="#ctx0" brushRef="#br0" timeOffset="1">892 1 5560,'0'3'40,"19"167"136,-13-95-136,21 85 146,-21-130-156,2 5 131,-4-15-80,2 7 0,1 0 0,1-1 0,2 0 1,19 38-1,-21-46 45,0-1-43,1 0 0,1-1 0,0 0 1,1 0-1,14 16 0,-24-31-53,21 21 476,28 23 1,-48-42-318,-9-7-57,-27-12-1113,-6-5-4059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24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0 568 6104,'13'8'0,"-8"-6"-4,0-1-1,1 0 1,-1 0 0,0-1 0,1 1-1,-1-1 1,0 0 0,1-1 0,-1 1-1,7-3 1,39-6-31,23-12 29,99-30 10,-138 42 17,133-28 28,-139 34 46,-5 3-37,0 2 1,43 8-1,-63-9-14,-1-1 0,0 1 1,0 0-1,0 0 0,0 1 0,0-1 1,0 0-1,0 1 0,-1 0 0,6 4 1,2 1 28,57 41 1647,-66-48-1695,0 1 0,-1-1 0,1 1 1,0-1-1,0 1 0,0-1 0,-1 0 1,1 1-1,0-1 0,0 0 0,0 0 1,0 1-1,0-1 0,0 0 0,-1 0 1,1 0-1,0 0 0,0 0 0,0 0 0,0-1 1,0 1-1,0 0 0,0 0 0,-1-1 1,1 1-1,0 0 0,0-1 0,0 1 1,-1-1-1,1 1 0,1-2 0,1-1 27,0 0 0,-1 0 0,1-1 0,-1 1 0,0-1 0,2-4-1,3-4-14,-3 5 12,-1 0-1,0 0 0,0 0 1,3-10-1,3-17 94,-1 1-1,-1-1 1,-2 0-1,0-45 1,-5 74-112,-1-1 0,0 1 0,0 0 0,0 0 0,0 0 0,-1 0 0,0 0 0,0 1 0,0-1 0,-1 0 0,0 1 0,0 0 0,-4-6 0,3 4 5,3 5-25,1 1 1,-1-1-1,1 0 1,-1 0 0,1 1-1,-1-1 1,0 0-1,1 1 1,-1-1 0,0 1-1,1-1 1,-1 1-1,0-1 1,0 1-1,0 0 1,0-1 0,-11-3 30,1 0 1,-1 1 0,0 1 0,0 0 0,-23-1-1,11 6 133,-12 9-56,-63 32 1,96-42-98,-1 0 0,1 0 0,-1 1 1,1-1-1,0 1 0,-5 4 0,8-7-21,-24 23 76,-22 28 0,-20 42-29,43-52 34,-48 155 30,70-193-107,0 0 0,1 0 0,-1 0 0,1 0 0,-1 0 0,1 0 1,0 0-1,0 0 0,1 4 0,-1-7-4,1 17 15,1-1 0,6 24 0,-3-26-11,0 0 0,13 23 0,-18-37-4,1 2 1,0-1 0,0 1 0,0 0 0,0-1 1,0 1-1,0-1 0,0 1 0,0-1 0,1 0 0,-1 0 0,1 1 0,-1-1 0,4 2 0,-5-3-1,15 11 6,1-1 0,21 10 1,-20-13-6,-1 0 0,2-2 1,33 7-1,-28-8 0,-1-1 1,1-2-1,26-1 0,-19-2 0,1-2-1,36-8 1,71-30-1,9-22 0,-108 43 0,62-43 0,-71 41 0,-2-2 0,30-30 1,-24 15 2,-2-1 0,54-91 0,-67 94 12,-10 19-4,4-6 2,-1-2 1,-1 1 0,-2-1 0,7-33 0,-6 1 66,-9 52-53,-1-1-1,1 1 1,-1 0 0,-1 0-1,1-1 1,-1 1 0,-3-10-1,3 14 88,1 3-108,0-1 1,-1 1 0,1-1-1,0 1 1,-1 0 0,1-1-1,-1 1 1,1 0 0,0-1-1,-1 1 1,1 0 0,-1-1-1,1 1 1,-1 0 0,1 0-1,-1 0 1,1 0 0,-1-1-1,1 1 1,-2 0 0,0-1 110,4 16-13,-1-12-94,-1 0 0,1 0 0,-1 1 0,1-1 0,0 0-1,0 0 1,0 0 0,1 0 0,-1 0 0,1-1 0,2 5 0,12 14 42,36 37 0,-31-39-7,46 32 1,18 15-32,-23-8-2,-49-43-11,0 0 0,15 24 0,-21-27-2,0 0 1,-1 0 0,-1 1 0,0 0 0,0 0 0,-2 1-1,4 17 1,-7-29 0,1 0-1,-1 0 0,0-1 1,0 1-1,0 0 1,0-1-1,0 1 0,0 0 1,-1 0-1,0 1 1,0 3-3,0 1 3,0-1-1,-1 1 0,0-1 0,0 0 0,0 0 0,-1 0 0,0 0 0,0 0 0,-1 0 0,1-1 0,-1 0 0,0 0 0,-1 0 1,-7 7-1,-3 0-6,-1-1 1,-1-1 0,0 0-1,0-1 1,0-1 0,-36 11 0,49-18-13,-1-8 1,5 6 18,-1 1-1,1 0 0,-1-1 0,1 1 0,0 0 0,-1-1 0,1 1 1,0-1-1,-1 1 0,1 0 0,0-1 0,-1 1 0,1-1 1,0 1-1,0-1 0,0 1 0,-1-1 0,1 1 0,0-1 1,0 1-1,0-1 0,0 0 0,0 1 0,0-1 0,0 1 1,0-1-1,0 1 0,0-1 0,0 1 0,1-1 0,-1 1 1,0-1-1,0 1 0,0-1 0,1 1 0,-1-1 0,1 0 1,11-27-474,31-54 1,-34 67-260,40-73-7507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2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8072,'-4'67'44,"0"-28"-40,5-23 10,0 0 0,0 1 0,2-1 0,0 0 0,1-1-1,0 1 1,10 21 0,-6-16 9,-3-5 127,0 0-1,-1 1 1,-1-1-1,0 1 1,-2 0-1,0 0 1,-1 23-1,0-39-36,-3-4-4,-50-42-147,29 26-864,-34-30-4878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2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7448,'19'-43'24,"-17"37"-17,0 0-1,0 0 0,1 0 0,0 1 0,0-1 1,6-6-1,-8 11-5,-1 1 1,1 0 0,0 0-1,-1-1 1,1 1 0,0 0-1,0 0 1,-1 0 0,1 0-1,0 0 1,0 0 0,-1 0-1,1 0 1,0 0 0,0 0-1,-1 0 1,1 1 0,0-1-1,-1 0 1,1 1 0,0-1-1,-1 0 1,1 1 0,0 0-1,2 0 4,5 1-1,-6-1-3,1-1 0,-1 1 0,1 0 0,-1 0-1,1 0 1,-1 1 0,0-1 0,0 1 0,1-1 0,1 3 0,25 19 5,7 11-4,8 21-14,53 83 1,-78-109 6,-1-6-14,9 4 8,53 43-1,-55-56-13,-16-10 17,9 5-3,1-2 1,0 0-1,0-1 0,0 0 1,24 2-1,-9-4-6,-14-3-20,-1 1-1,0 0 1,0 2-1,-1 0 1,1 2 0,20 8-1,-37-13 34,1 1 0,-1-1 0,0 1 0,1 0 0,-1 0 0,0 0 0,0 0 0,0 0 0,-1 0 0,1 0 0,0 1 0,-1-1-1,1 1 1,-1-1 0,0 1 0,0-1 0,0 1 0,0 0 0,-1 0 0,1 0 0,0 3 0,-1 3 4,0 0 1,0 0-1,-1 0 1,-2 15-1,1-13-2,1-7 0,-2 17 30,0-1 0,2 1 0,0-1 0,3 36-1,-1-53-3,0 0 0,0 0 0,0 1 0,0-1 0,1 0 0,-1 0 0,1 0 0,0 0 0,0 0 0,0 0 0,0-1 0,1 1 0,-1-1-1,1 0 1,-1 1 0,7 3 0,-2-2 24,1 1 0,0-1 0,16 6 0,-22-10-22,0 1 0,0 0 0,0-1 0,-1 1 0,1-1 0,0 0 0,0 0 1,0 1-1,0-1 0,0 0 0,0-1 0,0 1 0,1-1 0,7 0 29,-6 2-11,0-2 0,1 1 0,-1 0 0,1-1 0,-1 0-1,0 0 1,1 0 0,-1 0 0,0-1 0,0 1 0,0-1 0,4-3 0,34-24 284,93-78 641,-125 100-902,1 1 0,-1 1 1,1 0-1,0 0 0,0 1 0,0 0 1,1 1-1,-1 0 0,1 1 0,0 1 0,17-1 1,-18 1-41,-6 1-4,-1 0 1,1 0 0,-1 0 0,1 0-1,-1 1 1,8 2 0,144 35 384,-90-27-313,-53-10-74,46 5 63,-54-6-72,1 0 0,-1-1-1,0 0 1,1 0-1,-1 0 1,0 0 0,1-1-1,-1 0 1,0 0-1,6-3 1,-10 4-11,1 0 7,1 0 1,-1-1-1,0 1 0,1-1 1,-1 0-1,0 1 1,0-1-1,0 0 1,0-1-1,-1 1 1,1 0-1,0 0 1,-1-1-1,0 1 0,1-1 1,-1 1-1,0-1 1,0 1-1,-1-1 1,1 0-1,0-3 1,2-45 84,-3-112 228,-1 98-170,-4 26-46,1 18 89,1 0 0,1 0 0,0-22 0,2 30-123,-1 1 0,0 0-1,-1-1 1,-6-19 0,5 19-35,1 0 1,-2-25 0,-1-12 27,3 43-57,0 1-1,0 0 1,0 0-1,-1 0 1,0 0-1,0 0 1,-1 0-1,1 1 1,-1-1-1,0 1 1,-1 0-1,1 0 1,-1 1-1,0 0 1,-10-7-1,14 10-5,0 1 1,1-1-1,-1 1 0,0-1 0,0 1 1,0 0-1,0-1 0,0 1 0,1 0 1,-1 0-1,0-1 0,0 1 0,0 0 1,0 0-1,0 0 0,0 0 0,0 0 1,0 1-1,0-1 0,0 0 0,0 0 0,0 1 1,1-1-1,-1 0 0,0 1 0,0-1 1,0 1-1,0-1 0,1 1 0,-2 0 1,-17 21 3,-4 23-2,20-37-2,0 1 0,0 0 0,1 0 0,-2 16 0,3-12 0,1 0-1,1 0 0,3 21 1,39 140-2,-42-168 0,11 31-4,51 141 0,-49-149-15,-7-16 9,1 2 3,1 0-1,0-1 0,1 0 1,1 0-1,0-1 1,14 13-1,-17-17-133,-5-5 2,1 0 0,0 0 1,0 0-1,0-1 0,0 0 1,1 1-1,-1-1 0,1-1 0,0 1 1,0-1-1,8 3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25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32 480 7800,'-28'52'6,"24"-42"1,4-9-5,0 0 0,1 0 0,-1 0 0,0 0 0,0 0 0,1-1 0,-1 1 1,1 0-1,-1 0 0,1-1 0,-1 1 0,1 0 0,-1 0 0,1-1 0,-1 1 0,1-1 0,0 1 0,-1-1 0,1 1 0,0-1 0,0 1 0,0-1 0,1 1 0,-1 0 2,5 4 2,-4-4-3,-1 1 0,1-1 1,0 0-1,0 0 0,0 0 0,0 0 0,0 0 0,1 0 1,-1 0-1,0-1 0,0 1 0,0-1 0,1 0 1,3 1-1,27 1 25,50-1 0,-53-6 12,164-50 45,-147 39 102,218-79 93,-211 74 1,198-71 112,-207 75-138,179-70 353,-197 77-487,-1 1 97,-1-1 0,0-1-1,-1-1 1,43-29-1,-63 38-75,5-4-24,-37 25 36,21-14-142,1 0 1,-1 0 0,1 0-1,0 1 1,0 0-1,-7 8 1,-61 83 79,63-73-32,-1 14-22,-10 52 1,22-87-36,-1 1 0,1-1 0,0 1 0,0-1 0,0 0 0,0 1 0,0-1 0,1 3 0,2 11 3,1-1 1,1-1 0,0 1-1,12 23 1,-17-37-6,1 0-1,-1 0 1,1 0-1,0 0 1,-1 0 0,1 0-1,0-1 1,0 1 0,0 0-1,0 0 1,0 0-1,2 0 1,-3-1-1,6 5 3,0-2 0,1 1 0,12 5 0,-14-8-3,0 1 1,0-1-1,0 0 0,1-1 0,-1 1 1,0-1-1,0 0 0,8-1 1,-2-2-2,-1 0 1,0 0 0,0-1 0,0 0 0,-1-1 0,1 0 0,-1-1 0,0 0-1,10-9 1,-2-3-5,-6 0 5,-1-1 0,-1 0 1,0 0-1,8-30 0,-16 46 2,-1-1 0,1 1-1,0 0 1,-1 0 0,0 0-1,0-1 1,0-3 0,0 7-2,0-16 4,-1 0 1,-5-24-1,1 23 2,0 0 0,-10-19-1,1 10 70,-11-4-14,-50-45-1,53 60 75,8 8-97,0 0-1,0 1 1,0 0-1,-24-5 1,38 11-35,-1 0 0,1 0 1,-1 0-1,1 0 0,-1 0 0,1 0 1,-1 0-1,1 0 0,-1 0 0,1 0 1,0 0-1,-1 0 0,1 0 0,-1 0 0,1 0 1,-1 0-1,1 0 0,-1 1 0,1-1 1,-1 0-1,1 0 0,0 1 0,-1-1 1,1 0-1,-1 1 0,1-1 0,0 0 0,-1 1 1,1-1-1,0 0 0,0 1 0,-1 0 1,-5 8 11,-1 0 1,2 0 0,0 1 0,0 0 0,0 0 0,1 1 0,1-1-1,-4 18 1,2 4 58,1 133-1544,8-81-6316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26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85 623 2968,'-7'-2'185,"-3"-1"-119,5 2-37,0-1-1,1 1 0,0-1 0,-1 0 0,1 0 0,0-1 0,-5-3 0,7 4 41,0 0 0,0 0 0,0-1 0,0 1 0,1 0 0,-1-1 0,1 0 0,0 1 0,0-1 0,0 0 0,0 0 0,0 1 0,1-1 0,-1 0 0,1-4 0,-1 3 52,-1-7 156,0 1 0,0-1 0,2 0 0,-1-14 0,1 17-166,0 7-66,0-1-1,0 1 1,0 0 0,1-1-1,-1 1 1,0-1 0,1 1-1,-1 0 1,1-1-1,-1 1 1,1 0 0,-1-1-1,1 1 1,0 0 0,0 0-1,0 0 1,0-1-1,0 1 1,0 0 0,0 0-1,1-1 1,2-1 66,21-15 55,-24 18-150,0 0 1,-1-1-1,1 1 1,0 0 0,-1-1-1,1 1 1,0 0-1,-1-1 1,1 1-1,0 0 1,0 0-1,-1 0 1,1 0-1,0 0 1,0 0 0,0 0-1,7 1 27,0 0 1,0 1-1,0 0 0,0 0 0,0 1 1,-1 0-1,1 0 0,8 6 0,0 5 191,3 8-110,0 2 0,-2 1 0,14 27 0,91 117 377,-83-118-377,2 12 148,-39-61 32,-4-4-212,0-1-64,-1-1-1,1 1 1,0-1 0,1 1 0,-1-1-1,1 0 1,0 0 0,-1 0-1,2 1 1,-2-7 0,-1-37 23,3 37-31,2-15 128,12-18-43,25-59 1,-19 70 35,114-128 63,-129 155-174,0 0-1,0 0 1,0 1-1,7-5 1,41-25 75,62-30-1,-112 62-85,1 0 0,0 1 0,-1-1 1,1 1-1,0 0 0,7-1 0,23-1 38,1 0 1,51 5 0,-83-2-51,0 0-1,-1 1 1,1-1 0,-1 1-1,1-1 1,-1 1 0,1 0-1,-1 0 1,4 2 0,23 14 21,-2 1 0,46 38 0,-51-30-7,73 121 11,-80-117-24,11 36 4,-4 0-8,-18-51-3,5 37 6,-9-41 0,-3-13-1,-4-8-3,0-1 0,1 1 0,0-1 0,1-1 0,0 1 0,0-1 0,2 0 0,-5-21 0,5 21-2,-2-19 14,3-149 13,8 142 0,43-133 19,-35 141-6,68-87 26,-65 101-7,-2 4-39,1 2 0,1 0 0,19-9 0,-19 16 40,-9 4-53,0 0 0,0 0 0,0 1 0,0 0 0,0 1 0,0-1 1,-1 1-1,0 1 0,1 0 0,-1 0 0,0 0 0,-1 1 0,1-1 0,-1 2 0,9 8 0,-6-4-6,-1 1 0,-1 0-1,8 13 1,-7-8 0,-1-1 0,10 29-1,4 48 1,-2 1-2,-1-6 0,9 13-2,-27-100-12,0 1-1,0 0 0,0-1 1,0 1-1,1 0 0,-1-1 1,0 1-1,0-1 0,0 1 1,1 0-1,-1-1 1,0 1-1,1-1 0,-1 1 1,1-1-1,-1 1 0,1-1 1,-1 1-1,1-1 0,-1 1 1,1-1-1,-1 0 0,1 1 1,-1-1-1,1 0 1,-1 0-1,1 1 0,0-1 1,-1 0-1,1 0 0,0 0 1,-1 0-1,1 0 0,0 0 1,-1 0-1,1 0 0,0 0 1,-1 0-1,1 0 0,-1 0 1,1 0-1,0 0 1,-1-1-1,1 1 0,0 0 1,-1 0-1,1-1 0,-1 1 1,1 0-1,-1-1 0,1 1 1,-1-1-1,1 1 0,-1-1 1,1 1-1,-1-1 1,0 1-1,1-1 0,-1 0 1,3-1-622,15-13-6904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2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35 540 7624,'9'0'14,"-1"-1"1,1 1 0,-1 1-1,1-1 1,-1 1 0,0 1-1,1 0 1,-1 0 0,0 0-1,0 1 1,0 1 0,0-1-1,-1 1 1,0 0 0,9 7-1,-4-4-2,22 19 70,-12-6-46,-1-1 33,0-1 0,40 26-1,-54-41-56,-1-1-1,0 1 1,1-1-1,0-1 1,-1 1-1,1-1 1,0 0-1,0-1 1,-1 0 0,13 0-1,-10-1 1,3 1 7,-1-1-1,1-1 1,-1 0-1,1 0 1,-1-1 0,0-1-1,15-7 1,-11 6 1,5-5 95,-11 5-87,0-1 0,-1-1-1,1 1 1,-2-2 0,15-14 0,-22 21-22,0 1 0,1-1 1,-1 1-1,0-1 0,1 1 1,-1-1-1,0 1 0,1-1 1,-1 0-1,0 1 0,0-1 1,0 0-1,0 1 0,1-1 0,-1 0 1,0 1-1,0-1 0,-1-1 1,0-9 26,0-1 1,-1 1 0,-1 0-1,-5-15 1,0 11 87,-9-3-64,1 0 1,-24-18-1,20 25 50,-4 4-70,0 0 0,-1 2 0,-29-3 0,51 8-26,0-1 0,1 1 0,-1 0 1,0 0-1,0 1 0,0-1 1,1 1-1,-4 0 0,-32 11 59,-60 26 0,73-21-3,-90 94 22,112-108-82,1 0 0,-1 0 0,1 0-1,-1 0 1,1 0 0,-2 6 0,-67 158 60,69-163-65,1 0 1,0 0-1,0 0 1,0-1-1,0 1 1,1 0-1,0 6 1,-1 11 3,1 1 1,2 23 0,2-25-6,0-1 1,9 25 0,-13-44-2,1 3 1,0-1-1,0 1 1,0-1-1,0 1 1,0-1 0,0 1-1,1-1 1,-1 0-1,1 0 1,2 3 0,7 9 1,1 0 0,22 18 0,-24-24-1,1-1-1,0 1 0,0-2 0,1 0 0,-1 0 1,14 4-1,-5-4 0,1-1 0,-1 0 0,36 3 0,-25-6 0,1-1 1,38-4-1,-25-4 2,0-2 1,-1-2-1,69-26 0,-108 35 1,1-1-1,0 1 0,0-1 0,-1 0 0,7-5 1,151-121 15,-160 126-16,1 0 1,-1 0-1,0-1 0,-1 1 0,1-1 0,3-5 0,69-132 23,-67 116-11,1-31-1,-8 42-12,-1 0 1,-2-22-1,-9-30 4,-6-4-3,13 54-1,-12-53-5,15 62 3,0 1 0,1-1 1,0 1-1,0 0 0,0-1 0,1 1 1,0-1-1,1-5 0,-2 11 1,1 0-1,-1-1 1,0 1-1,1 0 0,-1 0 1,0 0-1,1 0 0,-1 0 1,1 0-1,0 0 1,-1 0-1,1 0 0,0 1 1,-1-1-1,1 0 1,0 0-1,0 0 0,0 1 1,0-1-1,0 1 0,0-1 1,0 0-1,0 1 1,0 0-1,0-1 0,0 1 1,0 0-1,0-1 1,0 1-1,0 0 0,1 0 1,-1 0-1,0 0 1,0 0-1,0 0 0,2 1 1,6 2-3,-1 0 1,0 1 0,0 0 0,0 0-1,0 1 1,-1 0 0,1 0 0,-1 1-1,6 7 1,92 75-9,29 25 3,-127-108 7,-1 0 0,0 0 0,0 0 0,-1 1 0,10 11 0,-5-4 1,17 29 0,-15-11 0,-11-9 0,-8-5 0,-3-6 0,9-10 0,0 0 1,0 0 0,0-1-1,0 1 1,0-1 0,0 1-1,-1-1 1,1 1-1,0-1 1,0 0 0,0 1-1,0-1 1,-1 0 0,1 0-1,0 0 1,0 0 0,0 0-1,-1 0 1,1 0 0,0 0-1,0-1 1,0 1-1,0 0 1,0-1 0,-1 1-1,1-1 1,0 1 0,0-1-1,0 0 1,0 1 0,0-1-1,0 0 1,1 0-1,-1 1 1,0-1 0,0 0-1,0 0 1,1 0 0,-1 0-1,1 0 1,-1 0 0,0 0-1,0-2 1,0-2 6,-1 0 0,0 1 0,1-1-1,0 0 1,0 0 0,0 0 0,1 0 0,0 0 0,0 0 0,0-6 0,13-44 13,-4 30 41,68-121 38,-56 114 2,94-121 48,-92 127-35,13-5-38,40-28 1,-75 58-70,1 0 0,-1 0-1,0 1 1,1-1 0,-1 0 0,1 1-1,-1-1 1,1 0 0,-1 1 0,1 0-1,-1-1 1,2 1 0,9-1 10,0 1 0,0 0 0,0 1 1,-1 0-1,1 1 0,16 4 0,-27-5-13,1-1 1,0 1-1,-1-1 0,1 1 1,0 0-1,-1 0 1,1 0-1,-1 0 0,1 0 1,1 2-1,13 12 13,0 1 1,-1 1-1,18 27 0,-32-41-12,1-1-1,-1 0 0,0 1 1,0-1-1,0 1 0,0-1 1,1 6-1,14 59 35,-6 12-30,-9-8-4,-6-14-3,3-47-3,0 0 1,0 0 0,0 0 0,-6 13-1,6-20-5,0 3-2,2-5 7,0-1 1,0 0 0,0 0 0,0 0 0,0 0 0,0 0 0,0 0 0,0 0 0,0 1-1,0-1 1,0 0 0,0 0 0,-1 0 0,1 0 0,0 0 0,0 0 0,0 0 0,0 0-1,0 1 1,0-1 0,0 0 0,0 0 0,0 0 0,0 0 0,0 0 0,-1 0 0,1 0 0,0 0-1,0 0 1,0 0 0,0 0 0,0 0 0,0 0 0,0 0 0,-1 0 0,1 0 0,0 0-1,0 0 1,0 0 0,0 0 0,0 0 0,0 0 0,0 0 0,-1 0 0,1 0 0,0 0-1,0 0 1,0 0 0,0 0 0,0 0 0,0 0 0,0 0 0,-1 0 0,1 0 0,0 0 0,0 0-1,0 0 1,0-1 0,0 1 0,0 0 0,-8-19-1,6 13 1,1 0 0,0-1 0,1 1 0,-1-10 0,2-1 0,1 1 1,4-21-1,7-9 5,37-89-1,-32 99 11,99-125 16,-91 136 9,95-66 17,-100 81-9,-7 7-33,0 1 0,0 0 0,1 0 0,18 2 0,-32 0-12,0 0 1,0 0-1,0 0 1,0 0 0,-1 1-1,1-1 1,0 0 0,0 0-1,0 1 1,-1-1-1,1 0 1,0 1 0,0-1-1,-1 1 1,1-1-1,1 2 1,5 5 8,0 0 0,0 0 0,-1 1 0,0 0 0,0 1 0,8 16 0,-7-2 16,17 127 12,-21-115-32,-2 53 4,-3 11-9,5 39-6,-3-135 1,0 1 0,1-1 0,-1 1 0,1-1 0,0 1 0,0-1 0,0 0 0,0 0 0,1 1-1,-1-1 1,1 0 0,0 0 0,0-1 0,0 1 0,0 0 0,0 0 0,1-1 0,-1 0 0,1 1 0,4 2 0,-5-4-2,-2 0 1,1-1-1,-1 0 1,0 1-1,1-1 1,-1 0-1,1 0 0,-1 1 1,0-1-1,1 0 1,-1 0-1,1 0 1,-1 0-1,1 0 1,-1 1-1,1-1 0,-1 0 1,1 0-1,-1 0 1,1 0-1,-1 0 1,1-1-1,-1 1 1,1 0-1,12-2-243,-1-1 0,0-1 0,0 0 0,0 0 1,18-11-1,27-12-6673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28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0 677 6456,'15'-55'0,"-9"37"7,-3 8 17,0 0-1,0-1 1,1-20-1,-3 29 124,-4 2 19,3 0-160,-1 0 0,1 0 0,-1 0-1,1 0 1,0 0 0,-1 0 0,1 0 0,-1 0 0,1 0-1,-1 0 1,1 0 0,-1 0 0,1 0 0,0 0 0,-1 1-1,1-1 1,-1 0 0,1 0 0,0 0 0,-1 1-1,1-1 1,0 0 0,-1 0 0,1 1 0,0-1 0,-1 0-1,1 1 1,0-1 0,-1 0 0,1 1 0,0-1-1,0 1 1,0-1 0,-1 0 0,1 2 0,-12 87 246,12-63-31,24 101 95,-14-105-88,4-3-123,1 0 1,32 30-1,-28-37 83,-10-7-119,2 1-33,0-1 1,0 0 0,0 0 0,1-1 0,-1-1 0,1 0-1,0-1 1,13 1 0,-14-2-2,-1-1 0,1-1 0,-1 0 0,1-1-1,10-2 1,-10-3 139,-3-1-123,-1 0 0,0-1 0,0 0 1,8-18-1,-9 9 190,-2-13-64,0-55 1,-8 60 123,-37-107 120,29 107-147,5 15-172,-1-4-30,-1 0 0,-1 1 1,0 0-1,-1 1 0,-1 0 0,-18-16 1,-20-10 227,42 34-252,1 0 0,-1 1 0,0-1 0,0 2 1,0-1-1,-10-2 0,18 6-40,-1 0-1,0 1 1,1-1 0,-1 0-1,0 0 1,1 1-1,-1-1 1,0 1 0,1-1-1,-1 0 1,1 1 0,-1-1-1,1 1 1,-1 0 0,1-1-1,-1 1 1,1-1-1,-1 1 1,1 0 0,0-1-1,-1 1 1,1 0 0,0-1-1,0 1 1,-1 0 0,1 1-1,0-2 0,-1 4 4,0 0 0,0 0 0,1-1 0,0 1 0,-1 0 0,1 0 0,1 0-1,-1 0 1,1 0 0,-1 0 0,1-1 0,0 1 0,3 6 0,0 0 0,1 1 0,11 15-1,-11-17-5,9 8 35,29 22 0,-29-28-36,32 19 1,-19-17-3,0-1-1,37 10 1,-44-18-8,8-5-2,44-8 1,-52 2-26,-11 1 16,1 1 7,0 0-1,-1-1 1,0 0-1,0-1 1,-1 0-1,0 0 1,0-1-1,13-16 1,35-63-63,-48 69 34,-4 2 28,-1-1 0,-1 1 0,1-23 0,-6 21-1,-15-29 4,-15-15 7,28 53 3,-1 1 1,0 0 0,0 0-1,-1 1 1,-12-12 0,-29-28 6,39 38 6,13 12-9,0 0 1,0-1 0,0 1 0,0-1 0,0 0 0,6 2 0,-4-1 1,35 15 5,20 8-9,2 2 1,-4 4-3,-49-26-2,0 0 0,-1 1 0,9 8 0,-14-11 0,0 0 0,-1 0 0,1 1 0,-1-1 0,0 1 0,5 8 0,-7-8 0,1-1 0,0 0 0,-1 1 0,0-1 0,0 1 0,-1-1 0,1 9 0,-1-3 0,-1 0 0,-1 0 0,-2 10 0,-6 20-1,3-14-1,2 0-1,0 0 1,-1 36 0,6-60 2,0 0 0,1 0-1,-1 0 1,1 0-1,0 0 1,0-1 0,-1 1-1,1 0 1,1 0 0,-1-1-1,0 1 1,0 0 0,1-1-1,-1 1 1,0-1 0,1 1-1,0-1 1,-1 0-1,1 0 1,2 1 0,-2 0-2,7 0-10,4-5 10,-1 0 0,0-1 0,0 0-1,13-7 1,-7 0-4,79-72-4,-79 61 5,19-37 4,-27 40 1,13-37 0,-10 10-3,-2-1 0,6-64 1,-10 40-6,-2 6-4,-5 61-8,1 10 0,6 34-39,2 50-5,-9-85 50,1 0 1,-1 0-1,1 0 0,0 0 1,0 0-1,1 0 0,0 0 1,3 8-1,2 2-3,13 31-14,-8-31-55,5-1 46,1-1 1,33 19-1,-29-24-33,98 9-19,-96-18 72,26-8 0,-44 8 19,1-1 0,-1 0 1,0-1-1,1 1 0,6-5 1,-7 2 0,-1 1 0,1-1 0,-1 0 0,0 0 0,-1-1 0,1 0 0,-1 0 1,0 0-1,3-7 0,-6 12 0,2-5 2,0 0-1,-1-1 1,1 1-1,-1-1 1,0 1-1,-1-1 1,0 0 0,0 1-1,0-1 1,-1-8-1,1 7 3,-1 4 4,0 0 0,0 0-1,0-1 1,0 1 0,-1 0 0,1 0-1,-2-5 1,-6-28 166,8 34-80,2 24 82,25 87-40,5 63-79,-27-129-50,5 201-1,-11-192-11,-26 174-6,17-188-34,-53 132-23,47-139-25,6-14 53,0 1 16,0 0 0,-2 0 1,0-1-1,-1-1 0,0 0 0,-22 19 0,21-23 1,-1 0-1,0 0 1,-17 7 0,32-18 22,0 1 1,0-1-1,0 0 1,-1 0-1,1 0 1,0 0-1,0 1 1,-1-1-1,1 0 1,0 0-1,0 0 1,-1 0-1,1 0 1,0 0-1,-1 0 1,1 0-1,0 0 1,-1 0 0,1 0-1,0 0 1,0 0-1,-1 0 1,1 0-1,0 0 1,0 0-1,-1 0 1,1 0-1,0 0 1,-1-1-1,1 1 1,0 0-1,0 0 1,-1 0-1,1 0 1,0-1-1,0 1 1,0 0-1,-1-1 1,-21-24-15,17 15 15,-1-1-1,1 1 0,-5-19 1,5 10 1,2 0 0,0 0 0,1 0 0,1 0 0,0-1 0,3-21 1,-1 37 3,-1 0 0,1 0 0,-1 0 0,1 1 0,1-1 1,-1 0-1,2-3 0,92-193 72,-69 153 38,141-258-1452,-70 130-6063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29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472 160 7352,'-1'2'1,"0"1"-1,0 0 1,-1 0 0,1-1 0,-1 1-1,0-1 1,1 1 0,-1-1 0,0 0-1,-1 0 1,1 0 0,0 0 0,-4 3-1,-32 20 22,31-21-14,-13 10 9,1 2 0,1 1 0,0 0 1,1 1-1,-21 30 0,24-30 2,-12 17 115,-93 161 54,99-158-47,7-11-56,-2 3 10,2 1-1,0 0 0,-9 40 1,17-49 19,1 0-1,-1 25 1,6-45-96,-1-1 0,0 1 1,0 0-1,1-1 0,-1 1 0,1-1 0,0 1 1,-1-1-1,1 0 0,0 1 0,0-1 0,0 0 1,0 1-1,0-1 0,0 0 0,0 0 0,0 0 1,1 0-1,-1 0 0,0 0 0,1 0 0,-1 0 1,1-1-1,-1 1 0,1 0 0,-1-1 0,1 0 1,-1 1-1,1-1 0,-1 0 0,1 1 0,2-1 1,-3 0 9,11-1 186,7-6-116,-1-1 0,20-10 0,-22 5 96,2-7-53,29-45 0,-38 44 113,-3-8-141,-1 0 0,1-39 1,-8 39 67,-27-134 70,20 132-110,-44-94 54,48 117-153,1-1 1,-1 1 0,-1 0 0,-8-9-1,2 1-6,7 10 71,-4-1 15,6 2-20,-5-4-12,26 9 33,36 7-80,7-4-17,30-8-20,-83 4-6,18-1-2,1-2 1,-1 0 0,0-2 0,0-1 0,29-12 0,38-22-4,-90 39 2,0 0-1,0-1 1,1 1 0,-1 0 0,-1-1 0,1 0 0,0 0 0,-1 0 0,1 0-1,-1 0 1,0 0 0,0-1 0,2-5 0,-1 4 0,-2 3 2,0 0-1,0 1 1,0-1 0,-1 0 0,1 0-1,0 0 1,-1 0 0,0 1-1,1-1 1,-1 0 0,0 0-1,0 0 1,0-3 0,0-3-1,-1-23 1,-3-7 2,4 37 2,-3 7-1,-10 39 0,4 27-2,3 29 0,3 163-2,4-207-3,21 218 1,-16-224-9,24 203-7,-26-206 1,-2-13 12,2 10 1,-3 0 0,-5 71 0,-9 2-4,13-116 10,0-1-1,0 0 1,0 0-1,0 0 1,0 0-1,0 0 1,-1 0-1,1 1 1,-1-1 0,1 0-1,-1 0 1,1 0-1,-1 1 1,-2 2-1,0 1-1,0-1 1,0 0 0,-1 1 0,-4 3 0,5-5 1,0-1 0,0 0 0,0 0 0,0 0-1,0-1 1,0 1 0,0-1 0,-1 0 0,1 0 0,-1 0 0,1 0 0,-5 0 0,5-1 1,0 0 1,-1 0 0,1 0 0,0 0 0,0-1-1,-1 0 1,1 0 0,0 0 0,0 0 0,0 0-1,0 0 1,0-1 0,0 1 0,0-1 0,1 0-1,-4-2 1,-2-4-246,-1-1-1,1 1 1,-7-12-1,8 12-283,-42-53-6852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2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0 567 7800,'54'-13'0,"-12"2"-9,48-11-46,-18 8 1,31-6 45,138-50 24,-194 50 26,172-109 36,-179 100 37,163-129-906,-95 77-3848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6:23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8792,'1'-1'73,"1"0"-69,-1 1-1,0-1 0,0 1 1,0-1-1,0 1 1,0-1-1,1 1 1,-1 0-1,0 0 0,0 0 1,0-1-1,1 1 1,-1 0-1,0 1 1,0-1-1,1 0 1,-1 0-1,0 0 0,0 1 1,0-1-1,3 2 1,25 5 48,85 11 5,-15-7-30,-12-2-23,0-1 1,4-2-3,2-3-2,-8 1 0,-1 4-2,-77-7 1,-1 0 0,1 1 0,0-1 0,-1 1 0,0 1 0,1-1 0,-1 1 0,0 0 0,7 5 0,-11-6-18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29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0 393 4848,'14'-56'95,"-13"53"283,2 6-267,35 26 27,-30-20-4,3 10 13,0 1 0,13 35 0,-9-18-35,55 124 832,-62-143-884,-5-12 3,0 0-1,1 0 0,-1-1 0,1 1 0,0-1 0,7 7 0,-3-3 60,1 0 0,0-1 0,20 15 0,-28-23-108,-1 0 0,1 1 0,-1-1 0,1 0 0,-1 0 0,1 1 0,-1-1 0,1 0-1,-1 0 1,1 0 0,-1 0 0,1 0 0,-1 0 0,1 0 0,-1 0 0,1 0 0,-1 0 0,1 0 0,-1 0 0,1 0 0,-1 0 0,1 0 0,11-4 75,-1 0 0,1 0 0,-1-1 0,16-10 0,-12 1 185,-2-3-178,-1-1 0,0-1 1,12-27-1,-17 21 192,-5 13-191,1-2-40,-1 0-1,0 0 1,-1 0 0,0-1 0,-1 1 0,-1 0-1,-1-1 1,-4-21 0,2 19 46,2 3-53,-1 0 1,0 0-1,-2 0 0,1 1 0,-2 0 0,-10-21 1,1 11 54,0 1 76,-20-43-1,33 62-60,5 6-74,7 8-33,-1 0 0,12 18 0,-17-22-11,12 18 1,-1 2-1,-1 0 1,-2 0 0,9 30 0,-10-30-4,7 17-5,84 188-5,-82-185-2,56 188-7,-74-227 16,0 0 0,-1 0 0,0 0 0,0 9 0,1 109-16,-16 6 10,14-132 10,-1 11-8,-1 0-1,-6 19 1,-32 89-13,-11-16 13,51-103 8,-3 6-4,0 0 0,-1 0 0,0-1 0,-6 7 0,-30 32-10,-51 44 0,66-71-5,5-7 13,0 0 0,-29 9-1,49-19 7,-1 0 0,1 1 0,0-1 0,-1 0-1,1 0 1,0 0 0,-1 0 0,1 0 0,-1 0-1,1 0 1,0 0 0,-1 0 0,1 0 0,-1 0 0,1 0-1,0 0 1,-1 0 0,1 0 0,-1 0 0,1 0-1,0 0 1,-1-1 0,1 1 0,-1 0 0,1 0 0,0 0-1,0-1 1,-1 1 0,-5-6 0,0 0 0,0 0 0,1 0 1,0 0-1,0-1 0,0 0 0,-4-10 0,8 15 2,0 0-1,0 1 0,1-1 0,-1 0 0,0 0 1,1 0-1,-1 0 0,1 0 0,0 1 0,0-5 1,-1-36 7,2-1 0,6-45 1,-6 82 2,0-1 0,1 0 0,0 0 1,4-10-1,-6 17-12,51-126 65,21-15-30,-36 79 73,74-108 4,17-16-63,-113 166 19,32-35-1,122-123 72,14 20-85,-164 144-9,1 0-1,21-12 1,387-216-1368,-195 122-6090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3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44 1976,'-5'2'57,"-1"-1"-86,0 1 121,1-1-1,-1 1 1,0 0-1,0 1 1,1-1 0,-7 5-1,6-2-28,1 1 0,0-1-1,0 1 1,0 0 0,1 0-1,0 0 1,0 1 0,1 0-1,-1-1 1,2 1 0,-1 0-1,-2 10 1,-2 11 116,-5 54-1,6-10-115,6-42 57,1-15-72,0 14 10,1 1 1,2-1-1,9 38 0,23 80 106,-26-115-57,55 118 37,-49-124-63,7 2-24,45 40 0,-67-67-52,0 0 0,1 0 1,-1 1-1,1-1 0,-1-1 1,1 1-1,0 0 0,-1 0 1,5 1-1,10 2 13,0 0 1,0-1-1,32 1 0,-46-4-14,-1 0 0,1 0 0,0 0 0,-1-1 0,1 1 0,-1 0 0,1-1 0,-1 1 0,1-1 0,-1 1 0,2-2 0,15-8 16,0-1-1,-1 0 0,27-24 1,-26 15 54,-9 7-39,4-4-5,-1-1 0,0 0 0,-1-1 0,-2 0 0,12-28 0,16-70 126,-34 96 25,-8-11-48,-13-53 1,7 59 87,-72-111 99,13 42 180,3 10-160,62 78-291,-72-98 746,76 103 192,7 4-778,9 1-151,0 0-1,0 0 1,26 0 0,-17-5 62,7-4-460,0-1 0,52-20 0,-5-6-5480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3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0 482 7448,'17'4'-82,"-1"0"0,29 12 0,5 3-71,22 9 28,-65-25 124,-1 1 0,1-1 0,-1 1 0,0 1 0,0-1 0,0 1 0,0 0 0,-1 0 0,5 7 0,-7-8 4,-1 0-1,0 0 1,-1 1-1,1-1 1,-1 1-1,1-1 0,-1 1 1,-1-1-1,1 1 1,-1 0-1,1-1 1,-2 1-1,1 5 1,0-4 5,-1 4 12,0 0-1,0 0 1,-1 0 0,0-1-1,-1 1 1,0-1-1,-6 13 1,5-10-1,-25 57 212,22-55-174,0 0-1,2 0 0,0 1 1,-5 23-1,7-24-34,2-10-6,1 1 1,-1 0-1,1 0 1,0 0-1,0 0 1,0 0-1,2 6 1,12 68 128,-9-65-57,1-7-67,0 0-1,0 0 1,1-1 0,0 0-1,8 6 1,-3-8 47,-4-3-52,1-1 1,-1 0-1,1 0 0,-1-1 0,9-2 0,-7-2 38,0-6-32,-1 1 0,0-2 0,-1 1 0,-1-1 0,1 0 0,-2-1 0,0 1 0,0-1 0,-1-1 0,-1 1 0,4-21 0,-3 7 105,0 0 1,0-33 0,-3 20 90,13-201 527,-13 217-707,0 6 40,1 0-1,4-18 1,-4 19-11,2-7 57,11-34 0,-14 51-93,1 0 1,-1 0-1,2 1 1,-1 0-1,1-1 1,0 1-1,0 0 1,0 1-1,1-1 1,8-7-1,-9 10-18,0 1 0,-1 0 0,1 0 0,0 0 0,1 1-1,-1-1 1,0 1 0,0 0 0,0 0 0,1 0 0,-1 1 0,7 0-1,6 0 24,30 4-1,-25-1-19,-14-2-8,0 0 1,0 1-1,0 0 1,0 0-1,15 8 1,-13-6-7,-7-3-1,1 0 1,0 1-1,0 0 1,-1-1-1,1 1 1,-1 1-1,7 4 1,-1 0-1,29 27 1,-1 9-2,-3 5 0,1 3 0,7-4 0,-31-35-2,0-1 0,1 0 1,0-1-1,1-1 1,0 0-1,1-1 0,0 0 1,20 7-1,-24-11 0,-6-3 1,-1 0-1,1 0 1,0 0-1,0-1 0,0 1 1,0-1-1,0 0 1,0 0-1,3-1 1,4 0-2,-1 0 1,0 0-1,0-1 1,0-1 0,0 0-1,0 0 1,-1-1-1,0 0 1,18-10 0,4-16 2,-4-6 0,-2-5 0,-21 33 1,-1 0 0,-1-1 0,1 1 0,-2-1 0,1 0 1,-1 1-1,0-1 0,-1 0 0,0 0 0,0 0 0,-1 0 1,0 1-1,-1-1 0,0 0 0,-5-13 0,6 20 1,1 0 0,-1 0 0,0 0 0,1 1 0,-1-1 0,0 0 0,0 0 0,-1 1 0,1-1-1,0 1 1,0-1 0,-1 1 0,1-1 0,-3-1 0,-4-3 3,-18-18 3,11 16 13,-5 2-12,0 1-1,-1 1 1,-22-1 0,40 5-7,1 0 1,-1 0 0,1 0-1,-1 0 1,1 0 0,-1 1-1,-4 0 1,-121 45 32,125-45-33,0 1 1,0-1 0,0 1-1,0-1 1,1 1 0,-1 0-1,-2 3 1,-27 26 14,-44 55-1,59-59-2,-51 110 3,59-111-10,-6 36-1,13-49-5,0 1-1,1 0 0,0 15 1,2-19-1,0 0 0,0 0 0,1 0 0,5 15 0,-4-17 0,0 0 0,1 0 0,0-1 0,0 1 0,9 10 0,1-3-1,1 0 1,0-1 0,2-1 0,28 18-1,-20-17-4,117 27 2,-112-39-2,11-4 4,63-12-1,-76 4-4,114-56-4,-105 46 5,-1-2 0,46-34 0,-67 45 3,11-11-11,95-107-5,-101 99 12,21-54-1,-30 54 6,11-46 1,-2-27 0,-16 78 0,-1-38 1,-3 45 2,-1 0 1,-1 0-1,-1 0 1,0 0-1,-1 1 1,-12-32-1,10 31 6,3 7 18,0-1-1,-1 1 1,-1 0 0,0 1-1,0-1 1,-1 1 0,-13-17 0,18 23 30,-1-3 3,2 5 92,3 4-141,18 8-5,19 9-4,121 46-25,-110-48-2,4 12-9,-52-26 28,-1 0 0,1-1 0,0 1 0,-1 0 0,0 0 0,1 0 0,-1 1 0,-1-1 0,1 1 0,0-1 0,-1 1 0,0-1 0,1 1 0,-2 0 0,2 5 0,-1-4-3,0 9-43,-10 43-46,-25 88-1,28-122 97,3-10-19,0-1 0,1 1-1,0 0 1,1 0 0,1 0-1,1 23 1,0-26 10,0 2-12,1 1 0,0 0 0,1-1 0,0 0 1,8 18-1,-6-16 8,-3-9 5,0 0 0,0 0 0,1 0 0,0 0 0,0 0 0,0 0 0,0-1 0,1 1 0,0-1 0,0 0 0,0 0 0,0-1 0,8 5 0,-7-4 0,2 1-7,1 0 1,-1-1 0,1 1-1,0-2 1,0 1-1,0-1 1,9 2 0,-6-2 3,-2 0-5,0-1 1,0 1 0,0-2-1,0 0 1,1 0 0,14 0-1,-17-1 13,5-3-8,-10 2-54,1-1 0,-1 1 0,0-1 0,0 0 0,1 0 0,-1 0 0,0 0 0,-1 0 0,1 0 0,0-1 0,-1 1-1,1 0 1,-1-1 0,0 0 0,0 1 0,0-1 0,0 0 0,1-5 0,7-26-6219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39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122 496 3952,'-46'6'1161,"12"0"-537,29-3-264,-5 5-69,7-5-110,3-3-176,0 0-1,0 0 1,0 0 0,0 1-1,0-1 1,0 0 0,-1 0-1,1 1 1,0-1 0,0 0-1,0 0 1,0 0 0,0 0-1,0 1 1,-1-1 0,1 0-1,0 0 1,0 0 0,0 0-1,0 1 1,-1-1 0,1 0-1,0 0 1,0 0-1,0 0 1,-1 0 0,1 0-1,0 0 1,0 0 0,-1 0-1,1 0 1,0 0 0,-1 1 6,1-1 1,-1 0 0,0 0 0,1 0-1,-1 1 1,1-1 0,-1 0-1,1 0 1,-1 1 0,1-1-1,-1 1 1,1-1 0,-1 0 0,1 1-1,0-1 1,-1 1 0,1-1-1,-1 1 1,1-1 0,0 1-1,0-1 1,-1 2 0,-2 11 65,1 0 0,1 1 0,0-1 0,0 1 0,2 18 0,0-5 2,-1-22-58,1-1 1,-1 0-1,1 0 1,0 0-1,0 0 0,0 0 1,0 0-1,1 0 0,0 0 1,3 5-1,-2-4 0,-1-1-1,1 0-1,-1 0 1,1 0 0,1 0-1,-1-1 1,0 1-1,1-1 1,0 0 0,-1 0-1,1-1 1,5 3-1,-3-1 5,30 21 184,-19-15-70,0 2 0,25 22 0,0 9 96,-18-19-115,-7-8-23,-2 0 1,1 0-1,-2 1 1,13 21-1,-15-20-39,-1-1 0,2-1 0,19 20 0,-25-29-48,-5-5-3,0-1-1,-1 1 0,1 0 0,0-1 0,0 1 0,0-1 0,0 0 0,0 0 1,1 0-1,-1 0 0,0 0 0,4 1 0,-1 0 3,1-1-1,0 0 1,0 0-1,0 0 1,0-1 0,0 0-1,0 0 1,-1-1-1,1 1 1,0-1-1,0 0 1,0-1 0,-1 0-1,1 0 1,10-5-1,-5 3-1,-8 3-1,0-1-1,0 1 1,0-1 0,0 0-1,0 1 1,-1-1-1,1-1 1,0 1 0,-1 0-1,0 0 1,3-4 0,41-49 100,52-84 0,-77 107-97,67-105 222,-75 115-177,-1-1 1,0 0-1,-2-1 1,9-30-1,-12 34-23,26-92 300,-4 14-68,25-112 398,-46 137-16,-8 72-629,1-1 1,-1 1-1,0 0 0,1 0 1,-1-1-1,0 1 0,0 0 1,0 0-1,0-1 0,0 1 1,0 0-1,0 0 0,-1 0 1,1-1-1,0 1 0,-1 0 1,0-1-1,-4-16 240,4 16-146,1-11 211,0 6-280,0 5-24,0 4-4,-1 22-16,-2 0 0,0 0 1,-2 0-1,-7 24 0,-3 16-5,12-42 8,2-11-1,0 0 0,-1-1 0,-4 14 0,-30 106-8,-6-11-4,13-47 7,-41 148-9,65-197 15,-7 53-7,-9 190-19,21-261 25,0 0 0,-1 0 0,1 0 0,-1 1-1,0-1 1,0-1 0,-1 1 0,0 0 0,0 0 0,0 0 0,0-1 0,0 1 0,-5 4 0,-1 1-5,-6-5 6,13-5 1,0 0 1,0 0 0,0 0 0,0 0-1,1 0 1,-1 0 0,0-1 0,0 1 0,0 0-1,0-1 1,0 1 0,0 0 0,0-1-1,1 1 1,-1-1 0,0 1 0,-1-2 0,-13-20 25,8 3-15,0 0 0,-6-32 0,6 18 37,-3-52 1,3 15 37,-1 15 42,-25-89 0,0 61-7,-58-93 172,55 117-202,-41-42 170,71 94-226,1 0 1,0-1-1,1 0 0,0 1 0,0-2 0,1 1 0,0 0 0,-4-15 1,4 12 34,0-1 0,-8-16 0,9 24-3,1-5 10,1 7-10,-5-4-5,-4-3 20,7 3-65,4 8 8,11 22-2,4 15-11,12 22-8,11 8 1,13 7-3,-13-25-10,63 60 1,-60-66-11,-3 1 0,36 53 1,-65-81 12,-3-5-7,-1 0 1,-1 0-1,8 22 1,-7-18 5,18 46-45,-3 0-1,16 73 1,-37-126 39,0-3 8,0-1 0,0 0 0,0 0 0,0 0-1,1 0 1,0 0 0,1 0 0,3 6 0,2 1-19,-4-7 7,3 1 7,-5-5 1,-3-7 1,-7-17 7,0 0 0,-13-25 0,6 17 7,-2-7-4,-32-65 52,41 89-47,-30-42 63,32 47-47,-6-8 10,-1 0 0,0 1 0,-31-27 0,-97-77 206,128 109-228,-18-19 71,-1-10 41,-44-68 0,50 58-11,19 37-74,1-2 0,0 1 0,1 0 0,1-1 0,0 0 0,1 0 0,0 0 0,0-16-1,8-9 110,-5 36-128,3 8 0,5 11-11,-1 0-1,5 20 1,6 27-5,2 8 1,3 0-4,36 128-38,-27-117-30,-7-30-27,51 77-1,-66-115 87,22 26-43,-25-32 30,2 3-5,1-1 0,1-1 0,16 14 0,-21-19-1,3 2 6,-4-6 11,2-3 2,-3-3 1,8-21 6,1-17 1,2-16 0,3-12 1,43-132 56,-30 124-2,49-147 131,-73 202-175,-2 7 14,-1 0 0,2-28 0,-4 27 6,3-22 37,0-54-1,-5-38 213,0 131-260,0 0-1,0-1 0,0 1 1,0 0-1,-1 0 0,1 0 0,-1 0 1,1 0-1,-1 0 0,0 0 0,0 0 1,0 0-1,0 0 0,0 1 0,0-1 1,-2-2-1,-10-16 304,11 18-204,2 2-118,-1-1 1,1 1-1,-1 0 1,1 0-1,0 0 1,-1 0-1,1 0 1,-1 0-1,1 0 1,-1 0-1,1 0 1,-1 0-1,1 0 1,0 0-1,-1 0 1,1 0-1,-1 1 1,1-1 0,0 0-1,-1 0 1,1 0-1,-1 1 1,1-1-1,0 0 1,-1 0-1,1 1 1,0-1-1,-1 0 1,1 1-1,-8 16-2174,-1 3-8700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8:4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897 171 4576,'-33'15'7,"-13"14"-5,-7 9 4,-4 8-5,9-10-1,11-15 0,15-13 9,1-1 1,-41 8-1,34-9-1,-18 5 85,35-8-41,-8 2 139,-1 0 0,1 2 0,0 0 0,0 2 0,1 0 0,-30 19 0,39-22-128,5-3 0,0 0 1,1 1-1,-1-1 1,1 0-1,-1 1 1,-2 4-1,-10 10 112,-78 98 763,82-99-888,7-11-2,1 0-1,0 1 1,0-1-1,1 1 1,0-1 0,-4 11-1,-41 124 320,40-109-166,-16 123 79,22-127-113,4 2-53,9 52 0,-4-65 27,39 42 56,-34-51-83,0-3-67,1-1 0,0 0 0,0-1 0,0-1 1,20 2-1,60 0 88,-78-3-97,0-2 0,1 0 0,-1 0 0,0-1 0,0-1-1,0-1 1,18-6 0,-19 5-5,1-1-1,-1 0 1,-1-2-1,1 1 1,-1-2 0,-1 1-1,1-2 1,12-12-1,8-17 11,-22 21 85,33-92 63,-40 99-122,-1 0 0,0 0 0,3-21 0,-2 5-25,17-65 181,-15 69-119,-1 0-1,-1-1 1,-1 1-1,0-35 1,-4 43-79,0 6 10,0 1 1,-1-1 0,0 0-1,-3-9 1,-54-177 483,30 104-322,-49-150 490,74 231-672,-5-29 342,8 31-259,1 7-9,-2 1-84,1 0 0,-1 0 0,1 0 0,-1 1 1,1-1-1,-1 1 0,1-1 0,0 1 0,-1-1 1,1 1-1,-3 2 0,1-1 1,-7 5 26,-3 9-20,0 0 0,-19 34 0,20-25 0,-16 48-1,20-44-11,-7 36 0,4 29 3,10-71-4,4 42 0,4-26-2,2-1 1,15 43-1,-12-51-5,66 137-6,-60-132-7,-11-22 13,14 27-8,3-1 0,35 46 0,88 85-78,-140-162 81,0-1 0,1 0 0,0-1-1,0 1 1,1-2 0,0 1 0,0-1 0,15 6 0,-23-11 7,0 0 1,0 0 0,0 1-1,1-1 1,-1 0-1,0 0 1,0 0-1,1 0 1,-1-1 0,0 1-1,0 0 1,1-1-1,-1 1 1,0 0-1,0-1 1,2-1-1,4 0-4,1-1 3,-5 3 4,-1-1-1,1 0 1,-1 1-1,1-1 1,-1-1-1,1 1 1,-1 0-1,0-1 1,0 1-1,4-4 1,9-8-4,26-28-1,-32 24 1,10-35 4,-13 25 1,4-26 0,0-139 1,-12 153 7,0 26-4,-2-18 5,-2 1-1,-1 0 1,-1 1-1,-23-56 1,-97-193 169,115 252-166,6 11 27,-1 1-1,-17-24 0,14 22-34,-46-64 225,46 68-166,0-1 1,-1 2 0,0-1-1,-1 2 1,-14-10 0,8 9-15,0 2 1,-2 0-1,1 1 1,-1 1-1,-22-4 1,34 12-2,1 5-35,0 0 1,0 1 0,0 0-1,-13 15 1,9-5 14,6-6-17,-2 3-6,0-1 1,2 1-1,-1 1 1,2-1-1,0 1 1,1 0-1,-3 15 1,-3 38 7,7-42-11,1 35 0,4-36 1,7 39-1,14 26 0,36 94-4,-46-148-3,55 142 0,-53-147-15,-5-11 7,4 7-4,1-1 0,1-1 0,33 41 1,40 24-54,-71-78 5,65 27-20,-76-36 73,0-1 1,0 0 0,0 0 0,0-1 0,1 0 0,-1 0 0,0-1 0,1 0-1,-1 0 1,11-2 0,-9 2 3,-3-1 1,0 0 1,0 1 0,-1-2-1,1 1 1,0-1 0,-1 0-1,1 0 1,-1 0 0,9-5-1,-8 3 3,-4 3 2,0 0 1,0 0-1,-1 0 1,1 0 0,0-1-1,-1 1 1,1-1-1,-1 1 1,0-1-1,1 1 1,-1-1-1,0 0 1,0 1-1,0-1 1,1-3-1,2-3-1,4-3 1,-6 7 2,1 0-1,-1 0 0,0 0 0,0 0 1,0-1-1,-1 1 0,1-1 0,-1 1 1,1-7-1,10-49 0,-6-26 1,-11-101 1,4 179 0,-1-32 13,-39-292 60,22 225-58,10 65 38,5 22-30,-3-9 1,0 0 1,-2 0-1,-2 1 1,-19-39 0,-21-21 78,41 77-23,-5 3-41,1 1 0,-30-11 0,26 15 48,3 4-57,0 1 1,-1 0-1,-23 7 0,38-9-26,0 0-1,0 1 1,1-1 0,-1 0-1,0 1 1,0-1-1,0 1 1,0 0-1,0-1 1,1 1 0,-1-1-1,0 1 1,1 0-1,-1 0 1,-1 1 0,-12 17 25,1 2 0,-19 34 0,22-28-16,-13 52-1,1 23-10,15-64-5,3 1 0,1-1 1,2 1-1,3 39 1,11 103-17,-10-143-28,17 166-25,-16-165-1,20 133-28,-17-144 8,41 91-33,-35-100 26,-2-8 73,0-1 0,1 0-1,1-1 1,20 13 0,-32-21 19,1-1 0,-1 1 0,0 0-1,1-1 1,-1 1 0,0-1 0,1 0-1,-1 0 1,1 1 0,-1-1 0,3 0 0,22-1-32,0 0 0,29-6 1,-32-1-21,11-10 24,36-26-1,-52 26 11,5-16 12,25-52-1,-47 83 14,1 0-1,-1 0 0,0 0 1,0 0-1,0 0 0,-1 0 1,2-6-1,6-78 0,-9 56 1,-7-58 0,2 54 0,-17-57 0,-25-29 1,-71-131-1800,59 121-7227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2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1458 364 1624,'135'-56'25,"133"-56"454,-294 112 68,-61 11-294,-161 27-29,186-28-103,-272 51 58,267-49-38,-249 38 69,261-42-37,14-2-78,-13 4 74,-70 2 0,119-12-128,-2 0 4,0 0 1,-1 0-1,1 0 1,-15-4-1,20 3 35,7-3 27,17-11-32,1 0 0,26-12 1,-30 17-49,22-9 120,225-82 54,-206 80-73,243-74 52,-249 79-73,126-37 41,-178 52-136,0 1 1,0-1-1,0 0 0,0 1 1,0-1-1,0 0 0,0 0 1,0 0-1,0 0 0,0-1 1,-1 1-1,1 0 0,0-1 1,-1 1-1,3-4 0,-4 5-11,0 0 0,0-1 0,0 1 0,0 0-1,0-1 1,0 1 0,0 0 0,0-1 0,0 1 0,0 0-1,0 0 1,0-1 0,0 1 0,0 0 0,-1 0-1,1-1 1,0 1 0,0 0 0,0-1 0,0 1-1,-1 0 1,1 0 0,0 0 0,0-1 0,0 1 0,-1 0-1,1 0 1,0 0 0,0 0 0,-1-1 0,1 1-1,0 0 1,-1 0 0,-20-4 107,-148 5 15,117 3-63,-287 34 18,262-28-43,-293 43 20,307-43-14,-176 36 28,208-38 5,21-5-53,4-2-12,1 1 0,-1-1 0,0 2 0,0-1-1,1 1 1,-1-1 0,1 1 0,0 1-1,-9 7 1,14-11-7,0 0-1,-1 0 1,1 0 0,0 0-1,0 0 1,0 0 0,0 0-1,0 0 1,0 1 0,0-1-1,-1 0 1,1 0 0,0 0-1,0 0 1,0 0 0,0 0-1,0 1 1,0-1 0,0 0-1,0 0 1,0 0 0,0 0-1,0 0 1,0 1 0,0-1-1,0 0 1,0 0 0,0 0-1,0 0 1,0 0 0,0 1-1,0-1 1,0 0 0,0 0-1,0 0 1,0 0 0,0 0-1,0 1 1,0-1 0,0 0-1,0 0 1,0 0 0,0 0-1,0 0 1,1 0 0,-1 1-1,0-1 1,0 0 0,0 0-1,0 0 1,0 0 0,0 0-1,1 0 1,-1 0 0,0 0-1,0 0 1,0 0-1,0 0 1,0 0 0,1 0-1,-1 0 1,0 0 0,0 0-1,0 0 1,8 6 16,1-2-1,-1 1 1,1-1-1,-1-1 1,1 1 0,0-2-1,18 4 1,-9-2 8,22 4 135,87 4 4,22-9-127,-83-2-17,311 35-873,-175-4-3561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2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1105 1 3232,'0'0'787,"7"4"-645,40 22 86,69 29-1,-99-48-239,12 6 89,33 19 0,-55-27-69,0 0 1,0 0 0,0 0 0,-1 1 0,0 0-1,0 0 1,10 15 0,-15-21-8,-1 0 0,0 1-1,0-1 1,1 0 0,-1 1 0,0-1 0,0 0 0,0 1 0,0-1 0,1 1-1,-1-1 1,0 0 0,0 1 0,0-1 0,0 1 0,0-1 0,0 0 0,0 1-1,0-1 1,0 1 0,0-1 0,0 1 0,-2 8 3,-1 0 0,0 0 1,0 0-1,0-1 0,-6 9 0,-3-1 4,-31 31 4,26-29-10,-39 29 0,31-29 0,-2-2 0,-36 18 0,-98 31 0,-20-5 4,-3-7-4,5-7 4,10-6-5,30-7-1,45-10 0,19-3 0,126-30 0,35-1 0,31-4 0,-61 8 1,11-1 10,77-20 1,50-20 372,-192 47-104,-9 2 0,-40 6 144,-89 12-4,-126 15 440,147-13-542,107-19-164,19 1-1,34 10-101,-18-8 55,171 4 41,-147-9-48,246-18 34,-237 11-60,7-1-21,185-29 150,-243 35-88,-20 3-72,-36 6-3,-54 12-21,47-6-12,-104 37-1,-53 28-1090,-8 7-4342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0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8696,'1'16'5,"0"0"0,-1 0 0,0 0 0,-2 0 0,0-1 0,0 1 0,-7 21 0,-9 54 235,-15 153 569,16-123-378,-2 51 2,18-142-145,1-17-200,1 0 0,0 0 0,1 0 0,0-1-1,1 1 1,1-1 0,0 1 0,0-1 0,1 0 0,11 17 0,-3-9 17,-13-20-93,0 0-1,1 1 1,-1-1 0,0 0-1,1 0 1,-1 0 0,1 1-1,-1-1 1,0 0 0,1 0-1,-1 0 1,1 0 0,-1 0-1,1 1 1,-1-1-1,0 0 1,1 0 0,-1 0-1,1 0 1,-1 0 0,1-1-1,-1 1 1,0 0 0,1 0-1,-1 0 1,1 0 0,-1 0-1,1 0 1,-1-1 0,0 1-1,1 0 1,-1 0 0,0-1-1,1 1 1,-1 0 0,0-1-1,1 1 1,-1 0 0,0-1-1,1 0 23,6-7 53,0 0 0,0-1 0,-1 1-1,-1-1 1,1-1 0,4-12 0,25-57 269,41-56 7,-16 43 163,-45 67-486,-8 13 47,1-1 0,14-15 1,49-48 190,-57 66-124,-6 7-129,0 0 0,0 1 1,0 0-1,0 1 0,0 0 1,0 0-1,9 0 0,-4 5 69,-5 3-70,0 0 1,0 0-1,-1 0 1,13 17-1,-13-8 31,-5-8-37,3 8-1,-2 0 0,0 0-1,-1 1 1,0-1 0,-1 18 0,-1 83 36,0-104-42,1 0-1,0 0 1,1 0 0,0 0 0,8 22 0,-5-19-8,-5-16-3,0 1 1,0 0-1,0-1 0,0 1 1,1 0-1,-1-1 0,0 1 1,0 0-1,1-1 0,-1 1 1,0 0-1,1-1 1,-1 1-1,1-1 0,-1 1 1,1-1-1,-1 1 0,1-1 1,-1 1-1,1-1 0,1 1 1,2 2 1,0 0 0,1 0 0,-1-1 0,1 0 0,9 4 0,-6-5-2,-1 1 1,1-1-1,-1 0 0,1-1 1,0 0-1,11-1 1,14-5-302,0-1 0,59-20 0,-75 21-696,78-25-8503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0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1033 8608,'-4'-2'72,"-2"1"-65,1 0 0,0 0 0,0 0 0,-1 1 0,1 0 0,0 0 0,-1 0 0,1 1 0,0 0 0,-11 2 0,7-1 5,-15 6 76,-110 60 24,107-49-104,-103 106 24,104-95 56,10-11-37,-5 8 14,0 0 1,2 1-1,-30 60 0,37-63 23,2 2 0,-9 28 0,19-54-72,0 0 0,-1-1 0,1 1 0,0 0 0,0-1 0,0 1 0,0 0 0,0-1 0,0 1 0,0 0 0,0-1 0,0 1 0,0 0 0,0-1 0,0 1 0,1 0 0,-1 0 0,1 1 4,0 0 0,0 0 0,0 0 0,0-1 1,0 1-1,0 0 0,0-1 0,0 1 0,1-1 0,-1 0 0,1 1 0,-1-1 0,1 0 0,0 0 1,-1 0-1,1 0 0,0 0 0,3 1 0,-1-1 31,1 1 1,-1-2-1,1 1 1,0 0-1,-1-1 1,1 0-1,8 0 1,4-3 46,0 0 1,0-1-1,18-6 1,-28 7-134,20-9 289,122-88 86,-117 75-160,119-117 62,-123 114-107,106-115 176,-117 124-209,1 1 0,1 1 0,36-28 0,-54 45-94,0 0 0,-1 0 0,1 0 0,-1 0 0,1 0 0,-1 0 0,1 0 0,0 0 0,-1 0 0,1 0 0,-1 0 0,1 0 0,-1 0 0,1 0 0,-1 0 0,1 1 0,-1-1 0,1 0 0,-1 0 0,1 1 0,-1-1 0,1 0 0,-1 1 0,1-1 0,-1 1 1,1-1-1,-1 0 0,0 1 0,1-1 0,-1 1 0,0-1 0,1 2 0,5 9 25,-4-8-7,-1-1 1,0 1-1,0-1 0,0 1 0,-1-1 0,1 1 1,-1 0-1,1 3 0,1 8 12,3 2-17,-3-9 8,0 0 0,-1 1 0,0-1-1,1 15 1,-1 98 139,-1-114-140,-1 0 1,1 0-1,0 0 0,0 1 1,1-1-1,0 0 0,2 10 1,1 0 4,9 28 20,-13-43-45,0 0-1,0-1 1,0 1-1,1 0 1,-1 0-1,0-1 1,1 1-1,-1 0 1,1 0-1,-1-1 1,0 1-1,1-1 0,0 1 1,-1 0-1,1-1 1,-1 1-1,2 0 1,5 3 13,-1 0 0,1 0 0,-1-1 0,1 0 0,0-1 0,0 1 0,0-1 0,13 2 0,-18-4-13,-1 0 0,0 0 1,0 0-1,0 1 0,0-2 0,1 1 0,-1 0 0,0 0 0,0 0 0,0 0 0,0-1 0,1 1 0,0-1 1,5-2 30,1 1-17,0-1 0,-1 0 0,1-1 0,-1 1 0,0-2 0,0 1 0,0-1 0,0 0 0,-1 0 0,0-1 0,7-7 1,82-87 169,-21 22 48,-12 10-80,-32 36-32,2 1 0,58-44 1,-90 75-123,1 0 1,0-1-1,-1 1 1,1-1 0,0 1-1,-1 0 1,1 0-1,0-1 1,0 1-1,-1 0 1,1 0-1,0 0 1,0 0-1,0 0 1,-1 0-1,1 0 1,0 0 0,0 0-1,-1 0 1,1 0-1,0 1 1,0-1-1,-1 0 1,1 1-1,0-1 1,0 0-1,0 1 1,1 1 1,0-1 0,-1 1 0,1-1 0,0 1 0,-1 0 1,1 0-1,-1 0 0,2 4 0,1 0 13,-1 0-15,1 0 1,-2 0 0,1 0 0,-1 0-1,1 0 1,-2 1 0,1-1-1,-1 1 1,0 0 0,0 9 0,-1 101 18,-1-100-21,1 0 0,1 0-1,0 0 1,2 0 0,6 27 0,-7-36-3,0 0 0,0-1 1,0 0-1,1-1 1,-1 1-1,2 0 1,-1-1-1,1 0 1,0 1-1,5 6 1,-3-7-1,2 1 6,-1-6-6,0 0 0,0 0 0,0-1 0,0 0 0,0 0 1,0-1-1,9-1 0,2-5 6,-18 7-7,14-7 3,0-1 0,0-1 1,-1 0-1,0-1 1,-1 0-1,17-18 1,149-142 56,-158 151-57,27-22 29,10-1 8,-48 35-28,1 1 0,0 0 1,1 1-1,18-7 1,-28 12-11,0-1 1,0 1 0,0 0-1,0 1 1,0-1 0,0 0-1,0 0 1,0 0 0,0 1-1,0-1 1,0 0-1,0 1 1,0-1 0,0 1-1,0-1 1,0 1 0,-1-1-1,1 1 1,0 0-1,0-1 1,-1 1 0,1 0-1,0 1 1,11 15 2,-12-16-3,24 34 38,8 1-34,-21-27-6,0 0 1,0-1 0,0-1-1,1 1 1,15 5 0,-6-7-15,133 3-16,-115-11-42,174-22-64,-170 17-137,148-36-137,-161 34 5,81-41-144,-107 48 506,0 0-1,0 0 1,0 0 0,0 0 0,-1-1 0,0 0 0,1 1 0,-1-1 0,0 0 0,0-1 0,0 1 0,-1-1 0,1 1 0,-1-1 0,0 0 0,0 0 0,2-6 0,-4 9 37,1 1 0,-1 0 0,0-1 0,0 1 0,0 0 0,0 0 0,0-1 0,0 1 0,0 0 0,1-1 0,-1 1 0,0 0 0,0-1 0,0 1 0,0 0 0,0-1 0,-1 1 0,1 0 0,0-1 0,0 1 0,0 0 0,0 0 0,0-1 0,0 1 0,0 0 1,-1-1-1,1 1 0,0-1 0,-5-5-32,0 0 0,0 0 0,-1 0 0,1 0 1,-10-6-1,0 5-54,-5 1 55,0 2 0,-39-3 0,33 9 11,-140 38-8,129-27 28,-46 30-1,67-33 7,0 1 0,0 1 0,-14 14 0,14-9 2,0 1 0,2 0 0,0 1 0,-12 22 1,25-39-2,1-1 1,-1 0 0,0 1-1,0-1 1,1 0 0,-1 1-1,1-1 1,-1 1 0,1-1-1,0 1 1,-1 2 0,1 2 0,0 0 1,0 1 0,0-1-1,1 0 1,-1 1 0,2-1-1,-1 0 1,1 0 0,0 0-1,0 0 1,5 9 0,-7-14-2,1-1 1,-1 1-1,0 0 1,1-1-1,-1 1 1,0-1-1,1 1 1,-1-1-1,1 1 1,-1-1 0,1 1-1,0-1 1,-1 1-1,1-1 1,-1 0-1,1 0 1,0 1-1,-1-1 1,1 0-1,-1 0 1,1 1-1,0-1 1,-1 0 0,1 0-1,1 0 1,15 2 7,-1-1 1,1 0 0,0-1 0,0-1-1,27-5 1,-11-4 45,133-73 30,-134 61-11,132-102 27,-132 94-33,121-146 32,-126 135-32,97-198 31,-102 188-38,-19 42-52,23-62 58,30-141 0,-44 162-32,22-114 51,-31 120-34,-3 44-51,1-1 0,-1 1 0,0-1 0,0 0 0,0 1 0,0-1 0,0 1 0,0-1 0,0 1 0,-1-1 0,1 1 0,0-1 0,0 1 0,0-1 0,0 1 0,-1-1 0,1 1 0,0-1 0,0 1 0,-1 0 0,1-1 0,0 1 0,-1-1 0,1 1 0,0 0 0,-1-1 0,1 1 0,-1 0 0,1-1 0,-1 1 0,1 0 0,-1 0 0,1 0 0,-1-1 0,1 1 0,-1 0 0,1 0 0,-1 0 0,1 0 0,-1 0 0,1 0 0,-1 0 0,1 0 0,-1 0 0,1 0 0,-1 0 0,1 0 0,-1 0 0,1 1 0,-1-1 0,1 0 0,-1 0 0,1 0 0,-1 1 0,1-1 0,-1 0 0,1 1 0,-1 0 0,-20 17 17,1 1 0,-26 34 1,41-48-14,-20 27 55,-94 156 24,99-145-24,-56 203 26,74-238-71,1 0 0,-1 0-1,1 0 1,0 12 0,1-20-15,-2 120 73,14-19-40,-11-97-19,0 1-1,-1-1 0,2 0 1,-1 0-1,0-1 0,4 8 1,17 32 52,39 54 0,-59-95-55,-1 0 0,1 1 0,0-1 0,0 0 0,0-1 0,0 1 0,0 0 0,5 2 1,13 9-362,2-2 0,0 0 1,0-1-1,37 10 1,23 2-8991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09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9864,'62'42'-80,"-60"-40"0,-12-5-24,-6-5 160,-8-1 49,-2 2 0,1 1 1,-31-3-1,23 10-14,32-1-69,-1 0 0,1 0 0,0 1 0,0-1 0,0 0 0,-1 1 0,1-1 0,0 1 0,0-1 0,0 1 0,0-1 0,0 1 0,0 0 0,0-1 0,0 1 0,0 0 0,0 0 0,0 0 1,1 0-1,-1 0 0,0 0 0,0 2 0,-2 1 37,-6 13 253,1 1 1,-11 30-1,15-37-365,2 3 308,4-8-223,0 1 0,1-1 0,0 1-1,0-1 1,0 0 0,0 0 0,1 0 0,0-1 0,1 1 0,7 7 0,6 3 168,51 30 24,47 34 77,-74-41-254,-29-24 54,-9-6-79,1 0 0,-1 0 0,-1 1 0,0-1 0,0 1 1,2 12-1,-5-21-14,0-1 0,0 1 0,0 0 1,0 0-1,0 0 0,0-1 0,0 1 0,0 0 1,0 0-1,0 0 0,-1-1 0,1 1 1,0 0-1,0 0 0,-1-1 0,0 2 1,-13 23 91,-20 25 0,18-35 61,-14 6-43,-43 24 0,51-38 69,-9-2-57,-33 1 0,64-6-122,-1 0 1,0 0-1,0 0 1,1 0-1,-1 0 1,0 0 0,1 0-1,-1 0 1,0 0-1,1 0 1,-1-1-1,0 1 1,1 0 0,-1 0-1,0-1 1,1 1-1,-1-1 1,1 1-1,-1 0 1,0-1 0,-5-4 18,1-1 0,0 1 0,0-1 0,1 0 0,-1 0 0,1-1 0,1 1 0,-5-11 1,7 16-18,1 0 0,-1-1 0,1 1 0,-1 0 0,1 0 0,0 0 0,0-1 0,0 1 0,0 0 0,0 0 1,0-1-1,0 1 0,0-2 0,1-5 3,-1 0 1,2 0-1,-1 0 1,1 0-1,0 1 0,1-1 1,-1 1-1,2-1 1,-1 1-1,1 0 0,0 0 1,0 0-1,1 1 1,0 0-1,9-10 1,100-94 31,-86 88-18,132-98 6,-126 96-26,50-34-1,3 2-3,-73 47-1,1 1-1,26-10 1,-37 16-2,0 1 0,1 0 1,-1 0-1,0 0 0,0 0 0,1 1 0,-1 0 0,0 0 0,1 0 0,6 1 1,-8 0-1,0 0 0,0 0 0,0 0 0,0 1 0,0-1 0,-1 1 0,1-1 0,0 1 0,-1 0 0,1 0 0,-1 0 0,4 5 0,-1-2 0,-2 0 0,1 1 0,-1-1 0,0 1 0,0 0 0,4 11 0,-4-8 0,0 1 0,-1 0 0,0 0 0,0 18 0,-2-13 0,0 0 0,-6 29 0,-12 29 0,-7-5 0,-4-5 0,-2-9 0,6-13 0,23-39 0,2-2 0,0 1 0,-1 0 0,1 0 0,0-1 0,-1 1 0,1 0 0,0 0 0,-1-1 0,1 1 0,-1-1 0,1 1 0,-1 0 0,0-1 0,1 1 0,-1-1 0,1 1 0,-1-1 0,0 1 0,0-1 0,1 0 0,-1 1 0,0-1 0,-1 0 0,1 0 0,0-1 0,0 0 0,0 0 0,-1 0 0,1 0 0,0 0 0,0-1 0,0 1 0,1 0 0,-1 0 0,0-1 0,0 1 0,1 0 0,-1-1 0,1 1 0,-1-2 0,-1-3-114,1-1 1,1 1-1,-1 0 1,1 0-1,0 0 1,1-1 0,-1 1-1,1 0 1,0 0-1,1 0 1,2-7-1,-3 8-363,10-42-8716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6:23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7264,'21'21'1,"-13"-9"6,-4 4-5,0 0 0,-1 0-1,-1 1 1,1 20 0,-2 16 11,-8 73 0,1-49 105,-15 172 45,15-194-22,-24 239 66,25-234-46,-12 229 70,14-236-71,-13 201-974,7-126-4212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1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0 326 8968,'9'-43'1,"-7"30"1,1 0-1,1 0 1,9-24 0,-6 18 5,-1 0 2,1 1 1,1 0-1,0 0 1,1 1-1,13-18 1,22-23 54,-43 58-62,-1-1 0,1 1 1,-1-1-1,1 1 1,0-1-1,-1 1 0,1 0 1,0-1-1,0 1 0,-1 0 1,1 0-1,0-1 0,-1 1 1,1 0-1,0 0 0,0 0 1,0 0-1,-1 0 0,1 0 1,0 0-1,0 0 1,-1 0-1,1 1 0,0-1 1,0 0-1,-1 0 0,1 1 1,0-1-1,-1 0 0,2 1 1,0 0 4,1 1-5,1 0 1,0 0 0,-1 0-1,1 1 1,-1-1-1,0 1 1,1 0 0,-2 0-1,1 0 1,0 1-1,0-1 1,3 6 0,0 3-1,0 0 0,6 16 0,-6-14-1,11 24 8,-6-16-6,0 1 1,1-2-1,25 36 1,-2-11 2,5-1-4,-27-31-4,-6-6-5,1-1 1,-1-1 0,1 1 0,0-1 0,18 9 0,-22-11-42,-1 6 0,1-3 16,-4-3 1,1 14 21,2 5 22,-2-17-4,0 1-1,0 0 1,-1 0 0,0 10-1,-2-7 39,-1 1 0,0-1 0,-9 20 0,7-18-42,-1 2 13,-10 32 169,14-34-110,-1 0 0,2 0 0,-1 0 0,2 0 0,0 0 0,0 0 0,2 13 0,-1-21-50,0 0 1,0 0-1,0 0 1,1 0-1,-1 0 1,1 0-1,0-1 1,0 1-1,0-1 0,1 1 1,-1-1-1,1 0 1,0 1-1,0-1 1,0-1-1,0 1 1,7 4-1,-1-7 122,46-24 38,-20 6-29,243-129 367,-249 131-383,-11 5-72,5-2-12,-1-1-1,-1-1 1,0 0-1,32-33 1,-45 40-15,105-116 244,-62 62-109,-47 58-43,-2 7-1,1 7-72,0 0-1,-1-1 1,-1 1 0,1 0 0,-1 0-1,-1 14 1,0-12-5,1 0-1,0 0 1,4 14 0,-2-18-10,0-1 0,0 0 0,1 0 0,-1 0 0,10 11 0,-4-5-10,-9-12-26,1-1 1,0 1-1,0 0 1,0 0-1,0-1 1,0 1-1,0 0 1,0-1-1,1 1 1,-1-1-1,0 1 1,0-1-1,0 0 1,0 1-1,1-1 1,-1 0-1,2 0 1,3 1 13,3 2-6,-4-2-3,-1 0-1,0 0 0,1-1 1,-1 1-1,0-1 1,1 0-1,6-1 1,27-3 58,0-1 1,-1-2 0,42-14-1,-59 15-58,-11 4 11,0-1 1,0-1 0,16-8 0,-17 8-8,0 0 1,-1-1 0,1 0 0,-1 0-1,6-7 1,-13 12-18,1 0 0,-1 0-1,0 0 1,0 0 0,0 0 0,0 0-1,1-1 1,-1 1 0,0 0 0,0 0-1,0 0 1,0 0 0,0-1 0,0 1-1,0 0 1,0 0 0,0 0-1,1 0 1,-1-1 0,0 1 0,0 0-1,0 0 1,0 0 0,0-1 0,0 1-1,0 0 1,0 0 0,0 0 0,0-1-1,0 1 1,0 0 0,-1 0 0,1 0-1,0 0 1,0-1 0,0 1-1,0 0 1,0 0 0,0 0 0,0 0-1,0-1 1,-1 1 0,-3-6 13,-1-1 0,0 1 0,0 1 0,0-1 0,-1 1 0,-9-7 1,13 10-13,1 2 2,0-1 1,0 0-1,0 0 0,0 0 0,0 1 1,0-1-1,0 1 0,0-1 0,-1 1 1,1-1-1,0 1 0,-1 0 0,-1-1 1,-19-1 19,-1 0 1,1 1 0,-43 5-1,62-4-14,-1 1 0,0-1-1,1 1 1,-1 0 0,1 0-1,-7 4 1,-150 78 94,128-62-51,-124 93 16,130-90-36,11-9-18,-20 30 1,26-31-14,1 0 0,-8 22 0,15-35-2,0 1 0,1-1 0,-1 1 0,1-1-1,-1 0 1,1 1 0,0-1 0,-1 1 0,1-1 0,0 1-1,0-1 1,0 1 0,0-1 0,0 1 0,1 2 0,-1-4-1,1 11 3,1 0 0,0 0 1,8 20-1,-3-15-2,0-1 1,15 21-1,-22-36-1,2 3 1,0 0 0,0-1-1,0 1 1,1 0 0,-1-1 0,1 1 0,3 2 0,-6-5-1,71 56 6,-51-44-5,1 0 0,-1-2-1,26 10 1,-11-8 2,67 13-1,70 0 0,5-8-2,-13-5 0,-110-12-464,-1-2 0,1-3 0,79-16 0,5-8-8816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03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2784,'0'0'4185,"0"8"-3705,-4 36-104,-3-1 0,-18 68 0,13-60-333,7-19 178,-7 186 92,13-165-99,14 220 76,-10-218-116,24 251 63,-23-241-89,38 286 195,-5-81-153,-31-217-36,35 217 238,-41-256-330,31 157 332,-26-141 47,-2 0 1,1 33 0,-6-65-387,0-1 0,0 1 0,0 0 0,-1 0 1,1-1-1,-1 1 0,1 0 0,-1 0 0,-1-4 0,0 2-25,1 1 0,-1-1 0,1 0 0,1 0 0,-1 0-1,0 0 1,1-1 0,0-5 0,-7-165-1451,0 57-7039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03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394 435 2784,'2'-6'101,"0"1"-1,0-1 1,-1 0 0,0 0-1,-1 0 1,1-1 0,-1 1 0,0 0-1,-1 0 1,1 0 0,-1 0-1,0 0 1,-1 0 0,-2-6 0,3 9 13,-1-1 0,0 0 1,0 0-1,0 1 1,0-1-1,-1 1 1,-3-4-1,-11-15-12,-2-4-55,-12-7-38,1 3-9,5 10 0,20 17 1,1 1 0,-1-1 0,0 1 0,0 0 0,0 1 0,0-1 0,-1 1 0,1 0 0,0 0 0,-1 1 0,1 0 0,-8 0 0,0 1 9,-1 1 0,-24 6 0,34-7 0,-1 1 0,1 0 0,0-1 0,0 1 0,0 1 0,0-1 0,0 1 0,0-1 1,1 1-1,-1 0 0,1 0 0,-5 7 0,4-6 5,0 1 7,1 0 1,-1 0-1,2 0 0,-1 0 0,0 0 0,1 1 1,0-1-1,0 1 0,1 0 0,-2 6 0,1-3 7,-2 6 70,1 0 0,1 0-1,0 0 1,1 18-1,-3 18 133,-2-20 99,6-29 202,8-22 36,36-75 185,-16 24-323,17-42 456,-37 97-807,0 0 211,20-29 0,21-27 366,-41 66-255,-2 4-346,0 1 0,0 0 0,0 0 0,0 0 0,0 1 0,0 0 0,0 0 0,0 1 1,7 1-1,5 4 265,1 6-233,-1 0-1,-1 2 1,0 0 0,17 18 0,-13-5 167,91 148 72,-86-133-212,51 76-1,31 43-1749,3 5-6657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04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4911 1 2784,'0'0'217,"-6"0"-31,-36 0 1332,39 0-42,1 0-825,-5 0-75,5 0 496,1 0-1037,-1 1 1,1 0 0,0 0 0,-1 0-1,1 0 1,0 1 0,0-1-1,0 0 1,0 0 0,0 1-1,0-1 1,0 2 0,-6 9 123,5-7-124,-1 1 0,1-1 0,1 0 0,-1 1 0,-1 8 0,-29 186 412,30-174-429,-8 37 108,8-47-79,0-3-21,0 1 1,-2-1 0,1 0-1,-1 1 1,-1-2-1,-8 17 1,5-11 19,5-10-14,-1 0 0,1 0 1,-1 0-1,-1 0 0,1-1 0,-1 1 0,-1-1 0,1-1 1,-1 1-1,0-1 0,-9 7 0,2-6 4,-1-1-1,-1 0 1,1-1-1,-1-1 1,0 0-1,-18 2 1,-80 6 71,46-8 66,-105 9 42,-24 1-47,151-13-81,-220 2 27,204-2-60,-262 8 19,256-6-25,-291 14 27,281-13-14,-326 16 35,320-19-9,-320 4 35,326-4-27,-310 5 41,312-5-48,-265 6 41,277-7-35,-241 5 32,247-4-52,-236 4 79,98 4-26,109-7-63,84-2-60,1 0 0,0 0 0,-1 0 0,1 0 0,0 0 0,-1 0 0,1 0 0,0 0 0,0 1 1,-1-1-1,1 0 0,0 1 0,0-1 0,0 1 0,-1 0 0,1-1 0,0 1 0,0 0 0,0 0 0,0 0 1,0-1-1,0 1 0,0 1 0,0 0 0,-1 0 31,13-8-1604,2 1-6511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33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1228 5208,'-6'0'176,"-17"0"58,15 0 237,0 0 46,5 0 710,12 6-885,1 4-116,-4-4-177,1-1-1,1 0 1,-1-1-1,1 0 1,0 0-1,0 0 1,0-1 0,0 0-1,0-1 1,1 0-1,14 2 1,-11-7 72,-7 1-101,0-1 1,-1 0-1,1 0 0,-1 0 1,7-6-1,-6 2 5,1 1 0,-2-1-1,1 0 1,-1 0 0,7-15 0,52-139 115,-50 120-40,46-177 42,-50 177-28,12-171 44,-20 169-44,-15-176 44,9 180-44,2 5-50,1 4 61,-2 0 0,-1-1 0,-1 1 0,-17-49 0,23 79-123,0 0 0,0 0 1,0 1-1,0-1 0,-1 0 0,1 0 1,0 0-1,0 0 0,0 0 0,0 0 1,0 0-1,0 0 0,0 0 0,0 0 1,0 0-1,0 0 0,0 0 0,0 0 1,0 1-1,0-1 0,0 0 0,0 0 0,0 0 1,0 0-1,0 0 0,0 0 0,0 0 1,-1 0-1,1 0 0,0 0 0,0 0 1,0 0-1,0 0 0,0 0 0,0 0 1,0 0-1,0 0 0,0 0 0,0 0 1,0 0-1,0 0 0,-1 0 0,1 0 1,0 0-1,0 0 0,0 0 0,0 0 0,0 0 1,0 0-1,0 0 0,0 0 0,0-1 1,-3 6 8,1-1-1,0 0 1,0 0 0,1 1 0,-1-1 0,1 1 0,0 0 0,0-1-1,0 1 1,1 7 0,-4 19 63,-3 110 19,8-92-53,10 74 0,-7-99-36,1 10 11,13 50 4,12 21-15,46 116-5,-71-207 0,14 32-4,81 154 1,-80-168-8,80 91-3,-81-106-11,61 34-12,-67-48 12,-2-4 19,-1-1 0,1 0 0,-1 0 0,19-8 0,-12 1-5,25-24 4,-29 21 7,23-27 1,-22 20 0,18-29 0,10-31 0,51-99 16,16-44 112,-109 222-127,7-26 43,-7 24-16,-3-1 4,1 1-23,-1-1 0,0 1 0,0-1 1,-1 1-1,1 0 0,0 0 0,-1 1 0,1-1 0,-1 1 1,0-1-1,1 1 0,-1 0 0,0 0 0,-5 0 0,7 1 5,-3 5-1,-11 12-9,9-6 3,-4 29-1,9-27-5,0 0 0,0 23 0,3-25 0,-1-1 0,2 0 0,-1 0 0,5 13 0,-3-13 0,0 0-1,1-1 0,11 18 1,-9-18-2,0-1 1,0 0-1,1 0 1,0 0-1,0-1 1,15 11-1,-18-14 1,1-1-1,0 0 1,1 0-1,-1 0 0,0-1 1,1 1-1,-1-2 1,1 1-1,0 0 1,0-1-1,0 0 1,7 0-1,-13-1 0,1 0 1,-1 0-1,1 0 0,-1 0 1,1 0-1,0 0 0,-1 0 1,1 0-1,-1 0 0,1-1 1,-1 1-1,1 0 0,-1 0 1,1 0-1,-1-1 0,0 1 1,1 0-1,-1-1 0,1 0 1,10-7-5,-2-1 0,1 0 0,-1 0-1,0-1 1,-1 0 0,0-1 0,-1 0 0,11-21 0,-12 20 3,-4 8 2,-1 0-1,1 1 0,-1-1 1,0 0-1,1 0 0,-2 0 1,1 0-1,0 0 0,-1 0 1,0-4-1,1-31 0,-2 33 1,1 1 0,-1 0 0,-1 0 0,1 1 0,0-1 0,-4-7 0,0 3 0,0 1 0,0 0 0,-7-8 0,-28-27 0,27 33 0,-1 0 0,0 1 0,0 1 1,-1 0-1,-15-5 0,21 10 3,0 0 0,0 0 1,0 1-1,0 0 0,0 0 0,-15 0 0,9 1 2,3 3 15,-6 7-11,1 0 1,-18 14 0,21-8 17,-18 35-1,25-37-24,1 1 0,0 0-1,-6 22 1,9-20-1,0 0 1,1 0-1,0 28 0,2-23 0,1-1-1,8 39 1,-2-37-2,-1-1 1,2 0-1,1 0 1,1 0-1,19 29 1,-28-48-2,1 1 1,0-1-1,0 0 0,-1 1 1,2-1-1,-1 0 0,3 3 1,16 10-5,0-1 1,1-1 0,34 16-1,-54-28 3,1 0 1,-1 0-1,1 0 0,-1-1 0,1 1 0,-1-1 1,1 1-1,4-1 0,27 0-12,69-9-1,-100 8 13,0 1 0,0-1 0,0 0 0,-1 1-1,1-1 1,0-1 0,4-2 0,16-10-4,1-2-1,-2-1 1,21-19 0,-25 13-12,56-123-1,-63 113 8,3-20 6,-3-1 0,9-103 1,-25 86 3,0 41-3,-37-132 2,35 136 0,-13-34 0,11 38 3,1 1-1,4 9-1,-1 1 1,0 0-1,-10-15 1,-21-35-2,35 60 3,0 0 0,0 0-1,1 0 1,-1 1 0,0-1 0,0 0-1,0 0 1,0 1 0,0-1-1,0 1 1,0-1 0,0 1 0,0-1-1,0 1 1,0-1 0,0 1-1,0 0 1,0 0 0,0 0 0,-1 0-1,1-1 1,0 1 0,0 1-1,-2-1 1,-19 6 0,21-5-1,-10 6-4,0 4 4,1 1 1,1 0-1,-16 27 0,17-17-5,-8 108-8,17-100-11,31 123-8,-22-121-6,58 152-13,-51-142-1,73 183-27,-71-180 0,75 169-32,-77-171 32,45 186-30,-56-181 44,-1 181-24,-10-188 45,2-25 31,-1 6 4,-2 0 0,0 0 1,0-1-1,-2 0 1,-1 0-1,-20 33 1,13-28-324,-2 0 0,-1-1 0,-43 43 0,45-53-5927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3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1 693 7712,'3'-2'57,"40"-22"34,-15 9-55,-1-1 0,37-29 0,69-76-8,-105 91-8,106-128 6,-110 127-12,79-132-928,-55 75-3732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3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288 271 5832,'-5'0'1,"0"-1"10,-1 1 1,1 0-1,0 1 0,-1-1 0,1 1 0,0 0 0,-9 3 0,10-2 12,1 1 0,-1 0-1,1 0 1,-1 0 0,1 0-1,0 0 1,0 1-1,-4 5 1,2-2 0,2-3-3,-1 0-1,1 1 1,0 0 0,0 0-1,1-1 1,-1 1 0,1 1-1,0-1 1,1 0-1,-1 1 1,0 6 0,0-5-1,1 1 6,0 1 0,0-1 0,1 1 0,0-1 0,0 1 0,1-1 0,0 0 1,2 10-1,0-6-6,-1 7 42,30 158 173,14 31-110,-37-162 16,35 179 49,-38-182-82,14 182 42,-17-180-41,11 189 204,-10-196-205,12 50-1,-9-71 49,0-7-111,1 0 0,0 0 0,0-1 0,12 10 0,-6-13 103,-1-4-105,0 0 1,0-1 0,1-1-1,-1 0 1,0-1 0,0 0-1,0-1 1,1-1 0,-2 0-1,14-5 1,36-15 5,-36 9 60,118-92-1089,-65 40-4599</inkml:trace>
  <inkml:trace contextRef="#ctx0" brushRef="#br0" timeOffset="1">0 1233 9504,'0'0'0,"40"-18"0,56-24 24,75-28 0,79-33 64,100-29 8,104-23-96,41-47-8,25-53 8,-1 0-6816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3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1112 904,'-8'-2'8,"-134"-48"363,120 42 74,-1 1 0,0 1 0,-44-5 0,40 7-359,22 3-24,0 1-1,-1 0 1,1 0-1,0 0 1,0 0 0,-1 1-1,1 0 1,0 0-1,0 1 1,-9 3-1,6-2-2,1-1 1,0 1-1,1 1 1,-1 0-1,1-1 1,0 2-1,0-1 1,0 1-1,1 0 0,-10 11 1,7-9-4,5-3-1,-1-1 0,0 1 0,1-1 0,0 1-1,0 0 1,0 0 0,0 0 0,-3 8 0,-1 3 18,-16 28 37,16-23 158,-2 36 170,-2 90 0,10-122-398,0-13 21,1 0 0,1 0 0,2 17 0,0 7 103,5 50 296,-7-82-332,-1-3-117,1 0 0,0 0 0,0 0 0,0-1 1,-1 1-1,1 0 0,0-1 0,0 1 0,-1 0 0,1-1 0,0 1 0,-1-1 0,1 1 0,0-1 1,-1 1-1,1-1 0,-1 0 0,1 1 0,-1-1 0,1 0 0,-1 1 0,1-1 0,-1 0 0,0 1 1,1-3-1,7-25 117,-6 16-122,19-77 138,68-189 173,-59 177-284,-18 56 42,53-204 36,-50 198-30,78-226 110,-78 240-145,5-14 39,20-78 0,-29 89-40,4-12 156,13-94 1,-28 145-193,-1 0 1,1 0 0,0 0 0,-1-1-1,1 1 1,-1 0 0,1 0-1,-1 0 1,1 0 0,-1 0 0,0 0-1,0 0 1,1 0 0,-1 0 0,0 1-1,0-1 1,0 0 0,0 0-1,0 1 1,0-1 0,0 1 0,0-1-1,0 1 1,-1-1 0,1 1-1,0-1 1,0 1 0,-2 0 0,3 0 6,-1-1-10,1 1-1,-1 0 0,1 0 0,0 0 0,-1 0 0,1 0 1,0 0-1,-1 0 0,1 0 0,-1 0 0,1 0 1,0 0-1,-1 0 0,1 0 0,0 0 0,-1 0 0,1 1 1,0-1-1,-1 0 0,1 0 0,0 0 0,-1 1 1,1-1-1,0 0 0,-1 1 0,-19 11 60,0 2 0,-25 22 0,23-14 76,-85 116 60,89-106-67,-47 141 43,56-135-90,-18 185 29,25-173-55,6 186 28,2-193-34,45 155 25,-36-163-33,85 119 14,-97-150-56,0-1-1,0 1 1,0 0 0,1-1-1,4 4 1,128 89 40,-108-84-10,-1-4-16,1-1-1,36 4 1,-62-11-15,-1 0 0,0 1 0,1-1 0,-1 0-1,0-1 1,1 1 0,-1 0 0,1 0 0,-1 0 0,0-1 0,2 0 0,7-3 5,-1-1 0,0 0 1,0 0-1,-1-1 0,0 0 1,11-10-1,-8 0 39,35-83 52,-9 18 1,-28 61-90,-5 10 8,1 0 0,1 0 0,10-14 0,69-97-1360,-33 51-5759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4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627 681 3680,'-5'-5'129,"-39"-31"49,35 34 36,-14 6-62,-37 12 0,51-14-91,0 1 0,0 0 0,1 1 0,-1 0 0,-12 7 0,-2 3-7,-46 26 33,65-38-50,0 1 0,0-1 0,0 1-1,0 0 1,-4 5 0,-39 43 118,-42 58-1,64-72 40,-83 133 84,94-143-44,11-19-201,0 0 0,0 1 0,1-1 0,0 0 0,0 1 0,1 0 0,0-1 0,1 1 0,1 13 0,-2-22-24,2 0-1,-1 1 0,0-1 0,0 1 0,0-1 0,0 1 1,0-1-1,0 1 0,0-1 0,0 1 0,1-1 1,-1 0-1,0 1 0,0-1 0,1 0 0,-1 1 0,0-1 1,0 1-1,1-1 0,-1 0 0,0 0 0,1 1 0,-1-1 1,1 0-1,-1 0 0,0 1 0,1-1 0,-1 0 0,1 0 1,0 1-1,9 2 42,0 0-1,0 0 1,1-1 0,-1 0-1,1 0 1,16-1 0,-25-1-28,0 0 0,1 0 0,-1 0 0,0 0 0,0-1 0,0 1 0,0-1 0,1 1 0,1-2 0,23-10 53,-2-1 0,0-1 0,33-23 0,-31 10 106,109-153 90,-111 139-30,75-158 104,-86 161-91,-2-14-80,8-80 0,-22 96 46,1 20-143,-4-24 66,-1 0-1,-19-64 1,-6 13 133,31 90-269,0 1 0,0-1-1,0 1 1,-1-1 0,1 1 0,0-1 0,-1 1 0,1-1-1,-1 1 1,1-1 0,0 1 0,-1-1 0,1 1-1,-1 0 1,1-1 0,-1 1 0,1 0 0,-1-1 0,1 1-1,-1 0 1,0 0 0,1-1 0,-1 1 0,1 0-1,-1 0 1,0 0 0,1 0 0,-1 0 0,1 0 0,-1 0-1,0 0 1,1 0 0,-1 0 0,0 0 0,1 1-1,-1-1 1,1 0 0,-1 0 0,1 0 0,-2 1 0,1-1 13,-20 13 27,13-2 33,2 7-45,0 1 0,-6 35 0,12-53-31,0 1-1,-1-1 1,1 0-1,0 1 1,0-1 0,0 1-1,0-1 1,0 1-1,1-1 1,-1 1-1,0-1 1,2 3 0,2 7 3,0-1 1,2 1-1,-1-1 1,1 0-1,0-1 1,1 1-1,11 10 1,-17-19-7,0 0 0,0 0 0,0 0 1,0 0-1,0 0 0,0 0 0,0-1 1,1 1-1,-1 0 0,0-1 0,1 1 1,-1-1-1,1 1 0,-1-1 0,3 1 1,73 14 18,-47-13-18,59-1 0,-30-8-3,-1-2 1,64-19-1,-116 27 0,1-1 0,-1 0 0,0-1 0,8-3 0,154-96-2,-140 78-3,85-96-8,-97 98-12,-13 18 24,28-53-39,-29 54 34,-1 0 0,1-1 0,-1 1 0,1-1 0,-1 1 0,0-1 0,0 1 0,-1-1 0,1 0 0,-1 0 0,0 1 0,0-1 0,0 0 0,0 0 0,-2-5 0,2 9 6,0-1 0,0 1 0,0 0 0,0 0 0,0 0 1,0 0-1,0 0 0,-1 0 0,1 0 0,0 0 0,0 0 0,0 0 0,0 0 0,0-1 0,0 1 0,0 0 0,0 0 1,0 0-1,0 0 0,0 0 0,-1 0 0,1 0 0,0 0 0,0 0 0,0 0 0,0 0 0,0 0 0,0 0 1,0 0-1,0 0 0,0 0 0,-1 0 0,1 0 0,0 0 0,0 0 0,0 0 0,0 0 0,0 0 0,0 0 1,0 0-1,0 0 0,0 0 0,-1 1 0,1-1 0,0 0 0,0 0 0,0 0 0,0 0 0,0 0 0,0 0 0,0 0 1,0 0-1,0 0 0,0 0 0,0 0 0,0 1 0,-9 4-15,1 1 1,0 0-1,-11 12 0,16-15 11,2-2 1,0 0-1,-1 0 1,1 0-1,0 0 1,1 1-1,-1-1 1,0 0-1,0 1 1,0-1 0,1 0-1,-1 3 1,-15 40-30,-14 70 0,23-71 15,-7 75 4,0 29 13,8 11 2,8 24 0,21 200 24,-2-101 6,-17-227 4,-2-18-16,7 189 61,-9-206-49,1 12 27,-2 1 0,-7 44 0,8-74-61,0-1 6,0-1 1,0 1 0,0 0-1,0-1 1,0 1 0,0 0 0,0-1-1,0 1 1,0 0 0,0-1-1,0 1 1,-1 0 0,1-1-1,0 1 1,0-1 0,-1 1 0,1 0-1,0-1 1,-1 1 0,1-1-1,-1 1 1,1-1 0,-1 1 0,1-1-1,-1 1 1,1-1 0,-1 0-1,1 1 1,-1-1 0,0 0 0,1 1-1,-1-1 1,1 0 0,-1 0-1,0 0 1,1 0 0,-1 1-1,0-1 1,1 0 0,-1 0 0,0 0-1,1 0 1,-1 0 0,0-1-1,1 1 1,-1 0 0,0 0 0,1 0-1,-2-1 1,-19-8 17,9-2 27,-9-22-468,0-2 1,-15-37-1,-10-26-6165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4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1 377 7800,'4'-10'0,"-3"8"1,-1 0 0,1 0-1,0 0 1,0 0-1,0 0 1,1 0 0,-1 0-1,0 0 1,1 1 0,-1-1-1,1 0 1,-1 1-1,3-2 1,69-52 19,-49 43 8,151-40 49,-131 43 117,204-37 75,-196 38-81,211-33 80,-212 34-80,204-6-1037,-121 13-4551</inkml:trace>
  <inkml:trace contextRef="#ctx0" brushRef="#br0" timeOffset="1">1840 182 8608,'-1'-2'329,"0"1"-314,1 1-1,0-1 1,-1 0-1,1 1 1,0-1 0,0 0-1,-1 0 1,1 1-1,0-1 1,0 0 0,0 0-1,0 1 1,0-1-1,0 0 1,0 0 0,0 1-1,0-1 1,0 0-1,1 1 1,-1-1 0,0 0-1,0 0 1,1 1-1,-1-1 1,0 0 0,1 1-1,-1-1 1,1 1-1,-1-1 1,1 1 0,-1-1-1,1 1 1,-1-1-1,1 1 1,0-1-1,0 0 1,31-15 206,-30 15-222,69-25 145,176-38 281,-156 43-219,11-3 90,-100 23-367,0 1-7,0-1 0,0 1 0,0 0 0,1-1 0,-1 1 1,0 0-1,0 0 0,0 0 0,0 1 0,0-1 0,0 0 0,0 1 0,3 1 0,6 3-6328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6:2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2408 12280,'2'0'-24,"6"1"-6,-7 0 27,0-1-1,-1 0 0,1 0 0,-1 1 0,1-1 1,-1 0-1,1 1 0,-1-1 0,1 0 0,-1 1 1,1-1-1,-1 1 0,1-1 0,-1 1 0,0-1 1,1 1-1,-1-1 0,0 1 0,1-1 0,-1 1 1,0 0-1,0-1 0,0 1 0,1-1 0,-1 1 1,0 0-1,0 0 0,1 21-12,-1-15 9,0 24-2,-6 39 0,-1 36-6,16-1 15,14 10 0,17 5 1,62 110 7,-101-229-8,22 45 7,133 213 3,-118-204 4,173 236 3,-163-230-9,224 248 8,-209-244-8,108 99 4,54 38-8,38-1 1,41-3-2,335 152 6,-637-349-9,129 62 15,220 87 4,20-3-6,-210-90 35,-161-57-48,434 135 52,28-10-25,-266-75 53,832 212 37,-815-212-9,328 53 4,1-24-61,-542-79-51,220 25 141,904 71 62,-894-83-63,928 22 53,-925-36-65,-233 1-128,589-18 132,8-16-72,-597 34-60,238-22 168,-238 22-168,592-79 172,-2-19-107,-352 49 89,-238 49-154,598-146 153,-6-22-94,-361 89 81,329-144 0,-21-25-90,-331 144 65,294-164 4,-21 4-81,-300 158 36,242-161-1,-31-1-52,-392 268-21,143-105 35,182-154 4,-29 6-27,-296 253-12,109-97 20,138-135 0,-23 11-15,-201 199-1,32-42 0,108-151 8,-10-39-8,-36 4 1,-30 3-2,-21 24 2,-14 30-2,-14 14 2,-18 4-2,-13 20 2,-7 25-3,-7 13-2,-11 11 0,-5 14 0,-1 13 0,1 17 0,19 53 0,0 2 0,0-1 0,-9-10 0,8 12-1,0 1 1,0 0 0,-1 0-1,0 0 1,0 1 0,0 0-1,-1 0 1,-6-3 0,12 7-1,0-1 1,1 1-1,-1 0 0,1-1 1,-1 1-1,0 0 0,1 0 1,-1 0-1,0-1 1,1 1-1,-1 0 0,0 0 1,1 0-1,-1 0 0,0 0 1,1 0-1,-1 0 0,0 1 1,-10 1-3,1 1 1,1 1 0,-1 0-1,0 0 1,-16 11-1,9-1-22,-77 95-10,-43 57-99,114-139 95,-43 51-17,-77 87-101,140-161 144,-1 0 1,0 1-1,0-1 1,-1-1 0,1 1-1,-1-1 1,1 1 0,-1-1-1,0-1 1,-8 4 0,7-5-47,-4-3-4,10 2 62,0 0 0,-1 0 0,1 0 0,0 0 0,0 0 0,0 0 0,0-1 0,0 1 0,-1 0 0,1 0 0,0 0 0,0 0-1,0 0 1,0 0 0,0 0 0,0 0 0,0-1 0,0 1 0,-1 0 0,1 0 0,0 0 0,0 0 0,0 0 0,0-1 0,0 1 0,0 0 0,0 0 0,0 0 0,0 0 0,0-1-1,0 1 1,0 0 0,0 0 0,0 0 0,0 0 0,0 0 0,0-1 0,0 1 0,0 0 0,0 0 0,0 0 0,0 0 0,1 0 0,-1-1 0,0 1 0,0 0 0,0 0 0,1-9-7,1 0 0,-1 0 0,2 0 0,-1 1 0,1-1 0,0 1 0,1-1 1,0 1-1,6-8 0,67-116-19,-55 99 22,45-65 4,29-41 1,5-5 0,-2 14 1,66-58 10,-137 160 10,115-81 18,-114 92 1,136-48 17,-131 57-10,3 7-26,-1 0 0,52 8 1,-85-7-18,0 1 0,0 0 1,1-1-1,-1 1 1,0 1-1,0-1 1,0 0-1,3 3 1,177 99 48,-173-97-44,-1 0 1,18 15-1,106 95 23,21 31-21,-82-82 10,136 101 4,65 15-1654,-263-175 1449,283 180-8893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4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0 602 10584,'0'0'0,"33"-5"0,49-10 64,43-5 8,58-9 32,36-6 0,39-1 8,20-62 8,1-85-120,-1 3-7896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5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 3504,'0'0'2201,"2"11"-2016,6 36-117,-7-29 86,-27 127 386,-43 92 170,29-109-471,19-39-178,14-54 94,-7 54-19,-27 184 691,37-203-544,4-62-243,0-1 0,1 0 1,0 1-1,0-1 0,0 0 0,1 0 1,3 9-1,-4-15-32,-1-1-1,1 1 1,-1 0-1,1-1 1,-1 1-1,1 0 1,0-1 0,-1 1-1,1 0 1,0-1-1,0 1 1,-1-1 0,1 0-1,0 1 1,0-1-1,0 0 1,-1 1-1,1-1 1,0 0 0,2 1-1,1 0 14,7 2 10,1-1-1,-1 0 1,1 0-1,-1-1 1,23-1-1,59-9 80,-79 8-92,9-2-9,39-6 74,162-37 275,-129 27-140,-79 16-140,1 0-33,0 0 0,0 1 0,0 1 0,1 1 0,-1 0 0,17 3 0,-9 1 87,39 11 1,-54-12-81,-1 0 0,0 1-1,0 0 1,0 0 0,0 1 0,-1 0 0,0 0 0,14 12 0,-20-15 15,1 1-1,15 12 1,-3-2 59,33 22-1,-38-28-113,22 9 41,-17-11-33,1 0 1,21 3-1,-21-9 15,17-8-742,47-20-1,-10 1-6598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5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4400,'-9'9'21,"3"-4"34,0 1 1,1 0-1,0 0 1,-9 13 0,13-17 180,15 3 210,24-3-144,-1-2-1,68-9 0,-89 7-238,66-8 277,157 0 1244,-220 9-1599,0 0 0,0-2 1,32-8-1,-28 2-5398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5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 7448,'-1'0'0,"1"-1"0,-1 1 1,1 0-1,-1 0 0,1 0 0,-1 0 1,0 0-1,1-1 0,-1 1 0,1 0 1,-1 0-1,0 1 0,1-1 0,-1 0 1,0 0-1,1 0 0,-1 0 1,1 0-1,-1 1 0,1-1 0,-1 0 1,1 1-1,-1-1 0,1 0 0,-1 1 1,1-1-1,-1 0 0,1 1 0,-1-1 1,1 1-1,0-1 0,-1 1 0,0 0 1,5 22 16,0-8-9,6 43 103,35 114 190,-18-88-130,12 63 16,-17-46 80,-14-61-163,27 77 1,68 133 524,-60-171-393,9 8 5,-47-80-181,0 1 0,0-1-1,1 0 1,0-1 0,1 1-1,-1-1 1,14 9-1,-10-7-8,-7-5-7,1 0 0,0 0 0,0 0 0,0-1 0,0 1 0,0-1 0,0 0 0,0 0-1,1 0 1,-1-1 0,1 1 0,0-1 0,6 0 0,-4-2 203,1-6-167,1 0 0,-1-1 0,-1 0 0,1 0 0,-1 0 0,-1-1 0,0 0 0,0 0 0,-1-1 0,0 1 0,0-1 0,-1 0 0,0-1 0,3-19 0,51-282 800,-51 276-679,72-309 630,-77 335-747,-1 5-38,0-1-1,0 0 1,1 1-1,0-1 1,0 1 0,0-1-1,4-6 1,-5 12-39,-1-1-1,1 1 1,-1-1-1,0 1 1,1-1 0,-1 1-1,1 0 1,-1-1 0,1 1-1,-1 0 1,1-1 0,-1 1-1,1 0 1,0 0 0,-1-1-1,1 1 1,-1 0-1,1 0 1,0 0 0,-1 0-1,1 0 1,-1 0 0,1 0-1,0 0 1,-1 0 0,1 0-1,-1 0 1,1 0 0,0 0-1,-1 1 1,1-1-1,0 0 1,12 6 1,-7-3-61,-1 0 1,0 1 0,0-1-1,0 1 1,0 0 0,0 1-1,-1-1 1,0 1 0,0-1 0,5 8-1,-1-1-1046,24 29-7974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5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488 769 6816,'-2'-1'65,"-7"-5"18,7 4 197,-1-1-148,-22-24 15,17 16-106,-1 1 0,-1 0 0,0 0 0,0 1-1,-1 1 1,-12-8 0,2 4 75,0 1 1,-1 1-1,0 1 0,-27-7 0,14 13-17,21 5 188,1 4-183,1 1 0,-1 0 0,1 0 0,1 2 0,0-1 1,0 1-1,1 1 0,-14 16 0,-5 10-7,20-21 118,1 11-66,-9 41-1,15-45 26,2-11-115,0 0-28,1 1 0,0 0 0,0 0 0,1-1-1,0 1 1,1-1 0,1 0 0,0 1 0,7 12 0,7 9 57,24 30 0,-27-49-8,1-3-45,1-1 0,27 12 0,-29-20 13,-3-4-36,-1 0-1,1-1 1,-1-1-1,0 1 1,11-7-1,-7-2 24,-7 4-20,4-5-1,0 0-1,-1-1 1,0 0-1,-1 0 1,10-21-1,76-158 136,-56 112-91,-16 26-26,-10 21 2,1 1-1,33-54 1,-48 86-32,1 0-1,0 0 1,0 0 0,-1 0-1,1 0 1,0 0 0,0 0-1,0 0 1,0 0 0,0 1-1,0-1 1,1 0 0,-1 1-1,0-1 1,0 0 0,0 1-1,1 0 1,-1-1 0,0 1-1,1 0 1,-1-1 0,0 1-1,1 0 1,-1 0 0,0 0-1,1 0 1,-1 0 0,0 1-1,0-1 1,1 0 0,-1 1-1,0-1 1,1 1 0,-1-1-1,0 1 1,0-1 0,0 1-1,1 1 1,-1-2-2,6 8 35,-3-1-21,7 14 10,-1 1 1,11 31-1,56 166 66,-68-192-86,17 38 14,-11-31-10,54 118 14,-66-147-21,0 0-1,0 0 1,0 0-1,1 0 1,6 6-1,-8-9 0,-1-1 1,1 0-1,0 0 0,0 0 1,-1 0-1,1 0 0,0 0 1,0 0-1,0-1 0,0 1 1,0-1-1,0 1 0,0-1 1,0 0-1,3 0 0,-1 0 0,0 0 1,0-1-1,0 0 0,0 0 0,0 0 0,-1 0 0,1 0 0,0-1 0,4-2 1,0-1-1,0 0 0,0-1 0,0 0 0,8-9 0,1-2 0,18-25 0,-8 2 1,30-56 0,-45 68 13,35-127 8,17-123 125,-4 41 28,-53 208-130,2 0 19,-2-1 0,-1 0 0,3-57 0,-10 82-28,-4-5-1,-3 26 5,-4 31-28,-1 8-6,-4 29-4,3 25-2,3 20 0,2 97-2,10-191-3,23 125 2,-16-131-2,18 40 4,11 7 1,3-12 0,-32-52 0,1-1 0,15 15 0,-19-21 0,0-1 0,1 0 0,-1 0 0,1 0 0,12 6 0,-14-8 0,2-1 0,-1 1 0,0-1 0,0 0 0,0 0 1,1 0-1,7-1 0,1-1 1,-1-1 1,1-1-1,0 0 0,-1-1 1,25-10-1,-21 6 3,0 0 0,-1-1-1,0-1 1,0-1 0,15-13 0,-14 11-2,97-82 28,-93 76-25,-13 12 4,0 0 1,0-1-1,0 0 0,7-11 0,-1 1-2,23-29 8,-34 44-5,0-1-1,0 0 1,0 0-1,-1 0 1,1 0 0,-1 0-1,0 0 1,3-10 0,-1 0 3,0 6-3,11-42 71,19-93 175,-21 83-136,-10 47-95,1-5 26,0 0 0,1 1 1,1-1-1,11-21 0,-13 34-6,-3 3-36,0 0-1,1 0 1,0 0 0,-1 0-1,1 0 1,0 0 0,0 0-1,0 1 1,0-1 0,0 1-1,0 0 1,1-1 0,-1 1 0,0 0-1,1 0 1,-1 0 0,4 0-1,0 3 23,-3 1-28,0 0 0,0 0 0,0 0 0,-1 1 0,0-1 0,1 1 0,-1 0 0,0-1 0,0 1 0,-1 0 0,1 0 0,-1 0 0,0 1 0,0-1 0,0 5 0,22 100 21,-21-84-16,-1 42 4,-3 13-8,0 0 1,6-1-3,-1-42-5,2-1 1,18 65 0,10 3-1,-31-99 2,1-1 0,-1 1-1,1 0 1,0-1 0,0 1 0,0-1-1,0 0 1,1 0 0,0 0-1,0 0 1,7 5 0,-6-5-1,5 1-10,-3-5 8,0 1 1,0-1-1,0 0 1,1 0-1,-1-1 1,0 0-1,0 0 1,0 0-1,-1-1 0,1 0 1,12-6-1,-5 1-3,1 0 0,-1-2 0,20-14 0,-18 8-18,74-86-3,-69 77 21,-1-1 0,25-39 0,-13 15 0,6-7 6,5-8 1,-7 5 0,-12 8 1,-15 23 1,-4 14 10,0 0 1,8-17-1,-12 27 18,1 3-19,4-5 2,-5 4 29,0 5-39,0 1 0,0-1 1,0 0-1,-1 1 0,0-1 1,1 0-1,-1 1 0,-1 5 1,1-6-4,-1 52 10,-3-5-4,-4 9-4,0-4-2,6-2 0,3-30-2,1 0 1,1 0 0,1 0-1,2 0 1,9 27 0,-13-43-2,1-1 0,1 0 0,-1 0 0,1 0 1,0-1-1,0 1 0,1-1 0,-1 0 1,1 0-1,0 0 0,1-1 0,7 5 1,-3-5-17,-2-3 15,-1 0-1,1-1 1,-1 0 0,1 0 0,0-1 0,-1 1-1,0-2 1,1 1 0,-1-1 0,0 0 0,1-1-1,12-6 1,-8 2 2,-6 4-2,0-1 1,-1 1 0,0-1 0,0 0-1,0-1 1,5-5 0,125-123-29,-77 76 16,-36 32-8,0-1-1,-1-1 1,27-49 0,-42 64 12,16-42-96,-17 43 44,-2 3 9,0 1-1,0-1 1,-1-1-1,0 1 1,0 0-1,0-13 1,1 17-133,5 0-2,-8 4 186,0 0 1,0 0-1,0 0 0,1 0 0,-1 0 0,0 0 0,0 0 0,0 0 0,0 0 0,0 0 1,0 0-1,1 0 0,-1 0 0,0 0 0,0 0 0,0 0 0,0 0 0,0 0 0,1 0 1,-1 0-1,0 0 0,0 0 0,0 0 0,0 0 0,0 0 0,0 0 0,0 1 1,1-1-1,-1 0 0,0 0 0,0 0 0,0 0 0,0 0 0,0 0 0,0 0 0,0 0 1,0 1-1,0-1 0,0 0 0,0 0 0,0 0 0,0 0 0,0 0 0,1 0 1,-1 1-1,36 60-330,-26-42 244,1 0-1,1-1 1,14 18 0,30 20-89,-54-55 173,0 0-1,-1 0 1,1-1 0,0 1-1,0-1 1,1 1-1,-1-1 1,0 0 0,0 0-1,0 0 1,0 0-1,0 0 1,0 0 0,0-1-1,3 0 1,-3 1-1,-1 0 4,1-1-1,-1 1 1,1 0 0,-1-1-1,0 1 1,1-1 0,-1 1-1,0-1 1,1 0 0,-1 0-1,0 1 1,0-1 0,0 0-1,1 0 1,0-2 0,4-3-4,3 1 3,-6 3 3,0 0 0,-1 0 0,1 0 0,-1 0 0,1-1 1,-1 1-1,0 0 0,0-1 0,3-5 0,18-27-6,-19 26 7,0-1-1,6-20 1,-4-3 3,-1 0 0,-2 0 0,-2 0 0,-4-53 0,2 52 3,1 19 4,-1 0 0,-1 1 0,0-1-1,-1 1 1,-7-20 0,7 22-4,1 8 0,1-1-1,-1 1 1,0 0-1,0 0 1,0 1 0,0-1-1,-1 0 1,0 1-1,1-1 1,-1 1-1,0 0 1,-1 0-1,1 0 1,-5-3-1,4 3 2,4 3-5,-1-1 0,1 1 0,-1 0 0,1-1 0,-1 1 0,1 0 0,-1 0 0,1-1 0,-1 1 0,1 0 0,-1 0 0,1 0 0,-1 0 1,1-1-1,-1 1 0,0 0 0,1 0 0,-1 0 0,0 1 0,-21-1 19,1 2 1,-29 6-1,26 1 26,-112 71 18,108-57-18,-102 120 15,108-112-28,-63 126 10,74-128-24,-18 98 6,29-103-11,29 100 10,-17-100-11,18 16-6,36 37 1,-64-74-8,1-1 0,-1 1 0,1-1 0,0 1 0,0-1 0,5 2 0,37 20 3,53 19 1,-67-35 3,105 1 9,-113-13-3,-12 1-6,-1 1-3,0-1 1,0 0-1,0-1 1,-1 0-1,1-1 1,-1 0-1,0 0 0,10-9 1,5-8 55,33-40-1,-14 14 132,-42 46-266,1 1 0,-1-1 0,1 1 0,0 0 0,-1 0 0,1-1 0,0 1 0,0 0 0,0 0 0,-1 1 0,1-1 0,0 0 0,0 1 0,0-1 0,1 1 0,-1-1 0,0 1 0,3 0 0,9 0-7666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6:5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8432,'0'0'0,"6"18"0,3 7-152,9 12 152,-2 1-5736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4:3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5472,'0'0'2817,"-1"9"-2665,-1 1-125,1-6 3,0 0-1,1 1 0,-1-1 1,1 0-1,0 1 1,0-1-1,1 8 1,8 360 1138,-7-270-1098,-2-59 84,-1 33-44,2 184 198,7-148-206,-6-98-87,12 114 80,-9-102-51,0 0 0,2 0 0,15 37 0,-21-59-35,2 0-1,-1-1 1,0 1-1,1 0 1,0-1-1,0 0 1,0 1-1,0-1 0,0 0 1,1-1-1,-1 1 1,1-1-1,0 1 1,0-1-1,-1 0 1,2 0-1,-1-1 1,5 2-1,4 1 10,0-2 0,0 1 0,26 0 1,-27-3-18,6 1 24,1-1 1,0-1-1,29-5 0,-27 3-14,-2 1 10,0-1-1,-1-1 1,1-1-1,20-8 1,-23 7-9,5-1 47,32-16 0,-32 13-12,30-10 1,-13 6-6,0-1 72,0 2 0,57-11 0,-87 23-97,-1-1 27,1 1-1,-1 0 1,1 0 0,0 1-1,-1 0 1,13 1 0,-17 0 17,23 6 144,-21-6-171,2 1 3,-3 0-10,6 6-6,-7-6-9,-1-2 0,-1 0-12,-1 0 0,1 0 0,0 0 0,0 0 0,0 0 0,-1 0 1,1 0-1,0-1 0,0 1 0,0 0 0,-1 0 0,1-1 0,0 1 0,0 0 0,-1-1 0,1 1 0,0-1 1,-1 1-1,1-1 0,0 1 0,-1-1 0,1 0 0,-1 1 0,1-1 0,-1 1 0,1-1 0,-1 0 0,1 0 0,-1 1 1,0-1-1,1 0 0,-1-1 0,2-1 0,16-33 0,54-150-52,-65 165 48,15-33-84,-7 20 71,55-130-813,-24 17-379,-45 144 1202,-1 0 0,1 0 1,0-1-1,-1 1 0,0 0 1,1-6-1,-5 0 6,4 9 1,-1-1 0,0 1 0,0 0 0,0 0 0,0 0 0,0 0 0,0-1 0,0 1 0,0 0 0,0 1 0,0-1 0,0 0 0,1 0 0,-1 0 0,0 0 0,-2 1 0,-4 2 0,1 0 1,-1 0 0,1 0-1,-1 1 1,1 0 0,0 0-1,0 1 1,1 0 0,0 0-1,-7 7 1,7-8 0,-133 140 43,87-84 9,36-39-10,1 2 0,1-1 1,0 2-1,-11 31 0,18-39-30,4-11 5,0 0-1,1 0 1,-1 0-1,1 0 1,0 1-1,0 9 1,0 13 56,2-1-1,0 1 1,2-1-1,7 29 1,2-11-31,-5-28 57,3-4-67,0 0 1,0 0 0,23 20-1,-15-22 42,89 35 30,-84-39-50,104 5 25,-101-15-33,86-35 22,-94 26-1,132-137 201,-135 133-254,22-31 93,3-13 21,-38 56-113,-1 0-1,0 0 0,0 0 1,0 0-1,0 0 0,0 0 1,-1-1-1,0 1 1,0 0-1,0 0 0,0 0 1,-1-1-1,-1-6 0,0 5 6,0-9 47,-2 0 0,1 1 0,-2-1 0,0 1-1,-1 0 1,-1 0 0,-12-19 0,1 6 123,-1 1 0,-1 2 1,-40-38-1,21 21 167,6 6-5,24 25-264,4 7-18,-2 2-3,3-1-9,-5-4-6,5 3-9,-3-5-1,5 6-15,0 3-8,-5 3-15,6-3-5,1 0 0,-1-1 1,0 1-1,1 0 0,-1 0 0,1 0 0,-1 0 1,1-1-1,-1 1 0,1 0 0,-1 0 1,1 0-1,0 0 0,0 0 0,-1 0 0,1 0 1,0 2-1,0-2-1,0 0 0,0-1 0,0 1 0,0 0 0,0 0 0,0 0 0,0 0 0,1 0 0,-1-1 0,0 1 0,0 0 0,1 0 0,-1 0-1,0-1 1,1 1 0,-1 0 0,1 0 0,-1-1 0,1 1 0,-1 0 0,1-1 0,1 2 0,1 1-2,18 24-1830,3 3-7320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4:35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821 241 5208,'18'-59'97,"-18"59"-88,0-1 1,0 0-1,0 0 0,0 1 0,0-1 1,0 0-1,0 0 0,0 0 0,0 1 1,0-1-1,0 0 0,0 0 0,-1 1 0,1-1 1,0 0-1,-1-1 0,-1-3 14,-3-7 136,1 0 1,-1 1-1,-1-1 0,0 1 0,0 0 0,-1 1 1,-1-1-1,0 2 0,-10-11 0,14 17-53,0 0-1,0 1 0,0 0 1,-1-1-1,1 2 1,-1-1-1,1 1 1,-1-1-1,0 1 1,-6 0-1,-4-2 122,-26-7 133,-21 1-11,48 10-121,-11 7-67,-37 18 1,42-14 58,-14 18-54,2 1 1,0 1 0,-30 43-1,45-54-134,6-5 37,0 0 0,-12 24 0,-101 187 504,111-203-547,7-13 14,0 1 1,1-1-1,-7 23 0,-34 117 140,29-75 12,13-52-164,0-2-11,1-10 5,2-1-1,-1 0 0,1 16 1,0 41 67,1-67-84,0 0-1,0 0 1,0 0-1,0 0 1,0 0-1,0 1 1,1-1 0,-1 0-1,0 0 1,1 0-1,-1 0 1,1 0-1,-1 0 1,1 0 0,-1 0-1,1 0 1,0 0-1,0 0 1,-1-1-1,1 1 1,0 0 0,0 0-1,0-1 1,0 1-1,0 0 1,0-1-1,0 1 1,0-1 0,0 1-1,0-1 1,0 0-1,0 1 1,0-1-1,1 0 1,-1 0 0,0 0-1,2 0 1,1 0 0,-1 0 1,1-1-1,-1 1 1,1-1-1,-1 0 1,1 0-1,-1 0 1,1 0-1,-1-1 1,0 1-1,6-5 1,2-3 10,0-1 0,-1 0-1,0-1 1,-1 0 0,16-25 0,-11 13 8,21-47 1,-35 70-25,15-34 58,-1-1 0,12-55 1,-20 65-1,-2 1 0,-1-2 0,0-35 0,-7 12 62,3 36-52,-2-6-84,-15-36 529,17 52-297,1 6-197,0-1 1,0 0 0,0 0-1,0 0 1,0 0-1,0 1 1,1-1 0,0 0-1,0 2 1,7 23 43,-1 10-19,18 74 49,-21-96-88,-2-10-3,-1 1 1,1-1-1,0 0 1,1 0-1,-1 0 1,6 8 0,6 10 4,1 0 0,0-2 1,2 1-1,21 20 1,-30-36-7,0 0-1,0-1 1,14 7 0,-10-7-2,-1 0 1,1-1 0,1-1-1,13 2 1,-13-6-5,74-36 1,-67 24-9,-15 8 4,13-10-15,-1 0 0,-1-2 0,-1 0 0,20-28 1,53-82-1771,-40 55-6612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4:3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344 932 7448,'7'-9'0,"21"-25"6,-21 29 5,-6 4-6,0 1-1,0-1 1,0 1 0,0 0-1,-1-1 1,1 1-1,0 0 1,0 0 0,0 0-1,0 0 1,0 0 0,0 0-1,0 0 1,-1 0-1,1 0 1,0 0 0,0 0-1,2 1 1,1 0 7,4-1-2,-6 0-5,0 0 1,0 0 0,0 0 0,0 0-1,0 1 1,0-1 0,0 1-1,0-1 1,0 1 0,0 0 0,0 0-1,2 1 1,22 12 92,40 29-1,-13-8-11,-51-34-71,0 1 4,8 6-14,-6-5 0,2 7-2,-1 0 5,-4-5 8,0 5 15,-1-8 34,0-2-62,0 0 0,-1 0 0,1 0-1,-1 0 1,1 0 0,0 0 0,-1 0 0,1 0-1,-1 0 1,1 1 0,0-1 0,-1 0 0,1 0-1,0 0 1,-1 0 0,1 1 0,0-1 0,-1 0 0,1 0-1,0 1 1,0-1 0,-1 0 0,1 1 0,0-1-1,0 0 1,-1 1 0,1-1 4,-1 1-1,1-1 1,0 1 0,-1-1-1,1 1 1,-1-1-1,1 1 1,-1-1 0,1 0-1,-1 1 1,1-1-1,-1 0 1,1 0 0,-1 1-1,0-1 1,1 0 0,-1 0-1,1 0 1,-1 0-1,0 0 1,1 1 0,-1-1-1,1 0 1,-1-1-1,-1 1 1,-11-1 103,-1 0 1,0-1-1,-22-7 1,19 5 26,0 0 0,-1 0 0,-34 0 1,-36 8 188,73 0-92,-68 35 87,66-27-114,10-5-127,-3 2-25,0 0-1,1 1 0,0 0 0,1 0 0,0 1 0,1 0 0,-9 17 0,-77 165 619,84-176-643,6-10 3,0-1 0,1 0 1,0 1-1,0-1 0,-1 8 1,-1 0 33,1 1 0,1 0 0,0-1 0,1 1 0,1 0 0,0 0 0,3 18 0,0-23-42,-3-7-14,1 0 0,0 0 1,0 0-1,0 0 1,0 0-1,0 0 0,1-1 1,-1 1-1,1 0 0,0-1 1,2 3-1,5 6 40,1-1-1,14 12 1,-12-17 37,9-4-25,39-2 1,-49-1-43,1 0 1,0-1 0,-1 0-1,0 0 1,1-2 0,-1 1-1,17-11 1,-15 8-10,8-6 36,76-72 25,-80 65-18,56-109 29,-61 97-17,37-154 25,-41 147-31,11-149 30,-19 153-30,-13-140 30,8 139-30,-30-160 27,26 157-40,5 17-26,-3-9 0,0 1 0,-2 0 1,-24-52-1,15 43 24,-3 2 1,-1 1 0,-40-53-1,24 49 36,36 38-61,-1-2 11,3 4-31,-1 0 0,1-1 1,0 1-1,0 0 1,0-1-1,0 1 1,0 0-1,-1-1 0,1 1 1,0 0-1,0 0 1,0-1-1,-1 1 1,1 0-1,0 0 1,0 0-1,-1-1 0,1 1 1,0 0-1,-1 0 1,1 0-1,0 0 1,0 0-1,-1-1 1,1 1-1,0 0 0,-1 0 1,1 0-1,0 0 1,-1 0-1,1 0 1,0 0-1,-1 0 1,1 0-1,-2 3 0,1 1 0,0-1 1,0 0-1,0 0 0,0 0 1,1 1-1,0-1 0,-1 0 0,1 1 1,0 3-1,0 43 4,4 24-2,4 21 2,7 21-3,6 4-2,6-9 0,7-10 0,4-6 0,5 3 0,4 5 0,2-2 0,1-12 0,0-13 0,-4-13 0,-40-55-1,1 0 0,0 0 1,1 0-1,0-1 1,0 0-1,0-1 1,1 1-1,0-2 1,0 1-1,0-1 0,17 6 1,18 4-1,7-5 1,-1-7 0,0-5 0,82-17 12,-109 15-10,29-6 33,-32 6-7,0-1 0,-1-1 1,0-1-1,31-15 0,-37 14-17,-5 3 15,0 0 0,0-1 0,11-9 0,84-95 281,-104 109-301,0 1 1,0-1 0,1 1-1,-1-1 1,0 1 0,0-1-1,0 1 1,0 0 0,0 0-1,0-1 1,0 1 0,0 0-1,0 0 1,0 0 0,0 0-1,0 0 1,0 0 0,-1 1-1,-42 3-1820,-7 1-7326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4:3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895 0 3952,'0'0'344,"-3"5"-297,-11 13-31,11-13 66,1-4-27,-8 6 8,8-7-53,1 1 1,0-1 0,-1 1 0,1-1 0,-1 1 0,1-1 0,-1 0 0,1 0 0,-1 0 0,1 0 0,-1 0 0,1 0 0,-1 0-1,-2-1 1,-10 0 275,-7 1-3,0 1 0,0 0 0,0 2 0,-27 6-1,37-6 2,-1 0 0,-22 2-1,23-4-117,-1 1 0,0 0 0,-17 6 0,-16 4 140,34-10-220,0 1 1,0 0-1,1 0 0,-1 1 0,1 0 1,0 1-1,-18 12 0,20-10-43,0 0 0,1 1 0,0 0 0,-6 10 0,6-8 4,0-1 1,0-1-1,-1 1 1,-16 13-1,8-10 4,-71 52 335,72-54-315,0 1 0,0 1 0,2 0 0,-20 22 0,9-10 88,12-12-99,1 1 0,0 0 0,1 1 0,0 0 0,1 0 1,1 1-1,0 0 0,-10 28 0,15-29-38,1 0 0,0-1 0,1 1 1,0 19-1,0 5-2,-1-7-2,1 0 1,2 1 0,1-1-1,12 58 1,-10-72 9,1-1 0,1 0 0,1 0 0,1-1 0,0 1 0,0-2 0,2 1 0,0-1 0,0-1 0,21 21 0,-25-31-16,-1 0 0,0 0 1,1 0-1,0-1 0,-1 0 0,1 0 0,0-1 1,0 0-1,0 0 0,0 0 0,0-1 0,7 1 1,-5-1 4,5 1 14,0-1 0,0 0 0,0 0 0,0-2-1,0 1 1,0-2 0,0 0 0,-1 0 0,16-7 0,-11 1 31,-1 0 0,0-1 0,0 0 0,-1-1 0,0-1 0,14-15 0,-17 15-44,4-2 13,0-1 0,-1-1 1,-1 0-1,19-29 0,-29 39-15,0 0 1,1 0-1,-1 0 0,1 0 0,8-5 0,-9 6-2,1 0 1,0 1-1,-1-1 0,5-8 0,-6 9-9,12-29 28,-13 27-20,5-9 17,0 0 0,1 0 0,1 1 0,12-16 1,-17 25-2,0 0 0,-1 0 1,1 0-1,4-11 0,-6 9-7,2 1 0,-1 0 0,1 0 0,4-5 0,9-12 46,-1-1 0,-1-1 0,-1 0 0,-1-1 0,-1 0 0,-2-1 0,0 0 0,-2-1 0,6-33 0,-4 13-22,-4 24-5,-1 0 0,-1 0 0,1-32 0,-6 4 5,-2 43-38,-6 1 0,6 4 0,-1-3 0,3 5 64,1 2-72,0-1 1,0 1 0,0 0 0,0-1 0,-1 1 0,1 0 0,0-1 0,0 1 0,-1 0 0,1 0 0,0-1-1,-1 1 1,1 0 0,0 0 0,0-1 0,-1 1 0,1 0 0,0 0 0,-1 0 0,1 0 0,-1 0 0,1-1 0,0 1-1,-1 0 1,1 0 0,0 0 0,-1 0 0,1 0 0,-1 0 0,1 0 0,0 0 0,-1 0 0,1 1 0,0-1-1,-1 0 1,1 0 0,-1 0 0,1 0 0,0 0 0,-1 1 0,-14 30 10,1-3-5,-2 9-3,4 0 2,6-2-2,4 1 2,2 4-2,0 3 2,1-5-2,0 35 4,2-35-7,-1 5 0,-2 22-2,6 75-7,-5-131 6,1-1 1,0 1-1,1 0 1,0-1-1,0 0 0,1 0 1,8 14-1,-6-12 1,-5-7 1,0 0 0,1-1 0,-1 1 0,1-1 0,0 0 0,-1 1 0,1-1 0,0 0 0,0 0 0,5 3 0,1 2-1,26 16 1,4-8 1,5-10 0,-15-7 7,0-1 0,0-1 0,-1-2 0,42-14 0,-45 13-5,-9 3 13,0 0 0,0-2 0,14-7 1,-4 1 31,-25 12-42,14-5 25,-13 5-27,-1 0 0,1-1-1,-1 1 1,1 0 0,-1 0 0,1 0-1,0 0 1,-1 0 0,1 0 0,-1 0-1,1 0 1,-1 0 0,1 0 0,0 0-1,-1 0 1,1 0 0,-1 0 0,1 0-1,-1 1 1,1-1 0,-1 0-1,1 0 1,-1 1 0,1-1 0,-1 0-1,1 1 1,0 0 0,-7 1 49,-27 7-1777,-9 4-6955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2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973 9 11744,'0'0'776,"-10"-2"-543,-31-4-172,39 6-55,0 0 1,1-1-1,-1 1 0,0 0 0,0 0 1,1 0-1,-1 1 0,0-1 0,0 0 1,1 1-1,-4 0 0,-167 45 85,125-31-111,-206 103-12,204-87-8,-164 131-32,178-129-48,-2 12 29,-44 68 0,80-111 78,0-1 0,0 1 0,0 0-1,0 0 1,0-1 0,1 1 0,-1 0-1,0 0 1,1 0 0,0 0 0,-1 0-1,1 0 1,0 3 0,-1 6-23,1 0-1,0 0 1,1 0 0,2 15 0,0-16 21,1 1 1,0-1-1,0 0 1,8 13 0,-12-23 14,2 3-20,-1-1 0,1 1 0,-1-1 0,1 1 0,0-1 0,0 0 0,0 1 0,4 1 0,142 121-230,-110-100 85,193 89-55,-180-94 88,180 71-23,-195-74 149,3 7 2,38 28 1,-76-51 4,0-1-1,0 1 1,0 0-1,0 0 1,0 0-1,0-1 1,0 1 0,-1 0-1,1 0 1,0 0-1,-1 0 1,1 0-1,0 2 1,2 5 2,-1-1 1,0 1-1,0-1 1,-1 1-1,0 0 1,0-1-1,-1 16 1,0-22 0,0 0 1,0 0-1,0 0 1,0 0-1,-1 0 1,1 0-1,0 0 1,-1 0-1,1 0 0,-1 0 1,1 0-1,-1 0 1,1 0-1,-2 0 1,-1 5 9,-1 0 1,0 0-1,-1-1 1,1 0-1,-1 0 1,0 0-1,-1-1 1,1 1-1,-1-1 1,0-1-1,0 1 1,0-1-1,0 0 1,-13 4-1,-81 17 163,81-24-3,3-4-126,0-1 1,1-1 0,0 0 0,-16-9 0,30 14-36,0 0 1,0 1 0,0-1 0,-1 0 0,1 0 0,0 0 0,0 0-1,0 0 1,0 0 0,1 0 0,-1 0 0,-1-2 0,-3-6 16,0 0 1,1-1-1,0 0 1,0 0-1,1 0 1,1 0-1,-3-14 1,5 21-16,0 1 1,0-1 0,0 1-1,0-1 1,0 1 0,1-1 0,-1 1-1,1-3 1,48-162 181,-32 127-82,101-168 44,-90 169-78,-28 39-81,74-84 85,9 13-49,-49 48 58,126-61 36,-133 74-35,76-11 44,-102 21-133,0 0 1,0 0 0,0 0 0,0 0-1,0 0 1,0 0 0,0 0 0,0 0-1,0 0 1,0 0 0,0 1 0,0-1-1,0 0 1,1 1 0,11 6 22,0 0 0,-1 0-1,0 1 1,14 12 0,-14-5 59,-5 1-63,-1 1 1,0-1-1,-1 1 0,3 19 1,-8-11 55,-10 124 36,8-125-52,-8 41-1,4-39-46,2-3-6,-1 1 22,-11 33 0,-8 31 46,24-88-79,0 0 1,0 1-1,0-1 1,0 0-1,0 1 0,0-1 1,0 0-1,0 1 1,0-1-1,0 0 0,0 1 1,0-1-1,0 0 1,0 0-1,0 1 0,-1-1 1,1 0-1,0 1 1,0-1-1,0 0 0,0 0 1,-1 1-1,1-1 1,0 0-1,0 0 0,-1 1 1,1-1-1,0 0 1,0 0-1,-1 0 0,1 1 1,0-1-1,0 0 1,-1 0-1,1 0 0,0 0 1,-1 0-1,1 0 1,0 0-1,-1 0 1,1 0-1,0 0 0,-1 0 1,1 0-1,0 0 1,-1 0-1,1 0 0,0 0 1,-1 0-1,1 0 1,0 0-1,0 0 0,-1 0 1,1-1-1,0 1 1,-1 0-1,1 0 0,0 0 1,0-1-1,-1 1 1,1 0-1,0 0 0,-1-1 1,1 1 1,-14-20 11,9 3 7,-7-162-1748,10 58-7059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3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1 460 5296,'36'-40'257,"-6"3"-22,38-43 731,-51 62-884,-4 4 184,1 2 0,19-17-1,106-87 627,-111 94-424,91-54 159,-99 68-327,-5 5-202,0 1 0,0 0 1,29 1-1,-43 1-87,0 0-1,0 0 1,0 1-1,0-1 1,0 0-1,0 0 1,0 1-1,0-1 1,0 0-1,0 1 1,0-1-1,0 1 1,0-1-1,0 1 1,1 1-1,7 5 18,-1 1 0,0 1 1,0 0-1,0 0 0,-2 0 0,1 1 0,5 11 0,-2 4 67,34 127 37,-16-62-14,-20-67-103,23 54 5,-17-47 15,74 116 20,-68-120-14,80 77 23,-81-88-17,-2-8-31,-1 0 0,0-1 1,35 7-1,-50-13-13,0 1-1,0-1 1,1 0 0,-1 0 0,0 0-1,0 0 1,0 0 0,0 0 0,0 0-1,0-1 1,0 1 0,0 0 0,0-1-1,0 1 1,0 0 0,1-2 0,15-7 15,0 0 0,-1-2 1,27-22-1,-26 14 70,59-94 55,-65 90 17,-8 15-109,1-3-12,0 0 0,0-1-1,-1 1 1,-1-1 0,0 0 0,-1 1 0,0-1 0,0 0 0,-3-16 0,1 3 47,-3-27 333,-2 0 0,-16-60 1,21 110-305,-2 6-6,-6 10-49,0-1 1,2 1 0,-12 29-1,10-15 75,-22 152 50,28-136-90,20 206 36,-9-196-71,-3-29-39,5 28 13,2 0-1,34 88 0,93 208 102,-132-331-126,8 31 0,-15-47-7,0-1 0,0 1-1,0 0 1,0-1 0,0 1 0,-1 0-1,1-1 1,0 1 0,-1 0-1,1-1 1,-1 1 0,0-1 0,1 1-1,-1-1 1,0 1 0,0-1-1,0 0 1,0 1 0,0-1 0,0 0-1,-1 0 1,0 2 0,0-2 1,-5 2 24,-5-3-7,0-1 1,0 0-1,0-1 1,-20-6-1,-47-17 91,61 19-114,-82-28 233,86 33-109,8 1-84,-7 1 4,1 1-1,-1 0 1,1 0-1,-1 1 0,-22 9 1,27-8-165,2-1-210,-1-1-1,0 0 1,0 1-1,-14 1 1,3-1-9319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37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0 140 9416,'18'-12'56,"-1"2"1,2 0 0,32-12-1,-32 15 19,13-7 130,1 2 0,55-12 0,-72 20-129,16-2 445,65-5 306,110 4-1,-206 7-807,0 0-1,0 0 0,0 0 0,0 0 0,0 0 1,0 0-1,0 0 0,0 0 0,0 1 1,0-1-1,-1 0 0,1 1 0,0-1 0,1 1 1,0 0-62,0 0 0,0 1 0,-1-1 1,1 0-1,0 1 0,-1-1 0,0 1 1,1-1-1,-1 1 0,0 0 0,1 0 1,-1-1-1,0 1 0,0 0 0,-1 0 0,1 0 1,0 0-1,-1 0 0,1 0 0,-1 0 1,0 0-1,1 1 0,-1-1 0,0 0 1,0 0-1,-1 0 0,1 0 0,-1 3 1,-1 36-7798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38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0 275 7800,'6'2'5,"-1"-1"1,0 1 0,0 0-1,10 5 1,-8-3 14,1 0 0,0-1 0,0 0 0,10 2 0,25 4 46,65 5 0,-71-14-45,57-6 4,22-8-19,85-31-8,-166 33-4,129-56-5,-135 52-1,5-8-301,-1-2 0,30-30 0,2-8-4333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3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5208,'3'0'-40,"5"0"-20,30-2-9,57-9 0,-74 8 126,-16 3 61,0-1 1,1 1 0,-1 0 0,1 1 0,-1-1 0,0 1 0,1 0 0,-1 0-1,0 1 1,8 2 0,-7-1 36,-2-2 0,0 0 0,-1 1 1,1 0-1,-1-1 0,1 1 0,-1 1 0,0-1 0,0 0 1,0 1-1,0 0 0,0-1 0,-1 1 0,5 6 0,-5-7-55,-1-1-15,0 1 0,0-1-1,0 1 1,0 0 0,-1-1 0,1 1-1,0 0 1,-1-1 0,1 1-1,-1 0 1,1 0 0,-1-1 0,0 1-1,0 4 1,1 5 104,2 2-75,4 29 560,-5-8-307,-2-21-206,0 0 0,1 0 0,1 0 0,0 0 0,1 0 0,0-1 0,8 20 0,-4-26 120,2-3-217,0-2 0,0 1 0,0-1 0,0 0 0,10-1 0,-3-3 144,86-43 83,-92 41-212,1-1 1,-1 0 0,16-13 0,-9 6-33,-1 1-15,-11 9 0,0 0 0,0-1-1,-1 1 1,0-1 0,0 0-1,0 0 1,7-10 0,-1 1 61,-1 0 0,0-1 1,-1-1-1,-1 1 0,0-1 1,-1-1-1,8-28 0,-13 36-62,7-56 188,-8 57-158,1-106 690,-1 109-542,-2 11-37,-2 0-144,2-4-5,0 0 0,1 0 0,-1 1 0,1-1 0,0 0 0,0 1 0,-1 7 0,2-10-17,-4 14 33,1 1 0,1 0 0,0 1 0,1-1 0,1 0 0,2 18-1,6 146 64,-7-137-76,2 71 1,3 28-20,3-7-2,5-21-4,17 96-15,-30-197 12,4 20-6,-2 0-1,-2 63 1,-2-95 8,1-1 0,0 1 0,-1-1-1,1 1 1,0-1 0,-1 1 0,1-1 0,0 0-1,-1 1 1,1-1 0,-1 1 0,1-1 0,-1 0-1,1 1 1,-1-1 0,1 0 0,-1 0 0,1 1-1,-1-1 1,0 0 0,1 0 0,-1 0 0,1 0 0,-1 0-1,0 0 1,1 0 0,-1 0 0,1 0 0,-1 0-1,0 0 1,0 0 0,-1 0-1,-3 0 1,-1-1-1,1 0 0,-1 0 1,1-1-1,-1 1 0,1-1 1,0 0-1,0 0 0,0-1 1,0 0-1,-6-4 0,-37-28 3,-117-96 40,114 89-2060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3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6904,'-30'22'953,"26"-19"-821,0 1 0,0 0 0,1 0 0,-1 0-1,1 0 1,0 1 0,0-1 0,1 1 0,-1 0 0,1 0 0,0 0 0,-2 10-1,1-1 39,0 0-1,-1 23 0,4-35-170,-1 17 325,0 0-1,3 22 0,1 25 302,-9 145 739,5-187-1301,1-3 151,5 37 1,-4-49-123,5 44 246,13 58 0,-12-66 106,2 70 0,-9-112-317,6 7-1829,1 0-7564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3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0 259 8344,'3'2'1,"0"0"0,0 0 0,0 0 0,0 0 0,0 0 0,1-1 0,-1 1 0,1-1 0,-1 0 0,0 0-1,1 0 1,0-1 0,-1 1 0,6-1 0,50-1 2,22-8 2,15-5-3,118-23 20,-170 27 92,180-46 98,-180 44 169,207-54 578,-218 57-735,112-27 216,-57 16-1554,-50 11-5292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3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39 605 6552,'-32'14'233,"25"-15"303,263-70 352,-181 50-431,-51 15-314,0-1 1,38-18 0,-33 10 55,50-33 1,-63 31 81,-10 10-176,1-1-51,-1 0 1,0-1-1,0 1 1,-1-1-1,0 0 1,-1-1-1,0 1 1,0-1-1,-1 1 1,2-12-1,31-201 1107,-35 220-1110,-1-1-1,1 1 0,-1-1 1,0 1-1,0-1 1,-1 1-1,1-1 0,0 1 1,-1 0-1,1-1 1,-1 1-1,0-1 0,0 1 1,0 0-1,0 0 0,0 0 1,-1-1-1,-2-2 1,-4-3 261,7 7-288,0-1 1,0 1-1,0 1 1,-1-1 0,1 0-1,0 0 1,0 0-1,-1 0 1,1 1 0,0-1-1,-1 1 1,1-1 0,-1 1-1,1 0 1,-1-1-1,1 1 1,0 0 0,-1 0-1,1 0 1,-1 0-1,1 0 1,-1 0 0,1 0-1,-1 1 1,1-1-1,-1 1 1,1-1 0,-1 1-1,1-1 1,0 1 0,-1 0-1,1-1 1,0 1-1,0 0 1,0 0 0,0 0-1,-1 0 1,1 0-1,0 0 1,-1 2 0,-3 4 12,0-1 1,1 0-1,-1 1 1,-5 13-1,9-18-44,-7 20 154,-14 131 46,22-118-105,1-10-45,1 14 4,2-1 0,13 57 0,31 144 134,-34-130-130,6 0-6,15 99 101,-28-150-81,-6-57-61,-1 1 1,0-1-1,0 0 1,0 1 0,0-1-1,0 0 1,-1 1-1,1-1 1,0 0-1,-1 0 1,1 1-1,-1-1 1,1 0-1,-1 0 1,1 1-1,-1-1 1,0 0-1,0 0 1,1 0-1,-1 0 1,0 0-1,0 0 1,0 0 0,0-1-1,0 1 1,0 0-1,-2 1 1,-2 0 11,-1 0 0,1 0 1,-1 0-1,-10 2 1,14-4-14,-11 3 7,-36 4 79,-5-5 63,-62-5 1,111 3-65,-4 0 21,7 0-3,4 0-99,-1 0 0,0 0 0,1 0 0,-1 0 0,1 0 0,-1 0 0,0 0 0,1-1 0,-1 1 0,0 0 0,1-1 0,-1 1 0,0-1 0,3-1 0,-2 0 1,1 1 0,0-1 0,0 1 0,0 0-1,0 0 1,0 0 0,0 0 0,1 1 0,3-1 0,249-26 246,-135 25-16,-41 3-41,82-7 179,-153 5-290,9 1 111,0-1-1,33 5 1,-48-3 439,-4-2-625,0 1 0,1 0 1,-1-1-1,0 1 0,0 0 0,0 0 1,0-1-1,0 1 0,0 0 0,1 0 1,-1 0-1,0 0 0,0 0 1,0 1-1,-2-1 0,-11 2 135,2-2-2340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4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426 130 8968,'7'-13'280,"0"1"0,1 0 0,0 1 0,0 0 0,1 0 0,1 1 1,0 0-1,0 0 0,1 1 0,12-8 0,-17 15 7,4 1 58,-10 1-331,0 0 0,0 0 0,1 0-1,-1 0 1,0 0 0,0 1 0,0-1 0,1 0 0,-1 0-1,0 0 1,0 0 0,0 1 0,0-1 0,0 0 0,1 0 0,-1 0-1,0 1 1,0-1 0,0 0 0,0 0 0,0 0 0,0 1 0,0-1-1,0 0 1,0 0 0,0 1 0,0-1 0,0 0 0,0 0 0,0 1-1,0-1 1,0 0 0,0 0 0,0 0 0,0 1 0,0-1 0,0 0-1,0 0 1,0 1 0,-3 10 83,1-5-45,1-4-27,0 0-1,0 0 1,0 1 0,-1-1-1,1 0 1,-1 0-1,1 0 1,-1 0 0,1 0-1,-1-1 1,0 1 0,0 0-1,-3 1 1,-15 12 166,-40 22 1,54-34-142,0 0 0,0 0 1,0 0-1,-1-1 1,1 0-1,-11 2 1,-3 0 2,-53 13 118,48-11-35,1 0 0,-33 14 0,58-19-130,-1 0 0,0 0 1,1 0-1,-1 0 0,1 0 0,0 0 0,-1 0 1,1 0-1,0-1 0,-1 1 0,1 0 1,0 0-1,0-1 0,1 2 0,5 4 1,23 14 28,82 38-1831,-43-24-7344</inkml:trace>
  <inkml:trace contextRef="#ctx0" brushRef="#br0" timeOffset="1">715 817 9056,'1'27'6,"-1"-20"4,0 0-1,0-1 0,-1 1 1,0 0-1,0 0 0,-4 12 1,-4 13 119,-1 0-1,-2 0 1,-1-1 0,-32 54 0,-2-26 84,26-36 595,-112 88 303,103-88-430,-117 100 191,55-41-372,16-23-2121,3-1-6739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4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3768,'0'0'1976,"5"2"-888,-1 0-926,0-1 1,0 1-1,0-1 1,1 0-1,6 1 1,41 0 879,78-5-129,99-6-291,-186 8-341,0 0-195,24 2 228,1-4 1,0-3-1,91-19 0,-26-17 816,-132 41-575,-18-3-95,1-1-389,6 3-32,4 2-6,0-1 1,1 1-1,-1 0 1,1 0-1,-1 0 0,-9 3 1,-6 1 52,0 1 0,-40 14 1,42-7 54,-70 73 56,87-83-183,0 0 1,0 1-1,1-1 0,-1 1 0,0-1 0,1 1 0,-2 3 1,-14 38 59,-17 70 0,28-77-14,6 137 17,6-140-50,50 147 7,-42-142-20,22 59-1,3 23-9,-15-13 1,-17-22-2,-5-58 2,2 1 0,6 31 0,-9-58-5,-1 1 1,1 0 0,-1 0 0,0 0-1,-1 0 1,1 0 0,0 0 0,-1-1 0,1 1-1,-1 0 1,-2 5 0,3-8-1,0 1 0,-1-1 1,1 0-1,0 1 0,0-1 1,0 0-1,-1 0 0,1 1 1,0-1-1,0 0 0,-1 0 0,1 0 1,0 1-1,0-1 0,-1 0 1,1 0-1,0 0 0,-1 0 0,1 1 1,0-1-1,-1 0 0,1 0 1,0 0-1,-1 0 0,1 0 1,-1 0-1,-18 3 5,0-1 1,-31 0-1,28-2 1,-1-2 0,0 0 0,-43-11 0,46 8-1,5 2 10,1-1 0,0 0 0,1-1 0,-26-12 0,26 10-3,11 6-5,0 0 0,-1-1 0,1 1 0,0-1 1,0 1-1,0-1 0,0 0 0,0 0 0,1 0 0,-1 0 1,0 0-1,1 0 0,0 0 0,-1-1 0,1 1 0,0 0 1,0-1-1,0 1 0,1-1 0,-1 1 0,0-1 0,1-3 0,-1 3 4,3-8 89,0 4-83,0 1 1,1-1 0,0 1 0,0 0 0,1 0-1,0 1 1,0-1 0,0 1 0,1-1 0,-1 1-1,1 1 1,0-1 0,10-6 0,106-67 142,-89 63-34,146-58 42,-138 60-86,184-48 32,-178 50-52,212-42 56,-84 21-44,-160 28-68,-14 4-5,0 0-1,0 0 0,0 0 0,1 0 0,-1 0 0,0 0 0,0 0 0,0 0 0,0 0 0,0 0 1,0 0-1,0 0 0,0 0 0,0 0 0,0 0 0,1 0 0,-1 0 0,0 0 0,0 0 0,0 0 1,0 0-1,0 0 0,0-1 0,0 1 0,0 0 0,0 0 0,0 0 0,0 0 0,0 0 0,0 0 1,0 0-1,0 0 0,0 0 0,0 0 0,0-1 0,0 1 0,0 0 0,0 0 0,0 0 0,0 0 1,0 0-1,0 0 0,0 0 0,0 0 0,0 0 0,0 0 0,0-1 0,0 1 0,0 0 0,0 0 1,0 0-1,0 0 0,0 0 0,0 0 0,0 0 0,0 0 0,0 0 0,0 0 0,0 0 0,0 0 1,0-1-1,-1 1 0,1 0 0,0 0 0,0 0 0,0 0 0,-15-22 2,9 18-3,0 1 1,-10-9 3,7 7-1,-13 0 3,-2-4 4,22 8 20,5 4-11,5 3-6,1 1-3,-1 0 1,15 16-1,55 67 19,-62-68 0,-7-4-17,0-1 0,-1 2 1,-1-1-1,-1 1 0,0 0 0,3 21 0,35 134 132,-42-164-127,-1-6 9,-1 0-1,0 0 1,0 0 0,0-1-1,0 1 1,0 0 0,-2 7-1,1-8 100,-18-8 27,12 0-38,3 0-94,1 0-1,0 0 1,0 0-1,1-1 0,-1 1 1,1-1-1,1 1 0,-1-1 1,1 0-1,0 0 1,0 1-1,0-1 0,1-10 1,1-19 53,7-53 0,-1 59 16,46-121 36,-38 122-58,-4 10-32,26-28-1,-22 32-22,29-24-1,-44 38-10,26-16 42,10 0-12,55-15 0,-68 29-4,9 7-8,45 13-1,-75-18-15,0 1-1,0 0 1,0-1-1,0 1 0,0 0 1,0 1-1,0-1 1,3 3-1,8 6 2,-1 2 0,-1-1 0,1 2 0,-2-1 0,10 16 0,-10-4 3,4 45 1,-4 23-4,-11-3 2,-10-11-4,-5-18-1,0-14 0,15-42 84,0 0-1,0 0 1,0 1-1,0-1 0,1 7 1,3 10-2901,2-1-8762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4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51 8248,'6'1'86,"15"-5"378,-21 4-440,1-1-1,-1 1 0,0 0 0,0-1 1,0 1-1,0 0 0,0-1 0,0 1 0,0 0 1,0-1-1,0 1 0,0 0 0,0-1 1,0 1-1,0 0 0,-1-1 0,1 1 1,0 0-1,0-1 0,0 1 0,0 0 0,-1-1 1,1 1-1,0 0 0,0-1 0,0 1 1,-1 0-1,1 0 0,0-1 0,-1 1 1,-10-12 698,2 4-61,5 6-578,0 0-1,0-1 0,0 2 0,0-1 1,-1 0-1,1 1 0,-1 0 1,0 0-1,1 0 0,-1 0 1,0 1-1,1 0 0,-1 0 0,-6 1 1,6-1 10,-8 0 44,0 1 0,0 1-1,0 0 1,0 1-1,1 0 1,-24 9 0,25-8-63,-8 6 313,-4 9-127,-39 41 1,49-39 26,-39 99 99,46-95-172,-3 91 75,11-95-121,3-11-129,0 1 0,0-1 0,1 0 0,0-1 0,13 16 1,-18-23-29,0-1 1,0 0 0,0 0 0,0-1-1,0 1 1,0 0 0,0 0 0,0 0 0,0-1-1,1 1 1,1 0 0,8 4 21,0-1 0,0 0 0,0-1-1,0 0 1,1-1 0,0 0 0,-1 0 0,19-1 0,84 3 99,-90-5-104,17-6-993,78-24 1,-25 0-8876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2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9952,'0'-16'1,"3"-38"72,0 26-35,-1 11 79,1 0-1,1-1 1,0 1 0,1 0 0,12-27 0,-16 43-107,-1 1 0,0 0 0,0 0 0,0 0 0,0-1-1,0 1 1,0 0 0,1 0 0,-1 0 0,0 0 0,0-1 0,0 1 0,0 0 0,1 0 0,-1 0-1,0 0 1,0 0 0,0 0 0,1 0 0,-1-1 0,0 1 0,0 0 0,0 0 0,1 0 0,-1 0 0,0 0-1,0 0 1,1 0 0,-1 0 0,0 0 0,0 0 0,0 0 0,1 0 0,-1 1 0,11 0 85,-1 0 0,1 1 0,-1 1 0,16 5 1,-6 2 205,9 12-170,0 2 0,25 27 0,137 151-1329,-93-105-6262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18 479 7800,'-4'10'8,"1"0"1,0 0-1,1 1 1,0-1 0,0 1-1,1-1 1,1 1-1,0-1 1,0 1-1,1-1 1,3 16-1,-3-24-3,0 1-1,0-1 1,1 0-1,-1 0 1,1 0-1,-1 0 1,1 0-1,0 0 1,0 0 0,0-1-1,0 1 1,0-1-1,0 1 1,0-1-1,0 0 1,0 0-1,1 0 1,-1 0-1,1 0 1,2 0-1,3 2 32,-3-1 0,0 1 0,0-2 0,0 1 0,0-1 0,0 0 0,1 0-1,-1 0 1,0-1 0,1 1 0,-1-1 0,1-1 0,-1 1 0,0-1 0,8-2 0,-4 1 13,-7 1-17,0 0 0,1 0 1,-1 0-1,0 0 0,1 0 1,-1 0-1,0-1 0,0 1 1,0-1-1,0 0 0,0 1 0,-1-1 1,3-3-1,4-2 138,0-1-68,-1 0 0,1 0 0,-1-1-1,0 0 1,-1 0 0,0-1-1,8-19 1,4-15 401,-3-2 0,11-52 0,-23 83-427,1-33 395,10-53 722,-13 96-939,-1-1 34,0 4-63,2 1-46,0-1-160,0 1 0,0 1 1,0-1-1,0 0 1,0 0-1,1 1 1,-1-1-1,0 1 0,0 0 1,0-1-1,1 1 1,-1 0-1,0 1 1,0-1-1,1 0 1,-1 0-1,0 1 0,0 0 1,0-1-1,0 1 1,0 0-1,0 0 1,0 0-1,4 2 0,1 2 2,0-1 0,-1 1 0,1 0 0,9 11 0,-8-8-3,-2 1 0,1 0-1,-1 0 1,-1 1 0,0 0-1,6 14 1,-6-13-10,39 104 89,-24-59-68,21 37 0,-40-92-28,-1 0 0,1 0 1,0 0-1,-1 1 0,1-1 1,0 0-1,-1 0 0,1 0 1,0 0-1,0 0 0,0-1 0,0 1 1,0 0-1,0 0 0,0-1 1,0 1-1,0 0 0,0-1 0,0 1 1,1-1-1,-1 1 0,0-1 1,0 0-1,1 0 0,-1 1 1,0-1-1,0 0 0,1 0 0,-1 0 1,0 0-1,1-1 0,-1 1 1,0 0-1,0 0 0,2-2 1,7 1 8,2-2-1,0 0 0,0 0 0,-1-1 0,1 0 0,18-11 0,-17 9 7,-1 1-7,0-1 0,-1 0 0,0-1 0,0-1 0,-1 1 0,0-1 0,12-12 0,92-114 221,-67 76-83,-39 48-83,32-43 295,-39 51-81,1 6-179,41 99 98,-40-99-193,0 1 0,0-1 1,0 0-1,1 0 0,-1 0 0,1 0 0,0-1 0,0 0 1,0 1-1,1-1 0,-1-1 0,1 1 0,-1-1 0,1 0 1,7 3-1,-1-4 4,4-3-3,0 1 1,-1-2-1,1 0 1,-1 0-1,0-1 1,0-1-1,17-9 1,-22 9-4,-6 3-1,0 0 0,0 0 0,0-1-1,0 1 1,0 0 0,-1-1 0,1 0 0,-1 0 0,0 0 0,4-5 0,27-52 16,-32 57-15,0 0-1,-1 0 0,1 0 1,-1 0-1,0 0 1,0 0-1,0-1 1,0 1-1,-1 0 0,1 0 1,-1 0-1,1 0 1,-1 0-1,0 0 1,-1 0-1,1 0 0,0 0 1,-1 0-1,1 1 1,-3-4-1,2 3 1,-8-8 13,-5 1-6,-1 0 0,-30-14-1,40 22-3,-1 0-1,1 0 0,-1 0 0,0 1 0,0 0 0,1 0 0,-1 1 1,0 0-1,0 0 0,0 1 0,1-1 0,-11 4 0,10-3 0,6-1-2,0 0 0,0 1 0,-1-1-1,1 0 1,0 0 0,0 1 0,0-1 0,0 1 0,0-1 0,0 1 0,0-1 0,0 1 0,-1 1-1,-15 13 11,0 0 0,-18 22-1,22-17 2,-15 42 1,20-40-12,-9 44 0,14-47 0,0 0-1,1 32 1,3-36-2,0-1 1,1 0-1,5 22 0,-2-22 0,0 0 0,1 0 0,1-1 0,0 0-1,15 22 1,-21-34 0,-1 0-1,1 0 1,0 0-1,0 0 1,-1 0-1,1-1 1,0 1 0,0 0-1,0 0 1,0-1-1,0 1 1,0 0-1,0-1 1,2 1-1,31 13-4,40 10 0,-47-21-9,145-18-8,-133 5-10,147-70-11,-183 78 38,1 1 0,-1-1 0,0 0-1,0 0 1,0-1 0,0 1 0,0 0 0,3-5-1,16-16-17,20-27 0,-25 25 11,16-31 1,-18 23-54,-11 20 38,4-8-3,0 0 0,-2-1 0,-1 0-1,-1 0 1,2-31 0,-5 50 15,0-15-54,-1-1 1,-1 0-1,-5-35 1,-3 1-116,9 46 65,2-3-14,-1 10 124,-1-1 0,0 0 1,1 0-1,-1 0 1,1 0-1,0 0 0,-1 0 1,1 1-1,-1-1 1,1 0-1,0 1 1,0-1-1,-1 0 0,1 1 1,0-1-1,0 1 1,0-1-1,0 1 1,0-1-1,0 1 0,0 0 1,0 0-1,-1-1 1,1 1-1,0 0 1,0 0-1,0 0 0,2 0 1,33 3-72,-31-2 63,9 0 9,36 10-26,77 22 0,-114-30 31,-1 1 0,1 0 0,17 9 1,-7-3 0,52 25 1,42 34 3,-100-55 12,-9-3-10,0 0 1,0 1 0,-2 0 0,12 24 0,-15-19 35,-3-10-23,0-1-9,0 0 0,0 0 0,0 0 0,-1 0-1,1 0 1,-2-1 0,1 1 0,-1 0 0,0 0 0,0-1 0,0 1 0,-4 5 0,3-5 11,-1-1 0,0 0 0,0 1 0,0-2 1,-1 1-1,0 0 0,1-1 0,-2 0 1,1 0-1,0 0 0,-1-1 0,0 0 1,-9 4-1,6-8 89,-2-4-55,0-2 1,-17-11-1,19 8 75,4 2-97,1 0 0,0 0 1,1 0-1,-1 0 0,2 0 0,-1-1 0,1 1 1,1-1-1,-1 0 0,1 0 0,1 1 1,0-1-1,1-14 0,9-22 16,-3 28 61,7-4-52,1 1 1,1 1 0,1 0-1,0 1 1,25-20 0,-26 25-42,-9 7 5,0 1 0,1-1 1,-1 2-1,15-8 0,-11 6 14,-3 1-22,0 0 0,1 1 1,-1 0-1,1 0 0,0 1 0,0 0 0,0 1 1,18-3-1,-12 5-1,0 0 0,0 1 1,0 1-1,-1 0 0,1 1 1,0 1-1,26 10 0,-3 6-5,-35-19-5,0 1 0,-1-1 1,1 1-1,0 0 0,-1 0 1,1 0-1,-1 0 0,0 1 1,1-1-1,-1 1 0,0-1 1,1 4-1,4 4 2,20 35-1,-5 7-2,-4 9 0,-15-50 0,0 0 0,-1 1-1,-1 0 1,0-1 0,0 1-1,-2 13 1,1-24-1,0 1 0,-1 0 0,1-1 0,0 1 0,-1 0 0,1-1 0,-1 1 0,1-1 0,-1 1 0,0-1 0,1 1 0,-1-1 0,0 1 0,0-1 0,0 0 0,0 0 0,-2 2 0,-2 2-1,5-5 2,-19 25-31,18-24 29,0 1-1,0-1 1,0 0 0,0 0 0,-1 0 0,1 0 0,0 0 0,-1 0-1,1 0 1,-1-1 0,1 1 0,-1 0 0,1-1 0,-1 1 0,-2 0-1,1-5-3,-12-14 4,13 14 2,1 1 0,0 0 0,0 0 0,0-1 0,0 1 0,0 0 0,0-8 0,1 4 0,0 0 0,0 1 0,1-1 0,2-12 0,-1 11 0,1-1 0,0 1 0,0 0 0,7-12 0,-4 10 1,0 0-1,1 1 0,15-16 1,-10 13 1,1 1-1,22-15 1,43-20 1,6 7 2,-2 10-4,-7 9-1,-12 12 0,-52 8 0,-1 1 0,1-1 0,0 2 0,-1-1 0,1 2-1,18 6 1,-15-2-5,-4 3 4,0 0 0,0 0 0,10 17 0,-14-13-13,-5 2 9,0 0-1,-1 0 0,0 1 1,-2-1-1,1 0 0,-2 0 1,-7 25-1,-16 34-21,19-51 13,-7 30-1,14-53 13,0 1-1,-1 0 1,1-1-1,0 1 1,0-1-1,0 1 1,1 0 0,-1-1-1,0 1 1,0-1-1,1 1 1,-1-1-1,1 1 1,0-1-1,-1 1 1,1-1-1,0 1 1,0-1 0,0 0-1,0 1 1,0-1-1,0 0 1,0 0-1,2 1 1,4-1-52,13-4-521,0-2-1,25-8 0,-41 11 170,59-18-9940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4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59 701 9592,'0'-33'137,"0"33"-131,-1-1 0,1 1 0,0 0-1,-1-1 1,1 1 0,0-1 0,-1 1 0,1 0 0,-1 0 0,1-1 0,0 1-1,-1 0 1,1 0 0,-1-1 0,1 1 0,-1 0 0,1 0 0,-1 0-1,1 0 1,-1 0 0,1 0 0,0 0 0,-1-1 0,1 2 0,-1-1-1,0 0 1,-14 0 223,13 1-203,1-1 1,-1 0-1,1 1 0,-1-1 1,1 1-1,-1 0 1,1-1-1,-1 1 0,1 0 1,0 0-1,-1 0 1,1 0-1,0 0 1,0 0-1,0 0 0,0 0 1,0 1-1,0-1 1,0 0-1,0 1 1,0-1-1,1 1 0,-1-1 1,0 1-1,1-1 1,0 1-1,-1-1 0,1 1 1,0-1-1,0 1 1,-1 0-1,1-1 1,1 1-1,-1-1 0,0 1 1,0 0-1,1 1 1,0-2-3,-1 0 1,1 0 0,0 0 0,0 0 0,0 0 0,-1 0-1,1 0 1,0 0 0,0 0 0,1 0 0,-1-1-1,0 1 1,0 0 0,0-1 0,0 1 0,2-1-1,3 4 35,4 2-19,-6-3-4,-1-1 0,1 0 0,0 0 0,0 0 0,0 0 0,1-1 0,7 2 0,1 1 73,-3 0-63,1 0 1,0-2 0,1 1-1,-1-2 1,0 1 0,1-1 0,-1-1-1,13-1 1,112-19 245,-83 8-80,53-19 0,-89 25-175,-9 4 25,1-1 1,-1 0-1,0 0 0,1-1 0,11-7 0,-5 2-8,23-16 38,-36 23-66,1 0-1,-1 0 1,0 0 0,0-1 0,0 1-1,0 0 1,0-1 0,0 0-1,-1 1 1,1-1 0,-1 0 0,0 0-1,0 0 1,0 0 0,0 0-1,0 0 1,-1 0 0,1 0 0,-1 0-1,0 0 1,-1-6 0,1 5 7,0 3-20,1 0 0,-1 0 1,-1 1-1,1-1 1,0 0-1,0 0 0,0 1 1,0-1-1,0 0 1,-1 0-1,1 1 0,0-1 1,-1 0-1,1 0 1,-1 1-1,1-1 0,-1 0 1,-6-8 34,-1 0 0,0 1 0,0 0 1,-1 0-1,1 1 0,-18-11 0,24 17-24,0-1 0,0 1-1,-1 0 1,1 0 0,0 0-1,0 1 1,-1-1 0,-2 0 0,-24-3 75,1 1 1,-55 1-1,54 7 115,-14 8-72,-55 25 0,74-23-1,-68 72 47,80-69-121,6-4-46,1 1 1,1 0-1,-5 31 1,11-29 13,34 77 15,-35-92-47,0 0-1,0 0 0,0 0 0,0 0 1,0-1-1,0 1 0,1 0 0,2 2 0,12 10 5,1 0 0,1-1 0,31 17-1,-47-28-4,1-1-1,0 0 1,0 0 0,0 0-1,-1 0 1,1 0 0,4 0-1,69 9 13,-48-8-12,50-5 0,-47-1 0,51-13 1,-48 7-2,38-16 1,-56 19-1,4 0 1,1-2 0,-1-1 0,-1 0 0,0-2 0,-1 0 0,26-22-1,32-44 10,-65 61 2,42-139 39,-49 143-41,1 1-1,0-1 1,1 1-1,0 0 1,9-12-1,-14 23-9,-1 0 1,1 0-1,-1 1 0,1-1 0,-1 0 1,1 1-1,-1-1 0,1 1 0,0-1 0,-1 1 1,1-1-1,0 1 0,0-1 0,-1 1 1,1-1-1,0 1 0,0 0 0,-1 0 1,1-1-1,0 1 0,0 0 0,0 0 1,0 0-1,-1 0 0,1 0 0,0 0 0,0 0 1,0 0-1,0 0 0,0 0 0,-1 0 1,1 1-1,0-1 0,0 0 0,1 1 1,2 2 1,-1 0 1,0-1-1,0 1 1,0 0-1,6 7 1,-8-9-3,28 37 3,2 8 1,2 4-4,-30-44-1,6 7 0,-1 0-1,2-1 0,0-1 0,0 1 0,1-1 0,12 9 0,82 81-26,-105-101 27,0 1 0,0-1 0,0 0 0,0 0 0,0 0 0,0 0 0,0 0-1,1 0 1,-1 0 0,0 0 0,0 0 0,0 0 0,0 1 0,0-1 0,0 0 0,0 0 0,0 0 0,0 0 0,0 0-1,1 0 1,-1 0 0,0 0 0,0 0 0,0 0 0,0 0 0,0 0 0,0 0 0,0 0 0,1 0 0,-1 0 0,0 0-1,0 0 1,0 0 0,0 0 0,0 0 0,0 0 0,0 0 0,0 0 0,1 0 0,-1 0 0,0 0 0,0 0 0,0 0-1,0 0 1,0-1 0,0 1 0,0 0 0,0 0 0,0 0 0,0 0 0,1 0 0,-1 0 0,0 0 0,0 0 0,0 0-1,0-1 1,0 1 0,0 0 0,0 0 0,0 0 0,0 0 0,0 0 0,2-4 0,1 0-1,0 1 1,0-1 0,0 1 0,0 0 0,0-1-1,5-2 1,3-1 0,28-28 2,-37 34-2,30-29 21,67-46 0,-61 55-11,-22 15 16,-1 4-13,-1 1-1,1 0 0,-1 1 0,0 1 0,1 0 0,-1 0 1,20 6-1,-22-3-6,26 10 34,-34-13-35,49 22 27,65 17 1,-38-23-31,3-6-2,-2-6 0,-9-8 0,-63 2 0,0-1 0,0 0 0,0 0 0,10-5 0,-10 3 0,0 0 0,-1-1 0,12-8 0,-11 6 0,0 0 0,16-17 0,-17 14 0,0 0 0,-1 0 0,8-13 0,-8 8 0,0-1 0,7-22 0,-8 18 0,6-37 0,-6-26 2,-6 41 3,-2-1 0,-11-63-1,11 88 0,1 3 5,-1 0 1,-1 0-1,0 1 0,-1-1 0,-1 1 0,0 0 1,0 0-1,-14-21 0,19 34-8,-1 1 0,1 0 0,-1-1 0,1 1 0,-1 0 0,1 0 0,-1-1 0,1 1 0,-1 0 0,1 0-1,-1 0 1,1 0 0,-1 0 0,1 0 0,-1 0 0,1 0 0,-1 0 0,1 0 0,-1 0 0,1 0 0,-1 0 0,1 0 0,-1 0 0,1 1 0,-1-1 0,1 0 0,-1 0-1,1 1 1,0-1 0,-1 0 0,0 1 0,1-1 0,-2 1-1,1 1 1,-1-1-1,1 1 0,0-1 1,0 1-1,-1-1 0,1 1 1,0 0-1,0-1 0,-1 3 1,-11 37 4,4 26-4,10-28-1,0 1 0,11 54-1,-5-59-6,32 136-7,-30-141-18,-4-16 18,1 5 3,1 0 0,1-1-1,1 1 1,1-2 0,14 22-1,110 120-130,-131-156 143,-1-1 0,1 1 0,0-1 0,0 0 0,0 0 0,0 0 0,1 0 0,-1 0 0,1-1 0,-1 1 1,1-1-1,6 1 0,-1 0-193,1-1 0,0-1 0,12 0 0,-2-1-1259,0 1-8609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44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10848,'0'0'145,"3"0"-20,1-1-43,1 0-1,0 0 1,-1-1-1,1 0 1,-1 1 0,0-1-1,6-4 1,-4 3-108,69-34 258,74-30 9,-115 55 53,160-35 140,-150 40-19,195-24 150,-189 26-251,222-11-1686,-123 11-7368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4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742 199 7264,'-1'-76'1365,"1"74"-1257,-1 0 0,1 1 0,0-1 1,0 1-1,-1-1 0,1 1 0,-1-1 0,1 1 0,-1-1 0,0 1 0,0-1 0,0 1 1,-1-2-1,-3-5 118,2-1-90,2 7-83,1 0 0,-1 0 0,0 0 0,0 0 0,0 0 1,0 1-1,0-1 0,-1 0 0,1 0 0,-1 1 0,1-1 1,-1 1-1,-2-3 0,-9-6 144,0 1 1,0 0-1,-26-13 0,37 21-157,0 1-1,0-1 0,1 0 1,-1 1-1,0-1 0,0 1 1,0 0-1,0-1 0,-3 1 1,-34 0 221,-46 5 0,83-5-232,-1 0-1,1 1 0,-1-1 0,1 1 1,0-1-1,-1 1 0,1 0 1,-2 1-1,-6 3 15,1 1 0,-1-1 0,2 2 1,-1-1-1,1 1 0,0 0 0,-10 13 0,17-20-33,0 1 1,1 0-1,-1 0 0,0 0 0,1 0 0,-1 0 1,1-1-1,0 1 0,-1 0 0,1 0 0,0 0 1,0 0-1,-1 0 0,1 0 0,0 0 0,0 2 1,0 92 222,0-93-223,0-1 0,0 0-1,1 1 1,-1-1 0,0 0 0,0 0 0,1 1 0,-1-1 0,1 0-1,-1 0 1,1 1 0,1 1 0,0 1 17,3 4-6,0 0 1,0 0 0,1 0-1,-1-1 1,2 1-1,-1-2 1,1 1-1,0-1 1,0 0-1,14 9 1,19 9 40,-13-9-8,0 2 0,-1 1-1,36 32 1,-62-50-53,1 0 1,-1 0-1,0 1 0,0-1 0,1 0 1,-1 0-1,0 1 0,0-1 0,1 0 1,-1 1-1,0-1 0,0 0 0,0 1 1,0-1-1,1 0 0,-1 1 0,0-1 0,0 0 1,0 1-1,0-1 0,0 0 0,0 1 1,0-1-1,0 1 0,0-1 0,0 1 1,-1 4 2,0 0 1,-1 0 0,1 0 0,-1 0-1,0 0 1,0 0 0,-1 0-1,-3 5 1,-7 1 9,1-2-10,-1-1 0,-15 7 1,0-3-4,-39 10 1,-161 34-9,187-48-26,-102 20-1759,90-17-6968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45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639 948 4760,'6'-1'849,"15"-1"-89,-20 2-746,-1 0 1,1-1-1,-1 1 0,1 0 0,-1 0 1,1 0-1,-1 0 0,0-1 0,1 1 1,-1 0-1,1-1 0,-1 1 0,0 0 0,1-1 1,-1 1-1,0 0 0,1-1 0,-1 1 1,0 0-1,0-1 0,1 1 0,-1-1 1,0 1-1,0-1 0,0 1 0,0-1 1,0 1-1,1-1 0,-1 1 0,0 0 1,0-1-1,0 1 0,0-1 0,0 1 1,0-1-1,-1 1 0,1-1 0,0 1 0,0-1 1,0 0-1,0 1 25,-1-3 29,0 1 1,1-1 0,-1 1-1,0-1 1,-1 1 0,1 0-1,0-1 1,0 1 0,-1 0-1,0 0 1,1 0 0,-1 0-1,0 0 1,0 0 0,0 1-1,-4-3 1,-30-15 224,33 18-275,-15-2 416,-25 4-138,-52 7 0,60 0 64,-151 56 141,153-48-153,20-9-214,2-1-68,0 1 0,0 0-1,0 0 1,1 1 0,0 1 0,1 0 0,0 0-1,0 0 1,-12 18 0,8-10 144,-29 33 0,40-49-183,1 0-1,-1 0 1,1 0-1,0 0 1,0 1 0,-1-1-1,1 0 1,0 1-1,0-1 1,1 1 0,-1 0-1,0-1 1,0 1-1,1 0 1,-1-1 0,0 3-1,1-3-21,1 0-1,-1-1 0,0 1 0,0 0 0,0 0 0,1 0 1,-1 0-1,0-1 0,1 1 0,-1 0 0,1 0 1,-1-1-1,1 1 0,-1 0 0,1-1 0,0 1 1,-1 0-1,2 0 0,8 2 163,24-4-57,35-6 1,-41 1-3,128-49 49,-125 39-42,-8 2-56,26-23 1,-30 20-38,23-27 1,-42 44-23,20-29 108,56-139 53,-65 130-26,8-56 146,8-108 1,-26 176-251,0 10 24,0 1 0,-2-1 0,-2-18 1,0 17 45,0-10 146,1-48 1,2 75-244,0 1 0,0-1 0,0 0 0,-1 0 0,1 0 0,0 0 0,0 0 1,0 0-1,0 0 0,0 0 0,0 0 0,0 0 0,0 0 0,0 0 0,0 0 1,-1 0-1,1 0 0,0 0 0,0 0 0,0 0 0,0 0 0,0 0 0,0 0 1,0 0-1,0 0 0,0 0 0,0 0 0,0 0 0,-1 0 0,1 0 0,0 0 1,0-1-1,0 1 0,0 0 0,0 0 0,0 0 0,0 0 0,0 0 0,0 0 1,0 0-1,0 0 0,-6 6 21,1 1 1,0 1-1,1-1 0,0 0 1,0 1-1,-3 9 0,2-7-5,-6 17 45,0 1-1,2 1 1,-7 30-1,13-45-48,-2 14 65,-5 132 32,11-126-59,8 16-18,21 64 0,-28-110-31,-1-1 1,0 1 0,1 0-1,0-1 1,0 0 0,3 5 0,23 29 19,41 41 0,-67-75-23,0-1 0,0 0 0,1 0 0,-1-1-1,1 1 1,-1 0 0,5 1 0,26 11 6,0-1 0,43 10 0,-43-19 0,152-16 4,-148 5-25,128-42-27,-138 37-80,-6-2 56,0 0 0,32-29 0,-41 26-176,2-15 78,11-41 1,-23 69 136,-1 0 0,0 0 0,0 0 0,0 0 0,0 0 0,-1 0 0,0 0 0,0 0 0,0-1-1,0 1 1,-1-5 0,-1-2-14,-7-21-9,9 31 44,-1 1 1,1-1-1,0 1 0,0-1 1,-1 1-1,1-1 1,0 1-1,0-1 0,-1 1 1,1-1-1,-1 1 1,1-1-1,0 1 0,-1 0 1,1-1-1,-1 1 1,1 0-1,-1-1 0,0 1 1,-8-4-12,1 0 1,-1 1 0,0 0-1,0 0 1,-17-2-1,25 5 13,-1 0 0,1 0 0,-1 0-1,1 0 1,-1 0 0,1 0 0,-1 1-1,1-1 1,-1 0 0,1 1 0,-3 0 0,-38 15-15,-46 23 0,61-21 12,-33 35 4,45-37 1,0 0 0,-13 22 0,19-24 0,0 0 0,-11 25 0,18-33 0,-1 0 0,1 1 0,1-1 0,-1 1 0,1-1 0,-1 14 0,2-17 0,0 0 0,0 1 0,1-1 0,-1 0 0,1 0 0,0 1 0,0-1 0,0 0 0,0 0 0,1 0 0,-1 0 0,5 5 0,-3-4 0,1 1 0,1-1 0,-1 0 0,1 0 0,-1 0 0,1-1 0,9 5 0,-4-2 0,0-1 0,1-1 0,0 0 0,13 3 0,-4-2 0,0-2 0,23 1 0,41-3 0,-67-3 0,0 1 0,23-7 0,-26 4 0,-1-1 1,0-1-1,0 0 1,-1-1-1,0-1 1,20-15 0,-13 6 19,17-25 27,-2-1 0,39-64 0,-62 87-36,-6 12 6,-1 1 1,0-1-1,0 0 1,-1-1-1,4-12 1,-1-3 157,0 1 1,4-46 0,-9 134 49,9 35-110,-8-88-98,0-1 1,1 0-1,0 0 1,1 0-1,0 0 1,0 0-1,10 14 1,-9-15-9,-5-9-6,1 0 0,-1 0 0,1 0 0,-1-1-1,1 1 1,0 0 0,-1 0 0,1 0 0,0 0 0,0-1 0,-1 1 0,1 0 0,0-1 0,0 1 0,1 0 0,23 13 25,50 19 1,-72-32-28,-1 0 0,1 0 0,0-1 0,0 1 0,-1 0 0,1-1 0,4 0 0,-7 0-1,21 1 6,29-2 0,-36 0-5,0-2-1,0 0 1,25-8 0,-23 5-1,-1 0 0,-1-1 0,19-12 0,-15 7 0,0-2 0,19-18 1,1-8 3,48-64 0,-67 75 3,56-117 2,-67 117-1,6-124 12,-17 74 31,1 46-42,2 1-4,1 17 9,-1 1 1,-1 0-1,-3-15 1,0 6 7,-2-1 1,-10-29-1,15 51-11,0-1-1,0 0 0,0 1 0,0 0 0,-1-1 0,0 1 0,1 0 0,-1 0 0,0 0 0,0 0 0,-2-2 0,3 3-8,0 1-1,0-1 1,0 1 0,0-1 0,0 1 0,0 0-1,0-1 1,0 1 0,0 0 0,0 0-1,-1 0 1,1 0 0,0 0 0,0 0 0,0 0-1,-2 0 1,3 0-1,0 0 1,-1 0-1,1 0 0,0 0 1,0 1-1,0-1 1,-1 0-1,1 0 0,0 0 1,0 0-1,0 0 0,0 0 1,0 0-1,-1 0 0,1 0 1,0 1-1,0-1 0,0 0 1,0 0-1,0 0 0,0 0 1,-1 0-1,1 1 0,0-1 1,0 0-1,0 0 0,0 0 1,0 0-1,0 1 0,0-1 1,0 0-1,0 0 0,0 0 1,0 1-1,0-1 0,0 0 1,0 0-1,0 0 0,0 1 0,-2 12 15,0 0 0,1 0-1,0 0 1,2 20 0,0-19-5,0 122 21,2-106-26,2-7-2,10 27-1,-7-30-2,1-1 0,15 26 0,32 40 4,9 1-2,72 88-3,-125-160-4,-3-3-3,1 1 0,-2-1-1,0 1 1,11 21 0,-13-19-2030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4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8520,'6'-2'105,"88"-11"55,53-12-91,-110 20 6,199-14 30,-183 15-50,-6 0-23,204-24 64,-230 25-99,50-7 201,77-22 0,-143 31-23,-11-2 4,-20-6-93,25 8-70,1 1 0,-1 0 0,0-1 0,0 1 0,0 0 0,0 0 0,0 0 0,0 0 0,1 0 0,-1 0-1,0 0 1,0 0 0,0 0 0,0 0 0,-1 1 0,-101 21 345,73-12-177,0 1 0,-52 26 1,61-27-136,-5 5 172,4 1-119,1 1 0,-34 35 1,54-51-90,0 0 0,0 0-1,0 0 1,0 0 0,0 0 0,1 1 0,-1-1 0,1 0 0,-1 0 0,1 1 0,-1-1 0,1 0 0,-1 3 0,-1 10 29,1 0 0,0 0 1,1 0-1,0 0 0,4 24 0,-4-37-29,1 1 0,-1 0 0,0-1-1,1 1 1,-1 0 0,1-1 0,0 1 0,0-1-1,0 1 1,-1-1 0,3 3 0,12 15 39,1-1 0,1-1 0,19 16 0,-35-32-39,1 1 0,0-1 1,0 0-1,0 0 0,0 1 1,0-1-1,1-1 0,2 2 1,18 4 29,1 0 1,-1-2 0,34 2-1,-30-10 112,114-44 68,-112 33-63,99-75 64,-109 72-63,-14 12-134,35-40 179,-35 40-150,0 0 0,-1 0 0,0-1 1,0 0-1,-1 0 0,4-9 1,-7 15-45,0 1 0,0-1 0,-1 1 0,1-1 0,0 1 0,-1-1 0,1 1 0,0-1 0,-1 1 0,1-1 0,-1 1 0,1 0 0,0-1 0,-1 1 0,1 0 0,-1-1 0,1 1 1,-1 0-1,1 0 0,-1 0 0,1-1 0,-1 1 0,0 0 0,1 0 0,-1 0 0,1 0 0,-2 0 0,1 0 11,-4-1 11,-1 0 1,1 1 0,0 0 0,-1 0-1,1 0 1,-1 1 0,1-1 0,0 1 0,-1 1-1,1-1 1,-6 3 0,-23 15 30,22-8 89,-1 5-88,2 0 0,-17 31 0,23-28 8,5-2-55,1 1 0,1-1 0,0 0 0,8 28 1,-10-44-18,1 1 1,-1-1-1,1 0 1,-1 1-1,1-1 1,-1 0 0,1 1-1,0-1 1,-1 0-1,1 0 1,0 0 0,0 0-1,0 0 1,0 0-1,2 2 1,6 4-172,1 0 1,0 0-1,0-1 1,1 0-1,-1-1 1,1-1-1,0 1 1,1-2 0,-1 1-1,21 2 1,62 9-9372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4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639 749 8608,'0'0'353,"-10"-7"-54,-44-33 281,-11-13 78,49 43 36,-12-1-234,-49-13 0,52 22-20,-12 4-139,-60 12 0,70-5 74,-92 50 137,100-45-225,7-2-194,0 0 0,1 1 0,-15 21 0,26-33-85,-1 0 1,1-1 0,0 1 0,-1 0 0,1 0 0,0-1-1,-1 1 1,1 0 0,0 0 0,0 0 0,0-1 0,-1 1-1,1 0 1,0 0 0,0 1 0,1 7 23,0 0 0,1-1 0,0 1 0,0 0 0,6 12 0,-8-20-27,0 0 0,0 0-1,1-1 1,-1 1 0,1 0 0,-1-1 0,0 1-1,1-1 1,-1 1 0,1-1 0,-1 1 0,1-1-1,0 1 1,-1-1 0,1 1 0,0-1 0,0 1 0,18 9 32,1-1 1,35 12 0,-28-16 9,129 6 21,-127-13-8,82-13 28,-110 15-83,0 0 1,0 0 0,0 0-1,0-1 1,0 1 0,0 0 0,0 0-1,-1-1 1,1 1 0,0-1-1,0 1 1,0-1 0,1-1 0,11-9 33,0-1 1,17-22-1,-29 33-30,0 0 0,0-1-1,-1 1 1,1 0 0,0 0-1,-1 0 1,1-1 0,-1 1 0,1 0-1,-1-1 1,0 1 0,1-2 0,0 0 6,1-7 12,0-1 0,0 1 0,-1-1 1,0 0-1,0 0 0,-1 1 0,-1-1 0,0 0 0,-1 1 0,-4-20 0,-35-101 184,39 124-176,-1 0 1,1 0 0,-1 0 0,-1 0 0,1 0 0,-8-9-1,2 3 1,-16-19 20,24 31-47,0 0-1,0 1 1,1-1-1,-1 0 1,0 0-1,-1 0 1,1 1-1,0-1 1,0 0-1,0 1 1,0-1-1,0 1 1,-1-1-1,1 1 1,0 0-1,0-1 1,-1 1-1,1 0 1,0 0-1,-1 0 1,1 0-1,0 0 1,0 0-1,-1 1 1,1-1-1,0 0 1,-1 1-1,1-1 1,0 0-1,0 1 1,0 0-1,0-1 1,0 1-1,-1 0 1,1-1-1,-1 3 0,1-3 2,-4 8 103,3 1-75,0 1-1,1 1 0,0 16 1,1-26-34,0 0 1,0 0-1,0 0 1,0 0-1,1 0 1,-1 0 0,0-1-1,0 1 1,1 0-1,-1 0 1,0 0-1,1 0 1,-1-1-1,2 3 1,7 8 11,0 0-1,0 0 1,2 0 0,-1-1 0,13 8-1,-2-5 27,37 12 3,-44-20-42,0 0 0,27 5 0,-10-7-3,0-2-1,0-1 0,53-6 1,-79 5-2,38-6-16,175-53-13,-211 57 14,0 1 1,0-1-1,11-7 0,23-16-35,70-59-1,-108 83 37,0 0 1,-1-1-1,0 1 0,1-1 1,-1 0-1,0 0 0,2-4 1,11-23-42,0 0 1,11-39-1,-22 45-63,-3-1 58,-1 0 0,-1 0 0,-1 0 0,-1 1 0,-9-32 0,8 41 46,3 11 5,-1 0 0,1 0 0,-1-1 0,0 1 1,0 0-1,0 0 0,-1 1 0,-4-7 0,4 6 1,-1 0 0,1 0 0,-1 0 0,0 1 1,0 0-1,0-1 0,-1 2 0,1-1 0,-9-4 0,12 7 8,0 0-1,1-1 1,-1 1-1,0 0 1,1 0-1,-1 0 1,0 0 0,1 0-1,-1 0 1,0 0-1,1 0 1,-1 0-1,0 0 1,1 0-1,-1 0 1,0 1-1,1-1 1,-2 1 0,-28 10-30,-43 23 1,48-16-1,7-2 18,-28 32 0,-16 38 6,62-86 8,-23 43-13,-76 212-5,83-199 13,-17 86 4,7 25 1,11 0 0,6 1 0,9-17 0,3-29 0,-4-27 0,-8-23 0,-6-22 0,-3-18 0,17-30-102,-1 0 0,1 0 1,-1-1-1,0 1 0,0 0 1,0-1-1,0 0 1,0 1-1,0-1 0,0 0 1,-1 0-1,1 0 1,0 0-1,0 0 0,-1-1 1,1 1-1,-1-1 1,-3 1-1,-17 1-9551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47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10672,'31'-7'47,"1"1"0,54-4 0,-74 9-30,109-5 220,12 0-128,89-20-7,-175 18-27,235-56-1332,-124 23-5503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4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7536,'32'-84'600,"-31"81"-466,-1-1 1,1 1 0,-1 0-1,0-1 1,0 1 0,0 0-1,0-1 1,-1 1-1,0-4 1,-2-14 1516,19 28-966,-8-2-634,-6-4-25,1 1-1,0 0 1,-1 1 0,1-1-1,-1 0 1,0 1 0,0-1-1,0 1 1,0 0 0,0-1-1,2 6 1,7 11 80,-1-1-1,-1 1 1,-1 1-1,10 37 1,34 68 153,-39-104-118,36 35 50,-42-48-152,1-1 0,0 1-1,0-1 1,0-1 0,17 10 0,-17-12-17,-6-3-12,1 0 0,-1 0 0,0 0 0,1 0 0,-1-1 0,0 1 0,1 0 0,-1-1 0,1 0 0,-1 0 0,1 0 0,-1 0 0,1 0 0,-1 0 1,4-1-1,20-4 84,40-13 0,-46 8 47,-4-3-90,0 0 0,0-1 0,16-19 0,-21 14 97,37-97 68,-23 44 83,-19 53-258,14-58 195,-14 49-65,-2 0 1,2-33 0,-6 59-72,-2 8 0,-2 0-85,-8 25 54,-22 101 0,26-96-41,-17 166 13,23-160-26,3 33 0,15 100 1,13 49-7,-23-177-2,0-8-4,15 161 10,-26-62-3,5-136-8,0 0-1,-1 0 0,1 0 1,0 0-1,-1 0 0,1-1 1,-1 1-1,0 0 0,-1 2 1,-5 8 1,-1 0 1,0-1 0,0 0-1,-20 19 1,10-20 11,-109 22 12,96-29-6,12-1-10,-6 0-2,0-2 0,-1 0 0,1-1 0,-45-9 0,43 4 3,-1-2 0,-28-13 0,40 11 14,-1-10-7,-21-32 0,37 51-17,0 0 0,0 0 1,1-1-1,-1 1 1,0 0-1,1 0 0,0-1 1,-1 1-1,1 0 0,0-1 1,-1-2-1,0-14 9,1-1 0,0 0 0,6-33 0,-6 50-8,1-1 0,-1 1 0,1-1 0,0 1 0,0-1 0,0 1 0,1-1 0,1-2-1,107-148 36,-78 120-10,151-110 16,-147 122-18,114-46 10,-137 62-27,0 1 0,0 0-1,1 1 1,-1 1-1,26-3 1,-23 4-5,-11 1 0,0-1-1,0 1 1,-1 0-1,1 0 0,0 1 1,0-1-1,-1 1 1,1 0-1,0 0 0,-1 1 1,1 0-1,6 3 1,-6-3-2,-5-2-1,0 0-1,1 0 1,-1 0-1,0 1 1,1-1-1,-1 0 1,0 0-1,1 0 1,-1 1-1,0-1 1,0 0-1,1 0 1,-1 1-1,0-1 1,0 0-1,0 0 1,1 1-1,-1-1 1,0 0-1,0 1 1,0-1-1,0 0 1,0 1-1,0-1 1,0 0-1,0 1 0,3 9 3,0-1 0,-1 0-1,-1 0 1,0 1 0,0-1-1,-1 1 1,0-1 0,-2 19-1,-1-1-1013,-8 33 0,2-22-9142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48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93 141 6904,'0'0'705,"15"-4"724,14 2-495,-26 2-634,-3 2-264,0-1 0,0 1 1,-1-1-1,1 0 0,-1 1 1,1-1-1,-1 0 0,0 1 0,1-1 1,-1 0-1,0 0 0,0 1 1,0-1-1,0 0 0,0 0 1,0 0-1,0 0 0,0 0 0,0 0 1,-1-1-1,1 1 0,0 0 1,-3 0-1,-30 10 28,30-10-10,0 0-16,1 0 0,-1 0 1,0-1-1,1 1 0,-1-1 0,1 0 0,-1 0 1,0-1-1,1 1 0,-1-1 0,1 0 1,-1 0-1,1 0 0,-1 0 0,1 0 0,-4-3 1,7 4-26,-1 0 16,0-1 0,0 1 1,0-1-1,0 1 0,0-1 1,0 0-1,0 0 1,0 1-1,1-1 0,-1 0 1,0 0-1,1 0 0,-1 1 1,1-1-1,-1 0 0,1 0 1,-1 0-1,1 0 1,-1 0-1,1 0 0,0 0 1,0 0-1,-1-1 0,1 1 1,0 0-1,0 0 1,0 0-1,0 0 0,0 0 1,1 0-1,-1 0 0,0 0 1,0 0-1,1 0 0,-1 0 1,0 0-1,1 0 1,-1 0-1,1 0 0,1-1 1,18-18-444,1 0 1,29-19 0,17-12-7627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2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809 75 11744,'-9'-29'14,"3"19"60,0 5-58,1 0 0,-2 1 0,1-1 0,-1 1 1,1 0-1,-8-2 0,13 5-9,0 1 1,0 0-1,0 0 1,0-1-1,1 1 1,-1 0-1,0 0 1,0 0-1,0 0 0,0 0 1,0 0-1,0 0 1,0 0-1,0 0 1,0 1-1,-1-1 1,-31 9 72,-59 23 1,58-14-33,-168 117 17,159-101-51,-57 60-1,1 18-9,75-78-3,1 0 1,2 1-1,-19 42 0,32-51-7,5-13 3,1 0-1,1 0 1,0 0 0,1 0 0,2 16 0,-2-28 1,0 0 0,0-1 0,0 1 0,0-1 0,1 1 0,-1-1 0,0 1 0,0-1 0,0 1 0,1-1 0,-1 1 0,0-1 0,0 1 0,1-1 0,-1 1 0,0-1 0,1 1 0,-1-1 0,1 0 0,-1 1 0,1-1 0,-1 0 0,1 1 0,-1-1 0,2 1 0,7 3-8,1 1 0,1-1 0,-1-1 1,0 0-1,1 0 0,0-1 0,19 1 0,1-5-96,144-39-53,-140 28 6,-7 2 74,7-3 10,-1-2-1,57-35 1,-79 44 46,10-7 2,0-2 1,0 0-1,29-30 1,-39 33 24,1 1 1,1 1 0,0 0-1,0 1 1,31-17 0,-43 26 2,0 1 0,-1-1-1,1 1 1,0-1 0,-1 1 0,1 0 0,0-1 0,0 1 0,0 0 0,-1 0 0,1 1 0,0-1 0,0 0 0,-1 1 0,3 0 0,5 1 8,31 7 23,-23 0 83,2 5-63,-2 1 0,31 33 1,-47-46-46,1 0 0,0 0 1,-1 1-1,0-1 0,1 0 1,-1 0-1,0 1 0,1 2 1,11 37 70,15 77 0,-24-79 36,4 110 44,-11 14 36,-10-96-163,5-45 50,-5-5-58,0 0 0,0-1 1,-18 16-1,14-21 38,8-8-40,3-1-14,-1 0-1,-1 1 1,1-2-1,0 1 1,-1-1-1,1-1 1,-1 1-1,0-1 0,1 0 1,-1-1-1,-12-1 1,-66-17 98,69 10-71,-6-11-15,-34-37 0,42 34-10,-9-32-802,-21-69 1,10 9-7194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4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7536,'0'0'368,"-3"6"-62,-9 14-68,9-11 643,8 21 69,5 21 67,-5-32-768,2-1 0,0 0 1,0-1-1,2 1 0,15 22 1,48 94 399,-57-102-362,47 159 98,-52-152-177,46 160 383,-22-79 434,-33-110-809,-5-9 312,-12-15-176,-16-31-2368,-3-6-8257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4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17 193 10672,'-7'-30'40,"-1"-19"176,7 37-153,0 1 0,2-1-1,-1 1 1,4-15 0,-4 26-50,0-1 0,0 1 0,0-1 0,0 1-1,0-1 1,1 1 0,-1 0 0,0-1 0,0 1-1,1-1 1,-1 1 0,0-1 0,0 1 0,1 0-1,-1-1 1,1 1 0,-1 0 0,0-1 0,1 1 0,-1 0-1,1-1 1,0 1 0,10-6 66,0 0-1,0 1 1,1 1 0,20-6-1,-9 9 96,17 4-57,60 15 0,-70-8 17,-1 6-70,-1 0 1,45 36-1,-53-31 103,-13-11-93,1 0-20,0 1 1,-1 0-1,0 1 0,-1 0 0,0 0 0,-1 0 0,0 1 0,4 17 0,-7-15 54,0 1 0,0-1 0,-2 24 0,-6-24 219,-2-4-237,0 0 0,-2-1 0,1 0 0,-19 14 0,9-14 204,11-7-205,-11 4 26,1 0 0,-1-2 1,0 0-1,-38 5 0,34-9 40,0 1-17,-45 7 0,46-4-1978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0 455 8696,'19'44'-42,"-18"-41"-19,-2-8 6,-5-44 307,2 0-1,2-51 0,2 81-190,0 12 85,0-1-1,1 0 1,0 1-1,3-14 1,20-59 707,-16 67-258,0 4-428,1 1-1,0 1 1,0 0 0,20-11-1,-12 12 408,15 2-176,39 1 0,-50 5 143,-12 0-340,-1 0-120,-1 0 1,1 0-1,0 0 0,-1 1 1,0 0-1,0 0 0,0 1 1,0 0-1,0 0 1,9 9-1,1 1 161,61 59 275,80 99 253,-154-169-746,0 1 1,0-1-1,0 1 0,0-1 1,1 0-1,-1-1 0,1 1 0,0-1 1,0 0-1,0 0 0,7 2 1,-4-2-4,8 0 81,-7-3-60,-1 1-25,1-1 0,-1 0 0,0 0 0,0-1 1,1 0-1,-1 0 0,-1-1 0,1 0 0,0 0 0,10-7 0,93-62 101,-98 64-79,-1-1 1,20-17-1,-21 15-24,-3 4 1,-3 2 12,0 0 1,0 0-1,-1-1 0,9-11 0,-2-1 19,-6 9 13,1 1 0,0-1 0,0 1 0,0 0 0,1 0 0,0 1 0,16-13 0,-20 19-46,-1 1-1,1-1 1,-1 0-1,1 1 1,-1-1 0,1 1-1,0 0 1,-1-1-1,1 2 1,0-1 0,-1 0-1,1 0 1,0 1-1,-1-1 1,1 1 0,-1 0-1,1 0 1,3 2-1,-3-2 1,5 5 61,-5-2-64,-1 0 0,1 0 0,-1 0 0,1 1 0,-1-1 1,-1 1-1,1 0 0,-1-1 0,1 1 0,0 9 0,1 59 70,-3-55-66,0-1 0,5 34 0,-4-49-12,0-2-3,-1 1 1,1 0-1,-1 0 1,0 0-1,0-1 1,1 1-1,-1 0 1,0 0-1,0 0 1,0 0-1,0 0 1,0-1 0,0 1-1,0 0 1,0 0-1,0 0 1,-1 0-1,1-1 1,0 1-1,0 0 1,-1 0-1,1 0 1,-1-1-1,0 2 1,1 0 5,1-3-5,0 1 0,0-1 0,1 1 0,-1-1 0,0 1 0,0-1 0,0 0 0,0 0 0,0 1 0,0-1 0,0 0 0,0 0 0,1-2 0,0 1 0,3-3 1,27-36 15,54-99 95,-84 136-106,0 0 0,0 1 0,-1-1 0,1-1 0,-1 1 1,0 0-1,0 0 0,-1 0 0,1 0 0,-1-1 0,0 1 0,0 0 1,0-1-1,-1 1 0,1 0 0,-1 0 0,0 0 0,-2-5 0,2 6 0,-1-4 20,0 0 1,-1 0-1,1 1 0,-7-12 0,1 4-3,8 13-18,-1 0 1,0 0 0,1 0-1,-1 0 1,0 0 0,1 0-1,-1 1 1,0-1 0,0 0-1,0 1 1,1-1-1,-1 0 1,0 1 0,0-1-1,0 1 1,0-1 0,0 1-1,0 0 1,0-1 0,-2 1-1,-2-2 10,-3-2-3,4 3-3,0-1 0,-1 1 1,1 0-1,0 0 1,0 0-1,-1 0 0,-4 1 1,-11-1 33,0 0 1,0 2-1,0 0 1,-31 7-1,35-5-32,5 0 8,1 0-1,0 0 1,-14 6-1,-94 43 64,98-40-36,7-2-31,1 0 0,1 1 0,-18 20 0,24-18 5,3 27 0,3-30-19,0 1 0,1-1 0,5 16 0,0-7-1,1-1-1,1 1 0,1-2 0,12 18 0,-21-34 0,0 0-1,-1 0 1,1 0-1,0 0 1,0 1-1,0-1 1,0 0-1,0-1 1,0 1-1,0 0 0,1 0 1,1 1-1,7 3-272,1 0-1,0-1 0,-1-1 1,1 1-1,0-2 0,1 1 1,-1-2-1,13 1 0,40 2-11964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0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14 196 9328,'-13'-15'2,"23"29"26,23 33 295,4 13 324,30 66-1,-33-42 20,2-8 6,-34-73-585,0 0 1,0 0 0,0 0 0,0 0 0,0-1 0,1 1-1,-1-1 1,1 1 0,0-1 0,-1 0 0,5 2 0,-3-1 7,-3-3-84,-1 0 0,0 0 1,0 1-1,0-1 0,0 0 0,0 0 1,1 0-1,-1 0 0,0 0 0,0 0 0,0 0 1,1 0-1,-1 0 0,0 0 0,0 1 1,0-1-1,1 0 0,-1 0 0,0 0 0,0 0 1,0 0-1,1 0 0,-1-1 0,0 1 1,0 0-1,0 0 0,1 0 0,-1 0 1,0 0-1,0 0 0,0 0 0,0 0 0,1 0 1,-1 0-1,0-1 0,0 1 0,0 0 1,10-6 133,-1-1 0,0 0 1,9-9-1,-9 2 202,-9 13-339,5-9 73,0-2 0,-1 1 0,0 0-1,-1-1 1,0 1 0,-1-1 0,-1 0 0,1-13 0,9-158 817,-10 162-859,3-25 215,3 15-117,13-34 0,-11 47 29,2 3-113,1 2 0,0-1-1,18-14 1,-28 26-46,1 0 0,-1 0 0,0 1 0,0-1 1,1 1-1,-1 0 0,0-1 0,1 1 0,0 0 0,-1 0 0,1 1 0,0-1 0,3 0 0,2 0 7,19-2-2112,-3 3-8455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100 665 10312,'1'3'6,"1"1"7,0 0-1,0 0 1,-1 0 0,1 0-1,-1 1 1,0-1 0,-1 1 0,1-1-1,-1 0 1,0 1 0,0-1 0,0 1-1,0-1 1,-1 1 0,0-1-1,0 0 1,0 1 0,0-1 0,-1 0-1,-4 8 1,-1 1 6,-11 16 313,1 2 0,-15 36 0,28-54-272,0-3 37,1 0 1,1-1-1,-3 18 0,1-2 326,2 0 0,0 42 0,4-62-108,3 3 58,-5-8-368,0 0 1,0 0-1,0 0 0,0 0 0,0 0 0,0 0 1,0 0-1,0 0 0,0 0 0,0 0 0,1 0 1,-1 0-1,0 1 0,0-1 0,0 0 0,0 0 0,0 0 1,0 0-1,0 0 0,1 0 0,-1 0 0,0 0 1,0 0-1,0 0 0,0 0 0,0 0 0,0 0 1,0 0-1,0 0 0,1 0 0,-1 0 0,0-1 0,0 1 1,0 0-1,0 0 0,0 0 0,0 0 0,0 0 1,0 0-1,1 0 0,-1 0 0,0 0 0,0 0 1,0 0-1,0 0 0,0-1 0,0 1 0,0 0 1,0 0-1,0 0 0,0 0 0,0 0 0,0 0 0,0 0 1,0 0-1,0-1 0,0 1 0,0 0 0,0 0 1,0 0-1,0 0 0,0 0 0,0 0 0,0-1 1,6-6 63,0-1 0,0 1 0,-1-1 0,0-1 0,-1 1 1,0-1-1,4-11 0,29-91-1650,-20 47-7479</inkml:trace>
  <inkml:trace contextRef="#ctx0" brushRef="#br0" timeOffset="1">148 0 6104,'0'0'0,"10"0"0,23 4 96,5 12 0,6 19-96,-1-1-4248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1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670 722 7896,'-3'1'0,"-42"5"-5,16 1 3,-110 18 14,107-18 55,-129 34 27,132-31-20,-97 49 118,107-45 329,2 3-268,2 0-1,-23 33 0,30-32 382,5 4-347,0 0 1,0 38-1,7-40 227,5 2-166,21 41 1,-29-62-324,-1 0 1,1 0-1,-1 0 1,1 0-1,0-1 1,-1 1-1,1 0 1,0 0-1,0-1 1,-1 1-1,1 0 1,0-1-1,0 1 1,0-1-1,1 1 1,12 5 66,0 0 0,0-2 0,1 0 0,-1 0 0,16 1 0,-3-6 196,15-9-90,71-27 0,-82 21 30,108-83 83,-117 76-150,5-14-49,28-52 0,-45 61 15,21-144 42,-29 132-81,-13-200 96,10 224-155,-9-148 145,7 153-61,-5 13-79,-8 17-46,14-16 27,-8 14 39,2 13-31,0-1 0,-4 43 0,10-38 5,14 140 13,-5-141-27,43 105 3,-48-132-16,1 1 1,0-1 0,0 0-1,1 0 1,0 0 0,6 7-1,1 1 1,-2-2 2,-1-1-1,1 0 0,1-1 1,0 0-1,15 11 0,-16-18 11,2-4-9,1 1 1,-1-2 0,0 1 0,1-2 0,-1 1 0,15-7 0,-6 2 16,0-1 1,0-1-1,-1-1 0,28-18 1,-41 23-3,0 0 0,1 1 0,0 0 0,12-5 0,-8 3-5,-6 4-5,-1 1 0,1 0 0,-1-1 0,1 1 0,-1 1 0,1-1 0,0 1 0,-1-1 0,1 1 0,0 1 0,-1-1 0,9 2 0,-6-1 1,10 2 13,0 1 0,-1 0-1,1 1 1,-1 1 0,0 1 0,0 0 0,28 18 0,-4-4-11,-31-16-2,0-2 1,0 1 0,17 3-1,-7-2-4,41 9 0,-46-11-5,-1-1 0,0-1 0,1 0 1,-1-1-1,1-1 0,-1 0 0,1 0 0,-1-1 0,0-1 1,21-7-1,-32 10-1,-1-1 0,1 0 0,0 0 0,-1 1 0,1-1 0,0 0 0,-1 0 0,1 0 0,-1-1 0,0 1 0,1 0 0,-1-1 0,0 1 0,0 0 0,0-1 0,1-1 0,2-3 2,10-15 2,-11 11 8,-4 3-9,1 1-1,-1 0 0,0 0 0,0 0 0,-1 0 0,0 0 0,0 0 0,-1 0 0,1 0 0,-1 1 0,0-1 0,-1 1 0,0 0 0,1 0 0,-1 0 0,-8-7 0,-20-9 5,17 16 12,-8 4-10,0 1-1,-24 4 0,41-4-4,-1 1 1,1 0-1,-1 1 0,1 0 0,-1 0 0,1 0 0,-8 4 0,-5 3 1,-2-1-1,11-5 2,0 2-1,1-1 1,0 1 0,-15 10 0,-88 67 33,94-63-34,-15 27 1,30-42-7,1 0 1,0 1-1,0-1 0,1 0 0,0 1 1,-1-1-1,1 1 0,1-1 0,-1 1 1,0 6-1,2-6 0,-1-1 1,1 0-1,0 1 1,0-1-1,0 0 0,1 0 1,0 1-1,-1-1 1,1-1-1,1 1 1,3 5-1,0 0 0,1-1 1,0 0-1,1-1 0,0 0 0,13 10 0,5-2 0,1 0-1,0-2 0,1-1 0,44 13 0,-65-23-2,-1 0-1,1 0 0,-1-1 1,10 1-1,232 10-55,-192-16-146,222-43-120,-227 34-95,226-80-604,-70 20 429,-170 59 223,12-9 144,50-32 0,-79 39 156,-11 7 58,-1-1 0,0 0 1,0 0-1,-1-1 0,6-12 0,-13 23 14,1-1 0,-1 1 0,0-1-1,0 0 1,1 1 0,-1-1 0,0 1-1,0-1 1,0 1 0,0-1 0,0 0-1,0 1 1,0-1 0,0 1 0,0-1-1,0 0 1,0 1 0,0-1 0,0 1-1,-1-1 1,1 0 0,-2-4 1,-1 0-1,1 0 1,-1 0 0,0 0 0,0 0-1,-1 1 1,1-1 0,-1 1-1,0 0 1,-9-7 0,12 10 3,0 1-1,0-1 1,0 0-1,0 0 1,-1 1-1,1-1 1,0 1 0,-1-1-1,1 1 1,0 0-1,-1-1 1,-1 1 0,-27-4 23,1 2 1,-60 3-1,52 5 108,16-2-71,-12 4 2,0 0-1,0 2 1,1 1-1,-30 17 1,-76 48 215,118-60-27,9-3-184,1-1 0,1 2 1,0-1-1,-10 23 1,19-35-55,-1 0 0,1 0 0,-1 0 0,1 1 0,0-1 0,-1 0 0,1 0 0,0 0 0,0 0 0,0 0 1,0 0-1,0 1 0,0-1 0,1 1 0,1 11 52,1 0 0,1-1 0,0 1 0,11 23 0,-14-35-49,0 0 0,-1 0 0,1 1 0,0-1 0,0 0 0,0 0 0,0 0 0,0 0 0,0 0 0,0 0 0,2 1 0,9 6 45,0-1 0,1 0 0,-1-1 0,27 9 0,-38-15-47,1 1 0,-1-1 1,1 0-1,0 0 0,-1 0 0,1 1 0,0-1 1,-1-1-1,1 1 0,-1 0 0,4-1 1,37-8 122,56-21 1,-65 14 27,143-87 65,-142 78-100,112-120 54,-142 141-168,-1 0 0,0 0 0,0 0 0,-1 0 0,1-1 0,2-6 0,75-208 164,-69 171-70,-5 10-57,25-191 82,-29 204-115,7-136 50,-9 88-31,0 67-22,-4 8 0,-11 6-13,14-8-6,1 0-1,0 0 1,-1 0-1,1 0 1,0 0-1,-1 1 1,1-1-1,0 0 1,0 0 0,-1 1-1,1-1 1,0 0-1,0 0 1,-1 1-1,1-1 1,0 0-1,0 0 1,0 1-1,0-1 1,-1 0 0,1 1-1,0-1 1,0 0-1,0 1 1,0-1-1,0 1 1,-20 74 25,18-55-6,5 18 5,1-1 0,12 53 0,21 57 23,-25-109 5,68 151 22,-59-154-20,95 121 25,-90-129-32,127 87-2242,-66-60-9085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2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7624,'-1'6'225,"-39"187"2878,12-55-1057,27-127-1820,-8 32 298,-10 58 945,19-100-1427,0 0-1,0 0 1,-1 0 0,1 0-1,0 0 1,0 0-1,0 0 1,0 0 0,0 0-1,0 0 1,0 0 0,1 0-1,-1 0 1,0 0 0,1 0-1,-1 0 1,0 0 0,1 0-1,-1 0 1,1 0 0,0 0-1,-1 0 1,1 0 0,0-1-1,-1 1 1,1 0 0,0 0-1,0-1 1,-1 1 0,1-1-1,0 1 1,0-1 0,0 1-1,0-1 1,0 1 0,0-1-1,0 0 1,0 1-1,0-1 1,2 0 0,-3 0-35,1 0 0,-1 0-1,0 0 1,0 0 0,1 0 0,-1 0 0,0 0 0,0 0 0,1 0 0,-1 0-1,0 0 1,0 0 0,0 0 0,1 0 0,-1 0 0,0 0 0,0 0-1,1 0 1,-1 0 0,0 0 0,0-1 0,0 1 0,0 0 0,1 0 0,-1 0-1,0 0 1,0 0 0,0-1 0,0 1 0,1 0 0,-1 0 0,0-1-1,55-64-1832,-17 17-8667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32 11032,'-19'-20'606,"17"16"-267,1-3-6,6 22-239,0-1 1,2 1-1,-1-1 0,2-1 0,0 1 0,11 13 0,-9-12-65,1-1 5,-4-8-186,0-1 1,0 0-1,0 0 1,0-1-1,1 0 1,0 0-1,0-1 1,0 0-1,15 3 1,35 8-7622</inkml:trace>
  <inkml:trace contextRef="#ctx0" brushRef="#br0" timeOffset="1">635 174 8608,'-2'0'568,"-5"0"80,5 0 320,4 4-95,2 7-480,1 0 0,-2 0-1,1 1 1,-2 0 0,3 14 0,1 59 177,-4-51-442,13 158 768,-13-146-789,0 13 215,3-1 0,18 84 0,1-46 244,-22-91-476,2 2-2123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11656,'10'6'7,"0"0"-1,0-1 1,1 0 0,-1-1 0,1 0 0,0 0 0,21 2 0,-20-3 0,9 1 6,1 0-1,-1-2 0,1 0 1,0-2-1,38-3 0,-44 2-6,20-4 28,61-10-1,26-4-26,2 2-7,-6 0 0,-52 3-702,114-39 0,-51 7-6318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68 538 8520,'-38'-35'1193,"36"34"-825,-4-1-140,5 2-182,1 0 0,0-1 0,-1 1 1,1 0-1,-1 0 0,1 0 0,-1-1 0,1 1 0,-1 0 0,1 0 0,-1 0 1,1 0-1,-1 0 0,1 0 0,-1 0 0,1 0 0,-1 0 0,1 0 1,-1 0-1,1 1 0,-1-1 0,1 0 0,-1 0 0,1 0 0,-1 1 0,1-1 1,-1 0-1,1 0 0,0 1 0,-1-1 0,1 0 0,0 1 0,-1-1 1,1 1-1,0-1 0,-1 0 0,1 1 0,0-1 0,0 1 0,-1-1 0,1 1 1,0-1-1,0 1 0,0-1 0,0 1 0,0-1 0,0 1 0,0-1 1,0 2-1,-1 2 27,0 0 0,0 0 0,0 0 0,1 0 0,0 0 0,0 6 0,1 16 361,-1 22-125,3 166 655,3-24 367,1-210-1144,-5-23-2138,-2-5-7882</inkml:trace>
  <inkml:trace contextRef="#ctx0" brushRef="#br0" timeOffset="1">44 1 9864,'0'0'0,"-20"1"80,6 12 8,5 2-8,9 12 0,9 22-80,4 6-80,3 2 80,2 1-7104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2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0 155 9952,'10'-3'6,"0"1"0,-1 0 0,1 0 1,0 1-1,1 0 0,-1 1 0,0 0 0,16 3 1,-15 2 74,66 60 39,-59-45-33,68 109 41,-72-97-8,32 156 32,-40-148-112,26 153 16,-16-115-55,-14-73-33,1-5 4,12 2-8,-15-2 32,0 0 0,0 0 1,1 0-1,-1 0 0,0 0 0,0 0 0,0 0 0,1 0 1,-1 0-1,0 0 0,0 0 0,0 0 0,1 0 0,-1-1 1,0 1-1,0 0 0,0 0 0,1 0 0,-1 0 0,0 0 1,0 0-1,0 0 0,0-1 0,1 1 0,-1 0 0,0 0 1,0 0-1,0 0 0,0 0 0,0-1 0,0 1 0,1 0 1,-1 0-1,0 0 0,0-1 0,0 1 0,0 0 0,0 0 1,0-1-1,4-7-74,2-2 14,-1-1 0,-1 0 0,0 0-1,0 0 1,4-23 0,36-195-561,-25 143 546,-8 43 44,-1 7 29,-2 17 19,-8 18-11,0 1-1,0 0 1,0 0 0,0 0 0,0-1-1,0 1 1,0 0 0,0 0-1,1 0 1,-1-1 0,0 1 0,0 0-1,0 0 1,0 0 0,0 0-1,1 0 1,-1 0 0,0-1 0,0 1-1,0 0 1,1 0 0,-1 0-1,0 0 1,0 0 0,0 0-1,1 0 1,-1 0 0,0 0 0,0 0-1,1 0 1,-1 0 0,0 0-1,0 0 1,0 0 0,1 0 0,-1 0-1,0 0 1,1 0 0,2 0 3,0 0 1,1 1 0,-1-1 0,1 0 0,-1 1-1,0 0 1,0 0 0,1 0 0,3 2-1,3 3 57,-1 0 0,1 1-1,9 9 1,81 81 207,-29-22 191,-26-29-367,-27-31 141,-3-6-155,0 0 0,2-1 1,25 9-1,-41-17-65,0 0 1,1 1-1,-1-1 1,0 0-1,1 0 1,-1 0-1,0 1 1,1-1-1,-1-1 1,1 1-1,-1 0 1,3-1-1,15-4 46,1-1 1,-1-1-1,35-17 0,-31 7-5,-20 15-50,19-15 10,-1-1 0,0-1 0,-2-1 0,31-40 0,-2-3-3,6-7-9,-9 13-3,-11 16 0,-32 38 1,0 0 0,0 0 0,1 0 0,-1 1-1,1-1 1,0 0 0,0 1 0,0 0 0,0 0 0,0 0 0,1 0 0,-1 0 0,0 1 0,1-1 0,-1 1 0,1 0 0,0 0 0,-1 0 0,1 1 0,0-1 0,4 1 0,-1 1 5,0 1 0,0 0 1,0 0-1,-1 1 0,1-1 0,-1 1 0,1 1 0,-1-1 1,0 1-1,0 0 0,-1 1 0,1 0 0,-1-1 1,0 2-1,6 6 0,-4-4-1,0-1 19,-1 0 0,1 0 0,-1 0 0,6 12 1,0-1-6,34 44 61,-33-46-62,0-2 0,1 0 0,1-1 1,0 0-1,1-1 0,1-1 0,34 19 0,-50-30-17,-1 0 0,1 1-1,0-1 1,-1 0-1,1 0 1,-1 0 0,1 1-1,0-1 1,-1 0 0,1 0-1,0 0 1,-1 0 0,1 0-1,0 0 1,-1-1-1,1 1 1,0 0 0,-1 0-1,1 0 1,0-1 0,45-15 12,-23 4-11,26-18 0,-25 13 1,26-22-1,-37 28-1,-1-2-1,21-26 1,-26 28-1,0 0 0,-1 0 0,0-1 0,-1 0 0,0-1 1,-1 1-1,5-26 0,-9 17 7,-7-13-1,-13-35 1,9 49 20,-9-4-7,-41-40 1,59 63-17,1-1 0,-1 1 1,0 0-1,1 0 0,-1 0 0,0 0 1,1 0-1,-1 0 0,0 0 0,-3 0 1,-13-4 8,-1 1 1,0 0 0,1 2 0,-35 0 0,50 2-7,0 0 1,0 0-1,0 1 1,1 0-1,-1-1 0,0 1 1,0 0-1,-3 1 1,-152 77 85,126-57-25,-110 103 28,120-100-49,12-8-35,0 1 1,1 0 0,1 0 0,-9 33 0,16-50-12,1 0 1,0 0 0,0-1 0,-1 1-1,1 0 1,0 0 0,0 0 0,0 0-1,0 0 1,0 0 0,0 0-1,0 0 1,0 0 0,1 0 0,-1 0-1,0 0 1,1-1 0,-1 1 0,0 0-1,1 0 1,-1 0 0,2 1 0,6 10 5,1-1 0,0 1 0,1-2 0,1 1 0,-1-1 0,25 16 0,-33-24-7,0-1 1,0 1 0,0-1-1,0 0 1,1 0-1,-1 0 1,0 0-1,1-1 1,-1 1-1,1-1 1,4 1 0,-7-1-1,24 4 2,0-1 0,28 0 0,-24-4-1,1-2-1,-1-1 0,28-7 1,265-96-1013,-294 97 485,163-62-7166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8 6192,'0'0'233,"-2"-2"39,0 1-221,0 0-1,-1 1 1,1-1 0,-1 0-1,1 1 1,-1-1 0,1 1-1,-1-1 1,1 1 0,-1 0-1,1 0 1,-1 1 0,1-1-1,-1 0 1,1 1 0,0 0-1,-4 1 1,-45 15 749,43-13-856,2-2 172,1 1 0,-1 0 0,1 0 0,-1 1 0,1-1 0,1 1 0,-1 0 0,0 1 0,-7 9 0,6-7-20,4-5-40,0 1 0,0 0 0,0 0 0,0 0 0,1 0-1,-1 0 1,1 1 0,0-1 0,0 0 0,0 1 0,0-1 0,1 1 0,-1-1 0,1 1 0,0-1-1,0 1 1,1 5 0,-1-5 2,4 9 310,42 59 146,-26-43-228,103 185 475,-117-201-731,24 59 195,1 10 35,-31-71-73,-1-6-152,-1-1 0,0 0-1,0 0 1,-1 0 0,1 0 0,-1 0 0,1-1 0,-1 1 0,-1-1 0,1 0 0,0 1 0,-1-2 0,1 1 0,-1 0 0,-7 3 0,2-2 31,0 0 0,0 0 1,-1-1-1,1-1 0,-1 0 0,0 0 1,-19 1-1,5-1-228,0-2 0,-1 0 0,1-2 0,0 0 0,-46-11 0,47 5-8971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8608,'0'0'1008,"2"-2"-216,5-5 33,-2 2-122,8-6-66,-13 11-619,1 0 0,-1-1 0,0 1-1,0 0 1,1 0 0,-1 0 0,0-1 0,1 1 0,-1 0 0,0 0-1,0 0 1,1 0 0,-1 0 0,0 0 0,1 0 0,-1 0 0,0 0-1,1 0 1,-1 0 0,0 0 0,1 0 0,-1 0 0,0 0 0,1 0-1,-1 0 1,0 0 0,1 0 0,11 3 114,-1 1 1,1 0-1,20 11 0,-17-4 162,-9-5-196,0-1-55,0 0-1,0 1 1,0 0-1,-1 1 1,0-1-1,0 1 1,-1 0 0,0 0-1,0 1 1,-1-1-1,5 15 1,21 101 254,-24-97-202,-1-1-1,-2 1 1,0 0-1,-3 38 1,0-47-26,0 3 24,-7 39 0,7-56-69,1-1 0,-1 1-1,0 0 1,-1-1 0,1 0 0,0 1 0,-1-1-1,1 0 1,-1 1 0,0-1 0,-3 3-1,1 0 10,3-5-23,0 0 0,0-1 0,1 1 0,-1 0 0,0 0 0,0 0 0,0-1 0,1 1 0,-1 0 0,0-1 0,0 1 0,1 0 0,-1-1 0,0 1 0,1-1 0,-1 1 0,0-1 0,1 0 0,-1 1 0,1-1 0,-1 0 0,1 1 0,-1-2 0,1 2-4,-6-5 17,4 2-5,0 1 0,0-1 0,0 1 0,1-1 0,-1 0 0,1 0 0,-1 0 0,-1-6 0,-6-15 78,-9-47-1,16 47 60,11-97 67,-3 97-62,42-101 62,-35 101-76,-7 16-104,3-7-4,1 1-1,0 0 1,1 1-1,1 0 1,0 1-1,23-18 0,-18 18 9,0 1 0,26-13 0,-28 21 0,2 6-31,-1 0 0,1 0-1,23 10 1,-19-3 0,28 22 3,-41-24-16,1-1-1,-1 2 0,13 16 1,-9-7-1,-2 0 0,0 1 0,-1 0 0,9 28 0,-11-21-6,3 40 3,-3 9 2,-6-65 0,0 20-3,1 0 0,2-1 0,9 35 0,-13-64 3,0 0 0,0 1-1,0-1 1,0 0-1,0 0 1,0 0-1,0 0 1,0 0 0,1 1-1,-1-1 1,0 0-1,0 0 1,0 0 0,0 0-1,0 0 1,0 0-1,0 0 1,0 1-1,1-1 1,-1 0 0,0 0-1,0 0 1,0 0-1,0 0 1,0 0-1,0 0 1,1 0 0,-1 0-1,0 0 1,0 0-1,0 0 1,0 0-1,0 0 1,1 0 0,-1 0-1,0 0 1,0 0-1,0 0 1,0 0-1,0 0 1,1 0 0,-1 0-1,0 0 1,5 0-4,-1 0-1,1-1 1,-1 1 0,1-1 0,-1 0-1,1-1 1,-1 1 0,1-1 0,-1 1 0,0-1-1,6-4 1,7-2-51,119-62-2170,-54 28-8461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176 834 9504,'43'-52'32,"-35"44"-1,-1-1 1,0 0-1,-1 0 1,0-1-1,0 1 1,-1-1-1,6-17 1,-11 27-20,0-1 1,-1 0-1,1 0 1,0 1 0,-1-1-1,1 0 1,-1 1-1,1-1 1,-1 1-1,1-1 1,-1 1 0,1-1-1,-1 1 1,0-1-1,1 1 1,-1-1 0,0 1-1,1 0 1,-1-1-1,0 1 1,0 0-1,1-1 1,-1 1 0,0 0-1,0 0 1,-1 0-1,1 0 9,-26-5 56,11 7 130,-14 8-62,-48 24 0,57-19 69,8-1-155,1 0 0,0 1 0,1 1 0,-17 30 1,27-44-38,0 1 0,0-1 1,0 0-1,0 1 1,1-1-1,-1 0 0,1 1 1,-1 3-1,0 18 48,1 0 1,1 0-1,4 25 0,-5-47-54,0 0 0,1 0 0,-1 0-1,1 0 1,0 0 0,-1 0 0,1 0-1,0-1 1,0 1 0,1 1 0,10 12 31,-1 0 0,2-1-1,0-1 1,26 22 0,-16-23 87,9-3-45,48 9 0,-60-19 5,0-4-47,-1-1 0,37-17 0,-54 22-32,0 0 0,0 0-1,-1 0 1,1-1 0,0 1 0,-1 0 0,1-1-1,-1 1 1,2-2 0,15-20 64,-2 0 1,18-30 0,-25 31 201,-2-8-74,5-51 1,-13 59 153,-1 10-197,1 3-99,-1 0 0,0 0 0,0 0 0,-1 0 0,0 1 0,0-1 0,-1 1 0,-1 0 0,-8-14 1,-2 5 88,0 0 0,0 1 0,-2 1 1,0 0-1,0 2 0,-27-16 1,30 20-104,10 7-20,-1-1 1,0 1 0,0 0 0,0 0 0,0 0-1,0 1 1,0 0 0,-9-2 0,11 3-7,-8-2 25,-1 0 0,1 0-1,-1 2 1,0-1 0,1 1-1,-1 1 1,-15 3-1,2 1-1963</inkml:trace>
  <inkml:trace contextRef="#ctx0" brushRef="#br0" timeOffset="1">876 1 10584,'0'0'16,"1"0"-13,-1 0 1,1 0-1,-1 0 1,1 0-1,-1-1 1,1 1-1,-1 0 1,1 0 0,0 0-1,-1 1 1,1-1-1,-1 0 1,1 0-1,-1 0 1,1 0-1,-1 0 1,1 1-1,-1-1 1,1 0-1,-1 0 1,1 1-1,0 0 1,-1 2 35,0 0 1,0-1-1,1 1 1,-1 0-1,1 0 1,0 0-1,0 0 1,0-1-1,0 1 1,0 0-1,0-1 0,2 3 1,14 32 367,18 74 12,-28-81-119,11 143 125,-13-51 228,-4-92-601,4 48 299,17 182 541,-22-227-854,1-14 108,4 39 1,-3-40-34,0 2-33,0 0 0,2 0 0,0 0 0,1-1 0,9 21 0,24 39 283,-35-75-326,0 0 1,0 0-1,0 0 1,1-1-1,0 1 1,0-1 0,0 0-1,0 0 1,0 0-1,1-1 1,-1 1 0,9 2-1,-5-2 0,8 3 131,-4-3-121,1-1 0,1 0 0,-1-1 0,0 0 0,0-1 0,0 0 0,21-4 0,79-14 153,-91 10-72,-5-2-454,-1-2 1,0 1-1,-1-2 1,-1 0-1,18-20 1,24-30-10235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11928,'25'-4'-1,"10"1"10,28-5-3,44-3-3,133-15 61,-193 22 223,198-13 114,-199 14-113,118-1-1525,-100 4-6703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9864,'-9'6'745,"-138"90"1560,76-49-1538,-43 37-70,93-65-362,-7 12-110,-24 34 1,51-64-206,0 0 0,0 1 0,0-1 0,0 1 0,0 0 0,1-1 0,-1 1 0,1 0 0,-1-1 0,0 3 0,-2 16 54,1 1 0,0 0 0,2 22 0,0-42-62,0 0 0,0 1 0,0-1 1,0 1-1,1-1 0,-1 1 1,0-1-1,1 0 0,-1 1 1,1-1-1,0 0 0,1 2 1,2 4 4,0-1 1,1 0 0,0-1 0,0 1-1,1-1 1,-1 0 0,1 0 0,0-1 0,0 0-1,1 0 1,9 5 0,-14-9-9,-1 1 0,1 0 0,0-1 0,-1 1 0,1-1 0,0 1 0,0-1 0,-1 0 0,1 0 0,0 0 0,2 0 0,22-3 30,0 0-1,-1-2 1,44-13 0,-34 4 61,195-87-1968,-93 41-8072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339 466 11032,'16'-26'12,"-13"20"3,1 0 1,-1-1-1,0 1 1,0-1-1,3-12 1,24-103 115,-28 99-30,-4 12-79,0 0 1,-1 1-1,0-1 1,0 0-1,-1 1 1,-7-12-1,11 21-13,0 0-1,-1 1 1,1-1 0,-1 0-1,1 0 1,-1 1-1,1-1 1,-1 1 0,1-1-1,-1 0 1,0 1-1,1-1 1,-1 1 0,0 0-1,1-1 1,-1 1-1,-1-1 1,-3-1 10,-1 0 0,0 0 0,0 1 0,0 0 0,0 0 0,0 0 0,0 1 0,-1-1 0,1 2 0,-9 0 0,-4 6 76,-14 15-28,-43 37-1,54-37 9,-73 106 48,81-102 17,4 2-73,1 0 0,-7 34 0,16-60-57,0-1 1,-1 0-1,1 0 1,0 0-1,0 0 0,0 0 1,0 1-1,0-1 1,0 0-1,1 0 1,-1 0-1,0 0 0,0 0 1,1 1-1,0 1 1,4 6 18,1 1 1,0 0 0,0-1-1,1 0 1,0-1 0,1 1-1,11 9 1,-18-17-11,1 0 0,0 1-1,0-1 1,0 0 0,-1 0 0,1 0 0,0 0-1,0 0 1,4 0 0,137 34 249,-110-33-81,13-6-58,76-16 0,-89 10 46,110-54 70,-140 63-226,-1 0 1,0 0-1,0-1 0,1 1 0,-1-1 0,0 0 0,3-3 1,0-2 2,1 1 0,-1-1 1,0-1-1,0 1 1,-1-1-1,0 1 0,-1-1 1,0 0-1,4-13 1,-7 20-10,0 0 0,0 0 1,0 0-1,1 0 1,-1-1-1,0 1 0,0 0 1,-1 0-1,1 0 1,0 0-1,0 0 1,-1-1-1,1 1 0,-1-1 1,-8-19 59,0 1 0,-2 0 0,-14-21 0,7 19 155,-9-5-45,0 1 1,-50-36 0,65 53-95,-1-1-42,-1 0 1,0 0-1,-1 1 1,0 1 0,-24-9-1,30 16-42,7 5 4,3-3-13,-1 0 0,1 0-1,-1 0 1,1-1 0,0 1 0,-1 0-1,1 0 1,0-1 0,0 1 0,0 0-1,-1-1 1,1 1 0,0-1 0,0 1-1,0-1 1,0 1 0,2 0-1,94 21-153,-69-18-274,140-6-217,-55-10-711,-16 2 513,46-9-308,-141 19 1155,-1 0 0,0 0-1,1 0 1,-1 0 0,0 0-1,1 0 1,-1 1-1,0-1 1,0 1 0,1-1-1,-1 1 1,0-1 0,0 1-1,0-1 1,1 1 0,0 1-1,4 2 1,3-1 4,-6-1 1,-1-1 0,1 0 1,-1 0-1,1 1 0,-1-1 0,0 1 0,0 0 0,0 0 0,1 0 0,-2 0 0,4 3 0,59 79 114,-53-63 121,-9-15-181,5 11 55,0 1 0,-1 0 0,-1 0 0,-1 1 1,3 23-1,-2-8 121,-1-13 56,-1 0-1,-1-1 1,-1 2-1,-1-1 1,0 0-1,-5 25 1,5-46-272,0 1 1,-1 0-1,1-1 1,0 1 0,0-1-1,-1 1 1,1-1-1,-1 1 1,1-1-1,0 0 1,-1 1-1,1-1 1,-1 1-1,1-1 1,-1 0-1,1 1 1,-1-1 0,1 0-1,-1 0 1,1 1-1,-1-1 1,1 0-1,-1 0 1,0 0-1,1 0 1,-1 0-1,1 0 1,-1 0-1,0 0 1,1 0 0,-1 0-1,1 0 1,-1 0-1,1 0 1,-1 0-1,0 0 1,1-1-1,-1 1 1,1 0-1,-1 0 1,1-1-1,-1 1 1,1 0 0,-1-1-1,1 1 1,-1-1-1,1 1 1,0-1-1,-1 1 1,1 0-1,0-1 1,-1 1-1,1-1 1,-1-1 0,-1-6 45,-1-1 0,1 0 0,0 0 0,1-1 0,0 1 0,1 0 0,0 0 0,0 0 0,1-1 0,2-9 0,0 2 10,0-1 0,2 1 0,0 0 0,11-25 0,16-15-26,-15 32 51,102-123 32,-90 119-70,15-8-20,60-39 1,-77 64-8,-8 6-23,-1 2 1,1 0 0,37-2-1,-55 6-11,0 0 0,0 0 0,0 0 0,-1 0 0,1 0 0,0 0 0,0 0 0,0 0 0,0 1 0,0-1 0,-1 0 0,1 0 0,0 1 0,0-1 0,-1 1 0,1-1 0,0 1 0,-1-1 0,1 1 0,1 0-1,8 10 4,0 0 0,0 1 0,-1 0 0,-1 0 0,0 1 0,8 17 0,-14-27-1,-1 1 0,1-1 0,-1 1 0,0 0 0,0 0 0,0 4-1,3 7 5,1 9-1,-1 0 0,-1 0 0,-1 0-1,-2 0 1,-2 41 0,0-46 2,0 10 0,-2 1 0,-1-1 0,-9 31 0,-6 28 16,20-85-58,0 0 0,0-1 0,0 1 0,0-1-1,0 1 1,1 0 0,-1-1 0,1 1 0,0-1 0,0 1 0,0-1 0,0 0 0,0 1 0,1-1 0,-1 0 0,0 0 0,1 0 0,0 0-1,-1 0 1,1 0 0,0 0 0,0-1 0,0 1 0,3 1 0,3 4-1275,21 21-9571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610 187 10488,'12'-58'225,"-9"36"-94,0-32 1,-3 53-124,1 0 1,-1 1-1,0-1 0,-1 0 1,1 1-1,0-1 1,0 0-1,0 1 0,0-1 1,0 0-1,-1 1 1,1-1-1,0 0 1,-1 1-1,1-1 0,0 1 1,-1-1-1,0 0 1,-2-3 9,-1 0 1,0 1-1,0-1 1,0 1-1,0 0 1,-1 0 0,1 1-1,-1-1 1,1 1-1,-1 0 1,0 0-1,-6-1 1,-8 2 228,-110 23 81,99-11-168,-126 66 54,128-58-99,3 3-61,0 2 0,-26 32 1,49-55-45,1 1 0,0-1 0,0 1 0,0 0 0,0 0 0,0-1 1,0 1-1,1 0 0,-2 3 0,0 2 2,1 1 1,0-1-1,0 1 1,0 0-1,1-1 1,0 1-1,0-1 1,1 1-1,0 0 1,3 9-1,-3-16-7,-1 1-1,1-1 1,-1 0-1,1 1 0,0-1 1,-1 0-1,1 1 1,0-1-1,0 0 1,0 0-1,1 1 1,20 19 18,0-2 1,34 23-1,87 54 56,-123-80-51,-5 2-11,0 0 1,23 39-1,-37-56-12,-1 0 0,1 0 0,0 1 0,-1-1 1,1 0-1,-1 1 0,1-1 0,-1 0 0,0 1 0,0-1 0,1 1 0,-1 1 1,0 2 0,0 0 1,-1 0 0,1 1 0,-1-1-1,0 0 1,0 0 0,-1 0 0,0 0-1,0 0 1,0-1 0,0 1 0,-1 0-1,1-1 1,-5 6 0,6-9 0,1-1-1,-1 1 1,0 0 0,0 0-1,1 0 1,-1-1 0,0 1-1,0 0 1,0-1 0,0 1-1,0-1 1,0 1 0,0-1-1,0 0 1,-2 1 0,-26 8 68,-53 8 0,56-17 40,-101-16 36,122 15-145,1 1 0,0-1 1,-1 0-1,1 0 0,0-1 1,0 1-1,0-1 1,0 0-1,0 0 0,-5-3 1,-2-3 3,-24-18-1661,3 1-6642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9776,'7'23'39,"2"16"178,7 156 1001,-9-96-979,-1-58 129,32 174 132,-29-173-232,82 302 760,-87-333-964,-2 1-1,0 0 1,0 0-1,-1 0 1,0 0-1,-1 0 1,-2 14 0,2-16-29,-3 6 152,1-11-305,0-1 1,0 0 0,0 0 0,-1 1 0,1-2 0,-1 1 0,0 0 0,0 0-1,0-1 1,-1 0 0,1 1 0,-6 3 0,-20 13-8616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7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1 532 9144,'149'0'17,"58"-8"11,-157 5 0,242-27 28,-229 20 32,235-68 36,-291 76-110,1-1-1,-1 0 1,1 0-1,11-7 1,79-51 58,-75 44-51,29-31 1,-52 48-22,3-2 14,-1 0 0,0 0 0,0 0 0,0 0 0,0-1 0,-1 1 1,1-1-1,-1 1 0,3-6 0,4-10 33,-1-2-1,-1 1 1,0-1 0,5-38-1,-11 57-32,0 0 0,0 0 0,0 0 0,0 0 0,0 0 0,0 0 0,0 0 0,0 0 0,0 0 0,0 0 0,-1 0 0,1 0 0,0 0 0,-1 0 0,1 0 0,0 0 0,-1 0 0,0 0 0,1 1 0,-2-3 0,2 3-14,-4-5 42,1 0-1,-1 0 1,-1 0 0,1 1 0,-1-1 0,-10-6 0,6 5-16,-2 1-1,1 1 1,0 0-1,-13-3 1,20 6 13,0 0-1,0 0 1,0 0 0,0 1-1,0-1 1,0 1 0,0 0-1,-5 1 1,8-1-39,-98 7 352,-16 16-216,114-23-136,-8 2 82,0 0-1,0 0 1,-15 8 0,23-10-82,-110 54 326,13 13-204,92-63-66,-1 0 0,1 1 0,0-1 1,-5 8-1,-18 22 133,-44 75-1,71-107-166,-1 1 0,1-1 0,0 1 0,0 0-1,0 0 1,0 0 0,-1 4 0,0 9 26,0 0-1,2 0 1,-1 0 0,5 31 0,-4-46-41,0 0 1,0 1-1,1-1 1,-1 0-1,0 0 1,1 0-1,-1 0 1,1 0-1,-1 0 1,1 0-1,-1 0 1,1 0-1,0 0 1,0-1-1,1 2 1,11 11 24,0-2 0,1 0 0,0-1 0,25 14 0,-36-23-22,0 1 0,0-1 0,0 0 0,1 0 0,-1 0 1,0 0-1,4 0 0,171 19 106,-139-21-49,-18-1-39,8 0-5,0-2 0,-1 0 0,1-2 0,38-13 1,-37 7 14,40-22 1,-57 22 29,-6 3-47,0-1 1,-1 0-1,0-1 0,-1 1 1,0-1-1,0 0 0,-1-1 1,2-12-1,11-55 111,-17 78-123,1 1 1,-1-1 0,0 0-1,0 0 1,0 0-1,0 0 1,0 0 0,0 0-1,0 1 1,0-1-1,-1 0 1,1 0 0,0 0-1,0 0 1,-1 1-1,1-1 1,0 0 0,-1 0-1,1 1 1,-1-1-1,0-1 1,0 2-6,1 0 0,-1 0-1,1 0 1,-1 0 0,1 0 0,-1 0 0,1 0-1,-1 0 1,1 0 0,-1 0 0,1 0 0,-1 0-1,1 0 1,-1 1 0,1-1 0,-1 0 0,1 0-1,0 1 1,-1-1 0,1 0 0,-1 0 0,1 1-1,0-1 1,-1 1 0,1-1 0,0 0 0,-1 1-1,1-1 1,0 1 0,0-1 0,-1 1 0,1-1-1,0 0 1,0 1 0,0 0 0,-7 12 51,-1 0-23,1 0 0,1 1 0,-8 26 0,-12 61 45,25-93-71,0 0 0,0 0 0,1 0 0,0 0 0,1 1 0,0-1 0,0 0 0,1-1 0,-1 1 0,5 9 0,-3-7-3,-2-5 0,0-1 1,0 0-1,1 0 0,-1 0 0,1 0 0,0 0 0,0-1 0,3 5 1,2 3 1,13 21-1,-15-24-310,0-2 0,0 1 0,1 0 0,0-1 1,7 7-1,9 4-8867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0 673 9864,'7'-26'-9,"3"1"178,-5 12-190,15-40 436,-17 47-348,-1 1 1,1 0-1,0 0 0,0 1 1,1-1-1,-1 0 1,9-7-1,-11 12-47,0-1 1,0 0-1,0 1 1,0-1-1,1 1 1,-1-1-1,0 1 1,0 0-1,0-1 1,0 1-1,1 0 1,-1 0-1,0 0 0,0 0 1,1 0-1,-1 0 1,0 0-1,0 0 1,3 1-1,0-1 31,4 0-15,-5 1-23,-1-1-1,1 0 1,-1 0 0,0 1 0,1-1 0,-1 1 0,0 0 0,1-1 0,-1 1-1,0 0 1,0 0 0,0 1 0,3 1 0,82 54 188,-63-39-61,37 37 0,-17-12 18,-6-10 46,68 46 0,-65-57-158,-23-17 68,14-5-37,43-3 0,-68 2-56,-1 0 0,1 1 0,-1-2 0,1 1 0,-1-1 0,0 0 0,9-4 0,2-2 5,-1 3-10,-10 3-3,0-1 0,-1 1 0,1-1 0,-1 0 0,1 0 0,6-5 1,3-4 30,1 1 0,-2-2 0,0 0 0,-1-1 0,23-29 0,-26 29-30,-6 9 2,-1 0 0,0-1 1,0 1-1,0-1 0,-1 0 0,4-9 1,47-175 392,-52 186-281,1 4-113,0 1 1,0-1-1,0 1 0,0-1 1,0 1-1,0 0 0,0 0 1,0 0-1,0 0 0,0 0 1,0 0-1,0 0 0,-1 0 1,1 1-1,0-1 0,-1 1 1,0 0-1,1-1 0,-1 1 1,0 0-1,0 0 0,2 3 1,0-1-13,43 60 81,42 51-11,-69-94-59,87 67 4,-83-74-4,4-3-8,2-2 0,48 10 0,-48-17 8,118-15 4,-121 5-3,8-8-1,33-22 0,-51 22 14,-4-3-16,-1 0-1,0-1 1,9-26 0,-15 19 29,-8-136 22,-2 127-23,4 30-33,-11-55 38,-23-70 0,25 102-21,-2-3 18,2 1 0,-8-43 1,18 70 43,-11 24-11,9-13-69,1-3-1,0 0 0,1 0 0,0 1 0,-1-1 0,1 0 0,1 1 0,0 3 1,12 118 39,27 49 20,-30-137-62,2-1 4,20 49-1,11 7-3,-3-13 2,-5-7-3,-22-43-328,-1 1 1,-2 0 0,-1 1-1,-2 0 1,5 38 0,-9-35-9035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07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3320,'45'2'3,"-14"1"58,202 3 755,-200-6-372,-31 0 208,-9 1-363,-19 3-129,1 2 0,-36 11 0,-54 24 75,107-38-204,1 0 1,0 1 0,0 1-1,0-1 1,0 1-1,0 0 1,1 0-1,0 1 1,-10 11 0,11-10-12,-3 6 80,6-5-78,1 1 1,-1 0-1,1 0 1,1 0-1,0 13 0,0-21-18,0 0 0,0 0 0,1-1 0,-1 1 0,0 0 0,0-1-1,0 1 1,1 0 0,-1-1 0,0 1 0,1 0 0,-1-1 0,0 1-1,1-1 1,-1 1 0,1-1 0,-1 1 0,2 0 0,11 11 20,0 0 1,1-2 0,24 15-1,-12-13 30,151 46 22,-137-46-16,147 72 22,-182-82-72,-1 1-1,0-1 0,0 1 0,0 0 0,5 5 0,7 6 20,26 31 1,-31-30-20,-1 0-1,11 22 1,-20-35-4,0-1 1,0 1-1,0 0 0,0 0 1,0-1-1,-1 1 0,1 0 0,-1 0 1,0 0-1,1 0 0,-1 0 1,0 0-1,0 2 0,0-4-6,1 11 19,-1 0-1,-1 0 0,0 0 1,-3 13-1,1-13-10,-1 0 1,0 0-1,0-1 0,-8 11 0,12-21-8,-1 2 12,0 1-1,-1-1 0,1 0 1,-1 1-1,1-1 0,-1 0 1,0 0-1,0 0 0,-3 1 1,-34 28 68,-65 39 1,72-55 47,29-13-163,-26 11-343,-61 19-1,38-18-4374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2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1581 9144,'26'-41'14,"-18"28"11,0 0 0,-1-1-1,6-18 1,31-97 131,-43 127-142,-1 1 1,1-1-1,-1 1 0,0-1 1,1 1-1,-1-1 1,0 1-1,0-1 0,0 1 1,0-1-1,-1 1 0,1-2 1,-1-2 3,0 1-1,0 0 1,-1 0 0,0 0 0,1 0 0,-1 0 0,0 0-1,-1 0 1,1 1 0,-1-1 0,0 1 0,0-1 0,0 1-1,0 0 1,-6-4 0,8 6-1,0 1 0,1-1 0,-1 1 0,0-1 0,0 1 0,0 0 0,0-1 0,0 1 0,0 0 0,1 0 0,-1-1 0,0 1 1,0 0-1,0 0 0,0 0 0,0 0 0,-2 1 0,-35 1 205,-55 12 0,89-13-168,0 0 1,1 0-1,-1 0 1,0 0-1,1 1 1,-7 3-1,-18 10 139,-28 19-1,-31 36-77,87-70-115,-6 4 37,1 1 1,0 0-1,0 1 0,-8 10 1,-69 98 148,5 18-132,51-76 26,-64 207 22,82-218-67,8-45-35,-6 99 39,8-74-35,6 38 1,-7-61-4,-1 0-1,0 0 1,0 0-1,1-1 1,-1 1-1,1 0 1,0 0-1,-1 0 1,1-1 0,0 1-1,2 3 1,-3-5-1,2 4 0,1-1 1,-1 1 0,1-1 0,0 0-1,0 0 1,0 0 0,0 0 0,8 4-1,-9-6 0,0 0 0,1 0 0,-1-1 1,1 1-1,-1-1 0,1 0 0,-1 1 0,1-1 0,-1 0 0,1-1 0,-1 1 0,1 0 0,-1-1 0,1 1 0,-1-1 0,0 0 0,1 0 0,-1 0 1,0 0-1,3-2 0,5-3 0,-1 0 0,-1-1 0,1 0 0,-1 0 0,0-1 0,9-11 0,32-48-5,-41 55 2,-3 5-7,0 0 0,-1 0 0,7-14 0,47-111-30,0-23 6,-35 84-92,84-343-66,-84 321-8,116-403-55,-110 401 182,-11 38 43,111-341-44,-67 222 62,-54 162 39,-1 13-17,3 11-1,-7-2 2,0 0 0,0 1 0,2 11 0,-4-15 22,0 0-1,0 0 0,-1 0 0,0 0 0,0 7 1,-3 128 160,-8 44-90,4-91 217,-18 199 0,-9 59-187,20-196 215,-18 248 4,-2 81-1860,2 0-6385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7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9592,'44'-1'157,"-1"-2"0,86-16 1,43-9-52,-89 20 130,-52 7-198,-1-3-18,-16 2 4,1 1 0,18 0 0,126 11 157,-92-2-1432,3 2-5055</inkml:trace>
  <inkml:trace contextRef="#ctx0" brushRef="#br0" timeOffset="1">1410 135 9416,'1'0'2,"17"4"126,-18-4-118,1 0 0,0 1 0,0-1 0,0 0 0,-1 0 0,1 0 0,0 1 0,-1-1 0,1 1 0,0-1 0,0 0 0,-1 1 0,1-1-1,-1 1 1,1-1 0,0 1 0,-1 0 0,1-1 0,0 2 0,1-2 246,6 0 44,-5 0 23,-3 0-256,1 1 0,0-1 0,-1 1 0,1-1 0,0 1 0,-1 0 1,1-1-1,-1 1 0,1 0 0,-1-1 0,1 1 0,-1 0 0,1 0 1,-1 0-1,0-1 0,1 3 0,-3-2-12,-1 0 0,1 0 0,0 0 1,-1 0-1,1 0 0,-1 0 0,1-1 0,-1 1 0,1-1 0,-1 1 0,1-1 1,-1 0-1,1 0 0,-1 0 0,0-1 0,1 1 0,-1-1 0,-3 0 0,-48-14 690,45 12-760,-2-2 129,-12-9-1060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49:5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7800,'-20'5'27,"-27"13"186,32-11-94,1 0 1,-16 12-1,23-10 476,3 3-427,1-1 0,0 1 0,1 0 0,-1 22 0,2-26-16,0 0-1,1 1 1,1-1 0,-1 0-1,1 0 1,2 9 0,2 7 6,-2-1-65,13 55 369,26 103 19,-32-143-233,-6-23-169,8 30 71,2-1-1,25 55 1,-23-66 152,34 55 0,-50-88-282,0 1 1,1 0-1,-1 0 0,1-1 1,0 1-1,-1 0 1,1-1-1,0 1 0,-1 0 1,1-1-1,0 1 1,0-1-1,-1 1 0,1-1 1,2 1-1,-3-1-5,1 0-1,0 0 0,-1-1 1,1 1-1,0 0 1,-1 0-1,1-1 0,0 1 1,-1-1-1,1 1 0,-1 0 1,1-1-1,-1 1 1,1-1-1,-1 0 0,1 1 1,-1-1-1,1 1 1,-1-1-1,0 0 0,1 1 1,-1-1-1,0 0 0,1 1 1,-1-1-1,0-1 1,33-87 489,9-33-210,-29 87-147,1 1-1,25-45 0,-30 62-103,-8 14-17,1 1 1,-1-1 0,1 1 0,-1-1 0,1 1-1,0 0 1,0 0 0,3-3 0,21-18 84,1 2 0,37-22 0,-63 42-95,1 0 0,0 0 1,0 0-1,-1 0 0,1 1 0,0-1 0,0 0 0,0 1 0,0 0 0,0-1 0,3 1 1,19 0 49,-1 0 0,1 2 0,35 7 1,-57-9-53,0 0 0,0 1-1,0 0 1,0-1 0,0 1 0,0 0 0,-1 0 0,1 0 0,0 0 0,-1 0 0,3 2-1,17 16 42,-1 0 0,-1 1 0,17 24 0,-24-28 34,17 32 0,-14-21-60,25 37 4,-24-43 29,6 2-20,45 35 1,-66-57-40,1 0 0,-1 0 1,1 0-1,-1 0 0,1 0 0,-1-1 0,1 1 0,0 0 0,-1-1 1,3 1-1,6 1 4,0-1-1,0 0 1,0 0 0,0-1 0,0-1 0,0 1 0,12-4-1,-21 4-3,0 0-1,0 0 0,0-1 0,0 1 1,0 0-1,0-1 0,0 1 0,-1-1 0,1 1 1,0-1-1,0 1 0,-1-1 0,1 1 1,0-1-1,0 0 0,-1 1 0,2-2 0,6-10 8,0 0-1,0 0 0,-1-1 1,0 0-1,4-15 0,-6 5 33,-8-105 20,-2 103-20,3 18-30,-1-7 0,-2 1 0,1-1 1,-2 1-1,0 0 0,0 1 1,-1-1-1,-13-16 0,16 23-2,-82-118 95,71 87-100,14 35-6,0 0-1,0 0 1,0 0-1,1 0 1,-1-1-1,1 1 0,-1 0 1,1-1-1,0 1 1,0 0-1,0-1 1,0 1-1,0 0 0,0-1 1,1 1-1,-1 0 1,1 0-1,-1-1 1,1 1-1,0 0 0,0 0 1,0 0-1,0 0 1,1 0-1,-1 0 0,0 0 1,1 1-1,0-1 1,-1 0-1,1 1 1,0-1-1,3-2 0,35-26-2144,3-3-8567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0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0 213 10584,'5'8'-6,"0"0"1,-1 0 0,-1 0-1,1 0 1,-2 1 0,4 13-1,-2-7 1,2 38-80,4 149 18,-9-180 74,8 44 133,2-13 177,1-1-1,32 82 1,-43-133-284,0 1 0,0-1 0,0 0-1,0 1 1,0-1 0,0 0 0,0 0-1,0 0 1,0 1 0,1-1 0,-1 0-1,0-1 1,1 1 0,-1 0 0,1 0-1,-1-1 1,1 1 0,-1 0 0,1-1 0,-1 0-1,1 1 1,0-1 0,-1 0 0,1 0-1,0 0 1,-1 0 0,1 0 0,0 0-1,-1 0 1,1-1 0,-1 1 0,3-1-1,-2 0 41,9-4 448,-2-3-344,-1 0 1,-1 0 0,0 0-1,0-1 1,11-20-1,23-50 471,-32 62-653,3-2 352,-6 12-246,3-5-7,1 0 0,1 0 0,0 1 0,1 0 0,0 1 0,24-15 1,76-33 291,-89 51-173,9 2-68,48-1 0,-60 10 23,-14-2-117,1 1-26,0-1 1,0 1-1,0 0 1,0 1-1,-1 0 1,0 0-1,0 0 1,0 1-1,0 0 1,-1 0-1,1 0 1,6 10-1,126 150 327,-94-114-330,-24-32 6,14 4-8,56 28 0,-87-49-19,0-1 0,0 0 0,0 0 0,1 0 0,-1 0 0,1 0 0,5 0 0,186 13-5,-154-17-90,150-25-107,-159 19-246,-18 5 255,13-5-66,-1 0 0,0-2 0,38-22 1,6-12-499,-69 44 727,1-1 0,-1 1 1,0-1-1,1 1 1,-1-1-1,0 1 0,0-1 1,0 0-1,0 0 1,0 1-1,-1-1 1,1 0-1,-1 0 0,1 0 1,-1 0-1,1 0 1,-1 0-1,0 0 1,0 0-1,0 0 0,0 0 1,0 0-1,0 0 1,-1 0-1,0-3 0,0 2-10,0-1 17,0 1 0,0-1 0,-1 1 0,1 0 0,-1 0 0,0 0-1,0 0 1,0 0 0,0 0 0,-1 0 0,1 1 0,-1-1 0,1 1 0,-1-1 0,0 1 0,-4-2 0,4 2 8,-9-3-25,-31-1 4,-29 6 29,47 2 6,0 2 1,0 1 0,-36 11-1,41-5 15,6 1-7,1 0 0,1 2 0,0 0 0,-11 17 0,14-11 79,5-3-54,2-1 0,0 1 0,1 30 0,1-46-25,0 0 1,0 0 0,0 0 0,0 0 0,0 0 0,0 0-1,1 0 1,-1 0 0,0 0 0,1 0 0,-1 0 0,1 0-1,-1 0 1,1 0 0,0 0 0,5 7 20,1-1 1,-1 0-1,1-1 1,1 1 0,-1-2-1,16 10 1,-22-14-17,0 0 0,0-1 1,1 1-1,-1-1 1,0 1-1,1-1 1,-1 1-1,1-1 1,-1 0-1,0 0 0,3 0 1,27 1 102,50-6 0,-57-1 52,93-37 65,-96 33-99,90-72 168,-48 33 28,-59 46-293,-4 2-27,1 0 0,-1 1 0,1-1 0,0 0 0,0 1 0,-1-1 0,1 1 1,0-1-1,0 1 0,0-1 0,-1 1 0,1-1 0,0 1 0,0 0 0,0 0 0,0-1 0,0 1 0,0 0 0,0 0 0,0 0 0,0 0 0,0 0 0,0 0 1,0 0-1,0 0 0,-1 0 0,1 1 0,0-1 0,0 0 0,0 1 0,0-1 0,0 0 0,0 1 0,-1-1 0,1 1 0,0 0 0,0-1 0,0 1 0,0 1 1,55 61 219,-40-44-178,0-1 0,29 26 0,-3-16-29,-23-20 25,13-3-13,45 2 0,-75-7-31,0 0 0,1 0 0,-1 0 0,0 0 0,0-1 0,0 1 0,0-1 0,0 1 0,2-2 0,30-12 24,47-27-1,-57 24 6,100-87 14,-101 80-14,4-9-10,37-61 0,-62 91-20,-1 1 0,0-1 1,0 0-1,0 1 0,0-1 1,0 0-1,1-5 0,1-7 7,1-2-5,-1 0-1,-1 0 1,0 0-1,-1 0 1,-1 0-1,-3-30 1,-9-30 7,-10-29-10,6 48-2,-26-61-1,30 95-4,6 16 4,1 0 1,-1 1 0,0 0-1,0 0 1,-1 0 0,0 1-1,-11-8 1,18 14 0,0 0 0,-1-1 0,1 1-1,0 0 1,-1 0 0,1-1 0,0 1-1,-1 0 1,1 0 0,0 0 0,-1 0 0,1 0-1,-1 0 1,1 0 0,0 0 0,-1 0 0,1-1-1,0 2 1,-1-1 0,1 0 0,-1 0 0,1 0-1,0 0 1,-1 0 0,1 0 0,0 0-1,-1 0 1,1 0 0,0 1 0,-1-1 0,0 0-1,1 0 1,-4 3-1,0-1 0,0 0 0,0 1 0,0-1 0,-6 7 0,4-2 1,0-1-1,0 2 1,1-1 0,0 1 0,-6 12-1,3-3 1,1 1 0,0 0 0,-4 19 0,4-7 0,-4 52 0,9-34 1,3 0-1,8 63 1,-3-74 5,46 143 6,-13-63 35,-5-14-8,5-6 9,-37-95-43,-1 1 0,0-1 0,0 0 0,1 0 0,-1 0 0,1 1 0,0-1 0,0-1 0,0 1 0,0 0 0,0 0 0,0-1 0,0 1 0,0-1 0,1 0 0,-1 0 0,1 0 0,-1 0 0,1 0 0,2 0 0,-4 0-4,-1-1 0,0 0 0,0 0-1,0 0 1,0 0-1,1 0 1,-1 0-1,0 0 1,0 0-1,0 0 1,1 0-1,-1 0 1,0 0-1,0 0 1,0 0-1,1 0 1,-1 0-1,0 0 1,0 0-1,0 0 1,1 0 0,-1 0-1,0 0 1,0 0-1,0-1 1,0 1-1,1 0 1,-1 0-1,0 0 1,0 0-1,0 0 1,0 0-1,0-1 1,0 1-1,1 0 1,-1 0-1,0 0 1,0-1-1,4-5-207,0 0-1,0 0 0,-1 0 0,0-1 1,0 1-1,-1-1 0,0 0 0,2-8 1,-3 14-27,13-50-10406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0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11656,'20'4'0,"20"0"1,-21-3 1,-1-1 0,30-4 0,13-2 15,156-11 37,-160 12 141,266-28 96,-253 23-30,337-73-1462,-178 33-6399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0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0 547 7896,'14'8'548,"0"0"0,0 0 0,16 5 0,-27-12 372,-1 3 0,6 13-586,-6-7 421,-12 76 677,-10 40-851,13-83-280,-2 69 0,9-94-249,-1-7 61,1 0 1,0 0 0,2 13 0,-1-5-43,2 43 540,-3-62-601,0 1 1,0-1-1,0 1 0,0-1 1,0 0-1,0 1 0,0-1 1,1 0-1,-1 1 0,0-1 1,0 0-1,0 0 0,1 1 1,-1-1-1,0 0 1,0 0-1,1 1 0,-1-1 1,0 0-1,1 0 0,-1 1 1,0-1-1,1 0 0,-1 0 1,0 0-1,1 0 1,-1 0-1,0 0 0,1 0 1,-1 1-1,0-1 0,1 0 1,-1 0-1,1 0 0,11-1 49,18-10 6,-17 2 77,-6 1-386,0 0 0,-1-1 1,0 0-1,0 0 1,-1 0-1,-1 0 0,8-21 1,8-30-10377</inkml:trace>
  <inkml:trace contextRef="#ctx0" brushRef="#br0" timeOffset="1">22 0 10312,'0'0'0,"-11"9"80,7 6 8,14-1-88,13 12-8,21 16 8,-1 1-7376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0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19 7536,'0'0'-119,"-6"0"26,-88-10 190,56 4 6,33 5-33,-1 0 0,0 1 0,1 0 0,-1 0 0,0 0 0,1 0 1,-1 1-1,0 0 0,1 0 0,-1 1 0,-8 3 0,2-1 5,8-3-9,0 1 0,1-1 1,-1 1-1,0 0 1,1 0-1,-1 0 1,1 1-1,0-1 0,-5 6 1,-5 5 124,0 0 1,1 1 0,-14 22-1,18-16 323,2 8-281,2 0 0,-1 33 1,7-33 186,22 146 152,-18-134-231,10 57-14,19 116 339,-29-133-570,-6-47 119,-15 141 89,11-136-96,-14 153 88,13-155-89,-4 6-63,-25 67 1,21-87 63,-19 20 151,-44 44 1,75-85-330,-1 1 1,1-1-1,-1 0 1,1 0-1,-1 1 1,1-1-1,-1 0 1,1-1-1,-1 1 1,0 0 0,0 0-1,1-1 1,-1 1-1,0-1 1,0 0-1,0 1 1,0-1-1,0 0 1,0 0 0,1 0-1,-1 0 1,-2-1-1,0-5 61,1-6-333,0 1 0,2-1-1,-1 1 1,1-1 0,1 1 0,0-1 0,3-16 0,2-48-9878</inkml:trace>
  <inkml:trace contextRef="#ctx0" brushRef="#br0" timeOffset="1">1 887 11384,'18'5'-3,"19"4"198,-7-6 60,1-1 0,0-1 0,49-5 0,-54 2-192,64-12 326,102-20 7,-151 26-295,192-58-1604,-103 26-6643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0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24 11296,'-16'-7'446,"-32"-9"0,45 16-333,0 0 1,0 0-1,0 0 1,0 0-1,0 1 1,0 0-1,0 0 1,0-1-1,0 2 1,0-1-1,0 0 1,1 0-1,-1 1 1,-3 2-1,2-2 19,1 0-38,0 0 1,0 0-1,0 0 0,0 0 0,0 0 1,0 0-1,0 1 0,1-1 0,-1 1 1,-2 4-1,-5 5 56,-25 30 30,21-20 127,-42 124 99,48-110-211,-27 169 78,31-163-98,4 144 66,0-178-202,0 1 0,1 0-1,0-1 1,1 1 0,3 11-1,0-1-3,-2-3-13,-3-12-8,1 0 1,-1 0 0,1 0 0,0-1 0,1 1 0,-1 0 0,1-1 0,-1 1 0,4 4-1,32 42 156,-35-48-156,0-1-1,0 1 1,1-1 0,-1 0-1,1 0 1,-1 0 0,1 0 0,-1 0-1,1 0 1,-1-1 0,1 1 0,0-1-1,0 0 1,-1 1 0,1-1-1,0-1 1,-1 1 0,1 0 0,0-1-1,2 0 1,-2 0 6,4 0 2,-1 0-1,1-1 1,-1 0 0,0 0 0,0-1 0,0 1-1,0-1 1,0-1 0,-1 1 0,9-8 0,-7 6-6,13-9 34,-2 0 0,18-17 1,-19 15-42,-7 7 0,0-2 0,0 1 1,-1-1-1,0-1 0,-1 1 1,13-25-1,-12 21-6,20-41 13,-16 31-12,24-33-2,-33 52-2,1 0 0,-1 0 0,2 1 0,9-9 0,-14 13 0,1 0 0,-1 0 0,0 0 0,1 0 0,0 1 0,-1-1 0,1 0 0,-1 1 0,1-1 0,0 1 0,-1 0 0,1-1 0,0 1 0,-1 0 0,1 0 0,3 0 0,-3 1 0,1 0 0,-1 0 0,1 0 0,-1 0 0,1 0 0,-1 0 0,0 1 0,0-1 0,1 1 0,-1-1 0,3 4 0,3 4 0,0-1 0,-1 1 0,8 12 0,1 8-6,-2 0 0,-1 1 0,-1 1 0,-1 0-1,8 45 1,-16-61-13,0-1-1,0 21 1,-2-23 12,0-8 3,0 0 0,-1-1 0,2 1 0,-1 0 0,0-1 0,1 1-1,-1-1 1,1 1 0,0-1 0,0 0 0,1 0 0,-1 0 0,1 0 0,-1 0 0,1 0 0,0-1 0,0 1 0,4 1 0,-4-1-2,-2-2 3,0-1 0,-1 1 0,1 0 0,0-1 0,0 1-1,0-1 1,0 0 0,0 1 0,0-1 0,0 0 0,0 1 0,0-1 0,-1 0 0,3 0-1,24 4-1116,53 1-1,-13-5-9805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03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480 294 10584,'2'-10'20,"1"0"0,-2 0-1,0 0 1,0-12 0,-1 18-9,0 1 0,0 0-1,-1-1 1,1 1 0,-1-1-1,0 1 1,0 0 0,0 0 0,0-1-1,-1 1 1,0 0 0,1 0-1,-4-3 1,5 5-5,0 1 0,-1 0-1,1-1 1,0 1 0,0 0-1,-1 0 1,1-1 0,0 1 0,0 0-1,-1 0 1,1 0 0,0-1 0,-1 1-1,1 0 1,-1 0 0,1 0 0,0 0-1,-1 0 1,1 0 0,0 0 0,-1 0-1,1-1 1,0 1 0,-1 1 0,1-1-1,-1 0 1,1 0 0,-1 0 0,-14 1 42,0 2 0,0-1 0,0 2 0,-20 7 0,10 0 152,-99 74 93,68-34 167,34-29-387,-2-2-34,-24 26 312,-14 27 38,61-73-374,1 1 0,-1-1-1,1 1 1,-1-1 0,1 1 0,0 0 0,-1-1-1,1 1 1,0 0 0,0-1 0,-1 1 0,1-1 0,0 1-1,0 0 1,0-1 0,0 1 0,0 1 0,0 5 37,0-1 0,1 1 0,0 0 0,1-1 1,0 1-1,2 7 0,-3-13-41,-1 0 1,0-1-1,0 1 1,0-1-1,1 1 0,-1-1 1,0 1-1,1-1 1,-1 1-1,0-1 0,1 0 1,-1 1-1,1-1 1,-1 0-1,1 1 0,-1-1 1,1 0-1,-1 1 1,1-1-1,7 4 32,-1-1 0,1 0 0,0 0 0,0-1 0,0 0 0,0 0 0,1-1 0,-1 0 0,0 0 0,1-1 0,-1 0 0,0-1 0,1 0 0,14-3 0,38-11 13,-35 5 58,108-52 38,-115 52-122,0 0 0,0-1 0,-1-1 0,-1 0 0,22-22 0,-30 27-18,8-12 68,-15 17-71,6-8 14,0-1 0,0 0 0,-2-1 0,1 1 0,-1-2 0,-1 1 0,7-24 0,-10 28-3,0 1 0,0-1 0,-1 0 0,0 1 0,-1-16 0,0 23-17,0-1 1,0 1-1,-1 0 1,1 0 0,0-1-1,0 1 1,0 0-1,0 0 1,0-1-1,-1 1 1,1 0-1,0 0 1,0 0-1,-1 0 1,1-1-1,0 1 1,0 0-1,-1 0 1,1 0-1,0 0 1,0 0-1,-1 0 1,1 0 0,0-1-1,0 1 1,-1 0-1,1 0 1,0 0-1,0 0 1,-1 0-1,1 0 1,0 0-1,-1 1 1,1-1-1,0 0 1,0 0-1,-1 0 1,1 0-1,0 0 1,0 0 0,-1 1-1,-11 4 29,5-2-16,5-1-8,-1-1 0,0 1 1,1 0-1,-1 0 0,1 0 1,0 0-1,0 0 0,-1 0 1,1 1-1,1-1 1,-4 5-1,-3 4 20,0 1 1,1 0 0,0 0-1,-6 14 1,10-19-15,1 0 0,-1 1 1,1-1-1,1 0 0,-1 1 0,1-1 1,1 1-1,-1-1 0,1 1 1,1 9-1,-1-17-11,0 1 1,0-1 0,0 1-1,1-1 1,-1 1-1,0 0 1,0-1-1,0 1 1,1-1 0,-1 1-1,0-1 1,0 1-1,1-1 1,-1 1 0,1-1-1,-1 1 1,0-1-1,2 1 1,10 10 19,0-1 1,1 0-1,18 9 0,-9-10 12,120 12 14,-111-21-34,45-5 4,12-6-15,-29-1-10,59-19 1,-86 19-48,100-57-45,-131 69 85,0-1 1,1 0-1,-1 0 0,1 0 1,-1 0-1,0 0 0,0 0 0,1-1 1,-1 1-1,0 0 0,0 0 1,1-2-1,4-9-24,1 1 1,-2-1-1,0 0 0,0 0 1,5-21-1,-11 13-95,-3-2 82,0 0 1,-2 1-1,-1 0 0,-12-28 1,11 34 9,1 0 1,1 0 1,0 0-1,-6-25 0,11 36 18,0 7 13,0-1 8,0-1 0,0 0 0,1 1 0,-1-1 0,1 1 0,-1-1 0,1 1 0,0-1 0,-1 1 0,1 0 0,0 1 0,2 9 1,0 0 1,1 0 0,0 0-1,1-1 1,0 0 0,10 20-1,-8-19 5,49 100 95,-2-4 36,3 30 7,-53-131-114,0 0 0,-1 0 0,0 0 0,0 0 0,0 1 0,0 11 0,-1-2 0,1 29 27,-4-30 110,-3-5-106,-1-1 0,-1 1 0,0-1 0,0 0 0,-1-1 0,0 0 0,-1 0 0,1 0 0,-16 10 0,-15 10 8,20-18 168,19-11-234,0 1 0,0-1-1,-1 0 1,1 0-1,0 0 1,0 0 0,0 0-1,0 0 1,0 0-1,0 0 1,-1 0 0,1 0-1,0 0 1,0 0-1,0 0 1,0 0 0,0 0-1,0 0 1,-1 0-1,1-1 1,0 1 0,0 0-1,0 0 1,0 0-1,0 0 1,0 0 0,0 0-1,-1 0 1,1 0-1,0 0 1,0 0 0,0 0-1,0-1 1,0 1-1,0 0 1,0 0 0,0 0-1,0 0 1,0 0-1,0 0 1,0 0 0,0-1-1,0 1 1,0 0-1,0 0 1,0 0 0,0 0-1,0 0 1,0-1-1,0 1 1,0 0 0,0 0-1,0 0 1,0 0-1,0 0 1,0 0 0,0-1-1,12-22-2085,10-10-8197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0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11480,'0'10'65,"-12"103"51,7-80 62,1 1 0,2 55 0,2-72-89,2 15 531,25 140 198,-19-134-443,38 173 161,-35-169-128,47 169 455,-54-191-684,1 1 254,14 40 0,-19-61-428,0 0 0,0 0 1,0 0-1,0 0 0,0 0 1,0 0-1,1 0 0,-1 1 1,0-1-1,0 0 0,0 0 1,0 0-1,0 0 0,0 0 1,0 0-1,0 0 0,0 0 1,0 0-1,0 0 0,0 0 1,0 0-1,0 1 0,0-1 1,0 0-1,1 0 0,-1 0 1,0 0-1,0 0 0,0 0 1,0 0-1,0 0 0,0 0 1,0 0-1,0 0 0,0 0 1,0 0-1,1 0 1,-1 0-1,0 0 0,0 0 1,0 0-1,0 0 0,0 0 1,0 0-1,0 0 0,0 0 1,0 0-1,0 0 0,1 0 1,-1-1-1,0 1 0,0 0 1,0 0-1,0 0 0,0 0 1,0 0-1,0 0 0,0 0 1,0 0-1,0 0 0,0 0 0,5-3 33,-1 0-1,0 0 1,0 0-1,0 0 0,0-1 1,0 1-1,-1-1 0,4-5 1,-2 3 3,2-3 19,0 0 0,-1 0 0,0-1 0,-1 0-1,0 0 1,-1 0 0,0 0 0,4-17 0,-5 16-25,17-60 274,-15 48-252,2-1 1,13-27 0,-19 47-50,28-59 137,-25 56-121,0-1-1,0 1 0,1 0 1,-1 0-1,2 1 0,-1 0 0,7-7 1,-12 13-23,0 0 1,1 0-1,-1 0 1,0 0-1,0 0 1,0 0-1,0 0 1,0 0-1,0-1 1,1 1-1,-1 0 1,0 0-1,0 0 0,0 0 1,0 0-1,0 0 1,1 0-1,-1 0 1,0 0-1,0 0 1,0 0-1,0 0 1,0 0-1,1 0 1,-1 0-1,0 0 1,0 0-1,0 0 1,0 0-1,0 0 1,1 0-1,-1 1 1,0-1-1,0 0 1,0 0-1,0 0 1,0 0-1,0 0 1,1 0-1,-1 0 1,0 0-1,0 1 0,0-1 1,0 0-1,1 1 3,4 2 5,1 2 0,-1-1 1,0 1-1,0-1 0,-1 2 0,1-1 0,-1 0 0,0 1 0,-1 0 0,5 7 0,20 35 11,10 18-14,5-5-1,3-12-4,-37-42-1,0 0 0,0-1 0,1 0 0,-1 0 0,1-1-1,0 0 1,12 3 0,-4-4-5,-1-4 4,0-1 0,0-1 1,21-4-1,-20-2-6,-13 6 1,6-4-7,-1 0 0,1-1 0,-1-1 0,-1 1 0,1-1 0,-1-1 0,13-15 0,-5 1-125,0 0 0,-2-1 0,19-40 0,-28 51 100,9-34-230,-13 39 165,2-6-73,0 1 0,9-18 1,-12 29 69,-1 8 33,1 31 26,6 66 14,0-11 20,2-18 11,1-15 2,-1-25 0,-9-33 0,0 0 0,0 0 0,0 0 0,0 0 0,1 0 0,-1 0 0,0-1 0,1 1 0,-1 0 0,0 0 0,1 0 0,-1-1 0,1 1 0,0 0 0,-1 0 0,1-1 0,-1 1 0,1-1 0,0 1 0,-1 0 0,1-1 0,0 1 0,1 0 0,8-7 0,-8 4 0,30-26-2091,3-7-8369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0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9416,'0'0'0,"4"11"0,-2 21 40,12 19 0,13 24-40,21 0 0,15 1 0,1 3-6648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2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7448,'22'-3'16,"-12"2"16,0 0 0,0 1 0,15 0 0,-5 1 68,-1 1 1,0 1-1,1 0 1,-1 1-1,-1 2 1,1-1-1,20 11 1,8 17 13,-29-17 161,-4 2-176,0 0 0,-2 0 0,0 2 0,17 34 0,60 152 258,-61-144-329,-14-38 20,82 93 24,-75-96-25,25 15 21,95 57 0,-90-71-55,-49-22-11,-1 1 0,0-1 0,0 1 0,1-1 0,-1 1 0,0-1 0,1 0 0,-1 0 0,0 0 0,1 0 0,-1 0 0,0 0 0,3 0 0,1-1 5,3 1-1,1-1 0,0 0 0,-1-1 0,1 0 1,-1 0-1,0-1 0,0 0 0,0-1 0,0 1 0,0-1 0,-1-1 1,13-9-1,77-75 48,-81 69-20,-2-7-19,-1 0 1,15-44-1,-24 42 20,-4-138 20,-3 132-15,0 12-20,0-5 1,-1 1 1,-2-1-1,-18-51 0,19 60 21,0 5 50,0-1 0,-1 1 0,-14-27-1,19 41-66,0 1-1,0 0 1,0 0-1,0 0 0,0 0 1,1 0-1,-1 0 0,0 0 1,1 0-1,-1 0 1,1 0-1,-1 1 0,1-1 1,-1 0-1,1 0 1,0 2-1,-3 6 12,2-4-3,0 1-1,0-1 1,1 0-1,0 0 0,0 0 1,0 1-1,1 5 1,14 123 270,-7-105-102,54 120 74,-45-120-135,145 200 269,-144-204-392,-11-15 8,0 0 1,1 0-1,17 15 1,-19-18-139,9 8-563,26 21-1,-19-19-7129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05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18 8696,'-7'-3'1,"0"0"0,0 1 0,0 0 1,0 0-1,0 0 0,0 1 0,-1 0 1,-8 0-1,-64 3 19,63 0-17,-45 3 48,34 0 176,-13 8-55,-69 33 1,106-44-112,0 0 1,0 0-1,0 1 0,1 0 1,-7 5-1,-19 20 113,1 2 0,-27 38 1,41-41 206,5-2-204,2 0 0,-9 51 0,16-75-149,0 1 1,0 0-1,-1-1 0,2 1 1,-1 0-1,0-1 1,0 1-1,0-1 1,1 1-1,-1 0 1,2 2-1,1 4 24,1 1 0,1-1 0,-1 0 0,2 0 0,-1 0 0,1 0 0,0-1 0,14 12 0,0-7 215,113 27 89,-104-35-175,-12-4-104,6 1-19,-1-1 0,1-1 1,0-1-1,28-6 0,-35 4-17,-1-1 1,1 0-1,-1-1 0,0 0 1,0-2-1,15-9 0,-25 13-31,24-26 58,-26 26-64,23-24 85,-24 26-79,0 1 1,0-1 0,0 0-1,0 1 1,0 0-1,0-1 1,0 1-1,0 0 1,1 0 0,-1 0-1,0 0 1,1 1-1,2-2 1,0 6 77,0 2-41,0 2-22,0-1 0,-1 0 1,0 1-1,0 0 0,0 0 1,4 16-1,19 93 116,-25-87-26,-14 163 53,6-150-40,-38 161 63,33-170-31,-40 101 64,40-115-64,1-9-124,0-1 1,-1 0 0,0-1 0,0 0 0,-17 9 0,9-11 110,-1-6-96,-1 0 0,1-2 1,-22-2-1,24-3 97,6-1-98,0-1 1,1-1-1,-19-17 0,29 25-44,1 1 0,-1-1 0,0 0 0,1 0 0,-1 0 0,0 0 0,1 0 0,-1 0-1,1 0 1,0 0 0,-1 0 0,1 0 0,0 0 0,0 0 0,-1-1 0,-3-23-471,2 0-1,0 0 1,4-48 0,3-24-9435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0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12552,'-31'54'0,"24"-34"0,3-7-2,3-10 2,0 0-1,0 0 1,0 1-1,0-1 1,0 0-1,1 1 1,0-1-1,0 1 1,0-1-1,0 6 0,2 7 1,1 60 185,1 70 54,-4-127-98,1 1 0,4 25 0,-1-17-78,-1-4-16,10 54 300,-5-49-197,-1-4 186,-1 1 0,4 37 0,-10-60 344,3-4-349,2 0-278,1 0 1,-1-1-1,0 0 1,0 0-1,0-1 1,0 1-1,-1-1 0,1 0 1,-1 0-1,1-1 1,-1 1-1,6-7 1,2-5 60,0 0 0,-1 0 0,10-19-1,35-57 154,-55 88-241,1-1 0,0 1 0,0 0 0,1 0 0,-1 0 0,1 0 0,-1 0 0,1 0 0,0 0 0,0 1 0,5-4 0,1 1 15,22-10 26,-31 14-59,1 1-1,-1 0 1,1 0 0,0-1-1,-1 1 1,1 0 0,-1 0-1,1 0 1,0 0 0,-1 0-1,1 0 1,-1 0 0,1 0-1,0 0 1,-1 0 0,1 0-1,0 1 1,-1-1 0,1 0-1,12 5 35,-1 1-1,0 0 0,0 0 0,19 15 0,-12-4 65,88 112 111,-59-69-136,-44-55-70,0-1 0,0 0 0,0 0 0,1 0 0,0-1 0,-1 0 0,1 1 0,0-2 0,10 5 0,-10-4-5,-2-2-2,0 1 1,0-1 0,-1 0 0,1 0-1,0 0 1,0 0 0,0-1 0,0 1-1,0-1 1,4 1 0,5-1 3,36 1-2,-35-2-23,0 0-1,0-1 1,0 0-1,0-1 1,-1-1-1,1 0 1,19-9-1,-24 8-1,23-19-174,61-45-450,-49 38 489,4-3-278,-46 34 418,0-1 0,0 1 0,0-1 0,0 1 0,0 0 0,0 0 0,0-1 0,0 1 0,0 0 0,0 0 0,0 0 0,0 0 0,0 0 0,0 0 0,0 0 0,0 1 0,1-1 0,4 1-21,2 1 2,0-1-1,0 1 0,0 0 0,-1 1 0,1 0 0,0 0 1,7 5-1,33 27-84,-31-25 73,0 0-1,0 0 1,0-2-1,30 10 1,-34-14 35,-6-2 0,1 0 0,-1-1 1,0 0-1,10 0 0,-9 0-4,-3 0 9,1-1 0,0 1-1,0-1 1,-1 0 0,1-1-1,0 1 1,-1-1 0,1 0-1,0-1 1,7-2 0,-9 2 1,1 0 1,-1 0 0,0 0-1,0 0 1,0-1-1,0 1 1,-1-1 0,1 0-1,-1 0 1,1-1-1,-1 1 1,0-1-1,0 0 1,-1 1 0,4-8-1,-2-16 0,-6 15-2,-2 3 4,-1 0 0,0 0 1,-1 0-1,0 1 1,-9-9-1,2 8-3,-28-7 4,34 13 1,-1 1 0,0 1 0,0 0 0,-14-1 0,8 4-1,1-1 1,0 2 0,0 0 0,0 0 0,1 2-1,-22 9 1,13-2-5,-67 65 2,76-60-2,3-1 4,1 1 0,-9 24 0,17-40 1,0-1 0,0 0 0,0 1-1,0-1 1,0 1 0,-1-1 0,1 0-1,0 1 1,0-1 0,0 1 0,0-1 0,0 1-1,0-1 1,0 0 0,0 1 0,1-1-1,-1 1 1,0-1 0,0 1 0,0-1-1,0 0 1,0 1 0,1-1 0,-1 0 0,0 1-1,0-1 1,1 0 0,-1 1 0,1 0 0,6 6-2,0 0 1,0-1 0,1 0 0,0 0 0,0 0 0,1-1 0,0-1 0,13 6 0,7 1-5,151 30-5,-139-37-1,200-15 1,-189 5 5,202-34-4,-209 29 5,53-24 4,-84 28 1,-1 0 0,0 0 0,0-1 0,20-17 0,-25 17 0,0 1 0,-1-1 0,0 0 0,-1 0 0,12-19 0,-13 17 0,0-1 0,0 0 0,-1-1 0,4-18 0,-5 13 0,0 0 0,0-27 0,-3 22 0,-4-32 1,-24-76 28,22 104-15,5 24 6,0 6 0,0 1-15,0 1 0,0 0 0,0 0 0,1 0 0,0 0 0,0 0 1,1 0-1,2 10 0,12 40 3,-11-45-4,6 17 30,66 133 14,-58-127-7,100 138 62,-108-157-89,0 0 1,-2 1 0,14 29-1,-21-30 39,-3-5-37,-1 0-1,0 0 0,-1 0 0,-9 18 0,2-15 47,2-6-47,0-1 1,0 0-1,0 0 1,-1-1 0,-15 6-1,10-8 58,8-4-55,1 1-1,-1-1 1,1 0-1,-12-4 1,15 4-14,0 0 1,0 0-1,0 0 0,0 0 1,0-1-1,1 0 1,-1 1-1,1-1 0,-1 0 1,1 0-1,0 0 1,-1-1-1,1 1 0,-2-3 1,4 3-5,-1 1 1,0-1-1,0 1 1,1-1-1,-1 0 1,1 1 0,0-1-1,-1 0 1,1 0-1,0 1 1,0-1-1,0 0 1,0 0-1,1-2 1,1-7-93,1 0 1,1 1-1,0-1 0,1 1 1,0-1-1,7-10 1,-1 1-1301,21-43-8808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0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10672,'-8'198'-16,"7"-171"136,16 136 85,-14-160-170,8 60 569,2 121 1,5 20 1159,-16-198-1417,0 3-1765</inkml:trace>
  <inkml:trace contextRef="#ctx0" brushRef="#br0" timeOffset="1">1 593 11744,'7'9'20,"-5"-7"-5,0 1 0,-1 0 0,1-1 0,0 0 0,1 1 0,-1-1 0,0 0 0,1 0 0,-1-1 0,1 1 0,-1 0 0,1-1 0,0 1 0,0-1 0,0 0 0,0 0 0,-1 0 0,2 0 0,3 0 0,122-1 174,-89-1-82,226-15 26,-203 11-105,298-48-1480,-164 18-6001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0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 11296,'-5'0'12,"1"1"-46,-11 12 441,15-10-322,0-1-1,-1 0 1,1 0-1,0 0 1,0 1 0,1-1-1,-1 0 1,0 0 0,1 1-1,-1-1 1,1 0-1,0 0 1,0 0 0,-1 0-1,4 4 1,-1 2-50,17 52 575,62 100 671,-71-140-1227,-7-10 40,1-1 1,1 0-1,9 12 1,-13-18-41,5 7 24,1-1 0,-1 0 1,1 0-1,1-1 0,-1 0 0,1-1 1,18 12-1,26 8 287,-53-27-355,1 1 1,-1-1-1,0 0 0,1 0 0,-1 0 0,1 0 1,-1 0-1,0 0 0,1 0 0,-1 0 0,1 0 1,-1 0-1,0 0 0,1 0 0,-1 0 0,1 0 1,-1 0-1,0 0 0,1 0 0,-1-1 0,0 1 1,1 0-1,12-6 79,0 0 0,0 0 0,-1-1 0,0 0 0,17-16 0,8-5 146,-1-1-1,32-36 0,-58 53-199,-4 5 23,0 0 0,-1-1 0,7-12 0,16-25 214,47-59 1,-66 92-250,-6 9-11,0-1-1,-1 1 1,1 0 0,0 1-1,0-1 1,1 0-1,-1 1 1,1 0 0,-1 0-1,5-2 1,6-3-446,0 1 0,0 1 0,0 0 0,16-2 0,20-3-11045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07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628 571 11120,'0'-3'353,"-1"1"-288,0-1 1,0 0-1,0 1 1,0-1-1,0 0 1,-1 1-1,1 0 0,-1-1 1,0 1-1,1 0 1,-1 0-1,0 0 1,0 0-1,-1 0 0,1 0 1,0 0-1,-3-1 1,-45-27 736,42 26-929,-11-7 320,-1 2 0,0 0-1,-32-9 1,36 13-128,-10 0 230,-130 8 112,125 2-166,0 5-130,1 0-1,-33 17 1,61-26-92,1 0-1,-1 0 1,1 0 0,-1 0 0,1 0 0,-1 0-1,1 0 1,0 1 0,-3 1 0,-14 21 112,-17 27 1,35-50-124,-1-1 1,1 1 0,0 0 0,-1-1 0,1 1 0,-1 0 0,1 0 0,0 0 0,0-1 0,0 1 0,-1 0 0,1 0 0,0 0 0,0 0 0,0-1 0,0 1 0,0 1 0,2 6 16,-1 0 0,1-1 0,0 1 1,1-1-1,0 1 0,0-1 0,0 0 0,9 12 1,-11-18-15,0 1 1,0-1 0,0 1-1,0-1 1,0 0-1,0 0 1,1 0 0,-1 0-1,0 0 1,1 0 0,1 1 0,38 21 81,48 18 1,-58-32 6,125 11 39,-128-21-44,5-4-27,46-14 0,-63 10 18,-5 1-49,0-2 0,-1 1 0,0-1 0,-1-1 0,0 0-1,-1 0 1,12-22 0,-15 23-4,-1 1 0,0-1 0,-1 0 0,0 0 0,0 0 0,-1 0 0,-1-1 0,1-13 0,-2 13 50,0 8 37,1 10-81,6 73 2,-3-61-28,13 23 1,-14-37-14,-1-1 1,1 0-1,0 0 1,0 0-1,0 0 1,1-1-1,4 5 1,-3-4 0,0-1 0,0 1-1,0-1 1,1-1 0,8 5 0,-7-5-1,0 0 1,0 0-1,0-1 0,0 1 0,11-1 0,-4-2 0,1-1 0,-1 0 0,0-1 0,0-1 0,0 0-1,0-1 1,15-8 0,-3 1-4,0-1-1,-1-1 1,38-30 0,-54 38 1,-1 1-6,0-1 0,-1 0-1,1 0 1,10-13 0,-3 2 2,1 3 2,-11 9-6,0 0 0,0 0 1,0 0-1,0-1 0,7-12 0,5-11-32,14-33 0,-25 41-69,-1-22-29,-2 0 0,-5-83 0,0 103 120,1 13-1,0 1-1,0 0 1,-1 0 0,0 0 0,-4-9-1,-22-63-121,27 81 141,1-1 0,0 1 0,0 0 0,0-1-1,0 1 1,0-1 0,0 1 0,-1 0 0,1-1-1,0 1 1,0 0 0,-1-1 0,1 1 0,0 0-1,0 0 1,-1-1 0,1 1 0,0 0 0,-1 0-1,1-1 1,0 1 0,-1 0 0,1 0 0,-1 0-1,-2-1-2,1 0-1,-1 1 1,0 0-1,0 0 1,1-1-1,-1 2 0,0-1 1,1 0-1,-1 0 1,0 1-1,1 0 0,-1-1 1,0 1-1,1 0 1,-5 3-1,-4 6-38,-3 12 27,1 1 1,-11 27 0,15-24 3,-19 112-3,25-111 12,6 39 3,7 6 2,6-9 0,4-8 2,-9-33 4,1-1 0,1 0 0,2-1 0,0-1 0,25 26 0,-40-44-5,0-1 0,1 0 0,-1 1 0,0-1 0,0 0 0,0 0 0,1 0 0,-1 1 0,0-1 0,1 0 0,-1 0 0,0 0 0,1 1 0,-1-1 0,0 0 0,0 0 0,1 0 0,-1 0 0,0 0 0,1 0 0,-1 0 0,1 0 0,-1 0 0,0 0 0,1 0 0,-1 0 0,1 0 0,7 0 3,0-1 1,0 0 0,-1 0-1,1 0 1,0-1 0,0 0-1,-1-1 1,1 0 0,13-7-1,23-12 3,-35 16-6,0 0-1,14-13 0,-12 8-7,0 1 0,-1-2-1,-1 1 1,15-23 0,23-59-71,-33 65 56,1-4-83,2 0 0,33-47 0,-48 77 5,0 2 85,-1 0 1,1-1-1,0 1 1,0 1 0,-1-1-1,1 0 1,0 0 0,-1 0-1,1 1 1,0-1 0,-1 1-1,1 0 1,-1-1-1,1 1 1,-1 0 0,1 0-1,1 1 1,20 18 26,-17-14-31,21 19-52,44 54 1,-50-54 50,-15-18 16,1-1 1,-1 0-1,1-1 0,0 1 1,0-1-1,0-1 1,10 5-1,-8-4 2,-5-2 1,0 0-1,1-1 1,-1 0-1,1 0 1,0 0-1,0 0 1,9 2 0,2-1-1,37 6 1,1-9 1,7-9 1,-7-3 13,93-37 0,-131 44-12,-11 3 0,0 0 1,-1 0-1,1 0 0,-1-1 0,1 1 0,-1-1 1,5-4-1,7-5 2,12-7 25,-1-2 1,34-34-1,-59 52-1,3 0 11,-5 3-36,0 0 0,0-1-1,0 1 1,1 0 0,-1-1-1,0 1 1,0 0 0,1-1-1,-1 1 1,0 0-1,0 0 1,1 0 0,-1-1-1,0 1 1,1 0 0,-1 0-1,0 0 1,1 0 0,-1 0-1,0-1 1,1 1 0,-1 0-1,0 0 1,1 0-1,-1 0 1,1 0 0,-1 0-1,0 0 1,1 0 0,-1 0-1,0 0 1,1 1 0,-1-1-1,0 0 1,1 0 0,4 17 16,2 1 1,-1-2 0,11 18 0,-14-28-14,1 0 0,0 0-1,0 0 1,1 0 0,-1-1 0,1 0 0,1 0 0,-1 0 0,1 0 0,0-1 0,0 0 0,6 3 0,-4-3-4,-4-2 0,-1-1-1,1 1 1,0-1-1,0 0 1,-1 0-1,9 1 1,14 2 5,-1-1 1,1-1-1,31-1 0,-42-2-6,-8 1 1,0-1 0,0 0-1,0 0 1,0-1-1,7-2 1,6-2 5,-1-1 0,0 0 0,0-1-1,0-1 1,28-20 0,-45 27-5,0 0-1,0 0 1,0 0 0,0-1-1,0 1 1,-1-1-1,1 0 1,-1 1-1,0-1 1,0 0 0,0 0-1,0 0 1,0 1-1,-1-1 1,1 0-1,-1 0 1,0 0 0,0-4-1,0 3 1,0 0 1,0-1-1,-1 0 0,0 0 1,0 0-1,0 1 1,0-1-1,-1 0 1,0 1-1,0-1 1,0 1-1,-3-5 0,1 2 1,2 4-1,0 1 0,0-1-1,0 1 1,0-1 0,0 1-1,0 0 1,-1 0 0,1 0 0,-1 0-1,0 1 1,1-1 0,-1 0-1,0 1 1,0 0 0,0 0-1,-4-1 1,2 0 0,2 1 0,-1 1-1,0-1 1,0 0 0,0 1 0,1 0-1,-1 0 1,0 0 0,0 0 0,0 1-1,0-1 1,1 1 0,-5 2-1,2-2 1,4-1-1,1 0-1,0 1 1,-1-1 0,1 0-1,0 1 1,-1-1 0,1 1-1,0-1 1,0 1 0,-1 0-1,1-1 1,0 1 0,0 0 0,0 0-1,0 0 1,-2 1 0,-1 2 0,-14 18 0,3 9-1,2 7 0,5-1 0,10-10 0,0-21 0,0 1-1,1-1 1,-1 0-1,1 0 0,1-1 1,-1 1-1,1-1 0,0 0 1,0 1-1,1-2 1,-1 1-1,1-1 0,0 1 1,0-1-1,1 0 0,8 4 1,2-2-12,105 13-2,-91-17-4,50-5-3,136-21-1,-212 23 21,0 1 0,-1-1-1,1 0 1,0 0 0,-1 0-1,1-1 1,-1 1 0,4-3 0,2-1-1,19-12 1,-7-7 1,-2-7 0,-17 25 0,0 1 1,0-1-1,0 1 1,-1-1-1,0 0 1,0 0 0,-1 1-1,1-1 1,-1 0-1,-1 0 1,1 0-1,-3-10 1,1 7 1,-1 0 0,0-1 0,0 1-1,-1 0 1,-8-13 0,2 11 12,-8 0-8,-1 1 1,-24-10-1,21 15 16,-114-4 13,107 10-14,-6 6-3,-61 20 0,74-16 8,-24 26 1,40-31-26,0 1 0,0 0 0,0 0 1,1 1-1,-7 11 0,8-10 0,1 0 0,-1-1-1,1 1 1,1 0 0,-2 11 0,2-9-1,1 1 1,1 0-1,1 21 0,3-4 0,2-1-1,1-1 0,16 42 1,-21-65-2,-1 0-1,1 1 1,0-1 0,1 0 0,3 5-1,9 15-3,23 25-1,33 21-2,-71-70 9,4 4-6,0 0 1,1-1 0,0 1-1,-1-1 1,7 3 0,178 81-33,-184-85 35,1-1 0,-1 1-1,1-1 1,-1 0 0,9 1-1,52 2-9,70-5 0,-95-6 1,70-18 4,33-14 7,-4-8 1,-26-5 0,-96 42-247,-1 0 1,0-2-1,-1 1 1,-1-2-1,0 0 1,0-1-1,13-16 1,23-30-9614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1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510 109 7800,'0'0'2140,"-6"-5"-1360,-34-31 104,36 34-800,1 0 0,-1 1 0,1 0 0,-1 0 0,1 0 0,-1 0 0,0 0 0,0 1 0,1-1 0,-1 1 0,0 0 0,-6 1 0,5-1-15,-4 1-11,1 0 1,0 0-1,0 1 0,0 0 0,0 0 1,0 1-1,0 0 0,0 1 1,-8 4-1,6-3-10,-22 12 195,-56 36 0,77-46-208,-12 11 153,-75 91 73,96-106-241,0-1-1,0 0 0,1 1 1,-1 0-1,1-1 0,0 1 1,-2 5-1,-11 41 90,-10 57 1,22-71 30,19 140 48,-17-172-174,1 1 0,0-1 0,0 1 1,0 0-1,0-1 0,3 7 1,5 8 35,20 32 0,-18-36-38,1 0 1,15 14 0,-25-25-2,0-1-1,0 0 1,0-1-1,1 1 1,-1 0-1,0-1 1,1 1-1,3 1 1,22 8 35,0 0-1,57 12 1,-83-22-35,1-1-1,0 1 1,0-1-1,-1 0 1,1 0-1,0 0 1,0 0-1,5-2 1,26-6 34,0-2 1,49-20-1,-53 12 42,113-105 33,-117 93-40,75-131 28,-86 129-48,-2-5-14,13-65 0,-25 99-34,-1 0 1,0 1 0,1-1-1,-1 0 1,0 1-1,-1-1 1,0-4 0,1 3 0,-2-10 13,0 0 0,-1 0-1,-1 0 1,0 0 0,-1 0 0,-1 1-1,0 0 1,0 0 0,-11-14-1,-70-89 146,67 99-36,11 11-114,0 0 1,-1 1 0,0 1-1,0-1 1,0 2 0,0-1-1,-12-1 1,7 6 11,-14 13 1,26-12-33,1-1-1,0 1 1,0 0 0,0 0 0,1 0 0,-1 0-1,0 0 1,1 0 0,-3 4 0,3-5 2,1-1-1,0 1 1,-1-1 0,1 1 0,0 0-1,0-1 1,-1 1 0,1-1 0,0 1 0,0 0-1,0-1 1,0 1 0,0 0 0,0-1-1,0 1 1,0 0 0,0-1 0,0 1-1,0 0 1,0-1 0,1 1 0,-1-1 0,0 1-1,0 0 1,1-1 0,-1 1 0,0-1-1,1 2 1,17 6-2152,6-3-8231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1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1 752 11744,'0'0'61,"2"2"-2,1-1-36,-1 1 1,1 0-1,-1 0 1,0 0-1,0 1 1,0-1-1,0 0 1,0 1-1,0-1 1,0 1-1,-1 0 1,0 0-1,2 3 1,58 99 472,2 19-228,-24-47 68,-31-63-299,2 6-4,-4-10 12,-1-1 1,1 1 0,0-2 0,8 10 0,42 42 210,-55-59-250,-1-1 0,0 0 0,0 1 0,1-1 0,-1 0 1,0 0-1,1 1 0,-1-1 0,0 0 0,1 0 0,-1 1 0,0-1 1,1 0-1,-1 0 0,1 0 0,-1 0 0,0 0 0,1 0 1,-1 0-1,1 0 0,-1 0 0,1 0 0,-1 0 0,0 0 0,1 0 1,4-1 13,0 0 1,0 0 0,0-1 0,0 0 0,0 0 0,0 0 0,-1-1-1,1 0 1,-1 1 0,6-6 0,2-6 167,-3-3-135,-1 0 1,0 0-1,-2-1 0,7-24 1,-10 28 49,0 0 1,1-28 0,-2 14-55,9-68 195,10-33-3,-14 103-73,44-115 72,-39 113-73,2 4-92,0 0 1,19-23-1,-31 44-58,0 0 0,0 1 0,1-1 1,-1 1-1,1 0 0,-1 0 0,1 0 0,0 0 0,0 0 0,0 1 0,0-1 0,0 1 0,0 0 1,0 0-1,0 0 0,1 0 0,5 0 0,-8 1-10,9 2 101,9 9-34,34 25 0,-36-19-8,-14-14-55,21 25 31,-1 0 1,20 33-1,-15-23-4,57 60 1,-29-43-38,1-4-12,78 55 0,-116-93 9,-11-7-7,0-1-1,0 1 0,17 6 1,57 21-33,-67-31 2,-9-3 27,0 1 8,0-1 0,0 0 1,0 0-1,0 0 0,-1-1 1,1 0-1,-1 0 1,1 0-1,-1-1 0,0 0 1,0 0-1,0 0 0,5-4 1,41-46-24,-49 50 27,0 0-1,-1 0 1,1 0 0,-1-1 0,1 1-1,-1 0 1,0-1 0,0 1 0,-1-1-1,1 1 1,-1 0 0,0-1 0,0 1 0,0-1-1,0 1 1,-2-7 0,2 5-1,0 3 2,0 0-1,-1 0 1,1 0 0,0 1-1,-1-1 1,1 0 0,-1 0-1,0 0 1,1 1 0,-1-1-1,0 1 1,0-1 0,0 0-1,0 1 1,0 0 0,-1-1-1,-1-1 1,-2-3-1,1 2 1,0 0 0,0 0 0,0 1 0,-1-1 0,1 1 0,-8-4 0,4 3 0,0 1 0,0 0 0,0 0 0,0 1 0,-10-2 0,3 1 0,-1 2 0,-30 0 0,19 2 0,-41 9 0,32-2 0,-38 13 0,51-13 0,0 1 0,-35 20 0,45-21 0,0 0 0,1 1 0,0 1 0,1 0 0,-12 13 0,11-7 0,0 1 0,1 0 0,1 1 0,1 1 0,1-1-1,0 1 1,-6 26 0,13-42-1,0 0 1,0 1-1,0-1 0,1 0 1,-1 1-1,1-1 0,0 6 1,2 15-1,0-1 0,1 0 0,2 1 1,7 23-1,-11-45 0,-1 0 0,1-1 1,0 1-1,-1-1 0,1 0 0,0 1 1,0-1-1,0 0 0,0 1 0,0-1 1,0 0-1,0 0 0,0 0 0,0 0 1,2 1-1,-3-2 1,14 11-3,-1 0 0,23 12 1,-11-11-1,33 12 0,-21-14-15,166 15-4,-162-27 2,155-39-8,-190 40 24,-1-1 0,1 0 0,-1 0 0,10-6 0,40-26-9,56-46 0,-106 76 10,-1 0 0,1 0 1,-1 0-1,7-10 0,105-151-14,-99 132 12,14-45 3,-5-8 2,-4 2 0,1-2 0,-15 57 3,2 1 0,1 1 0,1-1 0,2 2 0,16-26 0,-30 52-3,0-1 0,0 1 0,1 0 0,-1 0 1,0 0-1,0 0 0,0 0 0,0 0 0,0 0 0,0-1 1,0 1-1,0 0 0,1 0 0,-1 0 0,0 0 0,0 0 1,0 0-1,0 0 0,0 0 0,1 0 0,-1 0 0,0 0 1,0 0-1,0 0 0,0 0 0,0-1 0,1 1 0,-1 0 1,0 1-1,0-1 0,0 0 0,0 0 0,0 0 0,1 0 1,-1 0-1,0 0 0,0 0 0,0 0 0,0 0 0,0 0 1,1 0-1,-1 0 0,0 0 0,0 0 0,0 1 0,0-1 1,0 0-1,23 15 12,15 26-10,6 12-2,-9-1 0,-24-31 0,-1 1 0,-1 0-1,6 25 1,-12-39-2,0 1 0,-1 0 0,0-1 0,-1 1 1,0 12-1,1 3 0,1 0 0,2 44-20,10 174-46,-14-240 67,-1 0 0,1 0 0,-1-1 0,1 1-1,0 0 1,0-1 0,0 1 0,0-1 0,0 1 0,0-1 0,0 0 0,1 1 0,-1-1 0,0 0 0,1 0 0,-1 0 0,1 0-1,-1 0 1,1 0 0,-1 0 0,1-1 0,0 1 0,-1-1 0,1 1 0,0-1 0,0 1 0,2-1 0,-2 1-1,12-3-12,110-43-3,-92 28 10,123-93-3,-126 84-2,-11 7 8,5-2 0,-1-2 1,-1-1 0,33-50-1,20-73-6,-64 113-4,20-154-4,-26 149 6,-3 24 8,2-32-10,-6-83 0,2 104 4,1 9-1,-1 1 0,0 0 0,-1 0 0,-1 0 0,-1 0-1,0 0 1,-12-26 0,15 39-18,2 17 10,1 1 1,1 0-1,0 0 1,1-1-1,8 20 0,-7-18 10,3 15-31,32 170-18,-35-156 13,4 195-11,-9-189 24,-14 240-7,9-230 13,-32 268-21,27-207 39,9 23 7,12-11 1,8-25 0,1-34 0,-19-70 0,0-1 0,1 1 0,0-1 0,0 0 0,0 1 0,0-1 0,5 6 0,-5-8-1,1 0 1,-1 0 0,1 0 0,-1-1 0,1 1 0,0-1 0,0 1 0,-1-1 0,1 0 0,0 0 0,0 0 0,0 0 0,4 0 0,34 1 1,-34-2 0,-5 1 0,1-1-1,-1 0 1,1-1 0,-1 1 0,0 0-1,1-1 1,-1 1 0,3-2 0,19-6 3,-1-2 0,43-23 0,-64 32-3,-1 0 0,0 0 1,1 0-1,-1 0 0,0 0 1,0 0-1,1 0 0,-1 0 1,0-1-1,0 1 0,0 0 1,-1-1-1,1 1 0,1-3 1,6-10 4,-1-1 1,8-23 0,-8 15-5,4-36 1,-10 55-2,0-1 0,-1 0 0,1 0 0,-1 0 0,-1-6 1,-8-77 4,5 66-5,-1 1-1,-17-42 1,9 32-1,-28-46 0,-31-28 0,-76-73-6,120 149-19,17 18 14,-33-32-32,-61-46 1,23 30-39,64 43-67,15 4 114,10 9-32,103-12-18,-100 15 78,29-5-40,216-28-12,-196 25 52,92-14-1,18-6 6,-90 10 1,101-36 1,-175 53 0,1-1 1,-1-1-1,0 1 0,0-1 1,5-3-1,11-8 5,31-25 0,-38 25-4,0 0-1,14-21 1,-26 33 0,0-1 0,0 0 0,0 0 0,-1 0-1,1 0 1,-1 0 0,3-6 0,5-15 7,9-40 1,-6-37 2,-12 101-12,0-42 40,-1 18-21,-1-9-2,-1 0 0,-2 1 0,0-1 1,-15-41-1,-60-136 208,80 209-222,-1 1 0,1-1 0,0 0-1,-1 1 1,1-1 0,-1 1 0,1-1 0,-1 1-1,0-1 1,1 0 0,-1 1 0,1 0 0,-1-1-1,0 1 1,1-1 0,-1 1 0,0 0 0,0 0-1,1-1 1,-1 1 0,0 0 0,0 0 0,1 0-1,-1 0 1,0 0 0,0 0 0,0 0-1,1 0 1,-1 0 0,0 0 0,0 0 0,1 1-1,-1-1 1,0 0 0,0 0 0,1 1 0,-1-1-1,0 0 1,1 1 0,-1-1 0,0 1 0,1-1-1,-1 1 1,1-1 0,-1 1 0,1 0 0,-1-1-1,1 1 1,-1 0 0,0 0 0,-3 18 5,1 1 1,1-1-1,0 1 1,1 22-1,1-26-5,0 75-1,5 134-4,-4-178-3,6 188 1,-5-189-8,10 182-1,-8-184-6,-1-14 10,2 20-7,20 87 0,-1-45-11,-24-91 27,0-1-1,0 0 1,0 1-1,0-1 1,1 0 0,-1 1-1,0-1 1,0 0 0,0 1-1,0-1 1,0 0 0,0 1-1,1-1 1,-1 0 0,0 1-1,0-1 1,0 0 0,1 0-1,-1 1 1,0-1-1,1 0 1,-1 0 0,0 1-1,0-1 1,1 0 0,-1 0-1,0 0 1,1 0 0,-1 0-1,0 1 1,1-1 0,-1 0-1,1 0 1,7 2-1,1-1-1,0 0 1,-1-1 0,1 1-1,-1-2 1,1 1 0,0-1 0,10-3-1,-12 3 1,-4 1-2,1-1 0,-1 1 1,0-1-1,0 0 0,1 0 1,4-3-1,34-18-20,52-35 1,-91 54-2,1 1 1,-1-1 0,0 1-1,0-1 1,4-6 0,24-31-982,44-74 0,-24 22-8201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1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190 280 8696,'2'-42'9,"3"5"7,-2-9 9,-3 4-19,-1 41-5,1-1-1,0 1 1,0-1 0,-1 1 0,1-1 0,-1 1 0,1-1 0,-1 1 0,0-1-1,1 1 1,-1-1 0,0 1 0,-1-1 0,1 1 0,1 1 0,-1-1 1,1 1-1,-1 0 0,1-1 1,-1 1-1,0 0 0,1-1 0,-1 1 1,1 0-1,-1 0 0,0 0 1,1 0-1,-1 0 0,0 0 0,1 0 1,-1 0-1,0 0 0,0 0 1,1 0-1,-2 0 0,-2 2 5,0 0 0,0 0 0,0 0 0,0 1 0,0-1 0,1 1 0,-1 0 0,-4 4 0,-4 4 7,6-6 12,0 1-1,0 0 1,1 0 0,0 1 0,-5 7 0,-52 80 175,54-76 41,2 7-63,-5 32 0,13-42 130,3-5-222,1 1 0,0 0 0,1-1 1,11 14-1,-4-12 195,0-4-183,1 0-1,0-1 1,27 8 0,-22-13 142,7-6-126,-1 0 1,27-9 0,-34 3 166,-6 0-182,0-1 1,0-1-1,13-17 0,-19 15 175,-5 3-176,0 0 0,-1 0 0,0 1 0,-1-1 0,0 0 0,-1 0 0,0 0 0,-1 0 0,-4-14 0,-13-30 282,12 29-181,0 0 0,2-1 0,-2-37 0,7 64-195,0 0 0,0-1 1,0 1-1,0 0 1,0 0-1,0-1 0,0 1 1,0 0-1,0 0 1,0-1-1,0 1 1,0 0-1,0 0 0,0-1 1,1 1-1,-1 0 1,0 0-1,0 0 0,0-1 1,0 1-1,1 0 1,-1 0-1,0 0 1,0 0-1,0-1 0,1 1 1,-1 0-1,0 0 1,0 0-1,1 0 0,-1 0 1,14-8-219,0 1 0,0 0 0,18-5 0,-22 8-579,50-19-8327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14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93 12104,'-4'28'10,"-10"38"0,-2 7 7,12-52-9,-2 39 211,4-25 77,2 1 0,6 56 0,-6-91-272,0 0 1,1-1 0,-1 1 0,1 0 0,0 0 0,-1 0 0,1 0 0,0-1-1,-1 1 1,1 0 0,0-1 0,0 1 0,-1 0 0,1-1 0,0 1 0,0-1-1,0 0 1,0 1 0,2 0 0,1 1 38,3 2-15,-5-2-22,0-1 0,1 0 0,-1 0-1,0 0 1,1 0 0,-1 0 0,1 0 0,-1 0-1,1-1 1,0 1 0,-1-1 0,4 0 0,27 2 160,40-2 1,-64-1-120,0 1 0,0-1-1,1-1 1,-1 0 0,9-3 0,2-1-8,-1 2-22,-12 3-2,0-1 0,0 0 0,0-1 0,0 0 0,10-5 0,26-16 189,42-33 1,-61 40-111,28-16 0,-51 32-108,0 1 1,0 0-1,0-1 1,0 1-1,0 0 1,0 0-1,0 0 1,0 0-1,0-1 1,0 1-1,0 1 1,1-1-1,-1 0 1,0 0-1,0 0 1,0 0-1,0 1 1,1 0-1,3 0 11,6 3-2,0-1 0,0 2-1,0 0 1,-1 0 0,0 0 0,0 2 0,14 9 0,-7-4-11,20 12 18,60 27 1,-71-41-15,46 8 4,30-7-8,1-8 1,-11-6-2,-76 1-1,0-1-1,28-7 1,-35 7-1,-1 0-1,0 0 1,0-1-1,0 0 0,11-9 1,-14 9-1,0 0 1,-1-1-1,0 0 1,0 0-1,0 0 1,0 0-1,-1-1 1,0 0-1,0 1 1,-1-1-1,1 0 1,-1 0-1,0-1 1,-1 1-1,1-7 1,-1 11-1,-1 0 1,0 0 0,1 1-1,-1-1 1,0 0-1,0 0 1,-1 0 0,1 0-1,0 1 1,-1-4 0,-9-31 4,-27-65 0,35 97-3,0 0 1,0 0-1,-1 0 0,1 0 0,-5-5 1,-24-26 6,-68-60 0,96 92-7,-1 0 0,0 0 0,0 1 1,0-1-1,0 1 0,-6-2 0,10 4-2,-92-37 18,66 30-16,0 1 0,-35-3 0,-4 4-985,-81 4 1,45 4-8878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1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12464,'6'0'200,"33"4"-7,58 3 671,-13-7-716,-41 0 200,217-1 108,-205-1-288,205-10 56,-212 8-136,2-1-31,144-11 85,-137 16-69,-54 0-257,-1 1 1,1-1-1,0 1 0,0-1 1,-1 1-1,1 0 1,0 0-1,-1 0 1,4 2-1,14 8-9069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2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9952,'4'-2'23,"0"0"0,0 0-1,0 1 1,0-1 0,1 1 0,-1 0 0,1 0 0,-1 0 0,0 1 0,1-1 0,-1 1 0,1 0-1,6 2 1,-7-1-3,-1 0-1,1 0 0,-1 1 1,1-1-1,-1 1 1,0 0-1,1 0 0,-1 1 1,0-1-1,0 1 0,-1-1 1,1 1-1,0 0 1,-1 0-1,0 0 0,0 0 1,3 5-1,5 13 44,-1 0 0,-1 1 0,8 34 0,6 50 6,-9-22 0,11 47-23,-18-103-29,3 13-2,2 0 1,18 43 0,-9-35 0,11 29 15,28 103 1,-55-170-27,-2-4-1,0-1-1,-1 0 0,0 1 0,0-1 1,1 14-1,-6-26 9,-1 0-10,2 3 0,1 0 0,0 0 0,0 0 0,0 0-1,1 0 1,-1 0 0,1 0 0,-2-6 0,-33-86 19,29 76-9,2 0-1,1 0 1,0 0-1,1 0 1,0-32-1,2 35-3,1-17 46,10-168 26,-4 157 0,44-187 34,-49 223-90,1 0-1,1 1 0,6-14 1,41-77 69,-34 72-74,25-28 1,-38 50-6,0 1 1,0-1-1,0 1 1,1 0-1,-1 0 0,5-3 1,138-86 129,-115 79-56,14 2-27,62-8 1,-104 18-56,0 1 0,0 0 0,-1 0 0,1 0 0,0 0 0,0 1 0,-1-1 0,1 1 0,2 0 0,12 3 14,0 1 0,23 11 0,-19-6-13,31 23 0,-52-33-7,3 2 1,-1 0 1,0-1-1,1 1 0,-1 0 0,0 0 0,0 1 0,0-1 0,0 0 0,0 0 0,-1 1 1,3 3-1,11 18 3,0 1 1,11 29-1,-11-15-3,-2 1 0,9 48 0,-2 24-745,8 181 1,-17-81-6690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1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131 668 10136,'-33'29'-8,"25"-22"52,0 0 0,0 1 1,-10 11-1,4-2 34,1 1 0,-13 20 1,26-38-67,0 1 0,-1-1 0,1 0 0,0 1 0,0-1 0,0 1 0,-1-1 0,1 1 0,0-1 0,0 1 0,0-1 0,0 0 0,0 1 0,0-1 0,0 1 0,0-1 0,0 1 0,0-1 0,0 1 0,0-1 0,0 1 0,0-1 0,0 1 0,1 0 0,1 5 30,1-1 1,0 1 0,0 0-1,1-1 1,0 0 0,0 0-1,0 0 1,0 0 0,8 6-1,-10-10-11,-1 0-1,1 1 0,-1-1 1,1 0-1,-1 0 0,1 0 0,0-1 1,-1 1-1,1 0 0,3 0 1,36 10 117,-1-2 1,55 5-1,-51-13 80,189-21 89,-185 10-123,203-78 46,-240 83-227,-1 1 0,18-12 1,19-14-518,0-3 0,73-67 0,-22 2-7296</inkml:trace>
  <inkml:trace contextRef="#ctx0" brushRef="#br0" timeOffset="1">945 1 8880,'-18'7'0,"-15"9"0,-3 6 0,32-19 0,1-1 0,-1 1 0,1 0 0,-1 0 0,-4 6 0,6-5 0,1-1 0,-1 0 0,1 1 0,0-1 0,0 1 0,0-1 0,1 1 0,-1 0 0,1-1 0,0 1 0,0 0 0,0-1 1,1 1-1,0 6 0,0-8 0,-1-1 1,0-1-1,0 1 0,0 0 1,0 0-1,0 0 1,1 0-1,-1-1 1,0 1-1,1 0 1,-1 0-1,1-1 0,-1 1 1,0 0-1,1-1 1,0 1-1,-1 0 1,1 0-1,20 20 12,46 37 0,105 68 123,-144-101-14,87 123 107,-112-145-173,-1 1 1,0-1-1,0 1 1,0 0-1,0 0 1,1 6-1,7 26 133,-2 0 0,6 58 0,-14-92-159,0-1 1,0 1-1,1 0 0,-2 0 0,1 0 1,0 0-1,0 0 0,-1 0 0,1 0 1,-1-1-1,1 1 0,-1 0 0,0 0 1,0-1-1,-1 4 0,-7 11 128,0 0 1,-22 29-1,10-21-74,-35 29-1,56-53-82,-39 33 355,-186 140 116,183-140-271,-101 90-1471,91-77-6282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16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0 270 6904,'0'0'1833,"5"8"-1421,15 22-291,-20-29-109,1 0 1,-1 0-1,1 0 0,-1-1 0,1 1 0,-1 0 0,1 0 0,-1 0 0,0 1 0,1-1 0,-1 0 0,0 0 0,0 0 1,0 0-1,0 2 0,3 112 246,-8-23 10,2-69-214,2 0 0,2 41 0,2-35-6,2-1 1,11 38-1,-6-47 39,-2-8-68,0-1 0,1-1 0,1 1 0,-1-1 0,15 9 0,-23-17-15,0 0-1,0-1 1,0 1 0,0-1-1,0 1 1,0-1-1,0 0 1,0 1-1,0-1 1,0 0-1,0 0 1,0 0 0,0 0-1,2 0 1,15 0 16,0-1 0,-1-1 0,33-8 0,-28 0 61,5-10-20,45-44 1,-56 44 38,-9 10-88,8-12 68,0 0-1,-2-1 1,0-1-1,-2 0 1,-1-1-1,12-40 1,-20 50 10,0 3 16,0 0 1,1 0-1,5-15 1,-7 26-99,-1 1 0,0 0 1,1 0-1,-1-1 0,1 1 0,-1 0 0,0 0 0,1 0 1,-1 0-1,1-1 0,-1 1 0,1 0 0,-1 0 0,0 0 1,1 0-1,-1 0 0,1 0 0,-1 0 0,1 0 1,-1 0-1,1 0 0,-1 1 0,0-1 0,1 0 0,-1 0 1,1 0-1,-1 0 0,1 1 0,-1-1 0,0 0 1,1 0-1,-1 1 0,0-1 0,1 0 0,-1 1 0,1 0 1,3 5 35,1 1 1,-1 0 0,0 0 0,-1 0-1,5 13 1,-3-6-36,1 3 8,-4-11-1,0 0-1,1 0 1,0-1-1,0 1 1,7 10 0,4 3 15,1 0 0,28 26 0,-24-32-3,1-6-18,0 0 1,1-1-1,29 4 0,-48-9-8,0-1-1,1 0 1,-1 0-1,0 0 1,1 0-1,-1 0 1,0-1-1,4 0 1,22-7 3,0-1 1,40-20 0,-45 14 1,-4-3-4,-1 0 0,29-40 0,-45 56-2,-1 1 0,0-1-1,0 0 1,0 1 0,-1-1 0,1 0 0,0 0-1,-1 0 1,1-3 0,3-17 5,-2 0 0,0-40 1,-2 60-5,0 0 0,-1 0 0,1 0 0,0 0 0,-1 0 0,1 0 0,-1 0 0,0 1 0,-1-4 0,-11-18 8,-1 0 0,-31-40 0,-68-52 63,85 89-63,11 9 34,-30-25 0,30 30-32,6 3-6,0 0 4,-2 0 0,-17-9 0,0 0 15,29 18-25,1-1 1,-1 1-1,0-1 0,1 1 0,-1-1 1,0 1-1,0-1 0,0 1 0,1 0 1,-1-1-1,0 1 0,0 0 0,0 0 1,0 0-1,1-1 0,-1 1 0,0 0 0,0 0 1,0 0-1,0 1 0,0-1 0,-1 0 1,1 2-145,1 0 1,-1-1 0,1 1 0,-1 0-1,1 0 1,0-1 0,-1 1-1,1 0 1,0 0 0,1 3 0,-1 24-7737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16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8792,'6'51'-56,"3"56"2,5 137 109,-10-195 33,23 181 51,-19-192 2,-4-22-75,3 9 1,0-1 1,2 0-1,1 0 1,0-1-1,16 24 1,37 43 290,-60-87-320,0 0-1,-1-1 1,2 1-1,-1 0 0,0-1 1,0 0-1,1 0 1,-1 0-1,1 0 0,0 0 1,-1-1-1,1 1 1,0-1-1,0 0 0,0 0 1,0-1-1,0 1 1,5-1-1,-4 0 11,9-1 299,-9-1-240,0 1-58,0 0 0,0-1 0,-1 0 0,1 0 0,-1 0 0,1-1 0,-1 0 0,0 0 0,0 0 0,0 0 0,0 0 0,0-1 0,3-4 0,140-155 982,-135 151-954,1 0 1,0 1-1,1 0 1,0 1-1,18-9 1,-31 18-74,6-3 25,0 1 1,0 0-1,0 0 0,1 0 1,-1 1-1,1 0 0,-1 1 0,1 0 1,0 0-1,8 0 0,-6 1-3,5 1 102,-6 3-92,1 0-1,-1 0 1,0 1-1,0 0 1,0 0 0,-1 1-1,1 0 1,-1 1-1,7 7 1,21 32 48,49 29-11,-62-64-58,46 11 4,-45-18-18,0 0 0,26 0 1,28-5-826,98-13 0,-175 14 756,142-14-8512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1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416 773 8432,'9'-5'0,"22"-16"39,-18 12-22,-4 3 7,-4 4-14,0-1 0,0-1 0,-1 1 0,1-1 0,0 0-1,-1 0 1,0 0 0,4-6 0,-7 9-2,-1 0 0,1 0-1,-1 0 1,1 0 0,-1 0 0,0 0-1,0 0 1,1 0 0,-1 0 0,0-1-1,0 1 1,0 0 0,0 0-1,0 0 1,0 0 0,0 0 0,-1 0-1,1 0 1,0 0 0,-1 0 0,1 0-1,0 0 1,-1 0 0,1 0 0,-1 0-1,0 0 1,1 0 0,-1 0 0,0 0-1,0 1 1,1-1 0,-1 0 0,0 0-1,0 1 1,0-1 0,0 1 0,0-1-1,0 1 1,0-1 0,0 1 0,-1-1-1,-4-1 29,1 0 0,0 0 0,-1 1 0,1 0 0,0 0 0,-1 0-1,1 1 1,-1-1 0,0 1 0,-7 1 0,-25 7 104,-42 12 0,40-6 87,-72 37 1,88-39-176,-5 3 208,-67 50 101,86-53-114,8-7-216,0 0 0,0 1 0,1-1 0,0 1 0,0-1 1,0 1-1,1 0 0,0-1 0,0 1 0,1 6 0,-1-12-21,0 1 0,0-1-1,0 1 1,0 0 0,0-1 0,0 1-1,0-1 1,1 1 0,-1-1 0,0 1-1,0-1 1,1 1 0,-1-1-1,0 1 1,1-1 0,-1 1 0,1-1-1,-1 1 1,1-1 0,-1 1-1,1-1 1,-1 0 0,1 1 0,9 5 30,-1-1 0,1 0 0,0 0 0,0-1 0,1-1 1,-1 1-1,20 2 0,0-4 167,135-24 74,-133 13-113,-13 3-95,13-6 5,0-1 0,-1-1-1,35-21 1,-17 5 138,-1-3 0,82-73 0,-79 65-48,-49 40-158,0 0 0,-1 0 0,1 0 0,0 1 0,0-1 0,0 1 0,0-1 0,0 1 0,-1-1 0,1 1 0,0 0 0,0 0 0,0 0 0,0 0 0,0 0 0,0 1 0,0-1 0,0 1 0,0-1 0,-1 1 0,4 1 0,1 1 6,0 1 0,1-1-1,-1 2 1,6 5 0,-4-4 8,42 36 37,35 25-2,-67-56-39,85 29 5,-81-36-18,42-2-1,-38-3-4,37-6-1,32-15 4,-64 12-4,35-16 0,-49 18-1,-2 0 0,1-1 0,22-18 0,-27 18 0,-1 0 0,0-1 0,-1 0 0,17-23 0,-12 7 0,0-1 1,-2 0-1,-1-1 1,12-46-1,-22 69 2,1 1 1,-1-1-1,0 0 0,-1 0 0,1-7 1,-1-39 7,-8-61 0,1 84 11,-44-96 16,38 103-3,-55-52 14,55 65-8,8 5-35,0 2 0,-1-1 1,1 0-1,0 1 1,-1 0-1,1 0 1,-1 1-1,1 0 1,-8 0-1,13 0-3,-1 0-1,1 0 0,0 0 1,-1 0-1,1 0 0,-1 1 1,1-1-1,-1 0 0,1 0 1,0 0-1,-1 0 0,1 1 1,0-1-1,-1 0 0,1 0 1,0 1-1,-1-1 0,1 0 1,0 1-1,-1-1 0,1 0 1,0 1-1,0-1 0,-1 1 1,-8 15 13,0 0 1,-11 30-1,16-22 20,2 139 18,6-125-19,42 164 11,-33-164-18,77 152 13,-72-157-177,5 7-415,-2 1-1,24 67 0,-36-77-8300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1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10488,'7'-5'50,"0"1"-1,1 0 1,-1 1 0,1 0 0,0 0 0,0 1 0,0 0-1,0 0 1,15-1 0,-16 2-19,15 1 137,121 10 48,-107-7-168,65-1 4,40-6-41,175-14-13,-250 13-4,301-41-1360,-169 17-5420</inkml:trace>
  <inkml:trace contextRef="#ctx0" brushRef="#br0" timeOffset="1">2491 0 8072,'6'18'-1,"3"16"91,17 144 466,-23-97 64,-7 127 923,4-189-1463,3 44 481,1-33-240,6 59 943,-10-87-970,-3-9-1,-12-28-1874,-2-10-6619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1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19 9240,'-9'-8'2,"7"6"12,0 1-1,-7-5-6,7 4 14,4 8 4,13 24-19,-5-15-10,2 0 1,-1-1 0,24 21 0,-33-32-3,33 29-198,46 33-1,-48-39-643,41 32-4452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1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575 421 5472,'1'-1'1,"0"1"0,0-1 0,0 0 0,0 0 0,0 0 0,0 0 0,0 0 0,-1 0 0,1-1 0,0 1 0,-1 0 0,1 0 0,-1 0 0,1-1 0,-1 1 0,1 0 0,-1 0 0,0-1 0,0 1 0,0 0 0,0-1 0,0 1 0,0 0 0,0-2 0,-6-35 62,4 29-30,-1-6 118,-1 0-1,0 1 1,-1-1-1,0 1 1,-1 0-1,-15-25 1,21 38-134,-8-10 33,-7-21 373,11 20-201,0 0 0,0 0 0,1 0 1,1-1-1,0 1 0,1-1 0,0 1 0,1-1 0,2-19 0,5 3 600,-7 27-506,-3 7-63,-17 27 30,-34 80-26,43-80-129,-35 185 56,40-166-56,-11 208 60,17-207-40,20 241 65,-13-232-59,-5-42-111,41 278 267,-16-92-114,-26-166-89,-20 135 34,18-171-134,1 0 1,-1 0-1,0 0 1,0 0-1,0 0 0,0-1 1,0 1-1,-2 2 1,-11 18 20,-1-2 0,-32 37 0,47-57-27,-1 0 0,0 0 1,0 0-1,0 0 0,0 0 1,-1 0-1,1-1 0,0 1 1,0 0-1,0-1 0,0 1 1,-1-1-1,1 1 0,-3 0 1,-3 1-124,-1-1 1,0 0 0,0 0 0,0 0 0,0-1 0,0 0 0,0-1 0,1 0-1,-1 0 1,0 0 0,0-1 0,-8-3 0,-45-15-7872</inkml:trace>
  <inkml:trace contextRef="#ctx0" brushRef="#br0" timeOffset="1">0 1245 8432,'47'-22'8,"31"-11"8,18 6-16,24 3 0,38 2 0,14-7 0,-3-11 0,11 2 8,6 7-8,3 0-5872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18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8968,'0'23'10,"-3"28"112,3-48-117,-8 131 146,4-47-65,-1-25-36,3-19-17,2 15-25,0 29-1101,0-54-4407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1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193 542 1264,'0'0'225,"-2"-3"-33,-71-115 847,53 93-984,8 8 41,-1 0 1,2 0 0,-18-36-1,23 39-53,1 4 121,0 0 0,1 0 1,0 0-1,-2-12 0,5 14-98,-1-31 459,4-19 94,1 49-166,5-1-298,0 0 0,0 1 1,1 0-1,1 0 0,-1 1 0,1 0 1,1 0-1,-1 1 0,1 1 1,13-6-1,-8 8 306,72 2 180,-69 6-226,-3 2-273,1 2-1,-1 0 1,30 20 0,-28-11 179,-11-9-224,2 2-37,0 1 0,0 0 0,-1 0-1,-1 1 1,0 0 0,-1 0 0,0 1-1,-1 0 1,5 16 0,37 149 282,-37-137-148,48 159 66,-45-165-119,57 95 56,-57-111-83,10 2-37,31 23 0,-37-36 17,-6-4-61,1-1 0,0 0 1,21 1-1,-21-6 74,8-8-30,28-17 0,-35 15 57,-2-4-71,-1 0 0,16-32 0,-21 27 84,4-108 55,-10 39 57,3-16-24,-2 96-156,1-6 35,0 1 1,-2-1 0,-2-24 0,2 39-38,-2 5-4,-6 16 1,-14 37 1,21-51-66,-48 171 158,42-146-155,0 10 35,-14 168 14,20-166-34,5 189 7,-1-183-19,2 71 4,-1 12-14,-3-27 0,-3-32-3,-2-20-2,-1-10 0,-4-12 0,10-30 0,-1 0 0,1 0 0,-1 1 0,0-1 0,1 0 0,-1 0 0,0 0 0,0 0 0,0 0 0,0 0 0,0 0 0,0-1 0,0 1 0,0 0 0,-2 0 0,2 0 0,0-1 0,0 0 0,0 0 0,-1 0 0,1 0 0,0 0 0,0 0 0,-1 0 0,1 0 0,0 0 0,0 0 0,0-1 0,-1 1 0,1-1 0,0 1 0,0-1 0,0 1 0,-2-2 0,-30-25 0,-8-18 0,1-12 1,15 12 6,-20-51 1,1-13 68,-21-41 1,-31-29 82,0-1-1893,41 70-7372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2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6192,'0'0'2592,"5"-5"-2432,-1 1-158,1 0 55,0-1 0,0 0 1,0 1-1,1 0 1,0 0-1,0 1 0,0-1 1,0 1-1,0 1 1,10-4-1,-3 4 19,1 0 0,21 0 0,-22 6 71,3 6-81,0 1 1,20 16 0,-23-10 53,6 18-38,19 51 0,-2 26 123,5 10-94,16 12-13,-54-128-84,0 0 0,0 0 0,0 0 0,1 0 0,0-1 0,7 8 0,2 3 2,0 1-7,22 26 43,21 19 11,-53-58-55,1-1 1,0 1 0,-1-1 0,1 0-1,0-1 1,1 1 0,-1 0-1,0-1 1,1 0 0,9 3 0,-7-3-1,-4-1-3,1 0 0,-1-1 1,0 1-1,1-1 0,-1 0 1,1 0-1,-1 0 0,1 0 1,-1-1-1,1 1 0,-1-1 1,0 0-1,0 0 1,1 0-1,-1 0 0,0-1 1,5-2-1,-4 2 0,7-7 23,-4 3-16,1-2-5,1 0 1,-2-1-1,1 0 1,-1 0-1,-1 0 1,1-1-1,5-12 1,46-88 36,-45 85-17,47-138 11,-50 127-3,-6 18-18,4-15 7,-2 1 0,-2-1-1,1-51 1,-9-12 59,3 93-74,1 0 1,-1 0-1,1 1 1,-1-1-1,0 0 1,0 0-1,-1 1 1,1-1-1,0 0 1,-1 1-1,1 0 0,-1-1 1,-4-3-1,3 3 3,3 2-8,-1 1 0,1 0 0,-1-1 0,0 1 0,1 0 1,-1 0-1,0 0 0,1 0 0,-1-1 0,0 1 0,1 0 0,-1 0 1,0 0-1,1 0 0,-1 0 0,0 1 0,1-1 0,-1 0 1,0 0-1,1 0 0,-1 1 0,0-1 0,1 0 0,-1 0 1,1 1-1,-1-1 0,0 1 0,-1 0 6,-19 13 13,12-3 25,-4 19-13,-14 40-1,20-41 0,-8 172 11,15-152-18,3 219 9,-2-212-16,14 240 6,-10-236-12,20 227 4,-20-233-4,-1 206 4,-7-213-4,-38 149 4,40-192-16,0-1 0,0 0 0,0 1 0,-1-1 0,1 0 0,-5 6 0,-1 2 1,0 0 0,-1-1 1,-9 10-1,9-13-2,0 0 0,0-1 0,-18 10 0,25-15-1,-1 0 1,1 0-1,0-1 1,-1 1-1,1 0 1,-1-1-1,1 1 1,-1-1-1,0 0 1,1 1-1,-1-1 1,1 0-1,-4 0 1,-22 0 1,-1-2 0,1-1 1,-28-6-1,52 9-1,1-1-1,0 1 1,0-1-1,0 0 1,0 0-1,0 0 1,0 0-1,0 0 1,0 0 0,0 0-1,-2-3 1,-26-22 3,2-1 0,-35-43 0,60 67-2,1 0 1,0 0 0,-1-1-1,2 1 1,-1-1 0,0 1-1,-2-8 1,-4-12 10,-12-51-1,15 39-2,-1-42-1,6 70 2,0 0 0,0 0 0,0 0 0,1 1 1,2-10-1,26-116 55,22-7-31,-46 126 1,0 1 0,14-21 0,171-260 125,-181 279-116,1 2 0,19-20 0,117-112 94,65-21-1615,-207 162 1397,217-163-7834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3:1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128 248 2872,'-5'-6'16,"-13"-12"-21,7 8 140,0-2 1,1 1-1,0-1 0,-15-24 1,-11-35 1788,35 68-418,4 3-1343,10 2-91,0 0 1,0 0-1,-1 1 1,1 1-1,-1 0 0,23 11 1,-30-12-48,0 0 1,0 1 0,-1 0-1,1 0 1,-1 0 0,0 0 0,0 1-1,0 0 1,0-1 0,-1 1-1,5 9 1,-4-6 2,3 10 113,19 109 63,8 40 125,-28-139-297,4 5 123,55 108 64,-49-119-78,10 3-46,39 29 1,-64-53-90,0 0 0,1 0 0,-1 0 0,0-1 0,1 1 1,-1 0-1,1-1 0,-1 1 0,1-1 0,-1 1 0,1-1 1,1 0-1,27 4 46,60-2 0,-88-2-48,1 0 1,-1 0-1,0 0 0,1-1 1,-1 1-1,0-1 1,1 0-1,3-2 1,18-9 7,0-2 1,-1 0 0,30-25-1,-31 16 3,71-120 13,-79 111-1,1-23-9,9-62 1,-23 83 9,-17-124 20,15 150-34,0 0 1,-1 0-1,0 1 1,0-1-1,-6-12 0,0 3 0,-2-9-4,6 19 20,1 0-1,1-1 1,-1 1-1,-1-10 0,4 15 26,-2 4 4,0 2-46,1 0 1,-1-1-1,0 1 0,1 0 1,0 0-1,0 0 1,0 0-1,1 1 1,-1 7-1,2 36 2,-1-37-6,2 17 46,33 163 26,-23-148-26,68 162 24,-60-168-39,-20-36-40,22 35 18,2-1 0,2 0 1,35 35-1,22 15 11,-69-74-34,-7-9-122,0 1 0,0-1-1,1 0 1,-1 0 0,1-1 0,-1 0 0,1 0-1,0 0 1,9-2 0,35-2-6226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30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1210 6280,'0'0'1145,"8"-9"-466,2-2-572,27-35 563,28-43 47,-51 66-362,49-118 121,-52 106-248,31-165 85,-36 159-138,-5 22-110,4-40 106,-3-83 0,-2 131-154,-26-308 623,20 258-501,6 57-78,-2 12 4,-2 1-54,2-4-3,0-1 1,1 1-1,-1 0 0,1 0 1,0 0-1,0 7 1,-4 20 20,2 1 1,2 41 0,1 100 11,0-132-27,2 73-1,5 34-10,4 2-3,4-13 0,32 146-15,-38-234 9,22 107-21,-10-68-1,-18-81 9,2 1 2,-5-9 16,0 0 1,0 0 0,0 0 0,0 0-1,0 0 1,0 0 0,0 0 0,0 0-1,0 0 1,0-1 0,0 1 0,0 0 0,0 0-1,0 0 1,0 0 0,0 0 0,0 0-1,0 0 1,0 0 0,0 0 0,0 0-1,1 0 1,-1 0 0,0 0 0,0 0-1,0-1 1,0 1 0,0 0 0,0 0-1,0 0 1,0 0 0,0 0 0,0 0-1,1 0 1,-1 0 0,0 0 0,0 0 0,0 0-1,0 0 1,0 0 0,0 0 0,0 0-1,0 0 1,0 0 0,0 0 0,1 0-1,-1 0 1,0 1 0,0-1 0,0 0-1,0 0 1,0 0 0,0 0 0,0 0-1,0 0 1,0 0 0,0 0 0,0 0 0,0 0-1,0 0 1,0 0 0,1 0 0,-1 0-1,0 1 1,0-1 0,0 0 0,2-3-2,1 0 0,-1 0 0,0 0 0,0 0 0,0 0 0,3-6 0,7-40-15,2-120 1,-12 129 15,5-35 1,5 6 0,4 13 0,-13 48 0,0 1 0,1-1 1,0 1-1,0 0 1,1 0-1,6-8 0,-10 15 1,-1-1-1,0 1 1,0 0-1,0 0 0,0 0 1,1-1-1,-1 1 1,0 0-1,0 0 1,0 0-1,0 0 0,1-1 1,-1 1-1,0 0 1,0 0-1,1 0 1,-1 0-1,0 0 0,0 0 1,1 0-1,-1 0 1,0 0-1,0 0 1,1 0-1,-1 0 0,0 0 1,0 0-1,1 0 1,-1 0-1,0 0 1,4 0 0,-1 0 1,1 1 0,-1-1 0,0 1-1,1 0 1,-1 0 0,5 2 0,32 26 17,53 56 5,-75-63-16,68 124 8,-70-113-8,82 204 36,-76-189-40,0-15 1,-19-30-5,-1 0 1,1 0-1,0 0 0,0 0 0,1 0 0,6 3 1,-3-3-71,0-1 0,1 1 1,-1-2-1,1 1 1,0-1-1,0 0 0,-1-1 1,1 1-1,0-2 1,9 0-1,-8 0-671,56-2-6792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31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768 34 8344,'-5'-3'27,"0"-1"1,0 1 0,0-1-1,0 1 1,0 1 0,-1-1-1,1 1 1,-1 0 0,0 0-1,-6-1 1,3 2 42,0 0 0,-1 1-1,1 0 1,-1 0 0,-16 4-1,7-1-37,-46 11 78,-87 36 3,119-35-26,-122 86 39,127-75-11,-82 119 57,94-116-25,-33 97 54,47-106-73,4-6-92,0-1 1,1 1-1,1-1 0,6 16 0,-10-28-30,1 0 0,-1 0 0,0 0 0,1-1 0,-1 1 0,1 0 0,-1 0 0,1-1 0,0 1 0,-1 0 0,1-1 0,0 1 0,-1-1 0,1 1 0,0-1 0,0 1 0,-1-1 0,2 1 0,16 8 32,1-2 1,0 0 0,36 8-1,-27-13 56,117-23 31,-142 20-117,0 0 1,0 0-1,1 0 1,-1 0-1,0-1 1,0 1-1,3-3 1,24-15 23,-1-2 1,39-37-1,-47 32 22,-21 25-53,17-23 26,-1-1 0,-2-1 0,0-1 0,15-43 0,-22 51 5,6-17 36,13-51 0,-22 72-16,0 1 33,-1-1 0,4-27 1,-4 63 79,0 54-70,10 79-3,-9-121-31,38 112 27,-41-142-82,0 0 0,0-1 0,0 1 0,1-1 0,-1 1 0,1-1 0,2 4 0,10 9 11,1 0 1,0-1-1,31 22 0,-24-26 17,18-2-12,55 4 0,-66-14-2,13-8-8,55-20 1,-73 17-5,-4-5-3,1-1 1,30-38-1,-38 33 2,-12 21-7,9-18 3,-1-2 0,-2 1 0,0-1-1,-1 0 1,3-30 0,18-217 133,-25 256-85,3 26 20,0 4-65,36 79 26,-35-80-29,2-1 0,0 0 0,13 17 0,-3-6-2,54 71 1,96 85-4,-137-150-3,-6-8 3,8 8-1,58 67 0,-80-83 2,0 0 0,16 34 0,-26-49 1,-1 1 0,0-1 0,0 0-1,1 1 1,-1-1 0,0 1 0,0-1 0,0 1-1,0-1 1,0 1 0,0 0 0,1-1 0,-1 1-1,0-1 1,-1 1 0,1-1 0,0 1-1,0-1 1,0 1 0,0-1 0,0 1 0,0-1-1,-1 1 1,1 0 0,-2 3 0,0 1-1,0 0 1,-1-1 0,1 1 0,-5 4 0,2-3 0,-1 0 0,1-1 0,-1 0 0,0 0 0,-13 8 0,8-7 0,0-1 0,0 1 0,-1-2 0,-12 4 0,9-4 0,-1 0 0,0-2 0,-16 1 0,13-2 0,-35-4 0,47 3 0,0-1 0,-1 0 0,1-1 0,1 0 1,-11-4-1,16 6 1,0 0 0,0-1 0,0 1 0,0-1 0,0 1 0,0-1 0,0 0 0,1 1 0,-1-1 0,0 0 0,0 1 0,1-1 0,-1 0 0,0 0 0,1 1 0,-1-1 0,1 0 0,-1 0 0,1 0 0,0 0 0,-1 0 0,1 0 0,0 0 0,-1 0 0,1 0-1,0 0 1,0 0 0,0 0 0,0 0 0,0 0 0,0 0 0,1-2 0,0-1-147,1 1-1,-1-1 0,1 0 0,0 1 0,0-1 0,5-4 1,-3 3-383,25-35-7124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3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1103 7984,'0'0'425,"3"-1"-66,8-4-182,0 0 0,0-1 0,0 0 0,-1-1 0,16-13 0,-24 18-162,10-8 57,-1-2 1,1 1-1,-2-1 1,0-1-1,0 0 1,-1 0-1,9-19 0,-11 19-36,7-17 104,30-146 52,-40 139-72,2-51 106,-10-120 0,2 185-202,-2-8 58,-9-33 0,7 35-4,-1-8 0,-1-1 0,-15-37 0,-10-5 95,33 80-170,-1-1-1,1 1 1,0 0 0,0 0-1,0-1 1,0 1 0,0 0-1,0 0 1,0 0 0,0-1-1,0 1 1,0 0 0,-1 0-1,1 0 1,0-1 0,0 1-1,0 0 1,0 0 0,0 0-1,-1 0 1,1 0 0,0-1-1,0 1 1,0 0 0,-1 0-1,1 0 1,0 0 0,0 0-1,-1 0 1,1 0 0,0 0-1,0 0 1,0 0 0,-1 0-1,1 0 1,0 0 0,0 0-1,-1 0 1,1 0 0,-4 1 6,1 0 0,0 0 0,0 0 0,-1 0 0,1 1 0,0 0 0,0-1 0,0 1 1,0 0-1,1 1 0,-1-1 0,0 0 0,1 1 0,-4 4 0,2-3 4,-9 13 94,-53 106 34,54-93-74,-36 143 22,41-132-41,-2 198 21,9-230-60,0 0-1,1 0 0,2 14 1,-3-23-9,25 118 33,-14-82-28,17 34 1,-28-70-6,19 37 20,35 43 0,-38-60-19,1-1 1,20 18 0,-20-22 0,0-1-1,22 13 1,-25-18-1,1-1-1,0-1 0,19 7 1,-20-10-1,0 0 0,0-1 0,23 3 0,-22-5 0,-1-1 0,0 0 1,24-4-1,-24 2 1,-1-1 1,1-1-1,20-9 0,-20 7 0,0-1 0,23-16 0,-19 8 1,0 0 0,-1-2 0,25-29 0,-29 26 5,-11 15-6,7-15 3,0 0 0,-2-1-1,0 0 1,-1 0 0,3-25 0,30-163 69,-43 237-61,0 45-8,2 18 1,4-74-4,-1 0 0,2 1-1,5 16 1,-5-21 0,2-1 0,0 1 0,0-1 0,9 15 0,-6-15 0,1 0 0,0-1-1,16 17 1,-13-17 0,-1-1 1,1 0-1,17 10 0,-17-13 0,0-1 0,1 0-1,24 8 1,-22-11 0,-1 0 0,0-1 0,1-1-1,-1 0 1,1-1 0,-1-1 0,1 0 0,14-3 0,-4-4 6,2-6-3,45-31 1,-70 44-4,-1 0-1,0 0 1,1 0-1,-1 0 1,0 0 0,0 0-1,0-1 1,0 1-1,0 0 1,1-3 0,5-11 1,-1 0 0,0 0 0,-1 0 0,4-26 0,-8 39 0,-1 0-1,0 0 0,0 0 1,0 0-1,0 0 0,0 0 1,0 0-1,0 0 0,-1 1 1,0-3-1,-8-25 8,-1 1 0,-24-47 0,16 47 12,-94-106 14,88 111-14,-33-23 4,49 40-24,-1-1 0,0 2 0,0-1 1,-15-5-1,19 9-2,-1 1 1,1 0-1,0 0 1,0 0 0,0 1-1,-1 0 1,1 0 0,0 0-1,0 1 1,0 0 0,-1 0-1,1 0 1,0 0-1,0 1 1,0 0 0,1 0-1,-7 3 1,10-4-3,0 0 1,-1-1-1,1 1 0,0 0 1,0-1-1,0 1 0,0 0 1,0 0-1,0 0 0,0 0 1,-1 2-1,-12 16-533,1 1 1,-21 40-1,5 1-7330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32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48 122 9056,'-10'-22'0,"2"7"21,1 38 192,4-10-189,-2 38 246,-7 106 50,10-123-80,8 114 96,0-125-95,-4-17-184,1 3-17,1 0-1,0 0 0,0-1 0,1 1 0,0-1 1,1 0-1,0 0 0,0-1 0,1 0 1,-1 0-1,15 11 0,-8-8 29,2-1 0,-1-1 0,22 10 0,-22-16 99,-2-3-127,-1-1 1,0-1 0,0 0 0,-1 0 0,1-1 0,-1-1 0,1 1-1,-1-2 1,-1 1 0,17-14 0,-11 10-23,-11 6-3,0 0-1,0 0 1,0 0-1,0-1 1,0 1-1,-1-1 1,5-7 0,15-20 129,34-67 0,-30 41-31,22-13 4,-38 61-43,-6 7-64,-1 1 0,1-1 0,0 1 0,-1 0 0,1 0 0,0 0 1,0 1-1,0 0 0,8 0 0,-1 6 58,9 12-36,-2 1 0,20 23 0,-19-18-6,2-1 0,0-1 0,43 33 0,-61-52-23,20 14 18,168 80 39,-145-85-56,-41-12-3,0 0-1,-1 0 1,1-1 0,0 0 0,0 0-1,-1-1 1,1 0 0,0 0-1,-1 0 1,9-5 0,-13 7-1,0-1 0,0 1 1,0-1-1,0 1 1,-1 0-1,1-1 1,0 0-1,-1 1 1,1-1-1,0 1 1,-1-1-1,1 0 1,0 1-1,-1-1 1,1 0-1,0-1 1,3-7 1,0 1 1,0-1-1,0 0 0,-1 0 1,-1 0-1,0-1 0,2-14 1,-6 2 17,-42-108 10,29 100 4,-85-118 15,77 120-2,9 14-24,-5-6 1,-1 1 0,-1 1 0,0 1 0,-35-21 1,24 20 37,-57-21 0,82 36-56,10 5-4,11 4 0,39 14 0,-8-7-6,67 9 1,37-6-56,-46-7-139,92 14-48,-157-16-59,14 8 83,61 27 0,-86-25-190,-20-12 313,7 5 11,0 0 0,-1 1 1,-1 1-1,0 0 0,0 1 0,-1 0 0,-1 1 0,9 14 1,-18-26 67,20 33-238,26 60 1,-41-81 216,3 10-4,2-1 1,0-1 0,21 32-1,-23-48 39,25 6-1,18-3 6,-38-8 2,-1-1 1,0 0 0,1-1 0,-1-1-1,0 0 1,0-1 0,0 0 0,0-1-1,0 0 1,-1-1 0,1-1 0,15-9-1,-27 14 2,1-1 0,-1 1 0,0-1 0,0 0 0,0 1 0,1-1 0,-2 0 0,1 0 0,0 0 0,0 1 0,-1-1 0,1 0 0,-1 0 0,1 0 0,-1 0 0,0 0 0,0 0 0,0 0 0,0 0 0,0 0 0,0 0 0,0 0 0,-1 0 0,1 0 0,-2-2 0,2 2 5,-5-8 53,-1 4-47,0 1-1,0 0 1,-1 1-1,1 0 1,-1 0-1,-14-6 1,3 7 66,-14 5-26,-56 12 1,54-4-17,1 1 0,0 1 1,-32 18-1,40-19-27,-10 7 36,-128 82 14,160-98-57,-1 0 0,1 0 0,0 1 0,0 0 0,1-1 0,-5 7 0,7-9-4,-12 13 11,1 2-1,-12 18 1,17-20-9,0 0 0,1 0 0,-4 14 0,9-25-2,-1-1 1,1 0-1,-1 1 1,1-1-1,0 1 1,0-1-1,-1 1 1,1-1-1,0 1 1,0-1-1,1 1 1,-1-1-1,0 1 1,0-1-1,2 4 1,0 4 1,0 1 1,2 0-1,-1 0 1,8 13-1,-6-16-2,-1 0 1,2 0-1,-1 0 1,1-1-1,0 0 1,0 0-1,1-1 1,7 6-1,-3-4 1,0 0 0,1-1 0,-1 0 0,1-1-1,20 6 1,-13-6 0,1-1 0,-1-1-1,40 1 1,-25-4 1,1-2 0,38-7-1,99-29 2,148-69 5,-266 84 0,189-106 11,-202 102 2,120-116 12,-158 140-31,0-1 1,0 1-1,0-1 0,0 0 0,-1 0 0,3-4 0,13-30 7,-2 0 1,14-49-1,-29 83-4,0 0-1,-1 0 1,1 0 0,-1 0-1,0-8 1,-1-13 7,-1 0-1,-1 0 1,-9-30 0,3 35 29,2 12-32,0-1 0,-1 1 0,0 1 1,0-1-1,0 1 0,-11-6 0,5 8 38,8 5-40,1 0 1,0 1 0,-1-1-1,1 1 1,0 0 0,0 0 0,-1 1-1,-7 3 1,12-5-5,1 0-1,0 1 1,-1-1-1,1 0 1,0 0 0,-1 0-1,1 1 1,0-1 0,0 0-1,-1 0 1,1 1-1,0-1 1,0 0 0,-1 1-1,1-1 1,0 0-1,0 1 1,0-1 0,0 0-1,-1 1 1,1-1 0,0 0-1,0 1 1,0-1-1,0 1 1,-3 16 30,1 0 0,-1 18 0,7-17 27,8 13-20,27 50 1,-21-56 7,97 102 23,-30-42 9,-28-26-66,-38-37 20,-1 4-12,23 49 1,-40-74-21,-1 0 0,1 0 0,-1 0 0,1 0-1,-1 0 1,0 0 0,1 1 0,-1-1 0,0 0 0,0 0 0,0 1 0,0-1 0,0 2 0,-3 17 6,-1-1 0,-1 1 1,-11 26-1,16-44-7,-1 0-1,1-1 1,-1 1-1,0-1 1,0 1-1,0-1 1,0 1 0,0-1-1,0 1 1,-1-1-1,1 0 1,0 0-1,-3 2 1,4-3-1,-12 11 4,-1-1 0,-23 15 0,15-14-2,-37 14 0,22-16 5,-55 5-1,63-12-4,-51-2-1,62-2 0,0-1-1,-1 0 1,1-2 0,1 0-1,-1 0 1,1-2 0,-20-10-1,34 16 0,-1 0-1,1-1 0,0 1 1,0-1-1,0 1 0,0-1 1,-4-3-1,-11-15-2,1 0 0,-20-31 0,29 32-36,3 0-338,2 0 1,1 0-1,0-26 0,3-10-6949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33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7176,'38'56'216,"47"95"0,-71-118-56,57 161 64,-56-149-63,61 201 80,-60-195-27,81 231 283,-31-68-209,-55-172-80,-4-13-110,32 149 164,-24-86-146,-14-91-115,-1-1 0,0 1 1,0-1-1,0 1 0,0-1 0,0 1 0,0-1 1,0 1-1,0-1 0,0 1 0,0-1 0,0 1 1,-1-1-1,1 1 0,0-1 0,0 1 0,0-1 1,-1 0-1,1 1 0,0-1 0,0 1 0,-1-1 1,1 0-1,0 1 0,-1-1 0,1 0 0,-1 1 1,1-1-1,0 0 0,-1 1 0,1-1 0,-1 0 1,1 0-1,-1 0 0,1 1 0,0-1 0,-1 0 0,1 0 1,-1 0-1,1 0 0,-1 0 0,1 0 0,-1 0 1,1 0-1,-1 0 0,1 0 0,-1 0 0,0 0 1,1-1-1,-29-11-1182,-3-5-4759</inkml:trace>
  <inkml:trace contextRef="#ctx0" brushRef="#br0" timeOffset="1">59 974 7624,'0'-3'4,"1"0"0,0 0 0,-1 1 0,1-1 0,0 0 0,1 1 0,-1-1 0,0 0 0,1 1 0,-1 0 0,1-1 0,0 1 0,0 0 0,0 0 0,0 0 0,0 0 0,0 0 0,1 0 1,-1 1-1,1-1 0,-1 1 0,1 0 0,-1-1 0,4 0 0,0 0 5,11-4 65,123-18 27,-102 19-34,174-21 50,-166 21 70,228-36 77,-215 30-63,225-39 72,-231 40-138,211-61-1054,-123 27-4507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3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8968,'1'18'31,"1"0"0,1 0 0,1 1 1,7 21-1,6 25 34,5 51 67,15 68 29,-26-150-26,9 18 45,40 76 0,-52-112-98,4 7 29,0-1 0,30 40 0,-4-11 143,-37-50-244,-1-1 0,1 1 0,-1-1 0,1 0 0,-1 1-1,1-1 1,0 0 0,-1 0 0,1 1 0,-1-1 0,1 0 0,0 0-1,-1 0 1,1 0 0,0 0 0,-1 0 0,1 0 0,0 0 0,-1 0-1,1 0 1,0 0 0,-1 0 0,1 0 0,-1-1 0,1 1 0,0 0-1,-1 0 1,1-1 0,-1 1 0,1 0 0,-1-1 0,1 1 0,-1-1-1,1 1 1,-1 0 0,1-2 0,1 1 12,22-22 43,-13 8 69,-8 8-96,4-6-2,0-1-1,-1 0 1,-1 0 0,0 0 0,-1-1 0,3-18 0,19-108 116,20-59 46,-38 173-183,3-11 60,-4 13-38,1-3-4,1 1-1,1 0 0,24-47 1,8 4 53,-41 69-76,0-1 1,0 1-1,0 0 0,0-1 0,1 1 0,-1 0 0,0-1 1,1 1-1,-1 0 0,0 0 0,1 0 0,-1 0 0,1 0 0,0 1 1,-1-1-1,3-1 0,-2 2 1,5 2 63,2 3-57,-1 1 0,1 1 0,-1-1 0,0 1 0,13 16 0,-6-7 9,26 25 7,-27-28-30,26 19 1,-15-17-370,0-2 0,1-1 1,53 18-1,-78-29 329,90 30-7463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3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623 840 6904,'15'-12'1,"-15"12"0,1-1 0,-1 0 0,1 0-1,-1 1 1,1-1 0,-1 0 0,1 0 0,-1 1-1,0-1 1,0 0 0,1 0 0,-1 0 0,0 0-1,0 0 1,0 1 0,0-1 0,0 0 0,0 0-1,0 0 1,0 0 0,0 0 0,-1 1 0,1-1-1,0 0 1,-1-1 0,-6-14 3,7 15-4,-8-6 15,-5 1-4,0 0 0,-1 1 0,-17-5 0,30 10-1,-1-1 0,0 1 0,1 0-1,-1-1 1,0 1 0,1 0 0,-1 0 0,0 0-1,1 1 1,-3-1 0,-32 8 76,-61 21 0,65-15 102,-17 16-51,-56 43-1,78-47 79,-89 112 114,98-111 6,0 6-96,-16 43 1,34-75-214,0 1-1,-1-1 1,1 0 0,0 0 0,-1 0 0,1 0-1,0 0 1,0 0 0,0 0 0,0 0 0,0 0-1,0 0 1,0 2 0,2 5 38,0-1-1,1 1 1,-1-1-1,2 1 1,-1-1-1,1 0 1,8 12-1,-11-18-36,0 0-1,0 1 1,-1-1 0,1 0-1,0-1 1,0 1 0,1 0-1,-1 0 1,0 0 0,0-1-1,0 1 1,2 0 0,25 11 129,0-1 1,39 9-1,-37-16 112,15-3-86,66-8 0,-82 0 6,63-39 69,-75 37-201,-1-1 0,0 0 1,0-2-1,14-14 1,7-19-11,-25 25 49,-2-2-41,-2 0-1,0 0 1,9-43 0,-15 47-6,0 5-13,1 0 0,0 0 0,1 0 0,0 1 0,7-15 0,-11 27-33,0 0 0,0 0 0,0 0 0,0 0 0,1-1 0,-1 1 0,0 0 0,0 0-1,0 0 1,1 0 0,-1 0 0,0 0 0,0 0 0,0 0 0,0 0 0,1 0 0,-1 0 0,0 0 0,0 0-1,0 0 1,1 0 0,-1 0 0,0 0 0,0 0 0,0 0 0,1 0 0,-1 0 0,0 0 0,0 1 0,0-1-1,0 0 1,1 0 0,-1 0 0,0 0 0,0 0 0,0 0 0,0 1 0,0-1 0,1 0 0,-1 0 0,0 0-1,0 0 1,0 1 0,0-1 0,0 0 0,0 0 0,0 0 0,0 1 0,8 11 12,18 47 21,-1-11-10,4-2-18,-24-39-6,1-1 0,0 0 0,0 0 0,14 9 0,-8-8 0,0 1-1,1-2 0,16 7 1,-7-6-2,0-1 1,0-2 0,1 0 0,-1-1-1,34-1 1,-52-2-1,-1 0 0,1 0 0,0 0 0,0-1 1,-1 1-1,7-3 0,24-8-3,-1-2 0,44-22 1,-75 33 2,1 1-1,0-1 1,-1 0 0,0 1-1,1-1 1,-1-1 0,0 1-1,3-3 1,27-37-5,40-67 0,-55 73-6,40-151 1,-50 151 6,3-52 4,-9-16 1,-30-102 2,21 167 12,-38-128 6,36 142 1,6 18-17,0 0 0,0 0 0,-1 0 1,0 1-1,0 0 0,-1 0 0,0 0 0,-11-8 0,17 13-3,0 1 0,-1 0 0,1 0 0,0-1 0,-1 1 0,1 0 0,0 0 0,-1 0 0,1 0 0,0-1 0,-1 1 0,1 0 0,0 0 0,-1 0 0,1 0 0,0 0-1,-1 0 1,1 0 0,-1 0 0,1 0 0,0 0 0,-1 0 0,1 0 0,0 0 0,-1 1 0,1-1 0,0 0 0,-1 0 0,1 0 0,0 0 0,-1 1 0,1-1 0,0 0 0,-1 1 0,-9 6 5,0 0 0,0 1 0,1 0 1,0 1-1,0 0 0,-8 12 1,1 6 14,-54 152 14,59-138-15,-39 183 6,44-176-12,4 77-1,4-82-12,10 63 1,-1-59-3,2-1 1,2 0 0,26 56-1,-23-68-4,-8-16 3,-2-2 0,1-1-1,1-1 1,0 0 0,1 0-1,24 24 1,-17-24-3,1 0 1,33 17 0,-31-24-16,-10-5 16,1-1 0,-1 0 0,0-1 0,1 0 1,-1-1-1,13-2 0,-8-4-9,3-8 7,-1-1 0,24-24 0,-28 19 0,18-39-1,3-34 6,4-18 1,7-11 0,1 10 0,-4 25 1,-31 63 3,30-41 0,-41 64-4,0 1 1,0 0-1,0 0 1,0 0 0,0 0-1,1 0 1,-1 0-1,0 0 1,1 1-1,-1-1 1,0 0-1,1 1 1,-1-1-1,1 1 1,-1-1-1,1 1 1,-1 0-1,1-1 1,-1 1-1,1 0 1,-1 0-1,1 0 1,-1 0-1,1 1 1,-1-1-1,1 0 1,-1 1 0,3 0-1,-2-1 1,7 6 6,5 10-4,0 1 0,18 31 0,-24-36 0,0 0 0,-1 1 0,8 22 0,-5-8-2,29 72 1,-1-11-2,-2-19 0,-22-45-1,34 42 0,-45-62 0,1 0 0,0 0 0,1 0 0,-1-1 0,0 1 0,1-1-1,0 0 1,0-1 0,0 1 0,0-1 0,0 0 0,1 0 0,-1-1 0,6 2-1,-6-2 1,-4-1-1,0 1 1,0-1 0,0 0 0,0 0 0,0 0 0,0 0-1,-1 0 1,1 0 0,0 0 0,0 0 0,0 0 0,0 0-1,0 0 1,0-1 0,1 0 0,19-7-7,-1 0 1,36-23-1,-35 14-17,8-17 6,26-40-1,-42 50-45,-9 15 44,7-16-20,-2-1 1,0 0-1,8-42 0,-10 18-24,-2 14-71,17-68 0,-20 98 57,2-1-5,5 18-24,61 78-12,-46-60 111,-16-18-7,0 0-1,1-1 1,15 14 0,-6-7 7,29 26-5,-44-39 6,1 0 1,0-1 0,0 0 0,0 1 0,1-1 0,-1-1-1,1 1 1,5 2 0,5 1-2,20 13-11,-21-15-46,5-3 43,-1-2 0,1 0 1,24-5-1,-19-2-29,94-56-12,-97 48 31,-15 10 28,77-76-42,-69 66 36,-1-1-1,0 0 0,-2-1 0,18-34 0,-24 37 2,0 1-3,0 2 0,8-18 0,-12 28-2,1 4 7,63 96-245,-63-95 238,0-1-1,1 1 1,0-1 0,-1 0 0,1 0 0,0 0 0,0 0 0,1 0 0,-1-1-1,0 1 1,0-1 0,1 0 0,6 2 0,-5-2-3,-3 0 8,1 0-1,-1 0 1,0-1-1,1 1 1,-1-1 0,0 0-1,1 0 1,-1 1-1,0-2 1,1 1-1,-1 0 1,1 0-1,2-2 1,6 0-10,2 2 8,-9-1 8,0 1-1,0 0 1,0-1-1,0 0 1,0 0-1,-1 0 1,1 0 0,0-1-1,5-2 1,27-14-30,-28 13 33,-1 0-1,0 0 0,9-9 1,-10 7 1,0 1 0,0-1 0,5-10 0,-6 11 0,-2-1 0,1 0 0,-1 0 1,3-9-1,-5 10 1,0-1 0,0 0 0,0 0 0,-1 0 0,0 0 0,0 1 0,0-1-1,-1 0 1,-3-12 0,4 18 0,0 1 0,-1-1 0,1 0 0,0 0 0,0 0 0,-1 1 0,1-1 0,-1 0 0,1 0 0,-1 1-1,1-1 1,-1 0 0,1 1 0,-1-1 0,0 0 0,-3-3 1,-1 1 0,1 0 0,0 0 1,-1 0-1,0 0 0,0 1 0,0 0 0,0 0 0,0 0 1,0 0-1,-1 1 0,-7-1 0,11 2 1,0 0-1,0-1 1,0 1 0,0 1-1,0-1 1,0 0 0,0 0-1,0 1 1,-2 0 0,-144 48 31,142-47-31,1 0 0,0 1 0,-1-1 0,-6 6 0,-15 10 6,-31 25 1,-21 36-4,75-75-3,0 1-1,0 0 1,1 0-1,-1 0 1,-4 10-1,-49 98 17,10 15-14,47-128-5,-3 6 1,1 1 0,0-1 0,1 1 1,0-1-1,0 1 0,0 7 0,1-14-1,-3 33 6,3 57 0,3-68-5,1 1 1,11 38-1,-14-58 0,0 0-1,0-1 1,0 1-1,0 0 1,0-1-1,0 1 1,0-1-1,1 1 1,0-1-1,-1 0 1,1 1-1,3 2 1,-5-5-1,20 23 3,35 31 0,42 16 0,-88-64-1,0-1 0,18 9 1,208 84 6,-226-94-7,-1-2 0,0 1 0,15 2 0,-3-1 4,21 4 4,0-2 0,0-1 0,0-2 0,49-4 0,62-9-1249,-90 5-5187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3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7536,'0'0'184,"2"5"-31,9 17-22,-11-21-117,0-1 1,1 0 0,-1 1 0,0-1-1,0 0 1,0 1 0,1-1-1,-1 0 1,0 1 0,0-1 0,1 0-1,-1 1 1,0-1 0,1 0-1,-1 0 1,0 1 0,1-1-1,-1 0 1,0 0 0,1 0 0,-1 0-1,0 1 1,1-1 0,-1 0-1,1 0 1,-1 0 0,0 0 0,1 0-1,-1 0 1,1 0 0,-1 0-1,0 0 1,1 0 0,127 6 680,-126-6-678,37 1 544,194 2 214,-179-4-295,253-11 154,-242 9-339,259-10 116,-261 11-150,239-23 100,-248 20-146,-14 0-102,162-20 189,-158 17-170,-36 6-99,-12 0-13,-6-1-102,-1 0 0,1 1 1,-1 1-1,1-1 0,-1 2 0,0-1 1,-19 3-1,6-1-877,-74 1-7301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3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23 290 9144,'-14'46'1,"12"-39"1,0 0 0,0 0-1,1 0 1,0 0 0,1 11 0,0-18-2,0 0 1,0 1-1,0-1 1,0 0-1,0 1 1,0-1-1,0 0 1,0 0-1,0 1 1,1-1 0,-1 0-1,0 0 1,0 1-1,0-1 1,0 0-1,1 0 1,-1 0-1,0 1 1,0-1-1,1 0 1,-1 0-1,0 0 1,0 0-1,0 0 1,1 1-1,-1-1 1,0 0-1,1 0 1,-1 0 0,0 0-1,0 0 1,1 0-1,-1 0 1,0 0-1,1 0 1,-1 0-1,1 0 1,28 7 21,58 8 1,-81-14-14,32 0 146,183-24 81,-174 14-9,195-51 97,-193 44-64,195-67 76,-202 66-216,126-60 32,-144 63-111,-15 7-198,1 0 0,-2 0 0,1-1-1,-1 0 1,-1-1 0,1 1 0,7-14 0,12-21-6403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0:3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9240,'0'0'210,"5"5"-92,79 61 12,-83-65-128,80 60 109,42 27 62,46 15 17,-133-85 5,150 60 84,-153-64-78,76 43 82,-108-56-271,0-1 0,-1 1 0,1-1 0,0 1 0,0-1 0,0 1 0,-1 0 0,1-1 0,0 1 1,-1 0-1,1 0 0,0 0 0,-1-1 0,2 3 0,1 6 20,1-1 0,-1 1-1,0 1 1,-1-1 0,0 0 0,0 1 0,0 9 0,-2-17-19,0 0 0,0-1 1,0 1-1,0 0 0,-1-1 1,1 1-1,0 0 0,-1-1 1,1 1-1,-1 0 0,-1 2 1,-11 23 39,-2-1 0,0-1 1,-23 29-1,11-23 55,-128 174 41,122-155-74,-109 205 24,120-209-79,-58 119-1468,48-101-5912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3:1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19 216 8072,'-5'-5'2,"4"4"6,0 0 1,0 0-1,0-1 0,0 1 0,0-1 0,0 1 0,0-1 0,0 1 0,0-1 0,1 0 0,-1 1 1,1-1-1,-1-3 0,0 3 68,7-2 2,-5 3-72,-1 1 0,0 0-1,0-1 1,1 1 0,-1 0 0,0-1 0,1 1 0,-1 0 0,0-1-1,1 1 1,-1 0 0,1 0 0,-1-1 0,0 1 0,1 0 0,-1 0-1,1 0 1,-1 0 0,1-1 0,-1 1 0,0 0 0,1 0 0,-1 0-1,1 0 1,-1 0 0,1 0 0,-1 0 0,1 1 0,26-1 85,0 2 0,0 1-1,0 1 1,0 1 0,27 9 0,56 27 42,-89-28-99,1 8-20,-2 1 0,30 40 0,-48-59-12,0 0 0,0 0 0,0 0 0,-1 0 0,1 0-1,-1 0 1,1 5 0,10 40 11,9 74-1,-14-8 22,-3-24-21,-5-47-1,-2-3-8,-2-14 1,5-26-4,0 1-1,0-1 0,0 1 0,0-1 0,0 1 0,0-1 0,0 1 0,0-1 0,0 1 0,0-1 0,-1 1 0,1-1 0,0 1 0,0-1 0,-1 1 0,1-1 0,0 0 0,-1 1 0,1-1 1,0 1-1,-1-1 0,1 0 0,-1 1 0,-3-1 0,0 1 0,0-1 0,-1-1 0,1 1-1,0 0 1,0-1 0,0 0 0,0 0 0,0 0 0,1-1 0,-7-2 0,4 2-1,-10-5-4,-6-7 3,-37-31 0,46 27-11,-41-103-6,46 91 7,-7-51 4,6-25 7,10 67 2,1 0 1,13-66 0,-5 76 25,2 6-16,1 0 0,1 2 0,25-31 0,-18 36 50,98-51 46,-94 56 33,0 4-35,43-7 0,-54 12-48,-1 0 1,0 1 0,1 1-1,-1 0 1,25 4 0,-28-2-36,-1 1 1,18 9 0,-27-12-23,2 0 13,-1 1 1,0 0-1,1-1 0,-1 1 1,0 0-1,0 0 1,1 0-1,-1 0 1,0 0-1,0 0 1,1 2-1,11 14 44,0 1 0,-2 0 0,12 24 0,-21-39-38,-1 0-1,0 0 1,0 0-1,0 0 1,-1 0-1,1 0 1,0 5-1,6 197 189,-11-156-87,-32 201 44,27-205-64,-36 185 108,32-118-107,13-111-98,0-1-1,-1 1 1,1 0 0,0-1-1,0 1 1,0 0 0,1-1-1,-1 1 1,0-1 0,0 1-1,0 0 1,0-1 0,1 1-1,-1-1 1,0 1 0,0 0-1,1-1 1,-1 1 0,0-1-1,1 1 1,-1-1 0,1 1-1,-1-1 1,1 1 0,-1-1-1,1 0 1,-1 1 0,1-1-1,-1 0 1,1 1 0,-1-1-1,1 0 1,0 0 0,-1 0-1,1 1 1,-1-1 0,1 0-1,0 0 1,-1 0 0,1 0-1,0 0 1,-1 0 0,1 0-1,0 0 1,-1 0 0,1 0-1,1-1 1,-2 1 2,6-2-228,0 0 0,0 0-1,0-1 1,6-4-1,-9 6-53,41-21-6763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1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1182 2872,'0'0'184,"6"0"-31,20 0-39,-14-3 299,4-4-151,-1-2 0,0 0 1,0 0-1,0-1 0,24-24 0,2-11-77,-25 24 250,6-19-146,21-54 1,-34 64-29,14-117 100,-23 118-146,-19-126 97,11 96 29,-29-99 1,30 134-233,-38-155 402,35 144-341,2 10 172,-6-34-1,3 82 112,-14 35-183,-31 87-21,-6 38 25,55-160-259,-2 12 40,-8 132 25,21-135-33,45 121 17,-33-125-23,9 7-12,37 38-1,-60-72-26,-1 1-1,0-1 0,1 0 0,-1 1 0,1-1 1,0 0-1,-1 0 0,1 0 0,0 0 0,2 0 1,15 6 2,1-1 1,1 0 0,29 3-1,-48-9-2,0 0-1,-1 0 0,1 0 0,0 0 0,0 0 1,0 0-1,0 0 0,-1-1 0,1 1 0,3-2 1,4 0 3,-1 0-2,1-1-1,-1 0 1,0 0 0,0-1-1,0 0 1,-1 0 0,1 0-1,-1-1 1,0-1 0,0 1-1,-1-1 1,11-11 0,123-171 71,-101 127-35,-33 50-17,-1 1 5,0 0 0,1 1 0,0 0 0,12-13 0,-17 22-23,0 0-1,0-1 1,-1 1-1,1 0 1,0 0-1,-1 0 1,1 0-1,0 0 1,-1 0-1,1 1 0,0-1 1,-1 0-1,1 0 1,0 0-1,-1 1 1,1-1-1,0 0 1,-1 1-1,1-1 1,0 0-1,-1 1 1,1-1-1,-1 1 1,1-1-1,-1 1 0,1-1 1,-1 1-1,0-1 1,1 2-1,1 0 3,6 14 4,-3 1 32,35 96 12,-29-85-35,1 1 0,1-2-1,32 48 1,-38-63-14,12 13 29,93 78 11,-87-88-17,8 0-5,44 13-1,-74-27-17,0 0 0,1 0 0,-1 0 0,1-1 0,-1 1-1,0-1 1,1 0 0,-1 0 0,1 0 0,-1 0 0,6-2 0,4 0 3,29-6 5,-41 8-10,0 0-1,0 0 0,0 0 0,0-1 0,0 1 1,0 0-1,0-1 0,0 1 0,0-1 1,0 1-1,0-1 0,-1 0 0,1 1 0,1-2 1,7-6 4,-1-1 1,0 0 0,-1-1 0,1 1 0,5-13-1,-12 21-4,-1 0 1,1-1-1,0 1 0,-1-1 0,1 1 0,-1 0 0,0-1 0,0 1 1,1-1-1,-1-2 0,0-25 19,0 1 1,-2 0-1,-1 0 1,-2 0-1,-7-28 1,7 39-15,3 11 2,0 0 1,0 0-1,0 0 1,-1 0-1,0 0 0,-5-6 1,-37-54 248,44 64-182,1 2-75,0 0 0,0 0 1,1 0-1,-1 0 0,0 0 0,0 0 1,1 1-1,-1-1 0,0 0 0,0 0 1,1 0-1,-1 0 0,0 1 0,0-1 1,0 0-1,0 0 0,1 1 0,-1-1 1,0 0-1,0 0 0,0 1 0,0-1 1,0 0-1,0 1 0,0-1 0,0 0 1,0 0-1,0 1 0,0-1 0,0 0 1,0 1-1,0-1 0,0 0 0,0 0 1,0 1-1,0 0-1,0-1 1,0 1-1,0 0 1,0-1-1,0 1 1,0 0-1,0-1 1,0 1-1,0 0 1,1-1-1,-1 1 1,0 0-1,0-1 0,1 1 1,-1-1-1,0 1 1,1 0-1,-1-1 1,1 1-1,-1-1 1,1 1-1,-1-1 1,1 0-1,-1 1 1,1-1-1,-1 1 1,1-1-1,-1 0 1,1 1-1,0-1 0,0 0 1,10 6-218,1-1 1,0 0-1,0-1 0,0-1 1,1 0-1,18 2 1,41 6-7605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19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94 232 9952,'-53'91'240,"46"-79"-183,1 2 0,1-1 0,0 1 0,1 0 0,0 0 0,1 0 0,-2 28 0,4-30-16,0 13 246,11 73 181,-7-80-355,1 0 1,0-1-1,1 0 1,7 17 0,-11-31-88,0-1-1,0 0 1,0 0 0,1 0 0,-1 0 0,1 0 0,-1 0 0,1 0 0,0 0-1,-1 0 1,1 0 0,0-1 0,0 1 0,4 1 0,3 3 26,28 16 25,-19-16 91,10-2-52,37-1 0,-47-6 12,-8-2-98,1-1-1,-1 0 1,0-1 0,-1 0-1,1 0 1,-1-1 0,-1 0-1,0-1 1,0 0 0,-1 0-1,9-13 1,-9 10-15,0-1 16,0 0 0,7-20 0,66-165 220,-78 194-190,-1 6 4,3 3-46,-1 0 0,0 1-1,-1-1 1,1 0 0,-1 1-1,2 8 1,-1-5-10,0 0-1,0 0 1,1 0 0,1 0-1,5 8 1,61 74 44,-54-77-19,12-1-11,51 15 0,-78-27-19,1-1 0,-1 1 0,0-1 0,0 0-1,1 0 1,-1 1 0,0-1 0,5-1 0,9-1 5,0-1-1,-1-1 1,1 0 0,-1-1-1,22-10 1,-35 14-7,-1 0 1,1 0-1,-1 0 0,1 0 1,-1 0-1,0 0 0,1 0 1,-1-1-1,0 1 0,0 0 1,2-3-1,21-32 21,23-44 1,-36 53 16,-5 10-21,0 2-7,0-1 0,-2 0 0,0-1 0,0 1 0,-2-1 0,1-28 1,-3-3 66,-12-92 0,9 128-70,1 4 5,0-1 1,-1 0-1,-6-12 1,-11-27 56,19 44-31,0 4-37,-1 1 1,1-1-1,0 0 1,-1 1 0,1-1-1,0 0 1,0 1 0,0 0-1,0-1 1,-1 1-1,1 0 1,-1 1 0,-1-1 1,2 0-4,0 0 1,0-1 0,-1 1 0,1 0 0,0 0 0,0 0 0,0 0 0,0 0 0,0 0 0,0 0 0,1 0 0,-1 0 0,0 0 0,0 0 0,1 1 0,-1-1 0,0 3 0,-1 1 3,-11 20-1,-4 21-1794,8-26-7156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20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0 255 4848,'13'0'108,"-12"2"0,2 5 29,3 5 156,-3-7-242,0 1 1,0-1 0,0 0 0,1 0-1,0 0 1,7 8 0,11 10 64,1-1 1,2-1-1,0 0 1,39 23-1,-44-32-85,-9-5 28,0-1 0,1-1 0,24 9 0,94 24 224,-104-35-62,0-5-116,-1 0 0,42-11 0,-48 5 115,-7-1-157,-1 0 0,0-1 0,0 0 1,12-16-1,-15 10 198,-5 5-180,-1-1 0,0 1 0,0-1 0,-1 0 0,-1 0 0,0 1 0,0-1 0,-1 0-1,-4-18 1,-12-9 5,6 25 115,-4 3-132,0 0 1,-1 0-1,-21-9 0,35 19-52,0 0 0,0 1 0,0-1 1,0 0-1,0 1 0,0-1 0,0 1 0,-5 0 0,-132-2 191,109 7-88,-12 10-40,-64 33 1,103-47-70,0 1 0,0 0 0,0 0-1,0 0 1,0 0 0,0 1 0,-3 3 0,-12 13 32,-22 28 0,-10 34-13,50-81-30,-4 6 12,2-1 0,-1 0 0,1 1 1,-4 9-1,-37 181 76,42-192-81,0 1-1,1-1 1,0 1 0,0-1-1,0 1 1,1 4 0,4 20 14,1 0-1,19 54 1,-24-81-18,-1-1-1,1 1 0,0-1 1,0 1-1,-1-1 0,1 0 1,0 1-1,0-1 0,0 0 0,1 0 1,-1 0-1,0 1 0,0-1 1,3 1-1,31 21 24,75 38 0,-105-59-20,1 0-1,-1 0 1,1 0-1,10 2 1,199 29 41,-207-32-37,1 0 0,-1-1 0,12-1 0,204-35 47,-217 34-47,1 0-1,-1-1 1,0 1-1,8-6 1,214-125 63,-219 125-55,0 1 0,14-14 0,77-78 35,-16-11-29,-56 64 43,80-159 25,-96 171-31,19-110 35,-31 121-9,-3 10-62,0 0 0,0 1 0,-2-1 0,-6-17 0,10 30-20,0-1 0,0 1 0,-1-1 0,1 1 0,0-1 0,0 1 1,-1-1-1,1 1 0,0-1 0,-1 1 0,1 0 0,0-1 0,-1 1 0,1 0 0,-1-1 0,1 1 0,-1 0 0,1-1 0,-1 1 1,0 0-1,-2-2 5,-1 1 1,0 0 0,0 0-1,1 1 1,-1-1 0,0 1-1,0-1 1,0 1 0,0 0-1,0 1 1,0-1 0,0 1-1,-3 1 1,-7 5 97,8-2-69,-3 2-11,1 1 0,0-1 0,0 2 0,0-1 1,1 1-1,0 0 0,-9 18 0,-24 52 125,37-64-58,3-6-57,-1-1-22,1 0 1,0 1 0,0-1 0,1 0 0,1 1 0,-1-1-1,1 0 1,1 0 0,-1 0 0,6 10 0,60 105 100,-53-100-58,15 29 0,-20-32-44,21 46 5,-22-42 14,-4 0-20,0 1 0,0 28 0,-5-52-13,0 0 0,0 0 0,0 0 0,0 0 0,0 1 0,0-1 0,0 0 0,-1 0 0,1 0 1,0 0-1,-1 0 0,0 2 0,-3 4 1,0-1-1,-1 1 1,0-1 0,0 0 0,0 0 0,-1-1 0,0 1 0,-12 7 0,-1-4 5,-36 4-1,45-12-6,0 0 1,-1 0-1,1-1 0,0-1 0,-10-1 1,3-3-228,0 1 0,1-2 1,0 0-1,0-1 0,1-1 1,-27-17-1,-25-16-7706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20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31 9504,'2'-5'25,"11"-18"104,-13 23-126,0-1-1,0 1 1,0 0 0,0 0-1,0 0 1,0 0-1,1 0 1,-1 0-1,0-1 1,0 1-1,0 0 1,0 0-1,0 0 1,1 0-1,-1 0 1,0 0-1,0 0 1,0 0-1,0 0 1,1 0 0,-1 0-1,0 0 1,0 0-1,0 0 1,0 0-1,1 0 1,-1 0-1,0 0 1,0 0-1,0 0 1,0 0-1,1 0 1,-1 0-1,0 0 1,0 0 0,0 0-1,0 0 1,0 0-1,1 0 1,-1 1-1,0-1 1,0 0-1,0 0 1,0 0-1,0 0 1,0 0-1,0 0 1,1 1-1,-1-1 1,7 5 17,0 0 0,0 0-1,0 1 1,-1 0 0,0 0 0,0 1-1,0 0 1,5 8 0,-8-10 1,14 20 259,75 144 106,-71-131-132,103 152 100,-97-152-99,106 162 88,-109-158-183,79 170 37,-87-175-169,36 105-1445,-31-82-5863</inkml:trace>
  <inkml:trace contextRef="#ctx0" brushRef="#br0" timeOffset="1">0 684 10760,'28'-7'106,"0"1"0,54-4 0,-65 9-28,20-2 302,219-1 157,-195 3-129,262-11 135,-259 7-302,211-25 86,-233 22-166,-20 1-405,0-1-1,-1 0 1,0-2 0,-1 0 0,25-17 0,17-17-8076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20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51 419 9776,'-11'18'3,"7"-11"8,0 1-1,1-1 1,0 1-1,-4 13 1,1 3 41,-6 45 1,13-48 195,31 124 112,-21-112-73,64 134 91,-58-138-203,-14-24-168,45 66 261,-39-59-166,0 0 0,1 0 0,0-2 0,15 14 0,-25-24-96,0 0 0,0 0 0,0 0-1,1 0 1,-1 0 0,0 1 0,0-1-1,0 0 1,0 0 0,1 0 0,-1 0-1,0 0 1,0 0 0,0 0 0,1 0-1,-1 0 1,0 0 0,0 0 0,0 0-1,1 0 1,-1 0 0,0 0 0,0 0-1,0 0 1,1 0 0,-1 0 0,0 0 0,0 0-1,0 0 1,1 0 0,-1 0 0,0 0-1,0-1 1,0 1 0,0 0 0,1 0-1,-1 0 1,0 0 0,0 0 0,0-1-1,0 1 1,0 0 0,1 0 0,6-7 42,0 0 0,-1 0 0,0 0 1,0 0-1,0-1 0,7-14 0,-10 17-20,8-21 279,1-23-94,8-72 0,-18 82 82,2-168 117,-1 164-145,21-185 97,-17 184-143,7-13-70,28-72 1,-41 126-132,1 0 0,-1 0 0,0 0 0,1 0 0,0 1 1,0-1-1,2-3 0,9-7 25,-1 0-1,2 1 1,0 0 0,21-14 0,-34 26-36,0-1 0,1 0 0,-1 1 0,0-1 0,1 1 0,-1-1 0,0 1 0,1-1 0,-1 1 0,0 0 0,1 0 0,-1 0 0,3 0 1,25 1 43,-1 1 1,44 8 0,-69-9-47,0 0-1,1 0 1,-1 0 0,0 0-1,0 1 1,6 2 0,-9-4-7,18 10 23,33 24 0,-29-15-705,23 26 0,-37-37 116,68 69-9134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2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663 541 10312,'0'-1'3,"-1"0"1,1 0 0,-1 0 0,0 0-1,1 0 1,-1 0 0,0 1 0,0-1 0,0 0-1,1 0 1,-1 0 0,0 1 0,0-1-1,0 1 1,0-1 0,0 1 0,0-1-1,-1 1 1,1-1 0,0 1 0,0 0-1,0 0 1,-2-1 0,-25 1 12,24 0-14,-8 0 7,0 1 0,1 1 1,-1 0-1,1 1 0,-1 0 1,-19 8-1,18-6 20,-25 9 206,-70 36 0,83-38-177,-6 5 237,-120 88 128,124-80-103,-2 11-100,-42 65 0,70-99-189,0 0 0,-1 0 0,1 1 0,0-1 0,0 1 0,0-1 0,1 1 1,-2 5-1,0 3 15,1 1 0,1 0 1,-1 0-1,2 0 0,0 0 1,0 0-1,5 17 0,-6-28-37,0 0 1,1 0-1,-1 0 0,0 0 0,1 0 0,-1 0 1,1 0-1,-1-1 0,1 1 0,-1 0 0,1 0 1,0 0-1,-1-1 0,1 1 0,0 0 0,0-1 1,0 1-1,1 0 0,11 7 24,0 0 1,1-2-1,0 0 1,0 0 0,1-1-1,17 3 1,-30-7-23,1 0 0,0-1 0,0 0 1,0 1-1,0-1 0,0 0 0,-1-1 1,4 1-1,12-2 24,0-1 0,19-5 0,-17 1-13,33-16-1,-53 23-21,3-1 13,0-1 1,0 0-1,0 1 0,1-1 1,-2-1-1,1 1 0,3-3 1,29-30 53,46-57 0,-62 62-33,88-192 20,-94 174-52,-4 16-2,-9 31 0,0 1 0,0 0 0,0-1 0,0 1 0,0 0 0,0-1 0,0 1 0,0 0 0,0-1 0,0 1 0,0 0 0,0-1 0,0 1 0,0 0 0,1-1 0,-1 1 0,0 0 0,0-1 0,0 1 0,0 0 0,1 0 0,-1-1 0,0 1 0,0 0 0,1 0 0,-1-1 0,0 1 0,1 0 0,-1 0 0,0 0 0,0 0 0,1-1 0,-1 1 0,0 0 0,1 0 0,0 0 0,8 22 0,32 72-2,-27-71-3,98 100 2,-82-100-2,134 71 2,-130-81-2,-2-6 4,1-2-1,61 2 1,-92-6 0,0-1 0,0-1 0,1 1 0,-1 0 0,0 0 0,0-1 0,0 0 0,0 1 0,1-1 0,-1 0 0,2-1 0,21-12-3,-1 0 0,0-2 0,27-23 0,-30 14-28,-2-7 18,-1 0 0,17-45 1,-27 45-27,3-156-16,-14 146 17,-32-173-10,26 176 9,-35-116-12,41 146 42,0 0 1,0 0-1,-6-10 1,7 16 7,0 0 1,0 0 0,0 1 0,-1-1 0,1 1 0,-6-5 0,8 7 1,0 0 0,0 0 0,0 0 0,-1 0 0,1 0-1,0 0 1,0-1 0,0 1 0,0 0 0,0 0 0,0 0 0,-1 0 0,1 0-1,0 0 1,0 0 0,0 0 0,0 0 0,0 0 0,-1 0 0,1 0-1,0 0 1,0 0 0,0 0 0,0 0 0,0 0 0,-1 0 0,1 0 0,0 0-1,0 0 1,0 0 0,0 0 0,-1 0 0,1 0 0,0 0 0,0 0 0,0 0-1,0 0 1,0 0 0,0 0 0,-1 1 0,1-1 0,0 0 0,0 0-1,0 0 1,0 0 0,0 0 0,0 0 0,0 1 0,0-1 0,0 0 0,-18 22-7,12-12 7,1 1-1,0 0 1,-3 12 0,1 1 0,-6 41 0,1 54 0,6 11 0,7-4 1,11-6 4,14-6-2,46 101 12,-29-121-6,-43-94-9,0 1 0,0-1 1,0 1-1,0-1 0,1 0 0,-1 1 1,0-1-1,0 1 0,1-1 0,-1 0 1,0 1-1,1-1 0,-1 0 0,0 1 1,1-1-1,-1 0 0,0 0 0,1 1 1,-1-1-1,1 0 0,-1 0 0,0 0 1,1 1-1,-1-1 0,1 0 0,0 0 1,6 1 0,0-1 0,0 1 0,0-2 0,0 1 0,0-1 0,0 0 0,0 0 0,0-1 0,10-3 0,-15 4 1,1 0-1,-1 1 1,0-1-1,0 0 1,0-1-1,0 1 1,0 0-1,3-3 1,29-24 8,45-48 0,-57 48 11,161-207 83,-109 141-72,-70 89-29,24-28 15,61-57 0,-55 61-12,-32 28-6,-1 0 0,1 0 1,-1-1-1,1 1 0,0 0 0,0 0 0,0 0 0,0 1 0,-1-1 0,1 0 0,0 1 0,0-1 0,3 0 1,-3 2-1,1-1 0,-1 1 0,0-1 0,0 1 0,0-1 0,0 1 0,0 0 0,0 0 0,0 0 0,0 0 0,0 1 0,0-1 0,2 3 0,5 3 0,-2 1 0,1 0 0,10 15 0,-11-14 0,-1 0 0,-1 1 0,0 0 0,5 14 0,-6-13 0,-1 1 0,0 1 0,2 18 0,-1 37 0,-1-6 0,3-11 0,4-13 0,-8-35 0,-1 1 0,1 0 0,0-1 0,1 0 0,-1 1 0,5 4 0,-5-6 0,0 0 0,1 0 0,-1 0 0,1 0 0,-1 0 0,1-1 0,0 1 0,0-1 0,4 2 0,-2-2 0,0 0 0,0 0 0,0 0 0,0-1 0,0 1 0,0-1 0,6-1 0,1 0 0,0-2 0,23-6 0,29-16 0,-5-11 1,-9-4 4,-10-4-3,-30 29-2,-3 5 0,0 1 0,0 0 0,13-12 0,-6 7-3,-14 13 2,0 1 0,1 0 1,-1 0-1,1 0 0,-1 0 0,1 0 1,-1 0-1,1 0 0,-1 0 0,1 0 1,-1 0-1,1 0 0,-1 0 0,1 0 0,-1 0 1,0 0-1,1 0 0,-1 0 0,1 0 1,-1 1-1,1-1 0,-1 0 0,0 0 1,1 1-1,-1-1 0,1 0 0,-1 1 1,0-1-1,1 0 0,-1 1 0,0-1 1,0 0-1,1 1 0,-1 0 0,2 5-7,0-1-1,0 1 0,-1-1 0,0 1 1,1 7-1,0 0 7,-1 2-2,-1-10-1,1 0-1,-1-1 0,1 1 1,1 0-1,-1 0 1,3 5-1,8 22-49,33 58-1,-40-86 30,0-3 17,-1 0 5,1 0 0,0 0 1,-1-1-1,1 1 1,0-1-1,0 0 0,0-1 1,0 1-1,-1-1 0,1 0 1,0 0-1,6-2 1,6-4-4,0 0 1,0-1 0,20-13-1,-23 8 1,12-27-1,-23 35 7,0-2 0,-1 1-1,0 0 1,0 0 0,-1-1 0,2-9 0,-3 9 0,0-1 0,0 0 0,0 1 0,-1-1 0,-2-8 0,1 7 0,0 1 0,-1 0 0,0-1 1,-7-11-1,1 6 1,-1 0 1,-1 1-1,0 0 0,0 1 1,-16-12-1,9 11 7,-4 1-2,-1 2-1,-35-11 1,56 20-4,0 1-1,0 0 1,0-1-1,0 1 1,0 0-1,0 0 1,1 0-1,-1 0 0,-4 1 1,-18 3 5,0 2-1,0 1 1,-36 15 0,32-6 14,-108 78 15,133-92-33,1 0 1,-1 0-1,1 0 1,-1 0-1,1 1 1,0-1-1,-3 5 1,-6 7 7,0 2-1,-8 16 1,10-13-4,-11 35-1,19-52-3,1 0 0,-1 0 0,0 1-1,1-1 1,-1 0 0,1 1 0,0-1-1,0 1 1,0-1 0,0 0 0,1 4 0,-1-6-3,1 18 11,1 0 0,7 26 0,-1-21-5,17 36 0,-24-55-3,1-1 0,0 1 0,0-1 0,0 0 0,0 0 1,1 1-1,-1-2 0,3 4 0,150 135 42,-151-137-39,0-1-1,1 0 1,0 0-1,-1 0 1,10 3 0,182 65 36,-190-69-39,1 0 0,-1-1-1,1 0 1,9 1 0,208-2 11,-218 0-15,-1-1 1,0 1-1,0-1 0,1 0 0,-1-1 1,8-2-1,-13 4 1,32-12-1,39-18 1,-38 11-841,46-34 0,31-26-7565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2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68 224 2072,'-7'-8'49,"0"2"-6,2 2-15,0-1 0,0 1 1,1-1-1,-1 0 0,1 0 1,1-1-1,-1 1 0,1-1 1,0 0-1,0 0 1,-2-7-1,3 9 43,1 0 0,1 0 0,-1 0 1,0 0-1,1 0 0,0 0 0,0 0 0,0 0 1,1 0-1,-1 0 0,1 0 0,0 0 0,0 0 0,0 0 1,1 1-1,-1-1 0,4-5 0,1 4 80,0 0-1,0 0 0,1 0 1,-1 1-1,1 0 1,0 0-1,0 1 1,11-4-1,-3 1-24,-13 5-83,2-1 24,0 0 1,0 0 0,0 0 0,0 1-1,0 0 1,1-1 0,-1 2 0,0-1-1,1 0 1,-1 1 0,0 0 0,1 0-1,-1 0 1,1 1 0,-1-1 0,0 1-1,1 0 1,-1 0 0,0 1 0,0-1-1,0 1 1,0 0 0,0 0 0,0 0-1,6 6 1,-8-6-33,1 1-1,-1-1 1,0 1 0,0 0-1,0 0 1,0 0 0,0 0-1,-1 0 1,1 1 0,-1-1-1,1 6 1,8 35 195,-10-43-217,2 34 189,-3-5 197,1-27-268,1-1-182,11 16 608,-9-14-516,1 0-1,-1 0 0,1-1 0,0 1 1,0-1-1,0 0 0,0 0 0,0 0 1,6 2-1,9 7 51,-9-3-76,17 9 111,109 47 337,6-20 146,-77-25-382,-52-15-151,0 0 1,-1 1-1,1 1 1,16 12-1,0-1 82,-16-8-84,-1 1 0,20 19 0,-22-19-10,2 0 0,21 16 0,-28-24-29,2 3 9,2 6 18,-8-10-59,0-1 0,0 1 0,0-1 0,-1 0-1,2 1 1,-1-1 0,0 0 0,0 1 0,0-1 0,1 0-1,-1 0 1,0 0 0,1 0 0,-1-1 0,1 1 0,-1 0-1,3 0 1,-1 3 15,0 6-4,-2-8-3,0-2-5,0 0 0,-1 1 0,1-1 0,-1 0 0,1 0-1,0 1 1,-1-1 0,1 0 0,-1 1 0,1-1 0,-1 1 0,1-1 0,-1 1 0,1-1 0,-1 1 0,0-1-1,1 1 1,-1-1 0,1 1 0,-1-1 0,0 1 0,0 0 0,1-1 0,-1 1 0,0 0 0,0-1 0,0 2-1,3 17-1547,-3-8-5658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2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6104,'53'-32'16,"-32"21"64,40-7 264,85-16 1,-81 23-234,-38 9 169,15 5-95,56 11 0,-70-4-10,10 10-54,47 34-1,-84-53-111,0 0 0,1 0 0,-1 0 0,0 0 0,0 0 0,0 0 0,0 0 0,0 1-1,0-1 1,0 0 0,0 0 0,0 1 0,-1-1 0,2 3 0,3 10 16,0 0 1,-1 1 0,-1 0 0,0 0-1,-1 0 1,0 17 0,-2-30-15,0 1 0,0 0 1,-1-1-1,1 1 0,-1 0 0,1-1 1,-1 1-1,-1 3 0,-15 33 61,-39 68 0,35-78 15,-121 136 97,136-158-172,-51 58 66,46-52-49,1 1 1,0 0-1,-10 19 1,20-33-30,0 0 1,0 0 0,0 0 0,0 0 0,0 1-1,0-1 1,0 0 0,0 0 0,0 0-1,0 0 1,0 0 0,0 1 0,0-1-1,0 0 1,0 0 0,0 0 0,0 0 0,0 0-1,0 1 1,0-1 0,0 0 0,0 0-1,0 0 1,0 0 0,0 0 0,0 0 0,0 1-1,0-1 1,0 0 0,0 0 0,1 0-1,-1 0 1,0 0 0,0 0 0,0 0-1,0 1 1,0-1 0,0 0 0,0 0 0,1 0-1,-1 0 1,0 0 0,0 0 0,0 0-1,0 0 1,0 0 0,1 0 0,-1 0-1,0 0 1,0 0 0,0 0 0,9 4 7,-1 0 0,1-1 1,0 1-1,0-2 0,18 4 1,-18-5-3,22 2 34,189-12 18,-164 3-3,246-49 29,-241 41-16,244-70 35,-248 65-22,16-10-602,86-47 1,-58 18-5200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2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0 545 8432,'7'-10'16,"-6"8"-1,1-1 0,0 1 0,0-1 0,0 1 0,0 0 0,0-1 1,1 1-1,3-3 0,67-45 193,-53 41 73,-13 6-202,5-2-26,1 0 0,-1 1 1,0 1-1,1 0 0,0 1 1,0 0-1,0 1 0,17 0 1,3 4 60,42 8 1,-57-3-47,82 61 25,-80-48-58,62 102 16,-70-94-30,26 138 15,-25-61 24,-3-33-4,-5-23 8,-5-47-17,-4-9-1,-13-18-27,10 6 29,-13-127 31,16 87 29,-2-158 96,20-4-55,-7 175-41,47-156 52,-40 170-32,-4 12-82,2 1-1,1 1 1,27-31 0,-24 38 75,-9 8-102,1 0 1,-1 0-1,0 1 1,1 0-1,-1 0 0,0 1 1,1 0-1,10 1 1,-17-1-14,0 1 1,0-1 0,0 0-1,0 0 1,0 1 0,0-1-1,0 1 1,-1-1 0,1 0-1,0 1 1,0 0 0,-1-1-1,1 1 1,0-1 0,0 1-1,-1 0 1,1 0 0,18 21 34,-2 0 0,0 1 0,17 32 0,-15-18 60,77 176 28,-75-170-115,37 60-1,-37-69-12,36 47 1,-44-67-137,0-1 1,0 0-1,1 0 1,1-1 0,0-1-1,1-1 1,0 0-1,1-1 1,-1-1-1,28 10 1,58 22-7259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27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428 871 8344,'-17'-8'0,"-16"-2"0,25 8 0,-1 0 0,-1 1 0,-9-1 0,8 2 0,1 1 0,0 0 0,-16 4 0,14-1 2,-1 0 0,1 1 1,0 0-1,0 1 0,0 1 0,-14 10 1,25-16 5,-1 1 0,0-1 0,1 0 0,-1 1 0,1-1 0,0 1 0,-1 0 0,1-1 0,-2 4 0,-75 140 106,64-105-19,-42 194 49,49-186-16,3 169 57,8-180-50,41 118 52,-44-153-178,-1 0 0,1 0 0,0 0 0,0 0 0,0 0 0,0-1 0,0 1 0,0 0 1,1-1-1,2 3 0,2 2 3,1 0 1,-1-1 0,1 0-1,1 0 1,-1-1-1,1 0 1,-1 0 0,1-1-1,0 0 1,10 3-1,-16-6-6,-1 0 0,0 0 0,0 1 0,0-1 0,1 0 0,-1 0 0,0 0 0,0 0 0,1-1 0,-1 1-1,0 0 1,0 0 0,0-1 0,1 1 0,1-2 0,14-6 21,0-1 0,0 0 1,-1-2-1,29-23 0,-43 32-16,1 0 0,-1-1 0,0 1-1,0-1 1,0 0 0,0 1 0,3-7 0,-5 9-11,15-25 43,14-34 0,3-39-8,-32 98-35,9-46 88,3-87 4,-9-23-53,-6 89 62,-31-302 47,24 293-41,-43-269 39,41 288-51,-42-165 45,44 191-32,9 27-93,-3-6 7,0 1 0,-1-1 0,1 1 0,-2 0-1,0 0 1,-9-11 0,15 20-19,0-1 0,0 1 0,0 0 0,-1 0 0,1 0 0,0-1 0,0 1 0,0 0 0,0 0-1,-1 0 1,1 0 0,0 0 0,0-1 0,0 1 0,-1 0 0,1 0 0,0 0 0,0 0 0,-1 0 0,1 0 0,0 0 0,0 0 0,-1 0 0,1 0 0,0 0 0,0 0 0,0 0 0,-1 0-1,1 0 1,0 0 0,0 0 0,-1 0 0,1 0 0,0 0 0,0 0 0,-1 1 0,1-1 0,0 0 0,0 0 0,0 0 0,0 0 0,-1 0 0,1 1 0,0-1 0,0 0 0,0 0 0,0 0-1,-1 1 1,1-1 0,0 0 0,0 0 0,0 0 0,0 1 0,0-1 0,0 0 0,0 1 0,-11 11 35,1 2 1,1-1-1,0 2 0,1-1 1,-11 26-1,17-34-24,-13 36 174,-18 99 4,4 35-112,27-159-11,0-1 0,1 33 0,8 176 137,21 25-126,-28-250-80,2 18 39,1 0 0,0 0-1,2 0 1,6 17 0,-11-35-39,100 271 193,59 31-1568,-153-292 1227,170 299-7658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23:18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2512 9328,'4'1'0,"34"-4"0,8-5-3,-41 8-9,3 2 1,-8-2 11,0 0 0,1 0 0,-1 0 0,0 0-1,0 0 1,0 0 0,0 0 0,0 0-1,0 0 1,0 0 0,0 0 0,0 0 0,0 0-1,0 1 1,1-1 0,-1 0 0,0 0 0,0 0-1,0 0 1,0 0 0,0 0 0,0 0-1,0 0 1,0 0 0,0 0 0,0 0 0,0 0-1,0 1 1,0-1 0,0 0 0,0 0 0,0 0-1,0 0 1,0 0 0,0 0 0,0 0-1,0 0 1,0 0 0,0 1 0,0-1 0,0 0-1,0 0 1,0 0 0,0 0 0,0 0 0,0 0-1,0 0 1,0 0 0,0 0 0,0 0-1,0 0 1,0 1 0,0-1 0,0 0 0,-1 0-1,1 0 1,0 0 0,0 0 0,0 0-1,0 0 1,0 0 0,-4 5-3,1-1-1,-1 1 1,0-1-1,0 0 1,-1 0-1,1 0 1,-1-1-1,0 1 1,0-1-1,0 0 1,-9 3-1,-62 26-37,65-28 44,-130 45-68,122-43 59,-10 6-19,-123 71-4,148-80 25,0-1 1,0 1 0,0 0-1,0 1 1,-4 3 0,-117 139-25,102-112 9,-67 141 0,76-142 14,-9 47 4,18-55 1,-3 39 0,7 5 0,1-63 0,1 0 0,-1 0 0,1 0 0,0-1 0,1 1 0,1 6 0,-1-9 0,-1-1 0,0 0 0,1 1 0,-1-1 0,1 0 0,0 0 0,0 0 0,0 0 0,0 0 0,0 0 0,0-1 0,5 3 0,-4-2 0,1 0 0,0 0 0,0 0 0,1-1 0,-1 1 1,0-1-1,0 0 0,1-1 0,7 2 0,-2-3 1,0 0 0,0 0-1,0-1 1,0 0 0,-1-1 0,15-5-1,43-23 3,-60 28-3,-1 0 1,-1 0 1,1 0-1,-1-1 0,8-6 1,174-157 8,-179 160-6,-1 0-1,-1-1 0,10-14 1,147-245 18,-157 257-13,-1-1-1,0 0 0,6-20 1,90-332 48,-86 286 31,41-290 52,-48 297 8,7-270 75,-15 280-22,-5-150 96,6 202-237,-1 1 0,0-1 0,-1 0 0,0 1 0,0-1 0,0 1 0,-1-1 0,0 1 0,-6-13 0,7 17-41,1 4-15,0-1 0,0 0 0,0 0 0,0 0 0,0 0 0,-1 0-1,1 0 1,0 0 0,0 1 0,0-1 0,0 0 0,0 0 0,0 0 0,0 0 0,0 0 0,0 0 0,-1 0 0,1 0 0,0 0-1,0 0 1,0 0 0,0 0 0,0 0 0,0 0 0,-1 0 0,1 0 0,0 0 0,0 0 0,0 0 0,0 0 0,0 0-1,0 0 1,-1 0 0,1 0 0,0 0 0,0 0 0,0 0 0,0 0 0,0 0 0,0 0 0,0 0 0,-1 0 0,1 0 0,0 0-1,0-1 1,0 1 0,0 0 0,0 0 0,0 0 0,0 0 0,0 0 0,0 0 0,0 0 0,0-1 0,0 1 0,-1 0 0,1 0-1,0 0 1,0 0 0,0 0 0,0 0 0,0 0 0,0-1 0,0 1 0,0 0 0,0 0 0,0 0 0,-5 5 42,-1 1 0,1 0 0,0 1 0,0-1 0,1 1 0,-7 13 0,4-7-3,-5 16 184,-39 194 75,44-166-148,-7 277 51,14-263-98,17 257 33,-9-270-79,52 194 23,-44-211-56,1-9-14,2-2 0,40 53 1,-58-82-14,0 0 0,0 1 1,1-1-1,-1 0 1,0 0-1,1 0 1,-1 0-1,0 0 0,1 0 1,-1 0-1,1 0 1,-1-1-1,4 2 1,12 3 2,0-2 0,0 1 0,1-2 0,-1 0 1,21-1-1,-36-1-3,0 0-1,0-1 1,0 1 0,0 0-1,0-1 1,0 1 0,0-1-1,0 0 1,0 1 0,0-1-1,2-2 1,33-18 8,47-35-1,-63 35 6,-14 13-11,8-9 2,-1-2 0,-1 1-1,0-2 1,-1 1 0,14-36 0,81-215 65,-106 266-63,0-1 0,0 1 0,1-1 0,0 1 0,0 0 0,0 0 0,0 0 0,0 0 0,1 0 0,0 0 0,6-6 0,-9 10-6,0 0 1,0 0-1,0 0 0,0 0 0,0 0 0,0 0 0,0-1 1,0 1-1,1 0 0,-1 0 0,0 0 0,0 0 0,0 0 1,0 0-1,0 0 0,1 0 0,-1 0 0,0 0 0,0 0 1,0 0-1,0 0 0,0 0 0,1 0 0,-1 0 0,0 0 1,0 0-1,0 0 0,0 0 0,1 0 0,-1 0 0,0 0 0,0 0 1,0 0-1,0 0 0,0 0 0,1 0 0,-1 0 0,0 0 1,0 0-1,0 0 0,0 1 0,0-1 0,0 0 0,1 0 1,-1 0-1,0 0 0,7 6 11,-1-1 0,0 1 0,0 0 0,0 0 1,-1 1-1,5 7 0,-9-13-10,3 4 18,0 1 1,0 0-1,0 0 1,-1 0-1,0 1 1,3 7-1,2 8 3,30 56 108,1-17-1,-33-51-93,2 0 0,-1 0 1,1-1-1,16 13 0,7-5-6,-18-15 29,0-3-44,0-1 0,-1 0 0,1-1 1,15-5-1,-13-1 31,-3-2-27,0 0 0,20-26 0,-32 36-19,1 1 0,-1-1 0,1 0 0,-1 1 0,1-1 1,-1 0-1,0 0 0,1 0 0,-1 1 0,0-1 1,0 0-1,1 0 0,-1 0 0,0 0 0,0 1 1,0-1-1,0-1 0,-1-16 7,-1 1 0,0 0 0,-8-27 0,0 23 0,-20-30 4,23 43-11,1 1 0,-1-1-1,0 1 1,-12-10 0,13 13 0,1 1-1,0-1 1,-1 1 0,0 0-1,0 0 1,0 0 0,-7-1-1,8 3 0,1 0 1,-1 0-1,0 1 0,0 0 0,0-1 0,1 2 0,-1-1 0,0 0 0,-9 3 1,8-1-1,0 0 0,0 1 0,0-1 0,0 1 0,1 1 0,-1-1 0,1 1 0,-6 5 0,2-1 0,0 1 0,1 0 0,0 1 0,-10 16 0,6-7 0,1 1 0,-9 25 0,10-21 0,2 0 0,-6 28 0,10-26 0,0 0 0,0 36 0,4-39 0,1 0 0,1 0 0,5 24 0,-4-34 0,1 1 0,0-1 0,1 0 0,0 0 0,13 21 0,-12-25 0,-1 0 0,2-1 0,-1 0 0,1-1 0,1 1 0,-1-2 0,17 13 0,-13-12 0,1-1 0,-1 0 0,1-1 0,0-1 0,0 1 0,22 3 0,-10-3 0,1-2 0,-1-1 0,44-1 0,-40-3 0,1-2 0,-1 0 0,38-12 0,-24 2 0,61-29 0,149-98-2,-209 112-4,144-126-8,-157 123-12,82-138-14,-109 165 32,-1 0 0,1 0 0,-1 0 1,3-10-1,7-36-15,9-73-1,-21 92-1,0 18 17,0 2 4,-1 0 0,0 0 1,0 0-1,-2 0 0,1 0 1,-1 1-1,-1-1 0,-9-19 1,-5 0-9,5 11-3,-15-32 0,27 49 9,2 2 5,-1 0 0,0 0 0,0 0 0,0 0 0,1 0 1,-1 1-1,0-1 0,1 0 0,-1 0 0,1 0 0,-1 0 1,1 0-1,-1 1 0,1-1 0,0 0 0,-1 1 0,1-1 0,0 0 1,0 1-1,-1-1 0,1 1 0,0-1 0,0 1 0,0-1 1,0 1-1,1-1 0,24-4-1,-22 4 0,14-3-5,-9 2 2,0 0 1,-1 0-1,1 0 1,0 1-1,0 1 0,0-1 1,0 2-1,0-1 1,0 1-1,13 3 1,-20-3 2,-1 0 0,1 0 0,-1 0 0,0 0 0,1 0 0,-1 0 0,0 1 0,0-1 1,0 0-1,0 1 0,0-1 0,0 1 0,0-1 0,0 1 0,-1 0 0,1-1 0,-1 1 1,1-1-1,-1 1 0,1 0 0,-1 0 0,0-1 0,0 3 0,0-2-2,0 12-21,-21 95-7,12-80 0,-61 137-8,18-51-27,38-85 62,6-16-8,2 0-1,-9 28 1,6-11-6,-6 50-1,15-61-6,6 3 6,14 42 1,-20-63 16,1-1 1,0 0 0,-1 0-1,1 0 1,-1 0-1,1 0 1,0 0-1,0 0 1,0 0-1,-1 0 1,1 0-1,2 1 1,9 7-6,1 0 0,0 0 1,0-1-1,19 7 0,-11-11-18,5-4 13,-1-2 0,47-9 0,-44 1-19,144-72-7,-133 60 13,150-102-12,-155 94 12,-34 30 26,25-26-14,25-34 1,14-42 1,-64 102 12,21-44-33,-15 29 24,78-221-53,-64 164 49,70-216-79,-87 278 83,-1 3 6,1 0 0,0 0 1,0 0-1,0 0 0,1 1 0,-1-1 0,2 1 0,-1 0 0,1 0 0,6-7 1,-3 8-2,-1 0 1,1 0-1,0 0 1,10-3-1,-7 7-1,22 12 4,-27-8 1,1 0 0,-1 1 0,0 0 0,9 7 0,-8-3-1,0 0 1,0 0 0,-1 0 0,0 1 0,0 0 0,-1 0 0,0 0-1,6 19 1,-5-4-5,5 127 1,-14-114-8,-44 202-1,32-183-6,-77 240-1,72-235 7,-63 262-9,70-256-3,-45 244-3,50-254 15,-4 214-6,15-220 6,35 159-5,-37-206 17,0-1 0,0 1 0,0 0 0,1 0 1,0-1-1,3 7 0,-5-10 1,9 16-3,1 0 1,15 18 0,-14-22 1,1-1 0,21 17 0,-31-26 1,0 0-1,0-1 0,0 0 1,0 1-1,0-1 1,1 0-1,-1 0 0,0 0 1,1 0-1,2 0 1,27 7-3,1-1-1,62 3 1,-91-10 3,0 0-1,-1 0 0,1-1 1,0 1-1,0-1 0,-1 0 1,6-1-1,78-27 0,-71 22 1,0-1 0,0 0 0,0-1 0,20-17 0,-23 16 0,-1-1 0,-1-1 0,0 0 0,0 0 0,13-23 0,-13 17 0,-1-1 0,-1-1 0,0 0 0,6-23 0,-7 13 0,-1-1 0,5-43 0,-9 36 0,-3-61 0,-17-40 0,9 98 0,-21-60 0,21 78 0,-1 0 0,-2 1 0,-22-37 0,18 39 0,1 1 0,-2 0 0,-30-26 0,21 23 0,-53-34 0,-22 1 1,72 43 2,-1 1 1,0 1-1,-43-8 0,22 6 27,46 11-24,0 0 0,1 0 0,-1-1 0,1 1 0,-1-1 0,-4-2 0,8 3-3,-1 1-1,0-1 1,1 1-1,-1-1 1,1 1-1,0-1 1,-1 1-1,1-1 0,-1 1 1,1-1-1,0 1 1,-1-1-1,1 0 1,0 1-1,0-1 1,-1 0-1,1 1 1,0-1-1,0 0 1,0 1-1,0-1 1,0 0-1,0 1 1,0-1-1,0 0 1,0 1-1,0-1 1,0 0-1,1 1 1,-1-1-1,0 0 1,0 1-1,1-1 1,-1 1-1,0-1 1,1 0-1,-1 1 1,1-1-1,-1 1 1,1-1-1,-1 1 1,1 0-1,-1-1 1,1 1-1,0-1 1,12-11 17,1 1 0,1 0 0,15-8 0,-26 17-15,118-65 145,0 2-50,85-79-6,-166 108-60,169-168 8,-169 161-28,58-70-1,16-23-10,-69 73-5,-4-2 1,42-85 0,-61 98-19,56-172-14,-71 186-11,-3 11 22,1-8-4,-1-1-1,0-52 1,-6 39-7,-1 3-25,8-81 0,-2 52 25,-3 72 28,0 13-9,1 1 14,0-7-1,-1 1 0,-1 0 0,1 0 0,-1 0 1,1-1-1,-1 1 0,-1 0 0,0 5 1,-6 131-21,3-104-4,-36 197-12,30-181 12,-51 231-14,50-225 0,-25 242-16,34-242 17,21 201-8,-9-216 22,55 130-4,-51-149 9,2-6 11,0 0 0,25 22 0,-40-40 8,-1-1 1,1 1-1,0 0 0,-1-1 0,1 1 1,0-1-1,0 0 0,0 1 1,-1-1-1,1 1 0,0-1 1,0 0-1,0 0 0,0 0 0,0 1 1,0-1-1,0 0 0,1 0 1,21 0-6,0-1 0,45-7 0,-39-2 0,127-72-4,-152 80 9,0-1 1,1 0-1,-1 0 0,-1 0 0,8-7 0,63-70 0,-47 44 1,27-46 1,-6 0 11,49-113 0,-86 171-2,15-32 21,23-78-1,-42 113 4,1 0 40,-2 0 0,0 0-1,3-32 1,-10 57-59,1 1 0,-1-1 1,0 0-1,0 0 0,-1 0 0,-1 5 1,-14 33 85,-25 95 18,35-105-39,-7 147 29,17-143-41,9 7-18,25 66 0,-24-86 17,-2-10-50,-1-1 0,1 0 0,1-1 0,17 13 0,-28-24-16,-1 1 1,1-1-1,0 0 1,-1 1-1,1-1 1,0 1-1,-1-1 1,1 0-1,0 0 1,0 1-1,-1-1 1,1 0-1,0 0 1,0 0-1,0 0 0,-1 0 1,1 0-1,1 0 1,9-2 3,-2 0 0,1 0 0,0-1 0,0-1 0,-1 1 0,1-1 0,14-10 0,-4-2 2,27-38-1,-34 35-5,0 0-1,11-23 1,-14 21-1,0-1 0,7-26 0,-11 26 0,-1-1 0,4-33 0,-7 20 0,-1-43 0,-13-48 0,-13-2 0,-10 4 0,30 111 0,-40-124 16,36 115-11,0 1 0,-2 0 0,-20-33 0,27 49 16,-1-3 8,4 7-3,4 0-6,17-6-16,27-3-18,-26 7-15,38-12 1,96-42-79,-124 44-99,199-124-798,-210 124 951,35-28-210,-36 26 133,27-15 1,-44 30 124,-1 1 0,1-1 1,0 1-1,0-1 0,0 1 0,0 0 1,0 0-1,0 0 0,0 0 0,0 0 0,0 0 1,-1 0-1,1 1 0,0-1 0,0 1 1,0-1-1,0 1 0,-1 0 0,1 0 0,0 0 1,-1 0-1,1 0 0,2 2 0,-2-2 1,5 9-2,9 31-1,-11-22 7,3 38 0,-5-7 7,-9 92-1,3-104 29,-8 155 22,11-158-3,3 4-19,9 42 0,-6-68-1,-2-8-29,1 0 1,0-1-1,0 0 1,0 0-1,0 0 1,1-1-1,10 6 1,-15-9-5,0 1 0,0-1 1,0 1-1,0-1 0,0 0 1,0 0-1,0 1 0,0-1 1,0 0-1,0 0 0,0 0 1,0 0-1,0 0 0,1-1 1,23-2 7,-1-2-1,33-11 1,-32 5 6,-16 5-10,6-2 0,0-2 0,-1 1 0,0-2-1,-1 0 1,0 0 0,21-26 0,-14 12 4,-2 0-1,23-24 0,25-16 68,-65 65-73,0 0-1,0 0 1,0 0-1,0 0 1,-1 0-1,1 0 1,0 0 0,0 0-1,0 0 1,0 0-1,0 0 1,0 1-1,0-1 1,0 0 0,-1 1-1,1-1 1,0 1-1,0-1 1,0 1-1,0 0 1,2 1 3,3 0 1,-4-1-4,0-1 0,0 1 1,-1 0-1,1 0 0,0 0 0,-1 0 1,1 0-1,-1 1 0,1-1 1,-1 0-1,1 1 0,-1-1 0,0 1 1,0-1-1,0 1 0,1 2 1,14 22 28,21 48 0,-33-63-17,1 0 0,0 0 0,0 0 0,10 13 1,-5-9-6,26 32 5,-35-46-13,0 0 0,0 0 0,0 0 1,0 0-1,0 0 0,0 0 0,0 0 0,0 0 0,1 0 0,-1 0 1,0-1-1,2 2 0,12 3 5,-1 0 0,1-1 0,-1-1 0,1 0 1,20 1-1,-33-4-6,0 0 1,-1 0 0,1 0 0,0 0 0,0 0-1,0 0 1,0-1 0,0 1 0,-1-1-1,1 0 1,3 0 0,-5 1-2,13-6 8,0 0 1,23-13-1,-19 7-2,27-26-1,-20 12 23,76-135 27,-86 125 26,33-164 50,-43 155 9,-19-200 57,6 194-50,-62-183 54,52 194-74,-82-139 33,77 145-120,-144-139-1672,67 79-6768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3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696 243 3232,'-74'-34'32,"-51"-13"21,43 20 135,58 20-162,-66-16-5,44 14-23,24 5-7,1-1-1,-1-1 1,-32-14-1,-37-21-385,46 21-1378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39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4760,'6'-11'-12,"-5"9"-48,1-1 0,2-5 13,-2 6-126,1 1 0,4 0 165,0 1 1,0 0 0,0 0-1,0 0 1,13 3 0,14 9 115,0-2 0,42 7 0,-60-15-92,-10-2 14,0 1 1,0 0-1,-1 0 0,1 0 1,6 3-1,6 3 80,-1 1 0,0 0 0,0 2-1,-1 0 1,22 16 0,-25-15-74,-7-7 14,0 2 0,0-1 0,0 1-1,7 9 1,5 8 91,16 26-1,-28-32 34,14 93 64,-18-82-84,-7 139 56,3-130-76,-14 114 76,9-104-74,-18 70 0,21-105-64,0-1 0,-1 1 0,-7 13 0,6-15-45,4-6-6,1-1 1,-2 0-1,1 0 0,0 0 1,-1 0-1,1 0 0,-1 0 0,0-1 1,0 1-1,-3 1 0,-2 2 9,7-5-19,0 0 0,0 0 0,0-1 1,0 1-1,0 0 0,0-1 0,0 1 0,0-1 0,0 1 0,-1-1 1,1 0-1,0 1 0,0-1 0,0 0 0,-1 0 0,1 0 0,0 0 0,0 0 1,0 0-1,-1 0 0,1 0 0,0 0 0,0-1 0,0 1 0,-1 0 0,1-1 1,0 1-1,0-1 0,-1 0 0,-1-1-6,-1-1 0,1 1 0,0-1 0,1 1 0,-6-7 0,6 7-2,-4-10 18,3 5-13,-1-5-3,-1-1 1,2 0 0,0 0 0,1 0 0,0-1-1,0-17 1,5-121 18,1 117-17,34-137 2,-26 140-2,6-11-2,2 2 0,34-53 1,87-135 16,-128 208-20,-9 14 0,1-1 1,0 1 0,0 1-1,1-1 1,10-8 0,16-18 10,-6 9-9,-25 23-4,0 0 1,0 1-1,0-1 0,1 0 1,-1 1-1,0-1 1,0 1-1,1-1 0,-1 1 1,0 0-1,1-1 0,-1 1 1,0 0-1,3 0 0,-3 0 1,0 0-1,0 1 0,0-1 0,0 0 0,0 1 0,0-1 0,0 1 1,0-1-1,0 1 0,0 0 0,0-1 0,0 1 0,0 0 0,0 0 1,-1 0-1,1 0 0,1 1 0,4 9 2,0-1-1,0 1 0,-1 1 1,5 16-1,-6-17 0,-1-2 1,0-1 0,0 1 0,0 0 0,-1-1 0,1 14 0,0 0-1,7 58 2,-8-60-1,1 13 3,1 0-1,15 55 1,34 118 31,-27-130-25,-10-34-5,-14-36-5,0-1-1,0 0 1,1 0 0,5 9-1,-7-13 0,0 0 1,0 0-1,0 0 0,1 0 1,-1 0-1,0 0 0,0 0 0,1-1 1,-1 1-1,0 0 0,1-1 1,-1 1-1,0-1 0,1 0 1,-1 1-1,1-1 0,1 0 0,1 0 1,0 0-1,0 0 0,0 0 1,0-1-1,-1 0 0,1 1 1,6-4-1,-3 2 1,-1-1 0,1-1 0,-1 1 0,11-8 0,-7 3 0,0-1-1,12-14 1,59-74-4,-71 83 0,0 0-1,0 0 1,-1-1 0,-1 0-1,0 0 1,5-18 0,-7 18-3,17-51-67,-18 51 47,0 1 0,0 0 0,10-18 1,1 4-137,38-52 1,-48 73 133,1-1-1,0 1 0,14-10 1,-18 15 22,1 0 1,-1 0 0,1 0-1,0 0 1,0 0 0,-1 1-1,1 0 1,0 0 0,0 0-1,1 0 1,-1 1-1,0-1 1,6 1 0,19 4-9,7 9 12,108 53 31,-127-59-27,-11-4 5,1 0 0,0 0 0,0-1-1,12 2 1,93 16 40,-89-19-7,83-16 12,-88 8-31,60-44 11,-65 39-24,12-25 4,-22 31-11,0-1-1,0 0 1,0 0 0,-1 0-1,2-8 1,0-36 4,-8-2-2,1 38-1,-1 1-1,-1 0 1,0 0-1,-13-24 1,7 22 6,6 10-4,1 1-2,-1-1 0,0 1 0,-1-1 1,1 1-1,-1 1 0,0-1 0,0 1 0,0 0 0,-1 0 1,1 1-1,-1 0 0,-14-4 0,1 3 7,-1 1 0,-31-1 0,50 4-7,1 0 0,-1 0 0,1 0 0,-1 0-1,1 1 1,-1-1 0,1 1 0,-1-1 0,1 1 0,-3 0 0,-17 10 10,1 1-1,-35 27 1,36-20 9,6-3-10,2 1 1,-1 0-1,2 0 0,0 1 0,1 1 1,-7 22-1,-31 95 47,43-126-38,1 0 0,1 0-1,-1 0 1,-1 19 0,2-6-5,-1-1-6,1-11 3,1 0 0,0 0 0,1 0 0,1 11 0,2 31 41,3-1-1,17 71 0,-5-70-36,-8-34 18,1-6-22,0 1 0,1-2 0,21 19 0,-32-30-9,1 0 1,-1 0-1,0 0 1,0 0-1,1-1 0,-1 1 1,0 0-1,1-1 1,-1 1-1,1-1 1,1 1-1,19 2 17,1 0 0,37 0 0,-36-8 8,10-10-8,57-35 0,-65 32-13,37-35-1,8-16-4,-58 56-2,129-144-16,34-59-88,-119 143 24,65-91-111,-98 130 164,-22 32 21,-2 0-1,-2-5 6,-7 5 2,8 2 0,0 0 0,0 0 0,0 1 0,0-1 0,1 1 0,-1-1 0,0 0 0,0 1 0,0 0 0,0-1 0,1 1 1,-1-1-1,0 1 0,0 0 0,1-1 0,-1 1 0,1 0 0,-1 0 0,0 1 0,-12 21 19,8-13-18,-34 60 50,-29 81 77,45-97-64,-14 28 22,-33 94 86,40-109-154,12-25-7,0-1-9,-2 1-11,19-40-31,-12 8-346,8-5-331,-14 10-4584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3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5208,'1'-1'-2,"1"0"1,0 1-1,0-1 0,-1 0 1,1 1-1,0-1 0,0 1 1,0 0-1,-1 0 0,5 0 1,20 10-32,18 11 20,-29-13 17,-1 0 0,0 0-1,0 1 1,-1 1 0,0 0 0,0 1 0,17 20 0,-23-22 6,-1 1 0,0-1 0,0 1 0,-1 1 0,0-1 0,-1 1 0,5 16 0,-5-13-4,12 32 34,36 88 19,16 57 102,-49-145-105,-19-46-54,0 1 0,0-1 0,0 0 0,0 0 0,1 0 0,-1 1 0,0-1 0,0 0 0,1 0 0,-1 0 0,0 0 0,0 0 0,1 1 0,-1-1 0,0 0 0,0 0 0,1 0 0,-1 0 0,0 0 0,0 0 0,1 0 0,-1 0 0,0 0 0,1 0 0,-1 0 0,0 0 0,0 0 0,1 0 0,-1 0 0,0 0 0,0-1 0,1 1 0,-1 0 0,0 0 0,0 0 0,1 0 0,-1 0 0,0-1 0,0 1 0,1 0 0,7-8 16,9-22-639,1-5-2539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4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8696,'0'13'-3,"0"-11"-9,0 1 4,-10 243 433,4-175-162,-15 155 437,19-202-666,1-10 33,0 0 0,4 27 0,1 15 58,10 118 262,-8-141-254,17 57 1,-5-27-8,-5-25-69,-7-25-25,-1 1-1,-1 0 0,5 23 1,-9-34-21,1 1 0,0-1 0,0 0 0,1 0-1,-1 0 1,1 0 0,-1 0 0,1 0 0,0 0 0,0-1 0,0 1 0,1-1 0,2 4 0,7 7 33,-2 2-27,-6-9-3,0 0 0,0 0 0,1-1 0,0 1 0,0-1-1,0 0 1,0-1 0,1 1 0,8 5 0,0-4-3,1-1 0,-1 0 0,1-1 1,1-1-1,-1 0 0,0-1 0,22 0 0,-25-2-3,0-1-1,0 0 0,0-1 1,0 0-1,0-1 1,-1 0-1,1-1 0,-1 0 1,0-1-1,13-8 0,-7 5 3,6-2-8,-17 10 0,5-4-19,0-3-70,-2 1-284,0 1 1,0-1-1,9-9 0,-5 4-6555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40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5384,'22'-25'84,"-20"21"-56,1 0 0,1 0 0,-1 0 0,1 0 1,-1 1-1,1-1 0,0 1 0,0 0 0,1 0 0,-1 0 0,0 1 0,10-4 0,3 0 54,-1 0 0,0-1 0,18-11 0,-32 17-75,1-2-1,7-8-3,-6 6 2,2-2-5,-5 5-8,-1 0-5,-3-7 1,3 7-8,-3 4-28,-7 4 45,18-7-1,-1 0-1,0 0 0,1 1 0,8 1 0,-10-1 4,142-6-51,-113 3 51,4-8 1,0 3 0,6 2 1,-14 2-5,133-24 383,-159 27-298,4 1 20,-5 0-2,3 0-3,-5 0-24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4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194 341 3864,'-32'-58'109,"23"44"-57,1 0 0,1-1 0,-7-18 0,0-22 159,-25-53 601,34 84-437,3 14-308,2 8 128,-1-5-19,1 7-135,0 0 0,0 0 0,0 0 1,0 0-1,0 0 0,0 0 0,0 0 1,0 0-1,0 0 0,-1 0 0,1 0 1,0 0-1,0 0 0,0 0 0,0 0 1,0 0-1,0 0 0,0 1 0,0-1 1,0 0-1,0 0 0,0 0 0,0 0 1,-1-1-1,-3 37 223,-8 103-8,9-101-96,-14 168 66,14-165-52,0 1-107,-15 246 411,18-191-423,2-59 66,-1-20-75,3 23 29,1 0 1,14 57-1,-16-82-26,-1-5-28,0 0 0,1 0-1,1 0 1,-1 0 0,2-1-1,-1 1 1,10 13 0,32 35 75,-35-51-56,23 8 0,11-2-31,-37-13-9,0 0 0,0-1 0,1 0 0,-1 0 0,0 0-1,0-1 1,0-1 0,0 1 0,0-1 0,-1-1 0,1 1 0,13-8 0,12-9-10,-21 8-36,-7 3-98,0-1 0,-1 1 0,0-1 0,0 1 0,-1-1 0,0-1 0,2-13 0,5-28-5336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4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5208,'43'-25'-6,"-19"11"-62,38-28 1,-25 9 56,-22 19 22,2 0 0,0 1 0,0 1-1,1 1 1,33-16 0,-40 23 0,39-12 97,-39 13-45,1 0-1,0 1 1,0 1 0,0-1 0,0 2 0,0 0 0,0 0-1,23 5 1,-31-3-26,0 0 0,-1 0 0,1 0 0,0 1 0,-1 0 0,1-1 0,-1 2 0,0-1 0,0 0 0,5 6 0,-4-3-4,2 1 8,0 1 0,-1 0 0,0 0 0,0 0 0,-1 1 0,0-1 0,4 16 0,-3-12-12,6 20 161,15 63-1,-9-29-33,-12-49-138,-3-10 1,0 0-1,1 0 0,-1 0 0,1 0 1,6 9-1,49 77 106,-43-76-56,5 1-22,44 27 0,-46-37-18,-7-5-14,-2-1-7,1 1 1,-1-1-1,1 0 0,0-1 0,0-1 1,0 1-1,0-1 0,0-1 1,11-2-1,40-9 71,88-30 1,-84 17-58,-42 13 33,75-60 20,-82 55-19,1-8-14,26-50-1,-36 52 15,-3-6-12,1-57-1,-8 65 33,-4 1-38,0 1 1,-17-32-1,12 38 50,-2 3-37,-1 0 0,-27-14 0,33 19-10,0 1-1,-1 1 1,1-1-1,-1 2 0,0-1 1,0 1-1,0 1 1,-12-1-1,16 2 6,-1 0-1,1 0 0,0 0 1,0 1-1,0 0 1,0 0-1,0 1 1,0-1-1,0 1 1,0 1-1,1-1 1,-1 1-1,1 0 1,-1 0-1,1 1 1,-6 4-1,4-2-20,-17 20 147,5 4-416,2 0 1,-27 64-1,35-74-5901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47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6816,'31'-14'41,"-29"13"23,0 1-50,-1 1 1,1-1-1,0 1 0,-1-1 0,1 1 0,-1 0 0,1 0 1,-1 0-1,1-1 0,-1 1 0,1 0 0,-1 1 1,0-1-1,0 0 0,1 0 0,-1 1 0,0-1 1,0 0-1,0 1 0,-1-1 0,1 1 0,0-1 1,0 1-1,-1 0 0,1-1 0,-1 1 0,0 0 1,1-1-1,-1 3 0,3 9 21,-1 0-1,-1 0 1,0 14-1,-3 72 90,1-75-97,-2 43 160,8 101-1,2-136-96,-4-20-19,0 0 1,2 22-1,-5-33-63,0 0-1,0 0 1,1 0-1,-1 0 1,0-1-1,0 1 1,1 0-1,-1 0 1,1 0-1,-1 0 1,1-1 0,-1 1-1,1 0 1,-1-1-1,1 1 1,0 0-1,-1-1 1,1 1-1,0-1 1,-1 1-1,1-1 1,0 1-1,0-1 1,0 1 0,-1-1-1,1 0 1,0 1-1,0-1 1,0 0-1,1 0 1,28 3 135,-29-3-132,4 0 15,0-1 1,0 1-1,0-1 0,0 0 1,0-1-1,0 1 0,-1-1 0,1 0 1,0 0-1,5-4 0,1 1-2,22-19 162,90-86 376,-120 107-534,-1 0 0,1 1-1,-1-1 1,1 1-1,0 0 1,0 0 0,1 0-1,-1 0 1,0 0-1,0 1 1,1 0-1,-1-1 1,1 1 0,-1 0-1,1 1 1,5-1-1,-3 1-8,-1 1 0,1 0-1,0 0 1,0 1-1,-1-1 1,1 1-1,-1 1 1,11 5-1,54 28-8,-57-27-12,-9-6 2,0 0-1,0-1 0,0 1 0,1-1 0,6 3 0,-2-2-2,-1 0 1,1-1-1,0 0 1,0 0-1,-1-1 1,1 0-1,0 0 1,0-1-1,0 0 0,0-1 1,15-2-1,-11 0 1,-8 2 0,0-1 0,0 1 0,-1-1 0,1 0 0,0 0 0,-1-1 0,8-4 0,70-51-16,-78 55 17,0 0 0,-1 0 0,1-1 0,-1 1 0,0-1-1,0 1 1,0-1 0,0 0 0,2-5 0,3-5-1,-1 4 2,-1-1-1,8-19 1,-9 14 0,-1 0 1,0 0 0,-1-1 0,1-24 0,-4 37 3,1-1 1,-1 0-1,0 0 1,0 1-1,0-1 0,-1 0 1,0 0-1,-2-8 1,-1-1 1,2 1 1,1 9 0,1 1 0,-1-1 0,0 0 1,0 1-1,0 0 0,-1-1 0,1 1 1,-1 0-1,-4-6 0,-5-7 47,-1 1 0,-1 0 0,0 1-1,-26-21 1,31 29-53,-4-4 133,-26-15 1,36 24-75,1 1-98,1 0 1,-1 0 0,0 0 0,0 0 0,1 0 0,-1 0 0,0 0-1,0 1 1,1-1 0,-1 0 0,0 0 0,1 1 0,-1-1-1,0 0 1,1 1 0,-1-1 0,1 1 0,-1-1 0,0 1-1,1-1 1,-1 1 0,1-1 0,0 1 0,-1 0 0,1-1-1,-1 1 1,1 0 0,0-1 0,-1 1 0,1 0 0,0 0-1,-6 12-6548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4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87 117 5296,'4'0'16,"14"8"75,-13-7 10,7 0 11,-9 0 112,-2 1-112,0 8 8,-1-7-73,0 0 0,-1 0 0,1 0 0,-1 0-1,1 0 1,-1 0 0,0 0 0,0 0 0,0-1 0,0 1 0,-1 0 0,-2 3 0,-22 30 494,18-26-439,-6 11 328,-19 40 1,21-38-327,8-15-47,0 0 0,1 1-1,0 0 1,0-1 0,1 1-1,0 1 1,1-1 0,0 0-1,0 10 1,1-13 0,1 1-1,0-1 1,0 1-1,1-1 1,0 0-1,5 11 1,-7-15 11,18 2 26,-16-4-84,0 1-1,0 0 0,0-1 0,0 0 1,0 1-1,0-1 0,0 0 1,0 0-1,0 0 0,0 0 0,0-1 1,0 1-1,0 0 0,4-2 0,0-1 6,0 0-1,-1 0 0,1 0 1,-1-1-1,0 0 0,0 0 0,0 0 1,6-9-1,33-43 58,-27 33-37,45-69 87,-47 68-74,-10 17-35,0 0-1,0 1 1,1-1 0,0 1 0,0 0 0,0 0 0,8-5-1,-10 9 22,4 0 2,-7 2-34,0-1 0,0 1 0,0 0 1,0 0-1,0 1 0,1-1 1,-1 0-1,0 0 0,0 0 0,0 1 1,0-1-1,0 0 0,0 1 0,0-1 1,0 1-1,0-1 0,0 1 0,1 1 1,6 2 6,112 69 16,-64-41-17,-48-26-6,29 14 4,-33-19-2,0 1 0,0-1 0,0 0 0,0 1 0,1-2 0,-1 1 0,0 0 0,0-1 0,0 0 0,1 0 0,7-1 0,-12 1 0,1-1 1,0 1-1,-1-1 1,1 1-1,0 0 1,-1-1-1,1 1 0,-1-1 1,1 1-1,-1-1 1,1 0-1,-1 1 0,1-1 1,-1 1-1,1-1 1,-1 0-1,0 1 1,0-1-1,1-1 0,0-1 8,7-13 63,0 0-1,-2 0 1,7-25-1,-8 24-7,1 0-1,0 0 1,16-29-1,34-42 94,-54 84-150,1 1 0,0 0 0,0-1 0,1 1 0,-1 1 0,0-1 0,1 0 1,0 1-1,0 0 0,-1 0 0,1 0 0,1 0 0,-1 1 0,0-1 0,7 0 0,-2-1 12,0 0-18,-5 1 2,1 1 1,-1-1 0,1 1 0,-1 0 0,1 0 0,0 1-1,6-1 1,-9 2-5,-1 0 0,1-1 0,0 1-1,-1 0 1,1 0 0,0 0 0,-1 0-1,0 1 1,1-1 0,-1 0 0,0 1-1,1-1 1,-1 1 0,0-1 0,0 1 0,1 1-1,4 5 8,9 14 3,1 9-8,-1 9 1,-3 4-3,-2 2-2,0 3 0,4-4 0,4-7 0,-15-32 0,1 0 0,0 0 0,9 10 0,-8-12 0,0 1 0,0-1 0,0 0 0,11 5 0,-2-2-2,0-1 0,1-1 1,-1-1-1,23 5 1,-17-8-39,12-6-651,56-15 0,-20-1-5975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4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81 994 5296,'50'-36'17,"-20"16"46,1 2 0,47-21-1,-73 37 33,9-5 13,4-16 209,-15 18-153,3-6 12,-6 10-161,0 0-1,0 0 1,0 0 0,0 0-1,0 0 1,0 0 0,0 0-1,0 0 1,0 0-1,-1 0 1,1 0 0,0 1-1,-1-1 1,1 0 0,-1 0-1,1 0 1,-1 0 0,1 1-1,-1-1 1,0-1-1,0 2 15,-10-22 379,6 20-248,-1 3-130,0 0 0,0 0 0,0 1 0,0-1-1,0 1 1,0 0 0,1 1 0,-1 0 0,1 0 0,0 0 0,-6 4-1,-8 8 72,-22 19-1,34-27-119,-3 2 54,0 1-1,1 0 0,0 1 1,1-1-1,0 2 1,-9 15-1,11-15-16,-2 2 11,1 0 0,0 1 0,2 0 1,-1 0-1,-3 18 0,5-17-12,-21 87 181,24-100-183,0 0-1,1 1 1,-1-1-1,1 0 1,0 0-1,0 1 1,0-1-1,0 0 0,1 1 1,1 4-1,-1-2 2,0-4-9,0-1 1,-1 1-1,1 0 1,0-1-1,0 1 0,0-1 1,0 1-1,1-1 1,-1 0-1,0 1 0,1-1 1,-1 0-1,1 0 1,-1 0-1,1 0 0,-1 0 1,1 0-1,0 0 1,-1-1-1,4 1 0,-3 0 3,7 0 44,-2-2-40,0-1 0,-1 0 0,1 0 0,-1 0 0,1-1 0,-1 0 0,0-1 0,0 1 0,0-1 1,-1 0-1,0-1 0,1 1 0,-1-1 0,-1 0 0,7-9 0,-1 2-3,-4 6 0,-2 0-1,1-1 0,-1 0 0,0 0 0,4-11 0,44-100 65,-41 87-43,-1 1 1,-2-1-1,5-35 1,-9 41-22,32-185 90,-27 145-90,8-48 1,3-18-9,33-198-69,-49 346 60,-1 37 7,0 96 7,0-23 5,2-1-10,3-3 2,10-17-3,-14-89-2,-1 1-1,1-1 0,1 0 0,0 0 0,1 0 1,1-1-1,1 0 0,18 28 0,-13-26-2,1-2-1,0 0 1,23 19 0,-19-24-57,-9-7 25,-2-1 17,-1 0 0,1 0-1,0-1 1,1 0 0,-1 0 0,0 0 0,0-1 0,1 0 0,-1-1-1,1 0 1,-1 0 0,11-1 0,89-24-218,-92 20 160,0 0 0,0-2 0,0 1 0,-1-2-1,19-13 1,-17 11 30,103-66-503,-63 40 458,-54 35 91,0 0 1,0 0-1,-1 0 0,1-1 0,-1 1 0,1-1 0,-1 1 0,1-1 0,-1 0 0,0 0 0,0 1 0,0-1 0,0 0 0,0 0 0,0 0 0,0 0 0,-1 0 1,1 0-1,-1 0 0,1 0 0,-1-3 0,0-5 13,0 8 23,-1 2-27,-1 0 0,1 0 0,0 0 0,-1 0 0,1 1 0,0-1 0,-1 0 0,1 1 0,0-1 0,0 1 0,-1-1 0,1 1 0,0 0 0,0 0 0,0-1-1,0 1 1,0 0 0,0 0 0,0 0 0,0 0 0,-1 2 0,1-1 1,-1 1-1,1-1 1,0 1-1,0 0 1,0-1 0,0 1-1,1 0 1,-1 0-1,1 0 1,-1 3-1,1 1-2,0-1 1,1 1-1,-1 0 0,1 0 0,1-1 1,-1 1-1,1 0 0,0-1 0,6 12 1,11 16 5,10 9-9,2-3 1,0-5-2,-19-23 3,0 0 0,-1 1 0,0 0 0,-1 1 0,14 26 0,-12-6 10,-11-18 52,-6 20-13,-10 37 1,6-48 65,-4-3-61,-1 0 0,-31 38 0,27-45 88,-27 13-37,-103 60 441,79-55-1612,34-14-4520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34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42 2872,'0'0'2758,"-6"2"-2532,-25 4-65,3-1 13,-29 10 0,43-11-152,9-3-9,1 0 1,-1 1-1,1-1 1,0 1-1,0 0 0,0 1 1,0-1-1,0 1 1,-4 3-1,-7 8 23,0-1 1,1 2-1,-21 27 0,21-19 19,-46 113 25,50-108-32,-18 114 25,26-117-18,5 2-27,0 0 0,8 29 0,-3-39 39,7 1-36,0 0 1,19 16-1,-17-23 44,20 1-22,43 9-1,-49-16-22,0-1 0,0-2 0,33-1 0,-43-1-16,11-3 67,108-30 42,-117 23-22,3-7-27,36-29 0,-49 30 34,2-18-25,16-54-1,-25 58 73,-5-137 74,-5 133-34,1 13-99,1 0-31,-2 0 0,0 0 0,-1 0 1,-1 1-1,-15-33 0,17 44 22,1 2-54,0 0-1,0 0 1,-1 0 0,0 0 0,0 1 0,0 0 0,-1 0 0,0 0-1,0 1 1,-1-1 0,-7-5 0,4 5 34,0 0 0,-1 1 0,0 0 0,0 1-1,-1 0 1,-12-3 0,18 6-30,0 0 1,-1 0-1,1 0 0,0 1 0,0-1 1,0 1-1,-1 1 0,1-1 0,0 1 1,0 0-1,0 0 0,0 0 0,0 1 1,0 0-1,-8 3 0,11-3-98,0 0 0,0-1 1,0 1-1,0 0 0,0 1 0,0-1 0,1 0 0,-1 0 1,1 1-1,-1-1 0,1 1 0,0-1 0,0 1 0,0-1 1,0 4-1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51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81 110 4760,'-74'-11'321,"67"10"-120,10-2 309,15-1-160,108 3 645,-99 2-667,1 1-1,54 10 1,-78-10-253,0-1 0,0 1 0,0 0 0,0 0 0,-1 1 0,1-1 0,0 1 0,-1-1 0,0 1 1,1 0-1,-1 1 0,0-1 0,-1 0 0,1 1 0,3 6 0,-4-1 93,-1 0-106,1 18 39,-1 0 1,-3 29 0,-20 153 284,18-187-369,1-9 10,2-1 1,-1 0-1,2 14 0,-2 51 90,2-74-106,0 0 1,1 0-1,-1-1 0,1 1 1,-1 0-1,1 0 0,0 0 1,0 0-1,1-1 1,-1 1-1,0 0 0,1-1 1,0 1-1,-1-1 0,1 0 1,0 1-1,0-1 0,0 0 1,4 3-1,0-1-1,0 0 0,0-1-1,1 1 1,12 4 0,-18-8-10,14 3 48,-7-2-30,0 0-9,0 0-1,1 0 1,-1-1-1,1 0 0,-1-1 1,0 0-1,1 0 0,-1-1 1,0 0-1,12-5 1,86-42 45,-90 39-42,0 0 0,0-1 1,-1 0-1,-1-1 0,16-18 0,-15 16-6,2-3 6,-1 0-1,-1-1 1,-1 0-1,15-24 1,-17 23-7,-5 9 5,0 0 0,0-1 0,7-18 0,-4 8-4,0 2-1,14-38 21,22-88 142,-46 143-120,0 1-44,1 1 1,-1-1-1,0 1 0,1 0 1,-1 0-1,1-1 0,-1 1 1,0 0-1,1 0 0,-1-1 1,1 1-1,-1 0 0,0 0 1,1 0-1,-1 0 0,1-1 0,-1 1 1,1 0-1,-1 0 0,1 0 1,-1 0-1,1 0 0,-1 0 1,1 0-1,-1 0 0,0 1 1,1-1-1,-1 0 0,1 0 1,-1 0-1,1 0 0,0 1 1,12 13 11,-1-1-1,0 2 1,-1 0 0,0 0 0,-2 1 0,11 22 0,3 3-1,-21-37-15,0-1-1,1 1 0,-1-1 0,1 0 0,0 0 1,0 0-1,3 3 0,-4-5 1,-1 0-1,1 0 1,-1 0-1,1 0 1,-1-1 0,1 1-1,-1 0 1,1-1-1,0 1 1,0-1 0,-1 0-1,1 0 1,0 1-1,-1-1 1,1 0 0,0 0-1,0-1 1,-1 1-1,1 0 1,1-1 0,2-1-2,0 0 1,-1 0 0,0 0 0,1 0-1,-1-1 1,0 0 0,0 0 0,0 0-1,-1 0 1,1-1 0,-1 1 0,0-1-1,0 0 1,0 0 0,0 0 0,-1 0-1,4-8 1,-4 0-1,0-1 1,0 0-1,-1 0 1,-1 0-1,-2-20 1,-5 4 1,-5 4 0,-8 6 0,16 16-1,0 1 1,0 0-1,0-1 0,0 2 1,0-1-1,0 0 1,-1 1-1,1 0 1,-1 0-1,1 0 0,-1 1 1,1-1-1,-1 1 1,1 0-1,-1 0 1,1 1-1,-1 0 0,1-1 1,-1 1-1,1 1 1,0-1-1,-1 1 1,1-1-1,0 1 0,0 1 1,0-1-1,-6 5 1,0 1-4,1-1 0,0 2 0,0-1 1,1 1-1,0 1 0,0-1 1,1 1-1,1 1 0,-9 16 0,7-10 2,3-8-1,2 1-1,-1-1 1,1 0 0,-3 18 0,-14 93-20,19-115 17,1-1-1,-1 1 1,1 0-1,0 0 1,1 0-1,-1 0 1,1 0-1,1 5 1,1 5-3,4 20-7,-1-23-30,9 6 11,31 27 0,-28-33-30,1-3 35,0-1 0,34 10-1,-36-17-55,0-4 0,1-1 0,-1-1 0,0 0 1,0-1-1,30-17 0,-32 15 55,-10 6 1,0-1-1,0 0 0,0 0 1,-1 0-1,1-1 0,7-7 1,14-15-157,-2-1 0,41-57 1,-22 11 74,78-89-6,-70 108 109,-16 21 8,8-1 1,-2 8 0,-4 10 0,-14 9 5,1 1-1,33-4 1,-29 9-2,-4 6 2,0 6-2,-2 6 2,-4 8-2,-6 13 2,-6 16-2,-4 15 2,-2 11-2,-2 1 2,-2-11-3,4-11-2,5-9 0,0-10 0,1-7 0,-4-26-1,0 0 0,0 1 1,1-1-1,0 0 0,0 0 0,1 0 1,-1-1-1,1 1 0,1-1 1,-1 0-1,1 0 0,10 8 0,-5-10-4,25-1 4,-23-5 1,0 0 0,19-5 0,30-13 0,2-6 0,-4-5 0,-8-2 1,-37 21 1,0 0-1,-1 0 1,-1-1-1,13-17 1,-22 26 0,0 0 0,0-1 0,0 1-1,0 0 1,-1-1 0,0 1 0,0-1 0,2-6 0,2-7 1,2 2-1,10-28 8,-13 28-5,5-11 22,-1-1 0,8-47 1,-16 66 5,0 6 44,-2 17-10,-5 49-7,2-35-42,0 31 0,2-28 0,-1 93 9,9-96-24,-6-20 0,3-1-1,15 20 0,-2-11-2,-15-15 0,1 1 0,0-1 0,0 0 0,0 0 0,0 0 0,0 0 0,0-1 0,3 2 0,-1-1 0,-1-1 0,1 0 0,-1 0 0,0 0 0,1 0 0,5-1 0,-4 0 0,1 0 0,-1-1 0,0 1 0,10-6 0,-10 4 0,1 0 1,-1-1-1,-1 0 1,1 0 0,0-1-1,-1 1 1,0-1-1,0 0 1,0 0-1,-1 0 1,0 0 0,0-1-1,0 0 1,-1 1-1,3-7 1,1-8 6,-1 1 1,5-34-1,-9 49-5,4-32 49,0-61 0,-5 68-34,1-42 123,-2 50-120,1-1-6,1 16 5,-1 0-1,-1-1 1,1 1 0,-1 0 0,0-1-1,-4-9 1,-15-52 141,20 67-149,0 0 0,-1 0 0,1 0 0,0-1 0,-1 1 0,0 0 0,1 0 0,-1 0 0,0 0 0,1 0 0,-1 0 0,0 0 0,0 0 0,0 0 0,0 1 0,0-1 1,0 0-1,0 1 0,0-1 0,0 0 0,-1 1 0,1-1 0,0 1 0,0 0 0,0-1 0,-1 1 0,1 0 0,0 0 0,0 0 0,-1 0 0,1 0 0,0 0 0,0 0 0,-1 0 0,1 0 0,0 1 0,0-1 0,0 0 0,-1 1 0,1-1 0,0 1 0,0-1 0,-2 2 0,-4 2 17,0 1-1,1-1 1,-1 1-1,-9 10 1,13-12-39,-12 11 118,-5 14-35,-27 47 0,36-49 8,-21 64-656,-19 97 0,41-139-6424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5:5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10848,'0'0'0,"19"-11"0,1-4 0,7 1 16,3-3 0,1-1-16,-7 1-168,-10 11 168,1 1-7560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46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1375 10312,'3'0'4,"-1"0"0,1-1 0,-1 1 0,1-1 0,-1 0 0,0 0 1,1 0-1,-1 0 0,0 0 0,0-1 0,0 1 0,0-1 0,3-1 0,20-23 13,-20 21-2,7-11 112,4-15-55,-1 1 1,10-36-1,-16 34 255,28-161 121,-33 151-168,-1 10-133,1-13 10,-2 1-1,-5-68 1,-20-87 168,17 157-130,6 42-195,-43-235 415,29 180-298,-18-84 135,32 133-205,3-2 5,-2 6-33,2 6-2,2 6-13,-1-1 1,1 1 0,-2-1 0,1 1 0,-2 1 0,3 12 0,-4-21-5,3 20 12,5 43 0,-6-31-9,7 97 1,-1 7 1,3-12-3,29 87-4,-30-177-3,59 127 0,-54-136-14,70 83-5,-79-103 16,0 1 1,1-1-1,0-1 1,0 1-1,0-1 1,1-1-1,0 1 1,0-2 0,14 6-1,-13-5 2,-2-2-3,1 0 0,0 0 0,-1-1 0,1 0 0,0 0 1,0-1-1,1 0 0,-1-1 0,11 0 0,-9 0 2,8-3-33,11-7 15,42-21 0,-50 17 20,30-28 4,4-14 2,10-31 9,-45 57 11,11-16 12,-30 44 15,13-6 23,-15 8-71,0 0 1,0 0-1,0 0 1,0 0 0,1 0-1,-1 0 1,0 0-1,0 0 1,0-1-1,0 1 1,0 0 0,0 0-1,0 0 1,0 0-1,0 0 1,1 0 0,-1 0-1,0 0 1,0 0-1,0 0 1,0 0 0,0 0-1,0 0 1,0 0-1,0 0 1,1 0-1,-1 0 1,0 0 0,0 0-1,0 0 1,0 0-1,0 0 1,0 0 0,0 1-1,0-1 1,0 0-1,1 0 1,-1 0 0,0 0-1,0 0 1,0 0-1,0 0 1,0 0-1,0 0 1,0 0 0,0 0-1,0 0 1,0 1-1,0-1 1,0 0 0,0 0-1,0 0 1,0 0-1,0 0 1,0 0-1,0 0 1,0 0 0,0 1-1,0-1 1,0 0-1,0 0 1,0 0 0,0 0-1,0 0 1,0 0-1,0 0 1,0 1 0,0-1-1,3 10 10,-2 0 0,1 1 0,-1-1 1,0 0-1,-1 1 0,-2 13 0,2-21-8,-6 135 30,2-34-19,4-25-11,6-16-2,-5-57 0,0-1 0,1 0 0,-1-1 0,1 1 0,0 0 0,0 0 0,3 5 0,-1-6 0,1 1-1,-1-1 1,0 0 0,1-1 0,0 1 0,0-1 0,0 0 0,0 0 0,1 0 0,-1-1 0,1 0 0,6 2 0,-9-3-1,-2 0 1,1-1-1,-1 1 1,1-1-1,-1 0 0,0 1 1,1-1-1,-1 0 1,1 0-1,-1 0 1,1 0-1,1-1 1,31-3-6,47-13 0,-57 7-14,6-10 7,44-39 0,-72 57 13,0 1-1,0-1 1,-1 0-1,1 0 1,-1 0-1,0 0 1,1 0-1,-1 0 0,1-3 1,27-62-1,-21 42 1,8-50 1,-10 19 6,-2-98-1,-7 115 28,-30-131 16,33 168-44,-1-1-1,0 1 1,1 0-1,-1 0 1,0-1-1,0 1 1,0 0-1,0 0 0,-3-4 1,-12-13 15,-1 1 0,0 0 0,-21-16 0,36 32-14,0 1-1,0 0 1,0-1 0,0 1-1,0 0 1,0 0 0,0 0-1,0 0 1,-3 0 0,-22-6 23,-2 2 0,-43-4 0,46 10 25,-35 11 4,53-10-57,1 1 0,-1-1 0,1 2 0,-1-1 0,-10 8 0,16-10 21,0 0 1,0 0 0,1 1 0,-1-1 0,0 1 0,1-1 0,-1 1 0,1-1 0,-1 1-1,1 0 1,0 0 0,0 0 0,0 0 0,0 0 0,0 0 0,0 0 0,0 3 0,1-1-239,-1-1 0,2 1 0,-1-1 0,0 1 0,1-1 0,0 0 0,0 1 0,0-1 0,2 6 0,12 33-8385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47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96 9416,'0'0'34,"-2"4"-3,-11 27 12,8-20-13,0 1 0,1-1 0,-4 16 0,0 20-6,8-25 36,20 96 30,-18-109-63,-1 0 1,2 0-1,-1-1 0,1 1 0,7 13 0,0-2-3,-2 2-8,-5-15 0,0 1 1,0-1-1,1 0 0,0 0 1,0 0-1,6 7 1,4 4 50,24 26 0,-38-44-62,0 1-1,0-1 1,1 0-1,-1 1 1,0-1 0,0 0-1,1 0 1,-1 1-1,0-1 1,1 0-1,-1 0 1,0 1-1,1-1 1,-1 0-1,0 0 1,1 0-1,-1 0 1,1 0-1,-1 0 1,0 0 0,1 0-1,-1 0 1,1 0-1,-1 0 1,6 0 15,0-1 1,-1 0-1,1-1 1,-1 0-1,0 0 1,1 0-1,7-4 1,-1-4 120,6-13-33,-1 0 1,-1-1-1,-1-1 0,13-29 0,0-20 110,-7 27 2,-19 41-169,1 1 1,1-1-1,-1 1 1,1 0-1,0 0 1,0 0-1,7-6 1,-9 10-32,-1 0 0,0 1 0,1-1 0,-1 1 0,0-1 0,1 1 0,-1-1 0,1 1 1,-1 0-1,1 0 0,-1 0 0,1 0 0,-1 0 0,0 0 0,1 0 0,-1 0 0,3 1 0,2 0 25,28 6 25,-19 0 71,-4 1-110,0 0 0,-1 1 0,0 0 0,-1 1 0,0 0 1,0 0-1,-1 1 0,7 13 0,15 24 42,-13-18-4,2 0 0,39 47 0,-57-75-63,1-1-1,-1 0 1,1 0-1,-1-1 1,1 1 0,0 0-1,-1 0 1,1-1 0,0 1-1,-1-1 1,1 0 0,0 1-1,0-1 1,0 0-1,-1 0 1,1 0 0,3-1-1,-2 1 2,5-5 21,3-11-14,1 0 0,13-29 1,-15 21 6,-10 23-20,9-22 13,-2-1 0,-1 0 0,0 0 1,2-40-1,-5 18 9,-1 12 35,0 0 0,3 0 1,11-48-1,-14 75-42,-1 1 9,1-1 0,0 1 0,0-1 0,5-10 0,-6 16-19,0-1 0,0 1 0,0-1 0,0 1 0,0-1 0,0 1 0,0 0 0,0-1 0,1 1 0,-1 0 0,0 0 0,1 0 1,-1 0-1,1 0 0,-1 1 0,1-1 0,-1 0 0,1 1 0,0-1 0,-1 1 0,1-1 0,0 1 0,-1 0 0,1 0 0,0-1 0,0 1 1,2 1-1,83 20 55,-53-10-29,50 25 1,-52-21-30,57 24 17,-10-5-16,-6-1 1,-14-4-3,-15-9-2,-11-11 0,-25-6 0,-5-2 0,0 0 0,0-1 0,0 1 0,1-1 0,-1 0 0,0 1 0,0-1 0,5-1 0,10-2 0,0-6 0,-16 7 0,-1 1 0,1-1 0,-1 0 0,1 0 0,-1 0 0,0 0 0,0 0 0,2-3 0,4-22 0,-7 24 0,0 0 0,0 0 0,0 0 0,0 0 0,-1 0 0,1 0 0,-1 0 0,-1-5 0,0 5 0,0-1 0,0 0 0,0 1 0,0-1 0,-1 1 1,1 0-1,-6-6 0,0 3 1,-1 1 0,1-1 0,-1 2-1,0-1 1,0 1 0,0 0 0,0 1 0,-16-4 0,0 4 6,-48 3-1,45 2-5,-44 10 0,39-2-2,0 0 1,1 2 0,-42 23-1,71-34 1,1 0-1,0 0 0,0 0 1,0 1-1,0-1 1,0 1-1,0-1 0,0 1 1,0 0-1,-2 4 1,4-6 0,-15 18-4,-20 31 1,-7 34-5,42-83 8,-3 5-5,1-1-1,0 1 1,1 0 0,-1 0-1,0 7 1,-6 37-17,-1 80 0,9-126 16,0 0 0,0 0 1,1 0-1,-1 0 0,1 0 0,-1 0 0,1 0 1,2 3-1,6 17-12,2-1 1,0 0-1,23 30 0,-33-51 13,0 1 0,0-1 0,0 1 0,0-1 0,1 0-1,-1 0 1,1 1 0,-1-1 0,1 0 0,-1 0 0,1-1 0,2 2 0,21 8-18,0-1 0,0-2 0,44 8 0,-35-14-36,149-30-18,-178 28 67,-1 0 0,1 0 0,-1-1 0,1 0 1,7-4-1,-12 6 10,21-10-27,37-26-1,-40 22 18,32-33-1,-50 47 11,23-30-53,69-142-14,-78 137 55,18-51 4,6-2 7,22-14 20,-20 36-2,-38 63 4,1 2 4,11-2-14,-14 3-10,0 0 0,0 0-1,1 0 1,-1 0 0,0 0 0,0 0 0,1 0 0,-1 0-1,0 0 1,0 0 0,1 0 0,-1 0 0,0 1 0,0-1-1,1 0 1,-1 0 0,0 0 0,0 0 0,1 0 0,-1 0-1,0 0 1,0 1 0,0-1 0,1 0 0,-1 0 0,0 0-1,0 1 1,0-1 0,0 0 0,1 0 0,-1 1 0,19 19 23,24 32 0,2 5-11,16 28-9,7 18 1,1 16-3,-33-55-3,55 112-6,-42-38-5,-46-115-7,-4-7 13,0 0 1,0 0-1,-5 16 0,6-31 5,0 0 0,-1-1-1,1 1 1,0-1 0,0 1 0,0-1-1,-1 1 1,1-1 0,0 1 0,0-1-1,-1 1 1,1-1 0,-1 1-1,1-1 1,0 0 0,-1 1 0,1-1-1,-1 0 1,1 1 0,-1-1 0,-6 4-4,0 0 0,0-1 1,-1 0-1,1 0 0,-1-1 1,1 0-1,-14 2 0,1-5-21,-112-25-9,103 17 22,-14-10 1,-45-27 1,86 45 9,1 0-1,-1 0 1,1 1-1,0-1 1,-1-1 0,1 1-1,0 0 1,0 0-1,0 0 1,0-1 0,0 1-1,0 0 1,-1-3 0,-3-6-135,0 1 1,1-1 0,1-1 0,0 1 0,0 0 0,1-1 0,0 0 0,1 1 0,0-1 0,1 0-1,0-10 1,2-63-7830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4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9144,'15'31'21,"-12"-24"-3,1 0 0,-1 0 0,0 1 0,-1-1 0,3 12 0,34 154 138,-31-132-49,45 299 511,-37-239-534,-10-57 111,23 193 90,-23-190-51,-1-15-120,17 173 268,-11-83-138,-11-119-263,0-1 0,1 1 0,-1 0 0,0 0 0,0 0 0,0-1 0,-1 1 0,1 0 0,-1 0 0,0-1 0,1 1-1,-1 0 1,0-1 0,0 1 0,-1-1 0,1 1 0,-1-1 0,1 1 0,-1-1 0,0 0 0,0 0 0,-3 3 0,1 0-649,-16 18-6438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4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0 310 11120,'88'-16'72,"95"-1"21,-138 13 15,201-32 71,-193 26 41,233-32 100,-226 35-39,218-31 98,-230 28-199,-2 0-78,165-46 92,-69 12-1701,-81 25-6426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4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0 618 8160,'4'1'9,"14"10"3,12 13-8,43 52 7,-58-57 10,53 103 28,-54-93 12,-2 0-1,11 41 1,7 22 211,-20-64-177,89 218 1550,-94-241-1217,7 0 5,-9-5-214,1-7 1,41-102 289,7-53 220,-22 57-374,35-86 13,-49 159-161,-5 12-156,34-60 238,58-76 1,-100 151-262,1 1 0,0 0 0,0 0 0,0 0 0,0 1 0,1-1 0,0 1 0,8-4 0,-6 3-10,3 1 43,24 3 4,16 7-50,-30-2-20,0 0 0,0 1 0,-1 1-1,0 1 1,18 11 0,-19-10-141,-17-8 115,1 0 0,-1-1 1,1 1-1,-1 0 0,0 0 0,1 0 0,-1 0 1,0 0-1,0 0 0,1 0 0,0 2 0,-2-3 28,0 0 0,0 0 0,0 0 0,0 0 0,0 0 0,0 0-1,0 0 1,1 1 0,-1-1 0,0 0 0,0 0 0,0 0 0,0 0 0,0 0-1,0 0 1,0 0 0,0 0 0,0 1 0,0-1 0,0 0 0,0 0 0,0 0-1,0 0 1,0 0 0,0 0 0,0 0 0,0 0 0,-1 1 0,1-1 0,0 0 0,0 0-1,0 0 1,0 0 0,0 0 0,0 0 0,0 0 0,0 0 0,0 0 0,0 0-1,0 0 1,0 0 0,0 1 0,-1-1 0,1 0 0,0 0 0,0 0 0,0 0 0,0 0-1,0 0 1,0 0 0,0 0 0,-1 0 0,-5 5-88,1-1 57,0 0 1,-1-1-1,1 1 0,-1-1 1,0-1-1,0 1 1,-12 3-1,-97 32-149,65-22 65,-64 31 0,111-45 113,-24 12-68,-4 8 25,-47 43 1,76-64 44,1 1 0,-1-1 0,1 1 0,0 0 0,-1-1 0,1 1 1,0 0-1,0 0 0,0 0 0,0 2 0,-7 17-6,1 1 1,2 0-1,-6 37 0,11-56 9,0-1-1,0 0 0,0 0 1,0 0-1,0 0 1,0 0-1,1 0 0,-1 0 1,1 0-1,0 4 1,3 6-3,1 1 1,12 23 0,-12-27 2,0-1 0,1 0-1,1 0 1,-1-1 0,1 1 0,9 6 0,-8-8 0,0 0 0,1 0 0,-1-1 0,1 0 0,0-1 0,11 4 0,-6-3 0,0-1 0,1-1 1,27 3-1,-24-6 1,-1 0 1,1-1-1,0-1 0,-1-1 1,1 0-1,28-10 0,-20 1 14,7-10 0,53-45-1,-64 43 20,33-45-4,83-101 209,-115 149-84,-22 21-151,0 1 0,0-1 0,-1 1 0,1-1 1,0 1-1,0 0 0,0-1 0,-1 1 1,1 0-1,-1 0 0,1-1 0,0 1 0,-1 0 1,1 0-1,-1 0 0,1 1 0,1 2 5,5 5-4,14 28 15,7 21-1,10 25-15,-29-64-5,4 9 0,1 0-1,1-1 0,37 50 0,5-5-12,-57-71 13,1-1 0,-1 1 0,0-1 0,0 0 0,0 1 0,1-1-1,-1 0 1,0 1 0,1-1 0,-1 0 0,0 0 0,1 1 0,-1-1 0,0 0 0,1 0-1,-1 0 1,1 1 0,-1-1 0,0 0 0,1 0 0,-1 0 0,1 0 0,0 0 0,4 0-4,1 0 1,-1 0 0,1-1 0,-1 0 0,0 0 0,1 0 0,-1-1-1,6-2 1,-10 3 3,0 1-1,0-1 0,0 1 0,0-1 1,0 0-1,0 1 0,0-1 1,0 0-1,0 1 0,0-1 1,-1 0-1,1 0 0,0 0 1,0-1-1,21-29-13,32-61-1,-40 58-9,31-144-3,-42 144 15,-4-133-5,-2 131 13,-8-66 4,-3-29 1,0 7 0,4 21 1,1 29 4,2 29-2,8 44-2,-1-1-1,0 1 1,-1 0 0,1-1-1,0 1 1,0-1 0,0 1 0,-1 0-1,1-1 1,-1 1 0,1 0-1,-1-1 1,0 1 0,-1-2 0,0 14 0,1-9 0,-7 49 2,3 30 2,9 29-3,14 126-4,-14-192-3,42 299-11,-23-246 12,-13-60-8,-3-14 7,3 12-2,2-1 0,22 46 1,-13-40-8,-20-38 14,0 0 0,0 0 0,0 0 0,0-1-1,0 1 1,0 0 0,0-1 0,1 1 0,-1-1-1,1 1 1,-1-1 0,1 0 0,0 0 0,2 2 0,-3-3 0,1 0 0,-1 0 0,1 0 0,-1 0 0,1 0 0,-1-1 0,1 1 0,0 0 0,-1-1 0,1 1 0,-1-1 0,0 0 0,1 1 0,-1-1 0,1 0 0,-1 0 0,0 0 0,0 0 0,2-2 0,9-7 0,0-1 0,11-14 0,9-16 0,40-66 1,-8-5 19,-50 87-17,37-52 29,154-184 49,-202 257-79,0 1 0,0-1 0,1 1 0,-1-1 0,1 1 1,0 0-1,8-4 0,-1 1 1,-9 4-3,1 0 1,-1 0-1,1 1 1,0 0-1,0-1 0,0 1 1,0 0-1,0 0 1,5 0-1,-4 1 1,0 0-1,1 0 1,-1 0 0,1 1-1,-1 0 1,0 0 0,7 2-1,3 3 1,0-1-1,15 10 1,-13-6-1,-1 1 0,16 12 0,-14-7 0,22 23 0,7 19-8,46 74 1,-80-112 6,-6-9-3,1 1 0,1-2 0,8 10 0,31 36-16,-47-55 19,0 0 1,0 0-1,0 1 0,0-1 1,0 0-1,1 0 1,-1 0-1,0 1 1,0-1-1,0 0 1,0 0-1,1 0 1,-1 0-1,0 1 1,0-1-1,0 0 1,1 0-1,-1 0 0,0 0 1,0 0-1,1 0 1,-1 0-1,0 0 1,0 0-1,0 0 1,1 0-1,-1 0 1,0 0-1,0 0 1,1 0-1,-1 0 1,0 0-1,0 0 0,1 0 1,4-1-2,-1 0 0,1-1 0,-1 1-1,0-1 1,0 0 0,1-1 0,-1 1 0,0-1 0,5-4 0,34-34-9,-10 0 10,-7-2 1,-5-4 1,-5 4 3,-8 19 12,1 0 1,21-37-1,-30 60-15,0 1-1,1 0 1,-1-1-1,0 1 1,1 0-1,-1-1 1,0 1-1,0 0 1,1-1-1,-1 1 1,1 0-1,-1 0 1,0-1-1,1 1 1,-1 0-1,1 0 1,-1 0-1,0 0 0,1 0 1,-1-1-1,1 1 1,-1 0-1,1 0 1,-1 0-1,0 0 1,1 0-1,-1 0 1,1 0-1,0 1 1,0-1 0,14 6 2,-8-1-2,0 1 0,0-1-1,-1 1 1,0 0 0,9 12 0,2 1-7,0 2-10,2-2 1,0 0 0,1-1 0,0 0 0,36 21 0,-50-36 2,1 0 0,-1-1 0,1 0 1,0 0-1,0 0 0,0-1 0,0 0 0,9 1 0,-6-2 5,-1 1 2,0-1-1,-1 0 1,1-1 0,-1 0-1,1 0 1,-1-1 0,1 0 0,-1 0-1,0-1 1,0 0 0,0-1-1,-1 0 1,9-5 0,21-16 5,-6-3 1,-9 2 1,-15 18 2,-2-1 0,1 1 0,-1-2-1,-1 1 1,0 0 0,5-15 0,11-59 45,-13 52-31,-6 25 18,2-1 9,-3 3-9,2-3-6,-2 5-10,0 39 11,0-30-29,-1 0-1,1 0 0,1-1 1,0 1-1,2 11 1,1 2-17,-3-5-18,1 0-1,5 18 1,-7-32-31,2 2 4,4 9-5,-6-11 60,0-1 1,1 1 0,-1-1 0,1 1-1,-1-1 1,1 1 0,-1-1-1,1 1 1,-1-1 0,1 1 0,-1-1-1,1 0 1,-1 1 0,1-1-1,0 0 1,-1 0 0,1 1 0,0-1-1,-1 0 1,1 0 0,0 0-1,-1 0 1,1 0 0,0 0 0,-1 0-1,1 0 1,0 0 0,-1 0-1,1 0 1,0 0 0,-1-1 0,1 1-1,-1 0 1,1 0 0,0-1 0,-1 1-1,2-1 1,2-2 12,3-4 3,-3 4 12,4 1 3,10-6 29,-16 7-49,0 0 1,0 0-1,0 0 0,1 1 0,-1-1 0,0 0 0,0 1 0,0-1 1,1 1-1,-1 0 0,0 0 0,3 0 0,7 1 3,-1 1-1,1 0 1,-1 1 0,0 0-1,0 1 1,0 0 0,12 6-1,98 39 8,-82-36-13,-3-3-2,-5-8 0,0-5-9,54-13 0,-84 16 9,0 0-1,0-1 0,0 1 1,0 0-1,0-1 0,0 1 1,1-1-1,-1 0 0,-1 1 1,1-1-1,0 0 0,0 1 1,0-1-1,0 0 0,0 0 1,-1 0-1,2-2 0,1-1 0,13-21 0,-14 20 1,-1 0 0,0 0 0,1 0 0,-2 0 0,2-10 0,-2 8 0,0-1 0,-1 1 0,0-1 0,0 1 1,-3-9-1,2 10 1,-1-1-1,0 1 1,0-1-1,-1 1 1,0 0 0,0 0-1,-1 1 1,1-1-1,-1 1 1,0 0 0,-1 0-1,-7-5 1,-5 0 6,-92-24 2,86 32-2,-4 5-4,0 1 0,-42 12 0,44-5 4,15-6-5,-19 11 2,0 0 1,-50 38 0,19-8 1,-14 11-3,56-41-1,2 1-1,-17 20 1,20-19-1,0 1 0,-17 31 0,22-31 1,-1 0-1,-11 42 1,15-41-1,2 0-1,1 0 0,-2 26 1,5-33-1,0 0 0,0 0 0,2 1 0,0-1 0,3 15 0,-1-18 0,-1 0 0,1 0 0,0 0 0,1-1 0,0 1 0,8 8 0,1-1-1,0-1 1,2-1 0,0-1 0,0 0-1,30 19 1,-17-19-5,48 12 4,-54-21 1,1 0 0,28 1 0,4-4 2,97-11 1,-112 2 25,159-43 16,-195 48-38,0 1-1,0-1 1,0 0-1,9-5 1,21-14 10,-1-1 1,33-29-1,-46 28 39,40-72 91,45-66-1787,-75 118-6625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3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9240,'12'-17'68,"-9"11"6,0 0 0,1 1 0,0-1 0,1 1 0,-1 0 0,1 0 0,0 0 0,0 1 0,12-8 0,-5 6 324,-6 3-170,-3 1-145,0 0 1,0 1 0,0-1 0,0 1 0,1 0-1,-1 0 1,6-1 0,-7 2-69,0 1 0,-1-1 0,1 0 0,-1 1 0,1-1 0,0 1 0,-1-1-1,1 1 1,-1 0 0,1 0 0,-1 0 0,0 0 0,1 0 0,-1 0 0,0 0 0,0 0 0,1 0 0,1 3 0,3 2 13,-4-4-16,0 0-1,0 0 0,0 1 1,-1-1-1,1 0 1,0 1-1,-1-1 0,0 1 1,0-1-1,0 1 0,0 0 1,0-1-1,0 4 1,36 124 154,-28-100-91,46 124 30,-41-126-51,65 88 15,-62-97-42,5-3-16,1-1 1,27 13-1,-29-23 3,10-4-6,50-6 1,-58-2-1,85-47 9,-106 53-15,1-1-1,-1 1 1,-1 0-1,1-1 1,0 0-1,0 1 1,0-1-1,1-3 1,10-13 1,-1 0 1,-1-1-1,-1-1 0,11-29 1,-20 45-3,0 1 0,0-1 0,0 1 1,0-1-1,-1 0 0,1-6 0,-7-170 19,-6 96 27,7 61-41,-10-49 49,9 7 109,-5 90-81,8-13-78,2-4-2,1 0 0,-1-1 0,1 1-1,1 0 1,-1-1 0,3 10 0,6 69 16,11 46-14,6 23 0,3 19-3,36 186-4,-51-290-3,42 276 2,-48-280-3,27 235-5,-31-249-2,-10 153-6,0-174 7,1-17 10,-1 0 0,0-1 1,-1 1-1,-1-1 0,-13 19 0,20-31 2,0 0-1,1-1 1,-1 1 0,0 0-1,0 0 1,0-1-1,0 1 1,0 0 0,1-1-1,-1 1 1,0-1-1,0 1 1,-1-1-1,1 0 1,-2 1 0,-21 5-3,-1-2 1,0-1 0,-32 1-1,22-7-3,-59-13-1,-23-12 6,89 20 1,-4 0 3,0-1 0,1-2 0,0-2 0,-45-25 1,64 32 4,-2-1 1,0-1 1,0-1-1,0-1 0,1 1 0,1-2 1,-22-23-1,26 24 6,1 0 1,0-1-1,1 0 1,-8-18-1,13 28-12,1 1 0,0-1 1,0 1-1,0-1 0,-1 0 0,1 1 0,0-1 0,0 0 0,0 1 0,0-1 0,0 1 1,0-1-1,0 0 0,0 1 0,0-1 0,1 0 0,-1 1 0,0-1 0,0 1 0,0-1 1,1 0-1,-1 1 0,1-2 0,7-12-247,1-1 0,1 1 1,0 1-1,1 0 0,23-21 0,29-29-7542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4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12280,'15'-3'127,"0"1"1,-1 0-1,1 1 1,20 2 0,-13-1 133,29-3 1,42-15-150,67 4-80,-126 15-105,134 15-1614,-84-4-6306</inkml:trace>
  <inkml:trace contextRef="#ctx0" brushRef="#br0" timeOffset="1">221 622 8248,'86'2'128,"106"-16"42,-142 7 45,227-65 78,-217 52-138,256-100 69,-253 94-56,232-110 69,-242 111-82,223-107-1158,-128 61-4963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4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50 7800,'-1'2'240,"-2"5"0,3-3 1,3 4 18,2-4 50,3-2-158,-4-1-113,1 1 1,0-1 0,-1 1-1,0 0 1,1 0 0,-1 1-1,0-1 1,0 1 0,0 0-1,6 6 1,12 15 106,24 31 1,-34-37-68,-1 0 1,-1 1 0,-1 0-1,14 40 1,-16-38-42,3 8 138,48 222 413,-39-179-524,-9-45 84,6-1-78,0 0 0,29 34-1,-44-58-58,1-1-1,-1 0 0,0 1 0,1-1 1,-1 0-1,1 0 0,-1 0 0,1 0 1,-1 0-1,1 0 0,0 0 0,1 0 1,15 5 24,0-1 1,1 0-1,-1-1 1,38 2-1,-54-6-26,1 0-1,-1 0 1,1 0 0,-1-1-1,1 1 1,-1-1 0,1 1-1,-1-1 1,4-1 0,28-13 29,-1-1 0,42-28 0,-71 42-29,-1-1 0,1 1 0,-1-1 0,0 0 0,5-5 0,84-114 59,-90 119-66,0 0 1,-1 0 0,1 0 0,-1 0 0,1 0 0,1-6 0,17-70 17,-15 50-18,1-50 1,-10-37 2,-9 1-3,-7 19-2,16 86 0,1 0 0,-1 0 0,-1 0 0,-6-10 0,8 14 0,-1 1 0,0-1 0,0 1 0,-10-8 0,13 12 0,0-1 0,0 1 0,0 0 0,-1 0 0,1 0 0,-1 0 0,1 1 0,0-1 0,-1 0 0,0 1 0,1-1 0,-1 1 0,1-1 0,-1 1 0,0 0 0,1-1 0,-1 1 0,-1 0 0,0 1 0,0 0 0,0 1 0,0-1 0,0 1 0,0-1 0,1 1 0,-1 0 0,1 0 0,-1 0 0,1 0 0,0 0 0,0 0 0,-2 3 0,-40 51 1,24-25 6,-75 172 2,91-193-7,0-1 0,1 1 0,-2 11 0,5-21-2,-32 144 12,11 18-8,17-92 3,17 293 3,-4-291 5,47 300 12,-46-299-7,22 243 9,-32-264-2,-13 66-1,-13-12-12,26-106-14,-1 4 5,-1 1 1,1-1 0,-1 0-1,0 0 1,0 1 0,-3 4 0,5-9-6,-11 19 20,-24 30 0,25-38-15,-1-1 1,-22 18 0,32-27-3,0 0 0,-1 0 1,1 0-1,0 0 0,-1 0 0,1-1 0,0 1 1,-1 0-1,1-1 0,-1 1 0,1-1 0,-1 1 1,1-1-1,-4 0 0,-4 2 7,0-1 1,0 0-1,0 0 1,-17-2-1,15-2-6,1 1 0,-1-1 1,1-1-1,-11-4 0,21 8-4,-3-1 8,0-1 0,0 1 0,0-1 0,0 0-1,0 1 1,-4-5 0,-17-16 23,0-1 0,-32-41 0,41 37 84,-2-16-29,-13-55 0,29 94-65,0 1 0,1 0 0,-1-1 1,1 1-1,0-1 0,0-5 0,22-150 191,-21 154-188,0 0 1,0 1-1,0-1 1,1 1-1,3-6 1,81-145 179,-84 151-184,1 0 0,-1 1 0,1 0 0,0 0 0,0 0 0,4-4 0,-7 7-20,21-19 70,28-19 0,38-12-20,-87 50-50,39-17 114,171-35 26,-167 47-119,198-26-1720,-106 15-6947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3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358 563 2072,'-1'-2'720,"-9"-5"4056,6 6-4763,-22-3 11,-30-1 0,30 3 2,0-1-1,-37-8 0,53 8-12,5 2-2,-5 0 5,8 1 35,0-2-7,-5-7 10,5 7 652,1 0-570,-4-5-3,4 5-10,1-1-64,0 0 0,0 0 0,-1 0 0,1 0 0,-1 0 0,1 0 0,-2-3 0,-17-34 370,18 38-329,1 2-96,0-1 0,-1 1 0,1 0 1,-1 0-1,1 0 0,0-1 0,-1 1 0,1 0 0,0 0 0,-1 0 0,1 0 0,-1 0 1,1 0-1,0 0 0,-1 0 0,1 0 0,-1 0 0,1 0 0,-1 0 0,1 0 1,0 0-1,-1 0 0,1 0 0,0 1 0,-1-1 0,1 0 0,-1 0 0,1 0 1,0 1-1,-1-1 0,1 0 0,0 0 0,0 1 0,-1-1 0,1 0 0,0 1 0,-1-1 1,1 0-1,0 1 0,-5 20 48,4-16-49,-9 62 40,-8 179 5,15-211-48,1-24 0,2-12 0,-1-15 0,5-42 0,2-19 0,4-12 1,29-185 102,-37 241-66,-2 15 29,5-33 0,-4 48-18,-1-7 109,5 119-74,-5-99-81,0 1 1,1-1-1,0 0 0,3 11 1,1-1-2,11 52 1,31 151-32,-44-209 26,13 35-34,-12-40 4,-1-3 2,0 0-1,-1 0 1,1 0-1,-1 0 1,-1 1-1,1-1 1,0 9-1,-4-18 24,-9-8 8,0-7 1,0-11 0,1-10 1,-2-14 4,-15-58 15,26 109-16,1-1-1,-1 1 0,0-1 0,0 1 1,0-1-1,-1 1 0,1-1 0,0 1 1,-1 0-1,1 0 0,-1 0 0,0 0 1,0 0-1,0 0 0,0 0 0,0 0 1,0 1-1,-1-1 0,1 1 0,0 0 1,-5-2-1,-21-13 84,22 11-73,5 5-16,-49 2 83,116-12-81,-42 9-5,0 0 1,40 5-1,-12 0-2,86 4 4,-47-7-2,-54-2 4,94-2 1,9 0 0,8-2 0,12-1 0,15 0 0,10 4 0,6 1 0,15-2 0,17-2 0,9 2 0,2 1 1,5 3 4,8 6-2,9 4 2,6 0-2,3-2 2,-6 2-2,-10 2 2,-6-2-2,4 0 2,11 0-2,188 20 5,-368-24-1,303 24 3,-305-26 4,311 4 4,-311-8-3,278 7 12,-289-7-6,259 0 15,-261-1-8,422-2 84,-342 0-99,-86 1 22,377-12 85,-317 3-107,-72 5 22,182-19 17,-182 19-24,291-26 69,-224 21-66,127-7 29,-155 11-40,-49 3-10,138-14 37,-163 15-28,20-6-1,3-5 55,-28 10-33,3-4 1,-7 6 6,-1 0-45,0 1 0,0-1 0,0 0 0,0 1 0,0-1 0,1 1 0,-1-1 0,0 0 0,0 1 0,0-1 0,0 0 0,1 1 0,-1-1 0,0 1 0,0-1 0,1 1 0,-1-1 0,1 1 0,-1-1 0,0 1 0,1-1 0,-1 1 0,2-1 1,-1 0-2,-1 0 1,1 1 0,0-1-1,-1 0 1,1 1 0,-1-1-1,1 0 1,0 0 0,-1 0-1,0 0 1,1 0 0,-1 0-1,0 0 1,1 0 0,-1 0-1,0 0 1,0 0 0,0 0 0,0 0-1,0 0 1,0 0 0,0 0-1,0-1 1,0-4 11,0-4-4,0 0-1,-1 0 0,0 1 1,-1-1-1,0 0 1,-6-17-1,-49-107 52,32 81-49,-7-18-2,27 62-5,3 4 0,0 0 1,0-1-1,0 1 1,1-1-1,-2-7 1,1 9 12,-7-6 3,9 11-19,-1 0 0,1-1 1,-1 1-1,1 0 0,0-1 1,-1 1-1,1 0 0,0-1 0,-1 1 1,1 0-1,0 0 0,0-1 0,0 1 1,0 0-1,0 0 0,0 0 0,0-1 1,0 2-1,3 26 2,6 7-7,2 0 0,22 48 0,-28-72 4,-1-1-7,-1 0 1,0 0-1,0 1 1,-1-1 0,0 1-1,1 15 1,-3-19 3,0-1-1,0-1 1,0 1 0,-1-1-1,0 1 1,0 0-1,0-1 1,-1 0 0,0 1-1,0-1 1,0 0 0,0 0-1,-6 8 1,4-6 0,-7 6-10,-78 62-5,56-50 11,0 2-1,-45 49 0,74-72 6,-17 21-51,0 4-440,2 1 1,-17 33-1,7-3-6573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4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1 270 12016,'65'-6'140,"-24"0"-46,72-4 288,101-12 38,-171 17-120,275-45 330,-216 30-591,-59 9 28,180-74-1679,-107 31-6848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4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11832,'10'40'-12,"7"63"0,-14-80 2,0 13-36,16 208-2,-14-187 88,20 227 38,-20-226 76,8 256 80,-12-247 21,-10 263 104,3-266-118,-55 285-1537,17-160-6657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4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55 10312,'3'-8'281,"11"-21"38,-9 20 130,4 2 20,-7 5 525,-4 5-955,1-1 1,-1 0 0,0 0 0,1 1 0,-1-1 0,0 0 0,0 0-1,-1-1 1,-2 3 0,-2 3-12,-2-1-11,7-4-8,-1 1 1,0-1-1,1 0 1,0 1 0,-1 0-1,1-1 1,0 1-1,-2 4 1,-4 7-388,0 0-1,1 0 1,-5 18 0,-3 12-7622</inkml:trace>
  <inkml:trace contextRef="#ctx0" brushRef="#br0" timeOffset="1">527 833 10312,'0'0'0,"-6"20"0,-16 40 96,-3 55 0,-9 54 104,-17 19 8,-16 5-184,-20 2 8,-30 26-32,0 1-7752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4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117 416 6728,'-49'-37'152,"40"29"-74,5 3-9,-1 0 1,1 1 0,-1 0-1,0 0 1,-6-3 0,-5 4 344,16 3-382,-1 1-1,1 0 0,-1 0 0,0-1 0,1 1 0,-1 0 0,1 0 1,0 0-1,-1 0 0,1 0 0,0 0 0,-1 0 0,1 0 0,0 0 1,0 0-1,0 0 0,0 0 0,0 0 0,0 0 0,0 1 0,0 0 29,-1 8-2,0-4 2,0-1-1,1 1 1,0-1 0,0 1 0,2 8 0,15 112 329,26 142 229,-6-51-398,-29-179-80,33 102 56,-39-133-159,0-1-1,1 1 1,0-1 0,0 0 0,0 0 0,1 0 0,6 7 0,-3-2 1,-6-11-30,0 0 0,-1 0 0,1 0-1,0 0 1,0 1 0,-1-1 0,1 0 0,0 0 0,-1 0 0,1-1 0,0 1-1,-1 0 1,1 0 0,0 0 0,-1 0 0,1-1 0,0 1 0,-1 0-1,1-1 1,0 1 0,-1 0 0,1-1 0,-1 1 0,1-1 0,-1 1-1,1-1 1,-1 1 0,1-1 0,-1 1 0,1-2 0,0 1 8,20-22 35,-12 8 70,39-105 50,-8 7 35,4-10-95,-40 115-92,15-40 60,31-52-1,-49 98-69,3-6 8,1 1 1,-1-1-1,1 1 1,12-12-1,-17 18-16,0 1 1,0 0-1,0 0 0,1 0 1,-1 0-1,0 0 0,0-1 1,0 1-1,0 0 0,1 0 1,-1 0-1,0 0 0,0 0 1,0 0-1,1 0 0,-1 0 1,0-1-1,0 1 0,0 0 1,1 0-1,-1 0 0,0 0 1,0 0-1,0 0 0,1 0 1,-1 0-1,0 0 0,0 0 1,1 1-1,-1-1 0,0 0 1,0 0-1,0 0 0,1 0 1,4 2 4,-1 1 0,1-1-1,-1 1 1,1 0 0,-1 0 0,0 1 0,0-1 0,-1 1 0,6 5 0,-8-7-4,11 15 25,10 24-9,20 56 0,-29-61 2,65 151 6,-76-182-23,0 0 0,0 0-1,1 0 1,6 8 0,43 54 10,-37-50-12,1-2 0,18 15 0,-27-24-2,1 0 1,0 0 0,0-1 0,1-1 0,-1 1 0,1-1 0,0-1 0,0 1-1,12 1 1,-21-4 0,1-1 0,-1 0-1,1 0 1,0 0 0,-1 0 0,1 0-1,-1 0 1,1 0 0,-1 0-1,1 0 1,0 0 0,-1 0 0,1 0-1,-1 0 1,1 0 0,-1-1-1,1 1 1,-1 0 0,1 0-1,-1-1 1,1 1 0,0-1 0,6-4-1,-1-1 0,0 1 0,0-1-1,-1-1 1,0 1 0,0-1 0,0 0 0,6-12 0,-2-6-4,8-52 4,-12 41 1,-1-44 0,-5 23 1,-4 0 0,-11-57 1,5 73 19,-60-179 20,55 173 13,-80-214 99,46 137-42,49 121-98,-1-1 0,1 1 0,-1-1 0,1 1 1,0-1-1,0 0 0,1 1 0,-1-1 0,1 0 1,0 0-1,0 0 0,1-4 0,-1 4-6,0 4-6,0-1-1,0 1 0,0 0 1,0 0-1,0-1 0,0 1 1,0 0-1,0 0 0,0 0 1,0-1-1,1 1 1,-1 0-1,0 0 0,0 0 1,0 0-1,0-1 0,0 1 1,1 0-1,-1 0 0,0 0 1,0 0-1,0 0 1,0-1-1,1 1 0,-1 0 1,0 0-1,0 0 0,0 0 1,1 0-1,-1 0 0,0 0 1,0 0-1,0 0 0,1 0 1,-1 0-1,0 0 1,0 0-1,0 0 0,1 0 1,-1 0-1,23-4-500,0 1-1,36-1 1,17 2-7120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4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8160,'3'36'159,"-3"67"0,-2-32-32,4 20-86,-1-49 74,7 181 52,-6-179-46,25 144 55,-18-158-49,44 89 50,-52-118-164,-1 1 0,1-1-1,0 1 1,0-1 0,0 1 0,1-1 0,-1 1-1,0-1 1,3 2 0,4 3 10,0 0 0,0-1 0,0 0-1,1 0 1,0-1 0,0 0 0,10 2 0,-17-5-13,-1-1 0,0 0 0,1 0 0,-1 1 0,0-1 0,1 0 0,-1 0 1,0 0-1,1-1 0,-1 1 0,3-1 0,27-7 77,42-17 1,-51 12 32,16-14-30,-1-3 0,-2-1 1,55-62-1,-55 54-21,-35 38-66,0 1-1,1-1 1,-1 1-1,1-1 1,-1 1-1,1 0 0,-1-1 1,1 1-1,-1 0 1,1-1-1,0 1 1,-1 0-1,1 0 1,-1-1-1,1 1 0,0 0 1,-1 0-1,1 0 1,0 0-1,-1 0 1,1 0-1,0 0 1,-1 0-1,1 0 0,0 0 1,-1 0-1,1 0 1,0 1-1,-1-1 1,1 0-1,1 1 1,-1 0 1,1 0-1,-1 0 0,0 0 0,1 1 1,-1-1-1,0 0 0,0 0 0,0 1 1,0-1-1,1 4 0,34 83 53,-18-53-43,23 35 1,-23-49 6,87 81 6,-102-100-24,-1 0-1,0 0 1,1 0-1,-1 0 1,1-1-1,0 1 1,-1-1-1,1 0 1,3 1-1,-6-2-1,25 10 9,46 12 1,-40-16-9,-1-1 1,56 1 0,-26-9-1,-1-2 0,1-3 0,61-16 0,-68 8-13,186-75-12,-198 73-49,-18 6 37,14-6-14,0-2 1,60-44 0,-13-9-57,-82 71 101,0 0 0,0 0 1,0 0-1,-1-1 0,1 1 0,-1 0 0,1-1 0,-1 1 0,0-1 0,0 1 0,0-1 0,0 1 0,-1-1 0,1 0 0,-1 1 0,1-1 1,-1 0-1,0-3 0,0 4 2,0 2 3,0 0 0,0-1 0,0 1 0,0 0 0,0 0 0,0 0 0,0 0 0,0 0-1,0-1 1,0 1 0,0 0 0,0 0 0,0 0 0,0 0 0,0 0 0,0-1 0,-1 1-1,1 0 1,0 0 0,0 0 0,0 0 0,0 0 0,0 0 0,0 0 0,0-1 0,0 1 0,0 0-1,-1 0 1,1 0 0,0 0 0,0 0 0,0 0 0,0 0 0,0 0 0,0 0 0,0 0-1,-1 0 1,1 0 0,0 0 0,0 0 0,0 0 0,0 0 0,0 0 0,-1 0 0,1 0 0,0 0-1,0 0 1,0 0 0,0 0 0,-1 0 0,-26 0-1,-34 17 2,29-4 3,0 2-1,-39 24 1,50-23 17,6-2-11,2 0 1,-1 2-1,-15 23 0,28-38-6,0 0-1,1 0 1,-1 0 0,1 0-1,-1 0 1,1 0-1,0 0 1,-1 0-1,1 0 1,0 0-1,0 0 1,0 1 0,0-1-1,0 2 1,0 8 9,1-1 0,0 1 0,1 0 0,0 0 0,7 17 0,-9-27-8,1 0 0,-1 0-1,0 0 1,1 0-1,0 0 1,-1-1-1,1 1 1,0 0 0,-1 0-1,1 0 1,0 0-1,0-1 1,0 1 0,0 0-1,1 0 1,16 10 20,1 0 1,0-1 0,37 13-1,-53-22-14,0 0-1,1 0 1,-1-1-1,1 1 1,0-1-1,4 1 1,35-2 45,78-10 0,-90 1 65,101-57 60,-113 52-27,-5 2-44,-1-1 1,-1-1 0,0 0 0,-1 0 0,-1-1 0,-1-1-1,15-33 1,-23 47 43,0 9-28,-2 1-106,5 22 82,3-6-50,13 29 1,-10-35-5,7-1-25,1-1-1,35 25 1,-51-39-20,0 1 0,0-1 0,1 0 0,-1 0 0,0 0 1,1 0-1,-1-1 0,5 2 0,36 5 18,70 3-1,-77-14-5,57-18 4,-72 15-18,-1 0 0,0-2 1,22-12-1,-25 12 0,-1-2 1,0 0-1,23-23 0,-25 20 0,-1 0-1,-1-1 0,19-29 1,-14 11-2,-1 0 1,-2-1 0,-1-1 0,13-57-1,-24 83 0,0 0-1,-1 0 0,1-11 1,0-202-9,-8 183 4,-38-131-4,34 142 4,-3 2 1,-30-45 0,42 70 5,1 1 0,0-1 0,-1 1-1,1-1 1,0 0 0,-1 1-1,1 0 1,-1-1 0,1 1 0,-1-1-1,1 1 1,-1-1 0,1 1 0,-1 0-1,1 0 1,-1-1 0,0 1 0,1 0-1,-1 0 1,0-1 0,1 1 0,-3 0 0,0-1 0,1 0-1,-1 1 1,0 0 0,0 0 0,1-1 0,-1 2 0,-5-1 0,4 2 0,1-1 0,-1 0 0,1 1 0,0-1 0,0 1 0,0 0 0,0 0 0,0 0 0,0 0 0,0 1 0,-2 2 0,-1 2 0,0 1 0,0 0 0,0 0 0,-6 15 0,5-9 0,0 1 0,1 0 0,-4 19 0,4-3 0,-5 47 0,2 64 0,9 13 0,11-8 0,10-5 0,7-2 0,28 139-15,-47-239-765,25 73 0,-8-44-6973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43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9776,'70'-9'121,"71"6"27,-103 5-40,205 1 29,-186-4-122,93-2 4,30-2-14,161 1-1,-280 3-17,238-15-1211,-148 5-4816</inkml:trace>
  <inkml:trace contextRef="#ctx0" brushRef="#br0" timeOffset="1">2003 0 6104,'8'26'3,"-5"-15"5,0 0-1,0 0 0,0 12 0,15 115 50,-4-27 203,-11-81-239,8 37 194,23 57 191,-4-23 315,-18-62-307,-10-39-374,-1-1-1,0 0 1,0 0-1,0 0 1,0 0-1,0 0 1,0 0-1,0 0 0,0-1 1,0 1-1,1-3 1,16-33-1007,4-3-4106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4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8608,'0'0'0,"9"25"8,9 10 0,15 14 80,7 2 0,9 7-64,13-1 8,14-1-32,-4-1-6168</inkml:trace>
  <inkml:trace contextRef="#ctx0" brushRef="#br0" timeOffset="1">982 391 6192,'6'-5'60,"0"0"0,1 0 1,-2-1-1,11-11 0,-15 9 7,-3-12-11,-11-65 104,5 49-59,-15-45 0,18 65-55,-2 1-1,1 0 0,-2 0 1,0 0-1,-19-25 0,27 39-39,0 1-1,-1 0 0,1-1 1,0 1-1,-1-1 0,1 1 1,0 0-1,-1-1 0,1 1 1,-1 0-1,1-1 0,0 1 1,-1 0-1,1-1 0,-1 1 1,1 0-1,-1 0 0,1 0 1,-1 0-1,1-1 0,-1 1 1,1 0-1,-1 0 0,0 0 1,-7 1 15,0-1 1,1 1-1,-1 0 1,0 1-1,1 0 1,-1 0-1,1 1 1,-14 7-1,19-9 0,-1 0 0,1 0 0,0 0-1,0 1 1,-1-1 0,1 1 0,-3 3 0,-113 121 212,114-120-199,-1-1-1,2 0 1,-1 1-1,-4 8 1,-93 219 202,85-177-88,-48 263 72,56-248-33,-9 316 75,17-307-67,1 304 88,0-312-62,10 270 94,-9-279-94,-2-19-108,-6 230 285,-15-64-128,14-175-116,0-11-102,-1 0 1,-1 0 0,-15 26-1,24-50-48,0 1 0,0-1 0,-1 1 0,1-1 0,0 0 0,0 1 0,-1-1 0,1 1 0,0-1 0,-1 1 0,1-1 0,0 0 0,-1 1 0,1-1 0,0 0 0,-1 1 0,1-1 0,-1 0 0,1 1 0,-1-1-1,1 0 1,-1 0 0,1 0 0,-1 0 0,1 1 0,-1-1 0,1 0 0,-1 0 0,1 0 0,-1 0 0,1 0 0,-1 0 0,0 0 0,-4-1 9,0 1 0,1-1 1,-1 0-1,1 0 0,-1 0 0,1 0 0,-1-1 0,1 0 1,0 0-1,0 0 0,-4-3 0,-7-5-554,-22-21 0,31 26 226,-67-58-6711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4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1 435 9952,'134'-21'17,"127"-21"11,-197 32-1,287-51 3,-277 47-35,313-62-24,-311 58-111,280-103-1163,-178 50-4370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4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11032,'24'-26'-129,"-22"25"115,-1 0 0,1 0 1,-1 0-1,1 0 0,-1 0 0,1 1 0,-1-1 1,1 1-1,0-1 0,-1 1 0,1-1 1,0 1-1,-1 0 0,1 0 0,2 0 0,-3 0 3,-1 0 0,0 0-1,1 0 1,-1 0 0,0 0-1,1 0 1,-1 0-1,0 0 1,0 0 0,1 1-1,-1-1 1,0 0 0,1 0-1,-1 0 1,0 0 0,0 1-1,1-1 1,-1 0 0,0 0-1,0 1 1,0-1-1,1 0 1,-1 0 0,0 1-1,0-1 1,1 1 0,6 9-131,2 1 109,-1 1 1,-1 0 0,0 0-1,9 21 1,69 191 536,-77-202-462,24 54 324,-27-66-264,2 7 2,2 0 1,0-1-1,1 0 1,0 0-1,17 18 1,-12-17 96,23 19 1,-37-35-189,0 0 0,0-1 0,0 1 0,0-1 1,0 0-1,0 1 0,0-1 0,0 0 0,0 1 1,0-1-1,0 0 0,0 0 0,1 0 0,-1 0 1,0 0-1,0 0 0,0 0 0,0 0 0,0 0 1,0-1-1,0 1 0,0 0 0,0-1 0,2 0 1,1-1 22,24-11 23,-16 2 48,44-77 29,-52 80-122,0 0 1,0 0 0,0 0 0,4-17 0,-2 3-3,3 0-5,9-37 29,-6 15-14,-4 8 0,2 1 0,25-62 0,-34 97-22,-1-1 1,0 1-1,0-1 1,1 1-1,-1 0 1,0-1-1,0 1 0,1 0 1,-1-1-1,0 1 1,1 0-1,-1-1 1,1 1-1,-1 0 1,0 0-1,1-1 0,-1 1 1,1 0-1,-1 0 1,0 0-1,1 0 1,-1 0-1,1-1 1,-1 1-1,1 0 0,-1 0 1,1 0-1,-1 0 1,1 0-1,-1 0 1,1 1-1,-1-1 1,0 0-1,1 0 0,-1 0 1,1 0-1,-1 0 1,1 1-1,-1-1 1,0 0-1,1 0 0,0 1 1,-1-1 0,3 2 0,-1 0 0,0 0-1,0 0 1,0 0 0,-1 0 0,1 0 0,0 0 0,-1 1-1,0-1 1,1 1 0,-1-1 0,1 4 0,10 39 5,-9-20-4,0 41-1,-9 67 4,-14 44-3,-13 31-2,-12 21 0,-7 14 0,-2 8 0,4-27 0,10-74-2,24-100-3,-22 54 4,31-85 1,-2-2 0,0 1 0,-13 18 0,21-33 0,-1 0 0,0-1 0,0 1 0,0-1 0,0 1 0,-1-1 0,1 1 0,0-1 0,-1 0 0,0 0 0,1 0 0,-1-1 0,0 1 0,0-1 0,0 1 0,0-1 0,0 0 0,-1 0 0,1-1 0,0 1 1,0 0-1,-1-1 0,1 0 0,0 0 0,-1 0 0,1 0 0,0-1 0,0 1 0,-1-1 0,-3-1 0,6 2 0,1 0 1,-1 0-1,0 0 0,0-1 1,0 1-1,1 0 0,-1-1 0,0 1 1,0-1-1,1 1 0,-1-1 1,0 1-1,1-1 0,-1 1 1,0-1-1,1 1 0,-1-1 1,1 0-1,-1 1 0,0-3 1,-8-12 1,0 0 0,2-1 1,0-1-1,-9-29 1,15 43-1,0-1 1,0 1 0,1 0-1,0-1 1,-1 1 0,1-1-1,1-4 1,26-205 38,-14 162 13,76-232 28,-84 269-50,1-1-1,7-13 1,142-267 111,-117 238-23,62-74 0,-1 20-72,-92 104-18,0 0 0,0 0 1,12-8-1,167-107 130,-151 108-112,146-24 27,-143 33-14,150-31-1694,-90 11-6927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4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9592,'1'47'17,"9"137"14,-6-134 9,28 204 38,-25-204 77,36 231 64,-33-221-78,57 249 211,-67-307-346,44 232 347,-27-67 23,-9-100 153,-9-77-505,1 5-2,-1 0-1,1 0 1,0 0-1,1 0 1,-1 0-1,3-6 1,21-103 142,-16 89-63,62-104 38,-51 100-78,96-125 26,-90 122-47,-10 13-18,2-3 1,1 1-1,0 0 1,2 2 0,35-29 0,-47 43-10,0 0 0,0 0 1,0 0-1,1 1 0,0 0 1,-1 1-1,16-4 0,-23 7-9,-1 0 0,1 0-1,-1 0 1,1 0-1,-1 0 1,1 0 0,-1 0-1,1 0 1,-1 0 0,1 0-1,0 0 1,-1 0 0,1 0-1,-1 0 1,1 1 0,-1-1-1,1 0 1,-1 0-1,1 1 1,-1-1 0,0 0-1,1 1 1,-1-1 0,1 0-1,0 1 1,12 11 31,-1 1 0,0 1 0,17 23 0,-27-34-22,-1-1 1,1 1-1,-1-1 0,1 1 1,-1 0-1,0-1 0,1 5 1,10 38 58,8 60 0,-19-73 9,-21 161 111,3-29-88,18-133-56,1-17-39,1 1 1,1-2-1,0 1 0,1 0 1,1-1-1,11 21 0,-17-33-8,0 0-1,1-1 1,-1 1-1,0-1 1,1 1-1,-1 0 1,1-1-1,-1 1 1,1-1-1,0 1 0,-1-1 1,1 1-1,-1-1 1,1 1-1,0-1 1,-1 0-1,1 1 1,0-1-1,-1 0 1,1 0-1,0 0 1,0 1-1,-1-1 1,1 0-1,0 0 1,0 0-1,0 0 1,14 0-184,0 0 1,0-1-1,0-1 1,0 0-1,-1-1 0,1-1 1,-1 0-1,23-11 1,60-21-8111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38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75 4040,'0'0'1007,"0"-5"-854,0 2-133,0 1 1,0-1-1,0 1 1,1 0-1,0-1 0,-1 1 1,1 0-1,0-1 1,0 1-1,0 0 1,0 0-1,0 0 0,1-1 1,-1 2-1,1-1 1,-1 0-1,1 0 1,0 0-1,0 1 0,0-1 1,0 1-1,0-1 1,0 1-1,3-2 0,1 0 9,0 1 0,0-1 0,0 1 0,0 0 0,0 0 0,1 1 0,-1 0 0,1 0-1,-1 0 1,1 1 0,-1 0 0,1 0 0,-1 1 0,1 0 0,11 3 0,-8-3-13,7 3 66,1 0 0,0 1 0,-1 1 0,32 15 0,-34-14-45,-10-5-2,1 0 0,-1 0 0,1 1 0,-1 0 0,0 0 0,0 1 0,-1-1-1,5 5 1,5 4 11,26 25 10,-36-34-37,0 1 1,0-1-1,-1 1 0,0 0 1,0 0-1,0 0 1,0 0-1,4 8 0,0 3 7,14 26 8,-16-25 40,-5-6-60,-1-1 0,0 1 1,0-1-1,-1 1 0,0-1 0,-5 13 1,-3-7 45,-20 12 5,-1-1 0,-60 39 1,76-56-57,-47 22 35,-122 53 96,182-83-136,0 0 0,0 0 0,0 0 0,0-1-1,0 1 1,0 0 0,0-1 0,-1 1 0,1-1 0,0 0 0,0 0-1,0 0 1,0 0 0,-1 0 0,1 0 0,0-1 0,0 1 0,-3-1-1,4 0 72,3 0-64,0 0 1,0 0-1,0 0 0,1 0 1,-1 1-1,0-1 0,1 1 1,-1-1-1,5 1 0,11-2 50,5 0-20,1 1-1,38 3 1,30 5 30,-87-6-64,1 0 1,-1 1 0,1-1-1,-1 1 1,0 0 0,1 1-1,-1-1 1,0 1-1,-1 0 1,1 0 0,0 0-1,6 8 1,-5-6 2,-3-3-1,1 1-1,-1-1 1,0 1-1,-1 0 1,1 0-1,-1 1 1,1-1-1,-1 0 1,0 1-1,0-1 1,0 1-1,-1 0 1,1 0 0,-1 0-1,0 0 1,0-1-1,0 1 1,-1 1-1,1 3 1,-3 5 71,-2-4-56,0-1 1,0 0-1,-1 0 1,0 0-1,-1 0 0,1-1 1,-1 0-1,-1 0 1,1 0-1,-1-1 1,-13 9-1,10-9-7,7-3-4,-1-1-1,1 0 1,-1 0 0,0 0 0,0-1 0,0 1-1,0-1 1,-5 1 0,3 0 4,-1 0 0,0-1 0,1 0 0,-1 0 0,0-1 0,0 0 0,0 0 0,1 0 0,-1-1 0,0 0 0,0-1 0,-6-1 0,10 0-13,-1 1 0,1-1 0,0 1-1,0-1 1,0 0 0,0-1 0,1 1-1,-1 0 1,1-1 0,-1 1 0,1-1-1,1 0 1,-1 0 0,0 0 0,-1-6-1,-12-44-1105,1-4-4438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45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393 398 8248,'13'-55'9,"2"-22"31,0-76 33,-16 127 22,0 17-74,-1 0 0,0-1 1,-1 1-1,0 0 0,0 0 0,-1 1 0,-5-9 0,9 16-12,0 1 0,0-1 0,-1 1-1,1 0 1,0-1 0,0 1 0,-1 0-1,1-1 1,0 1 0,-1 0-1,1 0 1,0-1 0,-1 1 0,1 0-1,0 0 1,-1-1 0,1 1 0,-1 0-1,1 0 1,0 0 0,-1 0 0,1 0-1,-1 0 1,1 0 0,-1 0 0,1-1-1,0 1 1,-1 1 0,-8-1 30,1 1 0,-1 0 1,1 0-1,0 1 0,0 0 0,-1 1 1,1 0-1,-10 5 0,-5 7 209,-112 114 99,109-97-127,-78 124 96,102-153-279,0 1 0,0-1 1,1 0-1,-1 1 0,1-1 1,-2 6-1,-1 12 37,0-1 1,2 0-1,0 1 1,2 31-1,0-50-50,0 0 0,1 0 1,-1 0-1,0 0 0,1 0 0,-1 0 1,1-1-1,0 1 0,0 0 0,1 3 1,12 16 99,0 0 1,34 37-1,-28-42 143,-3-6-176,2-1 0,-1 0 1,27 8-1,-43-16-74,-1-1 1,0 0-1,0 1 1,1-1-1,-1 0 1,0 0-1,1 0 0,-1 0 1,0 0-1,1 0 1,-1 0-1,2-1 1,13-3 58,0-1 0,0-1 1,28-14-1,-26 7 91,-13 7-123,4-2-13,-2 0 0,1-1 0,-1 0 0,0 0 0,0 0 0,-2-1-1,1 0 1,-1-1 0,6-16 0,0-4 46,-2 1 1,-2-1-1,0 0 0,-2-1 1,1-55-1,-6 69-10,0 2-1,0 31-2,1 35-29,2 1-10,5 11-18,-5-53-7,1 0 1,-1-1-1,1 1 1,1-1-1,0 0 1,0 0-1,0-1 1,1 0-1,0 0 1,13 12-1,-18-18 0,1 1-1,0 0 0,0-1 1,0 1-1,0-1 1,0 0-1,0 0 0,4 2 1,35 13-5,58 15 1,-66-27-35,9-4 11,70-9 0,-85 1-45,10-9 15,42-28 1,-59 29-75,-2-4 48,0 0-1,-1-1 1,24-41 0,-11 16-83,2 2 0,39-44 1,-32 54 120,-23 25-39,-7 7 72,0 0 0,0 0-1,0 1 1,0 1 0,1-1 0,-1 2 0,10 0 0,-18-1 10,0 0-1,1 1 1,-1-1 0,0 0 0,0 1 0,1-1 0,-1 1 0,0-1 0,0 1 0,0-1 0,0 1 0,2 1 0,10 9-8,0 1 1,0 0-1,-1 0 1,12 18 0,-11-6-9,86 213-13,-65-141 31,-6 12 1,-14 16 1,-13-68 3,-8 85 0,6-138-3,1-1-1,0 1 1,-1-1 0,1 1-1,-1-1 1,0 1 0,1-1-1,-1 0 1,-2 3 0,-4 9 0,-2 0 1,1-1 0,-2 0 0,0 0 0,-14 13-1,23-25 0,0 0 1,0 0-1,0 0 0,-1 0 0,1 0 0,0-1 0,-1 1 0,1 0 0,-1-1 0,1 1 1,-3 0-1,2 0 0,-7 2 4,0 0-1,-1-1 1,0 0-1,1 0 1,-1-1-1,0 0 1,0-1-1,1 0 1,-1 0 0,0-1-1,-17-4 1,-1-2 16,-35-15 0,63 22-20,0 0-1,-1 0 0,1 0 1,0 0-1,-1 0 1,1-1-1,0 1 0,-1 0 1,1 0-1,0 0 0,-1 0 1,1-1-1,0 1 1,0 0-1,-1 0 0,1 0 1,0-1-1,0 1 0,-1 0 1,1 0-1,0-1 1,0 1-1,0 0 0,-1-1 1,1 1-1,0 0 0,0-1 1,0 1-1,0 0 1,0-1-1,0 1 0,0 0 1,0-1-1,0 1 0,0 0 1,0-1-1,0 1 1,0-1-1,0-3 2,1 0 1,-1 0-1,1 1 0,0-1 1,0 0-1,0 0 0,0 1 1,1-1-1,-1 1 0,4-6 1,27-33-839,-22 31 174,45-57-6811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5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90 6368,'-7'0'49,"-62"8"1375,58-5-570,52-4-372,81-5-53,74-11-9,-125 10-389,-14 2 96,247-18 42,-244 20-82,224-10 31,-235 9-44,129-11-1246,-107 9-5128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52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0 402 8880,'18'4'2,"-14"-2"0,0-1 0,0 0 1,0 0-1,-1 0 0,1 0 0,7-1 0,122 5 25,-94-7-6,227-28 44,-200 19 110,294-56 84,-287 51-39,266-78 72,-281 74-151,204-95-1170,-134 53-4991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5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8432,'9'1'36,"1"0"1,-1 1-1,0 0 1,0 0-1,0 1 1,0 1-1,0 0 1,12 7-1,-11-6 13,161 82 351,-136-68-232,157 103 73,-187-119-219,-1 0 0,0 0 0,0 0 0,0 0 0,0 1-1,-1 0 1,5 6 0,-8-10-22,24 28 89,28 47 1,11 51-29,-57-115-18,-2 1-1,6 19 1,46 232 137,-55-255-153,0 1 0,0 0 0,-2 15 0,1-24-27,-9 127 112,-16 9-71,25-136-41,-2 8 19,0-1 0,0 1 0,0 0 0,-8 14 0,10-22-19,-60 120 99,37-85-81,-30 34 0,20-32 63,-171 152 95,177-164-252,-9 5-288,2 2 0,-54 64 0,73-73-6269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53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1 328 9144,'15'5'84,"1"0"0,-1-1 0,24 2 0,18 5 134,-42-7-196,-9-3 5,0 1 1,0 0-1,0 0 1,-1 0 0,1 1-1,7 5 1,83 54 204,-80-45-64,2 11-49,25 57 1,-34-57 40,25 160 68,-27-145-47,-4-16-90,1 2-18,1 0 0,1 0 0,1 0 0,17 40 0,-14-46 18,2 0-1,23 33 1,-34-55-79,-1 0 0,1 0 0,0 0 0,0 0 0,0-1 0,0 1 0,0 0 0,0 0 0,0-1 0,0 1 0,0 0 0,0-1 0,2 2 0,8 1 22,0 1-1,0-1 1,0-1 0,0 0 0,1-1-1,19 0 1,-7-6 114,125-63 59,-145 65-187,1 0 0,0 1 0,-1-2 0,1 1 0,5-6 0,155-161 138,-159 163-139,0-1-1,-1 1 0,7-11 1,99-192 78,-108 204-89,0 1-1,-1-1 1,0 0 0,0 0 0,1-8 0,-3 14-8,19-110 46,-15-6-27,-4 116-19,0-8 12,-1-1 0,1 1 0,-4-13 0,2 9 1,-5-32 16,-3 0 0,-2 1-1,-18-45 1,-11-12 55,41 99-81,0 0 0,0 1 0,0-1 0,0 1 0,0-1 0,-1 1 0,1-1 0,0 0 0,0 1 0,-1-1 0,1 1 0,0-1 0,-1 1 0,1 0 0,-1-1 0,1 1 0,-1-1-1,1 1 1,-1 0 0,1-1 0,-1 1 0,1 0 0,-1 0 0,1-1 0,-1 1 0,1 0 0,-1 0 0,0 0 0,1 0 0,-1-1 0,1 1 0,-1 0 0,1 0 0,-1 0 0,0 0 0,1 1 0,-1-1 0,1 0 0,-1 0 0,0 0 0,1 0 0,-1 1 0,1-1 0,-2 1 0,2-1 3,-18 18 21,12-4 33,1 15-34,2-1 0,-1 34 0,6-31 8,29 136 8,-21-134-27,27 51 4,18 17-14,4 6 0,0 10-3,-36-69-4,56 133-28,-35-81-17,-44-99 44,0-1 1,0 0-1,0 1 0,1-1 1,-1 0-1,0 1 1,0-1-1,0 1 0,1-1 1,-1 0-1,0 1 0,0-1 1,0 0-1,1 0 1,-1 1-1,0-1 0,1 0 1,-1 0-1,0 1 1,1-1-1,-1 0 0,0 0 1,1 0-1,-1 1 0,1-1 1,-1 0-1,1 0 1,1 0-42,0 0 0,0 0 0,0 0 0,1-1 0,-1 1 0,0 0 0,0-1 0,0 0 0,0 1 0,0-1 0,0 0 0,0 0 0,0 0 0,0-1 0,0 1 0,-1 0 0,1-1 0,0 1 0,-1-1 0,1 1 1,-1-1-1,2-3 0,3-1-656,29-27-7413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5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9592,'23'-2'184,"0"1"0,0 1 1,-1 1-1,1 1 1,0 1-1,28 8 0,9 10-44,-37-9 174,89 64 95,-91-57-242,75 93 62,-80-86-82,6 26-43,16 57 0,-30-72 56,-4-12-82,5 24 67,2 89 0,-9-116-53,-1 9 150,-4 53 0,4-84-239,-1 0 0,0 0 0,0 0 1,0 0-1,0 1 0,0-1 1,0 0-1,0 0 0,0 0 0,0 0 1,0 0-1,0 0 0,0 1 0,0-1 1,0 0-1,0 0 0,0 0 1,0 0-1,0 0 0,0 0 0,0 0 1,0 1-1,-1-1 0,1 0 1,0 0-1,0 0 0,0 0 0,0 0 1,0 0-1,0 0 0,0 0 0,0 1 1,0-1-1,-1 0 0,1 0 1,0 0-1,0 0 0,0 0 0,0 0 1,0 0-1,0 0 0,0 0 1,-1 0-1,1 0 0,0 0 0,0 0 1,0 0-1,0 0 0,0 0 0,0 0 1,-1 0-1,1 0 0,0 0 1,0 0-1,0 0 0,0 0 0,0 0 1,0 0-1,0 0 0,-1 0 1,0-1 8,-1 1 0,0 0 0,1-1 0,-1 1 0,0-1 1,1 0-1,-1 1 0,1-1 0,-1 0 0,1 0 0,-1 0 0,1 0 1,-2-1-1,1-1 8,-1 0 1,1 0 0,0-1-1,0 1 1,1 0-1,-1-1 1,1 1-1,-1-1 1,0-7 0,-26-130 176,4-72 41,24 207-233,-2-29 35,13-140 12,-4 140-32,55-141 5,-61 173-24,0 0-1,0 0 1,1 0 0,-1 1-1,1-1 1,0 0 0,-1 1-1,1-1 1,4-3 0,6-7 1,0 1 0,26-19 0,-31 26-2,0 1 0,0 0 1,1 0-1,0 1 0,0 0 0,-1 0 0,2 1 0,-1 0 0,10-1 1,-7 2-1,0 0 0,0 1 0,1 1 0,-1 0 0,0 0 0,0 1 0,12 4 0,-5-1 0,-1 2 0,0 0 0,-1 1 0,22 13 0,-13-3 0,47 39 0,12 29 0,-10 9 0,-4 6 0,-53-72 0,25 58 0,-1 43 0,-14-7 0,-12-23 0,-6 19-1767,-5-79-7066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5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853 1003 10040,'4'-5'41,"-1"1"-1,0-1 1,-1 0 0,1 0 0,-1 0 0,0-1-1,0 1 1,-1 0 0,0-1 0,1 1 0,-2-1 0,1-10-1,-5 9 334,-11-4-110,-28-15 0,24 20 137,-19 0-136,-59-2 1,64 12-46,-170 55 73,196-57-263,-1 1-1,1 1 1,0-1-1,-7 5 1,-182 134 170,189-137-178,1 1 0,0 0 0,-8 9 0,-105 157 99,116-168-113,1 0 0,0 0 0,0 0-1,1 0 1,-1 0 0,-1 8 0,3-12-8,-7 28 29,-4 38 1,8-34-21,3 35 0,0-67-9,0 4 4,0 0 1,0 0-1,1-1 0,-1 1 0,1 0 0,0 0 0,2 6 1,6 15 11,15 33 1,-15-41-14,1-1 1,16 19 0,-26-35-4,0 1 1,1 1 0,0-1 0,1 0 1,-1 1-1,0-1 0,0 0 0,0 0 1,1 0-1,-1 0 0,1 0 0,-1 0 1,1 0-1,-1 0 0,1-1 0,-1 1 1,4 0-1,10 5 5,1-1 1,0 0-1,21 3 0,-13-6-1,51-2 0,-71 0-3,0 0 0,0 0 1,0-1-1,0 1 0,0-1 1,0 0-1,0-1 1,6-1-1,-10 3-2,24-9 8,0-2 1,29-15-1,-26 8-3,41-35 0,-68 53-5,7-6 5,0-1 0,0 1 0,7-10 0,133-182 23,-143 192-24,-1 0 0,1 0 0,-1 0 0,4-13 0,33-102 16,-12-18-14,-19 81 8,23-229 3,-29 233-10,1-73-1,-3-14-4,-1 25-2,2 35 0,-5 29 0,-1 31 0,4 21 0,0-1 0,0 1 0,0 0 0,0 0 0,0 0 0,0 0 0,0 0 0,0 0 0,0 0 0,0 0 0,0-1 0,0 1 0,0 0 0,0 0 0,-1 0 0,1 0 0,0 0 0,0 0 0,0 0 0,0 0 0,0 0 0,0 0 0,0-1 0,0 1 0,0 0 0,0 0 0,0 0 0,-1 0 0,1 0 0,0 0 0,0 0 0,0 0 0,0 0 0,0 0 0,0 0 0,0 0 0,-1 0 0,1 0 0,0 0 0,0 0 0,0 0 0,0 0 0,0 0 0,0 0 0,0 0 0,0 0 0,-1 0 0,1 0 0,0 0 0,0 0 0,0 0 0,0 1 0,0-1 0,0 0 0,0 0 0,0 0 0,0 0 0,-1 0 0,-4 15 0,5-14 0,-11 56 1,-1 28 4,3 23-2,5 25 2,8 27-2,11 9 2,13-8-2,9-17 2,2-24-3,0-24-2,-32-81 0,2 1 0,16 23 0,-21-34 0,0-1 0,0 1 0,0-1 0,0 0 0,1 0 0,0 0 0,9 6 0,-11-9 0,-1 0 0,1 0 0,0 0 0,0 0 0,-1 0 0,1 0 0,0-1 0,0 1 0,0-1 0,0 0 0,0 0 0,0 0 0,0 0 0,3-1 0,-2 0 0,0-1 0,0 1 0,0-1 0,0 0 0,-1 0 0,1 0 0,-1 0 0,1-1 0,-1 0 0,4-3 0,3-5 0,0 0 0,11-16 0,20-35 0,-1-9 1,23-72 8,-45 99-3,47-109 3,-52 128-2,15-20-1,-26 43-6,-1-1 1,0 1-1,1 0 0,0 0 0,-1-1 1,1 1-1,0 1 0,0-1 0,0 0 0,0 0 1,3-1-1,-3 3 0,-1-1 0,1 1 1,-1 0-1,0 0 0,1 1 0,-1-1 1,1 0-1,-1 0 0,0 1 0,1-1 1,-1 1-1,0-1 0,0 1 0,1-1 1,-1 1-1,0 0 0,0 0 0,0-1 1,0 1-1,0 0 0,2 2 0,7 6 1,-1 1 0,16 19 0,23 44 4,-3 10-3,2-1-2,3-13 0,-8-19 0,-14-19 0,-10-14 0,-2-12 1,-13-5 0,0-1-1,0 0 1,0 0-1,-1 0 1,1 0-1,0 0 1,-1 0 0,1-1-1,-1 0 1,1 1-1,-1-1 1,4-3 0,-5 4-1,5-9 7,-5 0-6,0 0 1,-1-1-1,0 1 1,0 0-1,-4-19 1,-3 7 6,-56-101 11,45 97 2,-93-97 16,88 103-2,6 10-25,0 0 0,-1 1 0,0 0 0,-25-7 1,42 15-10,-1 1 0,1 0 0,0-1 0,0 1 0,0 0 1,-1 0-1,1 0 0,0 0 0,0 0 0,-1 0 1,1 0-1,0 0 0,0 1 0,0-1 0,-1 0 1,1 1-1,-2 0 0,-21 10 7,1 1 1,0 0-1,-34 26 0,31-13 7,-106 125 9,111-118-16,8-9-2,-12 31 0,22-45-6,0 0 1,0 0-1,1 0 0,1 1 1,-1-1-1,1 1 0,1 10 1,2-8-2,0 0 1,1 0 0,0 0 0,1-1 0,0 1 0,1-1 0,0 0 0,1 0-1,0 0 1,15 18 0,-19-26 0,0 0-1,0 0 0,1-1 1,-1 1-1,1-1 0,-1 1 1,5 2-1,29 19-1,1-1 0,41 18 1,-74-40-2,-1 1 1,1-1 0,-1 0 0,1 0 0,0 0 0,0 0 0,-1-1 0,6 1 0,-9-1 2,30 3-7,49-2-1,45-17 3,-73 3-7,197-76 0,-239 85 9,-1 0 0,1 0 0,10-7 0,171-126-9,-186 134 10,-1 0 1,1 0-1,-1 0 1,0 0-1,0-1 1,0 1 0,-1-1-1,3-4 1,-5 8 1,21-32-7,18-39 0,8-52-1,-32 71-17,29-197-7,-40 203 0,-2 13 16,1-192-48,-4 199 46,-16-165-53,-7 3-64,23 184 103,4 7 4,3 6 17,0 1 0,-1 1 0,0-1 0,0 0 0,-1 1-1,4 18 1,-3-12 5,5 13-13,-1 1 0,-1 0 0,3 33 0,-9-48 11,1 17-45,-3 143-26,-3-136 7,-35 219-24,29-200 24,-28 234-19,33-237 45,8 234-17,0-233 31,16 69 4,7-24 19,-15-69-10,73 131-28,-82-154 45,-3-9 2,1 1 0,0 0 0,-1-1-1,1 1 1,0 0 0,0-1-1,0 1 1,0-1 0,0 0 0,0 1-1,1-1 1,-1 0 0,0 0-1,1 1 1,-1-1 0,3 1 0,-2 0 140,1-2-50,-3 0-79,1 0 0,-1 0 0,0 0 0,1 0 0,-1 0 1,0 0-1,1 1 0,-1-1 0,0 0 0,1-1 0,-1 1 1,0 0-1,1 0 0,-1 0 0,0 0 0,1 0 0,-1 0 1,0 0-1,1 0 0,-1 0 0,0-1 0,1 1 0,-1 0 1,0 0-1,0 0 0,1-1 0,-1 1 0,3-8 117,0 0-1,-1 1 1,0-1-1,-1 0 1,0 0 0,0 0-1,0 0 1,-1 0-1,-1-1 1,1 1-1,-4-15 1,3 21 59,6-33 483,-4 30-631,0 0 0,0 1-1,0-1 1,1 1 0,0 0 0,-1-1-1,2 1 1,4-7 0,3-6 79,53-96 122,-4-18-112,-42 87-35,-1 0 0,15-80 1,5-73 3,-30 150-44,4-212 21,-12 207-26,-37-182 22,26 195-30,-70-131 15,63 140-22,-15-18 3,-2 2-1,-65-60 0,86 91-30,8 8 0,-1 1 1,1 0-1,-1 0 0,-19-9 1,13 6 5,0 1-5,0-1 0,-1 2 0,0 0 0,0 1 0,-34-8-1,-65-2 13,114 15-18,-1 1 1,0 0-1,1 0 1,-1 0 0,0 0-1,1 0 1,-1 0-1,0 1 1,1-1-1,-1 1 1,-1 0-1,-47 18 7,38-12-6,0 1-1,1 0 1,-15 13 0,9-6 1,-24 30 1,29-29-2,0 0-1,-13 25 0,19-29 0,1 1 0,0-1 0,1 1 0,0 1 0,1-1 0,1 0-1,0 1 1,0 22 0,2-34 0,0 0-1,0 0 0,0 0 1,0 0-1,0 0 0,1 0 1,-1 0-1,1 0 1,-1 0-1,2 2 0,7 16-3,1 0 0,1-1 0,21 28 0,-13-29-34,113 58-20,-99-63-22,158 49-33,-150-48 26,174 66-34,-177-60 36,-1 5 47,-1 2 0,33 33 0,-67-58 33,-1-1-1,1 0 1,-1 1-1,0-1 0,0 1 1,0-1-1,0 1 1,0-1-1,0 1 0,0 0 1,0-1-1,-1 1 0,2 3 1,1 5-10,-1 1 0,1-1 0,-1 0 0,0 15 0,-3-12 8,0 0 1,0 0-1,-5 19 0,5-30 2,1 0 0,-1 1 0,0-1 0,1 0 0,-1 0 0,0 0 0,0 1 0,0-1 0,-1 0 0,1 0 0,-3 3 0,-12 16-25,-26 28 0,-36 20 6,42-40-34,-147 126-16,177-150 65,0 1-1,1 0 1,-10 12-1,-106 173-38,105-154 16,0 15 12,-10 59 0,25-109 17,1 0 1,0 0-1,-1 0 0,1 0 1,0 0-1,0 0 0,0 0 1,1 1-1,-1-1 0,0 0 1,2 2-1,4 14-5,1 0 0,0 0 1,2 0-1,18 27 0,-26-43 6,0-1 0,0 1 0,1 0 0,-1-1 0,1 1 0,-1-1 0,1 0 0,-1 1 0,1-1 0,0 0 0,0 0 0,3 1 0,19 11-12,39 14 1,45 3 2,-57-21-14,224 21-4,-218-26 10,238-7-4,-238-2-2,209-51-1920,-137 19-7655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5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26 5560,'3'-4'120,"16"-14"378,-19 18-470,1 0-1,0-1 1,-1 1-1,1-1 1,0 1-1,0 0 1,-1 0-1,1-1 0,0 1 1,0 0-1,0 0 1,-1 0-1,1 0 1,0 0-1,0 0 0,0 0 1,0 0-1,-1 0 1,1 0-1,0 1 1,0-1-1,0 0 1,-1 0-1,1 1 0,1 0 1,13 9-8,-15-9 20,7 5 35,1 0 0,-2 1 0,1 0 0,-1 0 0,0 0 0,7 14 0,-7-13-31,3 12 163,-1 13-109,-2 1-1,4 40 1,-11-37 129,-29 186 85,19-170-111,-51 241 90,50-232-70,-46 262 90,49-258-110,-28 256 83,34-261-97,9 218 65,-1-231-111,0-18-70,-1 4-7,2 0 0,2 0 1,17 47-1,10 0 119,-34-80-174,0 1 1,0-1 0,0 1-1,0-1 1,0 0-1,1 0 1,-1 1 0,0-1-1,1 0 1,-1 0 0,1 0-1,-1 0 1,1-1-1,0 1 1,-1 0 0,1-1-1,0 1 1,-1-1 0,1 0-1,0 1 1,0-1 0,-1 0-1,1 0 1,0 0-1,0 0 1,0 0 0,1-1-1,0 1 8,-3 0-12,1 0 1,-1 0-1,1 0 0,-1-1 0,1 1 0,0 0 0,-1 0 1,1 0-1,-1 0 0,0-1 0,1 1 0,-1 0 0,1 0 0,-1-1 1,1 1-1,-1 0 0,1-1 0,-1 1 0,0 0 0,1-1 0,-1 0 1,19-20 74,26-37 1,-43 55-63,0 1 0,-1-1 0,1 0 0,-1 0 0,0 0 1,2-6-1,12-46 71,10-77 0,-23 86 45,-13-200 51,5 195-57,-50-228 55,40 221-62,-76-189 46,72 207-87,8 20-48,-3-7-7,-1 1-1,-2 1 0,0 1 0,-30-31 0,24 33 11,-1 1-1,0 1 1,-30-17 0,53 37-14,5 3 4,6 3-20,1 0 1,-1 0-1,1 0 0,1-1 0,-1-1 0,0 0 0,1 0 1,17 3-1,-12-3-2,15 5 17,184 23 6,-165-30-12,79 0-1,26 0-9,-14-9 1,-114 3-4,0 0-1,34-11 1,-44 9-1,0 0 0,0-1 0,24-15 0,-31 16 0,-1 0 0,1-1 0,-2 0 0,1-1 0,12-14 0,-13 10-1,0 0 1,-1 0-1,-1-1 0,0 1 1,-1-1-1,0-1 1,-1 1-1,0-1 1,1-17-1,-3 0-24,-16-134-1600,2 74-6375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55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8880,'2'5'-64,"1"2"35,0 0 0,0 0 0,0 0 1,-1 0-1,0 0 0,-1 1 0,0-1 0,0 1 1,0 14-1,-1 38-158,-13 30 151,-43 149 57,42-186 53,-77 222 55,73-220 79,-50 239 113,59-236 13,-6 185 124,18-204-163,9 16-92,20 56 1,-19-84 37,66 92 99,-62-101-113,-5-10-178,0 0-1,0-1 1,1 0 0,0-1 0,21 7 0,-33-13-41,0 0-1,0 1 1,1-1-1,-1 0 1,0 0 0,0 0-1,1 0 1,-1 0 0,0 0-1,0 0 1,1 0-1,-1 0 1,2-1 0,13-4 18,0-1 0,0 0 1,-1-1-1,16-10 1,-13 1-6,90-103-1404,-49 51-5683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56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80 7984,'2'-3'79,"-10"10"102,-19 19 141,-20 23-236,25-24 135,-98 153 83,98-136-136,-61 171 93,74-175 13,-3 111 108,12-148-361,0 1 0,0-1 0,0 1 0,0-1 0,0 1 1,0-1-1,0 1 0,1-1 0,-1 0 0,0 1 0,1-1 0,1 3 0,3 5 32,1 0 1,0 0 0,1-1 0,-1 1-1,2-1 1,14 13 0,-20-20-34,-1 0 0,0 0 0,1 0 0,-1-1 0,1 1 0,-1 0 0,1-1 0,-1 1 0,1 0 0,-1-1 0,4 1 0,24 3 90,0 0 0,50-2 0,-49-7 104,9-9-70,66-34 1,-103 47-132,0 0 0,0 0 0,0 0 0,-1-1 0,1 1 0,0-1-1,0 1 1,-1-1 0,1 1 0,-1-1 0,0 0 0,2-2 0,-3 4-13,12-16 86,18-34 0,-20 26-55,10-32-1,-20 56-30,2-4 23,0-1-1,-1 1 0,0-1 0,0 0 0,0-7 1,3-189 161,-4 194-160,0 0 0,-1 0 0,0 0 0,-2-7 0,-16-52 58,-27-66 0,44 128-70,0 1 1,1-1-1,-1 1 1,0-1-1,-1 1 1,1 0-1,-4-5 1,6 8-13,-19-21 50,-24-23 0,25 29-29,-32-20 0,20 20 93,-110-28 43,117 41-49,14 3-88,-1 0 1,1 0-1,0 1 0,-1 0 1,1 1-1,-10 4 1,18-7-20,1 0 0,0 0 1,-1 0-1,1 0 1,0 0-1,-1 1 1,1-1-1,0 0 0,-1 0 1,1 0-1,0 0 1,0 1-1,-1-1 1,1 0-1,0 0 0,0 1 1,-1-1-1,1 0 1,0 1-1,0-1 1,0 0-1,0 1 0,0-1 1,-1 0-1,1 1 1,0-1-1,0 0 1,0 1-1,-1 21 44,2-20-44,-1 0-1,1 0 1,0 0-1,-1 0 1,1-1 0,0 1-1,0 0 1,0 0-1,0-1 1,1 1-1,-1-1 1,0 1-1,1-1 1,-1 0-1,1 1 1,2 0 0,11 6-39,0-1 1,0-1-1,1 0 1,0-1-1,0-1 1,30 4-1,-14-2-1351,81 18-6871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38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5296,'-10'12'15,"8"-10"77,3-1-83,1 0 1,0 0 0,0 0 0,0 0 0,-1-1 0,1 1 0,0-1 0,0 1 0,0-1 0,0 0 0,0 1-1,4-2 1,-6 1-4,15 1 21,0 0-1,0 1 1,16 4-1,-17-3-4,108 24 270,-76-15-89,46 19 50,-89-30-227,0 0-1,-1 0 1,1 0-1,-1 0 1,1 1-1,-1-1 1,0 1 0,1-1-1,-1 1 1,0 0-1,0 0 1,2 3-1,3 3 23,-4-5-27,0 0 0,0 0 0,-1 0-1,1 0 1,-1 1 0,0-1 0,0 1 0,0-1 0,0 1 0,-1 0-1,0 0 1,1-1 0,-1 1 0,0 0 0,-1 0 0,1 0-1,-1 0 1,0 0 0,0 1 0,0-1 0,-1 0 0,1 0-1,-1 0 1,-2 6 0,-3 6 41,0 0 0,-2-1 0,0 1-1,-17 23 1,2-1 12,12-20-18,2 1 1,0 0-1,-11 36 0,17-42-44,-4 29 62,5-22-50,-10 103 144,12-120-158,0 0 0,1 1 1,-1-1-1,1 0 0,-1 0 1,1 0-1,2 6 0,0-1 2,-3-6 22,3 0-1,11 5-993,4 2-3873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5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110 177 8968,'14'-15'16,"-9"9"4,0 1 0,1 0 1,-1 0-1,1 0 1,0 0-1,7-3 0,-16 28 214,0-9-212,-12 30 204,-40 75 39,42-87-57,-43 138 84,48-130-104,-9 157 83,20-157-70,3-9-131,1 1-1,2-1 1,14 31 0,-10-39 90,-2-7-87,1-1-1,24 21 1,-36-33-67,1 1 0,-1-1-1,1 0 1,-1 1-1,0-1 1,1 0 0,-1 0-1,1 0 1,-1 1-1,1-1 1,-1 0 0,1 0-1,-1 0 1,0 0-1,1 0 1,-1 0 0,1 0-1,-1 0 1,1 0 0,-1 0-1,1 0 1,-1 0-1,2-1 1,20-3 59,-1-2 0,25-9 0,-23 4 75,-17 7-107,10-5 8,0 0 0,-1-1 0,-1-1 1,0-1-1,0 0 0,16-19 0,102-128 388,-120 143-409,-7 11-4,-1-1 0,1 1-1,-1 1 1,1-1 0,1 1 0,5-5 0,-2 3 2,0 0 0,0 1 0,1 1 0,0-1 0,0 1 1,10-2-1,-19 5-14,0 1 0,0 0 0,0 0 0,0 0 0,-1 0 0,1 0 0,0 0 0,0 0 0,0 0 0,0 0 0,0 0 0,-1 0 0,1 0 0,0 1 0,0-1 0,0 0 0,-1 1 0,1-1 0,1 1 0,15 9 17,0 1 1,-1 1 0,0 0 0,17 18 0,-11-6 46,95 115 32,-93-111-33,96 92 23,-99-102-36,6 0-18,42 19 0,-68-36-33,0-1 0,0 1 0,0-1 0,0 0 0,0 1 1,1-1-1,-1 0 0,0 0 0,0 0 0,0 1 1,1-1-1,1-1 0,10 0 7,-1-1 0,0-1 1,1 0-1,-1-1 0,15-7 0,-25 10-6,0 0-1,0 0 0,-1 0 1,1 0-1,0 0 0,-1 0 1,1-1-1,-1 1 0,2-2 1,17-21 12,-1 0 0,24-42 0,-42 63-12,1 0 1,-1 0-1,1 0 1,-1 1 0,0-2-1,0 1 1,-1 0-1,2-5 1,4-42 26,0-80 1,-11 91 9,4 36-37,-7-37 22,-1 2 1,-3 0 0,-29-69 0,-78-175 205,109 255-220,6 18 5,1-1 0,-2 1-1,1 0 1,-1 0-1,-7-8 1,-39-56 93,51 72-106,-1 1 0,1-1-1,-1 1 1,1-1-1,-1 1 1,1 0 0,-1-1-1,0 1 1,1-1 0,-1 1-1,1 0 1,-1 0 0,0-1-1,1 1 1,-1 0 0,0 0-1,1 0 1,-1 0 0,0 0-1,1 0 1,-1 0 0,0 0-1,0 0 1,1 0-1,-1 0 1,0 0 0,1 0-1,-1 1 1,1-1 0,-1 0-1,0 0 1,1 1 0,-1-1-1,1 1 1,-1-1 0,0 0-1,1 1 1,-1-1 0,0 1-1,1 0 5,-2 1-1,0 0-1,0 0 1,0 1 0,1-1 0,-1 1 0,1-1 0,0 1 0,-1 0 0,1 0 0,0-1 0,0 6 0,-7 36 59,8-43-67,-6 65-1785,1 3-7200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1:5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9592,'3'-1'113,"64"-23"979,-65 24-585,6-1 169,-4 1-337,-3 11-13,-1 15-1769,0 3-6103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2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606 133 2248,'0'0'1904,"0"-5"-1451,0-16-277,0 21-162,0-1 1,0 1-1,0 0 0,1-1 0,-1 1 1,0 0-1,0 0 0,-1-1 0,1 1 0,0 0 1,0 0-1,0-1 0,0 1 0,0 0 1,0-1-1,0 1 0,0 0 0,0 0 0,0-1 1,-1 1-1,1 0 0,0 0 0,0 0 1,0-1-1,-1 1 0,1 0 0,0 0 0,0 0 1,-1-1-1,-17-14 399,-1 1 0,-35-20 1,42 28-275,0 1 0,0 1 1,-1 0-1,1 0 1,-1 2-1,-25-4 1,23 4-101,10 1 4,0 0-1,-1 1 1,1 0-1,0-1 1,0 2 0,-9 0-1,-14 4 129,-38 12-1,47-8 64,-7 9-49,1 1 0,1 1 1,-43 47-1,34-25-108,22-24 97,-25 70 60,32-71-100,4 6-74,0-1 1,5 29-1,1-30 48,55 94 44,-45-92-64,70 74 27,-68-82-95,28 14 0,-37-25-19,1 0 0,0-1 0,19 5 0,-1-4-3,1-1 1,-1-1 0,1-1-1,0-1 1,34-6 0,6-8-1217,0-4-4868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2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9688,'1'4'9,"4"45"96,0 67-1,-3-31 62,13 77 60,-2-88-108,59 198 163,-39-169-188,-5-9-27,44 103 84,-70-192-140,0-1-1,0 1 1,-1 0-1,1 0 0,-1 0 1,0 0-1,0 0 1,0 0-1,-1 0 1,0 1-1,0-1 0,0 0 1,-1 0-1,0 0 1,0 0-1,-3 10 1,-2-4 25,0 0 0,0 0 1,-2-1-1,1 0 0,-1 0 0,0-1 1,-11 9-1,14-13 21,-5 5 7,8-8 1,1-1-36,1-1 0,-1 1 1,0-1-1,0 1 1,0-1-1,1 0 1,-1 1-1,0-1 0,0 0 1,0 1-1,0-1 1,0 0-1,1 0 0,-1 0 1,0 0-1,0 0 1,0 0-1,0 0 0,0 0 1,0 0-1,0 0 1,0 0-1,1 0 1,-1-1-1,0 1 0,0 0 1,0-1-1,0 0 1,-8-23 114,1-1 1,2 0 0,0-1 0,-2-33-1,7 46-122,0 8-5,1 1 0,0-1-1,0 0 1,0 1 0,1-1-1,-1 0 1,3-6 0,1-7 30,1-1 0,0 1 1,2 1-1,0 0 0,1 0 1,12-20-1,-11 22-31,-5 10-3,0-1 0,0 1 0,0 0 0,0 0 0,1 0 0,7-6 0,19-16 60,1 1 1,48-29 0,-64 45-62,-9 6-1,-1 0-1,1 0 1,0 1 0,1 0 0,10-2 0,-14 3-2,3 0-1,0-1 0,1 1 0,-1 1 0,0-1 0,1 1 0,-1 0 0,0 1 0,1 0 0,-1 0 0,1 0 0,-1 1 0,1 0 0,7 3 0,-13-4-5,1 1-1,-1 0 1,1 0-1,-1 0 1,0 0-1,1 0 1,-1 1-1,0-1 1,0 1-1,0-1 1,0 1-1,0 0 0,0 0 1,0-1-1,-1 1 1,1 1-1,2 3 1,17 32 1,-2 13-3,-4 10 0,0-1 0,3-7 0,-7-28-4,1-1 0,1 0 1,18 24-1,-13-23-3,-6-6-4,2-1 0,18 20 0,-18-24 10,-2-1 0,-11-7 2,3 8-1,-2-10 0,1 17 0,-4 4 6,1-25-6,0 1 0,0-1 1,0 0-1,0 1 0,0-1 0,0 0 0,0 1 0,0-1 0,0 1 0,0-1 0,0 0 0,0 1 1,0-1-1,1 0 0,-1 1 0,0-1 0,0 0 0,0 0 0,1 1 0,-1-1 0,0 0 0,0 1 1,1-1-1,-1 0 0,0 0 0,1 1 0,1-1 0,0 0 1,1 0-1,-1 0 1,0-1-1,0 1 1,0 0-1,1-1 1,-1 0-1,0 1 1,3-3-1,49-19-1685,4-3-6748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2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675 225 8344,'0'1'6,"0"-1"0,0 0 0,0 0 0,1 0 0,-1 0 0,0 0 0,0 0 0,1 0 0,-1 0 1,0 0-1,0 0 0,1 0 0,-1 0 0,0 0 0,0 0 0,1 0 0,-1 0 0,0 0 0,0 0 0,1 0 0,-1 0 0,0 0 1,0-1-1,0 1 0,1 0 0,-1 0 0,0 0 0,0 0 0,0 0 0,1-1 0,-1 1 0,0 0 0,0 0 0,0 0 1,0-1-1,0 1 0,1 0 0,-1 0 0,0 0 0,0-1 0,0 1 0,0 0 0,0 0 0,0-1 0,0 1 0,0 0 0,0 0 1,0-1-1,-7-16 97,-11-9-65,18 26-32,-8-9 47,0 0 0,-1 1 0,1 1 1,-1-1-1,-12-6 0,10 7-24,4 2 8,-2 0-1,1 0 1,0 1 0,-1 1-1,0-1 1,0 1 0,-12-2-1,10 2 3,-7-1 199,-30-5 0,29 6-162,7 4 192,6 0-183,-9 3 20,0 0-1,1 1 0,0 0 0,-22 12 1,-10 9 247,-72 54 1,101-67-323,10-8 7,0 0 0,0 1 0,1 0 0,-8 9 0,-46 64 161,53-63-84,4-3-84,1 0 0,1 0 1,0 0-1,2 14 1,3-12 50,8 5-24,23 30 1,-21-38 2,-10-9-48,4 2-5,0 0 0,0 0 0,0-1 0,1 0 0,0 0 0,0-1 0,0 0 0,0-1 0,0 0 0,15 1 0,35 2 12,-38-5-17,31-4 1,-31 1 0,31-9-1,26-16 0,-1-9-2,-4-8 0,-53 30 0,0-1 0,-1-1 1,20-24-1,-34 35 2,0-1 0,-1 1 1,0-1-1,0 0 0,0 0 1,-1 0-1,0 0 0,-1-1 0,0 1 1,3-13-1,-3 9 2,0 5 8,0-1 0,-1 0-1,0 0 1,0 0 0,0 1-1,-1-13 1,0-13 160,0 29-64,-1-3-6,1 4-77,1 4 186,-1 13-169,1 1-1,1 0 0,0 0 1,1-1-1,1 1 0,1-1 1,8 20-1,-8-21-33,-3-10-3,0 0 0,-1 0-1,1 0 1,1-1 0,-1 1-1,1 0 1,-1-1 0,5 5 0,14 17 21,-5-3-10,2-1-1,22 21 1,-38-40-15,1 0 1,-1 0-1,0-1 1,0 1-1,1-1 1,-1 1-1,1-1 1,-1 0 0,1 0-1,0 0 1,0 0-1,-1-1 1,1 1-1,3 0 1,-4-2-1,-1 1 1,0-1-1,0 1 0,0-1 1,0 1-1,0-1 1,0 0-1,0 1 1,0-1-1,0 0 1,0 0-1,0 0 1,-1 0-1,1 0 1,0 0-1,-1 0 0,1 0 1,0 0-1,-1 0 1,0 0-1,1 0 1,-1 0-1,1-3 1,2-2 0,2-3 0,8-21 24,-2-12 49,10-76 0,-17 91-68,-1 5 45,1 1-1,2-1 1,8-23-1,-8 28 2,-3 2 33,0-1 1,0 1-1,-1-1 0,-1-17 1,-1 30 57,1 3-141,-1 0 1,1 0-1,0 0 0,0 0 1,-1 0-1,1 0 0,0 0 1,0 0-1,-1 0 1,1 0-1,0 0 0,0 0 1,-1 1-1,1-1 0,0 0 1,-1 0-1,1 1 1,1 0-1,32 38 21,0-2-19,10 2-3,-32-29-5,0 0 1,0-1 0,1 0-1,0-1 1,0-1 0,25 11 0,-27-14-2,153 75-138,-164-78 140,1-1-1,-1 1 0,1-1 1,-1 1-1,1 0 0,-1-1 1,1 1-1,-1 0 0,0-1 1,1 1-1,-1 0 0,0 0 1,0-1-1,0 1 0,1 0 1,-1 0-1,0 0 0,0-1 1,0 1-1,0 0 0,0 0 1,0 0-1,0-1 0,-1 2 1,-3 14-5,4-16 6,-9 24-34,7-19 30,0 0 1,0 0-1,0 0 0,1 0 1,0 0-1,0 0 0,0 0 1,1 1-1,-1 8 0,2-7 3,-2-5 1,2 0 0,-1 0 0,0 0 0,0-1 0,1 1 1,-1 0-1,1 0 0,-1 0 0,1 0 0,0 0 0,0-1 0,0 1 0,0 0 1,0-1-1,0 1 0,2 1 0,12 13-3,0-2 0,2 1 0,0-2 1,0 0-1,1-2 0,23 12 0,-30-17 3,1-1 0,-1 0 0,1 0 0,0-2 0,21 5-1,-23-6 1,2 0-161,0 0 0,0-1 0,0 0 0,0-1 1,0 0-1,0-1 0,-1-1 0,1 1 0,0-2 0,12-3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25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657 361 7000,'-2'-10'240,"0"-1"-147,0 0-1,-1 0 1,-1 0 0,1 0 0,-2 0 0,0 1-1,0-1 1,-1 1 0,-8-10 0,-66-93 689,74 104-615,-1 0 0,0 1-1,0-1 1,-13-9-1,7 6-52,-27-20 31,23 24 110,-1 3-170,1 1-1,-1 1 1,-24-1 0,20 7 56,-3 7-77,0 0-1,-37 21 1,41-15 16,-76 89 26,82-82-52,3 1-31,1 1 1,-10 38-1,20-61-20,1-1 0,0 1 0,-1-1-1,1 1 1,0-1 0,0 1 0,0-1 0,0 1-1,0 0 1,0-1 0,1 2 0,2 10 4,1-1 0,0 1 1,1-1-1,1 0 0,8 14 1,0-10 12,-5-8-12,1 1-4,0 0 0,0 0 0,1-1 0,1-1 0,-1 0 0,1 0 0,13 4 0,-14-6-1,1-1 1,0 0-1,0-1 1,0 0 0,1-1-1,-1-1 1,1 0-1,-1 0 1,20-2 0,-31 0-3,0 1 1,0 0 0,0-1 0,1 1 0,-1-1-1,0 1 1,0-1 0,0 0 0,0 1-1,0-1 1,0 0 0,0 0 0,0 0-1,0 0 1,0 0 0,-1 0 0,1 0 0,0 0-1,1-2 1,0-1 3,1 0 1,-1 0 1,1 0 0,-1 0 0,0-1-1,-1 1 1,1-1 0,-1 1-1,0-1 1,0 0 0,0 1 0,0-7-1,-3-44 19,0 40-16,-8-162 289,10 162-238,0 1 8,0 0-1,-1 1 0,-1-1 1,-5-19-1,8 33-53,0 0 1,0 1-1,0-1 0,0 0 1,0 1-1,0-1 0,-1 1 1,1-1-1,0 1 0,0 0 1,0-1-1,-1 1 0,1 0 1,0 0-1,0 1 0,0-2-10,6 15 8,4 15 99,42 99 10,-36-89-62,27 43 0,10 18-26,30 94 0,-69-154-19,35 160 3,-45-165-10,-2 46-1,-3-61-4,-5 38-1,4-49 0,-1 0 0,-1 0 0,0 0 0,-5 12 0,5-16 0,0 0-1,-1 0 0,1 0 1,-1 0-1,-1-1 1,-4 6-1,3-6 1,1-1 0,-1 1 0,1-1-1,-1 0 1,-8 3 0,-34 13 1,-4-11-2,3-9 1,33-2 15,0-2 1,0 0-1,0 0 0,1-2 1,0 0-1,0-1 0,-27-16 1,4-5 19,25 14 85,-3-9-30,-23-48-1,33 47 65,1-126 52,5 146-197,1 0 0,-1 1 0,0-1 0,1 1 0,0-1 1,0 1-1,2-5 0,9-23-403,2 1-1,1 1 1,35-51 0,15-11-7987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2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0 555 9592,'2'2'0,"0"1"0,0-1 0,0 1 0,0 0 0,0 0 0,-1 0 0,1 0 0,-1 0 0,0 0 0,0 0 0,0 0 0,0 1 0,-1-1 0,1 0 0,-1 0 0,0 1 0,0-1 0,0 4 0,0 11 0,0-10 4,1 0 0,1-1 0,0 1 0,0 0 0,0-1 0,1 0 0,0 1 0,0-1 0,1 0 0,0 0 0,0-1 0,1 1 0,0-1 0,9 9 0,-6-7 2,25 18 65,-17-17-14,0 0 0,0 0 0,1-2 0,0 0 1,35 9-1,-39-14-34,-9-1-1,0 0-1,0-1 1,0 1-1,1-1 1,-1 0-1,0-1 1,0 1-1,5-1 1,-1-1 29,1 1 0,-1-1-1,0-1 1,1 0 0,-1 0 0,-1 0-1,1-1 1,0 0 0,-1 0 0,0-1 0,9-7-1,-8 5-17,-6 5-13,1 0 1,-1 1-1,0-1 1,0-1-1,-1 1 0,1 0 1,0 0-1,-1-1 0,1 1 1,-1-1-1,2-3 1,1-4 56,1-1 0,-1 0 0,-1 0 0,0 0 1,-1 0-1,0 0 0,0-1 0,-1-16 0,-6-3 6,0 19 125,-1 4-149,-1 1 0,0 0 1,-1 0-1,-14-9 0,9 11 149,7 5-182,0 1 0,0-1 0,0 1 0,0 0 0,1 1 0,-1-1 0,0 1 0,0 1 0,1-1 1,-6 4-1,-2 6 134,8-6-117,-1 1-24,0 1 1,1 0-1,-1 0 1,2 1-1,-1-1 1,1 1-1,1 0 1,0 0-1,0 1 0,-2 9 1,-5 88 53,13-87-58,14 30 4,-12-39-18,0 1 0,1-1 1,7 12-1,-6-15 0,0 1 1,0 0-1,17 13 0,-13-12 0,1-1-1,26 14 1,-23-15-1,1 0 0,28 7 0,-20-8 0,37 5 0,17-6 0,-65-6 0,0-1 0,21-3 0,-25 2 0,0 0 0,-1-1 0,1-1 0,-1 0 0,0 0 1,0 0-1,14-11 0,-11 3 7,0-4-1,-2-1 0,0-1 0,-1 0 1,-1 0-1,-1 0 0,5-23 1,-7 26-4,6-56 23,10-154 93,-18 202-113,5-27 37,8-5 9,-14 54-50,-1 0 1,1 1-1,-1-1 0,1 0 0,-1 0 1,1 1-1,0-1 0,0 0 1,-1 1-1,1-1 0,0 1 1,0-1-1,-1 1 0,1 0 1,0-1-1,0 1 0,0 0 1,0-1-1,0 1 0,0 0 1,0 0-1,0 0 0,0 0 0,1 0 1,16 1-2,-18-1 0,11 5 7,22 21 4,-19-12-10,19 24 0,16 34 3,-4 12-3,-38-70-3,2 4-1,-1 0 0,0 1 0,-2 0 0,0 0 0,-1 1 0,3 21 0,-6-30-2,0-1 3,-1-1-1,0 0 1,0 0-1,0 1 1,-2-1-1,1 1 1,-1-1-1,-3 15 1,0-12-3,0 0 0,-1 0 1,0-1-1,0 0 0,-1 0 1,-14 17-1,20-28 4,-1 1 0,1-1 0,-1 0-1,1 0 1,0 0 0,-1 1 0,1-1 0,-1 0 0,1 0-1,-1 0 1,1 0 0,-1 0 0,1 0 0,-1 0-1,1 0 1,-1 0 0,1 0 0,-1 0 0,1 0-1,-1 0 1,1 0 0,-1-1 0,1 1 0,-1 0-1,1 0 1,-1 0 0,1-1 0,0 1 0,-1 0 0,1-1-1,-1 1 1,1 0 0,0-1 0,-1 1 0,1 0-1,0-1 1,-1 0 0,-8-10 3,6 5 1,1 0-1,-1 0 1,1 0 0,0 0-1,0 0 1,1-1-1,0 1 1,0-1-1,0 1 1,1-10 0,-1 7 2,2-13 34,1 7-19,-1-2-4,2 1-1,0 0 0,1 0 1,0 0-1,1 0 0,10-19 1,50-91 84,-49 103-34,-1 5-45,2 1 0,0 0 1,24-18-1,-39 34-17,-1 0-1,1 0 1,-1 0 0,1 0-1,0 0 1,-1 1 0,1-1-1,0 0 1,3 0 0,12-2 10,1 1 1,0 0 0,25 2-1,-41 0-12,-1 0 0,1 0 0,-1 0 0,1 1 0,-1-1 0,1 0-1,-1 1 1,1-1 0,-1 1 0,0 0 0,2 0 0,-3-1-3,11 6 13,-1 0 0,15 11 0,-17-10-12,0 1 1,0 0 0,-1 0 0,9 13 0,-4-2 1,13 27-1,5 24 0,-12-13-17,14 80 0,-21-74-18,9 4 1,-18-64 28,0 1 1,0-1 0,0 0-1,0 0 1,0-1-1,1 1 1,-1 0-1,1-1 1,0 0 0,-1 1-1,1-1 1,0 0-1,1 0 1,-1-1-1,0 1 1,0-1-1,1 0 1,5 2 0,-4-1-3,14 2-20,137 1-12,-116-8 12,178-29-33,-173 23-74,172-55-91,-175 48-95,167-64-116,-170 62 150,128-85-107,-142 81 120,-16 13 181,-1 1 51,1 0 0,-1-1 0,-1 0 1,0 0-1,0 0 0,-1-1 0,0 0 0,-1-1 0,0 1 0,6-22 1,-6 7-67,4-48 1,-12 56 92,-4 1 9,0 1 0,-1 0 1,-15-21-1,7 21 11,-3 4-2,0 0 1,-1 2 0,-25-10-1,21 16 69,-115 13 48,136-9-97,-1-1 0,1 1 0,0 0 0,0 0 0,0 0 0,-6 3 0,-16 9 39,1 1 1,1 2-1,-31 26 0,51-39-28,0 0-1,0 0 1,0 0 0,0 0-1,-3 7 1,-72 135 250,67-115-132,-16 109 51,27-115-98,4 4-36,15 49 0,-10-61 4,5 0-40,0-2 0,23 19 0,-21-25 20,14-1-15,39 6 0,-48-14 8,1-3-29,-1 0 0,0-2-1,0 0 1,0-1 0,-1-2 0,0 0 0,21-12 0,-32 13-15,1 0 1,11-13 0,-21 21-5,13-20 34,39-119 11,-43 101-18,21-182 11,-26 174-3,-1 7-13,7-167 60,-10 170-50,2-92 63,5 61-22,-7 63-26,1 4-44,0 0 0,0 1 0,0-1 0,0 0 1,0 1-1,0-1 0,0 1 0,0 0 0,-1-1 1,1 1-1,0 0 0,0-1 0,-1 1 0,1 0 1,0 0-1,-1 0 0,1-1 0,-1 1 0,1 0 1,-1 0-1,1 0 0,-1 0 0,0 0 0,1 0 1,-1 0-1,0 0 0,0 0 0,0 0 0,0 2 1,3 4 6,13 50-4,22 96-8,-14-20-2,4 16-38,-23-121 22,2 8-7,2 1 0,1-2 1,25 57-1,-30-80-2,2 4-1,1 0 0,0 0 0,1-1 0,1 0 1,21 25-1,20 8-109,-48-46 130,-1-1-1,0 0 1,1 0 0,0 0-1,-1 0 1,1-1 0,0 1-1,-1-1 1,1 0-1,0 0 1,-1 0 0,1 0-1,0 0 1,0 0-1,-1-1 1,1 1 0,0-1-1,-1 0 1,5-1-1,-4 1 0,23-7-22,-1-1 1,0-1 0,43-25-1,-56 30 30,-9 3 2,0 1-1,0-1 0,0 1 0,-1-1 1,1 0-1,0 0 0,-1 0 0,1 0 1,2-4-1,23-24 0,9-14 1,17-22 2,-52 65 0,0-1-1,-1 1 0,1 0 1,0 0-1,0 0 0,0 0 1,0 0-1,0 0 0,0 1 1,0-1-1,0 1 0,0-1 1,0 1-1,0 0 0,0 0 1,0 0-1,0 0 0,1 0 1,-1 0-1,0 0 0,0 1 1,3 1-1,-2-2 2,2 2 0,-1-1 0,1 1 1,-1 0-1,0 0 0,1 1 1,-1-1-1,0 1 0,0 0 1,-1 0-1,1 0 1,-1 1-1,5 5 0,-3-4 0,18 21 23,1 0-14,-13-18-6,-10-7-6,-1-1 0,1 0 0,0 1 1,0-1-1,0 0 0,0 1 0,0-1 0,-1 0 0,1 0 0,0 0 0,0 0 0,0 1 0,0-1 0,0-1 0,0 1 1,1 0-1,-1 0 0,1-1 0,-1 0 0,0 1 0,1-1 0,-1 0 0,0 0 0,0 0 0,1 0 0,-1 0 0,0 0 0,1-2 0,10-21 1,-10 18 0,-1 0 0,1-1-1,-1 1 1,-1 0 0,1-12 0,-9-47 10,8 65-11,-18-107 19,17 104-16,1 0 1,-1-1-1,0 1 0,1 0 1,-1 0-1,-1 0 1,1 0-1,0-1 1,-4-4-1,-1-2 3,-3-14 4,9 24-8,0 0-1,0-1 1,-1 1 0,1 0-1,0-1 1,0 1-1,-1 0 1,1 0 0,0-1-1,0 1 1,-1 0 0,1 0-1,0-1 1,-1 1-1,1 0 1,0 0 0,-1 0-1,1 0 1,0-1-1,-1 1 1,1 0 0,-1 0-1,1 0 1,0 0-1,-1 0 1,1 0 0,0 0-1,-1 0 1,1 0-1,-1 0 1,1 0 0,0 0-1,-1 1 1,-12 3 7,12-3-6,-32 18 13,18-4 32,-69 107 20,71-93-40,-31 105 13,41-112-27,10 30-1,-5-46-13,0 1 1,0-1-1,1 1 0,0-1 1,0 0-1,7 10 1,-6-10-1,2 0 0,-1 0 0,0 0 0,1-1 0,10 8 0,-7-8 0,0 1 0,-1-1 0,2-1 0,10 5 0,-8-5 0,0-1 0,0 0 0,14 1 0,-13-2 0,0-1 0,-1-1 0,16-1 0,-10-3-1,1 0 1,-1 0 0,0-2 0,31-14-1,-26 7-4,89-70 1,-92 62-8,68-110 1,-74 100 6,15-57 4,-8-18 1,-10 12 0,-10 77 0,-1 1 0,-2-24 1,0 29 0,-1-1 0,0 1 0,-1 0 1,0 0-1,-1 0 0,0 0 0,-13-18 0,16 25 2,-1-1-1,1 1 1,-1 0 0,0 0-1,-1 1 1,1-1-1,-1 1 1,-6-5 0,-1-1 0,6 5 2,0 0 0,-1 0 0,1 0 0,-1 1 0,0 0 0,0 0 0,0 0 0,-11-2 0,13 4 2,0 0-1,1 1 0,-1-1 0,0 1 0,1 0 0,-1 0 0,0 0 0,0 1 0,1-1 0,-1 1 0,0 0 0,1 0 0,-1 0 0,1 1 0,-1-1 0,1 1 1,-4 2-1,6-3-5,0-1 1,-1 1 0,1 0 0,0 0 0,0 0-1,0 0 1,0 1 0,0-1 0,0 0 0,0 0-1,1 0 1,-1 1 0,0-1 0,1 0 0,-1 1-1,1-1 1,-1 1 0,1-1 0,-1 1 0,1-1 0,0 1-1,0-1 1,0 1 0,0-1 0,0 1 0,0-1-1,0 1 1,1-1 0,-1 0 0,0 1 0,1-1-1,0 1 1,-1-1 0,1 0 0,0 1 0,1 1-1,2 4 5,1 0-1,0-1 1,0 0 0,1 0-1,9 8 1,36 27 7,-3-7-1,17 11-8,-1 10 1,-46-37-4,23 28 0,-32-33-2,-1 0 1,0 1 0,-1 0 0,0 1 0,-1-1 0,0 1-1,4 21 1,-8-11-5,-3-5 4,-2-1 1,0-1-1,-11 36 0,4-36-5,-99 122-25,85-101 26,19-23-15,5-4 14,0 0 0,1 0 0,0 1 0,5 18 0,-6-30 4,0 1 0,1-1 1,-1 0-1,1 0 0,-1 1 0,1-1 0,0 0 0,-1 0 0,1 0 0,0 0 0,0 0 0,0 0 0,1 2 1,23 20-12,1-1 1,37 25-1,-60-44 10,0-1 0,1 0-1,-1 0 1,1-1 0,0 1-1,0-1 1,7 2 0,104 26-24,45-5-1381,-150-23 1139,171 23-8091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29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1888,'0'0'169,"6"2"30,8 3-24,2 0 0,-1-2 0,30 5 0,-43-8-173,39 2 423,46-4 0,43-15 120,-79 16-337,139-20 283,-18 20-127,47-9-16,-150 6-972,-5 0-2596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2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6192,'2'0'25,"-1"0"0,1 0 1,0 0-1,-1 0 0,1-1 1,0 1-1,-1-1 0,1 1 1,0-1-1,-1 1 0,3-3 1,12-4 150,72-27 36,78-17 12,-142 45-194,15-3 145,223-47-822,-110 21-3659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3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2608,'0'0'692,"9"-4"-391,0-1-255,32-15 361,71-23 0,-43 25-327,-38 13 67,146-13 52,-141 16-86,-17 2-65,15-1 21,0 3 1,57 8 0,-68-7-32,-6-1 18,1 1 1,-1 0-1,0 2 0,0 0 0,0 0 0,-1 2 0,18 9 0,7 8 81,-41-24-134,0 0-1,0 0 0,0 0 1,1 0-1,-1 1 0,0-1 1,0 0-1,1 0 1,-1 0-1,0 0 0,0 0 1,0 0-1,1 0 0,-1 0 1,0 0-1,0 0 1,0 0-1,1 0 0,-1 0 1,0 0-1,0 0 0,1 0 1,-1 0-1,0 0 1,0 0-1,0 0 0,1-1 1,-1 1-1,0 0 1,0 0-1,0 0 0,1 0 1,-1 0-1,0-1 0,0 1 1,0 0-1,7-5-19,0-1 0,0 0 0,-1 0-1,0 0 1,0-1 0,7-11 0,0 1-432,32-39-2951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2:1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64 2968,'0'0'2948,"0"6"-2639,1 3-172,-3 9-96,0-11 112,-1-1 0,0 0 1,-1 0-1,-5 8 0,0-2 58,5-7 17,-3 2 5,5-5 7,-14 19 1677,15-22-1903,1 1 1,-1 0-1,1 0 0,-1-1 0,1 1 0,-1 0 0,1-1 0,-1 1 0,1 0 0,-1-1 1,1 1-1,0-1 0,-1 1 0,1-1 0,0 1 0,-1-1 0,1 1 0,0-1 0,0 1 1,-1-1-1,1 1 0,0-1 0,0 0 0,0 1 0,0-1 0,0 1 0,0-1 0,0 0 1,0 1-1,0-1 0,0 1 0,0-1 0,0 1 0,0-1 0,1-1 0,0 0 160,-1 0-1,0-8-110,0 7 239,0 1-160,0-9-10,0 5-16,0-6-7,-1 6-10,-1-3-1,-1 4 13,-4-2 8,6 6-105,0 0 0,1 0 0,-1 0 0,0 0 0,0 0 0,1 0 0,-1 0 0,1-1 0,-1 1 0,1 0 0,0 0 0,0 0 0,-1-1 1,1-1-1,-4-13 136,-14-34 395,17 48-391,13 0-41,-9 4-109,0 0-1,0 0 1,0 1 0,0-1-1,-1 1 1,1 0-1,-1-1 1,0 1 0,1 0-1,-1 1 1,0-1 0,-1 0-1,1 0 1,1 5 0,4 6-2,-3-6 0,0-1 0,-1 1 0,0 1 0,3 15 0,10 38 4,-1 16-4,1-2-2,-2-11 0,8 79-10,-16-129-2,-6-13 11,1 0-1,0 0 1,-1-1-1,1 1 1,-1 0-1,1 0 1,-1 0-1,0 0 1,0-1-1,0 1 1,0 0-1,0 0 1,0 0-1,-1 0 1,0 3-1,3-8 6,4-7-1,-6 8-1,1-1 0,0 0 0,-1 0 0,1 0 0,-1 0 0,0 0 0,0 0 0,0 1 0,0-1 0,-1-5 0,0 2 0,1 4 5,0 0-1,0-8-3,0 7 4,-4 3-1,3 0-5,-1 1 0,0-1 0,0 0-1,0 0 1,0 1 0,0-1 0,0 1-1,0-1 1,0 1 0,1 0 0,-1 0-1,0 0 1,0 0 0,1 0 0,-1 0-1,1 1 1,-1-1 0,1 0 0,0 1-1,-2 1 1,-15 26 2,14-19-1,2-4 1,-13 44-1,-3 4-2,-3-3-2,20-49-4,0 0-1,-1 0 1,1 1 0,-1-1 0,0 0 0,0-1 0,0 1 0,0 0 0,0 0-1,-3 1 1,3-2-20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3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6192,'1'2'-7,"0"1"0,0-1 0,0 0 0,0 1 0,1-1 0,-1 0 0,1 0 0,0 0 0,-1 0 0,1 0 0,0 0 0,0-1 0,0 1 0,1 0 0,-1-1 0,0 0 0,0 0 0,1 1 0,-1-1 0,1-1 0,-1 1 0,1 0 0,-1-1 0,4 1 0,39 10 6,147 39 181,-173-45-70,-1 1 0,0 0-1,32 18 1,-49-24-108,6 4 53,-1 0 0,1 1 0,-1 0-1,1 0 1,-2 0 0,1 1 0,0 0 0,4 8-1,-2-5-8,-3-3 3,0 0 1,-1 0 0,0 0-1,0 1 1,0-1-1,-1 1 1,0 0 0,4 13-1,-5-12-14,1 0 2,-2 0 0,1 0 1,-1 0-1,0 0 0,0 0 0,-1 0 0,-1 0 0,1 0 0,-3 11 1,2-8-10,-2 15 77,0-1 0,-11 41 0,6-36-5,-34 197 196,38-141-224,3-73-55,1 2 9,0-1 0,-1 1 0,-1-1 1,-6 22-1,8-34-5,0-17-1041,0 1-4233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3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5472,'0'0'329,"0"6"-49,-5 41 123,3-24-240,0 0-1,1 0 1,1 0-1,4 30 1,22 71 28,-26-123-186,1 1 1,-1-1-1,0 1 0,1-1 1,-1 0-1,1 0 1,-1 1-1,1-1 1,-1 0-1,1 0 0,0 1 1,0-1-1,0 0 1,1 1-1,2 2-51,0 0 1,0 0-1,1-1 0,-1 1 0,1-1 1,-1 0-1,1-1 0,0 1 1,0-1-1,0 0 0,0 0 0,1-1 1,-1 1-1,0-1 0,1 0 1,10 0-1,42 1-4354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3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3144,'0'0'452,"7"-3"-135,107-38 525,-101 35-809,-10 4-11,1 0 1,0 0-1,0 1 0,1-1 0,-1 1 1,8-1-1,3 0 31,0 1 0,1 1-1,-1 0 1,0 1 0,1 0 0,-1 1 0,17 5 0,1 6 0,-21-5 88,1 5-69,-1 1 0,-1 1 1,0-1-1,-1 2 0,-1 0 0,0 0 0,8 20 0,-6 2-47,0 9 205,55 176 369,-56-182-394,-8-30-159,0 0-1,1 0 1,1-1 0,0 1 0,9 18 0,-11-27 35,1 6 391,-6-23-145,-4-4-213,1 0 1,0 0 0,2-1-1,0 1 1,-2-35 0,1-88 414,5 137-499,0 0 0,0 0-1,1 0 1,0 0 0,0 0 0,0 0-1,0 0 1,1 0 0,0 0 0,5-8-1,-3 3 51,30-45 64,-23 46-64,12-4-26,38-15 0,-38 22 6,29-2-19,0 3-1,67 3 1,-98 2-37,-14 0-3,-1 0 0,0 0 1,0 1-1,0 0 0,0 0 0,0 0 0,8 4 1,30 12 4,-35-13-5,-1 1 0,0 0-1,13 12 1,-14-10-1,0-1 1,0 1-1,0 0 0,-1 0 1,-1 1-1,1 0 0,-1 0 1,7 15-1,-9-15-3,-1 0 0,0-1 0,-1 1 0,1 0 0,-2 0 0,1-1 0,-1 1 0,0 0-1,-1 0 1,-2 14 0,-2 0-21,0 0-1,-15 34 1,10-29-32,8-22 48,1-1 0,-1 1 0,-1 0 0,1 0 0,-5 5 0,5-8 6,0 0-1,0 0 0,0 0 0,0-1 0,0 1 1,0 0-1,-1-1 0,1 0 0,-1 0 1,1 0-1,-1 0 0,1 0 0,-4 0 0,0 0-3,0 0 0,0-1-1,0 0 1,0 0 0,-1-1-1,1 1 1,0-1-1,-11-4 1,-15-6 5,26 5 1,3 1 0,-9-12 1,9 11 4,1 0 1,0 0-1,0 0 1,0 0-1,1-1 1,0 1-1,0 0 0,0-1 1,1 1-1,0 0 1,0-1-1,1 1 0,0 0 1,0-1-1,0 1 1,4-8-1,2-7 19,1 0-1,19-35 1,-20 43-24,5-9 34,0 1 1,2 0-1,29-33 1,-28 35-23,29-31 87,-31 38-84,-1-1-6,-9 9-3,1 1-1,-1-1 1,0 1 0,1 0-1,0 0 1,0 1-1,0-1 1,8-3 0,75-30 46,-67 32-32,-5 5-15,1 0 0,0 2 1,0-1-1,16 6 0,-15 2 9,2 9-9,-1-1 1,21 29 0,-27-25 1,10 38-1,-1 15-4,-7-1-2,0-9 0,-4-10 0,-4-12 0,-5-33 0,0-6 0,-1-1 0,0 1 0,0 0 0,0 0 0,0-1 0,-1 1 0,1 0 0,-3 5 0,0 6 0,0-3-1276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3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5920,'2'5'169,"0"0"-119,3 8 44,0-1-1,-1 1 1,0 0 0,3 26 0,16 165 784,-16-114-676,13 172-782,-18-208-4040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33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5112,'4'13'26,"0"0"0,-1 0 0,0 1 0,1 22 1,-5-33 3,1-1 1,-1 1 0,0 0 0,0 0-1,0-1 1,0 1 0,-1-1 0,1 1 0,-1-1-1,1 1 1,-1-1 0,0 0 0,0 0 0,0 0-1,0 0 1,0 0 0,-1 0 0,1-1 0,0 1-1,-4 1 1,-2 1 85,1 0 0,-1-1 0,0 1 0,0-2 0,-12 4 0,14-6-77,-19 11 499,21-8-364,-6 4-904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3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1152 1 7536,'0'0'0,"-14"51"0,-23 93 64,-28 47 0,-28 28 32,-26 27 0,-25 14 0,-48 30 8,-51 22-104,-2 3-5568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46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40 4040,'-36'-1'440,"-1"-1"0,1-2 0,-50-12 0,-24 0 28,89 16-207,-96 22 90,91-15-191,-102 51 58,125-57-201,0 1 0,1-1-1,0 1 1,-1-1 0,1 1-1,0 0 1,-3 3 0,-8 10 18,0 2 0,1 0 0,0 0 1,-13 29-1,23-43-24,1 0 1,0 1 0,-1-1-1,2 0 1,-1 1-1,-1 5 1,-8 150 99,10-155-106,0 0 1,0 0 0,1 0 0,-1 0-1,1 0 1,1 4 0,7 20 11,2 1 0,25 48-1,-35-75-14,1 0 0,-1 1 0,1-1 0,0 0 0,0 0-1,0 0 1,3 3 0,17 13 10,49 31 0,-70-49-11,0 1-1,0-1 0,1 1 1,-1-1-1,0 1 1,0-1-1,0 1 1,0-1-1,0 0 1,1 0-1,-1 0 0,0 1 1,0-1-1,2-1 1,14 0 1,-1-1-1,0-1 1,0-1 0,21-7 0,-35 10-1,0 1 0,0-1 0,0-1 0,0 1 0,0 0-1,0 0 1,0-1 0,3-2 0,13-13 5,-1-2 0,-1 0 0,23-35 0,-24 24 42,-9 16-47,112-310 558,-101 256 33,-8 92-292,-1 41-160,13 140-8,-14-153-64,43 212 29,-39-212-43,47 222 15,-48-219-42,26 196 9,-33-210-15,-15 133 16,5-145-3,-7 9-11,-29 51 0,27-67 12,-70 61 24,68-71 1,1-3-27,-1-2 0,-28 8 1,45-15-25,0 0 0,0 0 1,0 1-1,0-1 0,0 0 1,0 0-1,0 0 0,0 0 1,0-1-1,0 1 0,0 0 1,0 0-1,0 0 0,-1-1 1,-34-12 92,-34-17 1,47 18 1,0-1 0,1-1 0,-34-28 0,37 28-63,1-1 44,1 0 0,0-1-1,1 0 1,-19-25-1,23 25-47,-3-5 137,-3-15-57,-14-38 0,31 72-103,1 0-1,-1 0 0,1 0 1,-1 0-1,1 0 0,0 0 1,-1 0-1,1 0 0,0-3 1,3-21 44,0 0 0,13-48 0,-5 47 16,77-117 22,-65 115-55,41-37 4,18-6-35,77-46-21,-131 98-42,111-63-42,-112 69-58,112-36-85,-111 44-28,101-11-112,-107 17 93,-17 1 229,9 1-35,0 1 0,0 0 1,0 1-1,0 0 0,20 11 0,-29-13 76,42 20-340,71 23 1,-115-44 334,0 0 0,0-1 0,0 1 0,0 0 0,0-1 0,0 0 0,1 0 0,-1 0 0,0 0 0,0-1 0,3 0 0,8-1-14,1 2 13,-10 0 3,0-1 1,0 1-1,0-1 1,0 0-1,0 0 1,0-1-1,9-3 1,86-37-119,-81 29 103,0-4 19,0 0 0,24-32 0,-33 28 9,8-34 4,-15 38 1,0 0 1,2-19-1,-5 22 2,0 1-1,-1-1 1,0 1 0,-1-1 0,-1 1-1,-5-18 1,7 30 0,1 0 0,0-1 0,-1 1 0,1 0 0,-1 0 0,1 0 0,-1 0 0,0 0 0,1 0 0,-1 0 0,0 1 0,0-1 0,-1-1 0,-6-5 5,-1 0-1,-1 1 1,1 0 0,-1 1-1,0 0 1,-21-8 0,29 13-4,0-1 1,0 1-1,1-1 0,-1 1 1,0 0-1,0 0 1,0-1-1,1 1 1,-1 0-1,0 1 1,-3-1-1,-24 6 14,1 1-1,0 1 1,-31 14 0,55-20-7,0 0 0,0 0 0,0 0 0,0 1 0,-5 4 0,-127 121 63,114-99-65,-21 48 4,33-56-11,1 1 0,-8 27 0,13-34-1,1 0-1,1 1 1,1-1 0,0 0 0,1 1 0,0-1 0,6 29-1,-6-42 1,0 1-1,1-1 1,-1 0-1,1-1 1,0 1-1,-1 0 1,1 0-1,0 0 1,0 0 0,2 2-1,11 16 0,2-1 0,-1-1 0,31 26 0,-43-42-1,0 1 0,1-1-1,-1 0 1,1 0 0,7 3 0,50 19-8,74 18 0,-88-35-10,189 1-14,-192-13-11,151-48-18,-163 38-3,7-10 17,51-43 0,-70 45-36,8-20 21,23-52 0,-41 65-88,-6 16 101,5-20-38,-2-1-1,5-60 0,-2-16-66,-9 106 143,0 0 0,0 0 0,0 0-1,1 1 1,-1-1 0,1 0 0,0 1 0,1 0-1,-1-1 1,1 1 0,0 0 0,0 0 0,0 0-1,5-4 1,-4 4 2,7-5-48,6 2 24,30-10 1,-45 16 31,1 1 1,-1-1-1,0 1 1,1-1-1,-1 1 1,0 0-1,1 0 1,-1 0-1,1 0 1,-1 1-1,0-1 1,1 1-1,2 0 1,5 2-3,2-2 2,-9-1 2,0 0 0,0 0 1,0 1-1,-1-1 0,1 1 0,0 0 1,0 0-1,-1 0 0,1 0 0,-1 0 1,4 3-1,8 4-3,-1 2 1,22 19-1,-23-14-8,15 36 4,4 24 7,-29-72 1,5 15 2,-1 0 0,-1 1 0,0-1 0,-1 1 0,-1 0 0,-1 0 0,0 33 0,-2-41 0,-5 120 31,3-110 11,-1 0 1,-1 1 0,-1-2 0,-1 1 0,-9 20 0,10-32 326,2-10-127,0-22-18,3 7-152,2 1 0,3-21-1,-2 18-44,20-54 153,40-100 31,-46 136-59,91-133 56,-105 165-187,0 0-1,0 0 1,0 0-1,1 1 1,5-5-1,-9 8-22,21-17 69,27-18 1,-31 25-44,36-15 1,-53 25-27,2-1 11,0 0-1,0 1 1,0-1 0,0 0-1,0 1 1,0-1 0,0 1-1,1 0 1,-1-1 0,0 1-1,3 1 1,8-1 33,1 0 0,25 5 0,-26-1-33,0 0-1,-1 0 1,12 7 0,-22-10-5,0 0 0,0 0 0,-1 0 1,1 0-1,0 0 0,-1 0 0,1 0 1,-1 0-1,0 1 0,1-1 0,-1 0 1,2 4-1,9 9 22,-1 1 1,11 19-1,-10-12-15,11 34 0,-12-22 28,13 61 4,-7-21-11,29 80 0,-34-133-20,-1-9-11,1 0-1,1-1 1,0 0 0,0-1 0,23 13 0,-33-22-2,-1 1-1,1-1 1,0 0 0,-1 0 0,1 0-1,0-1 1,0 1 0,3 0 0,37 4-437,0-2 1,59-3-1,12-5-6137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47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1057 7536,'11'-23'11,"-9"19"-3,0 0 0,0 0-1,0-1 1,0 1 0,-1 0 0,1-1-1,0-5 1,1-4 19,0 1 0,-1-2 0,-1 1 0,0 0 0,0 0 0,-2 0 0,-3-24 0,-12-56 258,14 82-178,-2 0 0,1 0 0,-2 0-1,1 0 1,-2 0 0,-7-12 0,13 23-92,0 1 0,-1 0 0,1-1 0,0 1 0,0 0 0,0 0 0,-1-1 0,1 1 0,0 0 0,0 0 0,-1-1 0,1 1 0,0 0-1,-1 0 1,1 0 0,0-1 0,-1 1 0,1 0 0,0 0 0,-1 0 0,1 0 0,0 0 0,-1 0 0,0 0 0,-4-1 37,0 1 0,-1 0 1,1 1-1,0-1 0,-1 1 0,1 0 1,0 1-1,0-1 0,-8 4 0,-4 6 323,-6 11-201,2 0 0,-29 39 1,33-32 165,-52 143 109,59-136-242,-13 143 67,23-175-255,-1 1 0,1-1 0,1 0 0,-1 0 1,1 0-1,1 6 0,49 158 157,-35-137-96,2-6-45,2-1 1,34 35-1,-53-59-31,0 1-1,0 0 0,-1 0 0,1 0 0,0 0 1,1-1-1,-1 1 0,0-1 0,0 1 0,0 0 1,0-1-1,0 0 0,1 1 0,-1-1 1,0 0-1,2 1 0,4-1 3,1 1 0,-1-1 0,1 0 0,-1-1 0,1 0 0,-1 0 0,0 0 0,1-1 0,-1 0 0,0-1 0,10-4 0,-15 6-5,-1 0-1,0 1 1,1-1-1,-1 0 1,0 0-1,0 0 1,1 0 0,-1 0-1,0-1 1,0 1-1,0 0 1,0 0-1,1-3 1,24-40 6,25-53-1,-49 92-7,0 0 1,0 1-1,-1-1 0,1 0 0,0-8 0,22-210-11,-22 170-41,2-238-31,-2 230-16,16-226-36,-13 236 56,23-208-55,-13 139 94,-12 125 34,11 24 6,1 34 1,-1 36 1,-5 26 4,-4 19-2,1 15 2,9 7-3,11-11-2,9-26 0,9-24 0,-32-81 0,24 34 0,13 4 0,-3-18 0,-43-41 0,0 0 0,1-1 0,0 1 0,0-1 0,-1 0 0,1 0 0,1 0 0,4 1 0,-7-2 0,0-1 0,1 1 0,-1-1 0,1 0 0,-1 0 0,0 0 0,1-1 0,-1 1 0,1 0 0,-1-1 0,0 0 0,1 1 0,2-2 0,0-1 0,-1 1 0,1-1 0,-1 0 0,0 0 0,0-1 0,5-4 0,29-36 0,2-14 0,4-6 0,2-1 0,-3 3 0,-4 11 0,-34 45 0,1 0 0,0 0 0,0 0 0,8-4 0,-10 7 0,1 1 0,0-1 0,0 1 1,0 0-1,0 0 0,0 1 0,1 0 0,-1 0 1,0 0-1,0 0 0,11 1 0,-5 0 3,1 2-1,0-1 1,-1 1-1,17 5 0,29 16 1,-2 8 2,-5 4-3,-8-4-2,-9-14 0,-26-12 0,-5-4 0,0 0 0,0 0 0,0 0 0,0 0 0,1 0 0,-1-1 0,0 1 0,0-1 0,0 0 0,0 1 0,1-1 0,-1 0 0,0 0 0,3-1 0,-4 1 0,-1 1 0,1-1 0,-1 0 0,1 0 0,-1 0 0,1 0 0,-1 0 0,1 0 0,-1 0 0,0-1 0,1 1 0,-1 0 0,1 0 0,-1 0 0,1 0 0,-1 0 0,1-1 0,-1 1 0,0 0 0,1 0 0,-1-1 0,1 0 0,0 0 0,-1 0 0,0 0 0,1 0 0,-1 0 0,0 0 0,1 0 0,-1 0 0,0 0 0,0 0 0,0 0 0,0-1 0,0 1 0,0 0 0,-1 0 0,1 0 0,-1-2 0,0-2 0,-1-1 0,0 1 0,-1 0 1,1 0-1,-6-7 0,-4-4 2,-1 1-1,-1 1 1,0 0-1,-27-19 1,18 19 6,-2 4-4,0 2 1,-1 1-1,-30-5 0,54 12-2,0 0-1,0-1 0,0 1 0,0 0 0,0 0 1,0 0-1,0 1 0,0-1 0,0 0 1,0 1-1,-2 0 0,-10 4 3,0 1-1,1 0 1,-1 1-1,1 0 1,1 1 0,-14 11-1,24-17-1,0 0 0,0 0-1,0 0 1,0 0 0,0 0-1,1 1 1,-3 2 0,-33 61 11,27-46-12,1 1 0,-9 34 0,12-21-2,1 0 0,2 0 0,1 0 0,3 47 1,-1-76-4,0 1 1,1-1 0,0 1-1,0-1 1,3 9 0,3 12-7,20 43 0,-17-49 5,2-1 0,16 23 0,-26-39-1,1 0 0,-1 0 1,0-1-1,1 1 0,-1 0 0,1-1 1,0 0-1,4 3 0,-7-5 6,20 14-16,0 0 0,23 10 0,-13-11 2,42 12 0,-72-25 14,5 2-15,1 0-1,-1-1 1,1 0 0,0 0-1,9 1 1,-15-2 15,108 4-88,-76-7 73,35-6 1,-63 8 6,0 1 1,0-1 0,0 0-1,0 0 1,0-1 0,-1 1-1,7-4 1,-10 5 7,87-48-55,-3-16 37,-78 59 8,0-1 0,0 1 1,8-11-1,129-171-33,-119 148 38,22-62 4,-35 73 1,-1-2 1,7-32-1,-12 28 3,-2-1-1,-1 0 1,-1 0 0,-6-48-1,-1 44 32,-32-126 19,37 158-36,0 1 1,-1-1-1,0 1 0,0-1 0,-1 1 1,-4-8-1,-1 0 2,5 5-47,-10-18 169,12 27-136,1-1-1,0 1 1,-1-1-1,1 1 1,0-1 0,-1 1-1,1-1 1,-1 1-1,1 0 1,0-1-1,-1 1 1,1-1-1,-1 1 1,1 0 0,-1 0-1,0-1 1,1 1-1,-1 0 1,1 0-1,-1 0 1,1-1-1,-1 1 1,1 0 0,-1 0-1,0 0 1,1 0-1,-1 0 1,1 0-1,-1 0 1,0 0 0,1 1-1,-1-1 1,1 0-1,-1 0 1,0 1-1,-2 4 70,3 6-50,1 0 0,0-1 1,5 19-1,0-11 23,61 88 11,-55-89-46,24 25-1,-17-22-7,41 45-1,-36-36-4,31 49 0,-47-61-4,-5-6 4,-1 1 0,-1-1 1,0 1-1,0 21 0,-7-19-12,-1-3 7,0 0 0,-1-1 0,-1 0 1,0 0-1,0-1 0,-20 15 1,-83 69-25,90-72 4,-66 91-12,86-109 35,1-1 1,0 0-1,0 0 0,0 0 0,0 0 0,0 1 1,0-1-1,0 3 0,-2 8-1,1 0-1,1 1 1,0-1-1,0 0 1,2 1 0,1 14-1,-2-27 3,0 1 1,1-1-1,-1 0 0,1 1 0,-1-1 0,0 0 1,1 1-1,0-1 0,-1 0 0,1 0 0,0 1 1,0-1-1,1 2 0,13 12-4,0 0 0,0-1 0,2-1 0,21 15 1,-9-15-15,151 33-8,-138-42 9,181-7-2,-217 3 17,0-1 1,1 1 0,-1-1-1,-1-1 1,12-2 0,-17 4 3,116-41-20,21-32-1388,-2-7-5612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48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9056,'6'0'81,"85"10"56,147 20 773,50-5-390,-197-18-480,-12 1-1283,-50-4-5090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48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1752 8160,'61'4'233,"75"-13"92,-112 6 53,39-8-1,-33 4-265,49-10 44,-48 7 191,111-60 78,-118 51-378,3-9-445,-2-1 1,32-47 0,-5-4-5843</inkml:trace>
  <inkml:trace contextRef="#ctx0" brushRef="#br0" timeOffset="1">1279 1 10488,'4'54'14,"-3"-4"-11,-14 120 35,9-131-25,0-15-10,2-13 2,1-1 0,0 1 0,1 0 0,1 11 0,12 133 25,-5-122 5,1-10-277,2 1 0,0-2 0,2 1 0,28 38-1,17 11-6043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4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911 369 8248,'6'-14'5,"19"-48"214,-23 56-203,26-91 349,-25 80-261,0 0-1,-1 0 1,0 0-1,-2-26 0,0 39-72,-1 0-1,1 0 0,-1 0 0,0 0 0,0 0 0,-1 0 0,1 0 1,-1 0-1,0 0 0,0 1 0,0-1 0,-3-4 0,3 7-18,1 0 0,1-1-1,-1 1 1,0 0-1,0 0 1,-1 0-1,1 1 0,0-1 1,0 0-1,0 0 1,-1 0-1,1 1 0,0-1 1,-1 1-1,1-1 1,0 1-1,-1 0 1,-2-1-1,-2 0 17,-26-6 13,15 8 46,-12 9-30,-51 24 0,55-19-3,-119 99 14,114-83-48,-41 61 0,46-54-18,-23 46 1,-5 38 2,41-89-4,-10 48 0,15-29-2,1 0 1,2 62-1,6-71-4,32 191 2,-26-188-3,32 168-4,-36-173 4,-6 164-4,-2-164 5,-34 142 2,28-151-2,-20 37 4,22-56 1,0 1 0,-18 22 0,-16 7 0,37-39 0,0 0 0,-1 0 0,1 0 0,-8 3 0,9-5 0,0 0 0,0-1 0,0 0 0,0 0 0,0 0 0,-7 0 0,6 0 0,0-1 0,1 0 0,-1-1 0,0 1 0,0-1 0,-8-3 0,5 0-98,0 0 0,1 0 0,-1-1-1,1 0 1,0-1 0,0 1 0,1-1 0,-1-1 0,1 1 0,1-1 0,-9-12 0,14 19 59,-44-58-6041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3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5208,'2'3'48,"0"1"-49,3 4 71,0 1 0,0-1 0,-1 1 0,3 11 0,-6-18-41,0 1 0,-1 0 0,1-1 1,-1 1-1,0 0 0,1-1 0,-1 1 1,-1 0-1,1-1 0,0 1 0,-1 0 1,1-1-1,-1 1 0,0 0 0,0-1 0,0 1 1,0-1-1,0 1 0,0-1 0,-1 0 1,-1 3-1,1-1-12,-1 1-27,-14 3 196,14-5-91,-2 3-1,2-4-4,-5 2-4,5-3 86,2-1-69,-7 0 13,4-2 23,-6-7 11,5 5 28,-7-3 14,6 2 33,-6-9 11,6 9-8,-5-5 0,5 4-8,-6-7-9,8 7-47,-2-4-20,4 8-31,1 2-105,1-1 0,-1 1 0,0 0 0,0-1 0,1 1 0,-1 0 0,0-1 0,1 1 0,-1-1 0,0 1 0,1-1 0,-1 0 0,1 1 0,-1-1 0,1 0 0,-1 1 0,1-1 0,0 0 0,-1 0 0,0-1 8,0 1 1,0 0-1,0-1 1,0 1 0,0 0-1,0-1 1,0 1-1,-1 0 1,1 0 0,0 0-1,-2-1 1,-8-2-1179,0-2-4684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4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2333 7176,'10'-5'-2,"0"1"1,0 0 0,1 1-1,-1 0 1,16-2 0,9 0-7,87-18-3,52-21 72,-133 32-39,0 0 99,163-67 67,-167 59-1,137-116-878,-87 55-3882</inkml:trace>
  <inkml:trace contextRef="#ctx0" brushRef="#br0" timeOffset="1">1550 0 10400,'21'18'1,"-12"-6"2,-1 0-1,0 0 1,6 15-1,-8-16 5,5 11 23,0 0 1,-2 1-1,7 26 0,-10-30-9,39 137 246,-36-121-245,0 2 66,-3-9-39,5 22 38,7 81 0,-10 12 42,-10-117-42,-3-3-400,0 0 0,-2 0 0,-14 35 0,-8 5-6467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49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1860 0 11480,'0'0'0,"18"26"32,-3 5 0,3 12-32,-4 9 0,-3 2 0,2-14-128,-2-20 128,0 0-8088</inkml:trace>
  <inkml:trace contextRef="#ctx0" brushRef="#br0" timeOffset="1">1825 1531 10848,'0'0'0,"-43"66"0,-73 116 144,-57 55 8,-41 40 152,-27 16 0,-15-1-288,-5-42 0,0-63-16,1 1-8360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57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0 636 4664,'6'-2'17,"49"-7"278,0 2 0,77 0 0,-109 6-251,50 2 314,90 2 22,-125-3-239,195 2 56,-178-1-83,247 8 39,-236-7-65,314 9 45,-291-10-19,426 4 50,-394-5-23,213 0 4,26-3-89,-201 2 79,279-6 4,32-3-82,-271 4 90,859-32 55,-836 29-67,927-38 57,-911 38-65,986-40 49,-974 39-56,1036-45 38,-1023 45-83,1055-23 30,-1054 28-50,1055-24 24,-1055 23-38,1045-23 15,-1050 23-48,391-11 4,125-3-8,-9-2 1,-15-2-2,-17-4 2,-15-4-3,-15-2-2,-24-2 0,-34 6 0,-30 9 1,-13 8 4,-106 8-2,-305 5 5,704 10 11,-724-6 1,676 26 6,-682-19-11,234 23 4,-21 10-14,-379-44-5,144 21 7,201 30-1,42 12-4,-42-3-2,-83-13-2,-168-32-3,337 39-1162,-215-34-4659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58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11 491 3592,'0'0'715,"2"6"-261,2 28-183,-1 0-1,-2 1 1,-4 44-1,2-62-283,-11 245 623,7-64-282,5-66 289,7-163-322,2-89-119,11-179 433,24-51 144,-23 251-674,-11 59 89,62-183 216,-33 120-175,-34 93-75,2-1 20,-5 9-85,0 6-4,1 6-47,-1-1 1,0 1-1,-1-1 1,0 1 0,0 0-1,-2 16 1,1-14-5,-1 80 135,3 59-50,0-123-84,5 70 73,19 96 1,-22-175-66,2 0 1,0 0 0,17 33 0,-13-33-13,-3-2 37,1 0-20,0 0 0,0-1-1,17 23 1,-22-35-22,1 0 1,-1 0-1,1 0 0,-1 0 1,1-1-1,0 0 0,6 4 1,-9-6-5,-1-1 1,1 0-1,-1 0 1,1 1-1,0-1 1,-1 0-1,1 0 1,0 0-1,-1 0 1,1 0-1,-1 0 1,1 0-1,0 0 1,-1 0-1,1 0 1,0-1-1,-1 1 1,1 0-1,-1 0 1,1 0-1,0-1 1,-1 1-1,1 0 1,-1-1-1,1 1 1,-1-1-1,1 1 1,-1 0-1,0-1 1,1 1-1,-1-1 1,1 0-1,9-18-952,-10 18 520,9-23-6316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5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7176,'59'26'10,"-38"-21"44,135 3 38,-117-11 49,189-38 86,-175 28 34,239-67 106,-233 61-127,-25 8-139,254-78 334,-267 83-351,173-45 336,-117 33-126,-73 17-100,-10 1-1,-1 0-162,4-1-12,1 1-1,-1 0 0,0 0 0,0 0 1,1 1-1,-1-1 0,0 0 0,1 1 1,-1 0-1,-3 1 0,-39 12 143,2 1 1,-44 23-1,73-31-137,9-4 3,-1 0 0,0 1 0,1-1 0,0 1 0,-6 6 1,7-8 8,1 1-22,-1 0 0,1-1 0,0 1 0,0 1 0,0-1 0,0 0 0,1 1 0,-1-1 0,1 1 0,0 0-1,0 0 1,0 0 0,1 0 0,-1 0 0,1 0 0,-1 5 0,0 5 18,2 0 0,-1-1 0,1 1 1,1-1-1,0 1 0,1-1 0,5 17 0,-3-17-22,-3-9-5,0 1 0,1-1 0,-1 0 0,1 0 0,0 0 0,0 0 0,1-1 0,2 5 0,98 115 100,-102-120-103,0 0 0,0-1 0,0 1 0,0 0 0,-1 0 0,1-1 0,-1 1 0,0 0 0,0 0 0,0 0 0,0 0 0,0-1 0,-1 1 0,1 0 0,-1 0 0,0-1 0,0 1 0,-1 3 0,1-3 0,-5 8 12,-4 1-10,-1-1 1,0-1 0,-1 0-1,0 0 1,-1-1 0,0-1-1,-17 9 1,25-15-2,0 1 0,-1-1 0,1 0 0,0-1 0,-1 0 0,-6 2 0,-28 5 68,40-8-70,0 0 0,-1 0 1,1 0-1,0 0 0,0 0 0,0 0 0,0 0 1,0 0-1,-1 0 0,1 0 0,0 0 0,0 0 1,0 0-1,0 0 0,0 0 0,0 0 1,-1-1-1,1 1 0,0 0 0,0 0 0,0 0 1,0 0-1,0 0 0,0 0 0,0 0 0,-1 0 1,1-1-1,0 1 0,0 0 0,0 0 0,0 0 1,0 0-1,0 0 0,0 0 0,0-1 1,0 1-1,0 0 0,0 0 0,0 0 0,0 0 1,0 0-1,0 0 0,0-1 0,0 1 0,0 0 1,0 0-1,0 0 0,0 0 0,0 0 0,0-1 1,0 1-1,0 0 0,0 0 0,4-9 13,-1 3-7,0 2-2,0 1 1,-1 0 0,1-1-1,0 1 1,1 0-1,-1 1 1,0-1-1,5-2 1,106-74 59,-28 25 37,74-50-21,-150 97-68,176-128 94,-162 117-83,54-42 39,-66 50-32,0-1-1,0-1 1,-1 0-1,10-13 1,-17 17 29,-2 7-8,-7 3-7,-2 2-35,0 1-1,0 0 0,1 1 0,-1-1 0,1 1 1,0 0-1,1 1 0,0-1 0,0 1 1,0 0-1,1 0 0,0 1 0,0-1 1,-4 15-1,7-21-8,1 1 0,-1 0 0,1-1 0,-1 1 0,1 0 0,0-1 0,0 1 0,0 0 0,0 0 0,0-1 0,1 1 0,-1 0 0,1 0 0,-1-1 0,1 1 0,1 3 0,0 2 2,1 0-2,0 1-1,0-1 1,8 12 0,-6-11-1,1 0 0,-1-1 0,10 9 0,-8-10 0,-1 0 0,1-1 0,0 0 0,8 5 0,8 0-2,0 0 1,1-2-1,31 8 1,8 2-1,-43-12 1,-7-2-2,-1 1 1,19 9 0,108 55-32,-140-67 34,0-1-1,0 0 1,0 1-1,0-1 1,-1 0-1,1 1 1,0-1-1,-1 0 1,1 0-1,-1 0 1,1 0-1,-3 1 1,-7 4-1,4-1 0,0-1-1,-1 0 1,0-1 0,-9 4 0,-137 47-8,120-48 9,32-6 0,0 1 1,0-1-1,-1 0 1,1 0-1,0 0 1,0 0-1,0 0 1,-1-1-1,1 1 0,0-1 1,0 1-1,0-1 1,0 0-1,0 0 1,0 0-1,0 0 1,0 0-1,0 0 1,0 0-1,1-1 1,-1 1-1,0-1 1,1 1-1,-1-1 1,1 0-1,0 0 1,-1 1-1,1-1 1,-1-3-1,0-20 4,5 14 10,11-11-4,24-28 0,-33 44-5,0-1 1,1 1 0,0 0 0,0 1 0,13-10-1,2 0 1,-2-1-3,49-33 15,77-42 7,-116 76-11,3 2-6,61-17 1,-88 29-8,1 1 1,-1-1 0,0 1-1,1-1 1,-1 1-1,0 1 1,0-1-1,1 1 1,-1 0-1,0 0 1,0 1-1,0-1 1,0 1 0,9 5-1,-9-5 0,6 7 6,12 25-1,-18-23-5,0 1-1,6 17 1,2 30-1,-9-6 0,-4-47 0,0 1 0,-1-1 0,0 1 0,-2 7 0,2-12 0,0 1 0,0-1 0,0 1 0,0-1 0,0 0 0,-1 0 0,1 0 0,0 0 0,-4 4 0,1-3 0,-1 0-1,1-1 1,0 0 0,0 1 0,-1-2 0,0 1 0,1 0 0,-1-1 0,0 0 0,-8 1 0,9-1-1,-12-1-4,1-4-221,1 0 1,-1 0-1,1-1 1,1-1-1,-1-1 1,-12-7-1,-41-23-7660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2:59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7984,'39'-19'17,"-26"15"70,-3 4-68,-1 0 1,0 1 0,0 0-1,1 1 1,-1-1-1,16 7 1,-8 1 147,11 17 16,0 1 0,30 38 0,-38-41-71,-4-5-80,-8-8 9,0-2 0,1 1 0,13 9 0,146 114 308,-154-124-338,48 24 21,-10-8-7,5-1-19,-31-13-8,-13-4-1,1-2 1,21 7-1,-35-12 3,0 0 0,0 0 0,0 0-1,1 1 1,-1-1 0,0 0-1,0 0 1,0 0 0,0 1 0,0-1-1,1 0 1,-1 0 0,0 1-1,0-1 1,0 0 0,0 0 0,0 1-1,0-1 1,0 0 0,0 0 0,0 1-1,0-1 1,0 0 0,0 0-1,0 1 1,0-1 0,0 0 0,-1 0-1,1 1 1,0-1 0,0 0-1,0 0 1,0 1 0,0-1 0,0 0-1,-1 0 1,1 0 0,0 0 0,0 1-1,-9 10-1,3-4 0,1-2 0,1 0-1,-1-1 1,-1 0-1,1 0 0,-9 5 1,-90 67-18,81-58 11,2 0 0,0 1 0,-25 32 0,35-38 6,-4 7-9,3 0 8,1 1 1,-9 26-1,19-45 4,1 0 0,-1 0-1,0 1 1,1-1-1,-1 0 1,1 1 0,0-1-1,0 0 1,-1 1-1,2-1 1,-1 0 0,0 1-1,0-1 1,2 4-1,0 3 1,-1-6 0,-1 0 0,1 1 0,0-1 0,1 1 0,-1-1 0,1 0 0,2 5 0,-1-5 0,0 0 0,0 0 0,0 0 0,0-1 0,0 1 0,1-1 0,-1 0 0,1 0 0,-1 0 0,1-1 1,0 1-1,0-1 0,5 1 0,-8-1 0,13 0 7,4-4-3,0 0 1,24-8-1,-29 3 24,-4-3-10,0 0 0,-1-1 0,0 0 0,-1 0 0,0-1 0,-1 0 1,0 0-1,7-27 0,-8 23-6,7-44 92,-8 35-66,9-56 113,-8 52 16,-4 24-49,-1 8 28,-6 62-37,-11 74-9,0 24-40,8-106-55,-5-1-2,5-32 0,7-19 0,0 2-1,0-1 1,0 0 0,1 0-1,0 0 1,0 1-1,0-1 1,1 1 0,-1 5-1,1-9 8,0-7-4,-2-20-1276,-1-4-5090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0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7536,'5'-3'10,"0"0"1,0 1 0,1 0-1,-1 0 1,1 0-1,-1 0 1,1 1 0,0 0-1,-1 0 1,1 1-1,0 0 1,0 0 0,-1 0-1,1 1 1,0-1-1,0 1 1,-1 1 0,1-1-1,7 4 1,-2-1 10,-8-3 3,0 0 0,-1 0 0,1 1 0,0-1 0,0 1 0,-1 0 0,1 0 0,-1 0 0,1 0 0,-1 0 0,3 4 0,39 45 295,-3 1-1,37 63 1,-27-35 134,-8-15-110,-36-54-208,-1-2-37,-1 0 1,0 0-1,-1 1 1,0 0-1,4 12 0,-7-20 230,-11-38-106,7 22-206,2 5 1,0 1-1,0 0 1,1-1-1,0 1 1,2-10 0,10-126 91,-7 114-48,-1 15-36,1-4-10,1 0 1,0 0 0,1 1 0,1 0 0,1 0 0,11-17 0,40-50 47,-48 74-27,-4 8-28,-1 0 1,1 1-1,0 0 1,0 0-1,0 0 1,13 0-1,-6 5 21,-7 2-22,0 0 1,0 1-1,0 0 0,0 0 0,-1 1 1,9 10-1,-6 1 21,34 114 10,11 84 56,-50-194-71,31 188 188,-34-203-156,3 4 11,-5-11-64,0 1 0,0-1 1,0 0-1,0 0 0,0 0 1,0 0-1,0 0 0,0 0 0,0 0 1,0 1-1,0-1 0,0 0 0,0 0 1,0 0-1,1 0 0,-1 0 0,0 0 1,0 0-1,0 0 0,0 0 0,0 0 1,0 1-1,0-1 0,0 0 1,1 0-1,-1 0 0,0 0 0,0 0 1,0 0-1,0 0 0,0 0 0,0 0 1,1 0-1,-1 0 0,0 0 0,0 0 1,0 0-1,0 0 0,0 0 0,0 0 1,0 0-1,1 0 0,-1 0 1,0-1-1,0 1 0,0 0 0,0 0 1,0 0-1,0 0 0,0 0 0,0 0 1,1 0-1,-1 0 0,0 0 0,0 0 1,0-1-1,4-1-30,0 0-1,-1-1 1,1 0 0,-1 0 0,0 0-1,1 0 1,-1 0 0,-1-1 0,1 1-1,0-1 1,-1 0 0,0 1 0,4-9-1,4-6-949,28-43-6361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00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106 409 8696,'-7'87'456,"0"-15"-67,3 31 7,4 59-15,-1-146-295,2-1-1,0 1 1,3 15-1,1-6-33,-3-3-20,-1-12 18,1 0 0,0 0 0,5 17 0,-2-12 22,0 1 0,9 15 0,-14-31-68,0 1 0,0-1 0,1 0 0,-1 0 0,0 0 0,0 0 0,0 1 0,0-1 0,0 0 0,0 0 0,0 0 1,1 0-1,-1 0 0,0 1 0,0-1 0,0 0 0,0 0 0,1 0 0,-1 0 0,0 0 0,0 0 0,0 0 0,0 0 0,1 0 0,-1 0 1,0 0-1,0 0 0,0 0 0,1 0 0,-1 0 0,0 0 0,0 0 0,0 0 0,1 0 0,-1 0 0,0 0 0,0 0 0,0 0 0,0 0 1,1 0-1,-1 0 0,0 0 0,0 0 0,0-1 0,0 1 0,1 0 0,-1 0 0,0 0 0,0 0 0,5-8 39,5-22-1367,-1-4-5422</inkml:trace>
  <inkml:trace contextRef="#ctx0" brushRef="#br0" timeOffset="1">1 10 9240,'0'-2'168,"3"-5"14,1 12 61,44 91 42,-25-57-163,45 60-1,-48-74-108,1 3 22,99 98 13,-94-105-40,22 11-616,59 29 0,-20-19-5545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0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80 194 7624,'6'0'12,"18"1"130,-23 0-136,0-1-1,-1 0 1,1 0-1,0 1 1,-1-1-1,1 0 1,0 1-1,-1-1 1,1 1-1,-1-1 1,1 0 0,-1 1-1,1 0 1,-1-1-1,1 1 1,-1-1-1,1 1 1,-1 0-1,1-1 1,-1 1-1,0-1 1,0 1 0,1 0-1,-1 0 1,0-1-1,0 1 1,0 0-1,0 0 1,0-1-1,0 1 1,0 0 0,0 1-1,0 4 43,-1 9 9,-1-1 0,0 1 1,0 0-1,-2-1 1,-5 15-1,-38 114 199,17-58 164,24-68-448,2-9 109,1 1 1,0-1-1,0 1 0,1 0 1,0 0-1,-1 11 0,6 5 10,-3-24-84,0-1 0,0 0 0,0 0 0,0 1-1,0-1 1,0 0 0,0 1 0,0-1 0,0 0 0,0 0 0,1 1-1,-1-1 1,0 0 0,0 0 0,0 1 0,0-1 0,0 0 0,1 0 0,-1 1-1,0-1 1,0 0 0,1 0 0,-1 0 0,0 0 0,0 1 0,1-1 0,-1 0-1,0 0 1,0 0 0,1 0 0,-1 0 0,1 0 0,13 5 71,0-1 0,0 0 1,19 2-1,-10-6 129,104-21 78,-124 20-261,0 0-1,0 1 1,-1-1-1,1-1 1,0 1-1,0 0 1,3-3-1,34-22 110,40-36-1,-57 39 43,89-114 68,-89 109-103,102-98 50,-99 106-76,-1 5-64,1 1 1,39-16 0,-44 26 29,-3 4-53,-1 1 0,1 0 0,21 6 0,-22 1 33,-4 1-41,-1 1-1,1 1 1,-2 1 0,0-1 0,13 18 0,9 8 20,-26-30-38,0 0 1,1 0 0,0-1 0,9 5 0,-3-4-1,1-1-1,-1 0 1,2-2 0,-1 1 0,0-2 0,18 2-1,-5-5-5,131-30-2,-155 29 3,0 0 0,0-1 0,0 1-1,1-1 1,5-3 0,126-78-28,-116 67 0,43-59-8,-62 75 38,0-1 0,-1 1 0,1-1 0,-1 0 0,1 0 0,-1 1 0,0-1 0,1 0 0,-1 1 0,0-1 0,1 0 0,-1 0 0,0 0 0,0 0 0,1-1 0,-1-9-4,0 0-1,-1 1 1,0-1-1,0 0 1,-4-11-1,-2 7-19,-2 3 16,-1 1 1,0 0 0,-17-13-1,26 23 9,0 1-1,1-1 1,-1 1-1,0-1 1,0 1-1,0-1 1,0 1-1,1 0 1,-1-1-1,0 1 1,0 0-1,0 0 1,0 0-1,0-1 1,0 1-1,-1 0 1,-17 0-6,0 1-1,0 1 1,-31 6 0,24 1-12,-13 13 8,-53 37 1,89-57 7,0 0 1,0 1 0,0-1-1,0 1 1,1 0 0,0 0-1,-3 4 1,-25 38-11,-37 80-1,53-86-32,7-17 25,-6 18-9,2 1-1,-10 82 1,18-88-2,1 42 0,3-74 27,-1 0 1,1 0-1,0 0 1,-1 0-1,1 0 1,1 0-1,-1-1 1,0 1-1,1 0 1,-1-1-1,1 1 1,0-1-1,0 1 1,0-1-1,0 0 1,0 0-1,0 0 1,1 0-1,2 2 1,-1-1-2,-2-2 1,1 1 1,0-1-1,0 1 1,0-1-1,0 0 1,0 0-1,0 0 1,0-1-1,0 1 1,0-1-1,0 0 1,0 0-1,0 0 1,0 0 0,0 0-1,0-1 1,6-1-1,-5 2-1,-1-1 2,0 1-1,0-1 1,0 1-1,0-1 1,0 0 0,-1 0-1,1 0 1,0 0-1,-1-1 1,1 1-1,2-3 1,7-4-3,45-25-21,-50 28 25,106-62-34,-75 52 34,-23 12-3,-8 4 4,-1 1 1,0-1 0,0 1 0,0 0 0,0 0 0,0 1-1,-1-1 1,11 8 0,-16-10 0,1 0 1,0 1-1,-1-1 1,1 1-1,-1-1 0,1 1 1,-1-1-1,1 1 1,-1 0-1,0-1 0,1 1 1,-1-1-1,0 1 1,1 0-1,-1-1 0,0 1 1,0 0-1,0-1 1,1 2-1,4 25-4,5 42-1,-13-42 0,-46 152-5,33-138-1,-78 169 1,75-173 5,13-26 2,-20 34-13,-56 76 0,66-101 12,14-17-7,4-7-5,6-12 14,1 0 0,13-18 0,-14 24 2,11-15-4,45-51 4,38-28 1,16-2 0,7 4 1,148-98-713,-238 175 79,132-93-6127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0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445 424 9504,'9'23'63,"5"14"358,-1 1 0,11 52 0,-20-70-397,-2-11-9,-1 0 1,0 1-1,-1-1 0,0 0 0,-1 13 0,-7 149 81,6-131-48,-1 173 20,4-171-40,-1 27-12,-1-16 25,2 1 1,2-1 0,20 103 0,12-44 23,-30-96-52,2-1 0,-1 0 1,2-1-1,0 0 1,18 25-1,-23-36-6,-1 0 1,1-1-1,0 1 1,-1 0-1,1-1 1,0 0-1,1 0 1,-1 0-1,0 0 1,0 0-1,1-1 0,-1 0 1,1 1-1,5 0 1,-8-2-7,-1 0 1,0 0-1,0 0 1,0 0-1,0 0 0,1 1 1,-1-1-1,0 0 1,0 0-1,0 0 0,1 0 1,-1 0-1,0 0 1,0 0-1,0 0 0,1 0 1,-1 0-1,0 0 1,0-1-1,0 1 0,0 0 1,1 0-1,-1 0 1,0 0-1,0 0 0,0 0 1,0 0-1,1 0 1,-1 0-1,0-1 0,0 1 1,0 0-1,0 0 1,0 0-1,0 0 0,1 0 1,-1-1-1,0 1 1,0 0-1,3-5 7,-1 0 0,1 0-1,-1 0 1,0 0 0,0 0 0,0-1-1,-1 1 1,0-1 0,0-6 0,0 11-7,-1-18 39,-4 2-30,0 0 0,-1 0 1,-1 0-1,-12-24 1,3 19 9,-105-88 6,91 90-11,13 10-9,-18-12 2,-2 2 0,-67-28 1,49 25-7,8 2-17,-1 2-1,0 2 0,-68-14 1,136 35-18,-12-2 28,0-1 1,1 0-1,18-2 1,117-11-9,-107 5-7,205-54-6,-186 43 20,219-102-4,-224 93 5,74-45 4,17-13 2,-83 43 3,99-88 0,-156 127-3,1 0 0,-1-1-1,0 1 1,0-1 0,0 0 0,0 0 0,3-7 0,-6 11-1,16-26 3,20-49 0,-28 51-2,-1 1 0,-1-1-1,6-43 1,-10 40 1,0 1 0,-5-52-1,1 58 0,-1-1-1,-1 1 0,-9-25 1,9 33-1,-1-1 0,-1 1 0,0 0 0,-10-14 0,9 16 0,-1 0 0,0 1 0,-17-16 0,17 19-1,0 0 1,0 1-1,0 0 1,-1 0-1,0 1 1,0 0 0,0 1-1,-19-5 1,11 8-19,-7 6 6,-43 17-1,66-23 11,-1 1-1,1-1 0,-1 1 0,1 0 0,0 0 1,-1 0-1,1 0 0,0 0 0,0 0 1,0 0-1,-2 2 0,-13 18-15,0 1 0,-20 38 0,35-57 14,-1 0 0,1 0 0,0 0 0,0 0 0,0-1 1,1 1-1,-2 6 0,-11 169-48,14-139-6,1-16 34,4 37-31,18 79 0,15 45-28,-31-148 24,80 278-164,-85-306 214,0-1 0,1 1 0,-1-1 1,1 0-1,1 0 0,-1-1 1,1 1-1,9 8 0,-11-12 7,-2-2 2,-1 0 1,1-1-1,-1 1 0,1 0 0,0-1 1,-1 1-1,1-1 0,0 1 0,-1-1 1,1 0-1,0 1 0,0-1 0,0 0 1,-1 1-1,3-1 0,11 3-2,0-1 1,0 0-1,0-1 0,22-1 1,-13-5-17,8-6-411,0-2 0,43-25-1,1-6-5935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40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46 4400,'12'-25'625,"-14"24"-482,-8-3-24,8 4 30,0-2-97,-4-6-6,5 7-3,-1-1-4,1 2-30,1 0 1,0-1-1,0 1 0,-1 0 1,1 0-1,0 0 1,0-1-1,-1 1 0,1 0 1,0 0-1,0 0 1,-1 0-1,1 0 0,0-1 1,-1 1-1,1 0 1,0 0-1,0 0 0,-1 0 1,1 0-1,0 0 1,-1 0-1,1 0 0,0 0 1,-1 0-1,1 0 1,0 0-1,-1 1 1,1-1-1,0 0 0,0 0 1,-1 0-1,1 0 1,0 0-1,0 1 0,-1-1 1,1 0-1,0 0 1,0 0-1,-1 1 0,1-1 1,0 1 19,-1 0 0,1 0 0,0 0 0,0 0 1,0 0-1,0 0 0,0 0 0,0 0 0,0 0 0,0 0 1,1 0-1,-1 0 0,0 0 0,0 0 0,1-1 0,-1 1 1,1 1-1,4 6 13,-1-1 1,1-1-1,1 1 1,-1-1-1,1 0 1,8 7 0,-4-3-20,3 3 64,-1 0 0,0 1 0,-1 0 0,-1 1-1,-1 0 1,16 32 0,-19-33-61,-4-9-2,0-1 0,-1 1-1,1 0 1,-1 0 0,0 0 0,-1 0-1,1 8 1,0-7 14,1 11 15,-1-1 1,0 1 0,-1 0 0,-1 0-1,-6 30 1,-23 92 145,26-125-147,1 0 0,-2-1 0,-7 19 0,1-6-20,1-1-13,3-7 43,-17 33 1,-49 85 71,66-123-105,-94 191 169,-1 34-14,97-227-109,4-9-65,1-1 0,-1 1 0,0-1 0,1 1 0,-1 0 0,1 0-1,0-1 1,-1 1 0,1 0 0,0 0 0,0-1 0,0 1 0,0 0-1,0 0 1,1-1 0,-1 1 0,0 0 0,1-1 0,0 1 0,-1 0-1,1-1 1,0 1 0,1 1 0,-1-1 4,0-1 0,1 1-1,-1-1 1,1 1 0,-1-1 0,1 0 0,0 0 0,-1 0-1,1 0 1,0 0 0,0 0 0,0 0 0,0-1-1,0 1 1,0-1 0,4 1 0,-5-1-1,8 2 28,0-2 0,1 1 0,-1-1 0,1-1 0,-1 1 0,12-4-1,-7 2-5,45-6 248,0-3 0,87-29 1,-88 23-251,-21 7 155,134-28 133,-124 30-135,96-6 0,-133 13-140,1 1 0,-1 1 0,1 0 0,-1 0 0,0 1-1,1 1 1,15 5 0,-6-2 37,-12-3-57,-1 0 0,1 0 0,-1 0 0,0 1 0,0 0 0,11 8 0,-15-10-15,0 1-1,0-1 1,-1 1-1,0 0 1,1 0 0,-1 0-1,0 0 1,0 0-1,-1 0 1,1 0 0,-1 1-1,1-1 1,-1 1 0,0-1-1,-1 1 1,1-1-1,0 1 1,-1 7 0,0-10-9,-1 0 0,1 0 1,-1-1-1,0 1 0,1 0 0,-1 0 1,0-1-1,0 1 0,1 0 1,-1-1-1,0 1 0,0-1 0,-1 2 1,0-1 18,-3-13-1526,0-3-6035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0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172 136 6368,'65'-19'152,"-71"36"8,-15 24 0,-50 71 28,49-77-18,2 0 0,-21 52 1,34-72-125,-23 63 614,15-40-525,14-37-105,1 1 1,-1 0-1,1 0 0,-1-1 1,1 1-1,0 0 0,0 0 1,0 0-1,0-1 1,0 1-1,0 0 0,0 0 1,1 0-1,-1-1 1,1 1-1,-1 0 0,1 0 1,0-1-1,0 1 0,-1 0 1,1-1-1,0 1 1,0-1-1,3 3 0,-2-1 23,-2-3-42,0 0 0,0 1 0,1-1 1,-1 0-1,0 1 0,0-1 0,1 0 0,-1 0 1,0 1-1,1-1 0,-1 0 0,0 0 0,1 1 1,-1-1-1,0 0 0,1 0 0,-1 0 0,1 0 1,-1 0-1,0 1 0,1-1 0,-1 0 0,1 0 1,0 0-1,13 1 83,0 0 1,1-1 0,23-2-1,-15-4 120,18-11-66,50-28 0,-65 25 53,2-9-104,-1-1 0,28-44 0,-52 70-70,-1 1 1,-1 0-1,1 0 1,0-1-1,-1 1 1,0-1-1,2-4 1,5-29 74,0 0 1,1-42 0,-8 76-76,-1 0 1,0 0-1,-1 0 1,1 1-1,0-1 1,-1 0-1,-1-4 1,-5-13 45,0 1 0,-2-1 1,-21-34-1,29 53-58,0-1 0,0 0-1,0 1 1,-1-1 0,1 1 0,-1-1 0,1 1-1,-1 0 1,-3-3 0,-20-10 56,-1 0-1,-35-12 1,38 20 77,-2 4-48,-41 0 0,55 5-12,8-1-79,0 0-1,1 1 1,0-1-1,-1 1 1,1-1 0,0 1-1,0 0 1,0 0-1,0 0 1,1 0 0,-1 0-1,-1 6 1,3-9-9,0 1 0,0-1 1,0 1-1,-1-1 0,1 0 0,0 1 1,0-1-1,0 1 0,0-1 0,0 0 1,0 1-1,0-1 0,0 1 0,0-1 1,1 0-1,-1 1 0,0-1 0,0 0 1,0 1-1,0-1 0,0 1 0,1-1 1,-1 0-1,0 0 0,0 1 0,1-1 1,-1 0-1,0 1 0,0-1 0,1 0 1,-1 1-1,10 8-162,-1-1 0,1 1 0,0-2 0,1 1 0,0-1 0,0-1 0,19 8 0,-26-12-51,76 38-7407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0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533 713 8696,'15'-6'25,"-5"2"36,0 0 1,-1-1-1,12-7 0,-21 12-55,1 0-1,-1 0 1,0-1 0,1 1-1,-1 0 1,1 0-1,-1 0 1,0-1-1,1 1 1,-1 0-1,0 0 1,1-1-1,-1 1 1,0 0-1,1-1 1,-1 1-1,0 0 1,0-1 0,0 1-1,1 0 1,-1-1-1,0 1 1,0-1-1,0 1 1,0 0-1,0-1 1,1 1-1,-1-1 1,0 1-1,0 0 1,0-1-1,0 1 1,0-1-1,0 1 1,-1-1 0,1 1-1,0 0 1,0-1-1,0 1 1,0-1-1,0 1 1,-1 0-1,1-1 1,0 1-1,0 0 1,0-1-1,-1 1 1,1 0-1,0-1 1,-1 1 0,1 0-1,0-1 1,-1 1-1,1 0 1,0 0-1,-1 0 1,1-1-1,-1 1 1,1 0-1,-1 0 1,-24-7 268,24 7-312,-4-1 96,1 0 1,-1 0 0,1 0-1,0 1 1,-1 0 0,1 0-1,-1 0 1,-6 2-1,-8 0 21,-45 4 24,34 0 104,-135 44 73,132-35-119,-9 12-49,-58 49 0,80-53 16,10-6-82,0 1-1,1-1 1,-11 36 0,19-52-40,1-1 0,0 1 0,-1 0 0,1 0 0,0-1 0,0 1 0,0 0 0,0 0 0,0 0 0,0-1 0,0 1 0,0 0 0,0 0 0,0 0 0,0-1 0,1 1 0,-1 0 0,0 0 0,1 0 0,2 5 7,0 0 0,1-1 0,0 0 1,0 0-1,0 0 0,1 0 0,-1-1 0,1 0 1,0 0-1,0 0 0,11 6 0,-15-9-7,1 0 0,-1-1 0,1 1-1,-1 0 1,1-1 0,-1 1 0,1-1-1,0 1 1,-1-1 0,1 0-1,0 0 1,2 0 0,40 1 48,59-6 0,-72-3 13,110-54 22,-119 47-41,-11 7-30,3-3-5,0-1 0,-1 0 0,0 0-1,-1-2 1,11-14 0,24-54 47,-46 81-59,5-10 3,-2 10 1,-1 2-5,0 0 1,0 0-1,0 1 0,0-1 0,0 1 0,-1-1 0,6 5 1,2 1-1,36 17 0,-34-18 0,1-1 0,0-1 0,16 3 0,-10-3 0,0-2 0,33 1 0,-5-6-1,-1-2 1,61-15-1,-71 9-4,118-60 2,-130 54-3,-3-4 2,-1 0 1,24-35-1,-34 33-8,18-111 0,-28 104 0,-12-132 1,1 80 0,6 54 9,-12-64-6,8 50 7,2 21 1,2 15 0,4 7 0,1-1 0,-1 1 0,1-1 0,-1 1 0,1-1 0,-1 1 0,1-1 0,-1 1 0,1-1 0,0 1 0,-1-1 0,1 1 0,0 0 0,0-1 0,-1 1 0,1 1 0,-1 0 0,-23 44 0,18-30 0,0 1 0,-4 26 0,5-11 0,-1 36 1,7 43 4,2-78-4,10 42 0,17 30-1,9-6 0,3-4 0,0-2 0,-5-13 0,-7-21 0,-11-32 120,-18-25-232,1-1 1,-1 0-1,1 0 0,-1 0 1,1 0-1,0 0 0,0 0 1,-1 0-1,1 0 1,0-1-1,0 1 0,0-1 1,3 1-1,16 2-7101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0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9592,'80'4'145,"88"-7"63,-124 2 80,224 1 89,-207 1-243,266-1 35,-316 0-160,-1-1 1,1 1-1,0-2 0,10-2 1,-21 4-10,48-10 23,56-18 0,-55 8-667,70-38 0,47-31-5842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0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636 427 3416,'-53'-65'120,"11"21"299,-70-56 1,55 56 174,44 35-310,-50-43 919,58 47-867,-1-2-44,3 21 152,4 3-348,-1 1 0,2-1 1,5 23-1,-4-21-72,1 4 105,12 42-1,-9-40-48,8 49-1,2 97 85,-16-131-56,-6 222 45,2-202-58,-21 233 38,20-237-59,1 225 27,7-227-34,40 171 25,-43-221-85,0 0 1,0-1 0,0 1-1,1 0 1,-1-1 0,1 1-1,3 3 1,5 11 25,25 29-1,-24-35-25,1-1 1,19 15-1,-7-12 33,-2-5-21,1-1 1,47 9-1,-50-17 36,-5-3-33,-1-1-1,1 0 1,26-13 0,-40 17-17,0 0 0,-1-1 1,1 0-1,0 1 0,0-1 1,0 1-1,0-1 0,0 0 1,0 0-1,-1 0 0,1 1 1,0-1-1,-1 0 0,2-2 1,4-10 13,0 0 1,0 0 0,-1 0 0,-1-1 0,5-26-1,-8 36-2,-1 1-1,0 0 1,0-1-1,0 1 0,0-1 1,-1-4-1,-8-42 67,-27-81 1,33 124-60,1 0 0,-1 0 0,0 1 0,-5-7 0,-9-16 36,-28-36 0,21 37-36,-32-29 0,50 51 6,0 1 0,0 0 0,-13-9 0,-187-103 130,166 101-80,-154-42 88,107 41 89,98 19-228,-1 0-16,0 0 0,1-1 0,0 0 0,-1-1 0,1 0 0,11-2 0,153-17 62,-132 11-14,198-63 30,-192 51-31,190-113 25,-194 102-17,156-127 32,-167 129-32,97-106 23,-128 132-88,-1 0 0,1 0 0,-1 0 0,0 0 0,0-1 0,3-4 0,-5 8-3,10-22 13,12-30-1,-17 33-10,0 1 0,-2-1-1,3-24 1,-4 11 1,-3-40-1,-8-27 0,6 80-4,-35-195-78,37 212 51,1 6 8,3 163-34,-2-127 42,-4 180-6,2-174 6,-2 205-6,5-199 6,30 192-6,-22-200 6,-1-14 6,2 10 3,2-1 0,2 0-1,20 37 1,-23-53 0,-2 1 2,2-2 0,1 1-1,1-2 1,20 25 0,4 0 1,7 3 1,-38-44 0,-1 0 0,1 0 0,0 0 0,0-1 0,0 0 0,0-1 0,1 1 1,0-2-1,0 1 0,12 2 0,-18-5 1,-1 1-1,1-1 1,-1 0-1,1 0 1,-1 0-1,1 0 1,-1 0-1,1 0 1,0-1 0,-1 1-1,2-1 1,126-41 8,-99 27-1,149-77-1397,-78 38-5631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0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756 48 8344,'-21'-37'0,"14"30"0,0 3 4,-1 5 16,-93 35 32,70-23 88,-145 71 78,142-65 36,-118 78 103,127-77-90,-79 88 101,87-86-128,-46 100 86,62-119-301,0-1-1,0 1 0,0-1 0,0 1 0,0 0 0,1 0 1,-1 4-1,-1 18 40,1 0 0,2 0 1,4 29-1,3-29 64,4-4-83,0 0-1,2 0 1,20 24 0,-32-44-38,-1 0 1,0 1 0,0-1 0,0 0 0,1 0-1,-1 0 1,1 0 0,-1 0 0,1 0 0,-1-1-1,1 1 1,1 0 0,14 5 20,0-1 1,1-1-1,-1-1 0,29 2 0,-44-5-22,0 0 1,-1 0-1,1 0 0,0 0 0,0 0 0,0-1 0,-1 1 0,1-1 0,0 1 0,-1-1 1,4-1-1,27-15 43,57-39 0,-66 34 5,72-99 19,-81 94-25,2-19-11,9-54 1,-23 70 22,-6-14-18,-13-65 1,8 81 25,1 11-42,-1 0-1,0 1 1,-20-26 0,29 41-23,0 1 1,-1-1-1,1 1 1,0-1-1,-1 1 0,1 0 1,0-1-1,-1 1 1,1 0-1,-1-1 1,1 1-1,0 0 1,-1-1-1,1 1 1,-1 0-1,1 0 1,-1 0-1,1-1 1,-1 1-1,1 0 1,-1 0-1,0 0 1,-4 0 5,1 0-1,0 1 1,0-1 0,0 1 0,-1 0 0,1 0 0,0 1 0,0-1 0,0 1 0,1 0 0,-1 0 0,-5 3 0,-3 8 91,2 5-67,1 1 0,1 0 0,-7 20 0,15-37-28,-1 0 0,1-1 0,-1 1 0,1 0 0,0 0 0,0-1 0,0 1 0,0 0 0,0 0 0,0-1 0,1 4 0,2 13 10,2 0 1,1 0 0,0 0 0,16 31-1,-21-46-11,0-1-1,1 0 1,-1 0-1,1 0 1,-1 0-1,1 0 1,0 0-1,0-1 0,4 4 1,-6-5-4,17 14 19,36 22 1,37 8-8,-90-44-12,6 3 5,1 0 0,0-1 1,15 3-1,247 32-1524,-111-24-6227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0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365 602 8520,'11'-62'113,"-16"62"-68,-12 0-9,7 4 99,-76 54 56,50-33-62,-37 34 1,48-38-101,14-13 41,1 1 0,-18 18 0,16-13-40,-20 23 20,23-22 84,3 2-73,1-1 1,-5 32 0,10-44-43,0 1 0,0 0 0,0 0 0,0 0 0,1 0 0,0 0 0,0 0-1,0 0 1,1-1 0,0 1 0,0-1 0,0 1 0,0-1 0,6 8 0,-5-8-3,6 6 91,9-1-34,33 10 0,-33-16 21,0-4-41,1 0 1,-1-1 0,0-1 0,0-1-1,0-1 1,28-11 0,13-15 75,20-26 75,-48 33-119,-29 22 37,2 5-69,57 52 34,-37-38-70,48 25 0,-47-34-3,45 2-1,-39-7-11,34-1 0,-36-4 1,43-7-1,-51 5-1,-1-1-1,34-13 1,-36 10-1,-1 0 0,0-2 0,18-12 0,-16 8 0,-1-1 0,22-22 0,-16 9-1,-2 0 1,-1-1 0,29-55-1,-47 78 0,0 0 0,0 1 0,-1-1 0,2-8 0,23-87 0,-20 60 1,2-52 0,-9-37 0,-14 20 1,9 86 1,-1 0 1,-2 0-1,-19-43 0,17 52 12,7 12-13,0 0 0,0 1 1,-1-1-1,1 1 0,0 0 1,-1 0-1,1 0 0,-1 0 1,0 1-1,0 0 0,1-1 1,-1 1-1,0 1 0,-6-2 1,9 2-1,0 0 0,1 0 0,-1 0 0,0 0 0,0 0 0,1 0 1,-1 1-1,0-1 0,1 0 0,-1 0 0,1 0 0,-1 1 0,0-1 0,1 0 0,-1 1 1,1-1-1,-1 1 0,0 0 0,-14 11 12,0 1 1,-23 29-1,36-41-8,1 1 0,-1 0 1,1 0-1,0 0 0,-1 1 0,1-1 0,0 0 0,0 3 1,-39 132 59,37-104-18,6 164 15,1-156-28,0-16-20,3 17 5,1 0 1,22 64-1,-17-67-116,64 163-1089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0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1 201 8968,'119'-6'256,"102"-3"84,-170 7 80,219-14 96,-214 12-456,221-30 8,-224 25-87,199-66-1242,-129 30-4959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05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1001 186 5744,'-19'-9'1,"-12"-9"-58,-164-102-228,180 113 297,0 0 0,-1 1 0,-30-7 0,30 9 23,1 3 199,-11 5-54,-32 11 1,42-6 226,2 3-265,1 0 0,0 0 0,-20 28 0,32-38-102,-1 0 0,1-1 0,0 1 0,0 0 0,0 0 0,1 0 0,-1 0 0,0 0 0,0 2 0,-21 130 486,23-101-292,33 175 72,-23-160-172,75 318 194,-66-269-303,-14-59 23,-3 158 25,-7-157-18,-10 18-14,-21 57-1,34-110-31,-1 0 0,1 0 0,-1-1 0,0 1 0,-5 6 0,-17 19 30,-52 51 0,53-63 35,-77 38 33,82-47-88,0 0 0,0-1 0,-1-1 0,-27 5 0,43-10-53,1-1 0,0 0 0,0 0 0,-1 1 0,1-2-1,0 1 1,-1 0 0,1 0 0,0-1 0,0 0 0,-1 1-1,1-1 1,0 0 0,0 0 0,0 0 0,-3-2 0,1 1-490,-10-7-5142</inkml:trace>
  <inkml:trace contextRef="#ctx0" brushRef="#br0" timeOffset="1">0 962 9688,'0'0'0,"18"-2"0,29-7 120,50-2 0,57 6-48,36-3 0,41-3-72,-5 0-7080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06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7448,'6'0'240,"6"0"-99,1 0 0,-1-1 0,1 0 0,-1-1-1,1-1 1,-1 0 0,12-5 0,60-14 453,73-8-142,-120 24-304,209-21 192,-10 2-1636,-124 11-4717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0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8968,'21'-7'60,"1"1"1,0 2 0,29-3-1,-38 5-13,249-26 472,-44-5-445,-173 24-19,209-43-1152,-117 23-4743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4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 1 1800,'-35'1'273,"-1"2"1,1 1-1,-41 11 1,-12 3 163,76-16-324,0 2 1,1 0-1,-1 0 1,1 1-1,0 1 1,0 0 0,0 0-1,1 1 1,0 0-1,-17 17 1,14-13-81,2-1 65,0 0-1,1 1 0,0 0 0,1 1 1,-12 19-1,11-16-33,-101 142 932,27-28-611,70-101-91,-50 136 106,54-128-160,-14 148 93,24-150-106,17 108 82,-11-121-122,-3-13-114,-1-2-47,0-1 0,0 1 0,0-1 0,1 0-1,0 0 1,0 0 0,0 0 0,1 0 0,0 0 0,-1-1-1,2 0 1,8 8 0,-4-7 33,-1 0 0,2-1 1,-1 0-1,0 0 0,1-1 0,0 0 0,-1-1 1,1 0-1,14 1 0,-21-3-31,0-1 0,1 0 1,-1 0-1,0 0 0,0 0 0,0 0 0,1-1 0,-2 0 1,1 1-1,0-1 0,0 0 0,4-4 0,-3 3 2,4-7 118,1-10-76,-1-1 0,10-36 0,-14 30 96,1-131 79,-5 138-71,-6-35 1,2 30-124,-6-49 214,7 60-178,-1 0 0,-7-21 0,10 33-74,1 1 1,-1 0-1,0 0 1,1 0-1,-1 0 1,0 0-1,0 0 1,0 0-1,0 0 1,0 0-1,0 0 1,0 0-1,0 0 1,0 1-1,-1-1 1,1 1-1,0-1 1,0 1 0,-1-1-1,-1 0 1,-2 0 24,-23-7 30,15 8 90,-2 5-88,-1 1 0,-21 11 0,24-7 49,-1 10-65,0 0-1,-11 24 1,18-24 24,3 0-47,2 1 1,-1 35 0,6-40-7,-1-12-129,-1-1 0,1 1 1,0-1-1,0 1 1,0-1-1,0 0 0,1 0 1,-1 0-1,1 0 1,0 0-1,0 0 0,0-1 1,0 0-1,5 3 1,17 10-7679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0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322 122 2248,'10'0'1,"-7"0"7,-2 1 8,7 1 8,-5 1 7,3 4 1,-5-5 1,12 0 619,-25 19-252,11-19 22,-2 0-144,-33 21 693,31-22-615,-6 2 1,5-3-9,-6 0-12,6 0-57,-6 0-27,9 0-47,3 1-200,0-1 0,0 0 1,0 1-1,0-1 0,-1 0 0,1 1 0,0-1 0,0 0 1,0 1-1,-1-1 0,1 0 0,0 1 0,0-1 0,-1 0 1,1 0-1,0 0 0,-1 1 0,1-1 0,0 0 1,-1 0-1,1 0 0,0 0 0,-1 1 0,1-1 0,0 0 1,-1 0-1,1 0 0,0 0 0,-1 0 0,1 0 0,0 0 1,-1 0-1,0 0 57,0 0-1,1 0 1,-1 0 0,0 0 0,1 0 0,-1 0 0,0 1 0,1-1 0,-1 0-1,1 0 1,-1 1 0,0-1 0,1 0 0,-1 1 0,1-1 0,-1 1 0,1-1-1,-1 1 1,1-1 0,-1 1 0,1-1 0,-1 1 0,1-1 0,0 1 0,-1-1-1,1 1 1,0 0 0,0-1 0,-1 1 0,1 0 0,0-1 0,0 1 0,0 0-1,0-1 1,0 1 0,0 0 0,0 2 37,-1-1-51,-1 5-2,-2-4-4,-6 2-2,5-4 1,-4 1 6,-22-2 57,29 0-64,-16 0 72,16 0-89,1 0 0,-1 0 1,1 0-1,-1 1 1,0-1-1,1 0 0,-1 1 1,1-1-1,-1 1 1,-2 1-1,-3 3 46,5-4 66,0 0-76,-6 4-3,5-4 53,2-1-65,-7 0 1,7 0 203,-1 0-245,0 0-1,0 0 0,0 0 1,0 0-1,0 0 1,0-1-1,1 1 0,-1 0 1,0-1-1,0 0 0,0 1 1,1-1-1,-3-1 0,-14-5 73,-2-2 135,18 8 10,-11-3 182,13 4-387,-1 0-1,1-1 1,0 1 0,-1 0-1,1 0 1,-1 0-1,1 0 1,-1 0-1,1 0 1,-1 0-1,1 0 1,-1 0 0,1 0-1,-1 0 1,1 0-1,-1 1 1,1-1-1,-1 0 1,1 0-1,-1 0 1,1 1 0,0-1-1,-1 0 1,0 1-1,-5 9-12,5 0-1,1-8 6,0-1-1,0 7-3,0-4 2,0-4-5,0 1 0,1-1 1,-1 1-1,0-1 0,0 1 0,0-1 0,0 1 0,0-1 0,1 0 0,-1 1 0,0-1 1,0 1-1,1-1 0,-1 1 0,0-1 0,1 0 0,-1 1 0,0-1 0,1 0 0,-1 1 1,1-1-1,-1 0 0,0 0 0,1 1 0,-1-1 0,1 0 0,-1 0 0,1 0 0,-1 0 1,1 0-1,-1 1 0,1-1 0,-1 0 0,1 0 0,-1 0 0,1 0 0,-1 0 0,1-1 1,-1 1-1,1 0 0,-1 0 0,1 0 0,-1 0 0,1 0 0,-1-1 0,1 1 0,-1 0 1,0 0-1,1-1 0,-1 1 0,1 0 0,-1-1 0,0 1 0,1 0 0,-1-1 0,0 1 1,1-1-1,-1 0 0,23-27 4,-20 24-3,24-27 19,2 1-1,0 1 1,2 2-1,38-26 1,-54 43-11,-1 1 0,1 0 0,0 1 0,31-12 0,-39 18-6,-2 0 0,0 0 0,0 1 1,0 0-1,0 0 0,1 0 1,-1 1-1,0-1 1,1 1-1,-1 1 0,0-1 1,1 1-1,8 2 0,-7-2 0,-5 0-1,1 0 0,0 0 0,-1 0-1,1 0 1,-1 1 0,1-1 0,-1 1 0,0-1-1,1 1 1,-1 0 0,0 0 0,0 0-1,-1 0 1,1 0 0,0 0 0,-1 1 0,1-1-1,-1 0 1,1 1 0,0 3 0,-1-3-1,1 9 6,-8 30-1,-16 24-3,-13 13 2,-10 13-3,-1 4-2,6-4 0,-17 48-8,0 3-36,55-135 34,0 1 0,1-1 1,-1 1-1,1 0 0,1 0 1,0-1-1,1 12 1,-1-12-2,1-4 7,0 0 0,0 0 0,0 0 0,0 0 0,1 0 0,-1 0 0,1-1 0,0 1 0,0 0 1,0-1-1,1 0 0,-1 1 0,1-1 0,0 0 0,-1 0 0,2-1 0,-1 1 0,0 0 0,5 2 1,5 3-2,0-1 1,0 0-1,18 6 1,-24-10 4,13 5-6,1-1 0,0-1 0,0-1 0,0-1 0,24 2 0,-30-5 4,5 2 0,0-1 0,24-1 0,-17-1 2,69-4 0,-47-4-502,-1-1 1,55-19 0,-1-2-7019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0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9504,'17'13'299,"1"0"0,1-2 1,-1 0-1,2-1 0,37 13 1,-53-22-256,0-1 0,1 1 0,-1-1 1,1-1-1,-1 1 0,0-1 0,1 1 0,-1-1 1,0 0-1,7-3 0,-4 2-2,6-5 138,1-4-386,-2-1 1,0-1 0,0 0-1,-1 0 1,12-20 0,24-36-7035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0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63 9416,'-3'-26'0,"-2"8"-2,3 12-3,1-4 20,1 8 65,3 8 15,-3-6-88,1 1 1,-1-1 0,1 1-1,-1-1 1,1 1 0,-1-1 0,1 1-1,-1-1 1,1 1 0,-1-1 0,0 1-1,1-1 1,-1 1 0,0 0-1,0-1 1,0 1 0,1-1 0,-1 1-1,0 0 1,0-1 0,0 1 0,0 0-1,0-1 1,0 2 0,9 94 221,-6-44-9,-3 72 1,-3-57 22,2-40-130,-1 15 19,2 0 1,5 47 0,27 122 532,-31-209-645,0 1 1,-1-1-1,1 1 0,1-1 1,-1 1-1,0-1 0,1 0 1,-1 0-1,1 1 1,-1-1-1,1 0 0,0 0 1,3 2-1,-1-1 8,5 0 106,12-3-575,-1-2 1,32-5-1,8-4-6965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0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655 10 9864,'-2'-2'0,"-1"1"0,1 0 0,0 0 0,0 0 0,-1 0 0,1 0 0,0 0 0,-5 0 0,1 1 0,1 0 0,-1 1 0,1 0 0,-12 3 0,-25 8-2,-42 19 1,56-17-11,-42 27 4,45-24 7,-32 30 1,-83 106 1,117-123 6,-71 115 6,82-117 15,7-6-15,1 0-1,1 0 1,0 41 0,3-61-8,0 0 1,0 0-1,0 0 1,0 0 0,1-1-1,-1 1 1,1 0-1,-1 0 1,1 0-1,1 2 1,9 14 18,0-1-1,0 0 1,27 28 0,-36-43-15,0 0 0,0-1 0,0 1 0,-1-1 0,1 1 0,1-1 0,-1 0 0,3 2 0,31 12 52,57 16-1,-64-28 34,14-6-29,75-15 0,-86 8 30,129-57 41,-132 51-48,-13 6-47,0 2-20,-1-2 1,0 1 0,-1-2-1,0 0 1,-1-1-1,16-18 1,-1-6 65,-1-1-1,31-60 1,-56 94-62,-1 1-1,0-1 1,0 0 0,0 1 0,0-1-1,0 0 1,-1 0 0,1-3 0,0 0 8,-1 4 75,0 5 4,-7 58 122,-4 76-8,11-120-211,5 56 69,15 85 8,21 112 105,-39-254-177,6 39 29,0 58 1,-2-32 5,4 80 98,-11-151-129,0-4-11,0-1 0,1 1 0,0-1 0,0 1 0,0 0 0,1-1 0,1 8 0,1-5 59,-3-6 0,-3-14 1,3 11-70,-1 0 0,1 0-1,-1 0 1,1 0 0,0 0-1,-1 0 1,1 0 0,0 0-1,0 0 1,0 0-1,0 0 1,0 0 0,0 0-1,0-1 1,0 1 0,1 0-1,-1 0 1,0 0 0,0 0-1,1-1 1,27-83-1536,-8 30-6447</inkml:trace>
  <inkml:trace contextRef="#ctx0" brushRef="#br0" timeOffset="1">1843 77 9144,'6'-10'93,"0"0"-1,1 0 1,0 1 0,15-16 0,-20 24-41,0 0 1,0 0 0,-1 0-1,1 0 1,0 0 0,0 0-1,0 0 1,1 1-1,-1-1 1,0 1 0,0-1-1,0 1 1,0 0 0,0 0-1,1 0 1,-1 0 0,4 1-1,25 8 209,-25-3-141,8 24 33,14 41 0,-24-61-125,9 24-1342,-2-3-5346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0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826 0 9328,'0'0'0,"0"39"0,-5 68 120,-6 37 8,-6 13 144,-35 51 8,-50 39 88,-61 49 0,-77 57-368,5-5-7672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1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6 276 5656,'0'0'40,"-6"-44"0,21 15-40,7-6 8,-6-5-8,-2-2-40,4-1 40,1 1-3800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14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1036 811 3504,'10'-45'0,"1"6"0,2-3 1,15-99 175,-19 91-125,-4 24 61,-2 1 0,-1-1 0,-1 0 1,0 0-1,-3 0 0,-6-44 0,4 50-8,-1 1-1,0 0 1,-14-31-1,12 34-65,-2-3 129,-56-65 56,49 71-109,4 8-90,1 0 0,-1 1 0,0 0-1,0 1 1,0 0 0,-17-1 0,27 3-11,-1 1 0,1 0 1,0 0-1,0 0 0,0 1 1,-1-1-1,1 0 0,-4 2 1,-28 10 69,-54 26 0,64-21 32,-80 92 53,85-81-41,-72 142 51,76-130-43,-46 214 60,54-195-54,-1 246 60,13-242-66,46 267 64,-37-264-39,60 237 64,-61-248-64,24 216 64,-35-218-64,-28 184 68,25-231-198,0-1 0,0 0 0,0 0 0,-1 0 0,-4 8 0,-22 41 93,-38 55 0,64-106-101,0 1 1,-1-1-1,1 0 0,-1 0 0,0 0 0,-6 4 0,-144 98 199,121-89-66,-13 1-634,-78 20 1,32-17-5262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1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0 518 10584,'21'-6'1,"10"-6"7,102-22 12,-94 24 7,209-48 34,-191 45 87,249-67 56,-246 61-97,241-75 42,-246 75-41,187-92-1337,-126 49-5591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1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10760,'111'36'1,"-87"-28"1,11 3-3,52 10 0,147 21-162,-167-36-1095,-6 0-4962</inkml:trace>
  <inkml:trace contextRef="#ctx0" brushRef="#br0" timeOffset="1">96 688 9864,'39'12'7,"-33"-10"-4,0 0 1,0-1-1,0 0 0,0 0 1,1 0-1,-1 0 1,0-1-1,1 0 1,7-2-1,162-11 57,-133 7 48,194-31 45,-228 36-129,0-1 0,0 0-1,13-4 1,13-6 25,45-22 1,-45 14-653,54-40 0,29-27-5523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1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835 12 9056,'-1'-2'200,"1"1"-189,-1 1 0,1-1 1,-1 0-1,1 1 0,-1-1 1,1 1-1,-1-1 0,0 1 1,1-1-1,-1 1 0,0-1 1,1 1-1,-1-1 0,0 1 1,0 0-1,1 0 0,-1-1 0,0 1 1,0 0-1,0 0 0,1 0 1,-1 0-1,0 0 0,0 0 1,0 0-1,1 0 0,-2 0 1,-31 7 181,17-4-174,-45 10 61,29-5 168,-172 59 85,160-49-178,-139 95 61,157-90-88,13-9-93,1 0-1,1 1 1,0 0 0,-15 31-1,26-46-30,-1 1 0,1 0 0,0 0 0,-1-1 0,1 1-1,0 0 1,0 0 0,0 0 0,-1-1 0,1 1 0,0 0 0,0 0-1,0 0 1,0 0 0,0-1 0,1 1 0,-1 0 0,0 2 0,4 7 9,1 1 1,0 0-1,0-1 1,1 0-1,0 0 1,13 16-1,-17-24-9,0 0 0,0 0 0,-1 0 0,1 0 0,1-1-1,-1 1 1,0-1 0,3 3 0,30 14 13,0-1 0,46 16 0,44 8 23,-39-9-34,-56-19 8,65 42 3,-94-55-17,-1 1 1,1-1-1,0 1 1,-1-1-1,1 0 1,-1 1-1,1-1 0,-1 1 1,1-1-1,-1 1 1,1 0-1,-1-1 0,0 1 1,1-1-1,-1 1 1,0 0-1,0-1 1,1 2-1,2 9 3,-1-1-1,-1 1 1,0-1 0,0 1-1,-1 18 1,-1-27-2,1 0-1,0 0 1,0-1 0,-1 1 0,1 0-1,-1 0 1,1-1 0,-1 1 0,0-1-1,-1 4 1,-15 21 3,0-1 0,-2-1 0,-24 26 0,40-46-2,-1-1-1,-1 1 1,1 0-1,-10 5 1,-73 45 10,-26 0-8,8-14 1,80-31-4,-32 7 0,48-15-106,0 0 0,-1 0 1,1-1-1,0 0 0,0 0 0,0-1 1,-1-1-1,1 1 0,0-1 1,1-1-1,-1 0 0,-15-7 0,-37-15-6701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4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196 166 7088,'0'0'0,"0"-11"0,0-18 32,-3-5 8,-8 3-8,-7 5 8,-10 8-40,3 2-4944</inkml:trace>
  <inkml:trace contextRef="#ctx0" brushRef="#br0" timeOffset="1">0 6 5744,'4'0'-31,"44"0"-2,52 0 29,-74 2 24,127 34 21,-120-23 47,40 21 195,115 73-1,-167-93-244,-10-6 29,0 0 1,-1 1-1,18 19 0,53 68 245,-70-76-105,-2 8-113,-1 0 0,5 30 0,-12-32 80,-26 125 63,15-117-89,-64 167 57,56-160-90,5-14-58,-6 15 20,-3-1 0,-46 68 0,-123 164 483,156-219-419,33-47-66,1 3 12,1-8-31,7-8-16,29-26-1156,8-4-4504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1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10848,'115'0'113,"97"-6"84,-164 5 198,-31 1-291,250 11 584,-247-9-600,171 22 272,-187-24-432,86 13-1257,-52-10-6351</inkml:trace>
  <inkml:trace contextRef="#ctx0" brushRef="#br0" timeOffset="1">976 971 11832,'0'0'121,"1"0"-72,-1 0-1,1 0 1,-1 0-1,1 0 1,0 0-1,-1 0 1,1 0-1,-1 0 1,1 0 0,-1 0-1,1 0 1,-1 0-1,1 0 1,-1 0-1,1 0 1,-1 0 0,1-1-1,-1 1 1,1 0-1,-1 0 1,1-1-1,-1 1 1,1 0-1,-1-1 1,1 0 0,52-59-1489,-16 16-6520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1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11120,'-20'9'20,"11"-5"20,1 0 1,-1 1 0,1 0-1,0 0 1,-13 11 0,18-8 159,-6 79 110,10-60 45,26 140 126,-26-163-444,0 1-1,0-1 0,0 0 1,1 0-1,-1 0 1,5 7-1,-6-11-36,48 86 259,15-4-169,-63-82-90,29 30 195,141 117 228,-82-63-215,-84-80-168,0 1 0,0-1 0,0 1 1,-1 0-1,5 9 0,2 2 1,-10-16-38,0 1-1,0-1 0,1 0 1,-1 0-1,0 0 0,0 0 1,0 0-1,0 1 1,0-1-1,0 0 0,0 0 1,0 0-1,0 1 0,0-1 1,0 0-1,1 0 0,-1 0 1,0 0-1,0 1 1,0-1-1,0 0 0,0 0 1,-1 0-1,1 1 0,0-1 1,0 0-1,0 0 0,0 0 1,0 1-1,0-1 1,0 0-1,0 0 0,0 0 1,0 0-1,0 0 0,-1 1 1,1-1-1,0 0 1,0 0-1,-5 6 14,1 0 0,-1 0 0,0-1 1,-1 0-1,1 0 0,-1 0 0,-10 6 0,13-10-10,-17 10 75,11-6-56,-8 3-5,-1-1-1,1-1 1,-1 0 0,0-2 0,-34 6 0,-9-4 19,43-5-35,-31-3 0,44 2-132,0-1 0,0 1 0,-1-1 1,1 0-1,0-1 0,0 0 1,1 1-1,-1-2 0,0 1 0,1 0 1,-1-1-1,1 0 0,-8-6 1,-9-11-8813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1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1 336 10136,'92'-20'136,"68"-16"21,-122 29-49,282-48 312,-225 30-379,-57 14 33,145-46 24,-152 44-43,8-6-686,50-34 1,-29 13-6030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1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8880,'7'4'0,"0"-1"0,0 1 0,0-2 0,1 1 0,-1-1 0,1 0 0,-1-1 0,16 2 0,-9-2-2,55 6-7,-39-4 72,44 10 1,-62-10-49,-3-1 20,-1 1 0,0 0 1,15 7-1,-13-5 9,0 0 0,-1 0 1,15 12-1,-23-16-31,0 0 0,-1-1 1,1 1-1,0 0 0,-1 0 0,1 0 0,-1 0 1,1 0-1,-1 0 0,1 0 0,-1 0 0,0 0 1,0 0-1,1 0 0,-1 0 0,0 0 0,0 0 1,0 0-1,0 0 0,0 1 0,0-1 0,-1 1 1,1 4 22,0 4-4,0-7-11,0 1 1,-1 0-1,1 0 0,-1-1 1,1 1-1,-1 0 0,-1-1 1,1 1-1,0 0 0,-3 3 1,-49 101 243,47-97-191,0 0-1,-1-1 1,-12 15 0,4-7-29,-35 46 143,-14 33 621,65-96-795,0 0 0,-1-1-1,1 1 1,0 0 0,0 0-1,-1-1 1,1 1-1,0 0 1,0-1 0,0 1-1,0-1 1,0 1 0,0-1-1,0 1 1,0-1 0,2 0-1,39 10 98,123 7 108,-70-9-173,-87-7-30,1 0-1,-1 0 1,0 1 0,1 0-1,14 5 1,-7 0-3,21 9 7,-36-16-18,-1 1 1,1-1-1,-1 0 1,1 0-1,0 1 0,-1-1 1,1 0-1,-1 1 1,1-1-1,-1 1 0,0-1 1,1 1-1,-1-1 1,1 1-1,-1-1 0,0 1 1,1-1-1,-1 1 1,0 1-1,4 7 8,-1 0 0,-1 1 0,0-1 0,0 1 0,-1 0 1,1 13-1,-2-21-7,0-1 0,0 1 1,0-1-1,-1 1 0,1-1 1,0 1-1,0-1 0,-1 1 1,1-1-1,-1 1 0,-1 2 1,-8 15 9,-2 0 1,0 0 0,-25 28-1,14-26 21,-121 71 11,43-29 15,10-6-36,83-52-21,-27 19 23,-77 39 1,112-63-27,0 0 0,0 0 1,0 0-1,0 0 0,-1 0 0,1 0 0,0 0 1,0 0-1,0 0 0,0 0 0,-1-1 0,1 1 1,0 0-1,0 0 0,0 0 0,0 0 0,0 0 1,0 0-1,-1 0 0,1 0 0,0 0 0,0 0 1,0-1-1,0 1 0,0 0 0,0 0 0,0 0 0,0 0 1,-1 0-1,1 0 0,0-1 0,0 1 0,0 0 1,0 0-1,0 0 0,0 0 0,0-1 0,0 1 1,0 0-1,0 0 0,0 0 0,0 0 0,0 0 1,0-1-1,0 1 0,0 0 0,0 0 0,0 0 1,0 0-1,0 0 0,1-1 0,-1 1 0,0 0 1,0 0-1,0 0 0,4-12 2,17-26-1511,6-5-6044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53:1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12 110 8520,'-2'-2'56,"-6"-7"14,7 9-67,1 0-1,0 0 0,0 0 0,0 0 0,0 0 0,0 0 0,0 0 0,0 0 0,0-1 0,0 1 1,0 0-1,0 0 0,-1 0 0,1 0 0,0 0 0,0 0 0,0 0 0,0 0 0,0 0 1,0-1-1,0 1 0,0 0 0,0 0 0,0 0 0,0 0 0,0 0 0,0 0 0,0 0 1,0 0-1,0-1 0,0 1 0,0 0 0,0 0 0,0 0 0,0 0 0,0 0 0,0 0 0,0 0 1,0 0-1,0-1 0,1 1 0,-1 0 0,0 0 0,0 0 0,0 0 0,0 0 0,0 0 1,0 0-1,0 0 0,0 0 0,0 0 0,0 0 0,1 0 0,-1 0 0,0 0 0,0 0 1,0 0-1,0 0 0,0 0 0,0-1 0,0 1 0,18-10 103,1 1 0,0 0-1,0 1 1,26-6 0,-20 5-117,-1 2 100,132-19 35,-121 24-62,136 7 27,-142-1-41,-11 0-34,0 2-1,0 1 1,-1 0 0,19 11 0,-35-18-11,0 1-1,0-1 1,-1 1 0,1-1 0,0 1 0,0 0-1,-1-1 1,1 1 0,0 0 0,-1-1 0,1 1 0,-1 0-1,1 0 1,-1-1 0,1 1 0,-1 0 0,0 0-1,1 0 1,-1 0 0,0 0 0,1 0 0,5 27 17,0-1 1,3 55-1,-9-78-12,0 0 0,0-1-1,0 1 1,-1 0 0,1-1-1,-1 1 1,-2 6 0,3-10-7,-7 28 26,-16 38 1,10-37-15,-22 33 0,35-62-12,-24 35 67,-118 115 30,113-124-9,-86 80 37,110-101-111,0 0-1,0 0 0,1 1 1,0-1-1,0 1 0,0 0 1,1 0-1,0 0 0,0 1 1,0-1-1,1 1 0,-3 12 1,4-13-6,1-6-4,-1 1 0,1 0 1,0 0-1,0 0 0,0 0 0,0 0 1,-1 0-1,2 0 0,-1 0 1,0 0-1,0 0 0,0 0 0,1 2 1,2 8 9,2-1 1,-1 1-1,1-1 0,1 0 1,12 17-1,-17-25-7,0-1 0,0 0 0,1 1-1,-1-1 1,0 0 0,1 1 0,-1-1 0,1 0-1,0 0 1,1 1 0,21 9 19,0-1-1,1 0 1,41 9 0,-31-15 15,154-9 22,-149-1-22,172-45 23,-170 37-16,170-71-1305,-105 39-5343</inkml:trace>
  <inkml:trace contextRef="#ctx0" brushRef="#br0" timeOffset="1">2026 29 9864,'0'0'0,"32"0"128,-1 6 0,11 9 144,-2 5 0,-8 1-272,-4 10-16,-8 13 16,0 0-7512</inkml:trace>
  <inkml:trace contextRef="#ctx0" brushRef="#br0" timeOffset="2">2307 1059 9952,'-8'56'40,"-2"36"161,-8 167 155,11-194 191,-20 121-1,-12 19-408,34-182-92,-1 0 1,-9 24 0,15-47-47,-95 259 140,-31 19-96,116-256-24,-2 0 0,0 0 0,-18 23 0,30-45-20,-196 267 80,-68 18-1375,255-275 1150,-276 283-7135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02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765 1 4936,'0'0'1208,"-7"3"-975,-22 10-154,17-10 81,-5-8-53,1 1 34,1 1-1,-30-3 1,32 5-115,-36 3 140,-152 16 242,142-14-364,37 1 64,-4 5-29,-42 23 1,54-21 40,-9 18 13,1 0 0,-31 60 1,44-73-115,5-11 2,1 1-1,0 0 1,0-1 0,0 1 0,-2 11 0,-27 108 119,28-96-39,-4 142 46,10-135-47,26 133 34,-19-140-59,52 96 32,-46-105-47,69 66 20,-76-79-70,2 0 0,-1-1-1,1 0 1,0-1 0,0 0 0,1 0 0,0-1 0,20 6 0,-22-8-5,12 3 30,94-2 14,-90-7-34,38-13 4,-49 11-18,0 0 0,-1-1 0,14-8 0,-11 3-2,0-1 1,-1 0 0,-1-1 0,0 0 0,19-25-1,-31 36 1,0 0-1,-1-1 0,1 1 0,0-1 1,-1 1-1,0-1 0,1 0 0,0-2 1,12-38-387,-1-1 0,7-47-1,-2-16-5378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0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4664,'14'-26'4,"-2"-2"9,11-16 11,-19 35-14,2 3 12,4-3 101,-10 9-122,0 0 0,0 0 0,0 1 0,0-1 0,0 0 0,0 0 0,0 0 0,0 0 0,0 0 0,0 0 1,0 0-1,0 0 0,0 0 0,0 0 0,0 0 0,0 0 0,0 1 0,0-1 0,0 0 0,0 0 0,0 0 0,0 0 0,0 0 0,0 0 0,0 0 0,0 0 1,1 0-1,-1 0 0,0 0 0,0 0 0,0 0 0,0 0 0,0 0 0,0 0 0,0 1 0,0-1 0,0 0 0,0 0 0,0 0 0,0 0 0,0 0 0,1 0 1,-1 0-1,0 0 0,0 0 0,0 0 0,0 0 0,0 0 0,0 0 0,0 0 0,0 0 0,0 0 0,0 0 0,0 0 0,0 0 0,0 0 0,1-1 0,-1 1 1,0 0-1,0 0 0,0 0 0,0 0 0,0 0 0,1 6 15,1-1-1,-2 1 1,1-1 0,-1 1 0,1 0-1,-1-1 1,-2 12 0,1-6 35,1 52 195,7 62 0,3-41 77,32 123 493,-34-182-778,-5-13 40,0 1 1,0-1 0,1 15 0,8 120 280,-11-118-180,15 187 395,-11-172-471,21 167 383,-23-189-459,14 47 116,47 113 219,-40-108-235,16 69 102,-38-136-194,3 4 12,-4-9-36,1 1 1,-1-1-1,0 1 1,0 0-1,-1-1 1,1 1-1,0 0 0,-1 0 1,1 3-1,-1-4 43,0 9 259,4-82-98,2 23-42,23-86 0,-24 115-155,-3 12-2,0 1 1,0-1 0,1 1-1,0 0 1,0-1-1,5-6 1,11-20 81,2 0 0,2 2 1,35-40-1,-53 66-85,-1-1 6,1 1 1,0 0-1,0 0 1,0 0 0,1 0-1,0 1 1,0 0-1,0 0 1,0 0-1,1 1 1,0 0 0,-1 1-1,11-4 1,25 5 17,-13-1-34,-22 5-3,-2 1 0,19 16 0,-14-7-2,-1 0-1,0 1 1,0 0 0,-2 1 0,1 0 0,-2 0 0,0 0 0,7 31 0,5 54-25,-9-38-14,0-3 19,-2 1-32,19 69 1,-10-85 17,-15-41 34,0-1 0,1 1 1,-1-1-1,1 1 0,-1-1 0,1 0 0,0 0 0,0 0 0,0 0 0,0 0 1,0 0-1,1 0 0,-1-1 0,1 1 0,4 1 0,1-3-4,68-20-4,-59 15-62,-1-2 0,0 0 0,-1 0-1,0-2 1,0 0 0,27-21 0,-19 12-776,56-40-5845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0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258 468 7176,'12'-20'11,"10"-25"43,-21 41-39,0 0 0,-1 0 1,0 0-1,0 0 0,0-1 0,0 1 0,-1 0 1,1 0-1,-2-4 0,-1-10 38,3 11-44,-2-20 51,1 26-56,1 0 0,0-1 0,-1 1-1,1 0 1,0 0 0,-1 0-1,0 0 1,1 0 0,-1 0-1,1-1 1,-1 2 0,0-1 0,0 0-1,0 0 1,0 0 0,0 0-1,0 0 1,0 1 0,0-1-1,-1 0 1,-1 0 2,0 0 0,0 0 1,0 0-1,0 1 0,0-1 0,0 1 0,0 0 0,-1 0 0,1 0 1,0 1-1,0-1 0,0 1 0,0 0 0,0-1 0,0 1 1,0 1-1,0-1 0,1 0 0,-1 1 0,0-1 0,1 1 0,-1 0 1,1 0-1,-1 0 0,1 0 0,0 0 0,0 1 0,0-1 0,0 0 1,-2 5-1,-103 170 131,94-152-86,-16 51 0,24-61-41,-1 3 16,0 1-1,2 0 1,-4 35-1,6-35-12,1-7 3,0-1 1,0 1-1,1-1 1,1 1-1,0-1 1,1 0-1,5 19 1,-4-17-5,-2-5 6,1 0-1,1 0 1,-1-1 0,1 1 0,0-1 0,1 1 0,6 9 0,-6-11-8,-3-5-2,-1 1-1,1-1 0,0 0 1,0 1-1,0-1 1,0 0-1,0 0 1,0 0-1,0 0 1,1 0-1,-1 0 1,0 0-1,1 0 1,-1 0-1,0-1 1,1 1-1,-1 0 0,1-1 1,-1 1-1,1-1 1,-1 0-1,1 1 1,-1-1-1,1 0 1,0 0-1,2 0 1,2-2 10,-1 0 0,1 1 0,-1-2-1,1 1 1,-1-1 0,6-3 0,-10 5-14,15-7 10,-8 4 7,0 0-1,-1-1 0,0 0 0,0 0 1,10-10-1,96-99 124,-35 21 96,-12 6-88,-23 22 20,36-70 1,-73 120-133,23-49 268,-26 91-203,-2 24-47,1-33-36,0-1 1,2 1 0,-1-1-1,2 0 1,12 30 0,-11-36-17,-5-6 0,2-1-1,-1 0 0,0 0 0,1 0 0,0 0 0,0 0 1,5 4-1,-4-3 6,-1-1-7,0 0-1,0 0 0,1-1 0,-1 0 0,1 1 0,-1-1 1,1 0-1,0-1 0,0 1 0,0-1 0,1 0 0,-1 0 1,9 3-1,-1-3 4,-1 0 1,1 0-1,0-1 0,0-1 1,0 0-1,12-2 1,-15-1-1,0-1 1,0 0 0,0 0 0,-1-1-1,1 0 1,-1 0 0,0-1 0,-1 0-1,9-8 1,-7 0 39,6-28-5,-1 0 0,-3-1 0,11-76 0,-19 100-23,-1-1 0,-1 1 0,0-1 0,-5-30 0,4 47-17,-9-48 87,7 43-78,1-1 0,-1 0-1,1 1 1,0-14 0,5-19 34,-4 38-18,10-9 30,-2 6-34,-6 5-22,0-1 0,0 1 1,0 0-1,0-1 0,0 1 1,0 0-1,0 0 0,1 1 1,-1-1-1,0 0 0,0 1 1,3-1-1,39-4 11,22 4-8,6 3 1,0 5-3,-5 6-2,-54-10 0,-1 2 0,22 9 0,-25-9 0,0 1 0,0 0 0,10 9 0,-16-13 0,0 1 0,0 0 0,0-1 0,0 1 0,-1 1 0,0-1 0,1 0 0,-1 1 0,2 5 0,-2-4 0,-1-1 0,0 1 0,-1 0 0,1 0 0,-1-1 0,0 1 0,0 0 0,0 0 0,-1-1 0,0 7 0,-13 36-1,13-45 0,-10 23-5,-75 110-5,-26 27-17,96-135-4,0 11 11,-15 58 1,30-93 15,0-1 0,1 1 0,0 0 0,-1 0 0,1 0 0,0-1 0,0 5 0,3 17-9,1-1 0,1 1 0,8 23 0,-13-45 10,1 0 1,0-1 0,-1 1 0,1 0 0,0-1-1,0 1 1,0-1 0,0 0 0,0 1-1,1-1 1,1 3 0,20 15-13,0 0 1,44 27-1,-37-33-9,138 25-8,-133-36-7,149-28-18,-179 25 52,0 0-1,-1-1 1,1 1-1,0-1 1,-1 0-1,5-2 1,45-25-652,85-61 0,-42 15-5675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05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478 426 9504,'24'-37'10,"-23"35"-9,0 0 1,0 0-1,0 0 0,-1-1 1,1 1-1,-1 0 1,1-1-1,-1 1 0,0 0 1,0 0-1,0-1 0,0 1 1,0 0-1,-2-4 0,-3 0 34,-7 0-22,1 1 1,-1 1-1,-22-6 0,14 8 21,-35 4-1,45 0-31,1-1-1,-1 1 1,1 1-1,-17 6 1,12-1-1,1 0 0,0 1 0,1 0 0,0 1 0,0 0 0,1 1 0,-19 23 0,11-5 6,-23 58-1,26-46-5,-11 46 0,-27 177-2,52-257 0,-5 45-5,-2 211-5,9-255 8,1 1-1,-1-1 1,4 15 0,21 82-11,-17-80 11,17 34 0,-25-59 3,1 2-2,0 0 1,0 0-1,0 0 1,0 0-1,0 0 0,0 0 1,1-1-1,-1 1 1,1 0-1,-1-1 1,1 1-1,2 1 1,8 8-6,2-1 0,18 12 1,-17-14 3,1-1 1,20 7 0,-33-13 1,-1 0-1,1 0 1,0 0 0,0-1-1,0 1 1,0-1 0,0 0-1,3 1 1,71-1-7,-58-2 8,-1 0 0,0-1 0,22-6 0,-22 2 2,0-1 0,0-1 0,0 0-1,-1-2 1,-1 1 0,0-2 0,21-19 0,-34 29 4,0-1 0,0 0-1,0-1 1,0 1 0,-1 0 0,4-6 0,20-36 37,32-79-1,-47 88 112,-5 11-64,1-2-9,-1-1 0,-1 1 0,-2-1 0,1-34 1,-4 43 50,1 3-62,-1 0 1,0 1-1,-1-1 0,-1 0 0,-1 0 0,-4-16 1,3 19 49,-1 0 1,-12-22-1,16 34-100,0-1 0,0 1 0,-1 0 0,1 0 0,0 0 1,-1 0-1,1 0 0,0 0 0,-1 0 0,1 0 0,-1 1 0,0-1 0,1 0 0,-1 1 0,0 0 0,1-1 1,-1 1-1,0 0 0,1 0 0,-1 0 0,0 0 0,1 0 0,-1 0 0,0 0 0,0 1 0,1-1 0,-3 1 0,3-1 1,-2 2-2,-1-1 0,1 1 0,0 0 0,0 0 0,0 0 0,1 0 0,-1 1 0,0-1 0,1 1 0,-1-1 0,1 1 0,0 0 0,0 0 0,0 0 0,0 0 0,1 1 0,-1-1 0,0 4 0,0-4 4,0 2 0,0-1 1,0 0 0,0 1 0,0-1 0,1 1-1,0-1 1,0 1 0,-1 5 0,0 8 8,-3 1-13,3-11-1,0 1-1,1 0 0,0 0 0,0 14 1,0-10 8,-1 2-13,2-1-1,0 1 0,0-1 1,2 1-1,0-1 1,5 23-1,15 27 28,-22-64-40,0 1 0,0-1 1,0 0-1,0 0 0,0 0 0,0 1 0,0-1 1,0 0-1,0 0 0,0 0 0,0 0 0,0 1 0,1-1 1,-1 0-1,0 0 0,0 0 0,0 0 0,0 1 1,1-1-1,-1 0 0,0 0 0,0 0 0,0 0 1,0 0-1,1 0 0,-1 0 0,0 0 0,0 1 1,0-1-1,1 0 0,-1 0 0,0 0 0,0 0 1,0 0-1,1 0 0,-1 0 0,0 0 0,0 0 1,1 0-1,-1-1 0,8 1 2,1-1 0,-1-1 0,0 0 1,0 0-1,0 0 0,9-5 0,-11 5-1,3-1 2,-1 0 0,1-1-1,-1 0 1,1-1 0,8-6 0,5-3 0,-1 2-1,-3 1 6,29-23 1,103-82 9,-117 87-4,50-50-1,9-27-9,-16-9 1,-16-2-3,-16 13-2,-15 26 0,-11 22 0,-6 24 0,-11 31 0,-1 0 0,1 0 0,-1 0 0,1 0 0,-1 0 0,1 0 0,-1 0 0,1 0 0,0 0 0,0 0 0,-1 1 0,1-1 0,0 0 0,0 0 0,2 0 0,-2 0 0,0 1 0,0 0 0,0 0 0,0 0 0,0-1 0,0 1 0,0 0 0,0 1 0,1-1 0,-1 0 0,0 0 0,0 0 0,0 1 0,0-1 0,0 0 0,0 1 0,0-1 0,0 1 0,0-1 0,1 2 0,4 3 0,-1-1 0,0 1 0,0 1 0,6 8 0,35 49 0,11 23 0,6 25 0,72 107-2,-109-178-3,87 200 2,-95-186-3,38 204-4,-51-211 4,-13 170-5,1-181-2,-3-9 6,-1 0 0,-29 50 1,25-61-13,5-8 15,0-1 0,0 0 1,-1-1-1,-20 9 0,18-13-2,8-4 5,-1 1 0,1-1-1,0 0 1,-1-1 0,1 1 0,0-1 0,0 0 0,-6-5 0,3-4-4,-5-31 4,11 31 1,1 1 0,1-1 0,-1 1 0,3-14 0,4-13 0,2 1 1,2 0-1,16-41 1,-25 74-1,17-41 14,100-213 8,-91 202 12,114-236 18,-114 233 8,103-234 25,-106 239-18,112-199 102,-125 236-153,11-19 79,-1-1-1,-2 0 1,21-58 0,-40 93-34,-2 8-49,-9 24-9,6 11-3,6 5 0,2-30-1,-1 0 0,2 0 0,0-1 0,1 1 0,1-1 0,10 20 0,-4-13-4,1-1 0,25 34 0,-22-35-12,1-1-1,25 22 1,16 15-44,34 45 0,-83-90 42,0 1 0,-1 0 0,0 0 1,-1 1-1,0 0 0,8 25 0,-10-24 9,2 3-13,-1 0-1,-1 1 1,5 36-1,-7-40 16,-2-11 2,-1 0 1,1 1-1,-1-1 1,1 1 0,-1 0-1,0-1 1,-1 1-1,1-1 1,0 1 0,-1-1-1,-1 5 1,-1 5-4,1 0 3,1-8 1,0 0-1,0 0 1,-1 0-1,1 0 0,-1 0 1,-4 8-1,-38 76-162,43-103 129,5-6 31,2 1-1,0 0 0,14-32 1,-9 26 6,16-56-3,-17 49 4,25-90 1,1-1 0,3 20 0,-2 24 0,-8 25 0,-25 47 0,1-4 3,1 2 1,1-1-1,0 1 1,12-14-1,-18 23-2,0 0 1,0-1-1,0 1 1,0 0-1,0 0 1,0 0-1,0 0 1,0 0-1,0 0 0,-1 0 1,1 0-1,0 0 1,0 0-1,0 0 1,0 1-1,0-1 1,0 0-1,0 1 0,-1-1 1,1 1-1,2 0 1,-2 0 1,2 1-1,1 0 0,0 0 0,-1 1 0,0 0 0,1 0 1,-1 0-1,-1 0 0,1 0 0,0 0 0,-1 1 0,1-1 0,-1 1 1,0 0-1,2 6 0,2 3-1,-1 1 0,3 19 1,-5-22-1,3 19 6,11 142 2,-11-64 4,2-42-11,6-3-4,-13-61 0,0-9-1,15-116-4,29-157-1603,-25 139-6150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0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0 182 7984,'4'-30'1,"3"-13"6,-5 35-3,1-4-5,0 0 0,0 1 0,1-1-1,1 1 1,10-20 0,-13 29 29,0-1 13,-2 2-39,1 1 0,-1 0 1,0 0-1,0-1 0,0 1 1,0 0-1,0 0 0,0-1 1,0 1-1,1 0 0,-1 0 1,0-1-1,0 1 0,0 0 0,0 0 1,1-1-1,-1 1 0,0 0 1,0 0-1,1 0 0,-1 0 1,0 0-1,0-1 0,1 1 1,-1 0-1,0 0 0,1 0 1,-1 0-1,0 0 0,0 0 1,1 0-1,-1 0 0,0 0 1,1 0-1,-1 0 0,0 0 1,0 0-1,1 0 0,-1 0 1,0 0-1,0 0 0,1 0 1,-1 1-1,0-1 0,0 0 1,1 0-1,-1 0 0,0 0 0,0 1 1,1-1-1,-1 0 0,0 0 1,0 0-1,0 1 0,1-1 1,34 32 90,42 47-973,-32-31-3953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4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4040,'-6'8'42,"-1"1"1,1-1-1,-6 13 0,11-16 86,1 2 24,6-3-24,17 3-39,36 6 0,-27-9 53,1-2 0,0-1 0,63-6 1,-68 2-76,23 0 287,238-17 147,-227 16-147,280-12 150,-272 15-103,238 13 158,-257-6-198,156 39 142,-176-34-183,-4 2-114,41 27 1,-68-40-203,1 0 0,-1 0 1,0 0-1,1 0 0,-1 1 0,0-1 0,1 0 1,-1 0-1,0 0 0,0 1 0,1-1 0,-1 0 1,0 0-1,1 1 0,-1-1 0,0 0 0,0 0 0,0 1 1,1-1-1,-1 0 0,0 1 0,0-1 0,0 0 1,0 1-1,0-1 0,0 1 0,0-1 0,0 0 1,0 1-1,1-1 0,-1 0 0,-1 1 0,1-1 1,0 1-1,0 1 7,0 0 0,-1 0 0,0 0 0,1 0 1,-1-1-1,0 1 0,0 0 0,0 0 0,0-1 1,0 1-1,0 0 0,0-1 0,-1 1 0,-1 1 1,-27 18-864,26-18 538,-40 26-5552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06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8248,'-2'0'24,"-8"2"2,4 3 13,4-2-37,-10 16 35,1 0 0,0 1 0,-13 39-1,19-44-29,-12 56 28,-26 186 33,39-168-62,6-52 8,8 24-6,18 64 1,-13-91-1,78 115 8,-74-126-8,-9-13-5,1 0 0,0-1 0,0-1 0,1 0 0,13 7-1,-24-15-1,-1 1 0,1-1 0,-1 0-1,1 1 1,0-1 0,-1 0 0,1 0 0,0 0-1,-1 0 1,1 0 0,0 0 0,-1 1-1,1-2 1,0 1 0,-1 0 0,1 0 0,0 0-1,0 0 1,13-4 5,-1-1-1,1 0 1,-1-1-1,14-8 1,-8-1 22,-6-2-17,-1-1-1,0-1 1,-1 0 0,12-28-1,-14 17 64,-6 15-38,1-5-1,-1 1-1,-1-1 0,0 1 0,-1-1 0,-4-31 0,1 32 35,-1 0-1,-1 0 1,-1 0-1,-12-33 1,-48-77 596,63 127-417,1 2-224,1 0 0,-1 0 0,0 0 0,0 0 0,0 1 0,0-1 0,1 0 0,-1 0 0,0 1 0,0-1 0,1 1 1,-1-1-1,0 1 0,1-1 0,-1 1 0,0-1 0,1 1 0,-1 0 0,1-1 0,-1 1 0,1 0 0,-1-1 0,1 1 0,-1 0 0,1 0 0,0-1 0,-1 1 0,1 0 0,0 0 0,-1 1 0,-1 27 10,2-21 6,-2 13 63,1 0 0,4 40 0,1 0 8,8 132 2,-8-148-65,2 8-22,23 253 91,-28-202-105,-2-61 9,-16 172 12,11-176-19,-43 120 3,37-136-9,6-14-2,2-1-3,-1 0 0,1-1 0,-1 0 0,-1 0 0,0-1 0,0 0 0,0 0 0,0 0 0,-1 0 0,-13 7 0,15-10 6,2-1-6,0 0 1,-1 0-1,1 0 0,-1 0 0,1-1 1,-1 1-1,0-1 0,0 0 1,0 0-1,0-1 0,0 1 0,0-1 1,0 0-1,1 0 0,-1 0 1,-5-1-1,-47-20 53,45 12-8,-3-14-15,-19-37 1,26 37-13,-7-46 4,3-30-18,10 43-493,3 0 0,10-63-1,2 1-6839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0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8160,'90'-9'14,"-58"8"-12,-18 3-2,0 1 1,-1 0-1,22 8 1,-25-7 7,-3-2 4,-1 0 0,1 0-1,-1 0 1,0 1 0,0 0-1,0 1 1,7 4 0,4 4 1,33 22 14,-48-33-18,0 0 0,0 1 0,0 0 0,-1-1 0,1 1 0,0 0 0,-1 0 0,3 3 0,24 40 54,24 49 1,-39-60 57,39 148 56,-24-60 90,-1-17-80,14 74 513,-41-177-591,-1-3-97,0 1 0,0-1 0,-1 0 1,1 0-1,0 0 0,0 0 0,0 0 0,1 0 0,-1 0 0,-1-2 0,1 2 3,-1-1-1,1 1 1,0-1-1,0 1 1,0-1-1,0 1 1,0-1-1,0 0 1,1 0-1,-1 1 1,0-1-1,1 0 1,-1-2-1,-2-6 17,-2-2-10,3 7 15,0-1-1,0 0 1,0 0 0,-1-12 0,-12-85 170,14 79-52,12-114 58,14-52 130,-13 117-109,-7 50-199,-2 2-13,-2 14 1,0 0 1,1 0-1,0 1 1,0-1-1,4-9 1,-1 1 45,-2 4-10,1 0 0,0 0 0,7-13 0,-10 23-51,0 0 0,0 0 0,-1 0 0,1 0-1,0 0 1,0 0 0,0 1 0,0-1 0,0 0 0,0 0 0,0 1 0,0-1 0,0 1-1,1-1 1,-1 1 0,0-1 0,0 1 0,0 0 0,1 0 0,-1-1 0,0 1 0,0 0-1,1 0 1,-1 0 0,0 0 0,0 1 0,1-1 0,-1 0 0,0 0 0,2 1 0,32 13 32,-33-13-36,0 0 1,0 0-1,0 1 1,0-1 0,0 0 0,0 1-1,0-1 1,0 1 0,-1 0 0,1 0-1,-1 0 1,1-1 0,-1 1-1,2 4 1,3 4 4,21 35 1,-18-24 5,17 115 3,-24-106-10,-4 49-1,-6 14-3,-7-7 2,-4-11-3,9-39 132,4-15-414,0-1 1,2 0-1,0 1 0,1 0 0,1 28 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0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1536 6904,'3'-3'48,"8"-7"8,-6 7 32,5 2 21,-10 2-93,1-1 0,-1 1-1,1-1 1,-1 1 0,1 0-1,-1-1 1,1 1 0,-1 0-1,1-1 1,-1 1 0,0 0 0,0 0-1,1-1 1,-1 1 0,0 0-1,0 0 1,0 1 0,1 0 17,5 12 63,1 1 1,1-1-1,0 0 1,12 15-1,-6-9-25,-1 0 0,12 25 0,19 71 47,-40-107-95,-1 0-1,-1 1 0,0-1 0,0 1 0,0 10 0,0 3-1,2-3-9,-2-9 1,-1 1 0,0 0 0,-1 12 0,0-17-8,0 12 28,0-1 0,-1 1 0,-1-1 0,-6 24 0,8-40 21,-2-1-43,1 0 0,0-1 0,0 1 0,0-1 0,0 1 0,0-1 0,-1 0 0,1 0 0,0 1 1,0-1-1,-1 0 0,-1 0 0,-1-2 5,0 1 1,0-1 0,0 0-1,1-1 1,-1 1 0,0-1 0,1 0-1,-1 1 1,1-1 0,0-1-1,0 1 1,0 0 0,1-1-1,-1 0 1,1 1 0,-3-8-1,0 0 19,2-1-1,-1 1 0,2-1 0,-3-22 0,1 16-19,3 11 4,0 0 0,0 0 0,1-1 0,0 1 1,1-12-1,14-107 111,-8 100-35,8-11-27,22-40 0,-22 57 20,4-2-44,2 1 0,1 0 0,35-25 0,-47 38-31,12-9 29,26-15 1,-40 28-30,0 0 0,-1 0 1,1 0-1,0 1 0,1 0 1,-1 1-1,1 0 0,16-2 0,-22 4-10,0 0-1,1 0 1,-1 1-1,1-1 1,-1 1-1,0 0 0,1 0 1,-1 0-1,0 0 1,0 0-1,0 1 1,0-1-1,0 1 0,0 0 1,0 0-1,4 5 1,18 21 3,-17-12 8,-1 7-9,-1 1 1,4 44 0,-10-38 1,-6 52-1,-8 22-3,-7-6 2,1-20-3,0-23-2,3-22 0,4-20 0,12-13 0,1 1 0,-1-1 0,1 0 0,-1 0 0,0 0 0,1 0 0,-1 0 0,1 1 0,-1-1 0,1 0 0,-1 0 0,1-1 0,-1 1 0,0 0 0,1 0 0,-1 0 0,1 0 0,-1 0 0,1-1 0,-1 1 0,0 0 0,0-1 0,1 0 0,-1 0 0,1 1 0,-1-1 0,1 0 0,-1 0 0,1 0 0,0 0 0,-1 1 0,1-1 1,0 0-1,-1 0 0,1 0 0,0 0 0,0 0 0,0-1 0,0-36 5,6-21-2,10-20 2,12-11-2,-16 57 2,2 1-1,0 1 1,2 0-1,27-38 1,51-65 13,-75 110-3,-5 8-5,-2 1-4,0 1 0,1 0 1,1 1-1,0 1 1,24-17-1,-11 13 11,33-14 1,-59 29-17,1 1 1,-1 0-1,0-1 0,0 1 1,0 0-1,0-1 1,0 1-1,1 0 1,-1 0-1,0 0 0,0 0 1,0 0-1,2 1 1,33 4 11,38 9 0,-62-11-10,-1 1 0,1 0 0,0 1 0,-1 0 1,0 0-1,0 1 0,-1 0 0,0 1 0,14 12 0,-23-18-3,13 15 7,-1 7-4,-1 1 0,11 33 0,-18-30 4,5 217 15,-10-170-19,0-20 2,3-23-3,-1-22-2,0-9 0,2-8 0,-4 7 0,57-148-14,25-53-108,-59 140 85,64-152-318,-48 148 127,-39 65 227,0 1 0,0 0 0,0 0 0,0 0 0,0 0 1,0 0-1,0 0 0,0 0 0,0-1 0,1 1 0,-1 0 1,0 0-1,0 0 0,0 0 0,0 0 0,0 0 0,0 0 0,0 0 1,0 0-1,0 0 0,1 0 0,-1 0 0,0 0 0,0-1 1,0 1-1,0 0 0,0 0 0,0 0 0,1 0 0,-1 0 0,0 0 1,0 0-1,0 0 0,0 0 0,0 0 0,0 1 0,0-1 1,1 0-1,-1 0 0,0 0 0,0 0 0,0 0 0,0 0 0,0 0 1,0 0-1,0 0 0,0 0 0,1 0 0,-1 0 0,0 0 1,0 1-1,5 2-5,0 0 1,-1 0 0,1 0-1,-1 1 1,0 0 0,0 0-1,6 7 1,-8-8 2,8 13-23,68 155-29,-57-125 52,-11-30-2,20 16 4,7-4 1,-6-8 0,-7-11 0,4-12 0,11-11 0,1-9 0,-35 20 0,0 0 0,-1-1 0,0 0 0,0 0 0,7-9 0,-7 7 0,-1 0 0,0 0 0,0-1 0,0 1 0,2-10 0,0-1 0,-2 1 1,3-19-1,-5-4 4,-4-71 0,-2 83 3,-40-108 2,33 111-2,0 8-5,-2 0 1,0 1 0,-21-18-1,34 32-1,0 1 0,0-1 0,0 0 0,0 1 0,0-1 0,0 1 0,0-1 0,0 1 0,0-1 0,0 1 0,0 0 0,0-1 0,-3 1 0,-7-1 2,-1 0 0,0 1 0,0 1 0,0 0 0,-17 4 0,27-5-2,1 0 0,0 0 0,0 1 0,0-1 0,0 0 0,0 1 0,0 0 0,0-1 0,0 1 0,0-1-1,0 1 1,0 0 0,0 0 0,1-1 0,-2 2 0,-16 19 8,0 1 0,-21 35 0,25-29 11,-20 47 0,23-46-18,-9 36 0,14-39-3,2 1 0,1 0 1,1 53-1,2-78 0,0 0 0,0 0 0,0 0 0,0 0 0,1 0-1,-1 0 1,1 0 0,0 0 0,-1 0 0,2 3 0,5 8-1,1 0-1,0 0 1,1-1-1,0 0 1,1-1-1,11 12 1,0-10-38,19 4 7,60 16 0,-68-28-52,111-4-28,-117-5 34,108-44-20,-106 34 54,-2-6 27,0 0 0,30-32 1,-41 31-3,4-17 7,14-40 0,-27 54 7,1-39-1,-11-13 6,2 49 1,0 3 3,-1 1-1,-11-47 1,-2-6 73,15 73 96,5 9-119,17 32 23,21 37 3,-36-64-68,-1 0-1,-1 0 1,1 1 0,-2 0 0,0 0 0,0-1-1,0 18 1,-1-14-5,2 9 8,-2-1 0,-2 47 0,0-47-11,0-12 0,0-1 0,0 1 0,-4 17 0,1-10-2,-12 48 1,-5-6-2,-3-9 0,20-44-1,-2 1 0,1-1 0,-1 0 1,0 0-1,0-1 0,-1 0 0,0 1 0,0-2 1,-1 1-1,1-1 0,-11 6 0,14-12-4,-3-10 4,5-15 1,8-21 0,-3 32 0,1 0 0,8-19 0,27-44 0,13-19 0,12-19 0,11-6 0,10 1 0,3 11 0,-9 25 0,-21 25 0,-22 27 0,-35 31 0,0 0 0,1 1 0,0-1 0,-1 1 0,1 0 0,0 0 0,0 0 0,-1 0 0,7 0 0,-5 0 0,1 1 0,-1 0 0,0 0 0,1 1 0,-1-1 0,0 1 0,8 2 0,-7-1 0,0 0 0,0 0 0,0 0 0,-1 1 0,1 0 0,8 7 0,-8-6 0,-1 0 0,1 1 0,-1 0 0,0 0 0,0 0 0,5 10 0,-3 1-1,0 1 1,-1-1 0,0 1-1,-1 1 1,-1-1 0,1 24-1,-4-38 1,2 33-12,1 156-1,0-72-21,-2-96 31,6 47-27,4-15-2,-9-50 25,-1 0 0,1 0 1,1-1-1,-1 1 0,1-1 0,0 0 0,0 1 1,7 7-1,-8-12 4,0-1 1,-1 1-1,1 0 0,0-1 1,-1 0-1,1 1 1,0-1-1,0 0 0,0 0 1,0 0-1,-1 0 1,1 0-1,0 0 0,0 0 1,0 0-1,2-2 1,-3 2-1,2 0 1,0 0 1,-1-1-1,1 1 0,0-1 1,0 0-1,-1 0 1,1 0-1,0 0 0,-1-1 1,4-1-1,7-4 0,36-19-1,-26 10-2,35-37 4,-42 35 1,-1 0 0,18-28 0,22-54 0,-3-18 0,-9-2 0,-9 5 0,-6-2 0,-6-9 0,-4-1 0,-5 4 1,-7 10 4,-5 23-2,-1 21 2,1 25-2,-4 15 2,-8 12-2,11 17-3,-1 0 0,1-1 1,0 1-1,-1 0 0,1-1 0,0 1 0,-1 0 1,1-1-1,0 1 0,-1 0 0,1 0 0,-1 0 1,1 0-1,-1-1 0,1 1 0,-1 0 0,1 0 1,0 0-1,-1 0 0,1 0 0,-1 0 0,1 0 1,-1 0-1,1 0 0,-1 0 0,0 1 0,-1 0 0,-1 1 0,1 1 0,-1-1-1,1 0 1,0 0 0,0 1 0,0-1-1,1 1 1,-1 0 0,0-1 0,1 1 0,-2 5-1,-13 36-7,14-39 6,-1 5-9,0 0-1,0-1 1,1 1-1,1 0 1,-1 21 0,-2 23-89,-16 118-9,15-132 10,-18 285-228,23-236 294,1-55-40,16 141-23,-12-140 56,51 202-38,-32-185 76,16 10 6,-39-60-2,0-1 1,0 1-1,0-1 1,1 0-1,-1 1 1,0-1-1,1 0 1,-1 0-1,1 0 1,-1 0-1,1 0 1,-1 0-1,1-1 1,-1 1 0,4 0-1,3 3 4,38 15 89,13 4 25,-56-22-86,0 0 0,0 1 0,0-1-1,0-1 1,1 1 0,-1 0 0,0-1 0,0 1 0,1-1 0,-1 0-1,4-1 1,4 1 207,-8 0-213,-1-1-1,1 0 1,0 1 0,0-1 0,-1 0 0,1-1 0,-1 1 0,1 0-1,4-4 1,-2 1-6,0-3 39,0-8-237,-1-1-1,0 0 1,-2 0 0,2-17-1,-3 28-29,8-67-5627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3:56:09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9056,'0'0'0,"26"-4"0,46-12 0,16-18-96,13-8 96,5-4-464,6 0 464,4 1-1296,7 5 1296,1-1-4920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0:31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7624,'0'0'2873,"5"8"-2417,-1-3-357,-1 1-52,1-1 0,-1 1 0,0 0 0,-1 0 1,1 0-1,-1 0 0,0 0 0,-1 1 0,0-1 0,0 0 0,1 9 0,10 102 221,-4-45 54,-2 76 0,-6-147-317,1 34 140,2 0 0,12 62 0,-13-88-84,2 13 24,0-1 0,-1 1-1,-1 30 1,-2-50-80,0 15 88,0 0 1,1 1-1,1-1 0,1 0 0,0 0 0,1 0 0,9 23 1,3-4 118,-14-33-72,-1 1 33,2 2-198,-3-6 34,0 0-1,0 0 1,0 0 0,0 0-1,0 0 1,0 0 0,0 0 0,0 0-1,0-1 1,0 1 0,0 0 0,0 0-1,0 0 1,0 0 0,0 0-1,0 0 1,0 0 0,0 0 0,0 0-1,0 0 1,1 0 0,-1 0 0,0 0-1,0 0 1,0 0 0,0 0-1,0 0 1,0 0 0,0 0 0,0 0-1,0 0 1,0 0 0,0 0 0,0 0-1,0 0 1,0 0 0,0 0-1,0 0 1,0 0 0,0 0 0,0 0-1,0 0 1,1 0 0,-1 0 0,0 0-1,0 0 1,0 0 0,0 0-1,0 0 1,0 0 0,9-94 142,-4-42-1946,-5 58-7338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0:3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0 197 8880,'11'-32'216,"9"-16"-79,-13 37 31,3 1-114,1 1-1,0 1 1,0-1-1,1 2 1,-1 0 0,2 0-1,-1 1 1,1 1-1,19-6 1,-12 4-28,-11 4 11,1 1-1,-1-1 0,1 2 1,16-2-1,101-5 192,-103 10-1,10 5-65,41 15 1,-73-22-139,-1 1 1,1-1-1,-1 1 0,1 0 1,-1 0-1,0 0 1,1-1-1,-1 1 0,0 0 1,2 2-1,9 10 72,-1-1 1,-1 2-1,16 26 0,-25-38-71,0-1-1,0 1 1,-1-1 0,1 1-1,-1-1 1,1 1-1,-1-1 1,0 1-1,1 0 1,-1-1-1,0 2 1,0 19 76,-1-1 0,-1 0 0,-7 32 0,-1-29 127,9-22-211,-6 10 34,0-1 1,-1 1-1,0-1 0,-1-1 1,0 1-1,-1-2 0,0 1 0,-18 12 1,9-8 11,-2 3 19,0-1 1,-1-1 0,-1-1 0,-1-2 0,-28 13 0,36-22-1659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0:3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1 517 7984,'14'3'0,"-5"-1"-8,-7-2 4,-1 0 0,0 0 1,0 0-1,0-1 0,0 1 1,0 0-1,0-1 0,1 1 1,-1-1-1,0 1 1,0-1-1,0 1 0,0-1 1,-1 0-1,1 0 0,0 1 1,1-2-1,0-1-4,26-21 375,-1-2 0,-1-2-1,25-34 1,-38 48-284,-6 5 82,-1 1 0,0-1 1,8-13-1,-9 14 33,0-1-61,1-1 0,-1 1 0,0-1 0,-1 0 0,-1 0 0,1-1 1,2-18-1,12-143 1636,-17 165-1425,2-3 57,-3 6-67,0-5-28,16 23 190,141 126 204,-95-89-594,-44-37-87,15 13 74,0-3-1,71 40 1,-63-46-13,-39-17-75,0-1 0,1 0 0,-1 0 0,0 0-1,1 0 1,-1 0 0,0 0 0,0-1 0,1 1 0,-1-1 0,0 1 0,0-1 0,0 0 0,1 0 0,-1 0 0,0 0-1,0-1 1,1-1 0,5-1 58,-4 1-45,0 0 0,0-1 1,0 0-1,-1 1 0,0-1 1,1 0-1,-1-1 0,-1 1 1,1 0-1,2-6 0,23-54 233,-21 47-231,25-65 236,-31 81-251,0-1-1,0 1 1,1 0 0,-1 0 0,0 0 0,1 0-1,-1 0 1,1 0 0,-1 0 0,1 0 0,-1 1-1,1-1 1,0 1 0,-1-1 0,1 1 0,0-1 0,-1 1-1,1 0 1,0 0 0,-1 0 0,4 0 0,-4 0 1,2 0-1,-1 0 0,0 0 0,0 0 0,0 0 0,0 1 0,0-1 0,0 0 0,0 1 0,0 0 1,0-1-1,0 1 0,0 0 0,0 0 0,3 2 0,23 25 64,-28-28-72,10 11 23,6 6-11,-1 0 1,-1 1-1,0 1 1,-1 0-1,10 23 0,-9-11-5,-8-21-13,-11-26-3,4 11 7,-12-47-2148,-2-5-8591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0:3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9592,'2'0'145,"5"1"6,0 3 1,10 8-68,5 5-24,0 2 0,35 38 0,-25-27-57,-17-16-19,1 1 0,22 29 1,-34-37 9,20 36-44,-23-41 46,98 189-375,-91-176 290,-2-1 0,0 1 1,6 19-1,4 18-65,-8-36 123,0 1-1,1-2 1,0 1 0,1-1 0,14 16 0,7-2 26,16 5 10,-44-33-1,-1 0 0,0-1 0,0 1 0,1-1-1,-1 0 1,0 1 0,0-1 0,1 0 0,-1 0 0,0-1 0,1 1 0,-1 0 0,0-1-1,0 0 1,1 1 0,1-2 0,-2 1 9,3 0 28,-1 0 1,0 0 0,0 0 0,0-1-1,0 1 1,-1-1 0,1 0-1,0-1 1,-1 1 0,1 0 0,-1-1-1,0 0 1,0 0 0,5-5 0,-3 0 191,0-1 0,-1 1 0,1-1 0,5-18 0,-8 20-124,0 1-16,0 1 0,1-1 1,0 0-1,0 1 0,1-1 1,-1 1-1,1 0 0,0 0 1,1 1-1,-1-1 0,1 1 1,7-6-1,-11 10-68,0 0 1,1-1-1,-1 1 0,0 0 1,0 0-1,0 0 0,1-1 1,-1 1-1,0 0 1,0 1-1,0-1 0,1 0 1,-1 0-1,0 0 0,0 1 1,0-1-1,0 1 0,2 0 1,2 1 32,3 1-17,-3-2-5,1 2 0,-1-1 0,-1 0-1,1 1 1,7 5 0,25 17 116,-12-7-58,0-2 0,0 0 0,33 13 0,-42-22-63,2 1 15,1 0 0,0-1 0,40 9 0,-57-17-42,-1 1 0,1-1 0,0 0 1,-1 0-1,1 1 0,0-1 0,-1 0 1,1 0-1,-1-1 0,1 1 0,-1 0 1,0 0-1,1-1 0,-1 1 0,0-1 1,0 1-1,0-1 0,0 1 1,0-1-1,0-2 0,0 4 1,1-3 2,0 0 0,0 0 0,-1-1 0,1 1 0,-1 0 0,0-1 0,0 1 0,2-7 0,0-5 4,3-2-5,7-42 28,10-79-1,-21 109-26,-4-47-1,-9-10-3,-2 18 2,4 24-3,8 33-3,1 8 2,0 0-1,-1-1 0,1 1 0,-1 0 0,0-1 1,0 1-1,-2-6 0,0 3 8,2 9-5,3 11-1,8 36 1,7 31 2,3 26-3,0 5-2,-3-6 0,3-9 0,1-16 0,-5-16 0,-11-13 0,-4 36-1702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0:33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1 420 7000,'83'-7'57,"45"-14"46,-18 0 293,28-8-72,28-20-11,-140 39-146,-9-1-39,33-23 0,-42 27-77,0 1 0,-1-1 1,0-1-1,0 1 0,-1-1 0,10-16 0,-14 19-25,0 1 0,-1-1 0,0 0 0,0 0 0,0 1 0,0-1 0,-1 0 0,0 0-1,0 0 1,0 0 0,-1 0 0,-1-6 0,1 4 3,1 0 18,-1-1 1,1 0 0,-2 1-1,1-1 1,-1 1-1,-5-13 1,5 18-33,1 0 0,0 0 1,-1 0-1,0 0 0,1 1 0,-1-1 1,0 1-1,0-1 0,0 1 0,0 0 0,0-1 1,0 1-1,0 0 0,0 1 0,0-1 1,-1 0-1,1 0 0,-4 0 0,4 1 7,-3-1 1,-1 0-1,1 0 1,0 1 0,0 0 0,0 0 0,0 0 0,-1 1 0,1 0 0,0-1-1,0 2 1,-9 2 0,7-2 4,-7 6 120,1 4-105,1 1-1,0 0 1,1 1 0,-9 16 0,9-6 125,-16 122 63,27-115-76,18 129 55,12-8 56,-8-55-130,13 92 17,-31-153-25,4 43 125,-2 107 1,-6-183-238,-1 0 1,1 0-1,-1 0 1,1 0-1,-1 0 1,0-1-1,0 1 1,0 0-1,-1 0 1,1-1-1,-1 1 0,1-1 1,-1 1-1,0-1 1,0 0-1,0 1 1,0-1-1,-5 3 1,5-3-1,-8 4 99,-3-3-471,0-1 0,0 0 0,-24 0 0,-10-2-7463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0:3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9416,'0'0'0,"18"0"0,31-6 56,21-3 8,21-2 64,5-4 8,0 1-88,-3 1 0,-8 4-48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4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4760,'0'0'0,"67"-6"0,-14-1-144,-8 0 144,-1-2-2984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0:3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4576,'0'0'115,"9"5"66,-2-1-161,0 0 1,0-1-1,0 0 1,0 0 0,9 2-1,-1-2 164,0-1-1,1-1 1,22 0-1,133-5 568,-129 1-271,220-13 173,-199 12-266,295-5 170,-280 9-90,330 1 170,-323 0-250,349 7 142,-353-6-201,271 18 127,-291-16-175,226 2 109,-231-7-121,237-10 379,-284 10-607,102-7 275,-93 7-252,0-2 1,0 0-1,-1-1 0,27-10 1,-44 14-63,0 0 0,0 0 0,0 0 1,-1 0-1,1 0 0,0 0 0,0 0 1,0 0-1,0 0 0,0 0 0,0 0 1,0 0-1,0-1 0,0 1 0,-1 0 1,1 0-1,0 0 0,0 0 0,0 0 1,0 0-1,0 0 0,0 0 0,0 0 1,0-1-1,0 1 0,0 0 0,0 0 1,0 0-1,0 0 0,0 0 0,0 0 1,0-1-1,0 1 0,0 0 0,0 0 1,0 0-1,0 0 0,0 0 0,0 0 1,0 0-1,0 0 0,0-1 0,0 1 1,0 0-1,0 0 0,0 0 0,0 0 1,1 0-1,-1 0 0,0 0 0,0 0 1,0 0-1,0-1 0,0 1 0,0 0 1,0 0-1,0 0 0,0 0 0,1 0 1,-1 0-1,0 0 0,0 0 0,0 0 1,0 0-1,-7-6-62,0 0 1,-1 1-1,0 0 1,0 0-1,0 1 1,-13-6-1,-2 0-1058,-50-25-7107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0:3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108 226 8968,'-30'21'5,"24"-17"-1,0 0 1,-1 1-1,1 0 1,1 0-1,-8 9 1,9-10-1,1-1-1,-1 1 1,1 1 0,0-1 0,1 0-1,-1 1 1,1-1 0,0 1 0,0 0 0,0 0-1,1 0 1,-2 7 0,3-12-2,0 1 0,0-1 1,0 0-1,0 1 0,0-1 0,0 1 0,0-1 1,0 0-1,0 1 0,0-1 0,0 0 0,0 1 1,0-1-1,1 0 0,-1 0 0,0 1 0,0-1 1,0 0-1,0 1 0,0-1 0,1 0 0,-1 0 1,0 1-1,0-1 0,1 0 0,-1 0 0,0 1 1,0-1-1,1 0 0,-1 0 0,0 0 0,1 1 1,-1-1-1,0 0 0,1 0 0,-1 0 0,0 0 1,1 0-1,0 0 0,14 6 20,1-2 0,-1 1-1,1-2 1,1 0 0,24 0 0,-1-3 79,220-19 30,-196 12-110,323-43 12,-298 38-18,385-50 12,-378 48-7,356-60 8,-367 58-7,353-67-1122,-205 37-4559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0:3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593 143 5208,'-34'14'-7,"0"-5"135,-155 42 489,165-46-581,12-3 32,1 1 1,0 0-1,-18 8 1,20-8 23,-4 2-12,1 0 1,0 1 0,0 0-1,1 0 1,-1 1 0,1 1-1,-18 16 1,-36 43 637,55-56-514,1 1 0,0 0 0,0 1 0,-11 23-1,19-34-148,0 1-1,0-1 0,1 1 1,-1-1-1,1 1 1,-1-1-1,1 1 0,0-1 1,0 1-1,0 0 0,0-1 1,1 1-1,-1-1 0,1 1 1,-1-1-1,2 4 0,-1-3-7,0-2-12,0 1 0,0-1 0,0 1 0,0-1 0,0 0 0,0 1 0,1-1 0,-1 0 0,0 0 0,1 0 0,-1 1-1,1-2 1,-1 1 0,1 0 0,-1 0 0,1 0 0,0-1 0,0 1 0,-1-1 0,1 1 0,0-1 0,0 0 0,-1 0 0,1 0 0,0 0 0,0 0 0,3-1 0,9-1 58,0-1 0,0-1 0,0-1 0,-1 0 0,14-7 0,-4 0 36,0-2 0,32-25 0,78-73 365,-74 61 104,-56 47-378,1-5 0,-6 31 237,2-19-433,-1 0 0,0 0 0,1 0 0,-1 0 0,1 0 0,0 0 0,0 0 0,0 0 0,0 0 0,1 0 0,-1 0 0,1 0 0,1 4 0,-1-3-1,0-1-10,0 0 1,0 0-1,0 0 1,1 0-1,0-1 0,-1 1 1,1 0-1,0-1 1,0 1-1,0-1 0,0 0 1,1 1-1,-1-1 1,1 0-1,-1-1 1,1 1-1,4 2 0,-3-2 2,10 4 53,13-1-21,46 1-1,-50-9-12,-7 0-20,-1 1-9,0-1 0,-1-1 0,1 0 0,-1-1 0,0 0 0,21-12 0,16-14 7,9-11-9,-49 32-3,0 0 0,15-18 0,-19 19 0,0 0 0,-1-1 0,9-16 0,-12 17 0,1 0 0,-1 0 0,0-1 0,1-10 0,-1-30 0,-8-11 0,4 54 0,-4 23 0,5-13 0,-1 0 0,1 1 0,0-1 0,0 0 0,1 0 0,-1 0 0,2 4 0,0 0 0,0 0 0,1 0 0,-1 0 1,7 10-1,-3-8 1,0 0 1,1-1-1,13 14 0,-3-6 0,25 19 0,30 13-1,0 1 0,-51-33-1,-2 1 1,34 38-1,-51-53 1,0 0-1,0 0 1,0 0-1,0 1 1,0-1 0,-1 1-1,1 0 1,-1-1-1,0 1 1,0 0-1,0 0 1,0 0 0,1 3-1,0 4 1,-1-6 0,0 0 0,0 1 0,-1-1 0,1 1 0,-1-1 0,0 0 0,-1 6 0,0-3 0,-1-1 0,0 1 0,0-1 0,-1 1 0,0-1 0,0 0 1,-1 0-1,-7 10 0,9-13 1,0 0 0,0 0 0,0-1 0,0 1 0,-1-1 0,1 1 0,-1-1 0,0 0 0,1 0 0,-6 2 1,-5 4-1,1 1 1,-29 15 14,-19 5 8,55-27 16,6-9 0,4-26-1782,2-7-7004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0:35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601 10 9592,'-8'-2'0,"0"0"0,0 0 0,0 1 0,-15 0 0,7 1 0,-43-2 1,-77 10 31,134-7-29,-23 3 138,8 1-64,0-1-25,-1 1 1,2 0-1,-1 2 1,0 0-1,-19 12 1,4 1 143,0 2 1,2 0-1,-39 39 0,68-60-180,0 0 0,1 0 0,-1 0 0,0 0 0,1 0 0,0 0 0,-1 0 0,1 0 0,-1 1 0,1-1 0,0 0-1,0 0 1,0 0 0,0 1 0,0-1 0,0 0 0,0 0 0,0 0 0,1 1 0,-1-1 0,0 0 0,1 0 0,-1 0 0,0 0-1,1 0 1,0 1 0,-1-1 0,1 0 0,0 0 0,-1-1 0,1 1 0,0 0 0,0 0 0,0 0 0,1 1 0,-1-1 16,8 4 208,4 0-131,1-1 1,19 4 0,-18-9 97,14-7-65,37-17 1,-59 22-102,-1 1 1,0-1-1,-1 0 1,1-1-1,0 1 1,-1-1-1,7-6 1,0-1 6,0 2-9,-7 6 11,-1-1 1,1 0 0,-1-1-1,0 1 1,7-10 0,11-17 187,-9 12 104,24-29 0,-36 46-128,8 16 74,-6-5-128,-2 9-84,0 0 0,-1 1 1,-4 24-1,-5 62 52,9-96-116,-1 1 0,2 0 0,-1-1 0,1 1 0,1 0 0,0-1 1,0 1-1,4 8 0,-2-5-5,-4-11-5,0-1 0,1 0 1,-1 1-1,1-1 0,-1 0 0,1 1 0,0-1 1,0 0-1,-1 0 0,1 1 0,1 0 1,6 7-232,1-1 0,0 1 1,0-2-1,0 1 0,1-1 1,0-1-1,15 8 0,33 18-9077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0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11 10224,'-48'-7'321,"29"4"-128,18 3-145,-1 0-1,0 0 1,1 1 0,-1-1-1,1 1 1,-1-1-1,1 1 1,-1-1 0,1 1-1,-1 0 1,1 0-1,0 0 1,-1 0-1,1 0 1,0 0 0,0 0-1,0 1 1,0-1-1,0 0 1,0 1-1,-1 1 1,0 5 37,0 1 0,1 0 0,0-1 0,1 1 0,0 0 0,1 14 0,10 57 317,-8-59-415,28 204 797,4 66-252,-29-260-513,-3-18 33,0 0 0,-1-1 0,0 17 0,-1-19 4,0 4-16,0 0 0,-1 1 0,0-1 0,-1 0 0,-1 0 0,-1 0 0,-5 21 0,0-12 33,0-1 0,-1-1 1,-2 0-1,0 0 0,-24 33 1,-5-17-1865,0-3-7282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0:3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1 473 9240,'109'12'104,"42"-12"2,-63-9-77,-56 5-24,82-14 0,-62 10 0,-2 1 16,80-23 0,-18-4 27,-107 33-40,-1-1-1,1 0 1,-1 1 0,0-2 0,0 1 0,0 0-1,0-1 1,0 0 0,-1 0 0,1 0 0,-1 0-1,0-1 1,5-6 0,-4 5 11,-1 2 9,-1-1 0,0 1 0,0-1 0,0 1 0,0-1 0,0 0 0,-1 0 0,0 0 1,0 0-1,0 0 0,0 0 0,0-6 0,0 5 7,-1-1 20,1 1 0,-1-1 1,0 0-1,-1 1 0,0-1 1,1 0-1,-2 1 1,1-1-1,-1 1 0,-2-6 1,0-4 167,-13-30 121,16 41-103,-1 5-203,1 0-1,0 0 1,0 0 0,0 0-1,0 0 1,0 0 0,0 0 0,0 0-1,0 0 1,1 0 0,-1 0-1,0 1 1,1-1 0,-1 0-1,1 1 1,-1-1 0,1 0-1,-1 1 1,1-1 0,0 1 0,0-1-1,0 2 1,-2 33-19,2-32 36,0 8 9,0 0 0,1-1-1,0 1 1,1 0 0,0 0 0,1-1-1,6 18 1,-4-14-19,0 1 31,1 1 0,0-1 0,1 0 0,1-1 1,10 15-1,-12-19-41,6 4 153,1-5-98,-1 0-1,30 17 1,-40-26-67,0 0 0,0 0-1,0 0 1,0 0-1,1 0 1,-1 0 0,0-1-1,1 1 1,-1-1 0,0 0-1,1 0 1,-1 0-1,1 0 1,2 0 0,5-1 24,0 2-13,-7-1-13,0 0-1,0 0 0,0 0 1,0 0-1,0-1 0,0 1 1,0-1-1,0 0 1,-1 0-1,1 0 0,3-1 1,10-6 50,-2 0 0,1 0 0,16-14 0,-16 6 150,59-92 80,-61 83-147,-9 15-115,5-13 12,0-1 1,-2 0-1,-1 0 0,6-42 1,-8 39 3,10-95 254,-13 124-280,10 82 11,21 55-24,-28-122-12,0-1 0,12 27 0,-7-21-3,23 46 1,-21-48-3,1 0 0,19 24 0,-30-42-51,1 0 1,-1-1-1,0 1 0,1-1 1,0 0-1,-1 0 0,1 1 1,0-1-1,0 0 1,0 0-1,0-1 0,-1 1 1,1 0-1,0-1 0,0 1 1,1-1-1,-1 1 0,0-1 1,0 0-1,0 0 1,4 0-1,-2 0-796,16 0-8965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0:3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68 8696,'-2'-14'4,"0"1"0,-7-22 0,9 33-24,1 2 19,0 0 0,-1 0 0,1-1 0,0 1 0,0 0 1,0 0-1,0 0 0,0 1 0,-1-1 0,1 0 0,0 0 0,0 0 1,0 1-1,-1-1 0,1 0 0,1 1 0,5 5 14,3 4 17,0-1 0,12 17 0,48 65 92,35 69 474,-97-148-506,10 19 277,0 1 1,23 61-1,-33-73-228,-6-16 916,-6-9-775,-11-16-178,10 8 132,2-1-116,-1 1-61,2-1-1,-1 0 1,2-1-1,0 1 0,1-17 1,16-102 146,-7 106-102,4 0-54,2 1 0,25-36 0,-23 45 27,5 1-25,36-18 0,-57 33-45,-1 1-1,1-1 0,0 1 1,0 0-1,0 0 0,-1-1 1,1 1-1,0 0 0,0 0 1,0 0-1,0 0 0,-1 0 1,1 0-1,0 0 0,2 0 1,10 2 10,0 1 1,0 1 0,0 0-1,15 7 1,-27-10-11,1 0 1,-1-1-1,1 1 0,-1 0 1,0 0-1,1 0 0,-1 0 1,0 0-1,0 0 1,2 3-1,17 22 19,0 0 1,14 30 0,-22-28 16,-9-15-26,6 18 9,-2 0-1,-1 1 1,3 51 0,-6 4 42,-9 94-1,5-178-146,0-1-1,1 1 1,-1 0-1,1 0 1,0 0-1,0-1 1,0 1 0,0 0-1,1 0 1,-1 0-1,1-1 1,0 1-1,-1 0 1,1-1-1,0 1 1,1 0-1,-1-1 1,0 1-1,3 2 1,8 12-8351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0:3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481 136 5560,'-69'-58'898,"48"39"-211,-41-29 0,59 47-637,-1-1 1,0 0-1,0 1 1,1 0 0,-1 0-1,0 0 1,0 0-1,0 1 1,0-1 0,0 1-1,0 0 1,0 0-1,-7 2 1,4-2 5,-4 1 39,0 1 0,-1 0 1,1 1-1,0 0 1,-17 7-1,11-4-31,0 2 217,-7 8-80,-32 30 1,42-29 99,3 6-164,0 0 1,-12 43-1,20-39 90,5 14-73,12 58 0,-5-72 27,7 5-54,33 48-1,-33-63 28,5-1-56,44 26 1,-62-40-90,0-1 1,-1 0-1,1 1 1,0-1-1,0 0 0,0 0 1,0-1-1,0 1 1,0 0-1,0-1 0,0 0 1,4 0-1,4 0 9,22-1 1,-32 1-18,0 0 0,-1 0 0,1 0 0,0 0 0,-1 0 0,1 0 0,0-1 0,-1 1 0,1 0 0,0 0 0,-1-1 0,1 1 0,-1 0 0,1-1 0,-1 1 0,1-1 1,0 1-1,0-1 0,15-15-473,0 0 0,22-29 0,3-8-6728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0:3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7176,'9'14'4,"-2"0"-1,9 20 1,5 8 25,129 199 503,-137-219-318,-1 0 0,0 1 0,-2 0 1,11 37-1,-18-50-145,4 18 531,-3-8-321,3 13 65,-1 0 1,1 65 0,-6-76-105,-2 120 528,-2-66-305,3-74-469,0-1 1,0 1 0,0 0 0,-1 0 0,1-1 0,0 1 0,-1 0-1,1-1 1,-1 1 0,1 0 0,-1-1 0,0 1 0,0-1-1,0 1 1,0-1 0,0 1 0,0-1 0,0 0 0,0 1 0,0-1-1,-1 0 1,1 0 0,-1 0 0,-2 1 0,-1 2-852,-12 11-6749</inkml:trace>
  <inkml:trace contextRef="#ctx0" brushRef="#br0" timeOffset="1">13 642 7352,'55'-13'81,"65"-11"32,-38 7 136,63-10 157,-17 3 553,-118 23-740,0 1-1,-1 0 1,1 0 0,0 1 0,-1 0 0,1 1 0,9 3-1,-9-3-132,-8-2-41,1 1 0,-1 0 0,1-1 0,0 1 0,-1 0 0,0 0 0,1 1 0,-1-1 0,0 0 0,1 1 0,2 2 0,0 0 20,-1 0 1,0 0-1,0 1 1,0-1-1,0 1 0,-1 0 1,1 0-1,-1 0 1,3 9-1,0-1 76,-1 1-1,-1 0 0,4 21 1,5 46 195,-8-4-52,2 38 153,-5-106-309,2 4 23,-4-12-146,0-1 0,0 0 1,0 1-1,0-1 1,0 0-1,0 1 1,0-1-1,0 0 0,0 1 1,0-1-1,1 0 1,-1 1-1,0-1 0,0 0 1,0 1-1,0-1 1,1 0-1,-1 0 1,0 1-1,0-1 0,1 0 1,-1 0-1,0 1 1,0-1-1,1 0 1,-1 0-1,0 0 0,0 0 1,1 0-1,-1 1 1,0-1-1,1 0 1,-1 0-1,0 0 0,1 0 1,-1 0-1,0 0 1,1 0-1,-1 0 0,0 0 1,1 0-1,-1 0 1,0 0-1,1 0 1,-1 0-1,0-1 0,1 1 1,-1 0-1,0 0 1,1 0-1,-1-1 1,11-9-1767,-2-3-6792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0:3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8248,'3'-2'177,"1"1"-117,0 0 0,-1-1 0,1 1 1,0 1-1,0-1 0,0 1 0,0-1 0,0 1 0,0 0 0,0 0 1,0 1-1,7 1 0,56 16 114,-44-11-125,56 18 34,-47-16-56,-3-1 11,-1 1 0,1 1 0,-2 2 0,1 1 0,27 17 0,-8 7 38,-46-35-70,1 0 1,-1 0 0,0 0 0,0 0 0,0 1-1,0-1 1,0 0 0,0 1 0,0-1-1,-1 1 1,1-1 0,-1 1 0,0-1-1,0 1 1,0-1 0,0 1 0,0-1-1,-1 1 1,0 3 0,0-3 3,0 5 14,0 0 0,0 0 0,-1 0 0,-1 0 0,-3 10 0,-10 29 83,6-6-22,2 0 1,-4 61 0,11-85-72,0-10 5,1 1-1,1-1 1,-1 1 0,1-1 0,2 8 0,-2-11-7,2 14 55,1-1-1,10 31 0,-12-43-46,-1-1-1,1 0 1,0 0 0,0 0 0,1 0 0,-1 0 0,1-1-1,0 1 1,0-1 0,0 0 0,0 0 0,0 0 0,1 0-1,-1 0 1,1 0 0,0-1 0,7 4 0,-9-7 0,0 1 1,-1 0-1,1 0 1,0-1-1,-1 1 1,1-1-1,-1 0 1,1 1-1,-1-1 1,1 0-1,-1 0 1,0 0-1,1 0 1,-1 0-1,0 0 1,0 0 0,1 0-1,-1-1 1,0 1-1,0 0 1,0-1-1,0-1 1,7-15 62,-2 1 0,8-30 0,-12 24 164,-1 12-162,-1-12 21,0 0 0,-1 1 0,-2-1 1,-5-28-1,3 28 93,-1 0 0,0 1 1,-2-1-1,-1 2 1,0-1-1,-18-27 1,24 43-126,1 4-16,1 0 0,0 0 0,-1 0 0,1 0-1,-1 0 1,0 0 0,0 0 0,0 1 0,-2-3 0,12-5 102,32 4-67,-20 4-77,-3 0-9,32-5 20,11-3-5,68-1 1,-105 9-21,-10 0 0,0 1 0,0 1 0,13 2 1,73 14 9,-79-13-4,-1 1 0,0 1 0,30 13 0,-3 11 1,-31-14 19,-3 5-12,0 0 0,14 41 0,-21-39 31,-1 28 15,-2 1 1,-7 78 0,5-126-48,0 0 0,-1 1 0,0-1 0,0 0 1,0 0-1,0 0 0,0 0 0,-1 0 1,0 0-1,0 0 0,0-1 0,0 1 1,-5 4-1,-1 2 65,7-10-75,1 1 1,-1-1-1,1 0 1,-1 1 0,0-1-1,1 0 1,-1 1-1,0-1 1,1 0-1,-1 0 1,0 1-1,0-1 1,1 0 0,-1 0-1,0 0 1,1 0-1,-1 0 1,0 0-1,0 0 1,1 0-1,-1-1 1,0 1-1,1 0 1,-1 0 0,0-1-1,0 1 1,1 0-1,-1-1 1,0 0-1,-14-9 18,15 10-19,-4-5 17,-1 0 0,1 0-1,0-1 1,1 1 0,-1-1-1,1 0 1,0 0 0,1 0-1,-4-12 1,3 10 0,-2-11 93,2-13-35,2-53 0,5 59 34,49-108 46,-37 108-44,11-8-34,44-42 0,-49 60 19,3 4-55,0 2 0,38-11 0,-61 21-38,0-1 1,0 1-1,0 0 0,0-1 1,0 1-1,0 0 0,0 0 1,0 0-1,4 1 0,16 4 18,0 1 0,0 0-1,28 14 1,-47-19-18,-1 0 0,1 1 0,-1-1-1,1 1 1,-1 0 0,0-1 0,3 5 0,8 5 12,-1 1 1,16 22-1,-13-11-9,16 32-1,-15-17 26,55 191 13,-58-179-40,41 228-2129,-31-129-8559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4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8822 575 2872,'54'40'103,"-52"-39"-29,0 2 5,8 5-47,-8-6 153,-1 0-73,1 7 4,-1-8-106,-1 0-1,0 0 0,0 0 0,0 0 1,0 1-1,0-1 0,-1 0 1,1 0-1,0 0 0,0 0 0,-1 0 1,1 0-1,-1 0 0,1 0 1,-1 0-1,1 0 0,-1 0 0,0 0 1,1 0-1,-1 0 0,0-1 1,0 1-1,0 0 0,0 0 0,-23 15 159,22-15-130,-14 10 238,14-10-240,0 1 0,1-1 0,-1 0 0,0 1 0,0-1-1,0 0 1,0-1 0,0 1 0,0 0 0,0 0 0,0-1 0,0 1 0,0-1 0,-1 0 0,1 0 0,0 0 0,0 0-1,0 0 1,-1 0 0,-2-1 0,-180-6 1073,128 6-903,37 0-167,-42 2 270,-279 11 605,300-11-740,-180 3 63,176-3-89,-197-4 56,189 2-97,-227-4 35,221 5-67,-249 0 29,245 0-57,-264 0 17,258 0-23,-298 0 22,292 0-22,-305 0 22,303 0-22,-324 3 20,319-2-26,-322 0 20,326-1-15,-295-5 16,300 4-16,-299-3 16,298 4-15,-266 7 20,276-4-26,-271 13 17,268-11-25,-246 26 9,255-25-16,-87 10 0,-33 2-15,12-1 0,16 0-3,14 1-2,9-2 0,10-1 0,3-1 0,7-3 0,7-1 0,7 1 0,10-1 0,8-1 0,1-6 0,2-6 0,6-1 1,-138-3 20,190 6-19,8 0-1,0 0 1,0 0-1,0 0 1,0 0-1,-6-4 1,-141-46 49,145 47-39,0 0 1,0 0 0,0 0 0,1-1 0,-1-1-1,1 1 1,1-1 0,-1 0 0,1-1 0,0 0-1,0 0 1,1 0 0,-1 0 0,2-1-1,-1 0 1,-3-11 0,2 7-4,3 6 1,0-1-1,1 1 1,0-1 0,0 1-1,-1-14 1,-5-43 47,0-81 0,9 65-42,3 25-3,3-14-9,-2 7-3,-3 15 0,7-49-5,-5 56 2,-1-9-29,-3 45 16,-2 11-30,-10 43 28,-16 79 0,-17 101 3,40-201 13,-4 24-10,-28 229 1,31-228 5,-7 229-1190,10-137-4744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2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30 6904,'0'0'913,"0"-5"-508,0-14-163,0 14 2687,-1 13-2717,0 2-176,0-4 14,0 0 1,1 0-1,0 0 1,0 0-1,1 7 1,-1 137 293,-6-21 136,0-5-183,3 58 0,4-145-83,2 3-134,10 95 259,-9-109-170,1 1 1,2-1-1,15 41 1,-18-59-29,-2-4-90,0 0-1,0 0 1,0 1 0,-1-1-1,0 0 1,0 1 0,0-1-1,0 1 1,-1-1 0,1 0-1,-1 1 1,-1 5 0,1-10-43,0 0 0,0 0-1,0 1 1,-1-1 0,1 0 0,0 0 0,0 0 0,0 1-1,-1-1 1,1 0 0,0 0 0,0 0 0,-1 0 0,1 0 0,0 0-1,0 0 1,-1 0 0,1 1 0,0-1 0,-1 0 0,1 0-1,0 0 1,0 0 0,-1 0 0,1 0 0,0-1 0,-1 1 0,1 0-1,0 0 1,0 0 0,-1 0 0,1 0 0,0 0 0,0 0-1,-1 0 1,1-1 0,0 1 0,0 0 0,0 0 0,-1 0-1,1-1 1,0 1 0,-2-2 5,1 0 0,-1 0 0,1-1 0,0 1-1,0 0 1,0 0 0,0-1 0,0 1 0,1-1 0,-2-3 0,-3-34 73,5 39-87,-6-81-1908,0-7-7731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2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10224,'20'-50'240,"50"-84"0,-38 88-179,-18 30 126,3 3-91,0 1 0,32-18 0,-48 30-72,1-1 1,-1 1 0,0-1 0,0 1-1,0-1 1,0 1 0,0 0-1,1 0 1,-1-1 0,0 1 0,0 0-1,2 0 1,3 1 13,0-1 0,-1 1 1,1 0-1,0 1 0,-1-1 0,1 1 1,-1 0-1,0 1 0,0-1 0,0 1 0,8 5 1,-12-7-11,0 0 1,0 0-1,0 0 0,0 0 1,0 0-1,0 0 1,-1 0-1,1 0 1,0 0-1,0 0 1,0 3-1,13 27 210,14 50 0,-27-78-200,0 0 1,0 0-1,-1 0 0,1 1 1,-1-1-1,0 0 0,0 4 1,-3 34 172,-12 68 0,6-83 64,-55 78 97,49-89-184,-62 41 124,66-49-245,-1 0-1,0-1 1,0 0 0,0-1-1,-23 6 1,29-10 61,-1-1 15,27-10-3,27-5-1991,6-2-7462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0 414 9240,'3'4'4,"-3"-2"5,1-1 0,-1 1 1,1-1-1,0 1 0,0-1 0,0 0 0,0 1 0,0-1 0,0 0 0,0 0 0,0 1 0,0-1 0,1 0 0,-1 0 0,0-1 0,1 1 0,-1 0 0,1 0 1,-1-1-1,1 1 0,1 0 0,2-4 132,42-47 147,-33 34-49,131-140 1219,-128 140-1378,20-25 751,51-87 2145,-87 126-2901,17-19 501,-17 20-547,0 0 0,0 1-1,0-1 1,0 0 0,0 0 0,0 1-1,0-1 1,0 0 0,0 1 0,0 0-1,1-1 1,-1 1 0,0-1-1,0 1 1,1 0 0,-1 0 0,0 0-1,0 0 1,1 0 0,1 0-1,0 2 10,1 0-1,0 0 0,-1 1 0,1-1 0,-1 1 0,0 0 0,1 0 0,-2 0 0,1 0 0,0 1 0,-1-1 0,5 8 0,25 44 131,-4-6-20,41 52 0,-58-87-136,26 26 54,45 24 8,-80-63-70,-1 0 0,1 0 1,-1 0-1,1 0 0,-1-1 0,1 1 0,0 0 1,0-1-1,-1 1 0,3-1 0,13 2 10,1 0-1,-1-1 0,0-1 0,32-5 0,-24-3 33,96-59 20,-99 51-20,129-137 245,-95 97-100,-8 10 11,-47 46-192,-1-1 0,1 1 0,0-1 0,0 1 0,-1 0 0,1-1 0,0 1 0,0 0 0,0 0 0,0 0 0,-1-1-1,1 1 1,0 0 0,0 0 0,0 0 0,0 0 0,0 1 0,-1-1 0,1 0 0,0 0 0,0 0 0,0 1 0,0-1-1,-1 0 1,2 1 0,1 0 19,2 0-2,-3 0-17,0-1 1,0 1-1,-1-1 1,1 1 0,0-1-1,-1 1 1,1 0-1,0 0 1,-1 0 0,1 0-1,-1 0 1,0 0-1,1 0 1,-1 1 0,0-1-1,2 3 1,4 5 31,-1 0 1,0 1-1,-1 0 0,0 0 1,0 1-1,-1-1 1,0 1-1,-1 0 0,2 14 1,-1-8-27,2 33 48,-6 57 40,-1-104-262,1 1 1,1-1-1,-1 1 1,1 0-1,-1-1 1,1 1-1,0-1 1,0 0-1,1 1 1,-1-1-1,1 0 1,-1 0-1,1 0 1,3 5-1,12 12-11888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12280,'6'1'169,"-1"1"1,1 0 0,-1 1 0,1-1-1,-1 1 1,0 0 0,0 0 0,5 5-1,40 41 462,-34-33-565,30 32 114,13 19-144,-27-29-43,-9-10-20,0-1 1,31 25-1,-41-39-25,7 6-56,2-1 0,25 18 0,-40-32 133,3 3-230,0-1 0,0 1 0,-1 0 0,0 1-1,-1 0 1,0 1 0,14 18 0,-14-14 109,0 1-1,-1 1 1,0 0-1,-1-1 1,5 20-1,-2 29 59,12 89 66,-19-137-23,9 25 115,-8-32-85,1 0 0,-1-1 0,2 1 0,8 12 0,-12-20-27,-1 1 0,0-1 0,0 0 0,0 0 0,0 1 0,1-1 0,-1 0 0,0 0 0,0 0 0,0 1 0,1-1 0,-1 0 0,0 0 0,0 0 0,1 0 0,-1 0 0,0 0 0,0 1 0,1-1 1,-1 0-1,0 0 0,0 0 0,1 0 0,-1 0 0,0 0 0,0 0 0,1 0 0,-1 0 0,1 0 0,2-2 33,1 1 0,-1-1 0,1 1 1,-1-1-1,0 0 0,1 0 0,-1 0 0,0-1 0,-1 1 0,1-1 1,0 0-1,-1 0 0,1 0 0,-1 0 0,0 0 0,3-6 0,7-12 193,12-25-1,-21 38-263,5-8 151,1 1 0,1 0 0,0 0 1,1 1-1,14-16 0,-15 20-64,26-31 411,50-44-1,-73 72-251,-10 11-236,-2 1 35,-1 0 0,1 0 1,0 0-1,0 0 1,0 0-1,0 0 1,0 0-1,0 1 1,0-1-1,0 0 0,0 0 1,0 1-1,0-1 1,1 1-1,-1 0 1,0-1-1,0 1 0,1 0 1,-1-1-1,0 1 1,0 0-1,1 0 1,-1 0-1,0 0 1,1 0-1,-1 0 0,0 1 1,0-1-1,1 0 1,1 2-1,6 4 61,-1 0 0,1 1-1,-1 0 1,9 12 0,-8-10-74,4 3 24,-9-9-6,0 1 1,0-1 0,0 1 0,-1 0 0,0 0 0,1 1 0,3 7-1,4 6 53,-2 1-1,1 0 0,10 35 1,20 39 69,-39-90-136,0 0 0,0 0 0,1-1 0,-1 1 0,1 0 0,0 0-1,0-1 1,0 1 0,0-1 0,0 0 0,0 0 0,3 2 0,2 2 4,-6-5-9,1 0-1,-1 0 1,0 0-1,0 0 1,1-1-1,-1 1 1,1 0 0,-1-1-1,1 1 1,-1-1-1,1 1 1,-1-1-1,1 1 1,-1-1-1,1 0 1,2 0-1,5-1-64,0-1 0,0 0 0,0 0 0,0-1 0,-1 0 0,1-1 0,9-4 0,7-4-1497,45-17-8805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10040,'19'-62'129,"-1"12"66,-17 47 106,-2 9 72,0-6-358,1 0 1,-1 1-1,1-1 1,-1 1-1,1-1 1,-1 1-1,1 0 1,-1-1-1,1 1 1,0-1-1,0 1 0,-1 0 1,1-1-1,0 1 1,0 0-1,0-1 1,-1 1-1,1 0 1,0-1-1,0 1 0,0 0 1,0 0-1,0-1 1,1 1-1,-1 1 1,2 30 207,10 45 0,23 136 241,-26-176-309,13 28 60,31 66 1,-39-101-440,-2 0 1,-1 2-1,-1-1 1,6 35-1,-13-40-7762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1 874 8696,'5'-7'25,"1"0"0,0 0 0,0 1 1,0 0-1,1 0 0,0 0 0,0 1 1,1 0-1,-1 0 0,1 1 0,0 0 1,0 0-1,1 1 0,12-4 0,68-23 70,74-26 0,-129 41-14,140-71 43,-139 66-17,130-105 27,-137 97-99,7-14-11,30-50 0,-64 91-23,0-1-1,0 0 1,0 0 0,0 0-1,0 1 1,0-1 0,-1 0-1,1 0 1,-1 0 0,1 0-1,-1-3 1,2-10 3,0 0 0,-1-16 0,-2 23-4,0 0 1,0-1-1,-1 1 1,0 0-1,0 0 0,-5-10 1,-1 2-2,-1 0 1,-1 1 0,0 0 0,-19-21-1,26 32 1,-1 0 0,0 0 0,-1 0-1,1 0 1,0 1 0,-1 0-1,0-1 1,0 2 0,0-1-1,0 1 1,-1-1 0,-8-1 0,10 2 1,3 2 0,1 0 0,-1 0 0,1 0 0,-1 0 0,0-1 0,1 1 0,-1 0 0,1 0 0,-1 0 0,0 0 0,1 0 0,-1 0 0,1 0 0,-1 1 0,1-1 0,-1 0 0,0 0 0,1 0 0,-1 0 0,0 1 0,-13 6 17,0 0 1,0 1-1,-24 19 0,20-8 196,-5 19-46,-35 81 1,45-77 239,-31 224 173,39-204-146,-5 267 169,12-262-216,27 250 153,-21-257-186,5 14-113,26 173 292,-14 10 73,-17-140-2198,-6-72-7642</inkml:trace>
  <inkml:trace contextRef="#ctx0" brushRef="#br0" timeOffset="1">418 1228 12280,'5'-3'5,"0"1"-1,0-1 1,0-1 0,-1 1 0,5-5 0,7-6 175,67-48 99,-58 48 42,159-59 186,-139 59 73,220-65 565,-88 29-626,-174 49-474,1 0 1,-1 0 0,1 0-1,-1-1 1,1 1 0,3-3 0,7-5-276,0-1 1,-1-1 0,0 0 0,0 0 0,-1-1 0,12-16 0,22-28-9711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0 9056,'-31'36'0,"-30"43"1,19-8-1,-52 119 0,71-131-33,-65 242 11,85-290 46,1 0 0,0 0-1,-1 16 1,-4 128 75,16 3-35,-9-158-64,1 14 73,1 0 1,4 18 0,62 222 258,-66-247-271,0-1 1,1 1-1,0-1 0,4 8 1,27 41 155,43 50 0,-75-102-169,1 0 0,0 1 0,0-2 0,0 1-1,0 0 1,4 2 0,20 12 108,0-2 0,52 21 0,-76-35-118,0 0 1,0 0-1,0 0 0,0 0 1,0-1-1,0 0 0,4 1 1,15-1-251,0-1 1,0-1 0,0 0 0,23-7 0,22-9-6909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2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9864,'3'3'1,"-1"1"1,1 0 0,-1-1 0,0 1 0,-1 0-1,1 0 1,-1 0 0,1 1 0,-1-1-1,-1 0 1,2 7 0,-1 40 1,-1 114 317,0-10 68,-1-142-239,2-1 1,-1 1 0,4 20-1,0-13-61,4 28 50,-8-47-156,0 0 0,1 1 0,-1-1 1,0 0-1,0 1 0,1-1 0,-1 0 0,0 1 1,1-1-1,0 0 0,-1 0 0,1 1 1,0-1-1,-1 0 0,1 0 0,0 0 0,0 0 1,0 0-1,0 0 0,0 0 0,0 0 1,0 0-1,0-1 0,1 1 0,-1 0 0,0-1 1,0 1-1,1-1 0,-1 1 0,0-1 1,1 0-1,-1 1 0,0-1 0,1 0 0,-1 0 1,1 0-1,-1 0 0,2 0 0,18 0-7188</inkml:trace>
  <inkml:trace contextRef="#ctx0" brushRef="#br0" timeOffset="1">394 1 10136,'0'0'0,"-4"13"0,-5 18 88,-13 49 8,-28 66 200,1 20 8,5-12-264,15-2 8,20 1-48,0-6-7776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22 235 8160,'-4'-5'440,"-9"-14"54,12 17-426,0 0-1,1 0 0,-1 0 1,1 0-1,-1 0 0,1-1 0,0 1 1,0 0-1,0 0 0,0 0 1,0 0-1,1 0 0,-1-1 1,0 1-1,1 0 0,0 0 0,-1 0 1,1 0-1,0 0 0,0 0 1,2-2-1,-2 2 16,0 0-30,0-1 0,1 1-1,-1 0 1,1 0 0,0 0-1,-1 0 1,1 0 0,0 0-1,0 0 1,0 1 0,1-1-1,-1 1 1,0-1 0,4-1-1,28-8-1,-30 10 14,14-1 316,-3 5-250,0 0 0,0 0 0,24 10 0,-24-4 176,7 11-97,23 30 1,-36-32 56,-5-3-193,0 0 1,-2 0 0,0 0-1,0 25 1,-5-20 192,-6 4-54,-1-1 1,0 0 0,-22 34-1,23-47-182,5-5 95,0 0-1,0 0 1,0 0 0,1 0 0,-5 10 0,20-37 75,-7 13-153,1 0 0,0 0 0,0 1 0,8-9 0,185-187 563,-178 183-612,-3 4 65,-1 0 0,0-2-1,-2 0 1,0 0-1,17-31 1,-20 30 14,32-48 98,-41 63-56,-3 22 114,-10 12-160,3-12-49,1 0 1,-4 21-1,5-7 6,-2 42 0,9-55-3,3-1-14,1-1 0,10 21 0,-15-37-12,-1 1-1,0 0 0,1-1 0,-1 1 0,1-1 0,-1 1 0,0 0 0,1-1 0,0 1 1,-1-1-1,1 1 0,-1-1 0,1 0 0,0 1 0,-1-1 0,1 0 0,1 1 0,13 6 6,2-2 0,-1 0-1,31 5 1,-18-7 6,187-6-2184,-88-2-8769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2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121 401 11120,'2'17'7,"-1"-15"-4,0 1 1,-1-1-1,1 1 1,-1-1-1,0 1 0,0-1 1,0 1-1,0-1 1,0 1-1,0-1 0,-1 4 1,-28 114 88,17-76 174,-14 89 0,25-127-244,0 23 293,16 100 116,-9-107-190,-1-9-125,-2-3-71,0 0 0,1-1 0,0 0 0,1 0 0,0 0-1,0 0 1,1-1 0,9 10 0,36 27 218,-51-45-258,0 1 0,1-1 0,-1 0 0,0 0 0,0 1 1,1-1-1,-1 0 0,0 0 0,1 0 0,-1 0 0,0 1 1,0-1-1,1 0 0,-1 0 0,0 0 0,1 0 0,-1 0 0,0 0 1,1 0-1,-1 0 0,0 0 0,1 0 0,-1 0 0,0 0 1,1 0-1,-1 0 0,0 0 0,1-1 0,-1 1 0,1 0 1,4-2-129,0-1 0,0 0 1,0 0-1,-1 0 1,1-1-1,-1 1 1,0-1-1,1 0 1,-2-1-1,1 1 1,3-6-1,24-30-8190</inkml:trace>
  <inkml:trace contextRef="#ctx0" brushRef="#br0" timeOffset="1">1 0 9776,'0'0'0,"2"19"0,7 22 0,20 20-8,32 6 8,1-1-6848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4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5112,'-6'4'4,"0"1"1,0 0-1,1 0 1,-1 1-1,-7 10 1,13-15-4,0 0 0,0-1 0,0 1 1,0 0-1,1 0 0,-1 0 1,0 0-1,0 0 0,0-1 1,1 1-1,-1 0 0,0 0 0,1 0 1,-1-1-1,1 1 0,-1 0 1,1-1-1,-1 1 0,1 0 1,0-1-1,-1 1 0,2 0 0,0 1 3,1 4-1,-2-4-1,1 0 0,-1-1-1,0 1 1,0 0-1,1-1 1,-1 1 0,1-1-1,-1 0 1,1 0 0,-1 1-1,1-1 1,0 0-1,0 0 1,0-1 0,3 2-1,110 41 37,-83-35-5,163 19 18,-150-23 2,220 17 35,-207-15 32,233 40 70,-236-36 44,225 36 107,-225-39-34,-24-3-173,231 39 437,-82-4-188,-150-34-183,15-2-552,75-7 0,-27-3-4368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3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81 9416,'-5'-1'-1,"-1"-1"-7,0 1-1,0 0 0,0 0 1,0 1-1,0 0 0,0 0 1,0 0-1,0 1 0,0-1 0,-6 3 1,-103 12-86,89-10 109,-8 6 7,-53 25 0,67-22 86,5 3-48,1 1 1,-22 35-1,36-51-42,-1-1 0,0 0 0,1 1 0,-1-1 0,1 0 0,-1 1 0,1-1 0,-1 1 0,1-1 0,0 1 0,0-1 0,0 3 0,1 15 49,0 0 0,1 0 0,2 0 0,6 23 1,2-17 212,3-2-155,2 0 0,0 0 0,2-2 0,21 20 0,-27-29-9,1 1-35,0 1 0,-1 0 0,-1 0-1,20 30 1,4 27 191,-35-69-254,-1 0 1,0 0-1,0 0 1,1 1-1,-1-1 1,0 0-1,-1 0 1,1 0-1,0 0 0,0 0 1,-1 0-1,0 0 1,1 0-1,-1 0 1,0 0-1,0 0 1,0 0-1,0 0 1,0-1-1,0 1 0,-1 0 1,1-1-1,0 1 1,-3 1-1,2-1 13,-7 4 157,-12-1-383,-1 0 0,0-2-1,0 0 1,-38-1 0,41-2-7598</inkml:trace>
  <inkml:trace contextRef="#ctx0" brushRef="#br0" timeOffset="1">2304 1 11296,'-6'5'25,"-75"75"63,-11 24-20,67-74-43,2 1 0,-27 48 0,42-66-15,-26 51 152,24-41-137,-25 48 226,-17 42 554,50-110-618,-3 11-1535,-1 1-6512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8968,'0'0'0,"0"23"8,4-2 8,5-1-16,9 0 0,13 1 0,27-6-120,32-11 120,1-2-6176</inkml:trace>
  <inkml:trace contextRef="#ctx0" brushRef="#br0" timeOffset="1">1181 221 7896,'-7'4'189,"-1"0"-1,1-1 1,-1 0 0,1 0 0,-1-1 0,0 0 0,0 0-1,0-1 1,0 0 0,-1 0 0,1-1 0,0 0 0,0-1-1,0 0 1,0 0 0,0-1 0,0 1 0,-13-6 0,21 7-175,-1-1 0,1 1 1,-1 0-1,1 0 1,-1 0-1,1-1 1,-1 1-1,1 0 0,0 0 1,-1-1-1,1 1 1,0 0-1,-1-1 0,1 1 1,0 0-1,-1-1 1,1 1-1,0-1 0,0 1 1,-1 0-1,1-1 1,0 1-1,0-1 1,0 1-1,0-1 0,0 1 1,0-1-1,0 1 1,0-1-1,0 1 0,0-2 1,8-12-170,-3 6-846,11-21-6252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700 908 10136,'-12'-6'148,"0"0"1,0 1-1,0 1 1,-26-6-1,1 3 199,-1 2-1,-60-2 0,74 7-265,-15 0 273,-8 7-117,-82 23 0,101-17 18,-1 8-74,-52 48 1,65-49 79,2 2-72,-17 41 1,30-60-160,0-1 1,1 1 0,-1 0 0,1 0 0,0 0 0,0 0-1,0 0 1,0 0 0,1-1 0,-1 1 0,1 0 0,0 0-1,-1 0 1,1 0 0,1-1 0,-1 1 0,0-1 0,0 1-1,1-1 1,0 1 0,3 3 0,-3-3 17,9 7 247,3-4-215,1 0 1,-1 0-1,1-2 1,19 4 0,-8-7 140,137-32 92,-157 30-270,-1-1 0,1 1 0,-1-1 0,10-5 0,14-7 66,32-22 1,23-30-32,-84 66-78,4-3 29,0-1 0,0 0 0,0 0 1,-1 0-1,7-9 0,27-45 91,33-72 1,-56 89 14,28-164 46,-38 163-108,-4-184 23,-2 182-54,-1 9-22,-11-198 74,14 228-72,-1 8 3,-1-2-20,-2 3-6,2 12 34,10 123 5,-3-100-10,34 177 18,-30-172-4,31 192 22,-33-188-18,14 221-2161,-12-123-8745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5384,'0'0'265,"0"-5"-40,2-11 69,-2 16-258,0 0 0,0 0 0,1-1-1,-1 1 1,0 0 0,0 0-1,0 0 1,0 0 0,0 0 0,0 0-1,1 0 1,-1 0 0,0 0 0,0 0-1,0 0 1,0 0 0,0 0-1,0 0 1,1 0 0,-1 0 0,0 0-1,0 1 1,0-1 0,0 0-1,0 0 1,0 0 0,1 0 0,-1 0-1,0 0 1,0 0 0,0 0 0,0 0-1,0 0 1,0 1 0,0-1-1,0 0 1,0 0 0,1 0 0,-1 0-1,0 0 1,0 0 0,0 0-1,0 1 1,0-1 0,0 0 0,0 0-1,0 0 1,0 0 0,0 1 0,14 35 3208,-8-20-3670,17 49 989,-13-37-413,62 152 836,-62-158-933,24 42 303,46 62 40,-23-42 64,-10-20-172,-15-21-23,-32-43-259,1 0 0,0 0 0,-1 0 0,1 0 0,0 0 0,-1 0 0,1 0 0,0 0 0,-1 0 0,1 0 0,0 0 0,-1 0 0,1 0 1,-1 0-1,1-1 0,0 1 0,-1 0 0,1 0 0,-1-1 0,1 1 0,0 0 0,-1-1 0,1 1 0,-1-1 0,1 1 0,-1-1 0,0 1 0,1-1 0,0 0 0,0 0 7,5-4 2,-3 3-8,0 0 0,-1-1 0,1 1 0,-1-1 0,0 0 0,0 0 0,0 1 0,0-1 0,2-5 0,7-13-567,0-1 0,12-40 0,-2-6-8193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 8968,'30'-11'128,"-29"10"-120,0 1 0,0 0 0,0 0 0,0-1 0,0 1 0,0 0 0,0 0 0,0 0 0,-1 0 0,1 0 0,0 1 0,0-1 0,0 0 0,0 0 0,0 1 0,0-1 0,0 0 0,-1 1 0,1-1 0,0 1 0,0-1 0,-1 1 1,1-1-1,0 1 0,0-1 0,-1 1 0,1 0 0,-1 0 0,1-1 0,-1 1 0,1 0 0,-1 0 0,1-1 0,-1 1 0,0 0 0,1 0 0,-1 1 0,20 86 299,-5 1 189,12 57-35,19 147 794,-47-261-1199,1-19 96,0 1 1,4 25-1,-3-23 4,1 4-29,1 1 0,1-1 1,1 1-1,13 35 0,-14-47-82,8 21 194,19 35 1,-26-56-153,0 0 0,1 0 1,0-1-1,0 0 0,1 0 1,0 0-1,0-1 1,1 0-1,12 9 0,0-7-9,-19-9-71,-1 0 0,0 1-1,1-1 1,-1 0 0,0 0 0,1 0 0,-1 0 0,1 0 0,-1 0 0,0 0 0,1 0 0,-1 0 0,0 0 0,1 0 0,-1 0 0,0 0 0,1 0 0,-1 0 0,0 0 0,1-1 0,-1 1 0,0 0 0,1 0 0,-1 0 0,1-1 0,14-7 75,-1-1-1,25-19 1,-24 12 32,-10 8-270,0 0 1,0 0 0,-1 0 0,0-1 0,0 1 0,-1-1 0,-1 0-1,1 0 1,-1 0 0,1-17 0,3-40-9058</inkml:trace>
  <inkml:trace contextRef="#ctx0" brushRef="#br0" timeOffset="1">1 644 9952,'49'7'0,"29"4"1,111 5 10,-149-15 10,193-6 67,-181 3 200,203-15 136,-207 12-56,195-38-1292,-115 14-5929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10136,'0'0'17,"1"4"2,73 146 1039,-50-103-855,-18-36-133,1-1 0,0 0 0,1 0 0,0-1 0,0 1 0,1-2 0,0 1 1,18 11-1,-24-18-29,1 0 1,0-1 0,0 0-1,0 0 1,0 0 0,0-1 0,0 1-1,0-1 1,0 0 0,0 0 0,0 0-1,6-1 1,-4 0 16,0 0 13,0 1 0,-1-1 1,1-1-1,0 1 1,-1-1-1,0 0 1,1 0-1,-1 0 0,6-5 1,-4 4-2,3-5 290,-3-2-223,0-1 0,-1-1 1,0 1-1,-1-1 0,0 0 1,-1 0-1,5-19 0,-7 21-155,0 0 248,0 0 0,0 0 1,0-14-1,1 32 31,-3-7-250,1 0 0,0 0 0,0 0 0,-1 0 0,1 0 1,0 0-1,-1 1 0,0-1 0,1 0 0,-1 0 0,1 0 0,-1 0 0,0 1 0,0-1 0,0 2 1,20 97 193,25 148 71,-26-134-238,2 29-28,4-9-5,0-25-4,-1 46-2,-25-133-4,-1-13 4,-1 0 1,0 0 0,-1 0-1,0 0 1,0-1 0,-8 10-1,12-17 1,0-1 0,-1 1-1,1-1 1,0 1 0,-1-1 0,1 1-1,-1-1 1,1 0 0,-1 1 0,1-1-1,-1 0 1,1 1 0,-1-1 0,1 0 0,-1 0-1,1 0 1,-1 1 0,1-1 0,-1 0-1,1 0 1,-2 0 0,-37 4-2,30-4 2,1-1 0,-1 0 0,1-1 0,-15-4 0,5-2 0,0 0 0,1-1 0,1-1-1,-22-16 1,36 24 0,1 1-1,-1 0 1,0-1-1,1 1 0,-1-1 1,1 1-1,-1-1 1,1 0-1,-2-2 1,-16-30-2,-25-57 1,43 88 0,-1 0 0,1-1 1,0 1-1,0-1 0,1 0 0,-1 1 0,1-5 0,0 8 1,-5-100-6,15-46-2009,5-5-8051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128 436 12192,'40'80'70,"-31"-55"285,-7-16-230,1 3-27,0 1 1,-1-1-1,0 1 1,-1 0-1,0-1 1,-1 1-1,-1 0 1,0 0-1,-1-1 0,-4 20 1,-60 174 1681,46-129-1344,15-58-359,0-4-353,2 0 0,0 0 0,0 1 0,1 17 0</inkml:trace>
  <inkml:trace contextRef="#ctx0" brushRef="#br0" timeOffset="1">1 1 9776,'0'0'0,"11"20"24,7 3 0,11 7-24,20 2-32,31 16 32,-6-1-6864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6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830 10 7176,'-6'0'6,"-31"-1"20,-75-5 28,66 4 163,22 1-128,0 1-1,0 1 1,-41 8-1,-34 11 249,85-16-259,0 0 0,0 1 0,0 1 0,0 0 0,-17 11 0,30-16-46,-1 0 0,1 0 0,0 0 0,0 0-1,-1 0 1,1 0 0,0 0 0,0 0 0,0 1-1,0-1 1,0 0 0,0 1 0,0-1 0,1 1 0,-1-1-1,0 1 1,1-1 0,-1 1 0,1-1 0,0 1-1,-1 0 1,1-1 0,0 1 0,0 0 0,0-1-1,0 1 1,1 3 0,0-4-14,-1 0 0,1 0 1,-1 0-1,1 0 0,0 0 0,0-1 0,0 1 0,0 0 1,-1 0-1,1-1 0,0 1 0,0 0 0,0-1 0,0 1 1,1-1-1,-1 1 0,0-1 0,2 1 0,-2 0 10,10 2 62,0 0 0,1-1-1,15 2 1,-19-2-93,50 4 226,-25-2-59,0 0 1,0 3-1,54 17 0,-81-22-117,-1 1 0,0 0 0,0 0 0,0 0 0,0 1 0,0-1 0,5 7 0,-2-2-11,-5-6-15,0 1 0,-1-1 0,0 1-1,1 0 1,-1 0 0,0 0 0,0 0-1,-1 1 1,1-1 0,-1 0 0,0 1-1,1-1 1,-2 1 0,1-1 0,0 1-1,0 4 1,-1-5 0,1 2 7,-1 0 0,1 0 0,-1-1 0,-1 1 0,1 0 0,-1 0 0,1-1 1,-1 1-1,-1 0 0,-1 6 0,1-7-7,0 0-2,1-1 0,-1 1 1,0-1-1,0 0 0,-1 0 0,1 0 0,-1 0 0,1 0 0,-1 0 0,0-1 0,0 0 0,-5 4 1,3-3-1,0 0-1,0 0 0,1 0 0,-2-1 0,1 0 0,0 0 0,0 0 0,-1-1-1,1 1 1,-1-1 0,1-1 0,-9 1 0,6 0 2,-17 2 151,-26 0 151,48-3-179,-5-1 6,4-1-3,-4-3-4,6 4-3,-4 1 142,1-1 1,0 1 0,-1 0-1,-9 2 1,-8 10-190,21-10-64,-2-1 4,-80 17 27,-131-8 18,210-10-77,-1 0-150,-1 1-1,0-1 1,0-1 0,1 1-1,-1-1 1,0 0 0,-11-5 0,12 5-513,-12-5-8737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7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11032,'3'6'105,"4"12"10,-1 1 0,-1 0 1,5 28-1,4 52 201,-13-98-321,1 22 220,0 0 0,-3 41 0,-1 6 32,8 18 2,1 42 133,-8-122-331,0 1 0,0-1 0,-1 1 1,0-1-1,-1 0 0,0 0 1,0 0-1,0 0 0,-1 0 0,-1-1 1,1 0-1,-8 9 0,11-15-98,0 1-1,0-1 0,0 0 0,-1 0 1,1 0-1,0 0 0,-1 0 0,1 0 1,-1 0-1,1 0 0,-1-1 1,0 1-1,1-1 0,-1 1 0,1-1 1,-1 0-1,0 1 0,0-1 1,1 0-1,-1 0 0,0 0 0,1 0 1,-1 0-1,0-1 0,1 1 0,-1 0 1,0-1-1,-2-1 0,-14-5-8578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7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782 0 7984,'-28'50'168,"-42"84"45,52-99 15,-73 138 155,72-141 138,16-28-454,-15 24 148,-2-1 0,-1-1 1,-1-1-1,-35 31 0,-79 73 375,110-102-195,-101 121 469,117-135-712,3-3-82,0 0 1,-1-1 0,0 0-1,-1 0 1,0-1 0,-14 10 0,20-16-41,0 0 0,-1-1 1,1 1-1,-1-1 0,0 1 1,1-1-1,-1 0 1,-7 0-1,11-1-28,0 1 0,-1-1 0,1 0-1,0 0 1,0 0 0,0 0 0,0 0 0,0 0 0,-1 0 0,1 0 0,0 0 0,0 0-1,0 0 1,0 0 0,0 0 0,-1 0 0,1-1 0,0 1 0,0 0 0,0 0-1,0 0 1,0 0 0,0 0 0,0 0 0,-1 0 0,1 0 0,0 0 0,0 0 0,0-1-1,0 1 1,0 0 0,0 0 0,0 0 0,0 0 0,0 0 0,0 0 0,-1-1 0,1 1-1,0 0 1,0 0 0,0 0 0,0 0 0,0 0 0,0-1 0,0 1 0,0-3-71,0-1 1,0 1 0,0 0-1,0-1 1,0 1 0,1-1 0,-1 1-1,1 0 1,0 0 0,0-1 0,1 1-1,-1 0 1,4-5 0,-3 2-492,16-34-7540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0:17:44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8696,'2'2'9,"1"0"1,0 0 0,0-1-1,0 1 1,0-1-1,0 1 1,0-1-1,0 0 1,0 0 0,0-1-1,1 1 1,-1-1-1,5 1 1,47-2 218,-31 1-153,-9 1-45,0 0 1,0 2-1,0 0 1,23 7-1,11 5 70,77 27 23,-103-30-22,4 7-30,40 38-1,-66-56-63,1 1 0,-1-1-1,0 1 1,0-1 0,0 1-1,0-1 1,0 1 0,0 0-1,0-1 1,1 4 0,5 17 17,-1 1 0,-1-1 1,4 43-1,-9-61-17,1 0 0,-2-1 0,1 1-1,0 0 1,-1-1 0,-1 6 0,-11 39 30,-26 64-1,22-81 19,3-9-27,-2 6-7,-1-1 0,-1-1 0,-36 38 0,53-64-20,-32 35 39,-51 40-1,60-54-23,-61 48 148,83-67-15,6 9 31,0-9-160,1-1 0,0 0 0,-1 0-1,1 0 1,0-1 0,0 0 0,0 0 0,0 0-1,5-1 1,-1 1-24,64-4 124,74 3 1,-117 2-33,109 21 39,-133-22-109,-1 1 0,1 1 0,0-1 0,-1 1 0,0 0 0,1 0 0,8 6 0,1 0 4,20 10 13,-26-9 52,-7-3-75,1-1 0,-2 1 0,1-1 0,-1 1 0,1 0 0,-2 0 0,1 0 0,-1-1 0,0 11 0,-4 2 68,-6 6-43,-1-1 1,-19 29 0,13-33 49,-18 11-28,-46 30 0,52-45 16,6-3-33,-8 4 5,0-2 0,-63 19 0,55-22 16,-1-3 0,1 0 0,-72 2 0,95-13-42,-19-11 4,30 12-24,0-1 0,0 0 0,1 0 0,-1 0 0,1-1 0,-5-4 0,5 4 0,1 0-1,0 0 1,0-1-1,0 1 1,1-1-1,-1 1 1,1-1 0,-1-5-1,0 1 1,1 0-1,0 0 0,1 0 0,-1-18 1,4 1-270,0 0 0,2 1 0,11-44 0,-13 62-179,18-76-7172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8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10312,'3'-3'4,"16"-8"249,-18 11-221,0 0 0,1-1 0,-1 1-1,0 0 1,1-1 0,-1 1 0,0 0 0,1 0 0,-1 0 0,0 0 0,1 0-1,-1 0 1,0 1 0,2-1 0,5 2 35,2-2-23,28 8 238,-29-6-243,8 3 156,27 10-1,-38-13-118,0 1-1,-1 0 1,1 1-1,-1-1 1,1 1-1,-1 0 1,0 0 0,-1 1-1,7 7 1,5 14 288,-16-25-338,1 0 0,-1 1 0,1-1 0,-1 1 0,0-1 1,0 0-1,1 1 0,-1-1 0,0 1 0,0-1 0,0 1 0,0-1 1,-1 1-1,1-1 0,0 0 0,-1 1 0,1-1 0,-1 0 0,1 1 1,-1-1-1,0 0 0,0 2 0,-3 1 39,1-1-1,-1 0 1,0 0 0,1 0 0,-1-1-1,-1 1 1,1-1 0,0 0 0,-1 0 0,1-1-1,-1 1 1,1-1 0,-8 1 0,44 2-240,-14-1-1158,34 3-7487</inkml:trace>
  <inkml:trace contextRef="#ctx0" brushRef="#br0" timeOffset="1">958 577 10312,'-25'19'522,"23"-17"432,0-2-469,-5 1-16,2-1-66,-7 0-26,9 0 259,33-7-136,39-10-254,115-33-1854,-70 22-7432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8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943 659 10312,'-36'0'0,"-30"1"0,-111 16-4,139-11-15,-156 46 19,158-38 88,-149 82 99,151-74 194,-95 86 180,113-89-66,11-10-383,0 0 1,0 0-1,1 1 1,0 0-1,-4 19 1,8-29-101,-1 0 1,1 1 0,0-1-1,0 1 1,0-1 0,0 1-1,0-1 1,0 0 0,0 1-1,0-1 1,0 1 0,0-1-1,0 1 1,0-1 0,1 0-1,-1 1 1,0-1 0,0 1-1,0-1 1,1 0 0,-1 1-1,0-1 1,0 0 0,1 1-1,-1-1 1,0 0 0,0 1-1,1-1 1,0 0 0,7 7 59,1 0 1,-1-1 0,2 0 0,-1 0-1,1-1 1,16 6 0,-1-5 194,136 9 95,-156-14-326,-1-1-1,1 0 1,0-1-1,0 1 1,5-2 0,154-41 268,-161 42-274,0 0 0,0 0 0,1 0 0,-1-1 0,0 0 1,-1 1-1,6-5 0,123-111 306,-127 114-301,0-1-1,-1 0 1,0-1 0,0 1-1,3-7 1,-6 11-35,17-29 106,14-32 0,4-43-25,-32 96-32,-1 1-1,0-1 0,0-13 1,11-189 219,-17 171-89,-40-156 68,32 158-92,10 30-142,-87-208 556,88 215-555,0 1 0,0 0 0,0 0-1,0 0 1,1 0 0,-1-1-1,0 1 1,1 0 0,-1 0-1,0 0 1,1 1 0,0-1 0,-1 0-1,1 0 1,-1 0 0,1 0-1,0 2 1,-4 8 6,3-6-9,-1-1 0,1 1 1,0 0-1,1 0 0,-1 0 1,1 0-1,0 0 0,1 6 0,14 132 96,-7-110-52,59 147 21,-51-143-48,64 173 13,-67-166-28,28 152 6,-37-165-4,-2 36 3,-9-4-12,-13 14-2191,11-48-8775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39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7984,'0'0'2329,"9"-1"-1357,46-4 159,149-9 995,-99 16-1383,-94 1-516,40 35 77,-42-27-144,-5 0-125,0-1 0,-1 1 0,0 0 0,-1 0 0,2 14 0,-6-4 59,-34 103 31,8-58-10,16-40-97,-23 55 67,12-38-29,11-23-18,0 1 0,-14 39 0,27-59-34,-1 0 1,0 0 0,0 0-1,0 0 1,1 0 0,-1 0-1,0 0 1,1-1-1,-1 1 1,1 0 0,-1 0-1,1 0 1,0 0 0,-1 0-1,1-1 1,0 1 0,-1 0-1,1-1 1,0 1-1,0 0 1,0-1 0,0 1-1,0-1 1,0 1 0,-1-1-1,1 0 1,0 1-1,0-1 1,0 0 0,0 0-1,0 0 1,0 0 0,0 0-1,1 0 1,0 0-1,11-1 24,-1-1-1,0 0 0,0-1 0,0-1 0,0 0 0,-1 0 1,21-12-1,50-29 251,19-3-2197,-74 39-8721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4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202 204 8344,'1'-4'24,"-5"-14"1053,4 16-466,-4-2 10,4 4-585,-1 0 0,1-1-1,0 1 1,0 0 0,-1 0-1,1 0 1,0 0 0,0-1-1,-1 1 1,1 0 0,0 0-1,0 0 1,0-1 0,0 1-1,-1 0 1,1 0 0,0-1-1,0 1 1,0 0 0,0 0-1,0-1 1,0 1 0,-1 0-1,1-1 1,0 1 0,0 0-1,0-1 1,0 1 0,0 0 0,0 0-1,0-1 1,0 1 0,1 0-1,-1-1 1,0 1 0,0 0-1,0 0 1,0-1 0,0 1-1,0 0 1,1-1 0,4-10 346,2 0 0,-1 1 0,2-1 0,12-13 0,56-33 338,-74 55-692,1 1 0,-1-1 1,1 0-1,0 1 0,-1 0 0,1 0 0,0 0 0,0 0 0,0 0 0,0 0 0,4 0 0,8-1 22,0-3-18,40-5 167,15 1 14,-69 9-206,-1 0-1,1 0 1,0 1 0,0-1-1,0 0 1,-1 0 0,1 1 0,0-1-1,0 0 1,-1 1 0,1-1 0,0 0-1,-1 1 1,1-1 0,-1 1-1,1-1 1,0 1 0,-1 0 0,1-1-1,-1 1 1,1 0 0,-1-1-1,0 1 1,1 0 0,-1-1 0,0 1-1,1 0 1,-1 0 0,0 1 0,1 0 11,6 25 14,-7-12 16,-30 97 19,-55 91-24,74-179-41,-11 19 6,-33 63 4,-9 11-9,10-8-3,5-8 0,1-10 0,0-7 0,7-17 0,36-59 0,1 0 0,-1 0 1,-3 11-1,8-18 0,-1 1 0,1-1 1,0 1-1,0-1 0,0 1 0,0-1 0,0 1 1,0-1-1,1 1 0,-1-1 0,0 1 1,1-1-1,-1 1 0,1-1 0,0 1 0,-1-1 1,1 0-1,0 0 0,0 1 0,0-1 1,0 0-1,0 0 0,0 0 0,0 0 0,0 0 1,0 0-1,1 0 0,-1 0 0,0 0 1,1-1-1,-1 1 0,0-1 0,3 2 0,-1-1 1,11 2 7,-3-2-2,1-1-2,1 1 0,-1-2 0,0 0 1,1 0-1,-1-2 0,0 1 1,12-5-1,122-40 33,43-13 47,-103 34 18,95-30 153,1 5-15,-121 34-2259,0 1-8121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40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1 477 12552,'8'28'324,"7"48"-1,-13-65-209,6 36 946,3 68 0,-10-100-823,1 24 469,2 0 1,11 52 0,-14-82-282,-3-31-153,7-120-2398,-3 41-9107</inkml:trace>
  <inkml:trace contextRef="#ctx0" brushRef="#br0" timeOffset="1">177 8 8432,'0'0'0,"30"-7"32,7 12 8,3 17-40,1 2-5904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4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502 386 8432,'0'3'-1,"0"-1"0,-1 1 1,1 0-1,0 0 0,-1-1 1,0 1-1,0-1 0,0 1 1,0-1-1,0 1 0,-3 4 1,-18 19 0,-69 54 49,18-19 420,-44 44 269,104-93-510,-9 9 67,2 1 0,0 0 0,-33 50 0,2 14 566,49-83-800,1-1-1,0 1 1,0 0-1,0-1 1,0 1-1,1 0 1,-1 0-1,1 0 1,-1 0-1,1-1 1,0 1 0,0 0-1,1 0 1,-1 0-1,0 0 1,1 0-1,0-1 1,0 1-1,1 3 1,-1-2 16,-1-4-58,0 1 1,0-1-1,0 1 1,1-1-1,-1 0 0,0 1 1,0-1-1,0 1 0,1-1 1,-1 0-1,0 1 1,1-1-1,-1 1 0,0-1 1,1 0-1,-1 0 1,0 1-1,1-1 0,-1 0 1,0 0-1,1 1 1,6 3 51,0-1 1,1 0-1,-1-1 1,0 1-1,1-1 1,-1-1-1,15 2 1,-20-3-42,0 1 0,-1-1 0,1 0 0,0 0 0,0 0 0,0-1 0,0 1 0,-1 0 0,4-2 0,33-10 172,48-25 0,-60 21 18,1-8-121,-2-2 1,33-41-1,-55 63-70,0 0 0,0 0 0,-1-1 0,0 1 0,2-6 0,60-178 204,-56 146-105,-6 31-101,6-40 49,-3 0 0,-2-72 0,-5 57 4,-2 0 1,-22-100 0,17 137 19,8 28-98,1 0-1,-1 0 1,0 0 0,1 0-1,-1 0 1,0 0 0,0 1-1,0-1 1,1 0 0,-1 1-1,0-1 1,0 0 0,0 1 0,0-1-1,-1 1 1,2 0-1,0-1 0,-1 1-1,1 0 1,0 0 0,0 0 0,0 0 0,0 0 0,0 0 0,0 0 0,-1 0-1,1 0 1,0 0 0,0 0 0,0 0 0,0 0 0,0 0 0,0 0 0,0 0-1,-1 0 1,1 1 0,0-1 0,0 0 0,0 0 0,0 0 0,0 0 0,0 0-1,0 0 1,-1 0 0,1 0 0,0 0 0,0 0 0,0 0 0,0 1 0,0-1-1,0 0 1,0 0 0,0 0 0,0 0 0,0 0 0,0 0 0,0 0-1,0 1 1,0-1 0,0 0 0,0 0 0,0 0 0,0 0 0,0 0 0,0 0-1,0 1 1,0-1 0,0 0 0,0 0 0,0 0 0,-7 17 36,1-2-12,1 0-1,0 1 0,-4 32 0,-14 115 64,22-126-8,18 199 36,-8-183-14,65 196 39,-72-243-129,0 0 1,0-1-1,1 1 0,0-1 0,7 11 0,-10-16-12,73 99 74,16-5-50,-89-94-24,3 3 6,1 1-1,0-1 1,0 1 0,0-1 0,0 0 0,1 0 0,8 4-1,-13-7-5,28 14 16,0-1 0,33 10-1,-26-14-718,0-2-1,46 4 1,73 5-9897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41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1 11656,'-47'88'335,"-19"42"306,54-105-605,-24 62 336,24-57-274,-103 239 753,102-251-664,0-5-561,0-1 0,-1-1 0,-24 17 0,-2-3-8226</inkml:trace>
  <inkml:trace contextRef="#ctx0" brushRef="#br0" timeOffset="1">0 125 9688,'0'0'0,"15"9"0,17 11 248,28 7 0,31 12 72,9 3 8,9 7-328,-2 0-7648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42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0 10136,'-45'30'104,"36"-25"-46,0 1 0,0-1 1,-1-1-1,1 1 1,-1-2-1,0 1 0,0-1 1,-1-1-1,1 0 0,-1 0 1,1-1-1,-1-1 1,-20-1-1,16 0 83,12 0 254,0 0 4,3 1-385,0 0 1,-1 0-1,1 0 1,0 0-1,0 0 1,-1 0-1,1 0 1,0 0-1,0 0 1,0 0-1,-1 0 1,1 0-1,0 0 1,0-1-1,0 1 1,-1 0-1,1 0 1,0 0-1,0 0 1,0 0-1,-1-1 1,1 1-1,0 0 1,0 0-1,0 0 1,0-1-1,0 1 1,0 0-1,-1 0 1,1 0-1,0-1 1,0 1-1,0 0 1,0 0-1,0-1 1,0 1-1,0 0 1,0 0-1,0-1 1,0 1 0,0 0-1,0 0 1,0 0-1,0-1 1,0 1-1,0 0 1,0 0-1,1-1 1,-1 1-1,0 0 1,0 0-1,0 0 1,0-1-1,0 1 1,1 0-1,16-8 790,-4 3-2412,11-6-6512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4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1132 11032,'-54'-60'145,"49"55"-128,0 1 9,-1-1 0,0 1-1,1 0 1,-1 0 0,-1 1 0,1 0-1,-1 0 1,1 0 0,-1 1-1,0 0 1,-7-1 0,6 1 16,-13 0 246,-19 8-75,-57 17 1,64-10 167,-138 84 156,139-74-162,18-11-221,-4 2-36,0 0 0,1 2 1,1 0-1,1 0 1,-23 34-1,33-44-66,1 1 1,0-1 0,1 1-1,0 0 1,0 0-1,0 0 1,1 0 0,-3 13-1,5-19-44,0-1-1,0 0 0,0 1 1,0-1-1,0 0 0,0 1 1,0-1-1,0 0 0,0 1 1,0-1-1,0 0 0,0 0 1,0 1-1,0-1 0,0 0 1,0 1-1,0-1 0,1 0 1,-1 0-1,0 1 0,0-1 1,0 0-1,0 0 0,1 1 1,-1-1-1,0 0 0,0 0 1,1 0-1,-1 1 0,0-1 1,0 0-1,1 0 0,-1 0 1,0 0-1,1 0 0,-1 0 1,0 0-1,0 1 0,1-1 1,13 5 57,0-1 1,0 0 0,0 0-1,1-1 1,21 1 0,-34-4-58,3 0 35,-1 1-1,1-1 1,-1 0-1,1 0 0,6-2 1,179-39 304,-185 40-322,0-1 1,0 1 0,0-1-1,-1-1 1,1 1 0,4-4 0,22-12 64,27-23-1,22-33-19,-50 39 96,93-164 57,-103 155-110,54-199 39,-71 235-135,-2 0-1,1 0 0,-1 0 1,0-13-1,-9-253 98,1 221-52,-48-157 26,43 182-42,-46-64 16,58 92-61,0-1 0,0 1 0,-1 0 0,1-1 0,0 1 0,-1-1 1,1 1-1,0-1 0,-1 1 0,1 0 0,0-1 0,-1 1 0,1 0 0,-1-1 0,1 1 1,-1 0-1,1 0 0,-1 0 0,1-1 0,-1 1 0,1 0 0,-1 0 0,0 0 0,-2 0 2,0 0-1,0 0 0,0 0 0,0 0 0,0 1 0,0-1 0,0 1 1,0 0-1,0 0 0,0 0 0,0 0 0,1 1 0,-1-1 1,0 1-1,1 0 0,-1-1 0,-3 5 0,5-6 1,1 1-1,-1 0 1,0 0-1,0 0 1,0 0-1,1 0 0,-1 0 1,1 0-1,-1 0 1,0 0-1,1 0 1,0 0-1,-1 2 1,-10 34 25,-12 68 1,20-67 26,3 196 29,3-183-16,48 346 201,-32-280-237,-11-71 43,38 150 37,-36-167-26,-3-13-446,1-2 0,0 1-1,1-1 1,0 0-1,17 19 1,16 9-10973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9T11:01:42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9952,'5'15'5,"2"15"85,-5-14-56,8 121 488,-6-78-161,1 18 196,-9 88 524,5-156-906,4 6-1540</inkml:trace>
  <inkml:trace contextRef="#ctx0" brushRef="#br0" timeOffset="1">445 0 10936,'0'5'104,"0"73"136,-12 54 2,8-101 68,-1 0-1,-1-1 1,-15 46-1,7-32 27,-29 122-1544,23-73-6832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3AAFB-38D4-45DC-8161-6D3E8BE303D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0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3AAFB-38D4-45DC-8161-6D3E8BE303D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9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3AAFB-38D4-45DC-8161-6D3E8BE303D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93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17.xml"/><Relationship Id="rId21" Type="http://schemas.openxmlformats.org/officeDocument/2006/relationships/customXml" Target="../ink/ink769.xml"/><Relationship Id="rId42" Type="http://schemas.openxmlformats.org/officeDocument/2006/relationships/image" Target="../media/image779.png"/><Relationship Id="rId63" Type="http://schemas.openxmlformats.org/officeDocument/2006/relationships/customXml" Target="../ink/ink790.xml"/><Relationship Id="rId84" Type="http://schemas.openxmlformats.org/officeDocument/2006/relationships/image" Target="../media/image800.png"/><Relationship Id="rId138" Type="http://schemas.openxmlformats.org/officeDocument/2006/relationships/image" Target="../media/image827.png"/><Relationship Id="rId159" Type="http://schemas.openxmlformats.org/officeDocument/2006/relationships/customXml" Target="../ink/ink838.xml"/><Relationship Id="rId170" Type="http://schemas.openxmlformats.org/officeDocument/2006/relationships/image" Target="../media/image843.png"/><Relationship Id="rId191" Type="http://schemas.openxmlformats.org/officeDocument/2006/relationships/customXml" Target="../ink/ink854.xml"/><Relationship Id="rId205" Type="http://schemas.openxmlformats.org/officeDocument/2006/relationships/customXml" Target="../ink/ink861.xml"/><Relationship Id="rId107" Type="http://schemas.openxmlformats.org/officeDocument/2006/relationships/customXml" Target="../ink/ink812.xml"/><Relationship Id="rId11" Type="http://schemas.openxmlformats.org/officeDocument/2006/relationships/customXml" Target="../ink/ink764.xml"/><Relationship Id="rId32" Type="http://schemas.openxmlformats.org/officeDocument/2006/relationships/image" Target="../media/image774.png"/><Relationship Id="rId53" Type="http://schemas.openxmlformats.org/officeDocument/2006/relationships/customXml" Target="../ink/ink785.xml"/><Relationship Id="rId74" Type="http://schemas.openxmlformats.org/officeDocument/2006/relationships/image" Target="../media/image795.png"/><Relationship Id="rId128" Type="http://schemas.openxmlformats.org/officeDocument/2006/relationships/image" Target="../media/image822.png"/><Relationship Id="rId149" Type="http://schemas.openxmlformats.org/officeDocument/2006/relationships/customXml" Target="../ink/ink833.xml"/><Relationship Id="rId5" Type="http://schemas.openxmlformats.org/officeDocument/2006/relationships/customXml" Target="../ink/ink761.xml"/><Relationship Id="rId95" Type="http://schemas.openxmlformats.org/officeDocument/2006/relationships/customXml" Target="../ink/ink806.xml"/><Relationship Id="rId160" Type="http://schemas.openxmlformats.org/officeDocument/2006/relationships/image" Target="../media/image838.png"/><Relationship Id="rId181" Type="http://schemas.openxmlformats.org/officeDocument/2006/relationships/customXml" Target="../ink/ink849.xml"/><Relationship Id="rId22" Type="http://schemas.openxmlformats.org/officeDocument/2006/relationships/image" Target="../media/image769.png"/><Relationship Id="rId43" Type="http://schemas.openxmlformats.org/officeDocument/2006/relationships/customXml" Target="../ink/ink780.xml"/><Relationship Id="rId64" Type="http://schemas.openxmlformats.org/officeDocument/2006/relationships/image" Target="../media/image790.png"/><Relationship Id="rId118" Type="http://schemas.openxmlformats.org/officeDocument/2006/relationships/image" Target="../media/image817.png"/><Relationship Id="rId139" Type="http://schemas.openxmlformats.org/officeDocument/2006/relationships/customXml" Target="../ink/ink828.xml"/><Relationship Id="rId85" Type="http://schemas.openxmlformats.org/officeDocument/2006/relationships/customXml" Target="../ink/ink801.xml"/><Relationship Id="rId150" Type="http://schemas.openxmlformats.org/officeDocument/2006/relationships/image" Target="../media/image833.png"/><Relationship Id="rId171" Type="http://schemas.openxmlformats.org/officeDocument/2006/relationships/customXml" Target="../ink/ink844.xml"/><Relationship Id="rId192" Type="http://schemas.openxmlformats.org/officeDocument/2006/relationships/image" Target="../media/image854.png"/><Relationship Id="rId206" Type="http://schemas.openxmlformats.org/officeDocument/2006/relationships/image" Target="../media/image861.png"/><Relationship Id="rId12" Type="http://schemas.openxmlformats.org/officeDocument/2006/relationships/image" Target="../media/image764.png"/><Relationship Id="rId33" Type="http://schemas.openxmlformats.org/officeDocument/2006/relationships/customXml" Target="../ink/ink775.xml"/><Relationship Id="rId108" Type="http://schemas.openxmlformats.org/officeDocument/2006/relationships/image" Target="../media/image812.png"/><Relationship Id="rId129" Type="http://schemas.openxmlformats.org/officeDocument/2006/relationships/customXml" Target="../ink/ink823.xml"/><Relationship Id="rId54" Type="http://schemas.openxmlformats.org/officeDocument/2006/relationships/image" Target="../media/image785.png"/><Relationship Id="rId75" Type="http://schemas.openxmlformats.org/officeDocument/2006/relationships/customXml" Target="../ink/ink796.xml"/><Relationship Id="rId96" Type="http://schemas.openxmlformats.org/officeDocument/2006/relationships/image" Target="../media/image806.png"/><Relationship Id="rId140" Type="http://schemas.openxmlformats.org/officeDocument/2006/relationships/image" Target="../media/image828.png"/><Relationship Id="rId161" Type="http://schemas.openxmlformats.org/officeDocument/2006/relationships/customXml" Target="../ink/ink839.xml"/><Relationship Id="rId182" Type="http://schemas.openxmlformats.org/officeDocument/2006/relationships/image" Target="../media/image849.png"/><Relationship Id="rId6" Type="http://schemas.openxmlformats.org/officeDocument/2006/relationships/image" Target="../media/image761.png"/><Relationship Id="rId23" Type="http://schemas.openxmlformats.org/officeDocument/2006/relationships/customXml" Target="../ink/ink770.xml"/><Relationship Id="rId119" Type="http://schemas.openxmlformats.org/officeDocument/2006/relationships/customXml" Target="../ink/ink818.xml"/><Relationship Id="rId44" Type="http://schemas.openxmlformats.org/officeDocument/2006/relationships/image" Target="../media/image780.png"/><Relationship Id="rId65" Type="http://schemas.openxmlformats.org/officeDocument/2006/relationships/customXml" Target="../ink/ink791.xml"/><Relationship Id="rId86" Type="http://schemas.openxmlformats.org/officeDocument/2006/relationships/image" Target="../media/image801.png"/><Relationship Id="rId130" Type="http://schemas.openxmlformats.org/officeDocument/2006/relationships/image" Target="../media/image823.png"/><Relationship Id="rId151" Type="http://schemas.openxmlformats.org/officeDocument/2006/relationships/customXml" Target="../ink/ink834.xml"/><Relationship Id="rId172" Type="http://schemas.openxmlformats.org/officeDocument/2006/relationships/image" Target="../media/image844.png"/><Relationship Id="rId193" Type="http://schemas.openxmlformats.org/officeDocument/2006/relationships/customXml" Target="../ink/ink855.xml"/><Relationship Id="rId13" Type="http://schemas.openxmlformats.org/officeDocument/2006/relationships/customXml" Target="../ink/ink765.xml"/><Relationship Id="rId109" Type="http://schemas.openxmlformats.org/officeDocument/2006/relationships/customXml" Target="../ink/ink813.xml"/><Relationship Id="rId34" Type="http://schemas.openxmlformats.org/officeDocument/2006/relationships/image" Target="../media/image775.png"/><Relationship Id="rId55" Type="http://schemas.openxmlformats.org/officeDocument/2006/relationships/customXml" Target="../ink/ink786.xml"/><Relationship Id="rId76" Type="http://schemas.openxmlformats.org/officeDocument/2006/relationships/image" Target="../media/image796.png"/><Relationship Id="rId97" Type="http://schemas.openxmlformats.org/officeDocument/2006/relationships/customXml" Target="../ink/ink807.xml"/><Relationship Id="rId120" Type="http://schemas.openxmlformats.org/officeDocument/2006/relationships/image" Target="../media/image818.png"/><Relationship Id="rId141" Type="http://schemas.openxmlformats.org/officeDocument/2006/relationships/customXml" Target="../ink/ink829.xml"/><Relationship Id="rId7" Type="http://schemas.openxmlformats.org/officeDocument/2006/relationships/customXml" Target="../ink/ink762.xml"/><Relationship Id="rId162" Type="http://schemas.openxmlformats.org/officeDocument/2006/relationships/image" Target="../media/image839.png"/><Relationship Id="rId183" Type="http://schemas.openxmlformats.org/officeDocument/2006/relationships/customXml" Target="../ink/ink850.xml"/><Relationship Id="rId24" Type="http://schemas.openxmlformats.org/officeDocument/2006/relationships/image" Target="../media/image770.png"/><Relationship Id="rId40" Type="http://schemas.openxmlformats.org/officeDocument/2006/relationships/image" Target="../media/image778.png"/><Relationship Id="rId45" Type="http://schemas.openxmlformats.org/officeDocument/2006/relationships/customXml" Target="../ink/ink781.xml"/><Relationship Id="rId66" Type="http://schemas.openxmlformats.org/officeDocument/2006/relationships/image" Target="../media/image791.png"/><Relationship Id="rId87" Type="http://schemas.openxmlformats.org/officeDocument/2006/relationships/customXml" Target="../ink/ink802.xml"/><Relationship Id="rId110" Type="http://schemas.openxmlformats.org/officeDocument/2006/relationships/image" Target="../media/image813.png"/><Relationship Id="rId115" Type="http://schemas.openxmlformats.org/officeDocument/2006/relationships/customXml" Target="../ink/ink816.xml"/><Relationship Id="rId131" Type="http://schemas.openxmlformats.org/officeDocument/2006/relationships/customXml" Target="../ink/ink824.xml"/><Relationship Id="rId136" Type="http://schemas.openxmlformats.org/officeDocument/2006/relationships/image" Target="../media/image826.png"/><Relationship Id="rId157" Type="http://schemas.openxmlformats.org/officeDocument/2006/relationships/customXml" Target="../ink/ink837.xml"/><Relationship Id="rId178" Type="http://schemas.openxmlformats.org/officeDocument/2006/relationships/image" Target="../media/image847.png"/><Relationship Id="rId61" Type="http://schemas.openxmlformats.org/officeDocument/2006/relationships/customXml" Target="../ink/ink789.xml"/><Relationship Id="rId82" Type="http://schemas.openxmlformats.org/officeDocument/2006/relationships/image" Target="../media/image799.png"/><Relationship Id="rId152" Type="http://schemas.openxmlformats.org/officeDocument/2006/relationships/image" Target="../media/image834.png"/><Relationship Id="rId173" Type="http://schemas.openxmlformats.org/officeDocument/2006/relationships/customXml" Target="../ink/ink845.xml"/><Relationship Id="rId194" Type="http://schemas.openxmlformats.org/officeDocument/2006/relationships/image" Target="../media/image855.png"/><Relationship Id="rId199" Type="http://schemas.openxmlformats.org/officeDocument/2006/relationships/customXml" Target="../ink/ink858.xml"/><Relationship Id="rId203" Type="http://schemas.openxmlformats.org/officeDocument/2006/relationships/customXml" Target="../ink/ink860.xml"/><Relationship Id="rId19" Type="http://schemas.openxmlformats.org/officeDocument/2006/relationships/customXml" Target="../ink/ink768.xml"/><Relationship Id="rId14" Type="http://schemas.openxmlformats.org/officeDocument/2006/relationships/image" Target="../media/image765.png"/><Relationship Id="rId30" Type="http://schemas.openxmlformats.org/officeDocument/2006/relationships/image" Target="../media/image773.png"/><Relationship Id="rId35" Type="http://schemas.openxmlformats.org/officeDocument/2006/relationships/customXml" Target="../ink/ink776.xml"/><Relationship Id="rId56" Type="http://schemas.openxmlformats.org/officeDocument/2006/relationships/image" Target="../media/image786.png"/><Relationship Id="rId77" Type="http://schemas.openxmlformats.org/officeDocument/2006/relationships/customXml" Target="../ink/ink797.xml"/><Relationship Id="rId100" Type="http://schemas.openxmlformats.org/officeDocument/2006/relationships/image" Target="../media/image808.png"/><Relationship Id="rId105" Type="http://schemas.openxmlformats.org/officeDocument/2006/relationships/customXml" Target="../ink/ink811.xml"/><Relationship Id="rId126" Type="http://schemas.openxmlformats.org/officeDocument/2006/relationships/image" Target="../media/image821.png"/><Relationship Id="rId147" Type="http://schemas.openxmlformats.org/officeDocument/2006/relationships/customXml" Target="../ink/ink832.xml"/><Relationship Id="rId168" Type="http://schemas.openxmlformats.org/officeDocument/2006/relationships/image" Target="../media/image842.png"/><Relationship Id="rId8" Type="http://schemas.openxmlformats.org/officeDocument/2006/relationships/image" Target="../media/image762.png"/><Relationship Id="rId51" Type="http://schemas.openxmlformats.org/officeDocument/2006/relationships/customXml" Target="../ink/ink784.xml"/><Relationship Id="rId72" Type="http://schemas.openxmlformats.org/officeDocument/2006/relationships/image" Target="../media/image794.png"/><Relationship Id="rId93" Type="http://schemas.openxmlformats.org/officeDocument/2006/relationships/customXml" Target="../ink/ink805.xml"/><Relationship Id="rId98" Type="http://schemas.openxmlformats.org/officeDocument/2006/relationships/image" Target="../media/image807.png"/><Relationship Id="rId121" Type="http://schemas.openxmlformats.org/officeDocument/2006/relationships/customXml" Target="../ink/ink819.xml"/><Relationship Id="rId142" Type="http://schemas.openxmlformats.org/officeDocument/2006/relationships/image" Target="../media/image829.png"/><Relationship Id="rId163" Type="http://schemas.openxmlformats.org/officeDocument/2006/relationships/customXml" Target="../ink/ink840.xml"/><Relationship Id="rId184" Type="http://schemas.openxmlformats.org/officeDocument/2006/relationships/image" Target="../media/image850.png"/><Relationship Id="rId189" Type="http://schemas.openxmlformats.org/officeDocument/2006/relationships/customXml" Target="../ink/ink853.xml"/><Relationship Id="rId3" Type="http://schemas.openxmlformats.org/officeDocument/2006/relationships/customXml" Target="../ink/ink760.xml"/><Relationship Id="rId25" Type="http://schemas.openxmlformats.org/officeDocument/2006/relationships/customXml" Target="../ink/ink771.xml"/><Relationship Id="rId46" Type="http://schemas.openxmlformats.org/officeDocument/2006/relationships/image" Target="../media/image781.png"/><Relationship Id="rId67" Type="http://schemas.openxmlformats.org/officeDocument/2006/relationships/customXml" Target="../ink/ink792.xml"/><Relationship Id="rId116" Type="http://schemas.openxmlformats.org/officeDocument/2006/relationships/image" Target="../media/image816.png"/><Relationship Id="rId137" Type="http://schemas.openxmlformats.org/officeDocument/2006/relationships/customXml" Target="../ink/ink827.xml"/><Relationship Id="rId158" Type="http://schemas.openxmlformats.org/officeDocument/2006/relationships/image" Target="../media/image837.png"/><Relationship Id="rId20" Type="http://schemas.openxmlformats.org/officeDocument/2006/relationships/image" Target="../media/image768.png"/><Relationship Id="rId41" Type="http://schemas.openxmlformats.org/officeDocument/2006/relationships/customXml" Target="../ink/ink779.xml"/><Relationship Id="rId62" Type="http://schemas.openxmlformats.org/officeDocument/2006/relationships/image" Target="../media/image789.png"/><Relationship Id="rId83" Type="http://schemas.openxmlformats.org/officeDocument/2006/relationships/customXml" Target="../ink/ink800.xml"/><Relationship Id="rId88" Type="http://schemas.openxmlformats.org/officeDocument/2006/relationships/image" Target="../media/image802.png"/><Relationship Id="rId111" Type="http://schemas.openxmlformats.org/officeDocument/2006/relationships/customXml" Target="../ink/ink814.xml"/><Relationship Id="rId132" Type="http://schemas.openxmlformats.org/officeDocument/2006/relationships/image" Target="../media/image824.png"/><Relationship Id="rId153" Type="http://schemas.openxmlformats.org/officeDocument/2006/relationships/customXml" Target="../ink/ink835.xml"/><Relationship Id="rId174" Type="http://schemas.openxmlformats.org/officeDocument/2006/relationships/image" Target="../media/image845.png"/><Relationship Id="rId179" Type="http://schemas.openxmlformats.org/officeDocument/2006/relationships/customXml" Target="../ink/ink848.xml"/><Relationship Id="rId195" Type="http://schemas.openxmlformats.org/officeDocument/2006/relationships/customXml" Target="../ink/ink856.xml"/><Relationship Id="rId190" Type="http://schemas.openxmlformats.org/officeDocument/2006/relationships/image" Target="../media/image853.png"/><Relationship Id="rId204" Type="http://schemas.openxmlformats.org/officeDocument/2006/relationships/image" Target="../media/image860.png"/><Relationship Id="rId15" Type="http://schemas.openxmlformats.org/officeDocument/2006/relationships/customXml" Target="../ink/ink766.xml"/><Relationship Id="rId36" Type="http://schemas.openxmlformats.org/officeDocument/2006/relationships/image" Target="../media/image776.png"/><Relationship Id="rId57" Type="http://schemas.openxmlformats.org/officeDocument/2006/relationships/customXml" Target="../ink/ink787.xml"/><Relationship Id="rId106" Type="http://schemas.openxmlformats.org/officeDocument/2006/relationships/image" Target="../media/image811.png"/><Relationship Id="rId127" Type="http://schemas.openxmlformats.org/officeDocument/2006/relationships/customXml" Target="../ink/ink822.xml"/><Relationship Id="rId10" Type="http://schemas.openxmlformats.org/officeDocument/2006/relationships/image" Target="../media/image763.png"/><Relationship Id="rId31" Type="http://schemas.openxmlformats.org/officeDocument/2006/relationships/customXml" Target="../ink/ink774.xml"/><Relationship Id="rId52" Type="http://schemas.openxmlformats.org/officeDocument/2006/relationships/image" Target="../media/image784.png"/><Relationship Id="rId73" Type="http://schemas.openxmlformats.org/officeDocument/2006/relationships/customXml" Target="../ink/ink795.xml"/><Relationship Id="rId78" Type="http://schemas.openxmlformats.org/officeDocument/2006/relationships/image" Target="../media/image797.png"/><Relationship Id="rId94" Type="http://schemas.openxmlformats.org/officeDocument/2006/relationships/image" Target="../media/image805.png"/><Relationship Id="rId99" Type="http://schemas.openxmlformats.org/officeDocument/2006/relationships/customXml" Target="../ink/ink808.xml"/><Relationship Id="rId101" Type="http://schemas.openxmlformats.org/officeDocument/2006/relationships/customXml" Target="../ink/ink809.xml"/><Relationship Id="rId122" Type="http://schemas.openxmlformats.org/officeDocument/2006/relationships/image" Target="../media/image819.png"/><Relationship Id="rId143" Type="http://schemas.openxmlformats.org/officeDocument/2006/relationships/customXml" Target="../ink/ink830.xml"/><Relationship Id="rId148" Type="http://schemas.openxmlformats.org/officeDocument/2006/relationships/image" Target="../media/image832.png"/><Relationship Id="rId164" Type="http://schemas.openxmlformats.org/officeDocument/2006/relationships/image" Target="../media/image840.png"/><Relationship Id="rId169" Type="http://schemas.openxmlformats.org/officeDocument/2006/relationships/customXml" Target="../ink/ink843.xml"/><Relationship Id="rId185" Type="http://schemas.openxmlformats.org/officeDocument/2006/relationships/customXml" Target="../ink/ink851.xml"/><Relationship Id="rId4" Type="http://schemas.openxmlformats.org/officeDocument/2006/relationships/image" Target="../media/image760.png"/><Relationship Id="rId9" Type="http://schemas.openxmlformats.org/officeDocument/2006/relationships/customXml" Target="../ink/ink763.xml"/><Relationship Id="rId180" Type="http://schemas.openxmlformats.org/officeDocument/2006/relationships/image" Target="../media/image848.png"/><Relationship Id="rId26" Type="http://schemas.openxmlformats.org/officeDocument/2006/relationships/image" Target="../media/image771.png"/><Relationship Id="rId47" Type="http://schemas.openxmlformats.org/officeDocument/2006/relationships/customXml" Target="../ink/ink782.xml"/><Relationship Id="rId68" Type="http://schemas.openxmlformats.org/officeDocument/2006/relationships/image" Target="../media/image792.png"/><Relationship Id="rId89" Type="http://schemas.openxmlformats.org/officeDocument/2006/relationships/customXml" Target="../ink/ink803.xml"/><Relationship Id="rId112" Type="http://schemas.openxmlformats.org/officeDocument/2006/relationships/image" Target="../media/image814.png"/><Relationship Id="rId133" Type="http://schemas.openxmlformats.org/officeDocument/2006/relationships/customXml" Target="../ink/ink825.xml"/><Relationship Id="rId154" Type="http://schemas.openxmlformats.org/officeDocument/2006/relationships/image" Target="../media/image835.png"/><Relationship Id="rId175" Type="http://schemas.openxmlformats.org/officeDocument/2006/relationships/customXml" Target="../ink/ink846.xml"/><Relationship Id="rId196" Type="http://schemas.openxmlformats.org/officeDocument/2006/relationships/image" Target="../media/image856.png"/><Relationship Id="rId200" Type="http://schemas.openxmlformats.org/officeDocument/2006/relationships/image" Target="../media/image858.png"/><Relationship Id="rId16" Type="http://schemas.openxmlformats.org/officeDocument/2006/relationships/image" Target="../media/image766.png"/><Relationship Id="rId37" Type="http://schemas.openxmlformats.org/officeDocument/2006/relationships/customXml" Target="../ink/ink777.xml"/><Relationship Id="rId58" Type="http://schemas.openxmlformats.org/officeDocument/2006/relationships/image" Target="../media/image787.png"/><Relationship Id="rId79" Type="http://schemas.openxmlformats.org/officeDocument/2006/relationships/customXml" Target="../ink/ink798.xml"/><Relationship Id="rId102" Type="http://schemas.openxmlformats.org/officeDocument/2006/relationships/image" Target="../media/image809.png"/><Relationship Id="rId123" Type="http://schemas.openxmlformats.org/officeDocument/2006/relationships/customXml" Target="../ink/ink820.xml"/><Relationship Id="rId144" Type="http://schemas.openxmlformats.org/officeDocument/2006/relationships/image" Target="../media/image830.png"/><Relationship Id="rId90" Type="http://schemas.openxmlformats.org/officeDocument/2006/relationships/image" Target="../media/image803.png"/><Relationship Id="rId165" Type="http://schemas.openxmlformats.org/officeDocument/2006/relationships/customXml" Target="../ink/ink841.xml"/><Relationship Id="rId186" Type="http://schemas.openxmlformats.org/officeDocument/2006/relationships/image" Target="../media/image851.png"/><Relationship Id="rId27" Type="http://schemas.openxmlformats.org/officeDocument/2006/relationships/customXml" Target="../ink/ink772.xml"/><Relationship Id="rId48" Type="http://schemas.openxmlformats.org/officeDocument/2006/relationships/image" Target="../media/image782.png"/><Relationship Id="rId69" Type="http://schemas.openxmlformats.org/officeDocument/2006/relationships/customXml" Target="../ink/ink793.xml"/><Relationship Id="rId113" Type="http://schemas.openxmlformats.org/officeDocument/2006/relationships/customXml" Target="../ink/ink815.xml"/><Relationship Id="rId134" Type="http://schemas.openxmlformats.org/officeDocument/2006/relationships/image" Target="../media/image825.png"/><Relationship Id="rId80" Type="http://schemas.openxmlformats.org/officeDocument/2006/relationships/image" Target="../media/image798.png"/><Relationship Id="rId155" Type="http://schemas.openxmlformats.org/officeDocument/2006/relationships/customXml" Target="../ink/ink836.xml"/><Relationship Id="rId176" Type="http://schemas.openxmlformats.org/officeDocument/2006/relationships/image" Target="../media/image846.png"/><Relationship Id="rId197" Type="http://schemas.openxmlformats.org/officeDocument/2006/relationships/customXml" Target="../ink/ink857.xml"/><Relationship Id="rId201" Type="http://schemas.openxmlformats.org/officeDocument/2006/relationships/customXml" Target="../ink/ink859.xml"/><Relationship Id="rId17" Type="http://schemas.openxmlformats.org/officeDocument/2006/relationships/customXml" Target="../ink/ink767.xml"/><Relationship Id="rId38" Type="http://schemas.openxmlformats.org/officeDocument/2006/relationships/image" Target="../media/image777.png"/><Relationship Id="rId59" Type="http://schemas.openxmlformats.org/officeDocument/2006/relationships/customXml" Target="../ink/ink788.xml"/><Relationship Id="rId103" Type="http://schemas.openxmlformats.org/officeDocument/2006/relationships/customXml" Target="../ink/ink810.xml"/><Relationship Id="rId124" Type="http://schemas.openxmlformats.org/officeDocument/2006/relationships/image" Target="../media/image820.png"/><Relationship Id="rId70" Type="http://schemas.openxmlformats.org/officeDocument/2006/relationships/image" Target="../media/image793.png"/><Relationship Id="rId91" Type="http://schemas.openxmlformats.org/officeDocument/2006/relationships/customXml" Target="../ink/ink804.xml"/><Relationship Id="rId145" Type="http://schemas.openxmlformats.org/officeDocument/2006/relationships/customXml" Target="../ink/ink831.xml"/><Relationship Id="rId166" Type="http://schemas.openxmlformats.org/officeDocument/2006/relationships/image" Target="../media/image841.png"/><Relationship Id="rId187" Type="http://schemas.openxmlformats.org/officeDocument/2006/relationships/customXml" Target="../ink/ink852.xml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772.png"/><Relationship Id="rId49" Type="http://schemas.openxmlformats.org/officeDocument/2006/relationships/customXml" Target="../ink/ink783.xml"/><Relationship Id="rId114" Type="http://schemas.openxmlformats.org/officeDocument/2006/relationships/image" Target="../media/image815.png"/><Relationship Id="rId60" Type="http://schemas.openxmlformats.org/officeDocument/2006/relationships/image" Target="../media/image788.png"/><Relationship Id="rId81" Type="http://schemas.openxmlformats.org/officeDocument/2006/relationships/customXml" Target="../ink/ink799.xml"/><Relationship Id="rId135" Type="http://schemas.openxmlformats.org/officeDocument/2006/relationships/customXml" Target="../ink/ink826.xml"/><Relationship Id="rId156" Type="http://schemas.openxmlformats.org/officeDocument/2006/relationships/image" Target="../media/image836.png"/><Relationship Id="rId177" Type="http://schemas.openxmlformats.org/officeDocument/2006/relationships/customXml" Target="../ink/ink847.xml"/><Relationship Id="rId198" Type="http://schemas.openxmlformats.org/officeDocument/2006/relationships/image" Target="../media/image857.png"/><Relationship Id="rId202" Type="http://schemas.openxmlformats.org/officeDocument/2006/relationships/image" Target="../media/image859.png"/><Relationship Id="rId18" Type="http://schemas.openxmlformats.org/officeDocument/2006/relationships/image" Target="../media/image767.png"/><Relationship Id="rId39" Type="http://schemas.openxmlformats.org/officeDocument/2006/relationships/customXml" Target="../ink/ink778.xml"/><Relationship Id="rId50" Type="http://schemas.openxmlformats.org/officeDocument/2006/relationships/image" Target="../media/image783.png"/><Relationship Id="rId104" Type="http://schemas.openxmlformats.org/officeDocument/2006/relationships/image" Target="../media/image810.png"/><Relationship Id="rId125" Type="http://schemas.openxmlformats.org/officeDocument/2006/relationships/customXml" Target="../ink/ink821.xml"/><Relationship Id="rId146" Type="http://schemas.openxmlformats.org/officeDocument/2006/relationships/image" Target="../media/image831.png"/><Relationship Id="rId167" Type="http://schemas.openxmlformats.org/officeDocument/2006/relationships/customXml" Target="../ink/ink842.xml"/><Relationship Id="rId188" Type="http://schemas.openxmlformats.org/officeDocument/2006/relationships/image" Target="../media/image852.png"/><Relationship Id="rId71" Type="http://schemas.openxmlformats.org/officeDocument/2006/relationships/customXml" Target="../ink/ink794.xml"/><Relationship Id="rId92" Type="http://schemas.openxmlformats.org/officeDocument/2006/relationships/image" Target="../media/image804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77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7.png"/><Relationship Id="rId18" Type="http://schemas.openxmlformats.org/officeDocument/2006/relationships/customXml" Target="../ink/ink870.xml"/><Relationship Id="rId26" Type="http://schemas.openxmlformats.org/officeDocument/2006/relationships/customXml" Target="../ink/ink874.xml"/><Relationship Id="rId39" Type="http://schemas.openxmlformats.org/officeDocument/2006/relationships/image" Target="../media/image880.png"/><Relationship Id="rId21" Type="http://schemas.openxmlformats.org/officeDocument/2006/relationships/image" Target="../media/image871.png"/><Relationship Id="rId34" Type="http://schemas.openxmlformats.org/officeDocument/2006/relationships/customXml" Target="../ink/ink878.xml"/><Relationship Id="rId42" Type="http://schemas.openxmlformats.org/officeDocument/2006/relationships/customXml" Target="../ink/ink882.xml"/><Relationship Id="rId47" Type="http://schemas.openxmlformats.org/officeDocument/2006/relationships/image" Target="../media/image884.png"/><Relationship Id="rId50" Type="http://schemas.openxmlformats.org/officeDocument/2006/relationships/customXml" Target="../ink/ink886.xml"/><Relationship Id="rId55" Type="http://schemas.openxmlformats.org/officeDocument/2006/relationships/image" Target="../media/image888.png"/><Relationship Id="rId7" Type="http://schemas.openxmlformats.org/officeDocument/2006/relationships/image" Target="../media/image864.png"/><Relationship Id="rId2" Type="http://schemas.openxmlformats.org/officeDocument/2006/relationships/customXml" Target="../ink/ink862.xml"/><Relationship Id="rId16" Type="http://schemas.openxmlformats.org/officeDocument/2006/relationships/customXml" Target="../ink/ink869.xml"/><Relationship Id="rId29" Type="http://schemas.openxmlformats.org/officeDocument/2006/relationships/image" Target="../media/image875.png"/><Relationship Id="rId11" Type="http://schemas.openxmlformats.org/officeDocument/2006/relationships/image" Target="../media/image866.png"/><Relationship Id="rId24" Type="http://schemas.openxmlformats.org/officeDocument/2006/relationships/customXml" Target="../ink/ink873.xml"/><Relationship Id="rId32" Type="http://schemas.openxmlformats.org/officeDocument/2006/relationships/customXml" Target="../ink/ink877.xml"/><Relationship Id="rId37" Type="http://schemas.openxmlformats.org/officeDocument/2006/relationships/image" Target="../media/image879.png"/><Relationship Id="rId40" Type="http://schemas.openxmlformats.org/officeDocument/2006/relationships/customXml" Target="../ink/ink881.xml"/><Relationship Id="rId45" Type="http://schemas.openxmlformats.org/officeDocument/2006/relationships/image" Target="../media/image883.png"/><Relationship Id="rId53" Type="http://schemas.openxmlformats.org/officeDocument/2006/relationships/image" Target="../media/image887.png"/><Relationship Id="rId58" Type="http://schemas.openxmlformats.org/officeDocument/2006/relationships/customXml" Target="../ink/ink890.xml"/><Relationship Id="rId5" Type="http://schemas.openxmlformats.org/officeDocument/2006/relationships/image" Target="../media/image863.png"/><Relationship Id="rId61" Type="http://schemas.openxmlformats.org/officeDocument/2006/relationships/image" Target="../media/image891.png"/><Relationship Id="rId19" Type="http://schemas.openxmlformats.org/officeDocument/2006/relationships/image" Target="../media/image870.png"/><Relationship Id="rId14" Type="http://schemas.openxmlformats.org/officeDocument/2006/relationships/customXml" Target="../ink/ink868.xml"/><Relationship Id="rId22" Type="http://schemas.openxmlformats.org/officeDocument/2006/relationships/customXml" Target="../ink/ink872.xml"/><Relationship Id="rId27" Type="http://schemas.openxmlformats.org/officeDocument/2006/relationships/image" Target="../media/image874.png"/><Relationship Id="rId30" Type="http://schemas.openxmlformats.org/officeDocument/2006/relationships/customXml" Target="../ink/ink876.xml"/><Relationship Id="rId35" Type="http://schemas.openxmlformats.org/officeDocument/2006/relationships/image" Target="../media/image878.png"/><Relationship Id="rId43" Type="http://schemas.openxmlformats.org/officeDocument/2006/relationships/image" Target="../media/image882.png"/><Relationship Id="rId48" Type="http://schemas.openxmlformats.org/officeDocument/2006/relationships/customXml" Target="../ink/ink885.xml"/><Relationship Id="rId56" Type="http://schemas.openxmlformats.org/officeDocument/2006/relationships/customXml" Target="../ink/ink889.xml"/><Relationship Id="rId8" Type="http://schemas.openxmlformats.org/officeDocument/2006/relationships/customXml" Target="../ink/ink865.xml"/><Relationship Id="rId51" Type="http://schemas.openxmlformats.org/officeDocument/2006/relationships/image" Target="../media/image886.png"/><Relationship Id="rId3" Type="http://schemas.openxmlformats.org/officeDocument/2006/relationships/image" Target="../media/image862.png"/><Relationship Id="rId12" Type="http://schemas.openxmlformats.org/officeDocument/2006/relationships/customXml" Target="../ink/ink867.xml"/><Relationship Id="rId17" Type="http://schemas.openxmlformats.org/officeDocument/2006/relationships/image" Target="../media/image869.png"/><Relationship Id="rId25" Type="http://schemas.openxmlformats.org/officeDocument/2006/relationships/image" Target="../media/image873.png"/><Relationship Id="rId33" Type="http://schemas.openxmlformats.org/officeDocument/2006/relationships/image" Target="../media/image877.png"/><Relationship Id="rId38" Type="http://schemas.openxmlformats.org/officeDocument/2006/relationships/customXml" Target="../ink/ink880.xml"/><Relationship Id="rId46" Type="http://schemas.openxmlformats.org/officeDocument/2006/relationships/customXml" Target="../ink/ink884.xml"/><Relationship Id="rId59" Type="http://schemas.openxmlformats.org/officeDocument/2006/relationships/image" Target="../media/image890.png"/><Relationship Id="rId20" Type="http://schemas.openxmlformats.org/officeDocument/2006/relationships/customXml" Target="../ink/ink871.xml"/><Relationship Id="rId41" Type="http://schemas.openxmlformats.org/officeDocument/2006/relationships/image" Target="../media/image881.png"/><Relationship Id="rId54" Type="http://schemas.openxmlformats.org/officeDocument/2006/relationships/customXml" Target="../ink/ink88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64.xml"/><Relationship Id="rId15" Type="http://schemas.openxmlformats.org/officeDocument/2006/relationships/image" Target="../media/image868.png"/><Relationship Id="rId23" Type="http://schemas.openxmlformats.org/officeDocument/2006/relationships/image" Target="../media/image872.png"/><Relationship Id="rId28" Type="http://schemas.openxmlformats.org/officeDocument/2006/relationships/customXml" Target="../ink/ink875.xml"/><Relationship Id="rId36" Type="http://schemas.openxmlformats.org/officeDocument/2006/relationships/customXml" Target="../ink/ink879.xml"/><Relationship Id="rId49" Type="http://schemas.openxmlformats.org/officeDocument/2006/relationships/image" Target="../media/image885.png"/><Relationship Id="rId57" Type="http://schemas.openxmlformats.org/officeDocument/2006/relationships/image" Target="../media/image889.png"/><Relationship Id="rId10" Type="http://schemas.openxmlformats.org/officeDocument/2006/relationships/customXml" Target="../ink/ink866.xml"/><Relationship Id="rId31" Type="http://schemas.openxmlformats.org/officeDocument/2006/relationships/image" Target="../media/image876.png"/><Relationship Id="rId44" Type="http://schemas.openxmlformats.org/officeDocument/2006/relationships/customXml" Target="../ink/ink883.xml"/><Relationship Id="rId52" Type="http://schemas.openxmlformats.org/officeDocument/2006/relationships/customXml" Target="../ink/ink887.xml"/><Relationship Id="rId60" Type="http://schemas.openxmlformats.org/officeDocument/2006/relationships/customXml" Target="../ink/ink891.xml"/><Relationship Id="rId4" Type="http://schemas.openxmlformats.org/officeDocument/2006/relationships/customXml" Target="../ink/ink863.xml"/><Relationship Id="rId9" Type="http://schemas.openxmlformats.org/officeDocument/2006/relationships/image" Target="../media/image865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04.xml"/><Relationship Id="rId117" Type="http://schemas.openxmlformats.org/officeDocument/2006/relationships/image" Target="../media/image949.png"/><Relationship Id="rId21" Type="http://schemas.openxmlformats.org/officeDocument/2006/relationships/image" Target="../media/image901.png"/><Relationship Id="rId42" Type="http://schemas.openxmlformats.org/officeDocument/2006/relationships/customXml" Target="../ink/ink912.xml"/><Relationship Id="rId47" Type="http://schemas.openxmlformats.org/officeDocument/2006/relationships/image" Target="../media/image914.png"/><Relationship Id="rId63" Type="http://schemas.openxmlformats.org/officeDocument/2006/relationships/image" Target="../media/image922.png"/><Relationship Id="rId68" Type="http://schemas.openxmlformats.org/officeDocument/2006/relationships/customXml" Target="../ink/ink925.xml"/><Relationship Id="rId84" Type="http://schemas.openxmlformats.org/officeDocument/2006/relationships/customXml" Target="../ink/ink933.xml"/><Relationship Id="rId89" Type="http://schemas.openxmlformats.org/officeDocument/2006/relationships/image" Target="../media/image935.png"/><Relationship Id="rId112" Type="http://schemas.openxmlformats.org/officeDocument/2006/relationships/customXml" Target="../ink/ink947.xml"/><Relationship Id="rId16" Type="http://schemas.openxmlformats.org/officeDocument/2006/relationships/customXml" Target="../ink/ink899.xml"/><Relationship Id="rId107" Type="http://schemas.openxmlformats.org/officeDocument/2006/relationships/image" Target="../media/image944.png"/><Relationship Id="rId11" Type="http://schemas.openxmlformats.org/officeDocument/2006/relationships/image" Target="../media/image896.png"/><Relationship Id="rId32" Type="http://schemas.openxmlformats.org/officeDocument/2006/relationships/customXml" Target="../ink/ink907.xml"/><Relationship Id="rId37" Type="http://schemas.openxmlformats.org/officeDocument/2006/relationships/image" Target="../media/image909.png"/><Relationship Id="rId53" Type="http://schemas.openxmlformats.org/officeDocument/2006/relationships/image" Target="../media/image917.png"/><Relationship Id="rId58" Type="http://schemas.openxmlformats.org/officeDocument/2006/relationships/customXml" Target="../ink/ink920.xml"/><Relationship Id="rId74" Type="http://schemas.openxmlformats.org/officeDocument/2006/relationships/customXml" Target="../ink/ink928.xml"/><Relationship Id="rId79" Type="http://schemas.openxmlformats.org/officeDocument/2006/relationships/image" Target="../media/image930.png"/><Relationship Id="rId102" Type="http://schemas.openxmlformats.org/officeDocument/2006/relationships/customXml" Target="../ink/ink942.xml"/><Relationship Id="rId123" Type="http://schemas.openxmlformats.org/officeDocument/2006/relationships/image" Target="../media/image952.png"/><Relationship Id="rId5" Type="http://schemas.openxmlformats.org/officeDocument/2006/relationships/image" Target="../media/image893.png"/><Relationship Id="rId90" Type="http://schemas.openxmlformats.org/officeDocument/2006/relationships/customXml" Target="../ink/ink936.xml"/><Relationship Id="rId95" Type="http://schemas.openxmlformats.org/officeDocument/2006/relationships/image" Target="../media/image938.png"/><Relationship Id="rId22" Type="http://schemas.openxmlformats.org/officeDocument/2006/relationships/customXml" Target="../ink/ink902.xml"/><Relationship Id="rId27" Type="http://schemas.openxmlformats.org/officeDocument/2006/relationships/image" Target="../media/image904.png"/><Relationship Id="rId43" Type="http://schemas.openxmlformats.org/officeDocument/2006/relationships/image" Target="../media/image912.png"/><Relationship Id="rId48" Type="http://schemas.openxmlformats.org/officeDocument/2006/relationships/customXml" Target="../ink/ink915.xml"/><Relationship Id="rId64" Type="http://schemas.openxmlformats.org/officeDocument/2006/relationships/customXml" Target="../ink/ink923.xml"/><Relationship Id="rId69" Type="http://schemas.openxmlformats.org/officeDocument/2006/relationships/image" Target="../media/image925.png"/><Relationship Id="rId113" Type="http://schemas.openxmlformats.org/officeDocument/2006/relationships/image" Target="../media/image947.png"/><Relationship Id="rId118" Type="http://schemas.openxmlformats.org/officeDocument/2006/relationships/customXml" Target="../ink/ink950.xml"/><Relationship Id="rId80" Type="http://schemas.openxmlformats.org/officeDocument/2006/relationships/customXml" Target="../ink/ink931.xml"/><Relationship Id="rId85" Type="http://schemas.openxmlformats.org/officeDocument/2006/relationships/image" Target="../media/image933.png"/><Relationship Id="rId12" Type="http://schemas.openxmlformats.org/officeDocument/2006/relationships/customXml" Target="../ink/ink897.xml"/><Relationship Id="rId17" Type="http://schemas.openxmlformats.org/officeDocument/2006/relationships/image" Target="../media/image899.png"/><Relationship Id="rId33" Type="http://schemas.openxmlformats.org/officeDocument/2006/relationships/image" Target="../media/image907.png"/><Relationship Id="rId38" Type="http://schemas.openxmlformats.org/officeDocument/2006/relationships/customXml" Target="../ink/ink910.xml"/><Relationship Id="rId59" Type="http://schemas.openxmlformats.org/officeDocument/2006/relationships/image" Target="../media/image920.png"/><Relationship Id="rId103" Type="http://schemas.openxmlformats.org/officeDocument/2006/relationships/image" Target="../media/image942.png"/><Relationship Id="rId108" Type="http://schemas.openxmlformats.org/officeDocument/2006/relationships/customXml" Target="../ink/ink945.xml"/><Relationship Id="rId124" Type="http://schemas.openxmlformats.org/officeDocument/2006/relationships/customXml" Target="../ink/ink953.xml"/><Relationship Id="rId54" Type="http://schemas.openxmlformats.org/officeDocument/2006/relationships/customXml" Target="../ink/ink918.xml"/><Relationship Id="rId70" Type="http://schemas.openxmlformats.org/officeDocument/2006/relationships/customXml" Target="../ink/ink926.xml"/><Relationship Id="rId75" Type="http://schemas.openxmlformats.org/officeDocument/2006/relationships/image" Target="../media/image928.png"/><Relationship Id="rId91" Type="http://schemas.openxmlformats.org/officeDocument/2006/relationships/image" Target="../media/image936.png"/><Relationship Id="rId96" Type="http://schemas.openxmlformats.org/officeDocument/2006/relationships/customXml" Target="../ink/ink93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94.xml"/><Relationship Id="rId23" Type="http://schemas.openxmlformats.org/officeDocument/2006/relationships/image" Target="../media/image902.png"/><Relationship Id="rId28" Type="http://schemas.openxmlformats.org/officeDocument/2006/relationships/customXml" Target="../ink/ink905.xml"/><Relationship Id="rId49" Type="http://schemas.openxmlformats.org/officeDocument/2006/relationships/image" Target="../media/image915.png"/><Relationship Id="rId114" Type="http://schemas.openxmlformats.org/officeDocument/2006/relationships/customXml" Target="../ink/ink948.xml"/><Relationship Id="rId119" Type="http://schemas.openxmlformats.org/officeDocument/2006/relationships/image" Target="../media/image950.png"/><Relationship Id="rId44" Type="http://schemas.openxmlformats.org/officeDocument/2006/relationships/customXml" Target="../ink/ink913.xml"/><Relationship Id="rId60" Type="http://schemas.openxmlformats.org/officeDocument/2006/relationships/customXml" Target="../ink/ink921.xml"/><Relationship Id="rId65" Type="http://schemas.openxmlformats.org/officeDocument/2006/relationships/image" Target="../media/image923.png"/><Relationship Id="rId81" Type="http://schemas.openxmlformats.org/officeDocument/2006/relationships/image" Target="../media/image931.png"/><Relationship Id="rId86" Type="http://schemas.openxmlformats.org/officeDocument/2006/relationships/customXml" Target="../ink/ink934.xml"/><Relationship Id="rId13" Type="http://schemas.openxmlformats.org/officeDocument/2006/relationships/image" Target="../media/image897.png"/><Relationship Id="rId18" Type="http://schemas.openxmlformats.org/officeDocument/2006/relationships/customXml" Target="../ink/ink900.xml"/><Relationship Id="rId39" Type="http://schemas.openxmlformats.org/officeDocument/2006/relationships/image" Target="../media/image910.png"/><Relationship Id="rId109" Type="http://schemas.openxmlformats.org/officeDocument/2006/relationships/image" Target="../media/image945.png"/><Relationship Id="rId34" Type="http://schemas.openxmlformats.org/officeDocument/2006/relationships/customXml" Target="../ink/ink908.xml"/><Relationship Id="rId50" Type="http://schemas.openxmlformats.org/officeDocument/2006/relationships/customXml" Target="../ink/ink916.xml"/><Relationship Id="rId55" Type="http://schemas.openxmlformats.org/officeDocument/2006/relationships/image" Target="../media/image918.png"/><Relationship Id="rId76" Type="http://schemas.openxmlformats.org/officeDocument/2006/relationships/customXml" Target="../ink/ink929.xml"/><Relationship Id="rId97" Type="http://schemas.openxmlformats.org/officeDocument/2006/relationships/image" Target="../media/image939.png"/><Relationship Id="rId104" Type="http://schemas.openxmlformats.org/officeDocument/2006/relationships/customXml" Target="../ink/ink943.xml"/><Relationship Id="rId120" Type="http://schemas.openxmlformats.org/officeDocument/2006/relationships/customXml" Target="../ink/ink951.xml"/><Relationship Id="rId125" Type="http://schemas.openxmlformats.org/officeDocument/2006/relationships/image" Target="../media/image953.png"/><Relationship Id="rId7" Type="http://schemas.openxmlformats.org/officeDocument/2006/relationships/image" Target="../media/image894.png"/><Relationship Id="rId71" Type="http://schemas.openxmlformats.org/officeDocument/2006/relationships/image" Target="../media/image926.png"/><Relationship Id="rId92" Type="http://schemas.openxmlformats.org/officeDocument/2006/relationships/customXml" Target="../ink/ink937.xml"/><Relationship Id="rId2" Type="http://schemas.openxmlformats.org/officeDocument/2006/relationships/customXml" Target="../ink/ink892.xml"/><Relationship Id="rId29" Type="http://schemas.openxmlformats.org/officeDocument/2006/relationships/image" Target="../media/image905.png"/><Relationship Id="rId24" Type="http://schemas.openxmlformats.org/officeDocument/2006/relationships/customXml" Target="../ink/ink903.xml"/><Relationship Id="rId40" Type="http://schemas.openxmlformats.org/officeDocument/2006/relationships/customXml" Target="../ink/ink911.xml"/><Relationship Id="rId45" Type="http://schemas.openxmlformats.org/officeDocument/2006/relationships/image" Target="../media/image913.png"/><Relationship Id="rId66" Type="http://schemas.openxmlformats.org/officeDocument/2006/relationships/customXml" Target="../ink/ink924.xml"/><Relationship Id="rId87" Type="http://schemas.openxmlformats.org/officeDocument/2006/relationships/image" Target="../media/image934.png"/><Relationship Id="rId110" Type="http://schemas.openxmlformats.org/officeDocument/2006/relationships/customXml" Target="../ink/ink946.xml"/><Relationship Id="rId115" Type="http://schemas.openxmlformats.org/officeDocument/2006/relationships/image" Target="../media/image948.png"/><Relationship Id="rId61" Type="http://schemas.openxmlformats.org/officeDocument/2006/relationships/image" Target="../media/image921.png"/><Relationship Id="rId82" Type="http://schemas.openxmlformats.org/officeDocument/2006/relationships/customXml" Target="../ink/ink932.xml"/><Relationship Id="rId19" Type="http://schemas.openxmlformats.org/officeDocument/2006/relationships/image" Target="../media/image900.png"/><Relationship Id="rId14" Type="http://schemas.openxmlformats.org/officeDocument/2006/relationships/customXml" Target="../ink/ink898.xml"/><Relationship Id="rId30" Type="http://schemas.openxmlformats.org/officeDocument/2006/relationships/customXml" Target="../ink/ink906.xml"/><Relationship Id="rId35" Type="http://schemas.openxmlformats.org/officeDocument/2006/relationships/image" Target="../media/image908.png"/><Relationship Id="rId56" Type="http://schemas.openxmlformats.org/officeDocument/2006/relationships/customXml" Target="../ink/ink919.xml"/><Relationship Id="rId77" Type="http://schemas.openxmlformats.org/officeDocument/2006/relationships/image" Target="../media/image929.png"/><Relationship Id="rId100" Type="http://schemas.openxmlformats.org/officeDocument/2006/relationships/customXml" Target="../ink/ink941.xml"/><Relationship Id="rId105" Type="http://schemas.openxmlformats.org/officeDocument/2006/relationships/image" Target="../media/image943.png"/><Relationship Id="rId8" Type="http://schemas.openxmlformats.org/officeDocument/2006/relationships/customXml" Target="../ink/ink895.xml"/><Relationship Id="rId51" Type="http://schemas.openxmlformats.org/officeDocument/2006/relationships/image" Target="../media/image916.png"/><Relationship Id="rId72" Type="http://schemas.openxmlformats.org/officeDocument/2006/relationships/customXml" Target="../ink/ink927.xml"/><Relationship Id="rId93" Type="http://schemas.openxmlformats.org/officeDocument/2006/relationships/image" Target="../media/image937.png"/><Relationship Id="rId98" Type="http://schemas.openxmlformats.org/officeDocument/2006/relationships/customXml" Target="../ink/ink940.xml"/><Relationship Id="rId121" Type="http://schemas.openxmlformats.org/officeDocument/2006/relationships/image" Target="../media/image951.png"/><Relationship Id="rId3" Type="http://schemas.openxmlformats.org/officeDocument/2006/relationships/image" Target="../media/image892.png"/><Relationship Id="rId25" Type="http://schemas.openxmlformats.org/officeDocument/2006/relationships/image" Target="../media/image903.png"/><Relationship Id="rId46" Type="http://schemas.openxmlformats.org/officeDocument/2006/relationships/customXml" Target="../ink/ink914.xml"/><Relationship Id="rId67" Type="http://schemas.openxmlformats.org/officeDocument/2006/relationships/image" Target="../media/image924.png"/><Relationship Id="rId116" Type="http://schemas.openxmlformats.org/officeDocument/2006/relationships/customXml" Target="../ink/ink949.xml"/><Relationship Id="rId20" Type="http://schemas.openxmlformats.org/officeDocument/2006/relationships/customXml" Target="../ink/ink901.xml"/><Relationship Id="rId41" Type="http://schemas.openxmlformats.org/officeDocument/2006/relationships/image" Target="../media/image911.png"/><Relationship Id="rId62" Type="http://schemas.openxmlformats.org/officeDocument/2006/relationships/customXml" Target="../ink/ink922.xml"/><Relationship Id="rId83" Type="http://schemas.openxmlformats.org/officeDocument/2006/relationships/image" Target="../media/image932.png"/><Relationship Id="rId88" Type="http://schemas.openxmlformats.org/officeDocument/2006/relationships/customXml" Target="../ink/ink935.xml"/><Relationship Id="rId111" Type="http://schemas.openxmlformats.org/officeDocument/2006/relationships/image" Target="../media/image946.png"/><Relationship Id="rId15" Type="http://schemas.openxmlformats.org/officeDocument/2006/relationships/image" Target="../media/image898.png"/><Relationship Id="rId36" Type="http://schemas.openxmlformats.org/officeDocument/2006/relationships/customXml" Target="../ink/ink909.xml"/><Relationship Id="rId57" Type="http://schemas.openxmlformats.org/officeDocument/2006/relationships/image" Target="../media/image919.png"/><Relationship Id="rId106" Type="http://schemas.openxmlformats.org/officeDocument/2006/relationships/customXml" Target="../ink/ink944.xml"/><Relationship Id="rId10" Type="http://schemas.openxmlformats.org/officeDocument/2006/relationships/customXml" Target="../ink/ink896.xml"/><Relationship Id="rId31" Type="http://schemas.openxmlformats.org/officeDocument/2006/relationships/image" Target="../media/image906.png"/><Relationship Id="rId52" Type="http://schemas.openxmlformats.org/officeDocument/2006/relationships/customXml" Target="../ink/ink917.xml"/><Relationship Id="rId73" Type="http://schemas.openxmlformats.org/officeDocument/2006/relationships/image" Target="../media/image927.png"/><Relationship Id="rId78" Type="http://schemas.openxmlformats.org/officeDocument/2006/relationships/customXml" Target="../ink/ink930.xml"/><Relationship Id="rId94" Type="http://schemas.openxmlformats.org/officeDocument/2006/relationships/customXml" Target="../ink/ink938.xml"/><Relationship Id="rId99" Type="http://schemas.openxmlformats.org/officeDocument/2006/relationships/image" Target="../media/image940.png"/><Relationship Id="rId101" Type="http://schemas.openxmlformats.org/officeDocument/2006/relationships/image" Target="../media/image941.png"/><Relationship Id="rId122" Type="http://schemas.openxmlformats.org/officeDocument/2006/relationships/customXml" Target="../ink/ink952.xml"/><Relationship Id="rId4" Type="http://schemas.openxmlformats.org/officeDocument/2006/relationships/customXml" Target="../ink/ink893.xml"/><Relationship Id="rId9" Type="http://schemas.openxmlformats.org/officeDocument/2006/relationships/image" Target="../media/image895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1.png"/><Relationship Id="rId21" Type="http://schemas.openxmlformats.org/officeDocument/2006/relationships/image" Target="../media/image963.png"/><Relationship Id="rId42" Type="http://schemas.openxmlformats.org/officeDocument/2006/relationships/customXml" Target="../ink/ink974.xml"/><Relationship Id="rId63" Type="http://schemas.openxmlformats.org/officeDocument/2006/relationships/image" Target="../media/image984.png"/><Relationship Id="rId84" Type="http://schemas.openxmlformats.org/officeDocument/2006/relationships/customXml" Target="../ink/ink995.xml"/><Relationship Id="rId16" Type="http://schemas.openxmlformats.org/officeDocument/2006/relationships/customXml" Target="../ink/ink961.xml"/><Relationship Id="rId107" Type="http://schemas.openxmlformats.org/officeDocument/2006/relationships/image" Target="../media/image1006.png"/><Relationship Id="rId11" Type="http://schemas.openxmlformats.org/officeDocument/2006/relationships/image" Target="../media/image958.png"/><Relationship Id="rId32" Type="http://schemas.openxmlformats.org/officeDocument/2006/relationships/customXml" Target="../ink/ink969.xml"/><Relationship Id="rId37" Type="http://schemas.openxmlformats.org/officeDocument/2006/relationships/image" Target="../media/image971.png"/><Relationship Id="rId53" Type="http://schemas.openxmlformats.org/officeDocument/2006/relationships/image" Target="../media/image979.png"/><Relationship Id="rId58" Type="http://schemas.openxmlformats.org/officeDocument/2006/relationships/customXml" Target="../ink/ink982.xml"/><Relationship Id="rId74" Type="http://schemas.openxmlformats.org/officeDocument/2006/relationships/customXml" Target="../ink/ink990.xml"/><Relationship Id="rId79" Type="http://schemas.openxmlformats.org/officeDocument/2006/relationships/image" Target="../media/image992.png"/><Relationship Id="rId102" Type="http://schemas.openxmlformats.org/officeDocument/2006/relationships/customXml" Target="../ink/ink1004.xml"/><Relationship Id="rId123" Type="http://schemas.openxmlformats.org/officeDocument/2006/relationships/image" Target="../media/image1014.png"/><Relationship Id="rId128" Type="http://schemas.openxmlformats.org/officeDocument/2006/relationships/customXml" Target="../ink/ink1017.xml"/><Relationship Id="rId5" Type="http://schemas.openxmlformats.org/officeDocument/2006/relationships/image" Target="../media/image955.png"/><Relationship Id="rId90" Type="http://schemas.openxmlformats.org/officeDocument/2006/relationships/customXml" Target="../ink/ink998.xml"/><Relationship Id="rId95" Type="http://schemas.openxmlformats.org/officeDocument/2006/relationships/image" Target="../media/image1000.png"/><Relationship Id="rId22" Type="http://schemas.openxmlformats.org/officeDocument/2006/relationships/customXml" Target="../ink/ink964.xml"/><Relationship Id="rId27" Type="http://schemas.openxmlformats.org/officeDocument/2006/relationships/image" Target="../media/image966.png"/><Relationship Id="rId43" Type="http://schemas.openxmlformats.org/officeDocument/2006/relationships/image" Target="../media/image974.png"/><Relationship Id="rId48" Type="http://schemas.openxmlformats.org/officeDocument/2006/relationships/customXml" Target="../ink/ink977.xml"/><Relationship Id="rId64" Type="http://schemas.openxmlformats.org/officeDocument/2006/relationships/customXml" Target="../ink/ink985.xml"/><Relationship Id="rId69" Type="http://schemas.openxmlformats.org/officeDocument/2006/relationships/image" Target="../media/image987.png"/><Relationship Id="rId113" Type="http://schemas.openxmlformats.org/officeDocument/2006/relationships/image" Target="../media/image1009.png"/><Relationship Id="rId118" Type="http://schemas.openxmlformats.org/officeDocument/2006/relationships/customXml" Target="../ink/ink1012.xml"/><Relationship Id="rId80" Type="http://schemas.openxmlformats.org/officeDocument/2006/relationships/customXml" Target="../ink/ink993.xml"/><Relationship Id="rId85" Type="http://schemas.openxmlformats.org/officeDocument/2006/relationships/image" Target="../media/image995.png"/><Relationship Id="rId12" Type="http://schemas.openxmlformats.org/officeDocument/2006/relationships/customXml" Target="../ink/ink959.xml"/><Relationship Id="rId17" Type="http://schemas.openxmlformats.org/officeDocument/2006/relationships/image" Target="../media/image961.png"/><Relationship Id="rId33" Type="http://schemas.openxmlformats.org/officeDocument/2006/relationships/image" Target="../media/image969.png"/><Relationship Id="rId38" Type="http://schemas.openxmlformats.org/officeDocument/2006/relationships/customXml" Target="../ink/ink972.xml"/><Relationship Id="rId59" Type="http://schemas.openxmlformats.org/officeDocument/2006/relationships/image" Target="../media/image982.png"/><Relationship Id="rId103" Type="http://schemas.openxmlformats.org/officeDocument/2006/relationships/image" Target="../media/image1004.png"/><Relationship Id="rId108" Type="http://schemas.openxmlformats.org/officeDocument/2006/relationships/customXml" Target="../ink/ink1007.xml"/><Relationship Id="rId124" Type="http://schemas.openxmlformats.org/officeDocument/2006/relationships/customXml" Target="../ink/ink1015.xml"/><Relationship Id="rId129" Type="http://schemas.openxmlformats.org/officeDocument/2006/relationships/image" Target="../media/image1017.png"/><Relationship Id="rId54" Type="http://schemas.openxmlformats.org/officeDocument/2006/relationships/customXml" Target="../ink/ink980.xml"/><Relationship Id="rId70" Type="http://schemas.openxmlformats.org/officeDocument/2006/relationships/customXml" Target="../ink/ink988.xml"/><Relationship Id="rId75" Type="http://schemas.openxmlformats.org/officeDocument/2006/relationships/image" Target="../media/image990.png"/><Relationship Id="rId91" Type="http://schemas.openxmlformats.org/officeDocument/2006/relationships/image" Target="../media/image998.png"/><Relationship Id="rId96" Type="http://schemas.openxmlformats.org/officeDocument/2006/relationships/customXml" Target="../ink/ink100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56.xml"/><Relationship Id="rId23" Type="http://schemas.openxmlformats.org/officeDocument/2006/relationships/image" Target="../media/image964.png"/><Relationship Id="rId28" Type="http://schemas.openxmlformats.org/officeDocument/2006/relationships/customXml" Target="../ink/ink967.xml"/><Relationship Id="rId49" Type="http://schemas.openxmlformats.org/officeDocument/2006/relationships/image" Target="../media/image977.png"/><Relationship Id="rId114" Type="http://schemas.openxmlformats.org/officeDocument/2006/relationships/customXml" Target="../ink/ink1010.xml"/><Relationship Id="rId119" Type="http://schemas.openxmlformats.org/officeDocument/2006/relationships/image" Target="../media/image1012.png"/><Relationship Id="rId44" Type="http://schemas.openxmlformats.org/officeDocument/2006/relationships/customXml" Target="../ink/ink975.xml"/><Relationship Id="rId60" Type="http://schemas.openxmlformats.org/officeDocument/2006/relationships/customXml" Target="../ink/ink983.xml"/><Relationship Id="rId65" Type="http://schemas.openxmlformats.org/officeDocument/2006/relationships/image" Target="../media/image985.png"/><Relationship Id="rId81" Type="http://schemas.openxmlformats.org/officeDocument/2006/relationships/image" Target="../media/image993.png"/><Relationship Id="rId86" Type="http://schemas.openxmlformats.org/officeDocument/2006/relationships/customXml" Target="../ink/ink996.xml"/><Relationship Id="rId130" Type="http://schemas.openxmlformats.org/officeDocument/2006/relationships/customXml" Target="../ink/ink1018.xml"/><Relationship Id="rId13" Type="http://schemas.openxmlformats.org/officeDocument/2006/relationships/image" Target="../media/image959.png"/><Relationship Id="rId18" Type="http://schemas.openxmlformats.org/officeDocument/2006/relationships/customXml" Target="../ink/ink962.xml"/><Relationship Id="rId39" Type="http://schemas.openxmlformats.org/officeDocument/2006/relationships/image" Target="../media/image972.png"/><Relationship Id="rId109" Type="http://schemas.openxmlformats.org/officeDocument/2006/relationships/image" Target="../media/image1007.png"/><Relationship Id="rId34" Type="http://schemas.openxmlformats.org/officeDocument/2006/relationships/customXml" Target="../ink/ink970.xml"/><Relationship Id="rId50" Type="http://schemas.openxmlformats.org/officeDocument/2006/relationships/customXml" Target="../ink/ink978.xml"/><Relationship Id="rId55" Type="http://schemas.openxmlformats.org/officeDocument/2006/relationships/image" Target="../media/image980.png"/><Relationship Id="rId76" Type="http://schemas.openxmlformats.org/officeDocument/2006/relationships/customXml" Target="../ink/ink991.xml"/><Relationship Id="rId97" Type="http://schemas.openxmlformats.org/officeDocument/2006/relationships/image" Target="../media/image1001.png"/><Relationship Id="rId104" Type="http://schemas.openxmlformats.org/officeDocument/2006/relationships/customXml" Target="../ink/ink1005.xml"/><Relationship Id="rId120" Type="http://schemas.openxmlformats.org/officeDocument/2006/relationships/customXml" Target="../ink/ink1013.xml"/><Relationship Id="rId125" Type="http://schemas.openxmlformats.org/officeDocument/2006/relationships/image" Target="../media/image1015.png"/><Relationship Id="rId7" Type="http://schemas.openxmlformats.org/officeDocument/2006/relationships/image" Target="../media/image956.png"/><Relationship Id="rId71" Type="http://schemas.openxmlformats.org/officeDocument/2006/relationships/image" Target="../media/image988.png"/><Relationship Id="rId92" Type="http://schemas.openxmlformats.org/officeDocument/2006/relationships/customXml" Target="../ink/ink999.xml"/><Relationship Id="rId2" Type="http://schemas.openxmlformats.org/officeDocument/2006/relationships/customXml" Target="../ink/ink954.xml"/><Relationship Id="rId29" Type="http://schemas.openxmlformats.org/officeDocument/2006/relationships/image" Target="../media/image967.png"/><Relationship Id="rId24" Type="http://schemas.openxmlformats.org/officeDocument/2006/relationships/customXml" Target="../ink/ink965.xml"/><Relationship Id="rId40" Type="http://schemas.openxmlformats.org/officeDocument/2006/relationships/customXml" Target="../ink/ink973.xml"/><Relationship Id="rId45" Type="http://schemas.openxmlformats.org/officeDocument/2006/relationships/image" Target="../media/image975.png"/><Relationship Id="rId66" Type="http://schemas.openxmlformats.org/officeDocument/2006/relationships/customXml" Target="../ink/ink986.xml"/><Relationship Id="rId87" Type="http://schemas.openxmlformats.org/officeDocument/2006/relationships/image" Target="../media/image996.png"/><Relationship Id="rId110" Type="http://schemas.openxmlformats.org/officeDocument/2006/relationships/customXml" Target="../ink/ink1008.xml"/><Relationship Id="rId115" Type="http://schemas.openxmlformats.org/officeDocument/2006/relationships/image" Target="../media/image1010.png"/><Relationship Id="rId131" Type="http://schemas.openxmlformats.org/officeDocument/2006/relationships/image" Target="../media/image1018.png"/><Relationship Id="rId61" Type="http://schemas.openxmlformats.org/officeDocument/2006/relationships/image" Target="../media/image983.png"/><Relationship Id="rId82" Type="http://schemas.openxmlformats.org/officeDocument/2006/relationships/customXml" Target="../ink/ink994.xml"/><Relationship Id="rId19" Type="http://schemas.openxmlformats.org/officeDocument/2006/relationships/image" Target="../media/image962.png"/><Relationship Id="rId14" Type="http://schemas.openxmlformats.org/officeDocument/2006/relationships/customXml" Target="../ink/ink960.xml"/><Relationship Id="rId30" Type="http://schemas.openxmlformats.org/officeDocument/2006/relationships/customXml" Target="../ink/ink968.xml"/><Relationship Id="rId35" Type="http://schemas.openxmlformats.org/officeDocument/2006/relationships/image" Target="../media/image970.png"/><Relationship Id="rId56" Type="http://schemas.openxmlformats.org/officeDocument/2006/relationships/customXml" Target="../ink/ink981.xml"/><Relationship Id="rId77" Type="http://schemas.openxmlformats.org/officeDocument/2006/relationships/image" Target="../media/image991.png"/><Relationship Id="rId100" Type="http://schemas.openxmlformats.org/officeDocument/2006/relationships/customXml" Target="../ink/ink1003.xml"/><Relationship Id="rId105" Type="http://schemas.openxmlformats.org/officeDocument/2006/relationships/image" Target="../media/image1005.png"/><Relationship Id="rId126" Type="http://schemas.openxmlformats.org/officeDocument/2006/relationships/customXml" Target="../ink/ink1016.xml"/><Relationship Id="rId8" Type="http://schemas.openxmlformats.org/officeDocument/2006/relationships/customXml" Target="../ink/ink957.xml"/><Relationship Id="rId51" Type="http://schemas.openxmlformats.org/officeDocument/2006/relationships/image" Target="../media/image978.png"/><Relationship Id="rId72" Type="http://schemas.openxmlformats.org/officeDocument/2006/relationships/customXml" Target="../ink/ink989.xml"/><Relationship Id="rId93" Type="http://schemas.openxmlformats.org/officeDocument/2006/relationships/image" Target="../media/image999.png"/><Relationship Id="rId98" Type="http://schemas.openxmlformats.org/officeDocument/2006/relationships/customXml" Target="../ink/ink1002.xml"/><Relationship Id="rId121" Type="http://schemas.openxmlformats.org/officeDocument/2006/relationships/image" Target="../media/image1013.png"/><Relationship Id="rId3" Type="http://schemas.openxmlformats.org/officeDocument/2006/relationships/image" Target="../media/image954.png"/><Relationship Id="rId25" Type="http://schemas.openxmlformats.org/officeDocument/2006/relationships/image" Target="../media/image965.png"/><Relationship Id="rId46" Type="http://schemas.openxmlformats.org/officeDocument/2006/relationships/customXml" Target="../ink/ink976.xml"/><Relationship Id="rId67" Type="http://schemas.openxmlformats.org/officeDocument/2006/relationships/image" Target="../media/image986.png"/><Relationship Id="rId116" Type="http://schemas.openxmlformats.org/officeDocument/2006/relationships/customXml" Target="../ink/ink1011.xml"/><Relationship Id="rId20" Type="http://schemas.openxmlformats.org/officeDocument/2006/relationships/customXml" Target="../ink/ink963.xml"/><Relationship Id="rId41" Type="http://schemas.openxmlformats.org/officeDocument/2006/relationships/image" Target="../media/image973.png"/><Relationship Id="rId62" Type="http://schemas.openxmlformats.org/officeDocument/2006/relationships/customXml" Target="../ink/ink984.xml"/><Relationship Id="rId83" Type="http://schemas.openxmlformats.org/officeDocument/2006/relationships/image" Target="../media/image994.png"/><Relationship Id="rId88" Type="http://schemas.openxmlformats.org/officeDocument/2006/relationships/customXml" Target="../ink/ink997.xml"/><Relationship Id="rId111" Type="http://schemas.openxmlformats.org/officeDocument/2006/relationships/image" Target="../media/image1008.png"/><Relationship Id="rId132" Type="http://schemas.openxmlformats.org/officeDocument/2006/relationships/customXml" Target="../ink/ink1019.xml"/><Relationship Id="rId15" Type="http://schemas.openxmlformats.org/officeDocument/2006/relationships/image" Target="../media/image960.png"/><Relationship Id="rId36" Type="http://schemas.openxmlformats.org/officeDocument/2006/relationships/customXml" Target="../ink/ink971.xml"/><Relationship Id="rId57" Type="http://schemas.openxmlformats.org/officeDocument/2006/relationships/image" Target="../media/image981.png"/><Relationship Id="rId106" Type="http://schemas.openxmlformats.org/officeDocument/2006/relationships/customXml" Target="../ink/ink1006.xml"/><Relationship Id="rId127" Type="http://schemas.openxmlformats.org/officeDocument/2006/relationships/image" Target="../media/image1016.png"/><Relationship Id="rId10" Type="http://schemas.openxmlformats.org/officeDocument/2006/relationships/customXml" Target="../ink/ink958.xml"/><Relationship Id="rId31" Type="http://schemas.openxmlformats.org/officeDocument/2006/relationships/image" Target="../media/image968.png"/><Relationship Id="rId52" Type="http://schemas.openxmlformats.org/officeDocument/2006/relationships/customXml" Target="../ink/ink979.xml"/><Relationship Id="rId73" Type="http://schemas.openxmlformats.org/officeDocument/2006/relationships/image" Target="../media/image989.png"/><Relationship Id="rId78" Type="http://schemas.openxmlformats.org/officeDocument/2006/relationships/customXml" Target="../ink/ink992.xml"/><Relationship Id="rId94" Type="http://schemas.openxmlformats.org/officeDocument/2006/relationships/customXml" Target="../ink/ink1000.xml"/><Relationship Id="rId99" Type="http://schemas.openxmlformats.org/officeDocument/2006/relationships/image" Target="../media/image1002.png"/><Relationship Id="rId101" Type="http://schemas.openxmlformats.org/officeDocument/2006/relationships/image" Target="../media/image1003.png"/><Relationship Id="rId122" Type="http://schemas.openxmlformats.org/officeDocument/2006/relationships/customXml" Target="../ink/ink1014.xml"/><Relationship Id="rId4" Type="http://schemas.openxmlformats.org/officeDocument/2006/relationships/customXml" Target="../ink/ink955.xml"/><Relationship Id="rId9" Type="http://schemas.openxmlformats.org/officeDocument/2006/relationships/image" Target="../media/image957.png"/><Relationship Id="rId26" Type="http://schemas.openxmlformats.org/officeDocument/2006/relationships/customXml" Target="../ink/ink966.xml"/><Relationship Id="rId47" Type="http://schemas.openxmlformats.org/officeDocument/2006/relationships/image" Target="../media/image976.png"/><Relationship Id="rId68" Type="http://schemas.openxmlformats.org/officeDocument/2006/relationships/customXml" Target="../ink/ink987.xml"/><Relationship Id="rId89" Type="http://schemas.openxmlformats.org/officeDocument/2006/relationships/image" Target="../media/image997.png"/><Relationship Id="rId112" Type="http://schemas.openxmlformats.org/officeDocument/2006/relationships/customXml" Target="../ink/ink1009.xml"/><Relationship Id="rId133" Type="http://schemas.openxmlformats.org/officeDocument/2006/relationships/image" Target="../media/image1019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77.png"/><Relationship Id="rId21" Type="http://schemas.openxmlformats.org/officeDocument/2006/relationships/image" Target="../media/image1029.png"/><Relationship Id="rId42" Type="http://schemas.openxmlformats.org/officeDocument/2006/relationships/customXml" Target="../ink/ink1040.xml"/><Relationship Id="rId63" Type="http://schemas.openxmlformats.org/officeDocument/2006/relationships/image" Target="../media/image1050.png"/><Relationship Id="rId84" Type="http://schemas.openxmlformats.org/officeDocument/2006/relationships/customXml" Target="../ink/ink1061.xml"/><Relationship Id="rId138" Type="http://schemas.openxmlformats.org/officeDocument/2006/relationships/customXml" Target="../ink/ink1088.xml"/><Relationship Id="rId159" Type="http://schemas.openxmlformats.org/officeDocument/2006/relationships/image" Target="../media/image1098.png"/><Relationship Id="rId107" Type="http://schemas.openxmlformats.org/officeDocument/2006/relationships/image" Target="../media/image1072.png"/><Relationship Id="rId11" Type="http://schemas.openxmlformats.org/officeDocument/2006/relationships/image" Target="../media/image1024.png"/><Relationship Id="rId32" Type="http://schemas.openxmlformats.org/officeDocument/2006/relationships/customXml" Target="../ink/ink1035.xml"/><Relationship Id="rId53" Type="http://schemas.openxmlformats.org/officeDocument/2006/relationships/image" Target="../media/image1045.png"/><Relationship Id="rId74" Type="http://schemas.openxmlformats.org/officeDocument/2006/relationships/customXml" Target="../ink/ink1056.xml"/><Relationship Id="rId128" Type="http://schemas.openxmlformats.org/officeDocument/2006/relationships/customXml" Target="../ink/ink1083.xml"/><Relationship Id="rId149" Type="http://schemas.openxmlformats.org/officeDocument/2006/relationships/image" Target="../media/image1093.png"/><Relationship Id="rId5" Type="http://schemas.openxmlformats.org/officeDocument/2006/relationships/image" Target="../media/image1021.png"/><Relationship Id="rId95" Type="http://schemas.openxmlformats.org/officeDocument/2006/relationships/image" Target="../media/image1066.png"/><Relationship Id="rId160" Type="http://schemas.openxmlformats.org/officeDocument/2006/relationships/customXml" Target="../ink/ink1099.xml"/><Relationship Id="rId22" Type="http://schemas.openxmlformats.org/officeDocument/2006/relationships/customXml" Target="../ink/ink1030.xml"/><Relationship Id="rId43" Type="http://schemas.openxmlformats.org/officeDocument/2006/relationships/image" Target="../media/image1040.png"/><Relationship Id="rId64" Type="http://schemas.openxmlformats.org/officeDocument/2006/relationships/customXml" Target="../ink/ink1051.xml"/><Relationship Id="rId118" Type="http://schemas.openxmlformats.org/officeDocument/2006/relationships/customXml" Target="../ink/ink1078.xml"/><Relationship Id="rId139" Type="http://schemas.openxmlformats.org/officeDocument/2006/relationships/image" Target="../media/image1088.png"/><Relationship Id="rId85" Type="http://schemas.openxmlformats.org/officeDocument/2006/relationships/image" Target="../media/image1061.png"/><Relationship Id="rId150" Type="http://schemas.openxmlformats.org/officeDocument/2006/relationships/customXml" Target="../ink/ink1094.xml"/><Relationship Id="rId12" Type="http://schemas.openxmlformats.org/officeDocument/2006/relationships/customXml" Target="../ink/ink1025.xml"/><Relationship Id="rId17" Type="http://schemas.openxmlformats.org/officeDocument/2006/relationships/image" Target="../media/image1027.png"/><Relationship Id="rId33" Type="http://schemas.openxmlformats.org/officeDocument/2006/relationships/image" Target="../media/image1035.png"/><Relationship Id="rId38" Type="http://schemas.openxmlformats.org/officeDocument/2006/relationships/customXml" Target="../ink/ink1038.xml"/><Relationship Id="rId59" Type="http://schemas.openxmlformats.org/officeDocument/2006/relationships/image" Target="../media/image1048.png"/><Relationship Id="rId103" Type="http://schemas.openxmlformats.org/officeDocument/2006/relationships/image" Target="../media/image1070.png"/><Relationship Id="rId108" Type="http://schemas.openxmlformats.org/officeDocument/2006/relationships/customXml" Target="../ink/ink1073.xml"/><Relationship Id="rId124" Type="http://schemas.openxmlformats.org/officeDocument/2006/relationships/customXml" Target="../ink/ink1081.xml"/><Relationship Id="rId129" Type="http://schemas.openxmlformats.org/officeDocument/2006/relationships/image" Target="../media/image1083.png"/><Relationship Id="rId54" Type="http://schemas.openxmlformats.org/officeDocument/2006/relationships/customXml" Target="../ink/ink1046.xml"/><Relationship Id="rId70" Type="http://schemas.openxmlformats.org/officeDocument/2006/relationships/customXml" Target="../ink/ink1054.xml"/><Relationship Id="rId75" Type="http://schemas.openxmlformats.org/officeDocument/2006/relationships/image" Target="../media/image1056.png"/><Relationship Id="rId91" Type="http://schemas.openxmlformats.org/officeDocument/2006/relationships/image" Target="../media/image1064.png"/><Relationship Id="rId96" Type="http://schemas.openxmlformats.org/officeDocument/2006/relationships/customXml" Target="../ink/ink1067.xml"/><Relationship Id="rId140" Type="http://schemas.openxmlformats.org/officeDocument/2006/relationships/customXml" Target="../ink/ink1089.xml"/><Relationship Id="rId145" Type="http://schemas.openxmlformats.org/officeDocument/2006/relationships/image" Target="../media/image1091.png"/><Relationship Id="rId161" Type="http://schemas.openxmlformats.org/officeDocument/2006/relationships/image" Target="../media/image109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22.xml"/><Relationship Id="rId23" Type="http://schemas.openxmlformats.org/officeDocument/2006/relationships/image" Target="../media/image1030.png"/><Relationship Id="rId28" Type="http://schemas.openxmlformats.org/officeDocument/2006/relationships/customXml" Target="../ink/ink1033.xml"/><Relationship Id="rId49" Type="http://schemas.openxmlformats.org/officeDocument/2006/relationships/image" Target="../media/image1043.png"/><Relationship Id="rId114" Type="http://schemas.openxmlformats.org/officeDocument/2006/relationships/customXml" Target="../ink/ink1076.xml"/><Relationship Id="rId119" Type="http://schemas.openxmlformats.org/officeDocument/2006/relationships/image" Target="../media/image1078.png"/><Relationship Id="rId44" Type="http://schemas.openxmlformats.org/officeDocument/2006/relationships/customXml" Target="../ink/ink1041.xml"/><Relationship Id="rId60" Type="http://schemas.openxmlformats.org/officeDocument/2006/relationships/customXml" Target="../ink/ink1049.xml"/><Relationship Id="rId65" Type="http://schemas.openxmlformats.org/officeDocument/2006/relationships/image" Target="../media/image1051.png"/><Relationship Id="rId81" Type="http://schemas.openxmlformats.org/officeDocument/2006/relationships/image" Target="../media/image1059.png"/><Relationship Id="rId86" Type="http://schemas.openxmlformats.org/officeDocument/2006/relationships/customXml" Target="../ink/ink1062.xml"/><Relationship Id="rId130" Type="http://schemas.openxmlformats.org/officeDocument/2006/relationships/customXml" Target="../ink/ink1084.xml"/><Relationship Id="rId135" Type="http://schemas.openxmlformats.org/officeDocument/2006/relationships/image" Target="../media/image1086.png"/><Relationship Id="rId151" Type="http://schemas.openxmlformats.org/officeDocument/2006/relationships/image" Target="../media/image1094.png"/><Relationship Id="rId156" Type="http://schemas.openxmlformats.org/officeDocument/2006/relationships/customXml" Target="../ink/ink1097.xml"/><Relationship Id="rId13" Type="http://schemas.openxmlformats.org/officeDocument/2006/relationships/image" Target="../media/image1025.png"/><Relationship Id="rId18" Type="http://schemas.openxmlformats.org/officeDocument/2006/relationships/customXml" Target="../ink/ink1028.xml"/><Relationship Id="rId39" Type="http://schemas.openxmlformats.org/officeDocument/2006/relationships/image" Target="../media/image1038.png"/><Relationship Id="rId109" Type="http://schemas.openxmlformats.org/officeDocument/2006/relationships/image" Target="../media/image1073.png"/><Relationship Id="rId34" Type="http://schemas.openxmlformats.org/officeDocument/2006/relationships/customXml" Target="../ink/ink1036.xml"/><Relationship Id="rId50" Type="http://schemas.openxmlformats.org/officeDocument/2006/relationships/customXml" Target="../ink/ink1044.xml"/><Relationship Id="rId55" Type="http://schemas.openxmlformats.org/officeDocument/2006/relationships/image" Target="../media/image1046.png"/><Relationship Id="rId76" Type="http://schemas.openxmlformats.org/officeDocument/2006/relationships/customXml" Target="../ink/ink1057.xml"/><Relationship Id="rId97" Type="http://schemas.openxmlformats.org/officeDocument/2006/relationships/image" Target="../media/image1067.png"/><Relationship Id="rId104" Type="http://schemas.openxmlformats.org/officeDocument/2006/relationships/customXml" Target="../ink/ink1071.xml"/><Relationship Id="rId120" Type="http://schemas.openxmlformats.org/officeDocument/2006/relationships/customXml" Target="../ink/ink1079.xml"/><Relationship Id="rId125" Type="http://schemas.openxmlformats.org/officeDocument/2006/relationships/image" Target="../media/image1081.png"/><Relationship Id="rId141" Type="http://schemas.openxmlformats.org/officeDocument/2006/relationships/image" Target="../media/image1089.png"/><Relationship Id="rId146" Type="http://schemas.openxmlformats.org/officeDocument/2006/relationships/customXml" Target="../ink/ink1092.xml"/><Relationship Id="rId7" Type="http://schemas.openxmlformats.org/officeDocument/2006/relationships/image" Target="../media/image1022.png"/><Relationship Id="rId71" Type="http://schemas.openxmlformats.org/officeDocument/2006/relationships/image" Target="../media/image1054.png"/><Relationship Id="rId92" Type="http://schemas.openxmlformats.org/officeDocument/2006/relationships/customXml" Target="../ink/ink1065.xml"/><Relationship Id="rId2" Type="http://schemas.openxmlformats.org/officeDocument/2006/relationships/customXml" Target="../ink/ink1020.xml"/><Relationship Id="rId29" Type="http://schemas.openxmlformats.org/officeDocument/2006/relationships/image" Target="../media/image1033.png"/><Relationship Id="rId24" Type="http://schemas.openxmlformats.org/officeDocument/2006/relationships/customXml" Target="../ink/ink1031.xml"/><Relationship Id="rId40" Type="http://schemas.openxmlformats.org/officeDocument/2006/relationships/customXml" Target="../ink/ink1039.xml"/><Relationship Id="rId45" Type="http://schemas.openxmlformats.org/officeDocument/2006/relationships/image" Target="../media/image1041.png"/><Relationship Id="rId66" Type="http://schemas.openxmlformats.org/officeDocument/2006/relationships/customXml" Target="../ink/ink1052.xml"/><Relationship Id="rId87" Type="http://schemas.openxmlformats.org/officeDocument/2006/relationships/image" Target="../media/image1062.png"/><Relationship Id="rId110" Type="http://schemas.openxmlformats.org/officeDocument/2006/relationships/customXml" Target="../ink/ink1074.xml"/><Relationship Id="rId115" Type="http://schemas.openxmlformats.org/officeDocument/2006/relationships/image" Target="../media/image1076.png"/><Relationship Id="rId131" Type="http://schemas.openxmlformats.org/officeDocument/2006/relationships/image" Target="../media/image1084.png"/><Relationship Id="rId136" Type="http://schemas.openxmlformats.org/officeDocument/2006/relationships/customXml" Target="../ink/ink1087.xml"/><Relationship Id="rId157" Type="http://schemas.openxmlformats.org/officeDocument/2006/relationships/image" Target="../media/image1097.png"/><Relationship Id="rId61" Type="http://schemas.openxmlformats.org/officeDocument/2006/relationships/image" Target="../media/image1049.png"/><Relationship Id="rId82" Type="http://schemas.openxmlformats.org/officeDocument/2006/relationships/customXml" Target="../ink/ink1060.xml"/><Relationship Id="rId152" Type="http://schemas.openxmlformats.org/officeDocument/2006/relationships/customXml" Target="../ink/ink1095.xml"/><Relationship Id="rId19" Type="http://schemas.openxmlformats.org/officeDocument/2006/relationships/image" Target="../media/image1028.png"/><Relationship Id="rId14" Type="http://schemas.openxmlformats.org/officeDocument/2006/relationships/customXml" Target="../ink/ink1026.xml"/><Relationship Id="rId30" Type="http://schemas.openxmlformats.org/officeDocument/2006/relationships/customXml" Target="../ink/ink1034.xml"/><Relationship Id="rId35" Type="http://schemas.openxmlformats.org/officeDocument/2006/relationships/image" Target="../media/image1036.png"/><Relationship Id="rId56" Type="http://schemas.openxmlformats.org/officeDocument/2006/relationships/customXml" Target="../ink/ink1047.xml"/><Relationship Id="rId77" Type="http://schemas.openxmlformats.org/officeDocument/2006/relationships/image" Target="../media/image1057.png"/><Relationship Id="rId100" Type="http://schemas.openxmlformats.org/officeDocument/2006/relationships/customXml" Target="../ink/ink1069.xml"/><Relationship Id="rId105" Type="http://schemas.openxmlformats.org/officeDocument/2006/relationships/image" Target="../media/image1071.png"/><Relationship Id="rId126" Type="http://schemas.openxmlformats.org/officeDocument/2006/relationships/customXml" Target="../ink/ink1082.xml"/><Relationship Id="rId147" Type="http://schemas.openxmlformats.org/officeDocument/2006/relationships/image" Target="../media/image1092.png"/><Relationship Id="rId8" Type="http://schemas.openxmlformats.org/officeDocument/2006/relationships/customXml" Target="../ink/ink1023.xml"/><Relationship Id="rId51" Type="http://schemas.openxmlformats.org/officeDocument/2006/relationships/image" Target="../media/image1044.png"/><Relationship Id="rId72" Type="http://schemas.openxmlformats.org/officeDocument/2006/relationships/customXml" Target="../ink/ink1055.xml"/><Relationship Id="rId93" Type="http://schemas.openxmlformats.org/officeDocument/2006/relationships/image" Target="../media/image1065.png"/><Relationship Id="rId98" Type="http://schemas.openxmlformats.org/officeDocument/2006/relationships/customXml" Target="../ink/ink1068.xml"/><Relationship Id="rId121" Type="http://schemas.openxmlformats.org/officeDocument/2006/relationships/image" Target="../media/image1079.png"/><Relationship Id="rId142" Type="http://schemas.openxmlformats.org/officeDocument/2006/relationships/customXml" Target="../ink/ink1090.xml"/><Relationship Id="rId3" Type="http://schemas.openxmlformats.org/officeDocument/2006/relationships/image" Target="../media/image1020.png"/><Relationship Id="rId25" Type="http://schemas.openxmlformats.org/officeDocument/2006/relationships/image" Target="../media/image1031.png"/><Relationship Id="rId46" Type="http://schemas.openxmlformats.org/officeDocument/2006/relationships/customXml" Target="../ink/ink1042.xml"/><Relationship Id="rId67" Type="http://schemas.openxmlformats.org/officeDocument/2006/relationships/image" Target="../media/image1052.png"/><Relationship Id="rId116" Type="http://schemas.openxmlformats.org/officeDocument/2006/relationships/customXml" Target="../ink/ink1077.xml"/><Relationship Id="rId137" Type="http://schemas.openxmlformats.org/officeDocument/2006/relationships/image" Target="../media/image1087.png"/><Relationship Id="rId158" Type="http://schemas.openxmlformats.org/officeDocument/2006/relationships/customXml" Target="../ink/ink1098.xml"/><Relationship Id="rId20" Type="http://schemas.openxmlformats.org/officeDocument/2006/relationships/customXml" Target="../ink/ink1029.xml"/><Relationship Id="rId41" Type="http://schemas.openxmlformats.org/officeDocument/2006/relationships/image" Target="../media/image1039.png"/><Relationship Id="rId62" Type="http://schemas.openxmlformats.org/officeDocument/2006/relationships/customXml" Target="../ink/ink1050.xml"/><Relationship Id="rId83" Type="http://schemas.openxmlformats.org/officeDocument/2006/relationships/image" Target="../media/image1060.png"/><Relationship Id="rId88" Type="http://schemas.openxmlformats.org/officeDocument/2006/relationships/customXml" Target="../ink/ink1063.xml"/><Relationship Id="rId111" Type="http://schemas.openxmlformats.org/officeDocument/2006/relationships/image" Target="../media/image1074.png"/><Relationship Id="rId132" Type="http://schemas.openxmlformats.org/officeDocument/2006/relationships/customXml" Target="../ink/ink1085.xml"/><Relationship Id="rId153" Type="http://schemas.openxmlformats.org/officeDocument/2006/relationships/image" Target="../media/image1095.png"/><Relationship Id="rId15" Type="http://schemas.openxmlformats.org/officeDocument/2006/relationships/image" Target="../media/image1026.png"/><Relationship Id="rId36" Type="http://schemas.openxmlformats.org/officeDocument/2006/relationships/customXml" Target="../ink/ink1037.xml"/><Relationship Id="rId57" Type="http://schemas.openxmlformats.org/officeDocument/2006/relationships/image" Target="../media/image1047.png"/><Relationship Id="rId106" Type="http://schemas.openxmlformats.org/officeDocument/2006/relationships/customXml" Target="../ink/ink1072.xml"/><Relationship Id="rId127" Type="http://schemas.openxmlformats.org/officeDocument/2006/relationships/image" Target="../media/image1082.png"/><Relationship Id="rId10" Type="http://schemas.openxmlformats.org/officeDocument/2006/relationships/customXml" Target="../ink/ink1024.xml"/><Relationship Id="rId31" Type="http://schemas.openxmlformats.org/officeDocument/2006/relationships/image" Target="../media/image1034.png"/><Relationship Id="rId52" Type="http://schemas.openxmlformats.org/officeDocument/2006/relationships/customXml" Target="../ink/ink1045.xml"/><Relationship Id="rId73" Type="http://schemas.openxmlformats.org/officeDocument/2006/relationships/image" Target="../media/image1055.png"/><Relationship Id="rId78" Type="http://schemas.openxmlformats.org/officeDocument/2006/relationships/customXml" Target="../ink/ink1058.xml"/><Relationship Id="rId94" Type="http://schemas.openxmlformats.org/officeDocument/2006/relationships/customXml" Target="../ink/ink1066.xml"/><Relationship Id="rId99" Type="http://schemas.openxmlformats.org/officeDocument/2006/relationships/image" Target="../media/image1068.png"/><Relationship Id="rId101" Type="http://schemas.openxmlformats.org/officeDocument/2006/relationships/image" Target="../media/image1069.png"/><Relationship Id="rId122" Type="http://schemas.openxmlformats.org/officeDocument/2006/relationships/customXml" Target="../ink/ink1080.xml"/><Relationship Id="rId143" Type="http://schemas.openxmlformats.org/officeDocument/2006/relationships/image" Target="../media/image1090.png"/><Relationship Id="rId148" Type="http://schemas.openxmlformats.org/officeDocument/2006/relationships/customXml" Target="../ink/ink1093.xml"/><Relationship Id="rId4" Type="http://schemas.openxmlformats.org/officeDocument/2006/relationships/customXml" Target="../ink/ink1021.xml"/><Relationship Id="rId9" Type="http://schemas.openxmlformats.org/officeDocument/2006/relationships/image" Target="../media/image1023.png"/><Relationship Id="rId26" Type="http://schemas.openxmlformats.org/officeDocument/2006/relationships/customXml" Target="../ink/ink1032.xml"/><Relationship Id="rId47" Type="http://schemas.openxmlformats.org/officeDocument/2006/relationships/image" Target="../media/image1042.png"/><Relationship Id="rId68" Type="http://schemas.openxmlformats.org/officeDocument/2006/relationships/customXml" Target="../ink/ink1053.xml"/><Relationship Id="rId89" Type="http://schemas.openxmlformats.org/officeDocument/2006/relationships/image" Target="../media/image1063.png"/><Relationship Id="rId112" Type="http://schemas.openxmlformats.org/officeDocument/2006/relationships/customXml" Target="../ink/ink1075.xml"/><Relationship Id="rId133" Type="http://schemas.openxmlformats.org/officeDocument/2006/relationships/image" Target="../media/image1085.png"/><Relationship Id="rId154" Type="http://schemas.openxmlformats.org/officeDocument/2006/relationships/customXml" Target="../ink/ink1096.xml"/><Relationship Id="rId16" Type="http://schemas.openxmlformats.org/officeDocument/2006/relationships/customXml" Target="../ink/ink1027.xml"/><Relationship Id="rId37" Type="http://schemas.openxmlformats.org/officeDocument/2006/relationships/image" Target="../media/image1037.png"/><Relationship Id="rId58" Type="http://schemas.openxmlformats.org/officeDocument/2006/relationships/customXml" Target="../ink/ink1048.xml"/><Relationship Id="rId79" Type="http://schemas.openxmlformats.org/officeDocument/2006/relationships/image" Target="../media/image1058.png"/><Relationship Id="rId102" Type="http://schemas.openxmlformats.org/officeDocument/2006/relationships/customXml" Target="../ink/ink1070.xml"/><Relationship Id="rId123" Type="http://schemas.openxmlformats.org/officeDocument/2006/relationships/image" Target="../media/image1080.png"/><Relationship Id="rId144" Type="http://schemas.openxmlformats.org/officeDocument/2006/relationships/customXml" Target="../ink/ink1091.xml"/><Relationship Id="rId90" Type="http://schemas.openxmlformats.org/officeDocument/2006/relationships/customXml" Target="../ink/ink1064.xml"/><Relationship Id="rId27" Type="http://schemas.openxmlformats.org/officeDocument/2006/relationships/image" Target="../media/image1032.png"/><Relationship Id="rId48" Type="http://schemas.openxmlformats.org/officeDocument/2006/relationships/customXml" Target="../ink/ink1043.xml"/><Relationship Id="rId69" Type="http://schemas.openxmlformats.org/officeDocument/2006/relationships/image" Target="../media/image1053.png"/><Relationship Id="rId113" Type="http://schemas.openxmlformats.org/officeDocument/2006/relationships/image" Target="../media/image1075.png"/><Relationship Id="rId134" Type="http://schemas.openxmlformats.org/officeDocument/2006/relationships/customXml" Target="../ink/ink1086.xml"/><Relationship Id="rId80" Type="http://schemas.openxmlformats.org/officeDocument/2006/relationships/customXml" Target="../ink/ink1059.xml"/><Relationship Id="rId155" Type="http://schemas.openxmlformats.org/officeDocument/2006/relationships/image" Target="../media/image1096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42" Type="http://schemas.openxmlformats.org/officeDocument/2006/relationships/customXml" Target="../ink/ink23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6.xml"/><Relationship Id="rId84" Type="http://schemas.openxmlformats.org/officeDocument/2006/relationships/customXml" Target="../ink/ink44.xml"/><Relationship Id="rId89" Type="http://schemas.openxmlformats.org/officeDocument/2006/relationships/image" Target="../media/image46.png"/><Relationship Id="rId112" Type="http://schemas.openxmlformats.org/officeDocument/2006/relationships/customXml" Target="../ink/ink58.xml"/><Relationship Id="rId16" Type="http://schemas.openxmlformats.org/officeDocument/2006/relationships/customXml" Target="../ink/ink10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8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31.xml"/><Relationship Id="rId74" Type="http://schemas.openxmlformats.org/officeDocument/2006/relationships/customXml" Target="../ink/ink39.xml"/><Relationship Id="rId79" Type="http://schemas.openxmlformats.org/officeDocument/2006/relationships/image" Target="../media/image41.png"/><Relationship Id="rId102" Type="http://schemas.openxmlformats.org/officeDocument/2006/relationships/customXml" Target="../ink/ink53.xml"/><Relationship Id="rId5" Type="http://schemas.openxmlformats.org/officeDocument/2006/relationships/image" Target="../media/image4.png"/><Relationship Id="rId90" Type="http://schemas.openxmlformats.org/officeDocument/2006/relationships/customXml" Target="../ink/ink47.xml"/><Relationship Id="rId95" Type="http://schemas.openxmlformats.org/officeDocument/2006/relationships/image" Target="../media/image49.png"/><Relationship Id="rId22" Type="http://schemas.openxmlformats.org/officeDocument/2006/relationships/customXml" Target="../ink/ink13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6.xml"/><Relationship Id="rId64" Type="http://schemas.openxmlformats.org/officeDocument/2006/relationships/customXml" Target="../ink/ink34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18" Type="http://schemas.openxmlformats.org/officeDocument/2006/relationships/customXml" Target="../ink/ink61.xml"/><Relationship Id="rId80" Type="http://schemas.openxmlformats.org/officeDocument/2006/relationships/customXml" Target="../ink/ink42.xml"/><Relationship Id="rId85" Type="http://schemas.openxmlformats.org/officeDocument/2006/relationships/image" Target="../media/image44.png"/><Relationship Id="rId12" Type="http://schemas.openxmlformats.org/officeDocument/2006/relationships/customXml" Target="../ink/ink8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21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08" Type="http://schemas.openxmlformats.org/officeDocument/2006/relationships/customXml" Target="../ink/ink56.xml"/><Relationship Id="rId54" Type="http://schemas.openxmlformats.org/officeDocument/2006/relationships/customXml" Target="../ink/ink29.xml"/><Relationship Id="rId70" Type="http://schemas.openxmlformats.org/officeDocument/2006/relationships/customXml" Target="../ink/ink37.xml"/><Relationship Id="rId75" Type="http://schemas.openxmlformats.org/officeDocument/2006/relationships/image" Target="../media/image39.png"/><Relationship Id="rId91" Type="http://schemas.openxmlformats.org/officeDocument/2006/relationships/image" Target="../media/image47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23" Type="http://schemas.openxmlformats.org/officeDocument/2006/relationships/image" Target="../media/image13.png"/><Relationship Id="rId28" Type="http://schemas.openxmlformats.org/officeDocument/2006/relationships/customXml" Target="../ink/ink16.xml"/><Relationship Id="rId49" Type="http://schemas.openxmlformats.org/officeDocument/2006/relationships/image" Target="../media/image26.png"/><Relationship Id="rId114" Type="http://schemas.openxmlformats.org/officeDocument/2006/relationships/customXml" Target="../ink/ink59.xml"/><Relationship Id="rId119" Type="http://schemas.openxmlformats.org/officeDocument/2006/relationships/image" Target="../media/image61.png"/><Relationship Id="rId10" Type="http://schemas.openxmlformats.org/officeDocument/2006/relationships/customXml" Target="../ink/ink7.xml"/><Relationship Id="rId31" Type="http://schemas.openxmlformats.org/officeDocument/2006/relationships/image" Target="../media/image17.png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customXml" Target="../ink/ink32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41.xml"/><Relationship Id="rId81" Type="http://schemas.openxmlformats.org/officeDocument/2006/relationships/image" Target="../media/image42.png"/><Relationship Id="rId86" Type="http://schemas.openxmlformats.org/officeDocument/2006/relationships/customXml" Target="../ink/ink45.xml"/><Relationship Id="rId94" Type="http://schemas.openxmlformats.org/officeDocument/2006/relationships/customXml" Target="../ink/ink49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4" Type="http://schemas.openxmlformats.org/officeDocument/2006/relationships/customXml" Target="../ink/ink4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11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image" Target="../media/image29.png"/><Relationship Id="rId76" Type="http://schemas.openxmlformats.org/officeDocument/2006/relationships/customXml" Target="../ink/ink40.xml"/><Relationship Id="rId97" Type="http://schemas.openxmlformats.org/officeDocument/2006/relationships/image" Target="../media/image50.png"/><Relationship Id="rId104" Type="http://schemas.openxmlformats.org/officeDocument/2006/relationships/customXml" Target="../ink/ink54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8.xml"/><Relationship Id="rId2" Type="http://schemas.openxmlformats.org/officeDocument/2006/relationships/customXml" Target="../ink/ink3.xml"/><Relationship Id="rId29" Type="http://schemas.openxmlformats.org/officeDocument/2006/relationships/image" Target="../media/image16.png"/><Relationship Id="rId24" Type="http://schemas.openxmlformats.org/officeDocument/2006/relationships/customXml" Target="../ink/ink14.xml"/><Relationship Id="rId40" Type="http://schemas.openxmlformats.org/officeDocument/2006/relationships/customXml" Target="../ink/ink22.xml"/><Relationship Id="rId45" Type="http://schemas.openxmlformats.org/officeDocument/2006/relationships/image" Target="../media/image24.png"/><Relationship Id="rId66" Type="http://schemas.openxmlformats.org/officeDocument/2006/relationships/customXml" Target="../ink/ink35.xml"/><Relationship Id="rId87" Type="http://schemas.openxmlformats.org/officeDocument/2006/relationships/image" Target="../media/image45.png"/><Relationship Id="rId110" Type="http://schemas.openxmlformats.org/officeDocument/2006/relationships/customXml" Target="../ink/ink57.xml"/><Relationship Id="rId115" Type="http://schemas.openxmlformats.org/officeDocument/2006/relationships/image" Target="../media/image59.png"/><Relationship Id="rId61" Type="http://schemas.openxmlformats.org/officeDocument/2006/relationships/image" Target="../media/image32.png"/><Relationship Id="rId82" Type="http://schemas.openxmlformats.org/officeDocument/2006/relationships/customXml" Target="../ink/ink43.xml"/><Relationship Id="rId19" Type="http://schemas.openxmlformats.org/officeDocument/2006/relationships/image" Target="../media/image11.png"/><Relationship Id="rId14" Type="http://schemas.openxmlformats.org/officeDocument/2006/relationships/customXml" Target="../ink/ink9.xml"/><Relationship Id="rId30" Type="http://schemas.openxmlformats.org/officeDocument/2006/relationships/customXml" Target="../ink/ink17.xml"/><Relationship Id="rId35" Type="http://schemas.openxmlformats.org/officeDocument/2006/relationships/image" Target="../media/image19.png"/><Relationship Id="rId56" Type="http://schemas.openxmlformats.org/officeDocument/2006/relationships/customXml" Target="../ink/ink30.xml"/><Relationship Id="rId77" Type="http://schemas.openxmlformats.org/officeDocument/2006/relationships/image" Target="../media/image40.png"/><Relationship Id="rId100" Type="http://schemas.openxmlformats.org/officeDocument/2006/relationships/customXml" Target="../ink/ink52.xml"/><Relationship Id="rId105" Type="http://schemas.openxmlformats.org/officeDocument/2006/relationships/image" Target="../media/image54.png"/><Relationship Id="rId8" Type="http://schemas.openxmlformats.org/officeDocument/2006/relationships/customXml" Target="../ink/ink6.xml"/><Relationship Id="rId51" Type="http://schemas.openxmlformats.org/officeDocument/2006/relationships/image" Target="../media/image27.png"/><Relationship Id="rId72" Type="http://schemas.openxmlformats.org/officeDocument/2006/relationships/customXml" Target="../ink/ink38.xml"/><Relationship Id="rId93" Type="http://schemas.openxmlformats.org/officeDocument/2006/relationships/image" Target="../media/image48.png"/><Relationship Id="rId98" Type="http://schemas.openxmlformats.org/officeDocument/2006/relationships/customXml" Target="../ink/ink51.xml"/><Relationship Id="rId3" Type="http://schemas.openxmlformats.org/officeDocument/2006/relationships/image" Target="../media/image3.png"/><Relationship Id="rId25" Type="http://schemas.openxmlformats.org/officeDocument/2006/relationships/image" Target="../media/image14.png"/><Relationship Id="rId46" Type="http://schemas.openxmlformats.org/officeDocument/2006/relationships/customXml" Target="../ink/ink25.xml"/><Relationship Id="rId67" Type="http://schemas.openxmlformats.org/officeDocument/2006/relationships/image" Target="../media/image35.png"/><Relationship Id="rId116" Type="http://schemas.openxmlformats.org/officeDocument/2006/relationships/customXml" Target="../ink/ink60.xml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62" Type="http://schemas.openxmlformats.org/officeDocument/2006/relationships/customXml" Target="../ink/ink33.xml"/><Relationship Id="rId83" Type="http://schemas.openxmlformats.org/officeDocument/2006/relationships/image" Target="../media/image43.png"/><Relationship Id="rId88" Type="http://schemas.openxmlformats.org/officeDocument/2006/relationships/customXml" Target="../ink/ink46.xml"/><Relationship Id="rId111" Type="http://schemas.openxmlformats.org/officeDocument/2006/relationships/image" Target="../media/image57.png"/><Relationship Id="rId15" Type="http://schemas.openxmlformats.org/officeDocument/2006/relationships/image" Target="../media/image9.png"/><Relationship Id="rId36" Type="http://schemas.openxmlformats.org/officeDocument/2006/relationships/customXml" Target="../ink/ink20.xml"/><Relationship Id="rId57" Type="http://schemas.openxmlformats.org/officeDocument/2006/relationships/image" Target="../media/image30.png"/><Relationship Id="rId106" Type="http://schemas.openxmlformats.org/officeDocument/2006/relationships/customXml" Target="../ink/ink5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customXml" Target="../ink/ink70.xml"/><Relationship Id="rId26" Type="http://schemas.openxmlformats.org/officeDocument/2006/relationships/customXml" Target="../ink/ink74.xml"/><Relationship Id="rId39" Type="http://schemas.openxmlformats.org/officeDocument/2006/relationships/image" Target="../media/image80.png"/><Relationship Id="rId21" Type="http://schemas.openxmlformats.org/officeDocument/2006/relationships/image" Target="../media/image71.png"/><Relationship Id="rId34" Type="http://schemas.openxmlformats.org/officeDocument/2006/relationships/customXml" Target="../ink/ink78.xml"/><Relationship Id="rId42" Type="http://schemas.openxmlformats.org/officeDocument/2006/relationships/customXml" Target="../ink/ink82.xml"/><Relationship Id="rId47" Type="http://schemas.openxmlformats.org/officeDocument/2006/relationships/image" Target="../media/image84.png"/><Relationship Id="rId7" Type="http://schemas.openxmlformats.org/officeDocument/2006/relationships/image" Target="../media/image64.png"/><Relationship Id="rId2" Type="http://schemas.openxmlformats.org/officeDocument/2006/relationships/customXml" Target="../ink/ink62.xml"/><Relationship Id="rId16" Type="http://schemas.openxmlformats.org/officeDocument/2006/relationships/customXml" Target="../ink/ink69.xml"/><Relationship Id="rId29" Type="http://schemas.openxmlformats.org/officeDocument/2006/relationships/image" Target="../media/image75.png"/><Relationship Id="rId11" Type="http://schemas.openxmlformats.org/officeDocument/2006/relationships/image" Target="../media/image66.png"/><Relationship Id="rId24" Type="http://schemas.openxmlformats.org/officeDocument/2006/relationships/customXml" Target="../ink/ink73.xml"/><Relationship Id="rId32" Type="http://schemas.openxmlformats.org/officeDocument/2006/relationships/customXml" Target="../ink/ink77.xml"/><Relationship Id="rId37" Type="http://schemas.openxmlformats.org/officeDocument/2006/relationships/image" Target="../media/image79.png"/><Relationship Id="rId40" Type="http://schemas.openxmlformats.org/officeDocument/2006/relationships/customXml" Target="../ink/ink81.xml"/><Relationship Id="rId45" Type="http://schemas.openxmlformats.org/officeDocument/2006/relationships/image" Target="../media/image83.png"/><Relationship Id="rId5" Type="http://schemas.openxmlformats.org/officeDocument/2006/relationships/image" Target="../media/image63.png"/><Relationship Id="rId15" Type="http://schemas.openxmlformats.org/officeDocument/2006/relationships/image" Target="../media/image68.png"/><Relationship Id="rId23" Type="http://schemas.openxmlformats.org/officeDocument/2006/relationships/image" Target="../media/image72.png"/><Relationship Id="rId28" Type="http://schemas.openxmlformats.org/officeDocument/2006/relationships/customXml" Target="../ink/ink75.xml"/><Relationship Id="rId36" Type="http://schemas.openxmlformats.org/officeDocument/2006/relationships/customXml" Target="../ink/ink79.xml"/><Relationship Id="rId49" Type="http://schemas.openxmlformats.org/officeDocument/2006/relationships/image" Target="../media/image85.png"/><Relationship Id="rId10" Type="http://schemas.openxmlformats.org/officeDocument/2006/relationships/customXml" Target="../ink/ink66.xml"/><Relationship Id="rId19" Type="http://schemas.openxmlformats.org/officeDocument/2006/relationships/image" Target="../media/image70.png"/><Relationship Id="rId31" Type="http://schemas.openxmlformats.org/officeDocument/2006/relationships/image" Target="../media/image76.png"/><Relationship Id="rId44" Type="http://schemas.openxmlformats.org/officeDocument/2006/relationships/customXml" Target="../ink/ink83.xml"/><Relationship Id="rId4" Type="http://schemas.openxmlformats.org/officeDocument/2006/relationships/customXml" Target="../ink/ink63.xml"/><Relationship Id="rId9" Type="http://schemas.openxmlformats.org/officeDocument/2006/relationships/image" Target="../media/image65.png"/><Relationship Id="rId14" Type="http://schemas.openxmlformats.org/officeDocument/2006/relationships/customXml" Target="../ink/ink68.xml"/><Relationship Id="rId22" Type="http://schemas.openxmlformats.org/officeDocument/2006/relationships/customXml" Target="../ink/ink72.xml"/><Relationship Id="rId27" Type="http://schemas.openxmlformats.org/officeDocument/2006/relationships/image" Target="../media/image74.png"/><Relationship Id="rId30" Type="http://schemas.openxmlformats.org/officeDocument/2006/relationships/customXml" Target="../ink/ink76.xml"/><Relationship Id="rId35" Type="http://schemas.openxmlformats.org/officeDocument/2006/relationships/image" Target="../media/image78.png"/><Relationship Id="rId43" Type="http://schemas.openxmlformats.org/officeDocument/2006/relationships/image" Target="../media/image82.png"/><Relationship Id="rId48" Type="http://schemas.openxmlformats.org/officeDocument/2006/relationships/customXml" Target="../ink/ink85.xml"/><Relationship Id="rId8" Type="http://schemas.openxmlformats.org/officeDocument/2006/relationships/customXml" Target="../ink/ink65.xml"/><Relationship Id="rId3" Type="http://schemas.openxmlformats.org/officeDocument/2006/relationships/image" Target="../media/image62.png"/><Relationship Id="rId12" Type="http://schemas.openxmlformats.org/officeDocument/2006/relationships/customXml" Target="../ink/ink67.xml"/><Relationship Id="rId17" Type="http://schemas.openxmlformats.org/officeDocument/2006/relationships/image" Target="../media/image69.png"/><Relationship Id="rId25" Type="http://schemas.openxmlformats.org/officeDocument/2006/relationships/image" Target="../media/image73.png"/><Relationship Id="rId33" Type="http://schemas.openxmlformats.org/officeDocument/2006/relationships/image" Target="../media/image77.png"/><Relationship Id="rId38" Type="http://schemas.openxmlformats.org/officeDocument/2006/relationships/customXml" Target="../ink/ink80.xml"/><Relationship Id="rId46" Type="http://schemas.openxmlformats.org/officeDocument/2006/relationships/customXml" Target="../ink/ink84.xml"/><Relationship Id="rId20" Type="http://schemas.openxmlformats.org/officeDocument/2006/relationships/customXml" Target="../ink/ink71.xml"/><Relationship Id="rId41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4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8.xml"/><Relationship Id="rId21" Type="http://schemas.openxmlformats.org/officeDocument/2006/relationships/image" Target="../media/image95.png"/><Relationship Id="rId34" Type="http://schemas.openxmlformats.org/officeDocument/2006/relationships/customXml" Target="../ink/ink102.xml"/><Relationship Id="rId42" Type="http://schemas.openxmlformats.org/officeDocument/2006/relationships/customXml" Target="../ink/ink106.xml"/><Relationship Id="rId47" Type="http://schemas.openxmlformats.org/officeDocument/2006/relationships/image" Target="../media/image108.png"/><Relationship Id="rId50" Type="http://schemas.openxmlformats.org/officeDocument/2006/relationships/customXml" Target="../ink/ink110.xml"/><Relationship Id="rId55" Type="http://schemas.openxmlformats.org/officeDocument/2006/relationships/image" Target="../media/image112.png"/><Relationship Id="rId63" Type="http://schemas.openxmlformats.org/officeDocument/2006/relationships/image" Target="../media/image116.png"/><Relationship Id="rId7" Type="http://schemas.openxmlformats.org/officeDocument/2006/relationships/image" Target="../media/image88.png"/><Relationship Id="rId2" Type="http://schemas.openxmlformats.org/officeDocument/2006/relationships/customXml" Target="../ink/ink86.xml"/><Relationship Id="rId16" Type="http://schemas.openxmlformats.org/officeDocument/2006/relationships/customXml" Target="../ink/ink93.xml"/><Relationship Id="rId29" Type="http://schemas.openxmlformats.org/officeDocument/2006/relationships/image" Target="../media/image99.png"/><Relationship Id="rId11" Type="http://schemas.openxmlformats.org/officeDocument/2006/relationships/image" Target="../media/image90.png"/><Relationship Id="rId24" Type="http://schemas.openxmlformats.org/officeDocument/2006/relationships/customXml" Target="../ink/ink97.xml"/><Relationship Id="rId32" Type="http://schemas.openxmlformats.org/officeDocument/2006/relationships/customXml" Target="../ink/ink101.xml"/><Relationship Id="rId37" Type="http://schemas.openxmlformats.org/officeDocument/2006/relationships/image" Target="../media/image103.png"/><Relationship Id="rId40" Type="http://schemas.openxmlformats.org/officeDocument/2006/relationships/customXml" Target="../ink/ink105.xml"/><Relationship Id="rId45" Type="http://schemas.openxmlformats.org/officeDocument/2006/relationships/image" Target="../media/image107.png"/><Relationship Id="rId53" Type="http://schemas.openxmlformats.org/officeDocument/2006/relationships/image" Target="../media/image111.png"/><Relationship Id="rId58" Type="http://schemas.openxmlformats.org/officeDocument/2006/relationships/customXml" Target="../ink/ink114.xml"/><Relationship Id="rId66" Type="http://schemas.openxmlformats.org/officeDocument/2006/relationships/customXml" Target="../ink/ink118.xml"/><Relationship Id="rId5" Type="http://schemas.openxmlformats.org/officeDocument/2006/relationships/image" Target="../media/image87.png"/><Relationship Id="rId61" Type="http://schemas.openxmlformats.org/officeDocument/2006/relationships/image" Target="../media/image115.png"/><Relationship Id="rId19" Type="http://schemas.openxmlformats.org/officeDocument/2006/relationships/image" Target="../media/image94.png"/><Relationship Id="rId14" Type="http://schemas.openxmlformats.org/officeDocument/2006/relationships/customXml" Target="../ink/ink92.xml"/><Relationship Id="rId22" Type="http://schemas.openxmlformats.org/officeDocument/2006/relationships/customXml" Target="../ink/ink96.xml"/><Relationship Id="rId27" Type="http://schemas.openxmlformats.org/officeDocument/2006/relationships/image" Target="../media/image98.png"/><Relationship Id="rId30" Type="http://schemas.openxmlformats.org/officeDocument/2006/relationships/customXml" Target="../ink/ink100.xml"/><Relationship Id="rId35" Type="http://schemas.openxmlformats.org/officeDocument/2006/relationships/image" Target="../media/image102.png"/><Relationship Id="rId43" Type="http://schemas.openxmlformats.org/officeDocument/2006/relationships/image" Target="../media/image106.png"/><Relationship Id="rId48" Type="http://schemas.openxmlformats.org/officeDocument/2006/relationships/customXml" Target="../ink/ink109.xml"/><Relationship Id="rId56" Type="http://schemas.openxmlformats.org/officeDocument/2006/relationships/customXml" Target="../ink/ink113.xml"/><Relationship Id="rId64" Type="http://schemas.openxmlformats.org/officeDocument/2006/relationships/customXml" Target="../ink/ink117.xml"/><Relationship Id="rId8" Type="http://schemas.openxmlformats.org/officeDocument/2006/relationships/customXml" Target="../ink/ink89.xml"/><Relationship Id="rId51" Type="http://schemas.openxmlformats.org/officeDocument/2006/relationships/image" Target="../media/image110.png"/><Relationship Id="rId3" Type="http://schemas.openxmlformats.org/officeDocument/2006/relationships/image" Target="../media/image86.png"/><Relationship Id="rId12" Type="http://schemas.openxmlformats.org/officeDocument/2006/relationships/customXml" Target="../ink/ink91.xml"/><Relationship Id="rId17" Type="http://schemas.openxmlformats.org/officeDocument/2006/relationships/image" Target="../media/image93.png"/><Relationship Id="rId25" Type="http://schemas.openxmlformats.org/officeDocument/2006/relationships/image" Target="../media/image97.png"/><Relationship Id="rId33" Type="http://schemas.openxmlformats.org/officeDocument/2006/relationships/image" Target="../media/image101.png"/><Relationship Id="rId38" Type="http://schemas.openxmlformats.org/officeDocument/2006/relationships/customXml" Target="../ink/ink104.xml"/><Relationship Id="rId46" Type="http://schemas.openxmlformats.org/officeDocument/2006/relationships/customXml" Target="../ink/ink108.xml"/><Relationship Id="rId59" Type="http://schemas.openxmlformats.org/officeDocument/2006/relationships/image" Target="../media/image114.png"/><Relationship Id="rId67" Type="http://schemas.openxmlformats.org/officeDocument/2006/relationships/image" Target="../media/image118.png"/><Relationship Id="rId20" Type="http://schemas.openxmlformats.org/officeDocument/2006/relationships/customXml" Target="../ink/ink95.xml"/><Relationship Id="rId41" Type="http://schemas.openxmlformats.org/officeDocument/2006/relationships/image" Target="../media/image105.png"/><Relationship Id="rId54" Type="http://schemas.openxmlformats.org/officeDocument/2006/relationships/customXml" Target="../ink/ink112.xml"/><Relationship Id="rId62" Type="http://schemas.openxmlformats.org/officeDocument/2006/relationships/customXml" Target="../ink/ink1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8.xml"/><Relationship Id="rId15" Type="http://schemas.openxmlformats.org/officeDocument/2006/relationships/image" Target="../media/image92.png"/><Relationship Id="rId23" Type="http://schemas.openxmlformats.org/officeDocument/2006/relationships/image" Target="../media/image96.png"/><Relationship Id="rId28" Type="http://schemas.openxmlformats.org/officeDocument/2006/relationships/customXml" Target="../ink/ink99.xml"/><Relationship Id="rId36" Type="http://schemas.openxmlformats.org/officeDocument/2006/relationships/customXml" Target="../ink/ink103.xml"/><Relationship Id="rId49" Type="http://schemas.openxmlformats.org/officeDocument/2006/relationships/image" Target="../media/image109.png"/><Relationship Id="rId57" Type="http://schemas.openxmlformats.org/officeDocument/2006/relationships/image" Target="../media/image113.png"/><Relationship Id="rId10" Type="http://schemas.openxmlformats.org/officeDocument/2006/relationships/customXml" Target="../ink/ink90.xml"/><Relationship Id="rId31" Type="http://schemas.openxmlformats.org/officeDocument/2006/relationships/image" Target="../media/image100.png"/><Relationship Id="rId44" Type="http://schemas.openxmlformats.org/officeDocument/2006/relationships/customXml" Target="../ink/ink107.xml"/><Relationship Id="rId52" Type="http://schemas.openxmlformats.org/officeDocument/2006/relationships/customXml" Target="../ink/ink111.xml"/><Relationship Id="rId60" Type="http://schemas.openxmlformats.org/officeDocument/2006/relationships/customXml" Target="../ink/ink115.xml"/><Relationship Id="rId65" Type="http://schemas.openxmlformats.org/officeDocument/2006/relationships/image" Target="../media/image117.png"/><Relationship Id="rId4" Type="http://schemas.openxmlformats.org/officeDocument/2006/relationships/customXml" Target="../ink/ink87.xml"/><Relationship Id="rId9" Type="http://schemas.openxmlformats.org/officeDocument/2006/relationships/image" Target="../media/image89.png"/><Relationship Id="rId13" Type="http://schemas.openxmlformats.org/officeDocument/2006/relationships/image" Target="../media/image91.png"/><Relationship Id="rId18" Type="http://schemas.openxmlformats.org/officeDocument/2006/relationships/customXml" Target="../ink/ink94.xml"/><Relationship Id="rId39" Type="http://schemas.openxmlformats.org/officeDocument/2006/relationships/image" Target="../media/image104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6.xml"/><Relationship Id="rId21" Type="http://schemas.openxmlformats.org/officeDocument/2006/relationships/customXml" Target="../ink/ink128.xml"/><Relationship Id="rId42" Type="http://schemas.openxmlformats.org/officeDocument/2006/relationships/image" Target="../media/image138.png"/><Relationship Id="rId63" Type="http://schemas.openxmlformats.org/officeDocument/2006/relationships/customXml" Target="../ink/ink149.xml"/><Relationship Id="rId84" Type="http://schemas.openxmlformats.org/officeDocument/2006/relationships/image" Target="../media/image159.png"/><Relationship Id="rId138" Type="http://schemas.openxmlformats.org/officeDocument/2006/relationships/image" Target="../media/image186.png"/><Relationship Id="rId159" Type="http://schemas.openxmlformats.org/officeDocument/2006/relationships/customXml" Target="../ink/ink197.xml"/><Relationship Id="rId170" Type="http://schemas.openxmlformats.org/officeDocument/2006/relationships/image" Target="../media/image202.png"/><Relationship Id="rId191" Type="http://schemas.openxmlformats.org/officeDocument/2006/relationships/customXml" Target="../ink/ink213.xml"/><Relationship Id="rId205" Type="http://schemas.openxmlformats.org/officeDocument/2006/relationships/customXml" Target="../ink/ink220.xml"/><Relationship Id="rId226" Type="http://schemas.openxmlformats.org/officeDocument/2006/relationships/image" Target="../media/image230.png"/><Relationship Id="rId247" Type="http://schemas.openxmlformats.org/officeDocument/2006/relationships/customXml" Target="../ink/ink241.xml"/><Relationship Id="rId107" Type="http://schemas.openxmlformats.org/officeDocument/2006/relationships/customXml" Target="../ink/ink171.xml"/><Relationship Id="rId11" Type="http://schemas.openxmlformats.org/officeDocument/2006/relationships/customXml" Target="../ink/ink123.xml"/><Relationship Id="rId32" Type="http://schemas.openxmlformats.org/officeDocument/2006/relationships/image" Target="../media/image133.png"/><Relationship Id="rId53" Type="http://schemas.openxmlformats.org/officeDocument/2006/relationships/customXml" Target="../ink/ink144.xml"/><Relationship Id="rId74" Type="http://schemas.openxmlformats.org/officeDocument/2006/relationships/image" Target="../media/image154.png"/><Relationship Id="rId128" Type="http://schemas.openxmlformats.org/officeDocument/2006/relationships/image" Target="../media/image181.png"/><Relationship Id="rId149" Type="http://schemas.openxmlformats.org/officeDocument/2006/relationships/customXml" Target="../ink/ink192.xml"/><Relationship Id="rId5" Type="http://schemas.openxmlformats.org/officeDocument/2006/relationships/customXml" Target="../ink/ink120.xml"/><Relationship Id="rId95" Type="http://schemas.openxmlformats.org/officeDocument/2006/relationships/customXml" Target="../ink/ink165.xml"/><Relationship Id="rId160" Type="http://schemas.openxmlformats.org/officeDocument/2006/relationships/image" Target="../media/image197.png"/><Relationship Id="rId181" Type="http://schemas.openxmlformats.org/officeDocument/2006/relationships/customXml" Target="../ink/ink208.xml"/><Relationship Id="rId216" Type="http://schemas.openxmlformats.org/officeDocument/2006/relationships/image" Target="../media/image225.png"/><Relationship Id="rId237" Type="http://schemas.openxmlformats.org/officeDocument/2006/relationships/customXml" Target="../ink/ink236.xml"/><Relationship Id="rId22" Type="http://schemas.openxmlformats.org/officeDocument/2006/relationships/image" Target="../media/image128.png"/><Relationship Id="rId43" Type="http://schemas.openxmlformats.org/officeDocument/2006/relationships/customXml" Target="../ink/ink139.xml"/><Relationship Id="rId64" Type="http://schemas.openxmlformats.org/officeDocument/2006/relationships/image" Target="../media/image149.png"/><Relationship Id="rId118" Type="http://schemas.openxmlformats.org/officeDocument/2006/relationships/image" Target="../media/image176.png"/><Relationship Id="rId139" Type="http://schemas.openxmlformats.org/officeDocument/2006/relationships/customXml" Target="../ink/ink187.xml"/><Relationship Id="rId85" Type="http://schemas.openxmlformats.org/officeDocument/2006/relationships/customXml" Target="../ink/ink160.xml"/><Relationship Id="rId150" Type="http://schemas.openxmlformats.org/officeDocument/2006/relationships/image" Target="../media/image192.png"/><Relationship Id="rId171" Type="http://schemas.openxmlformats.org/officeDocument/2006/relationships/customXml" Target="../ink/ink203.xml"/><Relationship Id="rId192" Type="http://schemas.openxmlformats.org/officeDocument/2006/relationships/image" Target="../media/image213.png"/><Relationship Id="rId206" Type="http://schemas.openxmlformats.org/officeDocument/2006/relationships/image" Target="../media/image220.png"/><Relationship Id="rId227" Type="http://schemas.openxmlformats.org/officeDocument/2006/relationships/customXml" Target="../ink/ink231.xml"/><Relationship Id="rId248" Type="http://schemas.openxmlformats.org/officeDocument/2006/relationships/image" Target="../media/image241.png"/><Relationship Id="rId12" Type="http://schemas.openxmlformats.org/officeDocument/2006/relationships/image" Target="../media/image123.png"/><Relationship Id="rId33" Type="http://schemas.openxmlformats.org/officeDocument/2006/relationships/customXml" Target="../ink/ink134.xml"/><Relationship Id="rId108" Type="http://schemas.openxmlformats.org/officeDocument/2006/relationships/image" Target="../media/image171.png"/><Relationship Id="rId129" Type="http://schemas.openxmlformats.org/officeDocument/2006/relationships/customXml" Target="../ink/ink182.xml"/><Relationship Id="rId54" Type="http://schemas.openxmlformats.org/officeDocument/2006/relationships/image" Target="../media/image144.png"/><Relationship Id="rId75" Type="http://schemas.openxmlformats.org/officeDocument/2006/relationships/customXml" Target="../ink/ink155.xml"/><Relationship Id="rId96" Type="http://schemas.openxmlformats.org/officeDocument/2006/relationships/image" Target="../media/image165.png"/><Relationship Id="rId140" Type="http://schemas.openxmlformats.org/officeDocument/2006/relationships/image" Target="../media/image187.png"/><Relationship Id="rId161" Type="http://schemas.openxmlformats.org/officeDocument/2006/relationships/customXml" Target="../ink/ink198.xml"/><Relationship Id="rId182" Type="http://schemas.openxmlformats.org/officeDocument/2006/relationships/image" Target="../media/image208.png"/><Relationship Id="rId217" Type="http://schemas.openxmlformats.org/officeDocument/2006/relationships/customXml" Target="../ink/ink226.xml"/><Relationship Id="rId6" Type="http://schemas.openxmlformats.org/officeDocument/2006/relationships/image" Target="../media/image120.png"/><Relationship Id="rId238" Type="http://schemas.openxmlformats.org/officeDocument/2006/relationships/image" Target="../media/image236.png"/><Relationship Id="rId23" Type="http://schemas.openxmlformats.org/officeDocument/2006/relationships/customXml" Target="../ink/ink129.xml"/><Relationship Id="rId119" Type="http://schemas.openxmlformats.org/officeDocument/2006/relationships/customXml" Target="../ink/ink177.xml"/><Relationship Id="rId44" Type="http://schemas.openxmlformats.org/officeDocument/2006/relationships/image" Target="../media/image139.png"/><Relationship Id="rId65" Type="http://schemas.openxmlformats.org/officeDocument/2006/relationships/customXml" Target="../ink/ink150.xml"/><Relationship Id="rId86" Type="http://schemas.openxmlformats.org/officeDocument/2006/relationships/image" Target="../media/image160.png"/><Relationship Id="rId130" Type="http://schemas.openxmlformats.org/officeDocument/2006/relationships/image" Target="../media/image182.png"/><Relationship Id="rId151" Type="http://schemas.openxmlformats.org/officeDocument/2006/relationships/customXml" Target="../ink/ink193.xml"/><Relationship Id="rId172" Type="http://schemas.openxmlformats.org/officeDocument/2006/relationships/image" Target="../media/image203.png"/><Relationship Id="rId193" Type="http://schemas.openxmlformats.org/officeDocument/2006/relationships/customXml" Target="../ink/ink214.xml"/><Relationship Id="rId207" Type="http://schemas.openxmlformats.org/officeDocument/2006/relationships/customXml" Target="../ink/ink221.xml"/><Relationship Id="rId228" Type="http://schemas.openxmlformats.org/officeDocument/2006/relationships/image" Target="../media/image231.png"/><Relationship Id="rId249" Type="http://schemas.openxmlformats.org/officeDocument/2006/relationships/customXml" Target="../ink/ink242.xml"/><Relationship Id="rId13" Type="http://schemas.openxmlformats.org/officeDocument/2006/relationships/customXml" Target="../ink/ink124.xml"/><Relationship Id="rId109" Type="http://schemas.openxmlformats.org/officeDocument/2006/relationships/customXml" Target="../ink/ink172.xml"/><Relationship Id="rId34" Type="http://schemas.openxmlformats.org/officeDocument/2006/relationships/image" Target="../media/image134.png"/><Relationship Id="rId55" Type="http://schemas.openxmlformats.org/officeDocument/2006/relationships/customXml" Target="../ink/ink145.xml"/><Relationship Id="rId76" Type="http://schemas.openxmlformats.org/officeDocument/2006/relationships/image" Target="../media/image155.png"/><Relationship Id="rId97" Type="http://schemas.openxmlformats.org/officeDocument/2006/relationships/customXml" Target="../ink/ink166.xml"/><Relationship Id="rId120" Type="http://schemas.openxmlformats.org/officeDocument/2006/relationships/image" Target="../media/image177.png"/><Relationship Id="rId141" Type="http://schemas.openxmlformats.org/officeDocument/2006/relationships/customXml" Target="../ink/ink188.xml"/><Relationship Id="rId7" Type="http://schemas.openxmlformats.org/officeDocument/2006/relationships/customXml" Target="../ink/ink121.xml"/><Relationship Id="rId162" Type="http://schemas.openxmlformats.org/officeDocument/2006/relationships/image" Target="../media/image198.png"/><Relationship Id="rId183" Type="http://schemas.openxmlformats.org/officeDocument/2006/relationships/customXml" Target="../ink/ink209.xml"/><Relationship Id="rId218" Type="http://schemas.openxmlformats.org/officeDocument/2006/relationships/image" Target="../media/image226.png"/><Relationship Id="rId239" Type="http://schemas.openxmlformats.org/officeDocument/2006/relationships/customXml" Target="../ink/ink237.xml"/><Relationship Id="rId250" Type="http://schemas.openxmlformats.org/officeDocument/2006/relationships/image" Target="../media/image242.png"/><Relationship Id="rId24" Type="http://schemas.openxmlformats.org/officeDocument/2006/relationships/image" Target="../media/image129.png"/><Relationship Id="rId45" Type="http://schemas.openxmlformats.org/officeDocument/2006/relationships/customXml" Target="../ink/ink140.xml"/><Relationship Id="rId66" Type="http://schemas.openxmlformats.org/officeDocument/2006/relationships/image" Target="../media/image150.png"/><Relationship Id="rId87" Type="http://schemas.openxmlformats.org/officeDocument/2006/relationships/customXml" Target="../ink/ink161.xml"/><Relationship Id="rId110" Type="http://schemas.openxmlformats.org/officeDocument/2006/relationships/image" Target="../media/image172.png"/><Relationship Id="rId131" Type="http://schemas.openxmlformats.org/officeDocument/2006/relationships/customXml" Target="../ink/ink183.xml"/><Relationship Id="rId152" Type="http://schemas.openxmlformats.org/officeDocument/2006/relationships/image" Target="../media/image193.png"/><Relationship Id="rId173" Type="http://schemas.openxmlformats.org/officeDocument/2006/relationships/customXml" Target="../ink/ink204.xml"/><Relationship Id="rId194" Type="http://schemas.openxmlformats.org/officeDocument/2006/relationships/image" Target="../media/image214.png"/><Relationship Id="rId208" Type="http://schemas.openxmlformats.org/officeDocument/2006/relationships/image" Target="../media/image221.png"/><Relationship Id="rId229" Type="http://schemas.openxmlformats.org/officeDocument/2006/relationships/customXml" Target="../ink/ink232.xml"/><Relationship Id="rId240" Type="http://schemas.openxmlformats.org/officeDocument/2006/relationships/image" Target="../media/image237.png"/><Relationship Id="rId14" Type="http://schemas.openxmlformats.org/officeDocument/2006/relationships/image" Target="../media/image124.png"/><Relationship Id="rId35" Type="http://schemas.openxmlformats.org/officeDocument/2006/relationships/customXml" Target="../ink/ink135.xml"/><Relationship Id="rId56" Type="http://schemas.openxmlformats.org/officeDocument/2006/relationships/image" Target="../media/image145.png"/><Relationship Id="rId77" Type="http://schemas.openxmlformats.org/officeDocument/2006/relationships/customXml" Target="../ink/ink156.xml"/><Relationship Id="rId100" Type="http://schemas.openxmlformats.org/officeDocument/2006/relationships/image" Target="../media/image167.png"/><Relationship Id="rId8" Type="http://schemas.openxmlformats.org/officeDocument/2006/relationships/image" Target="../media/image121.png"/><Relationship Id="rId98" Type="http://schemas.openxmlformats.org/officeDocument/2006/relationships/image" Target="../media/image166.png"/><Relationship Id="rId121" Type="http://schemas.openxmlformats.org/officeDocument/2006/relationships/customXml" Target="../ink/ink178.xml"/><Relationship Id="rId142" Type="http://schemas.openxmlformats.org/officeDocument/2006/relationships/image" Target="../media/image188.png"/><Relationship Id="rId163" Type="http://schemas.openxmlformats.org/officeDocument/2006/relationships/customXml" Target="../ink/ink199.xml"/><Relationship Id="rId184" Type="http://schemas.openxmlformats.org/officeDocument/2006/relationships/image" Target="../media/image209.png"/><Relationship Id="rId219" Type="http://schemas.openxmlformats.org/officeDocument/2006/relationships/customXml" Target="../ink/ink227.xml"/><Relationship Id="rId230" Type="http://schemas.openxmlformats.org/officeDocument/2006/relationships/image" Target="../media/image232.png"/><Relationship Id="rId251" Type="http://schemas.openxmlformats.org/officeDocument/2006/relationships/customXml" Target="../ink/ink243.xml"/><Relationship Id="rId25" Type="http://schemas.openxmlformats.org/officeDocument/2006/relationships/customXml" Target="../ink/ink130.xml"/><Relationship Id="rId46" Type="http://schemas.openxmlformats.org/officeDocument/2006/relationships/image" Target="../media/image140.png"/><Relationship Id="rId67" Type="http://schemas.openxmlformats.org/officeDocument/2006/relationships/customXml" Target="../ink/ink151.xml"/><Relationship Id="rId88" Type="http://schemas.openxmlformats.org/officeDocument/2006/relationships/image" Target="../media/image161.png"/><Relationship Id="rId111" Type="http://schemas.openxmlformats.org/officeDocument/2006/relationships/customXml" Target="../ink/ink173.xml"/><Relationship Id="rId132" Type="http://schemas.openxmlformats.org/officeDocument/2006/relationships/image" Target="../media/image183.png"/><Relationship Id="rId153" Type="http://schemas.openxmlformats.org/officeDocument/2006/relationships/customXml" Target="../ink/ink194.xml"/><Relationship Id="rId174" Type="http://schemas.openxmlformats.org/officeDocument/2006/relationships/image" Target="../media/image204.png"/><Relationship Id="rId195" Type="http://schemas.openxmlformats.org/officeDocument/2006/relationships/customXml" Target="../ink/ink215.xml"/><Relationship Id="rId209" Type="http://schemas.openxmlformats.org/officeDocument/2006/relationships/customXml" Target="../ink/ink222.xml"/><Relationship Id="rId220" Type="http://schemas.openxmlformats.org/officeDocument/2006/relationships/image" Target="../media/image227.png"/><Relationship Id="rId241" Type="http://schemas.openxmlformats.org/officeDocument/2006/relationships/customXml" Target="../ink/ink238.xml"/><Relationship Id="rId15" Type="http://schemas.openxmlformats.org/officeDocument/2006/relationships/customXml" Target="../ink/ink125.xml"/><Relationship Id="rId36" Type="http://schemas.openxmlformats.org/officeDocument/2006/relationships/image" Target="../media/image135.png"/><Relationship Id="rId57" Type="http://schemas.openxmlformats.org/officeDocument/2006/relationships/customXml" Target="../ink/ink146.xml"/><Relationship Id="rId78" Type="http://schemas.openxmlformats.org/officeDocument/2006/relationships/image" Target="../media/image156.png"/><Relationship Id="rId99" Type="http://schemas.openxmlformats.org/officeDocument/2006/relationships/customXml" Target="../ink/ink167.xml"/><Relationship Id="rId101" Type="http://schemas.openxmlformats.org/officeDocument/2006/relationships/customXml" Target="../ink/ink168.xml"/><Relationship Id="rId122" Type="http://schemas.openxmlformats.org/officeDocument/2006/relationships/image" Target="../media/image178.png"/><Relationship Id="rId143" Type="http://schemas.openxmlformats.org/officeDocument/2006/relationships/customXml" Target="../ink/ink189.xml"/><Relationship Id="rId164" Type="http://schemas.openxmlformats.org/officeDocument/2006/relationships/image" Target="../media/image199.png"/><Relationship Id="rId185" Type="http://schemas.openxmlformats.org/officeDocument/2006/relationships/customXml" Target="../ink/ink210.xml"/><Relationship Id="rId9" Type="http://schemas.openxmlformats.org/officeDocument/2006/relationships/customXml" Target="../ink/ink122.xml"/><Relationship Id="rId210" Type="http://schemas.openxmlformats.org/officeDocument/2006/relationships/image" Target="../media/image222.png"/><Relationship Id="rId26" Type="http://schemas.openxmlformats.org/officeDocument/2006/relationships/image" Target="../media/image130.png"/><Relationship Id="rId231" Type="http://schemas.openxmlformats.org/officeDocument/2006/relationships/customXml" Target="../ink/ink233.xml"/><Relationship Id="rId252" Type="http://schemas.openxmlformats.org/officeDocument/2006/relationships/image" Target="../media/image243.png"/><Relationship Id="rId47" Type="http://schemas.openxmlformats.org/officeDocument/2006/relationships/customXml" Target="../ink/ink141.xml"/><Relationship Id="rId68" Type="http://schemas.openxmlformats.org/officeDocument/2006/relationships/image" Target="../media/image151.png"/><Relationship Id="rId89" Type="http://schemas.openxmlformats.org/officeDocument/2006/relationships/customXml" Target="../ink/ink162.xml"/><Relationship Id="rId112" Type="http://schemas.openxmlformats.org/officeDocument/2006/relationships/image" Target="../media/image173.png"/><Relationship Id="rId133" Type="http://schemas.openxmlformats.org/officeDocument/2006/relationships/customXml" Target="../ink/ink184.xml"/><Relationship Id="rId154" Type="http://schemas.openxmlformats.org/officeDocument/2006/relationships/image" Target="../media/image194.png"/><Relationship Id="rId175" Type="http://schemas.openxmlformats.org/officeDocument/2006/relationships/customXml" Target="../ink/ink205.xml"/><Relationship Id="rId196" Type="http://schemas.openxmlformats.org/officeDocument/2006/relationships/image" Target="../media/image215.png"/><Relationship Id="rId200" Type="http://schemas.openxmlformats.org/officeDocument/2006/relationships/image" Target="../media/image217.png"/><Relationship Id="rId16" Type="http://schemas.openxmlformats.org/officeDocument/2006/relationships/image" Target="../media/image125.png"/><Relationship Id="rId221" Type="http://schemas.openxmlformats.org/officeDocument/2006/relationships/customXml" Target="../ink/ink228.xml"/><Relationship Id="rId242" Type="http://schemas.openxmlformats.org/officeDocument/2006/relationships/image" Target="../media/image238.png"/><Relationship Id="rId37" Type="http://schemas.openxmlformats.org/officeDocument/2006/relationships/customXml" Target="../ink/ink136.xml"/><Relationship Id="rId58" Type="http://schemas.openxmlformats.org/officeDocument/2006/relationships/image" Target="../media/image146.png"/><Relationship Id="rId79" Type="http://schemas.openxmlformats.org/officeDocument/2006/relationships/customXml" Target="../ink/ink157.xml"/><Relationship Id="rId102" Type="http://schemas.openxmlformats.org/officeDocument/2006/relationships/image" Target="../media/image168.png"/><Relationship Id="rId123" Type="http://schemas.openxmlformats.org/officeDocument/2006/relationships/customXml" Target="../ink/ink179.xml"/><Relationship Id="rId144" Type="http://schemas.openxmlformats.org/officeDocument/2006/relationships/image" Target="../media/image189.png"/><Relationship Id="rId90" Type="http://schemas.openxmlformats.org/officeDocument/2006/relationships/image" Target="../media/image162.png"/><Relationship Id="rId165" Type="http://schemas.openxmlformats.org/officeDocument/2006/relationships/customXml" Target="../ink/ink200.xml"/><Relationship Id="rId186" Type="http://schemas.openxmlformats.org/officeDocument/2006/relationships/image" Target="../media/image210.png"/><Relationship Id="rId211" Type="http://schemas.openxmlformats.org/officeDocument/2006/relationships/customXml" Target="../ink/ink223.xml"/><Relationship Id="rId232" Type="http://schemas.openxmlformats.org/officeDocument/2006/relationships/image" Target="../media/image233.png"/><Relationship Id="rId253" Type="http://schemas.openxmlformats.org/officeDocument/2006/relationships/customXml" Target="../ink/ink244.xml"/><Relationship Id="rId27" Type="http://schemas.openxmlformats.org/officeDocument/2006/relationships/customXml" Target="../ink/ink131.xml"/><Relationship Id="rId48" Type="http://schemas.openxmlformats.org/officeDocument/2006/relationships/image" Target="../media/image141.png"/><Relationship Id="rId69" Type="http://schemas.openxmlformats.org/officeDocument/2006/relationships/customXml" Target="../ink/ink152.xml"/><Relationship Id="rId113" Type="http://schemas.openxmlformats.org/officeDocument/2006/relationships/customXml" Target="../ink/ink174.xml"/><Relationship Id="rId134" Type="http://schemas.openxmlformats.org/officeDocument/2006/relationships/image" Target="../media/image184.png"/><Relationship Id="rId80" Type="http://schemas.openxmlformats.org/officeDocument/2006/relationships/image" Target="../media/image157.png"/><Relationship Id="rId155" Type="http://schemas.openxmlformats.org/officeDocument/2006/relationships/customXml" Target="../ink/ink195.xml"/><Relationship Id="rId176" Type="http://schemas.openxmlformats.org/officeDocument/2006/relationships/image" Target="../media/image205.png"/><Relationship Id="rId197" Type="http://schemas.openxmlformats.org/officeDocument/2006/relationships/customXml" Target="../ink/ink216.xml"/><Relationship Id="rId201" Type="http://schemas.openxmlformats.org/officeDocument/2006/relationships/customXml" Target="../ink/ink218.xml"/><Relationship Id="rId222" Type="http://schemas.openxmlformats.org/officeDocument/2006/relationships/image" Target="../media/image228.png"/><Relationship Id="rId243" Type="http://schemas.openxmlformats.org/officeDocument/2006/relationships/customXml" Target="../ink/ink239.xml"/><Relationship Id="rId17" Type="http://schemas.openxmlformats.org/officeDocument/2006/relationships/customXml" Target="../ink/ink126.xml"/><Relationship Id="rId38" Type="http://schemas.openxmlformats.org/officeDocument/2006/relationships/image" Target="../media/image136.png"/><Relationship Id="rId59" Type="http://schemas.openxmlformats.org/officeDocument/2006/relationships/customXml" Target="../ink/ink147.xml"/><Relationship Id="rId103" Type="http://schemas.openxmlformats.org/officeDocument/2006/relationships/customXml" Target="../ink/ink169.xml"/><Relationship Id="rId124" Type="http://schemas.openxmlformats.org/officeDocument/2006/relationships/image" Target="../media/image179.png"/><Relationship Id="rId70" Type="http://schemas.openxmlformats.org/officeDocument/2006/relationships/image" Target="../media/image152.png"/><Relationship Id="rId91" Type="http://schemas.openxmlformats.org/officeDocument/2006/relationships/customXml" Target="../ink/ink163.xml"/><Relationship Id="rId145" Type="http://schemas.openxmlformats.org/officeDocument/2006/relationships/customXml" Target="../ink/ink190.xml"/><Relationship Id="rId166" Type="http://schemas.openxmlformats.org/officeDocument/2006/relationships/image" Target="../media/image200.png"/><Relationship Id="rId187" Type="http://schemas.openxmlformats.org/officeDocument/2006/relationships/customXml" Target="../ink/ink211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23.png"/><Relationship Id="rId233" Type="http://schemas.openxmlformats.org/officeDocument/2006/relationships/customXml" Target="../ink/ink234.xml"/><Relationship Id="rId254" Type="http://schemas.openxmlformats.org/officeDocument/2006/relationships/image" Target="../media/image244.png"/><Relationship Id="rId28" Type="http://schemas.openxmlformats.org/officeDocument/2006/relationships/image" Target="../media/image131.png"/><Relationship Id="rId49" Type="http://schemas.openxmlformats.org/officeDocument/2006/relationships/customXml" Target="../ink/ink142.xml"/><Relationship Id="rId114" Type="http://schemas.openxmlformats.org/officeDocument/2006/relationships/image" Target="../media/image174.png"/><Relationship Id="rId60" Type="http://schemas.openxmlformats.org/officeDocument/2006/relationships/image" Target="../media/image147.png"/><Relationship Id="rId81" Type="http://schemas.openxmlformats.org/officeDocument/2006/relationships/customXml" Target="../ink/ink158.xml"/><Relationship Id="rId135" Type="http://schemas.openxmlformats.org/officeDocument/2006/relationships/customXml" Target="../ink/ink185.xml"/><Relationship Id="rId156" Type="http://schemas.openxmlformats.org/officeDocument/2006/relationships/image" Target="../media/image195.png"/><Relationship Id="rId177" Type="http://schemas.openxmlformats.org/officeDocument/2006/relationships/customXml" Target="../ink/ink206.xml"/><Relationship Id="rId198" Type="http://schemas.openxmlformats.org/officeDocument/2006/relationships/image" Target="../media/image216.png"/><Relationship Id="rId202" Type="http://schemas.openxmlformats.org/officeDocument/2006/relationships/image" Target="../media/image218.png"/><Relationship Id="rId223" Type="http://schemas.openxmlformats.org/officeDocument/2006/relationships/customXml" Target="../ink/ink229.xml"/><Relationship Id="rId244" Type="http://schemas.openxmlformats.org/officeDocument/2006/relationships/image" Target="../media/image239.png"/><Relationship Id="rId18" Type="http://schemas.openxmlformats.org/officeDocument/2006/relationships/image" Target="../media/image126.png"/><Relationship Id="rId39" Type="http://schemas.openxmlformats.org/officeDocument/2006/relationships/customXml" Target="../ink/ink137.xml"/><Relationship Id="rId50" Type="http://schemas.openxmlformats.org/officeDocument/2006/relationships/image" Target="../media/image142.png"/><Relationship Id="rId104" Type="http://schemas.openxmlformats.org/officeDocument/2006/relationships/image" Target="../media/image169.png"/><Relationship Id="rId125" Type="http://schemas.openxmlformats.org/officeDocument/2006/relationships/customXml" Target="../ink/ink180.xml"/><Relationship Id="rId146" Type="http://schemas.openxmlformats.org/officeDocument/2006/relationships/image" Target="../media/image190.png"/><Relationship Id="rId167" Type="http://schemas.openxmlformats.org/officeDocument/2006/relationships/customXml" Target="../ink/ink201.xml"/><Relationship Id="rId188" Type="http://schemas.openxmlformats.org/officeDocument/2006/relationships/image" Target="../media/image211.png"/><Relationship Id="rId71" Type="http://schemas.openxmlformats.org/officeDocument/2006/relationships/customXml" Target="../ink/ink153.xml"/><Relationship Id="rId92" Type="http://schemas.openxmlformats.org/officeDocument/2006/relationships/image" Target="../media/image163.png"/><Relationship Id="rId213" Type="http://schemas.openxmlformats.org/officeDocument/2006/relationships/customXml" Target="../ink/ink224.xml"/><Relationship Id="rId234" Type="http://schemas.openxmlformats.org/officeDocument/2006/relationships/image" Target="../media/image234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32.xml"/><Relationship Id="rId255" Type="http://schemas.openxmlformats.org/officeDocument/2006/relationships/customXml" Target="../ink/ink245.xml"/><Relationship Id="rId40" Type="http://schemas.openxmlformats.org/officeDocument/2006/relationships/image" Target="../media/image137.png"/><Relationship Id="rId115" Type="http://schemas.openxmlformats.org/officeDocument/2006/relationships/customXml" Target="../ink/ink175.xml"/><Relationship Id="rId136" Type="http://schemas.openxmlformats.org/officeDocument/2006/relationships/image" Target="../media/image185.png"/><Relationship Id="rId157" Type="http://schemas.openxmlformats.org/officeDocument/2006/relationships/customXml" Target="../ink/ink196.xml"/><Relationship Id="rId178" Type="http://schemas.openxmlformats.org/officeDocument/2006/relationships/image" Target="../media/image206.png"/><Relationship Id="rId61" Type="http://schemas.openxmlformats.org/officeDocument/2006/relationships/customXml" Target="../ink/ink148.xml"/><Relationship Id="rId82" Type="http://schemas.openxmlformats.org/officeDocument/2006/relationships/image" Target="../media/image158.png"/><Relationship Id="rId199" Type="http://schemas.openxmlformats.org/officeDocument/2006/relationships/customXml" Target="../ink/ink217.xml"/><Relationship Id="rId203" Type="http://schemas.openxmlformats.org/officeDocument/2006/relationships/customXml" Target="../ink/ink219.xml"/><Relationship Id="rId19" Type="http://schemas.openxmlformats.org/officeDocument/2006/relationships/customXml" Target="../ink/ink127.xml"/><Relationship Id="rId224" Type="http://schemas.openxmlformats.org/officeDocument/2006/relationships/image" Target="../media/image229.png"/><Relationship Id="rId245" Type="http://schemas.openxmlformats.org/officeDocument/2006/relationships/customXml" Target="../ink/ink240.xml"/><Relationship Id="rId30" Type="http://schemas.openxmlformats.org/officeDocument/2006/relationships/image" Target="../media/image132.png"/><Relationship Id="rId105" Type="http://schemas.openxmlformats.org/officeDocument/2006/relationships/customXml" Target="../ink/ink170.xml"/><Relationship Id="rId126" Type="http://schemas.openxmlformats.org/officeDocument/2006/relationships/image" Target="../media/image180.png"/><Relationship Id="rId147" Type="http://schemas.openxmlformats.org/officeDocument/2006/relationships/customXml" Target="../ink/ink191.xml"/><Relationship Id="rId168" Type="http://schemas.openxmlformats.org/officeDocument/2006/relationships/image" Target="../media/image201.png"/><Relationship Id="rId51" Type="http://schemas.openxmlformats.org/officeDocument/2006/relationships/customXml" Target="../ink/ink143.xml"/><Relationship Id="rId72" Type="http://schemas.openxmlformats.org/officeDocument/2006/relationships/image" Target="../media/image153.png"/><Relationship Id="rId93" Type="http://schemas.openxmlformats.org/officeDocument/2006/relationships/customXml" Target="../ink/ink164.xml"/><Relationship Id="rId189" Type="http://schemas.openxmlformats.org/officeDocument/2006/relationships/customXml" Target="../ink/ink212.xml"/><Relationship Id="rId3" Type="http://schemas.openxmlformats.org/officeDocument/2006/relationships/customXml" Target="../ink/ink119.xml"/><Relationship Id="rId214" Type="http://schemas.openxmlformats.org/officeDocument/2006/relationships/image" Target="../media/image224.png"/><Relationship Id="rId235" Type="http://schemas.openxmlformats.org/officeDocument/2006/relationships/customXml" Target="../ink/ink235.xml"/><Relationship Id="rId256" Type="http://schemas.openxmlformats.org/officeDocument/2006/relationships/image" Target="../media/image245.png"/><Relationship Id="rId116" Type="http://schemas.openxmlformats.org/officeDocument/2006/relationships/image" Target="../media/image175.png"/><Relationship Id="rId137" Type="http://schemas.openxmlformats.org/officeDocument/2006/relationships/customXml" Target="../ink/ink186.xml"/><Relationship Id="rId158" Type="http://schemas.openxmlformats.org/officeDocument/2006/relationships/image" Target="../media/image196.png"/><Relationship Id="rId20" Type="http://schemas.openxmlformats.org/officeDocument/2006/relationships/image" Target="../media/image127.png"/><Relationship Id="rId41" Type="http://schemas.openxmlformats.org/officeDocument/2006/relationships/customXml" Target="../ink/ink138.xml"/><Relationship Id="rId62" Type="http://schemas.openxmlformats.org/officeDocument/2006/relationships/image" Target="../media/image148.png"/><Relationship Id="rId83" Type="http://schemas.openxmlformats.org/officeDocument/2006/relationships/customXml" Target="../ink/ink159.xml"/><Relationship Id="rId179" Type="http://schemas.openxmlformats.org/officeDocument/2006/relationships/customXml" Target="../ink/ink207.xml"/><Relationship Id="rId190" Type="http://schemas.openxmlformats.org/officeDocument/2006/relationships/image" Target="../media/image212.png"/><Relationship Id="rId204" Type="http://schemas.openxmlformats.org/officeDocument/2006/relationships/image" Target="../media/image219.png"/><Relationship Id="rId225" Type="http://schemas.openxmlformats.org/officeDocument/2006/relationships/customXml" Target="../ink/ink230.xml"/><Relationship Id="rId246" Type="http://schemas.openxmlformats.org/officeDocument/2006/relationships/image" Target="../media/image240.png"/><Relationship Id="rId106" Type="http://schemas.openxmlformats.org/officeDocument/2006/relationships/image" Target="../media/image170.png"/><Relationship Id="rId127" Type="http://schemas.openxmlformats.org/officeDocument/2006/relationships/customXml" Target="../ink/ink181.xml"/><Relationship Id="rId10" Type="http://schemas.openxmlformats.org/officeDocument/2006/relationships/image" Target="../media/image122.png"/><Relationship Id="rId31" Type="http://schemas.openxmlformats.org/officeDocument/2006/relationships/customXml" Target="../ink/ink133.xml"/><Relationship Id="rId52" Type="http://schemas.openxmlformats.org/officeDocument/2006/relationships/image" Target="../media/image143.png"/><Relationship Id="rId73" Type="http://schemas.openxmlformats.org/officeDocument/2006/relationships/customXml" Target="../ink/ink154.xml"/><Relationship Id="rId94" Type="http://schemas.openxmlformats.org/officeDocument/2006/relationships/image" Target="../media/image164.png"/><Relationship Id="rId148" Type="http://schemas.openxmlformats.org/officeDocument/2006/relationships/image" Target="../media/image191.png"/><Relationship Id="rId169" Type="http://schemas.openxmlformats.org/officeDocument/2006/relationships/customXml" Target="../ink/ink202.xml"/><Relationship Id="rId4" Type="http://schemas.openxmlformats.org/officeDocument/2006/relationships/image" Target="../media/image119.png"/><Relationship Id="rId180" Type="http://schemas.openxmlformats.org/officeDocument/2006/relationships/image" Target="../media/image207.png"/><Relationship Id="rId215" Type="http://schemas.openxmlformats.org/officeDocument/2006/relationships/customXml" Target="../ink/ink225.xml"/><Relationship Id="rId236" Type="http://schemas.openxmlformats.org/officeDocument/2006/relationships/image" Target="../media/image23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03.xml"/><Relationship Id="rId21" Type="http://schemas.openxmlformats.org/officeDocument/2006/relationships/customXml" Target="../ink/ink255.xml"/><Relationship Id="rId42" Type="http://schemas.openxmlformats.org/officeDocument/2006/relationships/image" Target="../media/image265.png"/><Relationship Id="rId63" Type="http://schemas.openxmlformats.org/officeDocument/2006/relationships/customXml" Target="../ink/ink276.xml"/><Relationship Id="rId84" Type="http://schemas.openxmlformats.org/officeDocument/2006/relationships/image" Target="../media/image286.png"/><Relationship Id="rId138" Type="http://schemas.openxmlformats.org/officeDocument/2006/relationships/image" Target="../media/image313.png"/><Relationship Id="rId159" Type="http://schemas.openxmlformats.org/officeDocument/2006/relationships/customXml" Target="../ink/ink324.xml"/><Relationship Id="rId170" Type="http://schemas.openxmlformats.org/officeDocument/2006/relationships/image" Target="../media/image329.png"/><Relationship Id="rId191" Type="http://schemas.openxmlformats.org/officeDocument/2006/relationships/customXml" Target="../ink/ink340.xml"/><Relationship Id="rId205" Type="http://schemas.openxmlformats.org/officeDocument/2006/relationships/customXml" Target="../ink/ink347.xml"/><Relationship Id="rId226" Type="http://schemas.openxmlformats.org/officeDocument/2006/relationships/image" Target="../media/image357.png"/><Relationship Id="rId107" Type="http://schemas.openxmlformats.org/officeDocument/2006/relationships/customXml" Target="../ink/ink298.xml"/><Relationship Id="rId11" Type="http://schemas.openxmlformats.org/officeDocument/2006/relationships/customXml" Target="../ink/ink250.xml"/><Relationship Id="rId32" Type="http://schemas.openxmlformats.org/officeDocument/2006/relationships/image" Target="../media/image260.png"/><Relationship Id="rId53" Type="http://schemas.openxmlformats.org/officeDocument/2006/relationships/customXml" Target="../ink/ink271.xml"/><Relationship Id="rId74" Type="http://schemas.openxmlformats.org/officeDocument/2006/relationships/image" Target="../media/image281.png"/><Relationship Id="rId128" Type="http://schemas.openxmlformats.org/officeDocument/2006/relationships/image" Target="../media/image308.png"/><Relationship Id="rId149" Type="http://schemas.openxmlformats.org/officeDocument/2006/relationships/customXml" Target="../ink/ink319.xml"/><Relationship Id="rId5" Type="http://schemas.openxmlformats.org/officeDocument/2006/relationships/customXml" Target="../ink/ink247.xml"/><Relationship Id="rId95" Type="http://schemas.openxmlformats.org/officeDocument/2006/relationships/customXml" Target="../ink/ink292.xml"/><Relationship Id="rId160" Type="http://schemas.openxmlformats.org/officeDocument/2006/relationships/image" Target="../media/image324.png"/><Relationship Id="rId181" Type="http://schemas.openxmlformats.org/officeDocument/2006/relationships/customXml" Target="../ink/ink335.xml"/><Relationship Id="rId216" Type="http://schemas.openxmlformats.org/officeDocument/2006/relationships/image" Target="../media/image352.png"/><Relationship Id="rId22" Type="http://schemas.openxmlformats.org/officeDocument/2006/relationships/image" Target="../media/image255.png"/><Relationship Id="rId43" Type="http://schemas.openxmlformats.org/officeDocument/2006/relationships/customXml" Target="../ink/ink266.xml"/><Relationship Id="rId64" Type="http://schemas.openxmlformats.org/officeDocument/2006/relationships/image" Target="../media/image276.png"/><Relationship Id="rId118" Type="http://schemas.openxmlformats.org/officeDocument/2006/relationships/image" Target="../media/image303.png"/><Relationship Id="rId139" Type="http://schemas.openxmlformats.org/officeDocument/2006/relationships/customXml" Target="../ink/ink314.xml"/><Relationship Id="rId85" Type="http://schemas.openxmlformats.org/officeDocument/2006/relationships/customXml" Target="../ink/ink287.xml"/><Relationship Id="rId150" Type="http://schemas.openxmlformats.org/officeDocument/2006/relationships/image" Target="../media/image319.png"/><Relationship Id="rId171" Type="http://schemas.openxmlformats.org/officeDocument/2006/relationships/customXml" Target="../ink/ink330.xml"/><Relationship Id="rId192" Type="http://schemas.openxmlformats.org/officeDocument/2006/relationships/image" Target="../media/image340.png"/><Relationship Id="rId206" Type="http://schemas.openxmlformats.org/officeDocument/2006/relationships/image" Target="../media/image347.png"/><Relationship Id="rId12" Type="http://schemas.openxmlformats.org/officeDocument/2006/relationships/image" Target="../media/image250.png"/><Relationship Id="rId33" Type="http://schemas.openxmlformats.org/officeDocument/2006/relationships/customXml" Target="../ink/ink261.xml"/><Relationship Id="rId108" Type="http://schemas.openxmlformats.org/officeDocument/2006/relationships/image" Target="../media/image298.png"/><Relationship Id="rId129" Type="http://schemas.openxmlformats.org/officeDocument/2006/relationships/customXml" Target="../ink/ink309.xml"/><Relationship Id="rId54" Type="http://schemas.openxmlformats.org/officeDocument/2006/relationships/image" Target="../media/image271.png"/><Relationship Id="rId75" Type="http://schemas.openxmlformats.org/officeDocument/2006/relationships/customXml" Target="../ink/ink282.xml"/><Relationship Id="rId96" Type="http://schemas.openxmlformats.org/officeDocument/2006/relationships/image" Target="../media/image292.png"/><Relationship Id="rId140" Type="http://schemas.openxmlformats.org/officeDocument/2006/relationships/image" Target="../media/image314.png"/><Relationship Id="rId161" Type="http://schemas.openxmlformats.org/officeDocument/2006/relationships/customXml" Target="../ink/ink325.xml"/><Relationship Id="rId182" Type="http://schemas.openxmlformats.org/officeDocument/2006/relationships/image" Target="../media/image335.png"/><Relationship Id="rId217" Type="http://schemas.openxmlformats.org/officeDocument/2006/relationships/customXml" Target="../ink/ink353.xml"/><Relationship Id="rId6" Type="http://schemas.openxmlformats.org/officeDocument/2006/relationships/image" Target="../media/image247.png"/><Relationship Id="rId23" Type="http://schemas.openxmlformats.org/officeDocument/2006/relationships/customXml" Target="../ink/ink256.xml"/><Relationship Id="rId119" Type="http://schemas.openxmlformats.org/officeDocument/2006/relationships/customXml" Target="../ink/ink304.xml"/><Relationship Id="rId44" Type="http://schemas.openxmlformats.org/officeDocument/2006/relationships/image" Target="../media/image266.png"/><Relationship Id="rId65" Type="http://schemas.openxmlformats.org/officeDocument/2006/relationships/customXml" Target="../ink/ink277.xml"/><Relationship Id="rId86" Type="http://schemas.openxmlformats.org/officeDocument/2006/relationships/image" Target="../media/image287.png"/><Relationship Id="rId130" Type="http://schemas.openxmlformats.org/officeDocument/2006/relationships/image" Target="../media/image309.png"/><Relationship Id="rId151" Type="http://schemas.openxmlformats.org/officeDocument/2006/relationships/customXml" Target="../ink/ink320.xml"/><Relationship Id="rId172" Type="http://schemas.openxmlformats.org/officeDocument/2006/relationships/image" Target="../media/image330.png"/><Relationship Id="rId193" Type="http://schemas.openxmlformats.org/officeDocument/2006/relationships/customXml" Target="../ink/ink341.xml"/><Relationship Id="rId207" Type="http://schemas.openxmlformats.org/officeDocument/2006/relationships/customXml" Target="../ink/ink348.xml"/><Relationship Id="rId13" Type="http://schemas.openxmlformats.org/officeDocument/2006/relationships/customXml" Target="../ink/ink251.xml"/><Relationship Id="rId109" Type="http://schemas.openxmlformats.org/officeDocument/2006/relationships/customXml" Target="../ink/ink299.xml"/><Relationship Id="rId34" Type="http://schemas.openxmlformats.org/officeDocument/2006/relationships/image" Target="../media/image261.png"/><Relationship Id="rId55" Type="http://schemas.openxmlformats.org/officeDocument/2006/relationships/customXml" Target="../ink/ink272.xml"/><Relationship Id="rId76" Type="http://schemas.openxmlformats.org/officeDocument/2006/relationships/image" Target="../media/image282.png"/><Relationship Id="rId97" Type="http://schemas.openxmlformats.org/officeDocument/2006/relationships/customXml" Target="../ink/ink293.xml"/><Relationship Id="rId120" Type="http://schemas.openxmlformats.org/officeDocument/2006/relationships/image" Target="../media/image304.png"/><Relationship Id="rId141" Type="http://schemas.openxmlformats.org/officeDocument/2006/relationships/customXml" Target="../ink/ink315.xml"/><Relationship Id="rId7" Type="http://schemas.openxmlformats.org/officeDocument/2006/relationships/customXml" Target="../ink/ink248.xml"/><Relationship Id="rId162" Type="http://schemas.openxmlformats.org/officeDocument/2006/relationships/image" Target="../media/image325.png"/><Relationship Id="rId183" Type="http://schemas.openxmlformats.org/officeDocument/2006/relationships/customXml" Target="../ink/ink336.xml"/><Relationship Id="rId218" Type="http://schemas.openxmlformats.org/officeDocument/2006/relationships/image" Target="../media/image353.png"/><Relationship Id="rId24" Type="http://schemas.openxmlformats.org/officeDocument/2006/relationships/image" Target="../media/image256.png"/><Relationship Id="rId45" Type="http://schemas.openxmlformats.org/officeDocument/2006/relationships/customXml" Target="../ink/ink267.xml"/><Relationship Id="rId66" Type="http://schemas.openxmlformats.org/officeDocument/2006/relationships/image" Target="../media/image277.png"/><Relationship Id="rId87" Type="http://schemas.openxmlformats.org/officeDocument/2006/relationships/customXml" Target="../ink/ink288.xml"/><Relationship Id="rId110" Type="http://schemas.openxmlformats.org/officeDocument/2006/relationships/image" Target="../media/image299.png"/><Relationship Id="rId131" Type="http://schemas.openxmlformats.org/officeDocument/2006/relationships/customXml" Target="../ink/ink310.xml"/><Relationship Id="rId152" Type="http://schemas.openxmlformats.org/officeDocument/2006/relationships/image" Target="../media/image320.png"/><Relationship Id="rId173" Type="http://schemas.openxmlformats.org/officeDocument/2006/relationships/customXml" Target="../ink/ink331.xml"/><Relationship Id="rId194" Type="http://schemas.openxmlformats.org/officeDocument/2006/relationships/image" Target="../media/image341.png"/><Relationship Id="rId208" Type="http://schemas.openxmlformats.org/officeDocument/2006/relationships/image" Target="../media/image348.png"/><Relationship Id="rId14" Type="http://schemas.openxmlformats.org/officeDocument/2006/relationships/image" Target="../media/image251.png"/><Relationship Id="rId35" Type="http://schemas.openxmlformats.org/officeDocument/2006/relationships/customXml" Target="../ink/ink262.xml"/><Relationship Id="rId56" Type="http://schemas.openxmlformats.org/officeDocument/2006/relationships/image" Target="../media/image272.png"/><Relationship Id="rId77" Type="http://schemas.openxmlformats.org/officeDocument/2006/relationships/customXml" Target="../ink/ink283.xml"/><Relationship Id="rId100" Type="http://schemas.openxmlformats.org/officeDocument/2006/relationships/image" Target="../media/image294.png"/><Relationship Id="rId8" Type="http://schemas.openxmlformats.org/officeDocument/2006/relationships/image" Target="../media/image248.png"/><Relationship Id="rId98" Type="http://schemas.openxmlformats.org/officeDocument/2006/relationships/image" Target="../media/image293.png"/><Relationship Id="rId121" Type="http://schemas.openxmlformats.org/officeDocument/2006/relationships/customXml" Target="../ink/ink305.xml"/><Relationship Id="rId142" Type="http://schemas.openxmlformats.org/officeDocument/2006/relationships/image" Target="../media/image315.png"/><Relationship Id="rId163" Type="http://schemas.openxmlformats.org/officeDocument/2006/relationships/customXml" Target="../ink/ink326.xml"/><Relationship Id="rId184" Type="http://schemas.openxmlformats.org/officeDocument/2006/relationships/image" Target="../media/image336.png"/><Relationship Id="rId219" Type="http://schemas.openxmlformats.org/officeDocument/2006/relationships/customXml" Target="../ink/ink354.xml"/><Relationship Id="rId3" Type="http://schemas.openxmlformats.org/officeDocument/2006/relationships/customXml" Target="../ink/ink246.xml"/><Relationship Id="rId214" Type="http://schemas.openxmlformats.org/officeDocument/2006/relationships/image" Target="../media/image351.png"/><Relationship Id="rId25" Type="http://schemas.openxmlformats.org/officeDocument/2006/relationships/customXml" Target="../ink/ink257.xml"/><Relationship Id="rId46" Type="http://schemas.openxmlformats.org/officeDocument/2006/relationships/image" Target="../media/image267.png"/><Relationship Id="rId67" Type="http://schemas.openxmlformats.org/officeDocument/2006/relationships/customXml" Target="../ink/ink278.xml"/><Relationship Id="rId116" Type="http://schemas.openxmlformats.org/officeDocument/2006/relationships/image" Target="../media/image302.png"/><Relationship Id="rId137" Type="http://schemas.openxmlformats.org/officeDocument/2006/relationships/customXml" Target="../ink/ink313.xml"/><Relationship Id="rId158" Type="http://schemas.openxmlformats.org/officeDocument/2006/relationships/image" Target="../media/image323.png"/><Relationship Id="rId20" Type="http://schemas.openxmlformats.org/officeDocument/2006/relationships/image" Target="../media/image254.png"/><Relationship Id="rId41" Type="http://schemas.openxmlformats.org/officeDocument/2006/relationships/customXml" Target="../ink/ink265.xml"/><Relationship Id="rId62" Type="http://schemas.openxmlformats.org/officeDocument/2006/relationships/image" Target="../media/image275.png"/><Relationship Id="rId83" Type="http://schemas.openxmlformats.org/officeDocument/2006/relationships/customXml" Target="../ink/ink286.xml"/><Relationship Id="rId88" Type="http://schemas.openxmlformats.org/officeDocument/2006/relationships/image" Target="../media/image288.png"/><Relationship Id="rId111" Type="http://schemas.openxmlformats.org/officeDocument/2006/relationships/customXml" Target="../ink/ink300.xml"/><Relationship Id="rId132" Type="http://schemas.openxmlformats.org/officeDocument/2006/relationships/image" Target="../media/image310.png"/><Relationship Id="rId153" Type="http://schemas.openxmlformats.org/officeDocument/2006/relationships/customXml" Target="../ink/ink321.xml"/><Relationship Id="rId174" Type="http://schemas.openxmlformats.org/officeDocument/2006/relationships/image" Target="../media/image331.png"/><Relationship Id="rId179" Type="http://schemas.openxmlformats.org/officeDocument/2006/relationships/customXml" Target="../ink/ink334.xml"/><Relationship Id="rId195" Type="http://schemas.openxmlformats.org/officeDocument/2006/relationships/customXml" Target="../ink/ink342.xml"/><Relationship Id="rId209" Type="http://schemas.openxmlformats.org/officeDocument/2006/relationships/customXml" Target="../ink/ink349.xml"/><Relationship Id="rId190" Type="http://schemas.openxmlformats.org/officeDocument/2006/relationships/image" Target="../media/image339.png"/><Relationship Id="rId204" Type="http://schemas.openxmlformats.org/officeDocument/2006/relationships/image" Target="../media/image346.png"/><Relationship Id="rId220" Type="http://schemas.openxmlformats.org/officeDocument/2006/relationships/image" Target="../media/image354.png"/><Relationship Id="rId225" Type="http://schemas.openxmlformats.org/officeDocument/2006/relationships/customXml" Target="../ink/ink357.xml"/><Relationship Id="rId15" Type="http://schemas.openxmlformats.org/officeDocument/2006/relationships/customXml" Target="../ink/ink252.xml"/><Relationship Id="rId36" Type="http://schemas.openxmlformats.org/officeDocument/2006/relationships/image" Target="../media/image262.png"/><Relationship Id="rId57" Type="http://schemas.openxmlformats.org/officeDocument/2006/relationships/customXml" Target="../ink/ink273.xml"/><Relationship Id="rId106" Type="http://schemas.openxmlformats.org/officeDocument/2006/relationships/image" Target="../media/image297.png"/><Relationship Id="rId127" Type="http://schemas.openxmlformats.org/officeDocument/2006/relationships/customXml" Target="../ink/ink308.xml"/><Relationship Id="rId10" Type="http://schemas.openxmlformats.org/officeDocument/2006/relationships/image" Target="../media/image249.png"/><Relationship Id="rId31" Type="http://schemas.openxmlformats.org/officeDocument/2006/relationships/customXml" Target="../ink/ink260.xml"/><Relationship Id="rId52" Type="http://schemas.openxmlformats.org/officeDocument/2006/relationships/image" Target="../media/image270.png"/><Relationship Id="rId73" Type="http://schemas.openxmlformats.org/officeDocument/2006/relationships/customXml" Target="../ink/ink281.xml"/><Relationship Id="rId78" Type="http://schemas.openxmlformats.org/officeDocument/2006/relationships/image" Target="../media/image283.png"/><Relationship Id="rId94" Type="http://schemas.openxmlformats.org/officeDocument/2006/relationships/image" Target="../media/image291.png"/><Relationship Id="rId99" Type="http://schemas.openxmlformats.org/officeDocument/2006/relationships/customXml" Target="../ink/ink294.xml"/><Relationship Id="rId101" Type="http://schemas.openxmlformats.org/officeDocument/2006/relationships/customXml" Target="../ink/ink295.xml"/><Relationship Id="rId122" Type="http://schemas.openxmlformats.org/officeDocument/2006/relationships/image" Target="../media/image305.png"/><Relationship Id="rId143" Type="http://schemas.openxmlformats.org/officeDocument/2006/relationships/customXml" Target="../ink/ink316.xml"/><Relationship Id="rId148" Type="http://schemas.openxmlformats.org/officeDocument/2006/relationships/image" Target="../media/image318.png"/><Relationship Id="rId164" Type="http://schemas.openxmlformats.org/officeDocument/2006/relationships/image" Target="../media/image326.png"/><Relationship Id="rId169" Type="http://schemas.openxmlformats.org/officeDocument/2006/relationships/customXml" Target="../ink/ink329.xml"/><Relationship Id="rId185" Type="http://schemas.openxmlformats.org/officeDocument/2006/relationships/customXml" Target="../ink/ink337.xml"/><Relationship Id="rId4" Type="http://schemas.openxmlformats.org/officeDocument/2006/relationships/image" Target="../media/image246.png"/><Relationship Id="rId9" Type="http://schemas.openxmlformats.org/officeDocument/2006/relationships/customXml" Target="../ink/ink249.xml"/><Relationship Id="rId180" Type="http://schemas.openxmlformats.org/officeDocument/2006/relationships/image" Target="../media/image334.png"/><Relationship Id="rId210" Type="http://schemas.openxmlformats.org/officeDocument/2006/relationships/image" Target="../media/image349.png"/><Relationship Id="rId215" Type="http://schemas.openxmlformats.org/officeDocument/2006/relationships/customXml" Target="../ink/ink352.xml"/><Relationship Id="rId26" Type="http://schemas.openxmlformats.org/officeDocument/2006/relationships/image" Target="../media/image257.png"/><Relationship Id="rId47" Type="http://schemas.openxmlformats.org/officeDocument/2006/relationships/customXml" Target="../ink/ink268.xml"/><Relationship Id="rId68" Type="http://schemas.openxmlformats.org/officeDocument/2006/relationships/image" Target="../media/image278.png"/><Relationship Id="rId89" Type="http://schemas.openxmlformats.org/officeDocument/2006/relationships/customXml" Target="../ink/ink289.xml"/><Relationship Id="rId112" Type="http://schemas.openxmlformats.org/officeDocument/2006/relationships/image" Target="../media/image300.png"/><Relationship Id="rId133" Type="http://schemas.openxmlformats.org/officeDocument/2006/relationships/customXml" Target="../ink/ink311.xml"/><Relationship Id="rId154" Type="http://schemas.openxmlformats.org/officeDocument/2006/relationships/image" Target="../media/image321.png"/><Relationship Id="rId175" Type="http://schemas.openxmlformats.org/officeDocument/2006/relationships/customXml" Target="../ink/ink332.xml"/><Relationship Id="rId196" Type="http://schemas.openxmlformats.org/officeDocument/2006/relationships/image" Target="../media/image342.png"/><Relationship Id="rId200" Type="http://schemas.openxmlformats.org/officeDocument/2006/relationships/image" Target="../media/image344.png"/><Relationship Id="rId16" Type="http://schemas.openxmlformats.org/officeDocument/2006/relationships/image" Target="../media/image252.png"/><Relationship Id="rId221" Type="http://schemas.openxmlformats.org/officeDocument/2006/relationships/customXml" Target="../ink/ink355.xml"/><Relationship Id="rId37" Type="http://schemas.openxmlformats.org/officeDocument/2006/relationships/customXml" Target="../ink/ink263.xml"/><Relationship Id="rId58" Type="http://schemas.openxmlformats.org/officeDocument/2006/relationships/image" Target="../media/image273.png"/><Relationship Id="rId79" Type="http://schemas.openxmlformats.org/officeDocument/2006/relationships/customXml" Target="../ink/ink284.xml"/><Relationship Id="rId102" Type="http://schemas.openxmlformats.org/officeDocument/2006/relationships/image" Target="../media/image295.png"/><Relationship Id="rId123" Type="http://schemas.openxmlformats.org/officeDocument/2006/relationships/customXml" Target="../ink/ink306.xml"/><Relationship Id="rId144" Type="http://schemas.openxmlformats.org/officeDocument/2006/relationships/image" Target="../media/image316.png"/><Relationship Id="rId90" Type="http://schemas.openxmlformats.org/officeDocument/2006/relationships/image" Target="../media/image289.png"/><Relationship Id="rId165" Type="http://schemas.openxmlformats.org/officeDocument/2006/relationships/customXml" Target="../ink/ink327.xml"/><Relationship Id="rId186" Type="http://schemas.openxmlformats.org/officeDocument/2006/relationships/image" Target="../media/image337.png"/><Relationship Id="rId211" Type="http://schemas.openxmlformats.org/officeDocument/2006/relationships/customXml" Target="../ink/ink350.xml"/><Relationship Id="rId27" Type="http://schemas.openxmlformats.org/officeDocument/2006/relationships/customXml" Target="../ink/ink258.xml"/><Relationship Id="rId48" Type="http://schemas.openxmlformats.org/officeDocument/2006/relationships/image" Target="../media/image268.png"/><Relationship Id="rId69" Type="http://schemas.openxmlformats.org/officeDocument/2006/relationships/customXml" Target="../ink/ink279.xml"/><Relationship Id="rId113" Type="http://schemas.openxmlformats.org/officeDocument/2006/relationships/customXml" Target="../ink/ink301.xml"/><Relationship Id="rId134" Type="http://schemas.openxmlformats.org/officeDocument/2006/relationships/image" Target="../media/image311.png"/><Relationship Id="rId80" Type="http://schemas.openxmlformats.org/officeDocument/2006/relationships/image" Target="../media/image284.png"/><Relationship Id="rId155" Type="http://schemas.openxmlformats.org/officeDocument/2006/relationships/customXml" Target="../ink/ink322.xml"/><Relationship Id="rId176" Type="http://schemas.openxmlformats.org/officeDocument/2006/relationships/image" Target="../media/image332.png"/><Relationship Id="rId197" Type="http://schemas.openxmlformats.org/officeDocument/2006/relationships/customXml" Target="../ink/ink343.xml"/><Relationship Id="rId201" Type="http://schemas.openxmlformats.org/officeDocument/2006/relationships/customXml" Target="../ink/ink345.xml"/><Relationship Id="rId222" Type="http://schemas.openxmlformats.org/officeDocument/2006/relationships/image" Target="../media/image355.png"/><Relationship Id="rId17" Type="http://schemas.openxmlformats.org/officeDocument/2006/relationships/customXml" Target="../ink/ink253.xml"/><Relationship Id="rId38" Type="http://schemas.openxmlformats.org/officeDocument/2006/relationships/image" Target="../media/image263.png"/><Relationship Id="rId59" Type="http://schemas.openxmlformats.org/officeDocument/2006/relationships/customXml" Target="../ink/ink274.xml"/><Relationship Id="rId103" Type="http://schemas.openxmlformats.org/officeDocument/2006/relationships/customXml" Target="../ink/ink296.xml"/><Relationship Id="rId124" Type="http://schemas.openxmlformats.org/officeDocument/2006/relationships/image" Target="../media/image306.png"/><Relationship Id="rId70" Type="http://schemas.openxmlformats.org/officeDocument/2006/relationships/image" Target="../media/image279.png"/><Relationship Id="rId91" Type="http://schemas.openxmlformats.org/officeDocument/2006/relationships/customXml" Target="../ink/ink290.xml"/><Relationship Id="rId145" Type="http://schemas.openxmlformats.org/officeDocument/2006/relationships/customXml" Target="../ink/ink317.xml"/><Relationship Id="rId166" Type="http://schemas.openxmlformats.org/officeDocument/2006/relationships/image" Target="../media/image327.png"/><Relationship Id="rId187" Type="http://schemas.openxmlformats.org/officeDocument/2006/relationships/customXml" Target="../ink/ink338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50.png"/><Relationship Id="rId28" Type="http://schemas.openxmlformats.org/officeDocument/2006/relationships/image" Target="../media/image258.png"/><Relationship Id="rId49" Type="http://schemas.openxmlformats.org/officeDocument/2006/relationships/customXml" Target="../ink/ink269.xml"/><Relationship Id="rId114" Type="http://schemas.openxmlformats.org/officeDocument/2006/relationships/image" Target="../media/image301.png"/><Relationship Id="rId60" Type="http://schemas.openxmlformats.org/officeDocument/2006/relationships/image" Target="../media/image274.png"/><Relationship Id="rId81" Type="http://schemas.openxmlformats.org/officeDocument/2006/relationships/customXml" Target="../ink/ink285.xml"/><Relationship Id="rId135" Type="http://schemas.openxmlformats.org/officeDocument/2006/relationships/customXml" Target="../ink/ink312.xml"/><Relationship Id="rId156" Type="http://schemas.openxmlformats.org/officeDocument/2006/relationships/image" Target="../media/image322.png"/><Relationship Id="rId177" Type="http://schemas.openxmlformats.org/officeDocument/2006/relationships/customXml" Target="../ink/ink333.xml"/><Relationship Id="rId198" Type="http://schemas.openxmlformats.org/officeDocument/2006/relationships/image" Target="../media/image343.png"/><Relationship Id="rId202" Type="http://schemas.openxmlformats.org/officeDocument/2006/relationships/image" Target="../media/image345.png"/><Relationship Id="rId223" Type="http://schemas.openxmlformats.org/officeDocument/2006/relationships/customXml" Target="../ink/ink356.xml"/><Relationship Id="rId18" Type="http://schemas.openxmlformats.org/officeDocument/2006/relationships/image" Target="../media/image253.png"/><Relationship Id="rId39" Type="http://schemas.openxmlformats.org/officeDocument/2006/relationships/customXml" Target="../ink/ink264.xml"/><Relationship Id="rId50" Type="http://schemas.openxmlformats.org/officeDocument/2006/relationships/image" Target="../media/image269.png"/><Relationship Id="rId104" Type="http://schemas.openxmlformats.org/officeDocument/2006/relationships/image" Target="../media/image296.png"/><Relationship Id="rId125" Type="http://schemas.openxmlformats.org/officeDocument/2006/relationships/customXml" Target="../ink/ink307.xml"/><Relationship Id="rId146" Type="http://schemas.openxmlformats.org/officeDocument/2006/relationships/image" Target="../media/image317.png"/><Relationship Id="rId167" Type="http://schemas.openxmlformats.org/officeDocument/2006/relationships/customXml" Target="../ink/ink328.xml"/><Relationship Id="rId188" Type="http://schemas.openxmlformats.org/officeDocument/2006/relationships/image" Target="../media/image338.png"/><Relationship Id="rId71" Type="http://schemas.openxmlformats.org/officeDocument/2006/relationships/customXml" Target="../ink/ink280.xml"/><Relationship Id="rId92" Type="http://schemas.openxmlformats.org/officeDocument/2006/relationships/image" Target="../media/image290.png"/><Relationship Id="rId213" Type="http://schemas.openxmlformats.org/officeDocument/2006/relationships/customXml" Target="../ink/ink351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259.xml"/><Relationship Id="rId40" Type="http://schemas.openxmlformats.org/officeDocument/2006/relationships/image" Target="../media/image264.png"/><Relationship Id="rId115" Type="http://schemas.openxmlformats.org/officeDocument/2006/relationships/customXml" Target="../ink/ink302.xml"/><Relationship Id="rId136" Type="http://schemas.openxmlformats.org/officeDocument/2006/relationships/image" Target="../media/image312.png"/><Relationship Id="rId157" Type="http://schemas.openxmlformats.org/officeDocument/2006/relationships/customXml" Target="../ink/ink323.xml"/><Relationship Id="rId178" Type="http://schemas.openxmlformats.org/officeDocument/2006/relationships/image" Target="../media/image333.png"/><Relationship Id="rId61" Type="http://schemas.openxmlformats.org/officeDocument/2006/relationships/customXml" Target="../ink/ink275.xml"/><Relationship Id="rId82" Type="http://schemas.openxmlformats.org/officeDocument/2006/relationships/image" Target="../media/image285.png"/><Relationship Id="rId199" Type="http://schemas.openxmlformats.org/officeDocument/2006/relationships/customXml" Target="../ink/ink344.xml"/><Relationship Id="rId203" Type="http://schemas.openxmlformats.org/officeDocument/2006/relationships/customXml" Target="../ink/ink346.xml"/><Relationship Id="rId19" Type="http://schemas.openxmlformats.org/officeDocument/2006/relationships/customXml" Target="../ink/ink254.xml"/><Relationship Id="rId224" Type="http://schemas.openxmlformats.org/officeDocument/2006/relationships/image" Target="../media/image356.png"/><Relationship Id="rId30" Type="http://schemas.openxmlformats.org/officeDocument/2006/relationships/image" Target="../media/image259.png"/><Relationship Id="rId105" Type="http://schemas.openxmlformats.org/officeDocument/2006/relationships/customXml" Target="../ink/ink297.xml"/><Relationship Id="rId126" Type="http://schemas.openxmlformats.org/officeDocument/2006/relationships/image" Target="../media/image307.png"/><Relationship Id="rId147" Type="http://schemas.openxmlformats.org/officeDocument/2006/relationships/customXml" Target="../ink/ink318.xml"/><Relationship Id="rId168" Type="http://schemas.openxmlformats.org/officeDocument/2006/relationships/image" Target="../media/image328.png"/><Relationship Id="rId51" Type="http://schemas.openxmlformats.org/officeDocument/2006/relationships/customXml" Target="../ink/ink270.xml"/><Relationship Id="rId72" Type="http://schemas.openxmlformats.org/officeDocument/2006/relationships/image" Target="../media/image280.png"/><Relationship Id="rId93" Type="http://schemas.openxmlformats.org/officeDocument/2006/relationships/customXml" Target="../ink/ink291.xml"/><Relationship Id="rId189" Type="http://schemas.openxmlformats.org/officeDocument/2006/relationships/customXml" Target="../ink/ink339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5.png"/><Relationship Id="rId299" Type="http://schemas.openxmlformats.org/officeDocument/2006/relationships/image" Target="../media/image506.png"/><Relationship Id="rId21" Type="http://schemas.openxmlformats.org/officeDocument/2006/relationships/image" Target="../media/image367.png"/><Relationship Id="rId63" Type="http://schemas.openxmlformats.org/officeDocument/2006/relationships/image" Target="../media/image388.png"/><Relationship Id="rId159" Type="http://schemas.openxmlformats.org/officeDocument/2006/relationships/image" Target="../media/image436.png"/><Relationship Id="rId324" Type="http://schemas.openxmlformats.org/officeDocument/2006/relationships/customXml" Target="../ink/ink519.xml"/><Relationship Id="rId366" Type="http://schemas.openxmlformats.org/officeDocument/2006/relationships/customXml" Target="../ink/ink540.xml"/><Relationship Id="rId170" Type="http://schemas.openxmlformats.org/officeDocument/2006/relationships/customXml" Target="../ink/ink442.xml"/><Relationship Id="rId226" Type="http://schemas.openxmlformats.org/officeDocument/2006/relationships/customXml" Target="../ink/ink470.xml"/><Relationship Id="rId268" Type="http://schemas.openxmlformats.org/officeDocument/2006/relationships/customXml" Target="../ink/ink491.xml"/><Relationship Id="rId32" Type="http://schemas.openxmlformats.org/officeDocument/2006/relationships/customXml" Target="../ink/ink373.xml"/><Relationship Id="rId74" Type="http://schemas.openxmlformats.org/officeDocument/2006/relationships/customXml" Target="../ink/ink394.xml"/><Relationship Id="rId128" Type="http://schemas.openxmlformats.org/officeDocument/2006/relationships/customXml" Target="../ink/ink421.xml"/><Relationship Id="rId335" Type="http://schemas.openxmlformats.org/officeDocument/2006/relationships/image" Target="../media/image524.png"/><Relationship Id="rId5" Type="http://schemas.openxmlformats.org/officeDocument/2006/relationships/image" Target="../media/image359.png"/><Relationship Id="rId181" Type="http://schemas.openxmlformats.org/officeDocument/2006/relationships/image" Target="../media/image447.png"/><Relationship Id="rId237" Type="http://schemas.openxmlformats.org/officeDocument/2006/relationships/image" Target="../media/image475.png"/><Relationship Id="rId279" Type="http://schemas.openxmlformats.org/officeDocument/2006/relationships/image" Target="../media/image496.png"/><Relationship Id="rId43" Type="http://schemas.openxmlformats.org/officeDocument/2006/relationships/image" Target="../media/image378.png"/><Relationship Id="rId139" Type="http://schemas.openxmlformats.org/officeDocument/2006/relationships/image" Target="../media/image426.png"/><Relationship Id="rId290" Type="http://schemas.openxmlformats.org/officeDocument/2006/relationships/customXml" Target="../ink/ink502.xml"/><Relationship Id="rId304" Type="http://schemas.openxmlformats.org/officeDocument/2006/relationships/customXml" Target="../ink/ink509.xml"/><Relationship Id="rId346" Type="http://schemas.openxmlformats.org/officeDocument/2006/relationships/customXml" Target="../ink/ink530.xml"/><Relationship Id="rId85" Type="http://schemas.openxmlformats.org/officeDocument/2006/relationships/image" Target="../media/image399.png"/><Relationship Id="rId150" Type="http://schemas.openxmlformats.org/officeDocument/2006/relationships/customXml" Target="../ink/ink432.xml"/><Relationship Id="rId192" Type="http://schemas.openxmlformats.org/officeDocument/2006/relationships/customXml" Target="../ink/ink453.xml"/><Relationship Id="rId206" Type="http://schemas.openxmlformats.org/officeDocument/2006/relationships/customXml" Target="../ink/ink460.xml"/><Relationship Id="rId248" Type="http://schemas.openxmlformats.org/officeDocument/2006/relationships/customXml" Target="../ink/ink481.xml"/><Relationship Id="rId12" Type="http://schemas.openxmlformats.org/officeDocument/2006/relationships/customXml" Target="../ink/ink363.xml"/><Relationship Id="rId108" Type="http://schemas.openxmlformats.org/officeDocument/2006/relationships/customXml" Target="../ink/ink411.xml"/><Relationship Id="rId315" Type="http://schemas.openxmlformats.org/officeDocument/2006/relationships/image" Target="../media/image514.png"/><Relationship Id="rId357" Type="http://schemas.openxmlformats.org/officeDocument/2006/relationships/image" Target="../media/image535.png"/><Relationship Id="rId54" Type="http://schemas.openxmlformats.org/officeDocument/2006/relationships/customXml" Target="../ink/ink384.xml"/><Relationship Id="rId96" Type="http://schemas.openxmlformats.org/officeDocument/2006/relationships/customXml" Target="../ink/ink405.xml"/><Relationship Id="rId161" Type="http://schemas.openxmlformats.org/officeDocument/2006/relationships/image" Target="../media/image437.png"/><Relationship Id="rId217" Type="http://schemas.openxmlformats.org/officeDocument/2006/relationships/image" Target="../media/image465.png"/><Relationship Id="rId259" Type="http://schemas.openxmlformats.org/officeDocument/2006/relationships/image" Target="../media/image486.png"/><Relationship Id="rId23" Type="http://schemas.openxmlformats.org/officeDocument/2006/relationships/image" Target="../media/image368.png"/><Relationship Id="rId119" Type="http://schemas.openxmlformats.org/officeDocument/2006/relationships/image" Target="../media/image416.png"/><Relationship Id="rId270" Type="http://schemas.openxmlformats.org/officeDocument/2006/relationships/customXml" Target="../ink/ink492.xml"/><Relationship Id="rId326" Type="http://schemas.openxmlformats.org/officeDocument/2006/relationships/customXml" Target="../ink/ink520.xml"/><Relationship Id="rId65" Type="http://schemas.openxmlformats.org/officeDocument/2006/relationships/image" Target="../media/image389.png"/><Relationship Id="rId130" Type="http://schemas.openxmlformats.org/officeDocument/2006/relationships/customXml" Target="../ink/ink422.xml"/><Relationship Id="rId368" Type="http://schemas.openxmlformats.org/officeDocument/2006/relationships/customXml" Target="../ink/ink541.xml"/><Relationship Id="rId172" Type="http://schemas.openxmlformats.org/officeDocument/2006/relationships/customXml" Target="../ink/ink443.xml"/><Relationship Id="rId228" Type="http://schemas.openxmlformats.org/officeDocument/2006/relationships/customXml" Target="../ink/ink471.xml"/><Relationship Id="rId281" Type="http://schemas.openxmlformats.org/officeDocument/2006/relationships/image" Target="../media/image497.png"/><Relationship Id="rId337" Type="http://schemas.openxmlformats.org/officeDocument/2006/relationships/image" Target="../media/image525.png"/><Relationship Id="rId34" Type="http://schemas.openxmlformats.org/officeDocument/2006/relationships/customXml" Target="../ink/ink374.xml"/><Relationship Id="rId76" Type="http://schemas.openxmlformats.org/officeDocument/2006/relationships/customXml" Target="../ink/ink395.xml"/><Relationship Id="rId141" Type="http://schemas.openxmlformats.org/officeDocument/2006/relationships/image" Target="../media/image427.png"/><Relationship Id="rId7" Type="http://schemas.openxmlformats.org/officeDocument/2006/relationships/image" Target="../media/image360.png"/><Relationship Id="rId183" Type="http://schemas.openxmlformats.org/officeDocument/2006/relationships/image" Target="../media/image448.png"/><Relationship Id="rId239" Type="http://schemas.openxmlformats.org/officeDocument/2006/relationships/image" Target="../media/image476.png"/><Relationship Id="rId250" Type="http://schemas.openxmlformats.org/officeDocument/2006/relationships/customXml" Target="../ink/ink482.xml"/><Relationship Id="rId292" Type="http://schemas.openxmlformats.org/officeDocument/2006/relationships/customXml" Target="../ink/ink503.xml"/><Relationship Id="rId306" Type="http://schemas.openxmlformats.org/officeDocument/2006/relationships/customXml" Target="../ink/ink510.xml"/><Relationship Id="rId45" Type="http://schemas.openxmlformats.org/officeDocument/2006/relationships/image" Target="../media/image379.png"/><Relationship Id="rId87" Type="http://schemas.openxmlformats.org/officeDocument/2006/relationships/image" Target="../media/image400.png"/><Relationship Id="rId110" Type="http://schemas.openxmlformats.org/officeDocument/2006/relationships/customXml" Target="../ink/ink412.xml"/><Relationship Id="rId348" Type="http://schemas.openxmlformats.org/officeDocument/2006/relationships/customXml" Target="../ink/ink531.xml"/><Relationship Id="rId152" Type="http://schemas.openxmlformats.org/officeDocument/2006/relationships/customXml" Target="../ink/ink433.xml"/><Relationship Id="rId194" Type="http://schemas.openxmlformats.org/officeDocument/2006/relationships/customXml" Target="../ink/ink454.xml"/><Relationship Id="rId208" Type="http://schemas.openxmlformats.org/officeDocument/2006/relationships/customXml" Target="../ink/ink461.xml"/><Relationship Id="rId261" Type="http://schemas.openxmlformats.org/officeDocument/2006/relationships/image" Target="../media/image487.png"/><Relationship Id="rId14" Type="http://schemas.openxmlformats.org/officeDocument/2006/relationships/customXml" Target="../ink/ink364.xml"/><Relationship Id="rId56" Type="http://schemas.openxmlformats.org/officeDocument/2006/relationships/customXml" Target="../ink/ink385.xml"/><Relationship Id="rId317" Type="http://schemas.openxmlformats.org/officeDocument/2006/relationships/image" Target="../media/image515.png"/><Relationship Id="rId359" Type="http://schemas.openxmlformats.org/officeDocument/2006/relationships/image" Target="../media/image536.png"/><Relationship Id="rId98" Type="http://schemas.openxmlformats.org/officeDocument/2006/relationships/customXml" Target="../ink/ink406.xml"/><Relationship Id="rId121" Type="http://schemas.openxmlformats.org/officeDocument/2006/relationships/image" Target="../media/image417.png"/><Relationship Id="rId163" Type="http://schemas.openxmlformats.org/officeDocument/2006/relationships/image" Target="../media/image438.png"/><Relationship Id="rId219" Type="http://schemas.openxmlformats.org/officeDocument/2006/relationships/image" Target="../media/image466.png"/><Relationship Id="rId370" Type="http://schemas.openxmlformats.org/officeDocument/2006/relationships/customXml" Target="../ink/ink542.xml"/><Relationship Id="rId230" Type="http://schemas.openxmlformats.org/officeDocument/2006/relationships/customXml" Target="../ink/ink472.xml"/><Relationship Id="rId25" Type="http://schemas.openxmlformats.org/officeDocument/2006/relationships/image" Target="../media/image369.png"/><Relationship Id="rId67" Type="http://schemas.openxmlformats.org/officeDocument/2006/relationships/image" Target="../media/image390.png"/><Relationship Id="rId272" Type="http://schemas.openxmlformats.org/officeDocument/2006/relationships/customXml" Target="../ink/ink493.xml"/><Relationship Id="rId328" Type="http://schemas.openxmlformats.org/officeDocument/2006/relationships/customXml" Target="../ink/ink521.xml"/><Relationship Id="rId132" Type="http://schemas.openxmlformats.org/officeDocument/2006/relationships/customXml" Target="../ink/ink423.xml"/><Relationship Id="rId174" Type="http://schemas.openxmlformats.org/officeDocument/2006/relationships/customXml" Target="../ink/ink444.xml"/><Relationship Id="rId241" Type="http://schemas.openxmlformats.org/officeDocument/2006/relationships/image" Target="../media/image477.png"/><Relationship Id="rId15" Type="http://schemas.openxmlformats.org/officeDocument/2006/relationships/image" Target="../media/image364.png"/><Relationship Id="rId36" Type="http://schemas.openxmlformats.org/officeDocument/2006/relationships/customXml" Target="../ink/ink375.xml"/><Relationship Id="rId57" Type="http://schemas.openxmlformats.org/officeDocument/2006/relationships/image" Target="../media/image385.png"/><Relationship Id="rId262" Type="http://schemas.openxmlformats.org/officeDocument/2006/relationships/customXml" Target="../ink/ink488.xml"/><Relationship Id="rId283" Type="http://schemas.openxmlformats.org/officeDocument/2006/relationships/image" Target="../media/image498.png"/><Relationship Id="rId318" Type="http://schemas.openxmlformats.org/officeDocument/2006/relationships/customXml" Target="../ink/ink516.xml"/><Relationship Id="rId339" Type="http://schemas.openxmlformats.org/officeDocument/2006/relationships/image" Target="../media/image526.png"/><Relationship Id="rId78" Type="http://schemas.openxmlformats.org/officeDocument/2006/relationships/customXml" Target="../ink/ink396.xml"/><Relationship Id="rId99" Type="http://schemas.openxmlformats.org/officeDocument/2006/relationships/image" Target="../media/image406.png"/><Relationship Id="rId101" Type="http://schemas.openxmlformats.org/officeDocument/2006/relationships/image" Target="../media/image407.png"/><Relationship Id="rId122" Type="http://schemas.openxmlformats.org/officeDocument/2006/relationships/customXml" Target="../ink/ink418.xml"/><Relationship Id="rId143" Type="http://schemas.openxmlformats.org/officeDocument/2006/relationships/image" Target="../media/image428.png"/><Relationship Id="rId164" Type="http://schemas.openxmlformats.org/officeDocument/2006/relationships/customXml" Target="../ink/ink439.xml"/><Relationship Id="rId185" Type="http://schemas.openxmlformats.org/officeDocument/2006/relationships/image" Target="../media/image449.png"/><Relationship Id="rId350" Type="http://schemas.openxmlformats.org/officeDocument/2006/relationships/customXml" Target="../ink/ink532.xml"/><Relationship Id="rId371" Type="http://schemas.openxmlformats.org/officeDocument/2006/relationships/image" Target="../media/image542.png"/><Relationship Id="rId9" Type="http://schemas.openxmlformats.org/officeDocument/2006/relationships/image" Target="../media/image361.png"/><Relationship Id="rId210" Type="http://schemas.openxmlformats.org/officeDocument/2006/relationships/customXml" Target="../ink/ink462.xml"/><Relationship Id="rId26" Type="http://schemas.openxmlformats.org/officeDocument/2006/relationships/customXml" Target="../ink/ink370.xml"/><Relationship Id="rId231" Type="http://schemas.openxmlformats.org/officeDocument/2006/relationships/image" Target="../media/image472.png"/><Relationship Id="rId252" Type="http://schemas.openxmlformats.org/officeDocument/2006/relationships/customXml" Target="../ink/ink483.xml"/><Relationship Id="rId273" Type="http://schemas.openxmlformats.org/officeDocument/2006/relationships/image" Target="../media/image493.png"/><Relationship Id="rId294" Type="http://schemas.openxmlformats.org/officeDocument/2006/relationships/customXml" Target="../ink/ink504.xml"/><Relationship Id="rId308" Type="http://schemas.openxmlformats.org/officeDocument/2006/relationships/customXml" Target="../ink/ink511.xml"/><Relationship Id="rId329" Type="http://schemas.openxmlformats.org/officeDocument/2006/relationships/image" Target="../media/image521.png"/><Relationship Id="rId47" Type="http://schemas.openxmlformats.org/officeDocument/2006/relationships/image" Target="../media/image380.png"/><Relationship Id="rId68" Type="http://schemas.openxmlformats.org/officeDocument/2006/relationships/customXml" Target="../ink/ink391.xml"/><Relationship Id="rId89" Type="http://schemas.openxmlformats.org/officeDocument/2006/relationships/image" Target="../media/image401.png"/><Relationship Id="rId112" Type="http://schemas.openxmlformats.org/officeDocument/2006/relationships/customXml" Target="../ink/ink413.xml"/><Relationship Id="rId133" Type="http://schemas.openxmlformats.org/officeDocument/2006/relationships/image" Target="../media/image423.png"/><Relationship Id="rId154" Type="http://schemas.openxmlformats.org/officeDocument/2006/relationships/customXml" Target="../ink/ink434.xml"/><Relationship Id="rId175" Type="http://schemas.openxmlformats.org/officeDocument/2006/relationships/image" Target="../media/image444.png"/><Relationship Id="rId340" Type="http://schemas.openxmlformats.org/officeDocument/2006/relationships/customXml" Target="../ink/ink527.xml"/><Relationship Id="rId361" Type="http://schemas.openxmlformats.org/officeDocument/2006/relationships/image" Target="../media/image537.png"/><Relationship Id="rId196" Type="http://schemas.openxmlformats.org/officeDocument/2006/relationships/customXml" Target="../ink/ink455.xml"/><Relationship Id="rId200" Type="http://schemas.openxmlformats.org/officeDocument/2006/relationships/customXml" Target="../ink/ink457.xml"/><Relationship Id="rId16" Type="http://schemas.openxmlformats.org/officeDocument/2006/relationships/customXml" Target="../ink/ink365.xml"/><Relationship Id="rId221" Type="http://schemas.openxmlformats.org/officeDocument/2006/relationships/image" Target="../media/image467.png"/><Relationship Id="rId242" Type="http://schemas.openxmlformats.org/officeDocument/2006/relationships/customXml" Target="../ink/ink478.xml"/><Relationship Id="rId263" Type="http://schemas.openxmlformats.org/officeDocument/2006/relationships/image" Target="../media/image488.png"/><Relationship Id="rId284" Type="http://schemas.openxmlformats.org/officeDocument/2006/relationships/customXml" Target="../ink/ink499.xml"/><Relationship Id="rId319" Type="http://schemas.openxmlformats.org/officeDocument/2006/relationships/image" Target="../media/image516.png"/><Relationship Id="rId37" Type="http://schemas.openxmlformats.org/officeDocument/2006/relationships/image" Target="../media/image375.png"/><Relationship Id="rId58" Type="http://schemas.openxmlformats.org/officeDocument/2006/relationships/customXml" Target="../ink/ink386.xml"/><Relationship Id="rId79" Type="http://schemas.openxmlformats.org/officeDocument/2006/relationships/image" Target="../media/image396.png"/><Relationship Id="rId102" Type="http://schemas.openxmlformats.org/officeDocument/2006/relationships/customXml" Target="../ink/ink408.xml"/><Relationship Id="rId123" Type="http://schemas.openxmlformats.org/officeDocument/2006/relationships/image" Target="../media/image418.png"/><Relationship Id="rId144" Type="http://schemas.openxmlformats.org/officeDocument/2006/relationships/customXml" Target="../ink/ink429.xml"/><Relationship Id="rId330" Type="http://schemas.openxmlformats.org/officeDocument/2006/relationships/customXml" Target="../ink/ink522.xml"/><Relationship Id="rId90" Type="http://schemas.openxmlformats.org/officeDocument/2006/relationships/customXml" Target="../ink/ink402.xml"/><Relationship Id="rId165" Type="http://schemas.openxmlformats.org/officeDocument/2006/relationships/image" Target="../media/image439.png"/><Relationship Id="rId186" Type="http://schemas.openxmlformats.org/officeDocument/2006/relationships/customXml" Target="../ink/ink450.xml"/><Relationship Id="rId351" Type="http://schemas.openxmlformats.org/officeDocument/2006/relationships/image" Target="../media/image532.png"/><Relationship Id="rId211" Type="http://schemas.openxmlformats.org/officeDocument/2006/relationships/image" Target="../media/image462.png"/><Relationship Id="rId232" Type="http://schemas.openxmlformats.org/officeDocument/2006/relationships/customXml" Target="../ink/ink473.xml"/><Relationship Id="rId253" Type="http://schemas.openxmlformats.org/officeDocument/2006/relationships/image" Target="../media/image483.png"/><Relationship Id="rId274" Type="http://schemas.openxmlformats.org/officeDocument/2006/relationships/customXml" Target="../ink/ink494.xml"/><Relationship Id="rId295" Type="http://schemas.openxmlformats.org/officeDocument/2006/relationships/image" Target="../media/image504.png"/><Relationship Id="rId309" Type="http://schemas.openxmlformats.org/officeDocument/2006/relationships/image" Target="../media/image511.png"/><Relationship Id="rId27" Type="http://schemas.openxmlformats.org/officeDocument/2006/relationships/image" Target="../media/image370.png"/><Relationship Id="rId48" Type="http://schemas.openxmlformats.org/officeDocument/2006/relationships/customXml" Target="../ink/ink381.xml"/><Relationship Id="rId69" Type="http://schemas.openxmlformats.org/officeDocument/2006/relationships/image" Target="../media/image391.png"/><Relationship Id="rId113" Type="http://schemas.openxmlformats.org/officeDocument/2006/relationships/image" Target="../media/image413.png"/><Relationship Id="rId134" Type="http://schemas.openxmlformats.org/officeDocument/2006/relationships/customXml" Target="../ink/ink424.xml"/><Relationship Id="rId320" Type="http://schemas.openxmlformats.org/officeDocument/2006/relationships/customXml" Target="../ink/ink517.xml"/><Relationship Id="rId80" Type="http://schemas.openxmlformats.org/officeDocument/2006/relationships/customXml" Target="../ink/ink397.xml"/><Relationship Id="rId155" Type="http://schemas.openxmlformats.org/officeDocument/2006/relationships/image" Target="../media/image434.png"/><Relationship Id="rId176" Type="http://schemas.openxmlformats.org/officeDocument/2006/relationships/customXml" Target="../ink/ink445.xml"/><Relationship Id="rId197" Type="http://schemas.openxmlformats.org/officeDocument/2006/relationships/image" Target="../media/image455.png"/><Relationship Id="rId341" Type="http://schemas.openxmlformats.org/officeDocument/2006/relationships/image" Target="../media/image527.png"/><Relationship Id="rId362" Type="http://schemas.openxmlformats.org/officeDocument/2006/relationships/customXml" Target="../ink/ink538.xml"/><Relationship Id="rId201" Type="http://schemas.openxmlformats.org/officeDocument/2006/relationships/image" Target="../media/image457.png"/><Relationship Id="rId222" Type="http://schemas.openxmlformats.org/officeDocument/2006/relationships/customXml" Target="../ink/ink468.xml"/><Relationship Id="rId243" Type="http://schemas.openxmlformats.org/officeDocument/2006/relationships/image" Target="../media/image478.png"/><Relationship Id="rId264" Type="http://schemas.openxmlformats.org/officeDocument/2006/relationships/customXml" Target="../ink/ink489.xml"/><Relationship Id="rId285" Type="http://schemas.openxmlformats.org/officeDocument/2006/relationships/image" Target="../media/image499.png"/><Relationship Id="rId17" Type="http://schemas.openxmlformats.org/officeDocument/2006/relationships/image" Target="../media/image365.png"/><Relationship Id="rId38" Type="http://schemas.openxmlformats.org/officeDocument/2006/relationships/customXml" Target="../ink/ink376.xml"/><Relationship Id="rId59" Type="http://schemas.openxmlformats.org/officeDocument/2006/relationships/image" Target="../media/image386.png"/><Relationship Id="rId103" Type="http://schemas.openxmlformats.org/officeDocument/2006/relationships/image" Target="../media/image408.png"/><Relationship Id="rId124" Type="http://schemas.openxmlformats.org/officeDocument/2006/relationships/customXml" Target="../ink/ink419.xml"/><Relationship Id="rId310" Type="http://schemas.openxmlformats.org/officeDocument/2006/relationships/customXml" Target="../ink/ink512.xml"/><Relationship Id="rId70" Type="http://schemas.openxmlformats.org/officeDocument/2006/relationships/customXml" Target="../ink/ink392.xml"/><Relationship Id="rId91" Type="http://schemas.openxmlformats.org/officeDocument/2006/relationships/image" Target="../media/image402.png"/><Relationship Id="rId145" Type="http://schemas.openxmlformats.org/officeDocument/2006/relationships/image" Target="../media/image429.png"/><Relationship Id="rId166" Type="http://schemas.openxmlformats.org/officeDocument/2006/relationships/customXml" Target="../ink/ink440.xml"/><Relationship Id="rId187" Type="http://schemas.openxmlformats.org/officeDocument/2006/relationships/image" Target="../media/image450.png"/><Relationship Id="rId331" Type="http://schemas.openxmlformats.org/officeDocument/2006/relationships/image" Target="../media/image522.png"/><Relationship Id="rId352" Type="http://schemas.openxmlformats.org/officeDocument/2006/relationships/customXml" Target="../ink/ink533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63.xml"/><Relationship Id="rId233" Type="http://schemas.openxmlformats.org/officeDocument/2006/relationships/image" Target="../media/image473.png"/><Relationship Id="rId254" Type="http://schemas.openxmlformats.org/officeDocument/2006/relationships/customXml" Target="../ink/ink484.xml"/><Relationship Id="rId28" Type="http://schemas.openxmlformats.org/officeDocument/2006/relationships/customXml" Target="../ink/ink371.xml"/><Relationship Id="rId49" Type="http://schemas.openxmlformats.org/officeDocument/2006/relationships/image" Target="../media/image381.png"/><Relationship Id="rId114" Type="http://schemas.openxmlformats.org/officeDocument/2006/relationships/customXml" Target="../ink/ink414.xml"/><Relationship Id="rId275" Type="http://schemas.openxmlformats.org/officeDocument/2006/relationships/image" Target="../media/image494.png"/><Relationship Id="rId296" Type="http://schemas.openxmlformats.org/officeDocument/2006/relationships/customXml" Target="../ink/ink505.xml"/><Relationship Id="rId300" Type="http://schemas.openxmlformats.org/officeDocument/2006/relationships/customXml" Target="../ink/ink507.xml"/><Relationship Id="rId60" Type="http://schemas.openxmlformats.org/officeDocument/2006/relationships/customXml" Target="../ink/ink387.xml"/><Relationship Id="rId81" Type="http://schemas.openxmlformats.org/officeDocument/2006/relationships/image" Target="../media/image397.png"/><Relationship Id="rId135" Type="http://schemas.openxmlformats.org/officeDocument/2006/relationships/image" Target="../media/image424.png"/><Relationship Id="rId156" Type="http://schemas.openxmlformats.org/officeDocument/2006/relationships/customXml" Target="../ink/ink435.xml"/><Relationship Id="rId177" Type="http://schemas.openxmlformats.org/officeDocument/2006/relationships/image" Target="../media/image445.png"/><Relationship Id="rId198" Type="http://schemas.openxmlformats.org/officeDocument/2006/relationships/customXml" Target="../ink/ink456.xml"/><Relationship Id="rId321" Type="http://schemas.openxmlformats.org/officeDocument/2006/relationships/image" Target="../media/image517.png"/><Relationship Id="rId342" Type="http://schemas.openxmlformats.org/officeDocument/2006/relationships/customXml" Target="../ink/ink528.xml"/><Relationship Id="rId363" Type="http://schemas.openxmlformats.org/officeDocument/2006/relationships/image" Target="../media/image538.png"/><Relationship Id="rId202" Type="http://schemas.openxmlformats.org/officeDocument/2006/relationships/customXml" Target="../ink/ink458.xml"/><Relationship Id="rId223" Type="http://schemas.openxmlformats.org/officeDocument/2006/relationships/image" Target="../media/image468.png"/><Relationship Id="rId244" Type="http://schemas.openxmlformats.org/officeDocument/2006/relationships/customXml" Target="../ink/ink479.xml"/><Relationship Id="rId18" Type="http://schemas.openxmlformats.org/officeDocument/2006/relationships/customXml" Target="../ink/ink366.xml"/><Relationship Id="rId39" Type="http://schemas.openxmlformats.org/officeDocument/2006/relationships/image" Target="../media/image376.png"/><Relationship Id="rId265" Type="http://schemas.openxmlformats.org/officeDocument/2006/relationships/image" Target="../media/image489.png"/><Relationship Id="rId286" Type="http://schemas.openxmlformats.org/officeDocument/2006/relationships/customXml" Target="../ink/ink500.xml"/><Relationship Id="rId50" Type="http://schemas.openxmlformats.org/officeDocument/2006/relationships/customXml" Target="../ink/ink382.xml"/><Relationship Id="rId104" Type="http://schemas.openxmlformats.org/officeDocument/2006/relationships/customXml" Target="../ink/ink409.xml"/><Relationship Id="rId125" Type="http://schemas.openxmlformats.org/officeDocument/2006/relationships/image" Target="../media/image419.png"/><Relationship Id="rId146" Type="http://schemas.openxmlformats.org/officeDocument/2006/relationships/customXml" Target="../ink/ink430.xml"/><Relationship Id="rId167" Type="http://schemas.openxmlformats.org/officeDocument/2006/relationships/image" Target="../media/image440.png"/><Relationship Id="rId188" Type="http://schemas.openxmlformats.org/officeDocument/2006/relationships/customXml" Target="../ink/ink451.xml"/><Relationship Id="rId311" Type="http://schemas.openxmlformats.org/officeDocument/2006/relationships/image" Target="../media/image512.png"/><Relationship Id="rId332" Type="http://schemas.openxmlformats.org/officeDocument/2006/relationships/customXml" Target="../ink/ink523.xml"/><Relationship Id="rId353" Type="http://schemas.openxmlformats.org/officeDocument/2006/relationships/image" Target="../media/image533.png"/><Relationship Id="rId71" Type="http://schemas.openxmlformats.org/officeDocument/2006/relationships/image" Target="../media/image392.png"/><Relationship Id="rId92" Type="http://schemas.openxmlformats.org/officeDocument/2006/relationships/customXml" Target="../ink/ink403.xml"/><Relationship Id="rId213" Type="http://schemas.openxmlformats.org/officeDocument/2006/relationships/image" Target="../media/image463.png"/><Relationship Id="rId234" Type="http://schemas.openxmlformats.org/officeDocument/2006/relationships/customXml" Target="../ink/ink474.xml"/><Relationship Id="rId2" Type="http://schemas.openxmlformats.org/officeDocument/2006/relationships/customXml" Target="../ink/ink358.xml"/><Relationship Id="rId29" Type="http://schemas.openxmlformats.org/officeDocument/2006/relationships/image" Target="../media/image371.png"/><Relationship Id="rId255" Type="http://schemas.openxmlformats.org/officeDocument/2006/relationships/image" Target="../media/image484.png"/><Relationship Id="rId276" Type="http://schemas.openxmlformats.org/officeDocument/2006/relationships/customXml" Target="../ink/ink495.xml"/><Relationship Id="rId297" Type="http://schemas.openxmlformats.org/officeDocument/2006/relationships/image" Target="../media/image505.png"/><Relationship Id="rId40" Type="http://schemas.openxmlformats.org/officeDocument/2006/relationships/customXml" Target="../ink/ink377.xml"/><Relationship Id="rId115" Type="http://schemas.openxmlformats.org/officeDocument/2006/relationships/image" Target="../media/image414.png"/><Relationship Id="rId136" Type="http://schemas.openxmlformats.org/officeDocument/2006/relationships/customXml" Target="../ink/ink425.xml"/><Relationship Id="rId157" Type="http://schemas.openxmlformats.org/officeDocument/2006/relationships/image" Target="../media/image435.png"/><Relationship Id="rId178" Type="http://schemas.openxmlformats.org/officeDocument/2006/relationships/customXml" Target="../ink/ink446.xml"/><Relationship Id="rId301" Type="http://schemas.openxmlformats.org/officeDocument/2006/relationships/image" Target="../media/image507.png"/><Relationship Id="rId322" Type="http://schemas.openxmlformats.org/officeDocument/2006/relationships/customXml" Target="../ink/ink518.xml"/><Relationship Id="rId343" Type="http://schemas.openxmlformats.org/officeDocument/2006/relationships/image" Target="../media/image528.png"/><Relationship Id="rId364" Type="http://schemas.openxmlformats.org/officeDocument/2006/relationships/customXml" Target="../ink/ink539.xml"/><Relationship Id="rId61" Type="http://schemas.openxmlformats.org/officeDocument/2006/relationships/image" Target="../media/image387.png"/><Relationship Id="rId82" Type="http://schemas.openxmlformats.org/officeDocument/2006/relationships/customXml" Target="../ink/ink398.xml"/><Relationship Id="rId199" Type="http://schemas.openxmlformats.org/officeDocument/2006/relationships/image" Target="../media/image456.png"/><Relationship Id="rId203" Type="http://schemas.openxmlformats.org/officeDocument/2006/relationships/image" Target="../media/image458.png"/><Relationship Id="rId19" Type="http://schemas.openxmlformats.org/officeDocument/2006/relationships/image" Target="../media/image366.png"/><Relationship Id="rId224" Type="http://schemas.openxmlformats.org/officeDocument/2006/relationships/customXml" Target="../ink/ink469.xml"/><Relationship Id="rId245" Type="http://schemas.openxmlformats.org/officeDocument/2006/relationships/image" Target="../media/image479.png"/><Relationship Id="rId266" Type="http://schemas.openxmlformats.org/officeDocument/2006/relationships/customXml" Target="../ink/ink490.xml"/><Relationship Id="rId287" Type="http://schemas.openxmlformats.org/officeDocument/2006/relationships/image" Target="../media/image500.png"/><Relationship Id="rId30" Type="http://schemas.openxmlformats.org/officeDocument/2006/relationships/customXml" Target="../ink/ink372.xml"/><Relationship Id="rId105" Type="http://schemas.openxmlformats.org/officeDocument/2006/relationships/image" Target="../media/image409.png"/><Relationship Id="rId126" Type="http://schemas.openxmlformats.org/officeDocument/2006/relationships/customXml" Target="../ink/ink420.xml"/><Relationship Id="rId147" Type="http://schemas.openxmlformats.org/officeDocument/2006/relationships/image" Target="../media/image430.png"/><Relationship Id="rId168" Type="http://schemas.openxmlformats.org/officeDocument/2006/relationships/customXml" Target="../ink/ink441.xml"/><Relationship Id="rId312" Type="http://schemas.openxmlformats.org/officeDocument/2006/relationships/customXml" Target="../ink/ink513.xml"/><Relationship Id="rId333" Type="http://schemas.openxmlformats.org/officeDocument/2006/relationships/image" Target="../media/image523.png"/><Relationship Id="rId354" Type="http://schemas.openxmlformats.org/officeDocument/2006/relationships/customXml" Target="../ink/ink534.xml"/><Relationship Id="rId51" Type="http://schemas.openxmlformats.org/officeDocument/2006/relationships/image" Target="../media/image382.png"/><Relationship Id="rId72" Type="http://schemas.openxmlformats.org/officeDocument/2006/relationships/customXml" Target="../ink/ink393.xml"/><Relationship Id="rId93" Type="http://schemas.openxmlformats.org/officeDocument/2006/relationships/image" Target="../media/image403.png"/><Relationship Id="rId189" Type="http://schemas.openxmlformats.org/officeDocument/2006/relationships/image" Target="../media/image451.png"/><Relationship Id="rId3" Type="http://schemas.openxmlformats.org/officeDocument/2006/relationships/image" Target="../media/image358.png"/><Relationship Id="rId214" Type="http://schemas.openxmlformats.org/officeDocument/2006/relationships/customXml" Target="../ink/ink464.xml"/><Relationship Id="rId235" Type="http://schemas.openxmlformats.org/officeDocument/2006/relationships/image" Target="../media/image474.png"/><Relationship Id="rId256" Type="http://schemas.openxmlformats.org/officeDocument/2006/relationships/customXml" Target="../ink/ink485.xml"/><Relationship Id="rId277" Type="http://schemas.openxmlformats.org/officeDocument/2006/relationships/image" Target="../media/image495.png"/><Relationship Id="rId298" Type="http://schemas.openxmlformats.org/officeDocument/2006/relationships/customXml" Target="../ink/ink506.xml"/><Relationship Id="rId116" Type="http://schemas.openxmlformats.org/officeDocument/2006/relationships/customXml" Target="../ink/ink415.xml"/><Relationship Id="rId137" Type="http://schemas.openxmlformats.org/officeDocument/2006/relationships/image" Target="../media/image425.png"/><Relationship Id="rId158" Type="http://schemas.openxmlformats.org/officeDocument/2006/relationships/customXml" Target="../ink/ink436.xml"/><Relationship Id="rId302" Type="http://schemas.openxmlformats.org/officeDocument/2006/relationships/customXml" Target="../ink/ink508.xml"/><Relationship Id="rId323" Type="http://schemas.openxmlformats.org/officeDocument/2006/relationships/image" Target="../media/image518.png"/><Relationship Id="rId344" Type="http://schemas.openxmlformats.org/officeDocument/2006/relationships/customXml" Target="../ink/ink529.xml"/><Relationship Id="rId20" Type="http://schemas.openxmlformats.org/officeDocument/2006/relationships/customXml" Target="../ink/ink367.xml"/><Relationship Id="rId41" Type="http://schemas.openxmlformats.org/officeDocument/2006/relationships/image" Target="../media/image377.png"/><Relationship Id="rId62" Type="http://schemas.openxmlformats.org/officeDocument/2006/relationships/customXml" Target="../ink/ink388.xml"/><Relationship Id="rId83" Type="http://schemas.openxmlformats.org/officeDocument/2006/relationships/image" Target="../media/image398.png"/><Relationship Id="rId179" Type="http://schemas.openxmlformats.org/officeDocument/2006/relationships/image" Target="../media/image446.png"/><Relationship Id="rId365" Type="http://schemas.openxmlformats.org/officeDocument/2006/relationships/image" Target="../media/image539.png"/><Relationship Id="rId190" Type="http://schemas.openxmlformats.org/officeDocument/2006/relationships/customXml" Target="../ink/ink452.xml"/><Relationship Id="rId204" Type="http://schemas.openxmlformats.org/officeDocument/2006/relationships/customXml" Target="../ink/ink459.xml"/><Relationship Id="rId225" Type="http://schemas.openxmlformats.org/officeDocument/2006/relationships/image" Target="../media/image469.png"/><Relationship Id="rId246" Type="http://schemas.openxmlformats.org/officeDocument/2006/relationships/customXml" Target="../ink/ink480.xml"/><Relationship Id="rId267" Type="http://schemas.openxmlformats.org/officeDocument/2006/relationships/image" Target="../media/image490.png"/><Relationship Id="rId288" Type="http://schemas.openxmlformats.org/officeDocument/2006/relationships/customXml" Target="../ink/ink501.xml"/><Relationship Id="rId106" Type="http://schemas.openxmlformats.org/officeDocument/2006/relationships/customXml" Target="../ink/ink410.xml"/><Relationship Id="rId127" Type="http://schemas.openxmlformats.org/officeDocument/2006/relationships/image" Target="../media/image420.png"/><Relationship Id="rId313" Type="http://schemas.openxmlformats.org/officeDocument/2006/relationships/image" Target="../media/image513.png"/><Relationship Id="rId10" Type="http://schemas.openxmlformats.org/officeDocument/2006/relationships/customXml" Target="../ink/ink362.xml"/><Relationship Id="rId31" Type="http://schemas.openxmlformats.org/officeDocument/2006/relationships/image" Target="../media/image372.png"/><Relationship Id="rId52" Type="http://schemas.openxmlformats.org/officeDocument/2006/relationships/customXml" Target="../ink/ink383.xml"/><Relationship Id="rId73" Type="http://schemas.openxmlformats.org/officeDocument/2006/relationships/image" Target="../media/image393.png"/><Relationship Id="rId94" Type="http://schemas.openxmlformats.org/officeDocument/2006/relationships/customXml" Target="../ink/ink404.xml"/><Relationship Id="rId148" Type="http://schemas.openxmlformats.org/officeDocument/2006/relationships/customXml" Target="../ink/ink431.xml"/><Relationship Id="rId169" Type="http://schemas.openxmlformats.org/officeDocument/2006/relationships/image" Target="../media/image441.png"/><Relationship Id="rId334" Type="http://schemas.openxmlformats.org/officeDocument/2006/relationships/customXml" Target="../ink/ink524.xml"/><Relationship Id="rId355" Type="http://schemas.openxmlformats.org/officeDocument/2006/relationships/image" Target="../media/image534.png"/><Relationship Id="rId4" Type="http://schemas.openxmlformats.org/officeDocument/2006/relationships/customXml" Target="../ink/ink359.xml"/><Relationship Id="rId180" Type="http://schemas.openxmlformats.org/officeDocument/2006/relationships/customXml" Target="../ink/ink447.xml"/><Relationship Id="rId215" Type="http://schemas.openxmlformats.org/officeDocument/2006/relationships/image" Target="../media/image464.png"/><Relationship Id="rId236" Type="http://schemas.openxmlformats.org/officeDocument/2006/relationships/customXml" Target="../ink/ink475.xml"/><Relationship Id="rId257" Type="http://schemas.openxmlformats.org/officeDocument/2006/relationships/image" Target="../media/image485.png"/><Relationship Id="rId278" Type="http://schemas.openxmlformats.org/officeDocument/2006/relationships/customXml" Target="../ink/ink496.xml"/><Relationship Id="rId303" Type="http://schemas.openxmlformats.org/officeDocument/2006/relationships/image" Target="../media/image508.png"/><Relationship Id="rId42" Type="http://schemas.openxmlformats.org/officeDocument/2006/relationships/customXml" Target="../ink/ink378.xml"/><Relationship Id="rId84" Type="http://schemas.openxmlformats.org/officeDocument/2006/relationships/customXml" Target="../ink/ink399.xml"/><Relationship Id="rId138" Type="http://schemas.openxmlformats.org/officeDocument/2006/relationships/customXml" Target="../ink/ink426.xml"/><Relationship Id="rId345" Type="http://schemas.openxmlformats.org/officeDocument/2006/relationships/image" Target="../media/image529.png"/><Relationship Id="rId191" Type="http://schemas.openxmlformats.org/officeDocument/2006/relationships/image" Target="../media/image452.png"/><Relationship Id="rId205" Type="http://schemas.openxmlformats.org/officeDocument/2006/relationships/image" Target="../media/image459.png"/><Relationship Id="rId247" Type="http://schemas.openxmlformats.org/officeDocument/2006/relationships/image" Target="../media/image480.png"/><Relationship Id="rId107" Type="http://schemas.openxmlformats.org/officeDocument/2006/relationships/image" Target="../media/image410.png"/><Relationship Id="rId289" Type="http://schemas.openxmlformats.org/officeDocument/2006/relationships/image" Target="../media/image501.png"/><Relationship Id="rId11" Type="http://schemas.openxmlformats.org/officeDocument/2006/relationships/image" Target="../media/image362.png"/><Relationship Id="rId53" Type="http://schemas.openxmlformats.org/officeDocument/2006/relationships/image" Target="../media/image383.png"/><Relationship Id="rId149" Type="http://schemas.openxmlformats.org/officeDocument/2006/relationships/image" Target="../media/image431.png"/><Relationship Id="rId314" Type="http://schemas.openxmlformats.org/officeDocument/2006/relationships/customXml" Target="../ink/ink514.xml"/><Relationship Id="rId356" Type="http://schemas.openxmlformats.org/officeDocument/2006/relationships/customXml" Target="../ink/ink535.xml"/><Relationship Id="rId95" Type="http://schemas.openxmlformats.org/officeDocument/2006/relationships/image" Target="../media/image404.png"/><Relationship Id="rId160" Type="http://schemas.openxmlformats.org/officeDocument/2006/relationships/customXml" Target="../ink/ink437.xml"/><Relationship Id="rId216" Type="http://schemas.openxmlformats.org/officeDocument/2006/relationships/customXml" Target="../ink/ink465.xml"/><Relationship Id="rId258" Type="http://schemas.openxmlformats.org/officeDocument/2006/relationships/customXml" Target="../ink/ink486.xml"/><Relationship Id="rId22" Type="http://schemas.openxmlformats.org/officeDocument/2006/relationships/customXml" Target="../ink/ink368.xml"/><Relationship Id="rId64" Type="http://schemas.openxmlformats.org/officeDocument/2006/relationships/customXml" Target="../ink/ink389.xml"/><Relationship Id="rId118" Type="http://schemas.openxmlformats.org/officeDocument/2006/relationships/customXml" Target="../ink/ink416.xml"/><Relationship Id="rId325" Type="http://schemas.openxmlformats.org/officeDocument/2006/relationships/image" Target="../media/image519.png"/><Relationship Id="rId367" Type="http://schemas.openxmlformats.org/officeDocument/2006/relationships/image" Target="../media/image540.png"/><Relationship Id="rId171" Type="http://schemas.openxmlformats.org/officeDocument/2006/relationships/image" Target="../media/image442.png"/><Relationship Id="rId227" Type="http://schemas.openxmlformats.org/officeDocument/2006/relationships/image" Target="../media/image470.png"/><Relationship Id="rId269" Type="http://schemas.openxmlformats.org/officeDocument/2006/relationships/image" Target="../media/image491.png"/><Relationship Id="rId33" Type="http://schemas.openxmlformats.org/officeDocument/2006/relationships/image" Target="../media/image373.png"/><Relationship Id="rId129" Type="http://schemas.openxmlformats.org/officeDocument/2006/relationships/image" Target="../media/image421.png"/><Relationship Id="rId280" Type="http://schemas.openxmlformats.org/officeDocument/2006/relationships/customXml" Target="../ink/ink497.xml"/><Relationship Id="rId336" Type="http://schemas.openxmlformats.org/officeDocument/2006/relationships/customXml" Target="../ink/ink525.xml"/><Relationship Id="rId75" Type="http://schemas.openxmlformats.org/officeDocument/2006/relationships/image" Target="../media/image394.png"/><Relationship Id="rId140" Type="http://schemas.openxmlformats.org/officeDocument/2006/relationships/customXml" Target="../ink/ink427.xml"/><Relationship Id="rId182" Type="http://schemas.openxmlformats.org/officeDocument/2006/relationships/customXml" Target="../ink/ink448.xml"/><Relationship Id="rId6" Type="http://schemas.openxmlformats.org/officeDocument/2006/relationships/customXml" Target="../ink/ink360.xml"/><Relationship Id="rId238" Type="http://schemas.openxmlformats.org/officeDocument/2006/relationships/customXml" Target="../ink/ink476.xml"/><Relationship Id="rId291" Type="http://schemas.openxmlformats.org/officeDocument/2006/relationships/image" Target="../media/image502.png"/><Relationship Id="rId305" Type="http://schemas.openxmlformats.org/officeDocument/2006/relationships/image" Target="../media/image509.png"/><Relationship Id="rId347" Type="http://schemas.openxmlformats.org/officeDocument/2006/relationships/image" Target="../media/image530.png"/><Relationship Id="rId44" Type="http://schemas.openxmlformats.org/officeDocument/2006/relationships/customXml" Target="../ink/ink379.xml"/><Relationship Id="rId86" Type="http://schemas.openxmlformats.org/officeDocument/2006/relationships/customXml" Target="../ink/ink400.xml"/><Relationship Id="rId151" Type="http://schemas.openxmlformats.org/officeDocument/2006/relationships/image" Target="../media/image432.png"/><Relationship Id="rId193" Type="http://schemas.openxmlformats.org/officeDocument/2006/relationships/image" Target="../media/image453.png"/><Relationship Id="rId207" Type="http://schemas.openxmlformats.org/officeDocument/2006/relationships/image" Target="../media/image460.png"/><Relationship Id="rId249" Type="http://schemas.openxmlformats.org/officeDocument/2006/relationships/image" Target="../media/image481.png"/><Relationship Id="rId13" Type="http://schemas.openxmlformats.org/officeDocument/2006/relationships/image" Target="../media/image363.png"/><Relationship Id="rId109" Type="http://schemas.openxmlformats.org/officeDocument/2006/relationships/image" Target="../media/image411.png"/><Relationship Id="rId260" Type="http://schemas.openxmlformats.org/officeDocument/2006/relationships/customXml" Target="../ink/ink487.xml"/><Relationship Id="rId316" Type="http://schemas.openxmlformats.org/officeDocument/2006/relationships/customXml" Target="../ink/ink515.xml"/><Relationship Id="rId55" Type="http://schemas.openxmlformats.org/officeDocument/2006/relationships/image" Target="../media/image384.png"/><Relationship Id="rId97" Type="http://schemas.openxmlformats.org/officeDocument/2006/relationships/image" Target="../media/image405.png"/><Relationship Id="rId120" Type="http://schemas.openxmlformats.org/officeDocument/2006/relationships/customXml" Target="../ink/ink417.xml"/><Relationship Id="rId358" Type="http://schemas.openxmlformats.org/officeDocument/2006/relationships/customXml" Target="../ink/ink536.xml"/><Relationship Id="rId162" Type="http://schemas.openxmlformats.org/officeDocument/2006/relationships/customXml" Target="../ink/ink438.xml"/><Relationship Id="rId218" Type="http://schemas.openxmlformats.org/officeDocument/2006/relationships/customXml" Target="../ink/ink466.xml"/><Relationship Id="rId271" Type="http://schemas.openxmlformats.org/officeDocument/2006/relationships/image" Target="../media/image492.png"/><Relationship Id="rId24" Type="http://schemas.openxmlformats.org/officeDocument/2006/relationships/customXml" Target="../ink/ink369.xml"/><Relationship Id="rId66" Type="http://schemas.openxmlformats.org/officeDocument/2006/relationships/customXml" Target="../ink/ink390.xml"/><Relationship Id="rId131" Type="http://schemas.openxmlformats.org/officeDocument/2006/relationships/image" Target="../media/image422.png"/><Relationship Id="rId327" Type="http://schemas.openxmlformats.org/officeDocument/2006/relationships/image" Target="../media/image520.png"/><Relationship Id="rId369" Type="http://schemas.openxmlformats.org/officeDocument/2006/relationships/image" Target="../media/image541.png"/><Relationship Id="rId173" Type="http://schemas.openxmlformats.org/officeDocument/2006/relationships/image" Target="../media/image443.png"/><Relationship Id="rId229" Type="http://schemas.openxmlformats.org/officeDocument/2006/relationships/image" Target="../media/image471.png"/><Relationship Id="rId240" Type="http://schemas.openxmlformats.org/officeDocument/2006/relationships/customXml" Target="../ink/ink477.xml"/><Relationship Id="rId35" Type="http://schemas.openxmlformats.org/officeDocument/2006/relationships/image" Target="../media/image374.png"/><Relationship Id="rId77" Type="http://schemas.openxmlformats.org/officeDocument/2006/relationships/image" Target="../media/image395.png"/><Relationship Id="rId100" Type="http://schemas.openxmlformats.org/officeDocument/2006/relationships/customXml" Target="../ink/ink407.xml"/><Relationship Id="rId282" Type="http://schemas.openxmlformats.org/officeDocument/2006/relationships/customXml" Target="../ink/ink498.xml"/><Relationship Id="rId338" Type="http://schemas.openxmlformats.org/officeDocument/2006/relationships/customXml" Target="../ink/ink526.xml"/><Relationship Id="rId8" Type="http://schemas.openxmlformats.org/officeDocument/2006/relationships/customXml" Target="../ink/ink361.xml"/><Relationship Id="rId142" Type="http://schemas.openxmlformats.org/officeDocument/2006/relationships/customXml" Target="../ink/ink428.xml"/><Relationship Id="rId184" Type="http://schemas.openxmlformats.org/officeDocument/2006/relationships/customXml" Target="../ink/ink449.xml"/><Relationship Id="rId251" Type="http://schemas.openxmlformats.org/officeDocument/2006/relationships/image" Target="../media/image482.png"/><Relationship Id="rId46" Type="http://schemas.openxmlformats.org/officeDocument/2006/relationships/customXml" Target="../ink/ink380.xml"/><Relationship Id="rId293" Type="http://schemas.openxmlformats.org/officeDocument/2006/relationships/image" Target="../media/image503.png"/><Relationship Id="rId307" Type="http://schemas.openxmlformats.org/officeDocument/2006/relationships/image" Target="../media/image510.png"/><Relationship Id="rId349" Type="http://schemas.openxmlformats.org/officeDocument/2006/relationships/image" Target="../media/image531.png"/><Relationship Id="rId88" Type="http://schemas.openxmlformats.org/officeDocument/2006/relationships/customXml" Target="../ink/ink401.xml"/><Relationship Id="rId111" Type="http://schemas.openxmlformats.org/officeDocument/2006/relationships/image" Target="../media/image412.png"/><Relationship Id="rId153" Type="http://schemas.openxmlformats.org/officeDocument/2006/relationships/image" Target="../media/image433.png"/><Relationship Id="rId195" Type="http://schemas.openxmlformats.org/officeDocument/2006/relationships/image" Target="../media/image454.png"/><Relationship Id="rId209" Type="http://schemas.openxmlformats.org/officeDocument/2006/relationships/image" Target="../media/image461.png"/><Relationship Id="rId360" Type="http://schemas.openxmlformats.org/officeDocument/2006/relationships/customXml" Target="../ink/ink537.xml"/><Relationship Id="rId220" Type="http://schemas.openxmlformats.org/officeDocument/2006/relationships/customXml" Target="../ink/ink46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0.png"/><Relationship Id="rId21" Type="http://schemas.openxmlformats.org/officeDocument/2006/relationships/image" Target="../media/image552.png"/><Relationship Id="rId42" Type="http://schemas.openxmlformats.org/officeDocument/2006/relationships/customXml" Target="../ink/ink563.xml"/><Relationship Id="rId63" Type="http://schemas.openxmlformats.org/officeDocument/2006/relationships/image" Target="../media/image573.png"/><Relationship Id="rId84" Type="http://schemas.openxmlformats.org/officeDocument/2006/relationships/customXml" Target="../ink/ink584.xml"/><Relationship Id="rId138" Type="http://schemas.openxmlformats.org/officeDocument/2006/relationships/customXml" Target="../ink/ink611.xml"/><Relationship Id="rId159" Type="http://schemas.openxmlformats.org/officeDocument/2006/relationships/image" Target="../media/image621.png"/><Relationship Id="rId170" Type="http://schemas.openxmlformats.org/officeDocument/2006/relationships/customXml" Target="../ink/ink627.xml"/><Relationship Id="rId191" Type="http://schemas.openxmlformats.org/officeDocument/2006/relationships/image" Target="../media/image637.png"/><Relationship Id="rId107" Type="http://schemas.openxmlformats.org/officeDocument/2006/relationships/image" Target="../media/image595.png"/><Relationship Id="rId11" Type="http://schemas.openxmlformats.org/officeDocument/2006/relationships/image" Target="../media/image547.png"/><Relationship Id="rId32" Type="http://schemas.openxmlformats.org/officeDocument/2006/relationships/customXml" Target="../ink/ink558.xml"/><Relationship Id="rId53" Type="http://schemas.openxmlformats.org/officeDocument/2006/relationships/image" Target="../media/image568.png"/><Relationship Id="rId74" Type="http://schemas.openxmlformats.org/officeDocument/2006/relationships/customXml" Target="../ink/ink579.xml"/><Relationship Id="rId128" Type="http://schemas.openxmlformats.org/officeDocument/2006/relationships/customXml" Target="../ink/ink606.xml"/><Relationship Id="rId149" Type="http://schemas.openxmlformats.org/officeDocument/2006/relationships/image" Target="../media/image616.png"/><Relationship Id="rId5" Type="http://schemas.openxmlformats.org/officeDocument/2006/relationships/image" Target="../media/image544.png"/><Relationship Id="rId95" Type="http://schemas.openxmlformats.org/officeDocument/2006/relationships/image" Target="../media/image589.png"/><Relationship Id="rId160" Type="http://schemas.openxmlformats.org/officeDocument/2006/relationships/customXml" Target="../ink/ink622.xml"/><Relationship Id="rId181" Type="http://schemas.openxmlformats.org/officeDocument/2006/relationships/image" Target="../media/image632.png"/><Relationship Id="rId22" Type="http://schemas.openxmlformats.org/officeDocument/2006/relationships/customXml" Target="../ink/ink553.xml"/><Relationship Id="rId43" Type="http://schemas.openxmlformats.org/officeDocument/2006/relationships/image" Target="../media/image563.png"/><Relationship Id="rId64" Type="http://schemas.openxmlformats.org/officeDocument/2006/relationships/customXml" Target="../ink/ink574.xml"/><Relationship Id="rId118" Type="http://schemas.openxmlformats.org/officeDocument/2006/relationships/customXml" Target="../ink/ink601.xml"/><Relationship Id="rId139" Type="http://schemas.openxmlformats.org/officeDocument/2006/relationships/image" Target="../media/image611.png"/><Relationship Id="rId85" Type="http://schemas.openxmlformats.org/officeDocument/2006/relationships/image" Target="../media/image584.png"/><Relationship Id="rId150" Type="http://schemas.openxmlformats.org/officeDocument/2006/relationships/customXml" Target="../ink/ink617.xml"/><Relationship Id="rId171" Type="http://schemas.openxmlformats.org/officeDocument/2006/relationships/image" Target="../media/image627.png"/><Relationship Id="rId192" Type="http://schemas.openxmlformats.org/officeDocument/2006/relationships/customXml" Target="../ink/ink638.xml"/><Relationship Id="rId12" Type="http://schemas.openxmlformats.org/officeDocument/2006/relationships/customXml" Target="../ink/ink548.xml"/><Relationship Id="rId33" Type="http://schemas.openxmlformats.org/officeDocument/2006/relationships/image" Target="../media/image558.png"/><Relationship Id="rId108" Type="http://schemas.openxmlformats.org/officeDocument/2006/relationships/customXml" Target="../ink/ink596.xml"/><Relationship Id="rId129" Type="http://schemas.openxmlformats.org/officeDocument/2006/relationships/image" Target="../media/image606.png"/><Relationship Id="rId54" Type="http://schemas.openxmlformats.org/officeDocument/2006/relationships/customXml" Target="../ink/ink569.xml"/><Relationship Id="rId75" Type="http://schemas.openxmlformats.org/officeDocument/2006/relationships/image" Target="../media/image579.png"/><Relationship Id="rId96" Type="http://schemas.openxmlformats.org/officeDocument/2006/relationships/customXml" Target="../ink/ink590.xml"/><Relationship Id="rId140" Type="http://schemas.openxmlformats.org/officeDocument/2006/relationships/customXml" Target="../ink/ink612.xml"/><Relationship Id="rId161" Type="http://schemas.openxmlformats.org/officeDocument/2006/relationships/image" Target="../media/image622.png"/><Relationship Id="rId182" Type="http://schemas.openxmlformats.org/officeDocument/2006/relationships/customXml" Target="../ink/ink633.xml"/><Relationship Id="rId6" Type="http://schemas.openxmlformats.org/officeDocument/2006/relationships/customXml" Target="../ink/ink545.xml"/><Relationship Id="rId23" Type="http://schemas.openxmlformats.org/officeDocument/2006/relationships/image" Target="../media/image553.png"/><Relationship Id="rId119" Type="http://schemas.openxmlformats.org/officeDocument/2006/relationships/image" Target="../media/image601.png"/><Relationship Id="rId44" Type="http://schemas.openxmlformats.org/officeDocument/2006/relationships/customXml" Target="../ink/ink564.xml"/><Relationship Id="rId65" Type="http://schemas.openxmlformats.org/officeDocument/2006/relationships/image" Target="../media/image574.png"/><Relationship Id="rId86" Type="http://schemas.openxmlformats.org/officeDocument/2006/relationships/customXml" Target="../ink/ink585.xml"/><Relationship Id="rId130" Type="http://schemas.openxmlformats.org/officeDocument/2006/relationships/customXml" Target="../ink/ink607.xml"/><Relationship Id="rId151" Type="http://schemas.openxmlformats.org/officeDocument/2006/relationships/image" Target="../media/image617.png"/><Relationship Id="rId172" Type="http://schemas.openxmlformats.org/officeDocument/2006/relationships/customXml" Target="../ink/ink628.xml"/><Relationship Id="rId193" Type="http://schemas.openxmlformats.org/officeDocument/2006/relationships/image" Target="../media/image638.png"/><Relationship Id="rId13" Type="http://schemas.openxmlformats.org/officeDocument/2006/relationships/image" Target="../media/image548.png"/><Relationship Id="rId109" Type="http://schemas.openxmlformats.org/officeDocument/2006/relationships/image" Target="../media/image596.png"/><Relationship Id="rId34" Type="http://schemas.openxmlformats.org/officeDocument/2006/relationships/customXml" Target="../ink/ink559.xml"/><Relationship Id="rId50" Type="http://schemas.openxmlformats.org/officeDocument/2006/relationships/customXml" Target="../ink/ink567.xml"/><Relationship Id="rId55" Type="http://schemas.openxmlformats.org/officeDocument/2006/relationships/image" Target="../media/image569.png"/><Relationship Id="rId76" Type="http://schemas.openxmlformats.org/officeDocument/2006/relationships/customXml" Target="../ink/ink580.xml"/><Relationship Id="rId97" Type="http://schemas.openxmlformats.org/officeDocument/2006/relationships/image" Target="../media/image590.png"/><Relationship Id="rId104" Type="http://schemas.openxmlformats.org/officeDocument/2006/relationships/customXml" Target="../ink/ink594.xml"/><Relationship Id="rId120" Type="http://schemas.openxmlformats.org/officeDocument/2006/relationships/customXml" Target="../ink/ink602.xml"/><Relationship Id="rId125" Type="http://schemas.openxmlformats.org/officeDocument/2006/relationships/image" Target="../media/image604.png"/><Relationship Id="rId141" Type="http://schemas.openxmlformats.org/officeDocument/2006/relationships/image" Target="../media/image612.png"/><Relationship Id="rId146" Type="http://schemas.openxmlformats.org/officeDocument/2006/relationships/customXml" Target="../ink/ink615.xml"/><Relationship Id="rId167" Type="http://schemas.openxmlformats.org/officeDocument/2006/relationships/image" Target="../media/image625.png"/><Relationship Id="rId188" Type="http://schemas.openxmlformats.org/officeDocument/2006/relationships/customXml" Target="../ink/ink636.xml"/><Relationship Id="rId7" Type="http://schemas.openxmlformats.org/officeDocument/2006/relationships/image" Target="../media/image545.png"/><Relationship Id="rId71" Type="http://schemas.openxmlformats.org/officeDocument/2006/relationships/image" Target="../media/image577.png"/><Relationship Id="rId92" Type="http://schemas.openxmlformats.org/officeDocument/2006/relationships/customXml" Target="../ink/ink588.xml"/><Relationship Id="rId162" Type="http://schemas.openxmlformats.org/officeDocument/2006/relationships/customXml" Target="../ink/ink623.xml"/><Relationship Id="rId183" Type="http://schemas.openxmlformats.org/officeDocument/2006/relationships/image" Target="../media/image633.png"/><Relationship Id="rId2" Type="http://schemas.openxmlformats.org/officeDocument/2006/relationships/customXml" Target="../ink/ink543.xml"/><Relationship Id="rId29" Type="http://schemas.openxmlformats.org/officeDocument/2006/relationships/image" Target="../media/image556.png"/><Relationship Id="rId24" Type="http://schemas.openxmlformats.org/officeDocument/2006/relationships/customXml" Target="../ink/ink554.xml"/><Relationship Id="rId40" Type="http://schemas.openxmlformats.org/officeDocument/2006/relationships/customXml" Target="../ink/ink562.xml"/><Relationship Id="rId45" Type="http://schemas.openxmlformats.org/officeDocument/2006/relationships/image" Target="../media/image564.png"/><Relationship Id="rId66" Type="http://schemas.openxmlformats.org/officeDocument/2006/relationships/customXml" Target="../ink/ink575.xml"/><Relationship Id="rId87" Type="http://schemas.openxmlformats.org/officeDocument/2006/relationships/image" Target="../media/image585.png"/><Relationship Id="rId110" Type="http://schemas.openxmlformats.org/officeDocument/2006/relationships/customXml" Target="../ink/ink597.xml"/><Relationship Id="rId115" Type="http://schemas.openxmlformats.org/officeDocument/2006/relationships/image" Target="../media/image599.png"/><Relationship Id="rId131" Type="http://schemas.openxmlformats.org/officeDocument/2006/relationships/image" Target="../media/image607.png"/><Relationship Id="rId136" Type="http://schemas.openxmlformats.org/officeDocument/2006/relationships/customXml" Target="../ink/ink610.xml"/><Relationship Id="rId157" Type="http://schemas.openxmlformats.org/officeDocument/2006/relationships/image" Target="../media/image620.png"/><Relationship Id="rId178" Type="http://schemas.openxmlformats.org/officeDocument/2006/relationships/customXml" Target="../ink/ink631.xml"/><Relationship Id="rId61" Type="http://schemas.openxmlformats.org/officeDocument/2006/relationships/image" Target="../media/image572.png"/><Relationship Id="rId82" Type="http://schemas.openxmlformats.org/officeDocument/2006/relationships/customXml" Target="../ink/ink583.xml"/><Relationship Id="rId152" Type="http://schemas.openxmlformats.org/officeDocument/2006/relationships/customXml" Target="../ink/ink618.xml"/><Relationship Id="rId173" Type="http://schemas.openxmlformats.org/officeDocument/2006/relationships/image" Target="../media/image628.png"/><Relationship Id="rId19" Type="http://schemas.openxmlformats.org/officeDocument/2006/relationships/image" Target="../media/image551.png"/><Relationship Id="rId14" Type="http://schemas.openxmlformats.org/officeDocument/2006/relationships/customXml" Target="../ink/ink549.xml"/><Relationship Id="rId30" Type="http://schemas.openxmlformats.org/officeDocument/2006/relationships/customXml" Target="../ink/ink557.xml"/><Relationship Id="rId35" Type="http://schemas.openxmlformats.org/officeDocument/2006/relationships/image" Target="../media/image559.png"/><Relationship Id="rId56" Type="http://schemas.openxmlformats.org/officeDocument/2006/relationships/customXml" Target="../ink/ink570.xml"/><Relationship Id="rId77" Type="http://schemas.openxmlformats.org/officeDocument/2006/relationships/image" Target="../media/image580.png"/><Relationship Id="rId100" Type="http://schemas.openxmlformats.org/officeDocument/2006/relationships/customXml" Target="../ink/ink592.xml"/><Relationship Id="rId105" Type="http://schemas.openxmlformats.org/officeDocument/2006/relationships/image" Target="../media/image594.png"/><Relationship Id="rId126" Type="http://schemas.openxmlformats.org/officeDocument/2006/relationships/customXml" Target="../ink/ink605.xml"/><Relationship Id="rId147" Type="http://schemas.openxmlformats.org/officeDocument/2006/relationships/image" Target="../media/image615.png"/><Relationship Id="rId168" Type="http://schemas.openxmlformats.org/officeDocument/2006/relationships/customXml" Target="../ink/ink626.xml"/><Relationship Id="rId8" Type="http://schemas.openxmlformats.org/officeDocument/2006/relationships/customXml" Target="../ink/ink546.xml"/><Relationship Id="rId51" Type="http://schemas.openxmlformats.org/officeDocument/2006/relationships/image" Target="../media/image567.png"/><Relationship Id="rId72" Type="http://schemas.openxmlformats.org/officeDocument/2006/relationships/customXml" Target="../ink/ink578.xml"/><Relationship Id="rId93" Type="http://schemas.openxmlformats.org/officeDocument/2006/relationships/image" Target="../media/image588.png"/><Relationship Id="rId98" Type="http://schemas.openxmlformats.org/officeDocument/2006/relationships/customXml" Target="../ink/ink591.xml"/><Relationship Id="rId121" Type="http://schemas.openxmlformats.org/officeDocument/2006/relationships/image" Target="../media/image602.png"/><Relationship Id="rId142" Type="http://schemas.openxmlformats.org/officeDocument/2006/relationships/customXml" Target="../ink/ink613.xml"/><Relationship Id="rId163" Type="http://schemas.openxmlformats.org/officeDocument/2006/relationships/image" Target="../media/image623.png"/><Relationship Id="rId184" Type="http://schemas.openxmlformats.org/officeDocument/2006/relationships/customXml" Target="../ink/ink634.xml"/><Relationship Id="rId189" Type="http://schemas.openxmlformats.org/officeDocument/2006/relationships/image" Target="../media/image636.png"/><Relationship Id="rId3" Type="http://schemas.openxmlformats.org/officeDocument/2006/relationships/image" Target="../media/image543.png"/><Relationship Id="rId25" Type="http://schemas.openxmlformats.org/officeDocument/2006/relationships/image" Target="../media/image554.png"/><Relationship Id="rId46" Type="http://schemas.openxmlformats.org/officeDocument/2006/relationships/customXml" Target="../ink/ink565.xml"/><Relationship Id="rId67" Type="http://schemas.openxmlformats.org/officeDocument/2006/relationships/image" Target="../media/image575.png"/><Relationship Id="rId116" Type="http://schemas.openxmlformats.org/officeDocument/2006/relationships/customXml" Target="../ink/ink600.xml"/><Relationship Id="rId137" Type="http://schemas.openxmlformats.org/officeDocument/2006/relationships/image" Target="../media/image610.png"/><Relationship Id="rId158" Type="http://schemas.openxmlformats.org/officeDocument/2006/relationships/customXml" Target="../ink/ink621.xml"/><Relationship Id="rId20" Type="http://schemas.openxmlformats.org/officeDocument/2006/relationships/customXml" Target="../ink/ink552.xml"/><Relationship Id="rId41" Type="http://schemas.openxmlformats.org/officeDocument/2006/relationships/image" Target="../media/image562.png"/><Relationship Id="rId62" Type="http://schemas.openxmlformats.org/officeDocument/2006/relationships/customXml" Target="../ink/ink573.xml"/><Relationship Id="rId83" Type="http://schemas.openxmlformats.org/officeDocument/2006/relationships/image" Target="../media/image583.png"/><Relationship Id="rId88" Type="http://schemas.openxmlformats.org/officeDocument/2006/relationships/customXml" Target="../ink/ink586.xml"/><Relationship Id="rId111" Type="http://schemas.openxmlformats.org/officeDocument/2006/relationships/image" Target="../media/image597.png"/><Relationship Id="rId132" Type="http://schemas.openxmlformats.org/officeDocument/2006/relationships/customXml" Target="../ink/ink608.xml"/><Relationship Id="rId153" Type="http://schemas.openxmlformats.org/officeDocument/2006/relationships/image" Target="../media/image618.png"/><Relationship Id="rId174" Type="http://schemas.openxmlformats.org/officeDocument/2006/relationships/customXml" Target="../ink/ink629.xml"/><Relationship Id="rId179" Type="http://schemas.openxmlformats.org/officeDocument/2006/relationships/image" Target="../media/image631.png"/><Relationship Id="rId190" Type="http://schemas.openxmlformats.org/officeDocument/2006/relationships/customXml" Target="../ink/ink637.xml"/><Relationship Id="rId15" Type="http://schemas.openxmlformats.org/officeDocument/2006/relationships/image" Target="../media/image549.png"/><Relationship Id="rId36" Type="http://schemas.openxmlformats.org/officeDocument/2006/relationships/customXml" Target="../ink/ink560.xml"/><Relationship Id="rId57" Type="http://schemas.openxmlformats.org/officeDocument/2006/relationships/image" Target="../media/image570.png"/><Relationship Id="rId106" Type="http://schemas.openxmlformats.org/officeDocument/2006/relationships/customXml" Target="../ink/ink595.xml"/><Relationship Id="rId127" Type="http://schemas.openxmlformats.org/officeDocument/2006/relationships/image" Target="../media/image605.png"/><Relationship Id="rId10" Type="http://schemas.openxmlformats.org/officeDocument/2006/relationships/customXml" Target="../ink/ink547.xml"/><Relationship Id="rId31" Type="http://schemas.openxmlformats.org/officeDocument/2006/relationships/image" Target="../media/image557.png"/><Relationship Id="rId52" Type="http://schemas.openxmlformats.org/officeDocument/2006/relationships/customXml" Target="../ink/ink568.xml"/><Relationship Id="rId73" Type="http://schemas.openxmlformats.org/officeDocument/2006/relationships/image" Target="../media/image578.png"/><Relationship Id="rId78" Type="http://schemas.openxmlformats.org/officeDocument/2006/relationships/customXml" Target="../ink/ink581.xml"/><Relationship Id="rId94" Type="http://schemas.openxmlformats.org/officeDocument/2006/relationships/customXml" Target="../ink/ink589.xml"/><Relationship Id="rId99" Type="http://schemas.openxmlformats.org/officeDocument/2006/relationships/image" Target="../media/image591.png"/><Relationship Id="rId101" Type="http://schemas.openxmlformats.org/officeDocument/2006/relationships/image" Target="../media/image592.png"/><Relationship Id="rId122" Type="http://schemas.openxmlformats.org/officeDocument/2006/relationships/customXml" Target="../ink/ink603.xml"/><Relationship Id="rId143" Type="http://schemas.openxmlformats.org/officeDocument/2006/relationships/image" Target="../media/image613.png"/><Relationship Id="rId148" Type="http://schemas.openxmlformats.org/officeDocument/2006/relationships/customXml" Target="../ink/ink616.xml"/><Relationship Id="rId164" Type="http://schemas.openxmlformats.org/officeDocument/2006/relationships/customXml" Target="../ink/ink624.xml"/><Relationship Id="rId169" Type="http://schemas.openxmlformats.org/officeDocument/2006/relationships/image" Target="../media/image626.png"/><Relationship Id="rId185" Type="http://schemas.openxmlformats.org/officeDocument/2006/relationships/image" Target="../media/image634.png"/><Relationship Id="rId4" Type="http://schemas.openxmlformats.org/officeDocument/2006/relationships/customXml" Target="../ink/ink544.xml"/><Relationship Id="rId9" Type="http://schemas.openxmlformats.org/officeDocument/2006/relationships/image" Target="../media/image546.png"/><Relationship Id="rId180" Type="http://schemas.openxmlformats.org/officeDocument/2006/relationships/customXml" Target="../ink/ink632.xml"/><Relationship Id="rId26" Type="http://schemas.openxmlformats.org/officeDocument/2006/relationships/customXml" Target="../ink/ink555.xml"/><Relationship Id="rId47" Type="http://schemas.openxmlformats.org/officeDocument/2006/relationships/image" Target="../media/image565.png"/><Relationship Id="rId68" Type="http://schemas.openxmlformats.org/officeDocument/2006/relationships/customXml" Target="../ink/ink576.xml"/><Relationship Id="rId89" Type="http://schemas.openxmlformats.org/officeDocument/2006/relationships/image" Target="../media/image586.png"/><Relationship Id="rId112" Type="http://schemas.openxmlformats.org/officeDocument/2006/relationships/customXml" Target="../ink/ink598.xml"/><Relationship Id="rId133" Type="http://schemas.openxmlformats.org/officeDocument/2006/relationships/image" Target="../media/image608.png"/><Relationship Id="rId154" Type="http://schemas.openxmlformats.org/officeDocument/2006/relationships/customXml" Target="../ink/ink619.xml"/><Relationship Id="rId175" Type="http://schemas.openxmlformats.org/officeDocument/2006/relationships/image" Target="../media/image629.png"/><Relationship Id="rId16" Type="http://schemas.openxmlformats.org/officeDocument/2006/relationships/customXml" Target="../ink/ink550.xml"/><Relationship Id="rId37" Type="http://schemas.openxmlformats.org/officeDocument/2006/relationships/image" Target="../media/image560.png"/><Relationship Id="rId58" Type="http://schemas.openxmlformats.org/officeDocument/2006/relationships/customXml" Target="../ink/ink571.xml"/><Relationship Id="rId79" Type="http://schemas.openxmlformats.org/officeDocument/2006/relationships/image" Target="../media/image581.png"/><Relationship Id="rId102" Type="http://schemas.openxmlformats.org/officeDocument/2006/relationships/customXml" Target="../ink/ink593.xml"/><Relationship Id="rId123" Type="http://schemas.openxmlformats.org/officeDocument/2006/relationships/image" Target="../media/image603.png"/><Relationship Id="rId144" Type="http://schemas.openxmlformats.org/officeDocument/2006/relationships/customXml" Target="../ink/ink614.xml"/><Relationship Id="rId90" Type="http://schemas.openxmlformats.org/officeDocument/2006/relationships/customXml" Target="../ink/ink587.xml"/><Relationship Id="rId165" Type="http://schemas.openxmlformats.org/officeDocument/2006/relationships/image" Target="../media/image624.png"/><Relationship Id="rId186" Type="http://schemas.openxmlformats.org/officeDocument/2006/relationships/customXml" Target="../ink/ink635.xml"/><Relationship Id="rId27" Type="http://schemas.openxmlformats.org/officeDocument/2006/relationships/image" Target="../media/image555.png"/><Relationship Id="rId48" Type="http://schemas.openxmlformats.org/officeDocument/2006/relationships/customXml" Target="../ink/ink566.xml"/><Relationship Id="rId69" Type="http://schemas.openxmlformats.org/officeDocument/2006/relationships/image" Target="../media/image576.png"/><Relationship Id="rId113" Type="http://schemas.openxmlformats.org/officeDocument/2006/relationships/image" Target="../media/image598.png"/><Relationship Id="rId134" Type="http://schemas.openxmlformats.org/officeDocument/2006/relationships/customXml" Target="../ink/ink609.xml"/><Relationship Id="rId80" Type="http://schemas.openxmlformats.org/officeDocument/2006/relationships/customXml" Target="../ink/ink582.xml"/><Relationship Id="rId155" Type="http://schemas.openxmlformats.org/officeDocument/2006/relationships/image" Target="../media/image619.png"/><Relationship Id="rId176" Type="http://schemas.openxmlformats.org/officeDocument/2006/relationships/customXml" Target="../ink/ink630.xml"/><Relationship Id="rId17" Type="http://schemas.openxmlformats.org/officeDocument/2006/relationships/image" Target="../media/image550.png"/><Relationship Id="rId38" Type="http://schemas.openxmlformats.org/officeDocument/2006/relationships/customXml" Target="../ink/ink561.xml"/><Relationship Id="rId59" Type="http://schemas.openxmlformats.org/officeDocument/2006/relationships/image" Target="../media/image571.png"/><Relationship Id="rId103" Type="http://schemas.openxmlformats.org/officeDocument/2006/relationships/image" Target="../media/image593.png"/><Relationship Id="rId124" Type="http://schemas.openxmlformats.org/officeDocument/2006/relationships/customXml" Target="../ink/ink604.xml"/><Relationship Id="rId70" Type="http://schemas.openxmlformats.org/officeDocument/2006/relationships/customXml" Target="../ink/ink577.xml"/><Relationship Id="rId91" Type="http://schemas.openxmlformats.org/officeDocument/2006/relationships/image" Target="../media/image587.png"/><Relationship Id="rId145" Type="http://schemas.openxmlformats.org/officeDocument/2006/relationships/image" Target="../media/image614.png"/><Relationship Id="rId166" Type="http://schemas.openxmlformats.org/officeDocument/2006/relationships/customXml" Target="../ink/ink625.xml"/><Relationship Id="rId187" Type="http://schemas.openxmlformats.org/officeDocument/2006/relationships/image" Target="../media/image635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556.xml"/><Relationship Id="rId49" Type="http://schemas.openxmlformats.org/officeDocument/2006/relationships/image" Target="../media/image566.png"/><Relationship Id="rId114" Type="http://schemas.openxmlformats.org/officeDocument/2006/relationships/customXml" Target="../ink/ink599.xml"/><Relationship Id="rId60" Type="http://schemas.openxmlformats.org/officeDocument/2006/relationships/customXml" Target="../ink/ink572.xml"/><Relationship Id="rId81" Type="http://schemas.openxmlformats.org/officeDocument/2006/relationships/image" Target="../media/image582.png"/><Relationship Id="rId135" Type="http://schemas.openxmlformats.org/officeDocument/2006/relationships/image" Target="../media/image609.png"/><Relationship Id="rId156" Type="http://schemas.openxmlformats.org/officeDocument/2006/relationships/customXml" Target="../ink/ink620.xml"/><Relationship Id="rId177" Type="http://schemas.openxmlformats.org/officeDocument/2006/relationships/image" Target="../media/image630.png"/><Relationship Id="rId18" Type="http://schemas.openxmlformats.org/officeDocument/2006/relationships/customXml" Target="../ink/ink551.xml"/><Relationship Id="rId39" Type="http://schemas.openxmlformats.org/officeDocument/2006/relationships/image" Target="../media/image561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6.png"/><Relationship Id="rId21" Type="http://schemas.openxmlformats.org/officeDocument/2006/relationships/image" Target="../media/image648.png"/><Relationship Id="rId42" Type="http://schemas.openxmlformats.org/officeDocument/2006/relationships/customXml" Target="../ink/ink659.xml"/><Relationship Id="rId63" Type="http://schemas.openxmlformats.org/officeDocument/2006/relationships/image" Target="../media/image669.png"/><Relationship Id="rId84" Type="http://schemas.openxmlformats.org/officeDocument/2006/relationships/customXml" Target="../ink/ink680.xml"/><Relationship Id="rId138" Type="http://schemas.openxmlformats.org/officeDocument/2006/relationships/customXml" Target="../ink/ink707.xml"/><Relationship Id="rId159" Type="http://schemas.openxmlformats.org/officeDocument/2006/relationships/image" Target="../media/image717.png"/><Relationship Id="rId170" Type="http://schemas.openxmlformats.org/officeDocument/2006/relationships/customXml" Target="../ink/ink723.xml"/><Relationship Id="rId191" Type="http://schemas.openxmlformats.org/officeDocument/2006/relationships/image" Target="../media/image733.png"/><Relationship Id="rId205" Type="http://schemas.openxmlformats.org/officeDocument/2006/relationships/image" Target="../media/image740.png"/><Relationship Id="rId226" Type="http://schemas.openxmlformats.org/officeDocument/2006/relationships/customXml" Target="../ink/ink751.xml"/><Relationship Id="rId107" Type="http://schemas.openxmlformats.org/officeDocument/2006/relationships/image" Target="../media/image691.png"/><Relationship Id="rId11" Type="http://schemas.openxmlformats.org/officeDocument/2006/relationships/image" Target="../media/image643.png"/><Relationship Id="rId32" Type="http://schemas.openxmlformats.org/officeDocument/2006/relationships/customXml" Target="../ink/ink654.xml"/><Relationship Id="rId53" Type="http://schemas.openxmlformats.org/officeDocument/2006/relationships/image" Target="../media/image664.png"/><Relationship Id="rId74" Type="http://schemas.openxmlformats.org/officeDocument/2006/relationships/customXml" Target="../ink/ink675.xml"/><Relationship Id="rId128" Type="http://schemas.openxmlformats.org/officeDocument/2006/relationships/customXml" Target="../ink/ink702.xml"/><Relationship Id="rId149" Type="http://schemas.openxmlformats.org/officeDocument/2006/relationships/image" Target="../media/image712.png"/><Relationship Id="rId5" Type="http://schemas.openxmlformats.org/officeDocument/2006/relationships/image" Target="../media/image640.png"/><Relationship Id="rId95" Type="http://schemas.openxmlformats.org/officeDocument/2006/relationships/image" Target="../media/image685.png"/><Relationship Id="rId160" Type="http://schemas.openxmlformats.org/officeDocument/2006/relationships/customXml" Target="../ink/ink718.xml"/><Relationship Id="rId181" Type="http://schemas.openxmlformats.org/officeDocument/2006/relationships/image" Target="../media/image728.png"/><Relationship Id="rId216" Type="http://schemas.openxmlformats.org/officeDocument/2006/relationships/customXml" Target="../ink/ink746.xml"/><Relationship Id="rId237" Type="http://schemas.openxmlformats.org/officeDocument/2006/relationships/image" Target="../media/image756.png"/><Relationship Id="rId22" Type="http://schemas.openxmlformats.org/officeDocument/2006/relationships/customXml" Target="../ink/ink649.xml"/><Relationship Id="rId43" Type="http://schemas.openxmlformats.org/officeDocument/2006/relationships/image" Target="../media/image659.png"/><Relationship Id="rId64" Type="http://schemas.openxmlformats.org/officeDocument/2006/relationships/customXml" Target="../ink/ink670.xml"/><Relationship Id="rId118" Type="http://schemas.openxmlformats.org/officeDocument/2006/relationships/customXml" Target="../ink/ink697.xml"/><Relationship Id="rId139" Type="http://schemas.openxmlformats.org/officeDocument/2006/relationships/image" Target="../media/image707.png"/><Relationship Id="rId85" Type="http://schemas.openxmlformats.org/officeDocument/2006/relationships/image" Target="../media/image680.png"/><Relationship Id="rId150" Type="http://schemas.openxmlformats.org/officeDocument/2006/relationships/customXml" Target="../ink/ink713.xml"/><Relationship Id="rId171" Type="http://schemas.openxmlformats.org/officeDocument/2006/relationships/image" Target="../media/image723.png"/><Relationship Id="rId192" Type="http://schemas.openxmlformats.org/officeDocument/2006/relationships/customXml" Target="../ink/ink734.xml"/><Relationship Id="rId206" Type="http://schemas.openxmlformats.org/officeDocument/2006/relationships/customXml" Target="../ink/ink741.xml"/><Relationship Id="rId227" Type="http://schemas.openxmlformats.org/officeDocument/2006/relationships/image" Target="../media/image751.png"/><Relationship Id="rId12" Type="http://schemas.openxmlformats.org/officeDocument/2006/relationships/customXml" Target="../ink/ink644.xml"/><Relationship Id="rId33" Type="http://schemas.openxmlformats.org/officeDocument/2006/relationships/image" Target="../media/image654.png"/><Relationship Id="rId108" Type="http://schemas.openxmlformats.org/officeDocument/2006/relationships/customXml" Target="../ink/ink692.xml"/><Relationship Id="rId129" Type="http://schemas.openxmlformats.org/officeDocument/2006/relationships/image" Target="../media/image702.png"/><Relationship Id="rId54" Type="http://schemas.openxmlformats.org/officeDocument/2006/relationships/customXml" Target="../ink/ink665.xml"/><Relationship Id="rId75" Type="http://schemas.openxmlformats.org/officeDocument/2006/relationships/image" Target="../media/image675.png"/><Relationship Id="rId96" Type="http://schemas.openxmlformats.org/officeDocument/2006/relationships/customXml" Target="../ink/ink686.xml"/><Relationship Id="rId140" Type="http://schemas.openxmlformats.org/officeDocument/2006/relationships/customXml" Target="../ink/ink708.xml"/><Relationship Id="rId161" Type="http://schemas.openxmlformats.org/officeDocument/2006/relationships/image" Target="../media/image718.png"/><Relationship Id="rId182" Type="http://schemas.openxmlformats.org/officeDocument/2006/relationships/customXml" Target="../ink/ink729.xml"/><Relationship Id="rId217" Type="http://schemas.openxmlformats.org/officeDocument/2006/relationships/image" Target="../media/image746.png"/><Relationship Id="rId6" Type="http://schemas.openxmlformats.org/officeDocument/2006/relationships/customXml" Target="../ink/ink641.xml"/><Relationship Id="rId238" Type="http://schemas.openxmlformats.org/officeDocument/2006/relationships/customXml" Target="../ink/ink757.xml"/><Relationship Id="rId23" Type="http://schemas.openxmlformats.org/officeDocument/2006/relationships/image" Target="../media/image649.png"/><Relationship Id="rId119" Type="http://schemas.openxmlformats.org/officeDocument/2006/relationships/image" Target="../media/image697.png"/><Relationship Id="rId44" Type="http://schemas.openxmlformats.org/officeDocument/2006/relationships/customXml" Target="../ink/ink660.xml"/><Relationship Id="rId65" Type="http://schemas.openxmlformats.org/officeDocument/2006/relationships/image" Target="../media/image670.png"/><Relationship Id="rId86" Type="http://schemas.openxmlformats.org/officeDocument/2006/relationships/customXml" Target="../ink/ink681.xml"/><Relationship Id="rId130" Type="http://schemas.openxmlformats.org/officeDocument/2006/relationships/customXml" Target="../ink/ink703.xml"/><Relationship Id="rId151" Type="http://schemas.openxmlformats.org/officeDocument/2006/relationships/image" Target="../media/image713.png"/><Relationship Id="rId172" Type="http://schemas.openxmlformats.org/officeDocument/2006/relationships/customXml" Target="../ink/ink724.xml"/><Relationship Id="rId193" Type="http://schemas.openxmlformats.org/officeDocument/2006/relationships/image" Target="../media/image734.png"/><Relationship Id="rId207" Type="http://schemas.openxmlformats.org/officeDocument/2006/relationships/image" Target="../media/image741.png"/><Relationship Id="rId228" Type="http://schemas.openxmlformats.org/officeDocument/2006/relationships/customXml" Target="../ink/ink752.xml"/><Relationship Id="rId13" Type="http://schemas.openxmlformats.org/officeDocument/2006/relationships/image" Target="../media/image644.png"/><Relationship Id="rId109" Type="http://schemas.openxmlformats.org/officeDocument/2006/relationships/image" Target="../media/image692.png"/><Relationship Id="rId34" Type="http://schemas.openxmlformats.org/officeDocument/2006/relationships/customXml" Target="../ink/ink655.xml"/><Relationship Id="rId55" Type="http://schemas.openxmlformats.org/officeDocument/2006/relationships/image" Target="../media/image665.png"/><Relationship Id="rId76" Type="http://schemas.openxmlformats.org/officeDocument/2006/relationships/customXml" Target="../ink/ink676.xml"/><Relationship Id="rId97" Type="http://schemas.openxmlformats.org/officeDocument/2006/relationships/image" Target="../media/image686.png"/><Relationship Id="rId120" Type="http://schemas.openxmlformats.org/officeDocument/2006/relationships/customXml" Target="../ink/ink698.xml"/><Relationship Id="rId141" Type="http://schemas.openxmlformats.org/officeDocument/2006/relationships/image" Target="../media/image708.png"/><Relationship Id="rId7" Type="http://schemas.openxmlformats.org/officeDocument/2006/relationships/image" Target="../media/image641.png"/><Relationship Id="rId162" Type="http://schemas.openxmlformats.org/officeDocument/2006/relationships/customXml" Target="../ink/ink719.xml"/><Relationship Id="rId183" Type="http://schemas.openxmlformats.org/officeDocument/2006/relationships/image" Target="../media/image729.png"/><Relationship Id="rId218" Type="http://schemas.openxmlformats.org/officeDocument/2006/relationships/customXml" Target="../ink/ink747.xml"/><Relationship Id="rId239" Type="http://schemas.openxmlformats.org/officeDocument/2006/relationships/image" Target="../media/image757.png"/><Relationship Id="rId24" Type="http://schemas.openxmlformats.org/officeDocument/2006/relationships/customXml" Target="../ink/ink650.xml"/><Relationship Id="rId45" Type="http://schemas.openxmlformats.org/officeDocument/2006/relationships/image" Target="../media/image660.png"/><Relationship Id="rId66" Type="http://schemas.openxmlformats.org/officeDocument/2006/relationships/customXml" Target="../ink/ink671.xml"/><Relationship Id="rId87" Type="http://schemas.openxmlformats.org/officeDocument/2006/relationships/image" Target="../media/image681.png"/><Relationship Id="rId110" Type="http://schemas.openxmlformats.org/officeDocument/2006/relationships/customXml" Target="../ink/ink693.xml"/><Relationship Id="rId131" Type="http://schemas.openxmlformats.org/officeDocument/2006/relationships/image" Target="../media/image703.png"/><Relationship Id="rId152" Type="http://schemas.openxmlformats.org/officeDocument/2006/relationships/customXml" Target="../ink/ink714.xml"/><Relationship Id="rId173" Type="http://schemas.openxmlformats.org/officeDocument/2006/relationships/image" Target="../media/image724.png"/><Relationship Id="rId194" Type="http://schemas.openxmlformats.org/officeDocument/2006/relationships/customXml" Target="../ink/ink735.xml"/><Relationship Id="rId208" Type="http://schemas.openxmlformats.org/officeDocument/2006/relationships/customXml" Target="../ink/ink742.xml"/><Relationship Id="rId229" Type="http://schemas.openxmlformats.org/officeDocument/2006/relationships/image" Target="../media/image752.png"/><Relationship Id="rId240" Type="http://schemas.openxmlformats.org/officeDocument/2006/relationships/customXml" Target="../ink/ink758.xml"/><Relationship Id="rId14" Type="http://schemas.openxmlformats.org/officeDocument/2006/relationships/customXml" Target="../ink/ink645.xml"/><Relationship Id="rId35" Type="http://schemas.openxmlformats.org/officeDocument/2006/relationships/image" Target="../media/image655.png"/><Relationship Id="rId56" Type="http://schemas.openxmlformats.org/officeDocument/2006/relationships/customXml" Target="../ink/ink666.xml"/><Relationship Id="rId77" Type="http://schemas.openxmlformats.org/officeDocument/2006/relationships/image" Target="../media/image676.png"/><Relationship Id="rId100" Type="http://schemas.openxmlformats.org/officeDocument/2006/relationships/customXml" Target="../ink/ink688.xml"/><Relationship Id="rId8" Type="http://schemas.openxmlformats.org/officeDocument/2006/relationships/customXml" Target="../ink/ink642.xml"/><Relationship Id="rId98" Type="http://schemas.openxmlformats.org/officeDocument/2006/relationships/customXml" Target="../ink/ink687.xml"/><Relationship Id="rId121" Type="http://schemas.openxmlformats.org/officeDocument/2006/relationships/image" Target="../media/image698.png"/><Relationship Id="rId142" Type="http://schemas.openxmlformats.org/officeDocument/2006/relationships/customXml" Target="../ink/ink709.xml"/><Relationship Id="rId163" Type="http://schemas.openxmlformats.org/officeDocument/2006/relationships/image" Target="../media/image719.png"/><Relationship Id="rId184" Type="http://schemas.openxmlformats.org/officeDocument/2006/relationships/customXml" Target="../ink/ink730.xml"/><Relationship Id="rId219" Type="http://schemas.openxmlformats.org/officeDocument/2006/relationships/image" Target="../media/image747.png"/><Relationship Id="rId230" Type="http://schemas.openxmlformats.org/officeDocument/2006/relationships/customXml" Target="../ink/ink753.xml"/><Relationship Id="rId25" Type="http://schemas.openxmlformats.org/officeDocument/2006/relationships/image" Target="../media/image650.png"/><Relationship Id="rId46" Type="http://schemas.openxmlformats.org/officeDocument/2006/relationships/customXml" Target="../ink/ink661.xml"/><Relationship Id="rId67" Type="http://schemas.openxmlformats.org/officeDocument/2006/relationships/image" Target="../media/image671.png"/><Relationship Id="rId88" Type="http://schemas.openxmlformats.org/officeDocument/2006/relationships/customXml" Target="../ink/ink682.xml"/><Relationship Id="rId111" Type="http://schemas.openxmlformats.org/officeDocument/2006/relationships/image" Target="../media/image693.png"/><Relationship Id="rId132" Type="http://schemas.openxmlformats.org/officeDocument/2006/relationships/customXml" Target="../ink/ink704.xml"/><Relationship Id="rId153" Type="http://schemas.openxmlformats.org/officeDocument/2006/relationships/image" Target="../media/image714.png"/><Relationship Id="rId174" Type="http://schemas.openxmlformats.org/officeDocument/2006/relationships/customXml" Target="../ink/ink725.xml"/><Relationship Id="rId195" Type="http://schemas.openxmlformats.org/officeDocument/2006/relationships/image" Target="../media/image735.png"/><Relationship Id="rId209" Type="http://schemas.openxmlformats.org/officeDocument/2006/relationships/image" Target="../media/image742.png"/><Relationship Id="rId220" Type="http://schemas.openxmlformats.org/officeDocument/2006/relationships/customXml" Target="../ink/ink748.xml"/><Relationship Id="rId241" Type="http://schemas.openxmlformats.org/officeDocument/2006/relationships/image" Target="../media/image758.png"/><Relationship Id="rId15" Type="http://schemas.openxmlformats.org/officeDocument/2006/relationships/image" Target="../media/image645.png"/><Relationship Id="rId36" Type="http://schemas.openxmlformats.org/officeDocument/2006/relationships/customXml" Target="../ink/ink656.xml"/><Relationship Id="rId57" Type="http://schemas.openxmlformats.org/officeDocument/2006/relationships/image" Target="../media/image666.png"/><Relationship Id="rId106" Type="http://schemas.openxmlformats.org/officeDocument/2006/relationships/customXml" Target="../ink/ink691.xml"/><Relationship Id="rId127" Type="http://schemas.openxmlformats.org/officeDocument/2006/relationships/image" Target="../media/image701.png"/><Relationship Id="rId10" Type="http://schemas.openxmlformats.org/officeDocument/2006/relationships/customXml" Target="../ink/ink643.xml"/><Relationship Id="rId31" Type="http://schemas.openxmlformats.org/officeDocument/2006/relationships/image" Target="../media/image653.png"/><Relationship Id="rId52" Type="http://schemas.openxmlformats.org/officeDocument/2006/relationships/customXml" Target="../ink/ink664.xml"/><Relationship Id="rId73" Type="http://schemas.openxmlformats.org/officeDocument/2006/relationships/image" Target="../media/image674.png"/><Relationship Id="rId78" Type="http://schemas.openxmlformats.org/officeDocument/2006/relationships/customXml" Target="../ink/ink677.xml"/><Relationship Id="rId94" Type="http://schemas.openxmlformats.org/officeDocument/2006/relationships/customXml" Target="../ink/ink685.xml"/><Relationship Id="rId99" Type="http://schemas.openxmlformats.org/officeDocument/2006/relationships/image" Target="../media/image687.png"/><Relationship Id="rId101" Type="http://schemas.openxmlformats.org/officeDocument/2006/relationships/image" Target="../media/image688.png"/><Relationship Id="rId122" Type="http://schemas.openxmlformats.org/officeDocument/2006/relationships/customXml" Target="../ink/ink699.xml"/><Relationship Id="rId143" Type="http://schemas.openxmlformats.org/officeDocument/2006/relationships/image" Target="../media/image709.png"/><Relationship Id="rId148" Type="http://schemas.openxmlformats.org/officeDocument/2006/relationships/customXml" Target="../ink/ink712.xml"/><Relationship Id="rId164" Type="http://schemas.openxmlformats.org/officeDocument/2006/relationships/customXml" Target="../ink/ink720.xml"/><Relationship Id="rId169" Type="http://schemas.openxmlformats.org/officeDocument/2006/relationships/image" Target="../media/image722.png"/><Relationship Id="rId185" Type="http://schemas.openxmlformats.org/officeDocument/2006/relationships/image" Target="../media/image730.png"/><Relationship Id="rId4" Type="http://schemas.openxmlformats.org/officeDocument/2006/relationships/customXml" Target="../ink/ink640.xml"/><Relationship Id="rId9" Type="http://schemas.openxmlformats.org/officeDocument/2006/relationships/image" Target="../media/image642.png"/><Relationship Id="rId180" Type="http://schemas.openxmlformats.org/officeDocument/2006/relationships/customXml" Target="../ink/ink728.xml"/><Relationship Id="rId210" Type="http://schemas.openxmlformats.org/officeDocument/2006/relationships/customXml" Target="../ink/ink743.xml"/><Relationship Id="rId215" Type="http://schemas.openxmlformats.org/officeDocument/2006/relationships/image" Target="../media/image745.png"/><Relationship Id="rId236" Type="http://schemas.openxmlformats.org/officeDocument/2006/relationships/customXml" Target="../ink/ink756.xml"/><Relationship Id="rId26" Type="http://schemas.openxmlformats.org/officeDocument/2006/relationships/customXml" Target="../ink/ink651.xml"/><Relationship Id="rId231" Type="http://schemas.openxmlformats.org/officeDocument/2006/relationships/image" Target="../media/image753.png"/><Relationship Id="rId47" Type="http://schemas.openxmlformats.org/officeDocument/2006/relationships/image" Target="../media/image661.png"/><Relationship Id="rId68" Type="http://schemas.openxmlformats.org/officeDocument/2006/relationships/customXml" Target="../ink/ink672.xml"/><Relationship Id="rId89" Type="http://schemas.openxmlformats.org/officeDocument/2006/relationships/image" Target="../media/image682.png"/><Relationship Id="rId112" Type="http://schemas.openxmlformats.org/officeDocument/2006/relationships/customXml" Target="../ink/ink694.xml"/><Relationship Id="rId133" Type="http://schemas.openxmlformats.org/officeDocument/2006/relationships/image" Target="../media/image704.png"/><Relationship Id="rId154" Type="http://schemas.openxmlformats.org/officeDocument/2006/relationships/customXml" Target="../ink/ink715.xml"/><Relationship Id="rId175" Type="http://schemas.openxmlformats.org/officeDocument/2006/relationships/image" Target="../media/image725.png"/><Relationship Id="rId196" Type="http://schemas.openxmlformats.org/officeDocument/2006/relationships/customXml" Target="../ink/ink736.xml"/><Relationship Id="rId200" Type="http://schemas.openxmlformats.org/officeDocument/2006/relationships/customXml" Target="../ink/ink738.xml"/><Relationship Id="rId16" Type="http://schemas.openxmlformats.org/officeDocument/2006/relationships/customXml" Target="../ink/ink646.xml"/><Relationship Id="rId221" Type="http://schemas.openxmlformats.org/officeDocument/2006/relationships/image" Target="../media/image748.png"/><Relationship Id="rId242" Type="http://schemas.openxmlformats.org/officeDocument/2006/relationships/customXml" Target="../ink/ink759.xml"/><Relationship Id="rId37" Type="http://schemas.openxmlformats.org/officeDocument/2006/relationships/image" Target="../media/image656.png"/><Relationship Id="rId58" Type="http://schemas.openxmlformats.org/officeDocument/2006/relationships/customXml" Target="../ink/ink667.xml"/><Relationship Id="rId79" Type="http://schemas.openxmlformats.org/officeDocument/2006/relationships/image" Target="../media/image677.png"/><Relationship Id="rId102" Type="http://schemas.openxmlformats.org/officeDocument/2006/relationships/customXml" Target="../ink/ink689.xml"/><Relationship Id="rId123" Type="http://schemas.openxmlformats.org/officeDocument/2006/relationships/image" Target="../media/image699.png"/><Relationship Id="rId144" Type="http://schemas.openxmlformats.org/officeDocument/2006/relationships/customXml" Target="../ink/ink710.xml"/><Relationship Id="rId90" Type="http://schemas.openxmlformats.org/officeDocument/2006/relationships/customXml" Target="../ink/ink683.xml"/><Relationship Id="rId165" Type="http://schemas.openxmlformats.org/officeDocument/2006/relationships/image" Target="../media/image720.png"/><Relationship Id="rId186" Type="http://schemas.openxmlformats.org/officeDocument/2006/relationships/customXml" Target="../ink/ink731.xml"/><Relationship Id="rId211" Type="http://schemas.openxmlformats.org/officeDocument/2006/relationships/image" Target="../media/image743.png"/><Relationship Id="rId232" Type="http://schemas.openxmlformats.org/officeDocument/2006/relationships/customXml" Target="../ink/ink754.xml"/><Relationship Id="rId27" Type="http://schemas.openxmlformats.org/officeDocument/2006/relationships/image" Target="../media/image651.png"/><Relationship Id="rId48" Type="http://schemas.openxmlformats.org/officeDocument/2006/relationships/customXml" Target="../ink/ink662.xml"/><Relationship Id="rId69" Type="http://schemas.openxmlformats.org/officeDocument/2006/relationships/image" Target="../media/image672.png"/><Relationship Id="rId113" Type="http://schemas.openxmlformats.org/officeDocument/2006/relationships/image" Target="../media/image694.png"/><Relationship Id="rId134" Type="http://schemas.openxmlformats.org/officeDocument/2006/relationships/customXml" Target="../ink/ink705.xml"/><Relationship Id="rId80" Type="http://schemas.openxmlformats.org/officeDocument/2006/relationships/customXml" Target="../ink/ink678.xml"/><Relationship Id="rId155" Type="http://schemas.openxmlformats.org/officeDocument/2006/relationships/image" Target="../media/image715.png"/><Relationship Id="rId176" Type="http://schemas.openxmlformats.org/officeDocument/2006/relationships/customXml" Target="../ink/ink726.xml"/><Relationship Id="rId197" Type="http://schemas.openxmlformats.org/officeDocument/2006/relationships/image" Target="../media/image736.png"/><Relationship Id="rId201" Type="http://schemas.openxmlformats.org/officeDocument/2006/relationships/image" Target="../media/image738.png"/><Relationship Id="rId222" Type="http://schemas.openxmlformats.org/officeDocument/2006/relationships/customXml" Target="../ink/ink749.xml"/><Relationship Id="rId243" Type="http://schemas.openxmlformats.org/officeDocument/2006/relationships/image" Target="../media/image759.png"/><Relationship Id="rId17" Type="http://schemas.openxmlformats.org/officeDocument/2006/relationships/image" Target="../media/image646.png"/><Relationship Id="rId38" Type="http://schemas.openxmlformats.org/officeDocument/2006/relationships/customXml" Target="../ink/ink657.xml"/><Relationship Id="rId59" Type="http://schemas.openxmlformats.org/officeDocument/2006/relationships/image" Target="../media/image667.png"/><Relationship Id="rId103" Type="http://schemas.openxmlformats.org/officeDocument/2006/relationships/image" Target="../media/image689.png"/><Relationship Id="rId124" Type="http://schemas.openxmlformats.org/officeDocument/2006/relationships/customXml" Target="../ink/ink700.xml"/><Relationship Id="rId70" Type="http://schemas.openxmlformats.org/officeDocument/2006/relationships/customXml" Target="../ink/ink673.xml"/><Relationship Id="rId91" Type="http://schemas.openxmlformats.org/officeDocument/2006/relationships/image" Target="../media/image683.png"/><Relationship Id="rId145" Type="http://schemas.openxmlformats.org/officeDocument/2006/relationships/image" Target="../media/image710.png"/><Relationship Id="rId166" Type="http://schemas.openxmlformats.org/officeDocument/2006/relationships/customXml" Target="../ink/ink721.xml"/><Relationship Id="rId187" Type="http://schemas.openxmlformats.org/officeDocument/2006/relationships/image" Target="../media/image73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44.xml"/><Relationship Id="rId233" Type="http://schemas.openxmlformats.org/officeDocument/2006/relationships/image" Target="../media/image754.png"/><Relationship Id="rId28" Type="http://schemas.openxmlformats.org/officeDocument/2006/relationships/customXml" Target="../ink/ink652.xml"/><Relationship Id="rId49" Type="http://schemas.openxmlformats.org/officeDocument/2006/relationships/image" Target="../media/image662.png"/><Relationship Id="rId114" Type="http://schemas.openxmlformats.org/officeDocument/2006/relationships/customXml" Target="../ink/ink695.xml"/><Relationship Id="rId60" Type="http://schemas.openxmlformats.org/officeDocument/2006/relationships/customXml" Target="../ink/ink668.xml"/><Relationship Id="rId81" Type="http://schemas.openxmlformats.org/officeDocument/2006/relationships/image" Target="../media/image678.png"/><Relationship Id="rId135" Type="http://schemas.openxmlformats.org/officeDocument/2006/relationships/image" Target="../media/image705.png"/><Relationship Id="rId156" Type="http://schemas.openxmlformats.org/officeDocument/2006/relationships/customXml" Target="../ink/ink716.xml"/><Relationship Id="rId177" Type="http://schemas.openxmlformats.org/officeDocument/2006/relationships/image" Target="../media/image726.png"/><Relationship Id="rId198" Type="http://schemas.openxmlformats.org/officeDocument/2006/relationships/customXml" Target="../ink/ink737.xml"/><Relationship Id="rId202" Type="http://schemas.openxmlformats.org/officeDocument/2006/relationships/customXml" Target="../ink/ink739.xml"/><Relationship Id="rId223" Type="http://schemas.openxmlformats.org/officeDocument/2006/relationships/image" Target="../media/image749.png"/><Relationship Id="rId18" Type="http://schemas.openxmlformats.org/officeDocument/2006/relationships/customXml" Target="../ink/ink647.xml"/><Relationship Id="rId39" Type="http://schemas.openxmlformats.org/officeDocument/2006/relationships/image" Target="../media/image657.png"/><Relationship Id="rId50" Type="http://schemas.openxmlformats.org/officeDocument/2006/relationships/customXml" Target="../ink/ink663.xml"/><Relationship Id="rId104" Type="http://schemas.openxmlformats.org/officeDocument/2006/relationships/customXml" Target="../ink/ink690.xml"/><Relationship Id="rId125" Type="http://schemas.openxmlformats.org/officeDocument/2006/relationships/image" Target="../media/image700.png"/><Relationship Id="rId146" Type="http://schemas.openxmlformats.org/officeDocument/2006/relationships/customXml" Target="../ink/ink711.xml"/><Relationship Id="rId167" Type="http://schemas.openxmlformats.org/officeDocument/2006/relationships/image" Target="../media/image721.png"/><Relationship Id="rId188" Type="http://schemas.openxmlformats.org/officeDocument/2006/relationships/customXml" Target="../ink/ink732.xml"/><Relationship Id="rId71" Type="http://schemas.openxmlformats.org/officeDocument/2006/relationships/image" Target="../media/image673.png"/><Relationship Id="rId92" Type="http://schemas.openxmlformats.org/officeDocument/2006/relationships/customXml" Target="../ink/ink684.xml"/><Relationship Id="rId213" Type="http://schemas.openxmlformats.org/officeDocument/2006/relationships/image" Target="../media/image744.png"/><Relationship Id="rId234" Type="http://schemas.openxmlformats.org/officeDocument/2006/relationships/customXml" Target="../ink/ink755.xml"/><Relationship Id="rId2" Type="http://schemas.openxmlformats.org/officeDocument/2006/relationships/customXml" Target="../ink/ink639.xml"/><Relationship Id="rId29" Type="http://schemas.openxmlformats.org/officeDocument/2006/relationships/image" Target="../media/image652.png"/><Relationship Id="rId40" Type="http://schemas.openxmlformats.org/officeDocument/2006/relationships/customXml" Target="../ink/ink658.xml"/><Relationship Id="rId115" Type="http://schemas.openxmlformats.org/officeDocument/2006/relationships/image" Target="../media/image695.png"/><Relationship Id="rId136" Type="http://schemas.openxmlformats.org/officeDocument/2006/relationships/customXml" Target="../ink/ink706.xml"/><Relationship Id="rId157" Type="http://schemas.openxmlformats.org/officeDocument/2006/relationships/image" Target="../media/image716.png"/><Relationship Id="rId178" Type="http://schemas.openxmlformats.org/officeDocument/2006/relationships/customXml" Target="../ink/ink727.xml"/><Relationship Id="rId61" Type="http://schemas.openxmlformats.org/officeDocument/2006/relationships/image" Target="../media/image668.png"/><Relationship Id="rId82" Type="http://schemas.openxmlformats.org/officeDocument/2006/relationships/customXml" Target="../ink/ink679.xml"/><Relationship Id="rId199" Type="http://schemas.openxmlformats.org/officeDocument/2006/relationships/image" Target="../media/image737.png"/><Relationship Id="rId203" Type="http://schemas.openxmlformats.org/officeDocument/2006/relationships/image" Target="../media/image739.png"/><Relationship Id="rId19" Type="http://schemas.openxmlformats.org/officeDocument/2006/relationships/image" Target="../media/image647.png"/><Relationship Id="rId224" Type="http://schemas.openxmlformats.org/officeDocument/2006/relationships/customXml" Target="../ink/ink750.xml"/><Relationship Id="rId30" Type="http://schemas.openxmlformats.org/officeDocument/2006/relationships/customXml" Target="../ink/ink653.xml"/><Relationship Id="rId105" Type="http://schemas.openxmlformats.org/officeDocument/2006/relationships/image" Target="../media/image690.png"/><Relationship Id="rId126" Type="http://schemas.openxmlformats.org/officeDocument/2006/relationships/customXml" Target="../ink/ink701.xml"/><Relationship Id="rId147" Type="http://schemas.openxmlformats.org/officeDocument/2006/relationships/image" Target="../media/image711.png"/><Relationship Id="rId168" Type="http://schemas.openxmlformats.org/officeDocument/2006/relationships/customXml" Target="../ink/ink722.xml"/><Relationship Id="rId51" Type="http://schemas.openxmlformats.org/officeDocument/2006/relationships/image" Target="../media/image663.png"/><Relationship Id="rId72" Type="http://schemas.openxmlformats.org/officeDocument/2006/relationships/customXml" Target="../ink/ink674.xml"/><Relationship Id="rId93" Type="http://schemas.openxmlformats.org/officeDocument/2006/relationships/image" Target="../media/image684.png"/><Relationship Id="rId189" Type="http://schemas.openxmlformats.org/officeDocument/2006/relationships/image" Target="../media/image732.png"/><Relationship Id="rId3" Type="http://schemas.openxmlformats.org/officeDocument/2006/relationships/image" Target="../media/image639.png"/><Relationship Id="rId214" Type="http://schemas.openxmlformats.org/officeDocument/2006/relationships/customXml" Target="../ink/ink745.xml"/><Relationship Id="rId235" Type="http://schemas.openxmlformats.org/officeDocument/2006/relationships/image" Target="../media/image755.png"/><Relationship Id="rId116" Type="http://schemas.openxmlformats.org/officeDocument/2006/relationships/customXml" Target="../ink/ink696.xml"/><Relationship Id="rId137" Type="http://schemas.openxmlformats.org/officeDocument/2006/relationships/image" Target="../media/image706.png"/><Relationship Id="rId158" Type="http://schemas.openxmlformats.org/officeDocument/2006/relationships/customXml" Target="../ink/ink717.xml"/><Relationship Id="rId20" Type="http://schemas.openxmlformats.org/officeDocument/2006/relationships/customXml" Target="../ink/ink648.xml"/><Relationship Id="rId41" Type="http://schemas.openxmlformats.org/officeDocument/2006/relationships/image" Target="../media/image658.png"/><Relationship Id="rId62" Type="http://schemas.openxmlformats.org/officeDocument/2006/relationships/customXml" Target="../ink/ink669.xml"/><Relationship Id="rId83" Type="http://schemas.openxmlformats.org/officeDocument/2006/relationships/image" Target="../media/image679.png"/><Relationship Id="rId179" Type="http://schemas.openxmlformats.org/officeDocument/2006/relationships/image" Target="../media/image727.png"/><Relationship Id="rId190" Type="http://schemas.openxmlformats.org/officeDocument/2006/relationships/customXml" Target="../ink/ink733.xml"/><Relationship Id="rId204" Type="http://schemas.openxmlformats.org/officeDocument/2006/relationships/customXml" Target="../ink/ink740.xml"/><Relationship Id="rId225" Type="http://schemas.openxmlformats.org/officeDocument/2006/relationships/image" Target="../media/image7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8CB9C5-DF53-D9B3-4386-AF89C45374E6}"/>
              </a:ext>
            </a:extLst>
          </p:cNvPr>
          <p:cNvGrpSpPr/>
          <p:nvPr/>
        </p:nvGrpSpPr>
        <p:grpSpPr>
          <a:xfrm>
            <a:off x="5427997" y="4001855"/>
            <a:ext cx="1241640" cy="1626120"/>
            <a:chOff x="5427997" y="4001855"/>
            <a:chExt cx="1241640" cy="162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6CA3695-1203-9398-CC35-497D90EEFB79}"/>
                    </a:ext>
                  </a:extLst>
                </p14:cNvPr>
                <p14:cNvContentPartPr/>
                <p14:nvPr/>
              </p14:nvContentPartPr>
              <p14:xfrm>
                <a:off x="5427997" y="4001855"/>
                <a:ext cx="813960" cy="1626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6CA3695-1203-9398-CC35-497D90EEFB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18997" y="3992855"/>
                  <a:ext cx="831600" cy="16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51FD9A-E7E0-BD0F-BD10-3DF3D8EC5781}"/>
                    </a:ext>
                  </a:extLst>
                </p14:cNvPr>
                <p14:cNvContentPartPr/>
                <p14:nvPr/>
              </p14:nvContentPartPr>
              <p14:xfrm>
                <a:off x="5741197" y="4243415"/>
                <a:ext cx="928440" cy="316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B51FD9A-E7E0-BD0F-BD10-3DF3D8EC57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32557" y="4234775"/>
                  <a:ext cx="946080" cy="33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0E469AE9-427B-F732-BF6C-1267D85895D6}"/>
              </a:ext>
            </a:extLst>
          </p:cNvPr>
          <p:cNvGrpSpPr/>
          <p:nvPr/>
        </p:nvGrpSpPr>
        <p:grpSpPr>
          <a:xfrm>
            <a:off x="2098357" y="663575"/>
            <a:ext cx="8624880" cy="2721240"/>
            <a:chOff x="2098357" y="663575"/>
            <a:chExt cx="8624880" cy="272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3D973EC-1FA1-9248-86E7-0386CA69D35A}"/>
                    </a:ext>
                  </a:extLst>
                </p14:cNvPr>
                <p14:cNvContentPartPr/>
                <p14:nvPr/>
              </p14:nvContentPartPr>
              <p14:xfrm>
                <a:off x="2098357" y="720095"/>
                <a:ext cx="549360" cy="568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3D973EC-1FA1-9248-86E7-0386CA69D35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89717" y="711095"/>
                  <a:ext cx="56700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4836CBD-E2C3-D621-AADE-0013B17155F1}"/>
                    </a:ext>
                  </a:extLst>
                </p14:cNvPr>
                <p14:cNvContentPartPr/>
                <p14:nvPr/>
              </p14:nvContentPartPr>
              <p14:xfrm>
                <a:off x="2848957" y="864455"/>
                <a:ext cx="241200" cy="50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4836CBD-E2C3-D621-AADE-0013B17155F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39957" y="855815"/>
                  <a:ext cx="258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7F9EA56-A4E4-6414-5733-C6ADC51B685C}"/>
                    </a:ext>
                  </a:extLst>
                </p14:cNvPr>
                <p14:cNvContentPartPr/>
                <p14:nvPr/>
              </p14:nvContentPartPr>
              <p14:xfrm>
                <a:off x="2895397" y="1005215"/>
                <a:ext cx="398880" cy="119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7F9EA56-A4E4-6414-5733-C6ADC51B685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86397" y="996215"/>
                  <a:ext cx="416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2CF19F-A143-9DF2-3929-7B63448B5BFA}"/>
                    </a:ext>
                  </a:extLst>
                </p14:cNvPr>
                <p14:cNvContentPartPr/>
                <p14:nvPr/>
              </p14:nvContentPartPr>
              <p14:xfrm>
                <a:off x="3304717" y="809015"/>
                <a:ext cx="283320" cy="468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2CF19F-A143-9DF2-3929-7B63448B5BF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295717" y="800015"/>
                  <a:ext cx="3009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858A8F-BCDB-24C6-7D2A-2B4B90A2E42A}"/>
                    </a:ext>
                  </a:extLst>
                </p14:cNvPr>
                <p14:cNvContentPartPr/>
                <p14:nvPr/>
              </p14:nvContentPartPr>
              <p14:xfrm>
                <a:off x="3950197" y="758255"/>
                <a:ext cx="30960" cy="349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858A8F-BCDB-24C6-7D2A-2B4B90A2E42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41197" y="749615"/>
                  <a:ext cx="486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8585E11-3CD6-CA88-44F4-1A65230D5E8E}"/>
                    </a:ext>
                  </a:extLst>
                </p14:cNvPr>
                <p14:cNvContentPartPr/>
                <p14:nvPr/>
              </p14:nvContentPartPr>
              <p14:xfrm>
                <a:off x="3757957" y="920615"/>
                <a:ext cx="493920" cy="100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8585E11-3CD6-CA88-44F4-1A65230D5E8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48957" y="911615"/>
                  <a:ext cx="511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3C2B01-A7D9-9BE4-887B-BFBED887AAAD}"/>
                    </a:ext>
                  </a:extLst>
                </p14:cNvPr>
                <p14:cNvContentPartPr/>
                <p14:nvPr/>
              </p14:nvContentPartPr>
              <p14:xfrm>
                <a:off x="4218037" y="663575"/>
                <a:ext cx="412920" cy="450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3C2B01-A7D9-9BE4-887B-BFBED887AAA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09037" y="654935"/>
                  <a:ext cx="4305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8C3178F-CC80-211C-6A5D-02CE76B9E043}"/>
                    </a:ext>
                  </a:extLst>
                </p14:cNvPr>
                <p14:cNvContentPartPr/>
                <p14:nvPr/>
              </p14:nvContentPartPr>
              <p14:xfrm>
                <a:off x="4963597" y="678335"/>
                <a:ext cx="258120" cy="595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8C3178F-CC80-211C-6A5D-02CE76B9E04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54597" y="669695"/>
                  <a:ext cx="27576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E6081CF-AB2F-B67C-9BAF-607D44197247}"/>
                    </a:ext>
                  </a:extLst>
                </p14:cNvPr>
                <p14:cNvContentPartPr/>
                <p14:nvPr/>
              </p14:nvContentPartPr>
              <p14:xfrm>
                <a:off x="2797117" y="1705775"/>
                <a:ext cx="831240" cy="488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E6081CF-AB2F-B67C-9BAF-607D441972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88477" y="1697135"/>
                  <a:ext cx="84888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7ED329-7558-D59D-400C-89FF437F221C}"/>
                    </a:ext>
                  </a:extLst>
                </p14:cNvPr>
                <p14:cNvContentPartPr/>
                <p14:nvPr/>
              </p14:nvContentPartPr>
              <p14:xfrm>
                <a:off x="3809437" y="1962455"/>
                <a:ext cx="207360" cy="193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7ED329-7558-D59D-400C-89FF437F22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00797" y="1953815"/>
                  <a:ext cx="225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77D9EDB-78E9-09D2-27AA-36763EFD6C7B}"/>
                    </a:ext>
                  </a:extLst>
                </p14:cNvPr>
                <p14:cNvContentPartPr/>
                <p14:nvPr/>
              </p14:nvContentPartPr>
              <p14:xfrm>
                <a:off x="4065757" y="1912055"/>
                <a:ext cx="1276200" cy="249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77D9EDB-78E9-09D2-27AA-36763EFD6C7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57117" y="1903415"/>
                  <a:ext cx="1293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2D71B5-C0BE-D232-5106-E8CBCBFC7947}"/>
                    </a:ext>
                  </a:extLst>
                </p14:cNvPr>
                <p14:cNvContentPartPr/>
                <p14:nvPr/>
              </p14:nvContentPartPr>
              <p14:xfrm>
                <a:off x="5459677" y="1692455"/>
                <a:ext cx="1022400" cy="346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2D71B5-C0BE-D232-5106-E8CBCBFC794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50677" y="1683815"/>
                  <a:ext cx="10400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95CA77-378D-0E8A-4BE0-31DDEC752CFC}"/>
                    </a:ext>
                  </a:extLst>
                </p14:cNvPr>
                <p14:cNvContentPartPr/>
                <p14:nvPr/>
              </p14:nvContentPartPr>
              <p14:xfrm>
                <a:off x="6202357" y="1789655"/>
                <a:ext cx="452160" cy="88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95CA77-378D-0E8A-4BE0-31DDEC752CF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93357" y="1781015"/>
                  <a:ext cx="4698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0CAABC-583B-7668-47C0-6493F9A12789}"/>
                    </a:ext>
                  </a:extLst>
                </p14:cNvPr>
                <p14:cNvContentPartPr/>
                <p14:nvPr/>
              </p14:nvContentPartPr>
              <p14:xfrm>
                <a:off x="6588997" y="1806935"/>
                <a:ext cx="267480" cy="23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0CAABC-583B-7668-47C0-6493F9A1278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79997" y="1798295"/>
                  <a:ext cx="2851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FB4F2BB-0A05-3916-6F8A-208C00ACC080}"/>
                    </a:ext>
                  </a:extLst>
                </p14:cNvPr>
                <p14:cNvContentPartPr/>
                <p14:nvPr/>
              </p14:nvContentPartPr>
              <p14:xfrm>
                <a:off x="7419517" y="1500575"/>
                <a:ext cx="982800" cy="424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FB4F2BB-0A05-3916-6F8A-208C00ACC08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10517" y="1491935"/>
                  <a:ext cx="10004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C67E191-B434-BA32-A8E9-D9FF6CDDCF8C}"/>
                    </a:ext>
                  </a:extLst>
                </p14:cNvPr>
                <p14:cNvContentPartPr/>
                <p14:nvPr/>
              </p14:nvContentPartPr>
              <p14:xfrm>
                <a:off x="8147797" y="1651415"/>
                <a:ext cx="505080" cy="185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C67E191-B434-BA32-A8E9-D9FF6CDDCF8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38797" y="1642775"/>
                  <a:ext cx="522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9A8C07-248D-40DD-C66F-D00C21C14D4C}"/>
                    </a:ext>
                  </a:extLst>
                </p14:cNvPr>
                <p14:cNvContentPartPr/>
                <p14:nvPr/>
              </p14:nvContentPartPr>
              <p14:xfrm>
                <a:off x="9049597" y="1374575"/>
                <a:ext cx="468720" cy="633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9A8C07-248D-40DD-C66F-D00C21C14D4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40597" y="1365935"/>
                  <a:ext cx="48636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E9894B-45BC-9A2A-73A7-4737C9CD53BD}"/>
                    </a:ext>
                  </a:extLst>
                </p14:cNvPr>
                <p14:cNvContentPartPr/>
                <p14:nvPr/>
              </p14:nvContentPartPr>
              <p14:xfrm>
                <a:off x="9325717" y="1724855"/>
                <a:ext cx="405360" cy="63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E9894B-45BC-9A2A-73A7-4737C9CD53B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17077" y="1715855"/>
                  <a:ext cx="4230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0C239EF-A54A-2BD2-5624-64A806FA3759}"/>
                    </a:ext>
                  </a:extLst>
                </p14:cNvPr>
                <p14:cNvContentPartPr/>
                <p14:nvPr/>
              </p14:nvContentPartPr>
              <p14:xfrm>
                <a:off x="10076317" y="1430375"/>
                <a:ext cx="283680" cy="540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0C239EF-A54A-2BD2-5624-64A806FA375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67317" y="1421375"/>
                  <a:ext cx="30132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151D5AF-D766-FCE2-CD36-D566B36355CF}"/>
                    </a:ext>
                  </a:extLst>
                </p14:cNvPr>
                <p14:cNvContentPartPr/>
                <p14:nvPr/>
              </p14:nvContentPartPr>
              <p14:xfrm>
                <a:off x="10663837" y="1865255"/>
                <a:ext cx="59400" cy="64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51D5AF-D766-FCE2-CD36-D566B36355C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54837" y="1856255"/>
                  <a:ext cx="770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371DDC-95DB-DE7D-C3C0-0A6F41E2AFD6}"/>
                    </a:ext>
                  </a:extLst>
                </p14:cNvPr>
                <p14:cNvContentPartPr/>
                <p14:nvPr/>
              </p14:nvContentPartPr>
              <p14:xfrm>
                <a:off x="4284637" y="2611895"/>
                <a:ext cx="117000" cy="350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371DDC-95DB-DE7D-C3C0-0A6F41E2AFD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75637" y="2602895"/>
                  <a:ext cx="1346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1DD5EE-279B-B042-64B5-E6924CC00EF4}"/>
                    </a:ext>
                  </a:extLst>
                </p14:cNvPr>
                <p14:cNvContentPartPr/>
                <p14:nvPr/>
              </p14:nvContentPartPr>
              <p14:xfrm>
                <a:off x="4276357" y="2583095"/>
                <a:ext cx="182160" cy="180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1DD5EE-279B-B042-64B5-E6924CC00EF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67357" y="2574455"/>
                  <a:ext cx="199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874C0B6-A660-EC4C-FF7A-CDEC51306333}"/>
                    </a:ext>
                  </a:extLst>
                </p14:cNvPr>
                <p14:cNvContentPartPr/>
                <p14:nvPr/>
              </p14:nvContentPartPr>
              <p14:xfrm>
                <a:off x="4601077" y="2698295"/>
                <a:ext cx="482400" cy="181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74C0B6-A660-EC4C-FF7A-CDEC5130633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92077" y="2689295"/>
                  <a:ext cx="500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DB8B67E-E0A8-5921-6CAC-400E864A54B1}"/>
                    </a:ext>
                  </a:extLst>
                </p14:cNvPr>
                <p14:cNvContentPartPr/>
                <p14:nvPr/>
              </p14:nvContentPartPr>
              <p14:xfrm>
                <a:off x="5139997" y="2639255"/>
                <a:ext cx="201240" cy="225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DB8B67E-E0A8-5921-6CAC-400E864A54B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31357" y="2630615"/>
                  <a:ext cx="2188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27218FB-F1BC-632C-8394-7DFE13DA09C3}"/>
                    </a:ext>
                  </a:extLst>
                </p14:cNvPr>
                <p14:cNvContentPartPr/>
                <p14:nvPr/>
              </p14:nvContentPartPr>
              <p14:xfrm>
                <a:off x="5386597" y="2450615"/>
                <a:ext cx="114120" cy="398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27218FB-F1BC-632C-8394-7DFE13DA09C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77597" y="2441615"/>
                  <a:ext cx="1317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39D0BA0-328E-22F6-6BC0-B4AEE84FC69D}"/>
                    </a:ext>
                  </a:extLst>
                </p14:cNvPr>
                <p14:cNvContentPartPr/>
                <p14:nvPr/>
              </p14:nvContentPartPr>
              <p14:xfrm>
                <a:off x="5508637" y="2397335"/>
                <a:ext cx="1249200" cy="448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39D0BA0-328E-22F6-6BC0-B4AEE84FC69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499637" y="2388335"/>
                  <a:ext cx="12668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B0B7B3B-F8C1-79D1-110B-2F3B22076494}"/>
                    </a:ext>
                  </a:extLst>
                </p14:cNvPr>
                <p14:cNvContentPartPr/>
                <p14:nvPr/>
              </p14:nvContentPartPr>
              <p14:xfrm>
                <a:off x="7118917" y="2558615"/>
                <a:ext cx="44640" cy="189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B0B7B3B-F8C1-79D1-110B-2F3B2207649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109917" y="2549975"/>
                  <a:ext cx="62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D24288B-4C19-2A0A-F5DE-BCC16C63EBEE}"/>
                    </a:ext>
                  </a:extLst>
                </p14:cNvPr>
                <p14:cNvContentPartPr/>
                <p14:nvPr/>
              </p14:nvContentPartPr>
              <p14:xfrm>
                <a:off x="7138357" y="2340095"/>
                <a:ext cx="264240" cy="354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D24288B-4C19-2A0A-F5DE-BCC16C63EBE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29357" y="2331455"/>
                  <a:ext cx="2818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861C2C-391C-1948-E629-2DF23B1C0901}"/>
                    </a:ext>
                  </a:extLst>
                </p14:cNvPr>
                <p14:cNvContentPartPr/>
                <p14:nvPr/>
              </p14:nvContentPartPr>
              <p14:xfrm>
                <a:off x="7330237" y="2538455"/>
                <a:ext cx="424800" cy="68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861C2C-391C-1948-E629-2DF23B1C090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321237" y="2529455"/>
                  <a:ext cx="442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4AD6F3E-70FB-3C17-1E0C-133CC4C6697A}"/>
                    </a:ext>
                  </a:extLst>
                </p14:cNvPr>
                <p14:cNvContentPartPr/>
                <p14:nvPr/>
              </p14:nvContentPartPr>
              <p14:xfrm>
                <a:off x="8173717" y="2285735"/>
                <a:ext cx="24840" cy="368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4AD6F3E-70FB-3C17-1E0C-133CC4C6697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64717" y="2277095"/>
                  <a:ext cx="424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3E53F91-F1A9-2DB2-BD4C-7C64358819C8}"/>
                    </a:ext>
                  </a:extLst>
                </p14:cNvPr>
                <p14:cNvContentPartPr/>
                <p14:nvPr/>
              </p14:nvContentPartPr>
              <p14:xfrm>
                <a:off x="8373517" y="2414975"/>
                <a:ext cx="130320" cy="266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3E53F91-F1A9-2DB2-BD4C-7C64358819C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64877" y="2405975"/>
                  <a:ext cx="1479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333A048-D099-F906-F763-0D592C31E497}"/>
                    </a:ext>
                  </a:extLst>
                </p14:cNvPr>
                <p14:cNvContentPartPr/>
                <p14:nvPr/>
              </p14:nvContentPartPr>
              <p14:xfrm>
                <a:off x="8999197" y="2428295"/>
                <a:ext cx="362880" cy="226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333A048-D099-F906-F763-0D592C31E49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90557" y="2419295"/>
                  <a:ext cx="3805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AC20BE-2A37-7115-B659-B7398677393A}"/>
                    </a:ext>
                  </a:extLst>
                </p14:cNvPr>
                <p14:cNvContentPartPr/>
                <p14:nvPr/>
              </p14:nvContentPartPr>
              <p14:xfrm>
                <a:off x="9384757" y="2220575"/>
                <a:ext cx="574200" cy="465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AC20BE-2A37-7115-B659-B7398677393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376117" y="2211575"/>
                  <a:ext cx="5918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49D9A6B-4E3E-81A4-746D-05A97C871353}"/>
                    </a:ext>
                  </a:extLst>
                </p14:cNvPr>
                <p14:cNvContentPartPr/>
                <p14:nvPr/>
              </p14:nvContentPartPr>
              <p14:xfrm>
                <a:off x="9687517" y="2454935"/>
                <a:ext cx="373320" cy="29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49D9A6B-4E3E-81A4-746D-05A97C87135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78877" y="2446295"/>
                  <a:ext cx="390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1DE9BD5-E207-E0C3-4A4F-4608A6C0BFE5}"/>
                    </a:ext>
                  </a:extLst>
                </p14:cNvPr>
                <p14:cNvContentPartPr/>
                <p14:nvPr/>
              </p14:nvContentPartPr>
              <p14:xfrm>
                <a:off x="7341397" y="3162335"/>
                <a:ext cx="235080" cy="202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1DE9BD5-E207-E0C3-4A4F-4608A6C0BFE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32757" y="3153335"/>
                  <a:ext cx="252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467928D-A4C8-A8A3-EE2E-3D819F1A1829}"/>
                    </a:ext>
                  </a:extLst>
                </p14:cNvPr>
                <p14:cNvContentPartPr/>
                <p14:nvPr/>
              </p14:nvContentPartPr>
              <p14:xfrm>
                <a:off x="7560277" y="3056495"/>
                <a:ext cx="651240" cy="247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467928D-A4C8-A8A3-EE2E-3D819F1A182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551277" y="3047855"/>
                  <a:ext cx="668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F079A5-BBA5-7622-97AD-86A3D02AECB2}"/>
                    </a:ext>
                  </a:extLst>
                </p14:cNvPr>
                <p14:cNvContentPartPr/>
                <p14:nvPr/>
              </p14:nvContentPartPr>
              <p14:xfrm>
                <a:off x="8259397" y="3102935"/>
                <a:ext cx="226440" cy="281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F079A5-BBA5-7622-97AD-86A3D02AECB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50397" y="3094295"/>
                  <a:ext cx="244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44BE1F7-A29A-8024-64C9-580707B6F151}"/>
                    </a:ext>
                  </a:extLst>
                </p14:cNvPr>
                <p14:cNvContentPartPr/>
                <p14:nvPr/>
              </p14:nvContentPartPr>
              <p14:xfrm>
                <a:off x="8637397" y="2912495"/>
                <a:ext cx="70560" cy="434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44BE1F7-A29A-8024-64C9-580707B6F15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28757" y="2903495"/>
                  <a:ext cx="882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6DC561-658A-3D0F-4321-62960F1114B6}"/>
                    </a:ext>
                  </a:extLst>
                </p14:cNvPr>
                <p14:cNvContentPartPr/>
                <p14:nvPr/>
              </p14:nvContentPartPr>
              <p14:xfrm>
                <a:off x="8525077" y="3044975"/>
                <a:ext cx="488160" cy="269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6DC561-658A-3D0F-4321-62960F1114B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516437" y="3035975"/>
                  <a:ext cx="5058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27A273-401A-08CC-51B8-DF7E887D6671}"/>
                    </a:ext>
                  </a:extLst>
                </p14:cNvPr>
                <p14:cNvContentPartPr/>
                <p14:nvPr/>
              </p14:nvContentPartPr>
              <p14:xfrm>
                <a:off x="9075157" y="2981975"/>
                <a:ext cx="726480" cy="372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27A273-401A-08CC-51B8-DF7E887D667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066157" y="2972975"/>
                  <a:ext cx="7441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2728EF2-3112-A958-8AED-88E6A3333818}"/>
                    </a:ext>
                  </a:extLst>
                </p14:cNvPr>
                <p14:cNvContentPartPr/>
                <p14:nvPr/>
              </p14:nvContentPartPr>
              <p14:xfrm>
                <a:off x="9498157" y="3230015"/>
                <a:ext cx="527400" cy="61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2728EF2-3112-A958-8AED-88E6A333381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489517" y="3221015"/>
                  <a:ext cx="54504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09FD3A9-5A6B-CA17-D0F4-3DC9B3A3590A}"/>
              </a:ext>
            </a:extLst>
          </p:cNvPr>
          <p:cNvGrpSpPr/>
          <p:nvPr/>
        </p:nvGrpSpPr>
        <p:grpSpPr>
          <a:xfrm>
            <a:off x="738277" y="3572015"/>
            <a:ext cx="10147320" cy="3278880"/>
            <a:chOff x="738277" y="3572015"/>
            <a:chExt cx="10147320" cy="327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F2A572B-6046-BB96-11AB-61B2FF233228}"/>
                    </a:ext>
                  </a:extLst>
                </p14:cNvPr>
                <p14:cNvContentPartPr/>
                <p14:nvPr/>
              </p14:nvContentPartPr>
              <p14:xfrm>
                <a:off x="907117" y="3694415"/>
                <a:ext cx="426240" cy="321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F2A572B-6046-BB96-11AB-61B2FF23322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98117" y="3685775"/>
                  <a:ext cx="4438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20162A-F1DF-459D-A050-3D205ADC9553}"/>
                    </a:ext>
                  </a:extLst>
                </p14:cNvPr>
                <p14:cNvContentPartPr/>
                <p14:nvPr/>
              </p14:nvContentPartPr>
              <p14:xfrm>
                <a:off x="1443517" y="3572015"/>
                <a:ext cx="977400" cy="381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20162A-F1DF-459D-A050-3D205ADC955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434517" y="3563015"/>
                  <a:ext cx="9950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33CD5FB-EF59-9ACB-139F-6A53FD8C75B7}"/>
                    </a:ext>
                  </a:extLst>
                </p14:cNvPr>
                <p14:cNvContentPartPr/>
                <p14:nvPr/>
              </p14:nvContentPartPr>
              <p14:xfrm>
                <a:off x="2310757" y="3713495"/>
                <a:ext cx="543600" cy="74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33CD5FB-EF59-9ACB-139F-6A53FD8C75B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02117" y="3704495"/>
                  <a:ext cx="561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EEA6398-883F-E6AA-9350-63EC1EDE1DE3}"/>
                    </a:ext>
                  </a:extLst>
                </p14:cNvPr>
                <p14:cNvContentPartPr/>
                <p14:nvPr/>
              </p14:nvContentPartPr>
              <p14:xfrm>
                <a:off x="3024637" y="3574535"/>
                <a:ext cx="66240" cy="413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EEA6398-883F-E6AA-9350-63EC1EDE1DE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015637" y="3565535"/>
                  <a:ext cx="838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ACF112-9689-07D3-6D31-4516C0723A14}"/>
                    </a:ext>
                  </a:extLst>
                </p14:cNvPr>
                <p14:cNvContentPartPr/>
                <p14:nvPr/>
              </p14:nvContentPartPr>
              <p14:xfrm>
                <a:off x="3145957" y="3708095"/>
                <a:ext cx="338760" cy="602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ACF112-9689-07D3-6D31-4516C0723A1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137317" y="3699455"/>
                  <a:ext cx="35640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53035B4-9E13-8F15-4F47-74D839D7B2D6}"/>
                    </a:ext>
                  </a:extLst>
                </p14:cNvPr>
                <p14:cNvContentPartPr/>
                <p14:nvPr/>
              </p14:nvContentPartPr>
              <p14:xfrm>
                <a:off x="4840837" y="3722135"/>
                <a:ext cx="333720" cy="349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53035B4-9E13-8F15-4F47-74D839D7B2D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832197" y="3713495"/>
                  <a:ext cx="3513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E5E3491-7399-F6BB-8414-609FE72A977E}"/>
                    </a:ext>
                  </a:extLst>
                </p14:cNvPr>
                <p14:cNvContentPartPr/>
                <p14:nvPr/>
              </p14:nvContentPartPr>
              <p14:xfrm>
                <a:off x="5195077" y="3839495"/>
                <a:ext cx="522360" cy="281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E5E3491-7399-F6BB-8414-609FE72A977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186437" y="3830495"/>
                  <a:ext cx="5400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C637A1-8EBF-D21B-9E05-447F8B71D241}"/>
                    </a:ext>
                  </a:extLst>
                </p14:cNvPr>
                <p14:cNvContentPartPr/>
                <p14:nvPr/>
              </p14:nvContentPartPr>
              <p14:xfrm>
                <a:off x="6231517" y="3611615"/>
                <a:ext cx="431280" cy="398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C637A1-8EBF-D21B-9E05-447F8B71D24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222877" y="3602975"/>
                  <a:ext cx="44892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43E35ED-5348-2CBE-A477-21FFD6A59D8C}"/>
                    </a:ext>
                  </a:extLst>
                </p14:cNvPr>
                <p14:cNvContentPartPr/>
                <p14:nvPr/>
              </p14:nvContentPartPr>
              <p14:xfrm>
                <a:off x="6595477" y="3656975"/>
                <a:ext cx="79920" cy="144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43E35ED-5348-2CBE-A477-21FFD6A59D8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586477" y="3648335"/>
                  <a:ext cx="97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798EC28-EE4D-D4EC-604F-8832C2CC1FC3}"/>
                    </a:ext>
                  </a:extLst>
                </p14:cNvPr>
                <p14:cNvContentPartPr/>
                <p14:nvPr/>
              </p14:nvContentPartPr>
              <p14:xfrm>
                <a:off x="6666037" y="3840215"/>
                <a:ext cx="250560" cy="475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798EC28-EE4D-D4EC-604F-8832C2CC1FC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657037" y="3831575"/>
                  <a:ext cx="2682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17661A-DD06-3198-03E8-0F9D1B1A9821}"/>
                    </a:ext>
                  </a:extLst>
                </p14:cNvPr>
                <p14:cNvContentPartPr/>
                <p14:nvPr/>
              </p14:nvContentPartPr>
              <p14:xfrm>
                <a:off x="7107757" y="3730415"/>
                <a:ext cx="931680" cy="356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17661A-DD06-3198-03E8-0F9D1B1A982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99117" y="3721775"/>
                  <a:ext cx="9493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CFA5830-496B-74EE-BF46-F9C15FA2F13E}"/>
                    </a:ext>
                  </a:extLst>
                </p14:cNvPr>
                <p14:cNvContentPartPr/>
                <p14:nvPr/>
              </p14:nvContentPartPr>
              <p14:xfrm>
                <a:off x="8156077" y="3698375"/>
                <a:ext cx="402480" cy="308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CFA5830-496B-74EE-BF46-F9C15FA2F13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147437" y="3689375"/>
                  <a:ext cx="4201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3114301-42AA-22EC-F201-43DE106136DF}"/>
                    </a:ext>
                  </a:extLst>
                </p14:cNvPr>
                <p14:cNvContentPartPr/>
                <p14:nvPr/>
              </p14:nvContentPartPr>
              <p14:xfrm>
                <a:off x="8775637" y="3722135"/>
                <a:ext cx="310320" cy="167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3114301-42AA-22EC-F201-43DE106136D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766637" y="3713135"/>
                  <a:ext cx="327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A0F02EF-DC2A-FDA9-A891-2A7D712FAF57}"/>
                    </a:ext>
                  </a:extLst>
                </p14:cNvPr>
                <p14:cNvContentPartPr/>
                <p14:nvPr/>
              </p14:nvContentPartPr>
              <p14:xfrm>
                <a:off x="9075157" y="3620975"/>
                <a:ext cx="1533600" cy="339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A0F02EF-DC2A-FDA9-A891-2A7D712FAF5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066157" y="3611975"/>
                  <a:ext cx="1551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68B1F75-BB64-FB64-06E3-7A22DEF570DF}"/>
                    </a:ext>
                  </a:extLst>
                </p14:cNvPr>
                <p14:cNvContentPartPr/>
                <p14:nvPr/>
              </p14:nvContentPartPr>
              <p14:xfrm>
                <a:off x="8023237" y="4458335"/>
                <a:ext cx="294120" cy="325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68B1F75-BB64-FB64-06E3-7A22DEF570D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14237" y="4449695"/>
                  <a:ext cx="3117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F8E2BF8-EFAE-0A93-62FC-D7F29CEE20A5}"/>
                    </a:ext>
                  </a:extLst>
                </p14:cNvPr>
                <p14:cNvContentPartPr/>
                <p14:nvPr/>
              </p14:nvContentPartPr>
              <p14:xfrm>
                <a:off x="8478637" y="4272215"/>
                <a:ext cx="1567800" cy="767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F8E2BF8-EFAE-0A93-62FC-D7F29CEE20A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69997" y="4263575"/>
                  <a:ext cx="1585440" cy="78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831B19D-00FA-DEE8-8240-BB9E8847C77D}"/>
                    </a:ext>
                  </a:extLst>
                </p14:cNvPr>
                <p14:cNvContentPartPr/>
                <p14:nvPr/>
              </p14:nvContentPartPr>
              <p14:xfrm>
                <a:off x="10003957" y="4450775"/>
                <a:ext cx="165960" cy="178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831B19D-00FA-DEE8-8240-BB9E8847C77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994957" y="4442135"/>
                  <a:ext cx="183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7AE6D33-A68B-7645-1BE9-EAB3DA6A8C9D}"/>
                    </a:ext>
                  </a:extLst>
                </p14:cNvPr>
                <p14:cNvContentPartPr/>
                <p14:nvPr/>
              </p14:nvContentPartPr>
              <p14:xfrm>
                <a:off x="10361077" y="4373735"/>
                <a:ext cx="501480" cy="196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7AE6D33-A68B-7645-1BE9-EAB3DA6A8C9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352437" y="4364735"/>
                  <a:ext cx="5191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0DAE044-1875-871E-2BDE-2E2775CC5E29}"/>
                    </a:ext>
                  </a:extLst>
                </p14:cNvPr>
                <p14:cNvContentPartPr/>
                <p14:nvPr/>
              </p14:nvContentPartPr>
              <p14:xfrm>
                <a:off x="6814357" y="4609535"/>
                <a:ext cx="447840" cy="14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0DAE044-1875-871E-2BDE-2E2775CC5E2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05357" y="4600895"/>
                  <a:ext cx="465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CC306A1-BD9B-F931-F403-015D6325120E}"/>
                    </a:ext>
                  </a:extLst>
                </p14:cNvPr>
                <p14:cNvContentPartPr/>
                <p14:nvPr/>
              </p14:nvContentPartPr>
              <p14:xfrm>
                <a:off x="6926677" y="4488215"/>
                <a:ext cx="461880" cy="473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CC306A1-BD9B-F931-F403-015D6325120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918037" y="4479575"/>
                  <a:ext cx="479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C927901-5833-B81F-EF7B-72D300ED618D}"/>
                    </a:ext>
                  </a:extLst>
                </p14:cNvPr>
                <p14:cNvContentPartPr/>
                <p14:nvPr/>
              </p14:nvContentPartPr>
              <p14:xfrm>
                <a:off x="738277" y="5203535"/>
                <a:ext cx="381240" cy="308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C927901-5833-B81F-EF7B-72D300ED618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29277" y="5194535"/>
                  <a:ext cx="3988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B0E2E30-7B04-BEC8-798F-CFB3EB9A88FD}"/>
                    </a:ext>
                  </a:extLst>
                </p14:cNvPr>
                <p14:cNvContentPartPr/>
                <p14:nvPr/>
              </p14:nvContentPartPr>
              <p14:xfrm>
                <a:off x="1372237" y="5053055"/>
                <a:ext cx="550800" cy="369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B0E2E30-7B04-BEC8-798F-CFB3EB9A88F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363597" y="5044415"/>
                  <a:ext cx="5684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2DAE262-A33D-FC3D-3529-35D1DFCA5E85}"/>
                    </a:ext>
                  </a:extLst>
                </p14:cNvPr>
                <p14:cNvContentPartPr/>
                <p14:nvPr/>
              </p14:nvContentPartPr>
              <p14:xfrm>
                <a:off x="1880197" y="5075015"/>
                <a:ext cx="625680" cy="357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2DAE262-A33D-FC3D-3529-35D1DFCA5E8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71557" y="5066375"/>
                  <a:ext cx="6433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97A8531-D5B3-99A9-60D7-C3A21C1499A2}"/>
                    </a:ext>
                  </a:extLst>
                </p14:cNvPr>
                <p14:cNvContentPartPr/>
                <p14:nvPr/>
              </p14:nvContentPartPr>
              <p14:xfrm>
                <a:off x="2407957" y="5217935"/>
                <a:ext cx="917280" cy="260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97A8531-D5B3-99A9-60D7-C3A21C1499A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399317" y="5208935"/>
                  <a:ext cx="9349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D422279-C3AD-49E5-B123-EE19884FEB0C}"/>
                    </a:ext>
                  </a:extLst>
                </p14:cNvPr>
                <p14:cNvContentPartPr/>
                <p14:nvPr/>
              </p14:nvContentPartPr>
              <p14:xfrm>
                <a:off x="3221917" y="5059175"/>
                <a:ext cx="111960" cy="108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D422279-C3AD-49E5-B123-EE19884FEB0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212917" y="5050175"/>
                  <a:ext cx="129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56BE65E-DF69-12E2-E1E9-5D76E1420E43}"/>
                    </a:ext>
                  </a:extLst>
                </p14:cNvPr>
                <p14:cNvContentPartPr/>
                <p14:nvPr/>
              </p14:nvContentPartPr>
              <p14:xfrm>
                <a:off x="3316597" y="5071055"/>
                <a:ext cx="502560" cy="718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56BE65E-DF69-12E2-E1E9-5D76E1420E4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307597" y="5062055"/>
                  <a:ext cx="52020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1DD83DA-D7A5-7183-547D-CD067F9538ED}"/>
                    </a:ext>
                  </a:extLst>
                </p14:cNvPr>
                <p14:cNvContentPartPr/>
                <p14:nvPr/>
              </p14:nvContentPartPr>
              <p14:xfrm>
                <a:off x="4148917" y="4921295"/>
                <a:ext cx="8280" cy="209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1DD83DA-D7A5-7183-547D-CD067F9538E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140277" y="4912655"/>
                  <a:ext cx="25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316540-07F4-E410-998D-617D2B80DF88}"/>
                    </a:ext>
                  </a:extLst>
                </p14:cNvPr>
                <p14:cNvContentPartPr/>
                <p14:nvPr/>
              </p14:nvContentPartPr>
              <p14:xfrm>
                <a:off x="4137397" y="5031455"/>
                <a:ext cx="349920" cy="637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316540-07F4-E410-998D-617D2B80DF8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128397" y="5022455"/>
                  <a:ext cx="36756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D3A5C78-7C07-E972-354F-47BCC34EE239}"/>
                    </a:ext>
                  </a:extLst>
                </p14:cNvPr>
                <p14:cNvContentPartPr/>
                <p14:nvPr/>
              </p14:nvContentPartPr>
              <p14:xfrm>
                <a:off x="3909517" y="3802775"/>
                <a:ext cx="466560" cy="740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D3A5C78-7C07-E972-354F-47BCC34EE23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900517" y="3793775"/>
                  <a:ext cx="48420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9F7C6CA-A05C-721F-0A8C-EF4BA5D9129C}"/>
                    </a:ext>
                  </a:extLst>
                </p14:cNvPr>
                <p14:cNvContentPartPr/>
                <p14:nvPr/>
              </p14:nvContentPartPr>
              <p14:xfrm>
                <a:off x="4894117" y="4988975"/>
                <a:ext cx="398880" cy="609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9F7C6CA-A05C-721F-0A8C-EF4BA5D9129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885477" y="4979975"/>
                  <a:ext cx="41652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7737298-E2EC-B6C9-CD59-1DB036D313F0}"/>
                    </a:ext>
                  </a:extLst>
                </p14:cNvPr>
                <p14:cNvContentPartPr/>
                <p14:nvPr/>
              </p14:nvContentPartPr>
              <p14:xfrm>
                <a:off x="5296597" y="5353295"/>
                <a:ext cx="695520" cy="337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7737298-E2EC-B6C9-CD59-1DB036D313F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287957" y="5344655"/>
                  <a:ext cx="7131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36F3886-4A71-E7F7-2C39-21A93EC70CA7}"/>
                    </a:ext>
                  </a:extLst>
                </p14:cNvPr>
                <p14:cNvContentPartPr/>
                <p14:nvPr/>
              </p14:nvContentPartPr>
              <p14:xfrm>
                <a:off x="6486397" y="5224415"/>
                <a:ext cx="504360" cy="446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36F3886-4A71-E7F7-2C39-21A93EC70CA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477397" y="5215775"/>
                  <a:ext cx="5220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C4A8B0C-6AB6-687B-437C-BD926A09C1AC}"/>
                    </a:ext>
                  </a:extLst>
                </p14:cNvPr>
                <p14:cNvContentPartPr/>
                <p14:nvPr/>
              </p14:nvContentPartPr>
              <p14:xfrm>
                <a:off x="6981757" y="5384615"/>
                <a:ext cx="1166040" cy="373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C4A8B0C-6AB6-687B-437C-BD926A09C1A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973117" y="5375615"/>
                  <a:ext cx="11836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0AE2B70-8697-6D21-02E2-B84ADB308F8C}"/>
                    </a:ext>
                  </a:extLst>
                </p14:cNvPr>
                <p14:cNvContentPartPr/>
                <p14:nvPr/>
              </p14:nvContentPartPr>
              <p14:xfrm>
                <a:off x="8240317" y="5238815"/>
                <a:ext cx="590040" cy="586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0AE2B70-8697-6D21-02E2-B84ADB308F8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231677" y="5230175"/>
                  <a:ext cx="60768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BA09EF2-C8B9-07A6-514C-45832BC55A6A}"/>
                    </a:ext>
                  </a:extLst>
                </p14:cNvPr>
                <p14:cNvContentPartPr/>
                <p14:nvPr/>
              </p14:nvContentPartPr>
              <p14:xfrm>
                <a:off x="8973997" y="5391095"/>
                <a:ext cx="381240" cy="313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BA09EF2-C8B9-07A6-514C-45832BC55A6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64997" y="5382455"/>
                  <a:ext cx="3988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7D43352-B193-5B83-A54F-94B326D114DB}"/>
                    </a:ext>
                  </a:extLst>
                </p14:cNvPr>
                <p14:cNvContentPartPr/>
                <p14:nvPr/>
              </p14:nvContentPartPr>
              <p14:xfrm>
                <a:off x="9253357" y="5170775"/>
                <a:ext cx="1508760" cy="532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7D43352-B193-5B83-A54F-94B326D114D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244717" y="5162135"/>
                  <a:ext cx="152640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307C350-7B91-AB33-9D6F-3972F4E4F4BB}"/>
                    </a:ext>
                  </a:extLst>
                </p14:cNvPr>
                <p14:cNvContentPartPr/>
                <p14:nvPr/>
              </p14:nvContentPartPr>
              <p14:xfrm>
                <a:off x="6626077" y="6107135"/>
                <a:ext cx="680760" cy="41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307C350-7B91-AB33-9D6F-3972F4E4F4B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617437" y="6098135"/>
                  <a:ext cx="698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6022893-D636-BA41-3120-B70C2E0285B8}"/>
                    </a:ext>
                  </a:extLst>
                </p14:cNvPr>
                <p14:cNvContentPartPr/>
                <p14:nvPr/>
              </p14:nvContentPartPr>
              <p14:xfrm>
                <a:off x="6655957" y="6159335"/>
                <a:ext cx="470520" cy="151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6022893-D636-BA41-3120-B70C2E0285B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647317" y="6150695"/>
                  <a:ext cx="488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7238E16-2CB5-4882-E311-0CE1B6A0935A}"/>
                    </a:ext>
                  </a:extLst>
                </p14:cNvPr>
                <p14:cNvContentPartPr/>
                <p14:nvPr/>
              </p14:nvContentPartPr>
              <p14:xfrm>
                <a:off x="7024597" y="5901575"/>
                <a:ext cx="309960" cy="560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7238E16-2CB5-4882-E311-0CE1B6A0935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15597" y="5892575"/>
                  <a:ext cx="32760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370B269-4D0F-38E4-4F2C-61DAD0AFA0D6}"/>
                    </a:ext>
                  </a:extLst>
                </p14:cNvPr>
                <p14:cNvContentPartPr/>
                <p14:nvPr/>
              </p14:nvContentPartPr>
              <p14:xfrm>
                <a:off x="7522837" y="5941535"/>
                <a:ext cx="485640" cy="425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370B269-4D0F-38E4-4F2C-61DAD0AFA0D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513837" y="5932895"/>
                  <a:ext cx="50328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8B37E33-03BD-7D29-6FC0-3EF422EA0D08}"/>
                    </a:ext>
                  </a:extLst>
                </p14:cNvPr>
                <p14:cNvContentPartPr/>
                <p14:nvPr/>
              </p14:nvContentPartPr>
              <p14:xfrm>
                <a:off x="8122597" y="6094535"/>
                <a:ext cx="358560" cy="277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8B37E33-03BD-7D29-6FC0-3EF422EA0D0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113597" y="6085535"/>
                  <a:ext cx="3762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D333AFE-F039-C65B-F938-6F635F83E003}"/>
                    </a:ext>
                  </a:extLst>
                </p14:cNvPr>
                <p14:cNvContentPartPr/>
                <p14:nvPr/>
              </p14:nvContentPartPr>
              <p14:xfrm>
                <a:off x="8499877" y="6065735"/>
                <a:ext cx="517320" cy="353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D333AFE-F039-C65B-F938-6F635F83E00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490877" y="6056735"/>
                  <a:ext cx="5349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BDDBC37-C37A-CF53-81F0-A404A576592B}"/>
                    </a:ext>
                  </a:extLst>
                </p14:cNvPr>
                <p14:cNvContentPartPr/>
                <p14:nvPr/>
              </p14:nvContentPartPr>
              <p14:xfrm>
                <a:off x="9015757" y="5931815"/>
                <a:ext cx="513720" cy="440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BDDBC37-C37A-CF53-81F0-A404A576592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006757" y="5923175"/>
                  <a:ext cx="5313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655298D-1FF1-0DB5-5962-12520A7C9524}"/>
                    </a:ext>
                  </a:extLst>
                </p14:cNvPr>
                <p14:cNvContentPartPr/>
                <p14:nvPr/>
              </p14:nvContentPartPr>
              <p14:xfrm>
                <a:off x="9408877" y="5927495"/>
                <a:ext cx="343080" cy="404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655298D-1FF1-0DB5-5962-12520A7C952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400237" y="5918855"/>
                  <a:ext cx="3607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FCF5C44-BB60-2151-EE3C-D6C375B85E08}"/>
                    </a:ext>
                  </a:extLst>
                </p14:cNvPr>
                <p14:cNvContentPartPr/>
                <p14:nvPr/>
              </p14:nvContentPartPr>
              <p14:xfrm>
                <a:off x="9661237" y="5899775"/>
                <a:ext cx="1224360" cy="458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FCF5C44-BB60-2151-EE3C-D6C375B85E0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652237" y="5891135"/>
                  <a:ext cx="12420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6D324C2-5C0B-FB50-23A9-94CDBCA182E6}"/>
                    </a:ext>
                  </a:extLst>
                </p14:cNvPr>
                <p14:cNvContentPartPr/>
                <p14:nvPr/>
              </p14:nvContentPartPr>
              <p14:xfrm>
                <a:off x="7314397" y="6455615"/>
                <a:ext cx="357840" cy="239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6D324C2-5C0B-FB50-23A9-94CDBCA182E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305397" y="6446975"/>
                  <a:ext cx="375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6C85F7-82A6-581A-865A-29BE80157597}"/>
                    </a:ext>
                  </a:extLst>
                </p14:cNvPr>
                <p14:cNvContentPartPr/>
                <p14:nvPr/>
              </p14:nvContentPartPr>
              <p14:xfrm>
                <a:off x="6474517" y="6567575"/>
                <a:ext cx="647640" cy="283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6C85F7-82A6-581A-865A-29BE8015759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465877" y="6558575"/>
                  <a:ext cx="665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3F716C3-133F-DA69-B76E-AFF2F8538ED6}"/>
                    </a:ext>
                  </a:extLst>
                </p14:cNvPr>
                <p14:cNvContentPartPr/>
                <p14:nvPr/>
              </p14:nvContentPartPr>
              <p14:xfrm>
                <a:off x="6730117" y="6187055"/>
                <a:ext cx="552240" cy="390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3F716C3-133F-DA69-B76E-AFF2F8538ED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721117" y="6178415"/>
                  <a:ext cx="5698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D236E79-5103-0AD9-ACCD-A82A496ED87C}"/>
                    </a:ext>
                  </a:extLst>
                </p14:cNvPr>
                <p14:cNvContentPartPr/>
                <p14:nvPr/>
              </p14:nvContentPartPr>
              <p14:xfrm>
                <a:off x="7381357" y="5823815"/>
                <a:ext cx="190080" cy="732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D236E79-5103-0AD9-ACCD-A82A496ED87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372717" y="5815175"/>
                  <a:ext cx="207720" cy="75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176F874-AE82-44B6-8D1A-0113BB3EF24E}"/>
              </a:ext>
            </a:extLst>
          </p:cNvPr>
          <p:cNvGrpSpPr/>
          <p:nvPr/>
        </p:nvGrpSpPr>
        <p:grpSpPr>
          <a:xfrm>
            <a:off x="1961782" y="5849414"/>
            <a:ext cx="3895200" cy="840960"/>
            <a:chOff x="1961782" y="5849414"/>
            <a:chExt cx="3895200" cy="84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51738FA-19EE-A260-DCC2-4F2A3240B4EF}"/>
                    </a:ext>
                  </a:extLst>
                </p14:cNvPr>
                <p14:cNvContentPartPr/>
                <p14:nvPr/>
              </p14:nvContentPartPr>
              <p14:xfrm>
                <a:off x="2277862" y="6164774"/>
                <a:ext cx="250920" cy="878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51738FA-19EE-A260-DCC2-4F2A3240B4E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268862" y="6155774"/>
                  <a:ext cx="268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E1BF44A-CD4D-CF6C-2263-41AE5A910877}"/>
                    </a:ext>
                  </a:extLst>
                </p14:cNvPr>
                <p14:cNvContentPartPr/>
                <p14:nvPr/>
              </p14:nvContentPartPr>
              <p14:xfrm>
                <a:off x="1961782" y="6226694"/>
                <a:ext cx="982080" cy="441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E1BF44A-CD4D-CF6C-2263-41AE5A91087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53142" y="6218054"/>
                  <a:ext cx="9997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0CAC540-FD3F-DF00-EECE-CC966AB2F65B}"/>
                    </a:ext>
                  </a:extLst>
                </p14:cNvPr>
                <p14:cNvContentPartPr/>
                <p14:nvPr/>
              </p14:nvContentPartPr>
              <p14:xfrm>
                <a:off x="2820022" y="6383654"/>
                <a:ext cx="172800" cy="236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0CAC540-FD3F-DF00-EECE-CC966AB2F65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811382" y="6375014"/>
                  <a:ext cx="1904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48E5E40-D719-6191-6B36-B21F2B3BEE4B}"/>
                    </a:ext>
                  </a:extLst>
                </p14:cNvPr>
                <p14:cNvContentPartPr/>
                <p14:nvPr/>
              </p14:nvContentPartPr>
              <p14:xfrm>
                <a:off x="3110902" y="6061094"/>
                <a:ext cx="222120" cy="484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48E5E40-D719-6191-6B36-B21F2B3BEE4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101902" y="6052094"/>
                  <a:ext cx="23976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43031DC-E938-2E47-192C-A393B53D6B10}"/>
                    </a:ext>
                  </a:extLst>
                </p14:cNvPr>
                <p14:cNvContentPartPr/>
                <p14:nvPr/>
              </p14:nvContentPartPr>
              <p14:xfrm>
                <a:off x="3006502" y="6205094"/>
                <a:ext cx="271080" cy="76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43031DC-E938-2E47-192C-A393B53D6B1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997502" y="6196094"/>
                  <a:ext cx="2887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3360E1C-F056-D0CC-F337-2C143A375A6E}"/>
                    </a:ext>
                  </a:extLst>
                </p14:cNvPr>
                <p14:cNvContentPartPr/>
                <p14:nvPr/>
              </p14:nvContentPartPr>
              <p14:xfrm>
                <a:off x="3678622" y="5934374"/>
                <a:ext cx="148680" cy="482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3360E1C-F056-D0CC-F337-2C143A375A6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669982" y="5925734"/>
                  <a:ext cx="16632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A37D7C5-EFB6-ABE3-638D-11593AAE8DDD}"/>
                    </a:ext>
                  </a:extLst>
                </p14:cNvPr>
                <p14:cNvContentPartPr/>
                <p14:nvPr/>
              </p14:nvContentPartPr>
              <p14:xfrm>
                <a:off x="3549382" y="6218774"/>
                <a:ext cx="522360" cy="222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A37D7C5-EFB6-ABE3-638D-11593AAE8DD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40742" y="6210134"/>
                  <a:ext cx="540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E16E393-9EC7-5013-4A49-3C6AB4930154}"/>
                    </a:ext>
                  </a:extLst>
                </p14:cNvPr>
                <p14:cNvContentPartPr/>
                <p14:nvPr/>
              </p14:nvContentPartPr>
              <p14:xfrm>
                <a:off x="4193782" y="6173054"/>
                <a:ext cx="343440" cy="231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E16E393-9EC7-5013-4A49-3C6AB493015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184782" y="6164414"/>
                  <a:ext cx="361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5E8236F-D4B2-50CF-38CF-6E4D31406317}"/>
                    </a:ext>
                  </a:extLst>
                </p14:cNvPr>
                <p14:cNvContentPartPr/>
                <p14:nvPr/>
              </p14:nvContentPartPr>
              <p14:xfrm>
                <a:off x="4675102" y="6115454"/>
                <a:ext cx="504360" cy="178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5E8236F-D4B2-50CF-38CF-6E4D3140631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666462" y="6106454"/>
                  <a:ext cx="522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35DAC27-49F8-E8AB-C5F0-4D4E532AB451}"/>
                    </a:ext>
                  </a:extLst>
                </p14:cNvPr>
                <p14:cNvContentPartPr/>
                <p14:nvPr/>
              </p14:nvContentPartPr>
              <p14:xfrm>
                <a:off x="5258662" y="5849414"/>
                <a:ext cx="487440" cy="576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35DAC27-49F8-E8AB-C5F0-4D4E532AB45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250022" y="5840414"/>
                  <a:ext cx="50508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8DF2CF0-A506-35A6-BD15-C9B8CC45ED11}"/>
                    </a:ext>
                  </a:extLst>
                </p14:cNvPr>
                <p14:cNvContentPartPr/>
                <p14:nvPr/>
              </p14:nvContentPartPr>
              <p14:xfrm>
                <a:off x="4537942" y="6417134"/>
                <a:ext cx="1018440" cy="2660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8DF2CF0-A506-35A6-BD15-C9B8CC45ED1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528942" y="6408134"/>
                  <a:ext cx="10360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00B4E85-B306-1A58-439A-5B582178BAE8}"/>
                    </a:ext>
                  </a:extLst>
                </p14:cNvPr>
                <p14:cNvContentPartPr/>
                <p14:nvPr/>
              </p14:nvContentPartPr>
              <p14:xfrm>
                <a:off x="5791822" y="6652934"/>
                <a:ext cx="65160" cy="37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00B4E85-B306-1A58-439A-5B582178BAE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782822" y="6644294"/>
                  <a:ext cx="82800" cy="5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6112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08093261-7AC6-A3C0-05E9-9D97DA48BEED}"/>
              </a:ext>
            </a:extLst>
          </p:cNvPr>
          <p:cNvGrpSpPr/>
          <p:nvPr/>
        </p:nvGrpSpPr>
        <p:grpSpPr>
          <a:xfrm>
            <a:off x="1430917" y="308975"/>
            <a:ext cx="9766800" cy="3205800"/>
            <a:chOff x="1430917" y="308975"/>
            <a:chExt cx="9766800" cy="320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086E73-2B2C-3212-736B-0FCCCA6F76FE}"/>
                    </a:ext>
                  </a:extLst>
                </p14:cNvPr>
                <p14:cNvContentPartPr/>
                <p14:nvPr/>
              </p14:nvContentPartPr>
              <p14:xfrm>
                <a:off x="7154557" y="1433255"/>
                <a:ext cx="511200" cy="533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086E73-2B2C-3212-736B-0FCCCA6F76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45557" y="1424255"/>
                  <a:ext cx="52884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FBEF58-70A3-B153-3860-1DF5F1457546}"/>
                    </a:ext>
                  </a:extLst>
                </p14:cNvPr>
                <p14:cNvContentPartPr/>
                <p14:nvPr/>
              </p14:nvContentPartPr>
              <p14:xfrm>
                <a:off x="7867357" y="1638455"/>
                <a:ext cx="875520" cy="351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FBEF58-70A3-B153-3860-1DF5F145754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58357" y="1629455"/>
                  <a:ext cx="8931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B8053B-908A-368F-8EF1-DAED4C9D0B08}"/>
                    </a:ext>
                  </a:extLst>
                </p14:cNvPr>
                <p14:cNvContentPartPr/>
                <p14:nvPr/>
              </p14:nvContentPartPr>
              <p14:xfrm>
                <a:off x="8916397" y="1445495"/>
                <a:ext cx="83520" cy="546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B8053B-908A-368F-8EF1-DAED4C9D0B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07397" y="1436495"/>
                  <a:ext cx="1011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47E913-1F29-D1C5-7E40-69413C173514}"/>
                    </a:ext>
                  </a:extLst>
                </p14:cNvPr>
                <p14:cNvContentPartPr/>
                <p14:nvPr/>
              </p14:nvContentPartPr>
              <p14:xfrm>
                <a:off x="8801557" y="1672295"/>
                <a:ext cx="629280" cy="111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47E913-1F29-D1C5-7E40-69413C1735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92557" y="1663655"/>
                  <a:ext cx="646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4838BA-9CD7-66D0-95E6-2A94A066D796}"/>
                    </a:ext>
                  </a:extLst>
                </p14:cNvPr>
                <p14:cNvContentPartPr/>
                <p14:nvPr/>
              </p14:nvContentPartPr>
              <p14:xfrm>
                <a:off x="9460357" y="1430375"/>
                <a:ext cx="1737360" cy="509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4838BA-9CD7-66D0-95E6-2A94A066D79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51357" y="1421735"/>
                  <a:ext cx="17550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4EF6FDB-2F91-614B-1E29-54A2ED591A7A}"/>
                    </a:ext>
                  </a:extLst>
                </p14:cNvPr>
                <p14:cNvContentPartPr/>
                <p14:nvPr/>
              </p14:nvContentPartPr>
              <p14:xfrm>
                <a:off x="3028597" y="400775"/>
                <a:ext cx="376200" cy="794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4EF6FDB-2F91-614B-1E29-54A2ED591A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19597" y="392135"/>
                  <a:ext cx="3938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4B91105-DF60-EA46-0539-8B11EBFD8C35}"/>
                    </a:ext>
                  </a:extLst>
                </p14:cNvPr>
                <p14:cNvContentPartPr/>
                <p14:nvPr/>
              </p14:nvContentPartPr>
              <p14:xfrm>
                <a:off x="3607837" y="591575"/>
                <a:ext cx="733680" cy="224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4B91105-DF60-EA46-0539-8B11EBFD8C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98837" y="582935"/>
                  <a:ext cx="751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791A408-9FE0-EBCC-9589-1F3CC4B1EEE9}"/>
                    </a:ext>
                  </a:extLst>
                </p14:cNvPr>
                <p14:cNvContentPartPr/>
                <p14:nvPr/>
              </p14:nvContentPartPr>
              <p14:xfrm>
                <a:off x="4406677" y="419135"/>
                <a:ext cx="382680" cy="857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791A408-9FE0-EBCC-9589-1F3CC4B1EE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98037" y="410135"/>
                  <a:ext cx="400320" cy="87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2B312AC-EAF6-8D1D-17AB-C8D59F6797C6}"/>
                    </a:ext>
                  </a:extLst>
                </p14:cNvPr>
                <p14:cNvContentPartPr/>
                <p14:nvPr/>
              </p14:nvContentPartPr>
              <p14:xfrm>
                <a:off x="4986277" y="562775"/>
                <a:ext cx="460800" cy="97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2B312AC-EAF6-8D1D-17AB-C8D59F6797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77637" y="554135"/>
                  <a:ext cx="478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523892-3B02-C7D8-7D3A-1E73D591B565}"/>
                    </a:ext>
                  </a:extLst>
                </p14:cNvPr>
                <p14:cNvContentPartPr/>
                <p14:nvPr/>
              </p14:nvContentPartPr>
              <p14:xfrm>
                <a:off x="5755597" y="308975"/>
                <a:ext cx="43200" cy="777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523892-3B02-C7D8-7D3A-1E73D591B5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46597" y="299975"/>
                  <a:ext cx="6084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228180-70AB-5C98-6057-6D17D0A6B428}"/>
                    </a:ext>
                  </a:extLst>
                </p14:cNvPr>
                <p14:cNvContentPartPr/>
                <p14:nvPr/>
              </p14:nvContentPartPr>
              <p14:xfrm>
                <a:off x="6457597" y="532175"/>
                <a:ext cx="189720" cy="798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228180-70AB-5C98-6057-6D17D0A6B4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48957" y="523175"/>
                  <a:ext cx="20736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A91EA8-ED99-8AEA-76B9-F6EB2711188E}"/>
                    </a:ext>
                  </a:extLst>
                </p14:cNvPr>
                <p14:cNvContentPartPr/>
                <p14:nvPr/>
              </p14:nvContentPartPr>
              <p14:xfrm>
                <a:off x="1430917" y="1708295"/>
                <a:ext cx="372600" cy="462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A91EA8-ED99-8AEA-76B9-F6EB2711188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21917" y="1699655"/>
                  <a:ext cx="3902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C40A7A-77B4-690E-4C6B-56BA7D2FF8EB}"/>
                    </a:ext>
                  </a:extLst>
                </p14:cNvPr>
                <p14:cNvContentPartPr/>
                <p14:nvPr/>
              </p14:nvContentPartPr>
              <p14:xfrm>
                <a:off x="2004397" y="1618295"/>
                <a:ext cx="1123560" cy="537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4C40A7A-77B4-690E-4C6B-56BA7D2FF8E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95757" y="1609295"/>
                  <a:ext cx="11412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BABF5C-574E-03BF-FCAF-DB0A2C30482B}"/>
                    </a:ext>
                  </a:extLst>
                </p14:cNvPr>
                <p14:cNvContentPartPr/>
                <p14:nvPr/>
              </p14:nvContentPartPr>
              <p14:xfrm>
                <a:off x="3066397" y="1750415"/>
                <a:ext cx="792000" cy="249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BABF5C-574E-03BF-FCAF-DB0A2C3048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57397" y="1741415"/>
                  <a:ext cx="809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C059FD-3D5E-3B2B-6799-AF53D1A51526}"/>
                    </a:ext>
                  </a:extLst>
                </p14:cNvPr>
                <p14:cNvContentPartPr/>
                <p14:nvPr/>
              </p14:nvContentPartPr>
              <p14:xfrm>
                <a:off x="3761917" y="1556735"/>
                <a:ext cx="368640" cy="1044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C059FD-3D5E-3B2B-6799-AF53D1A515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52917" y="1547735"/>
                  <a:ext cx="386280" cy="10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54BA8F-5EB5-F102-71D8-D3F2EDEAC89A}"/>
                    </a:ext>
                  </a:extLst>
                </p14:cNvPr>
                <p14:cNvContentPartPr/>
                <p14:nvPr/>
              </p14:nvContentPartPr>
              <p14:xfrm>
                <a:off x="3834277" y="1993055"/>
                <a:ext cx="677520" cy="156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54BA8F-5EB5-F102-71D8-D3F2EDEAC89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25637" y="1984415"/>
                  <a:ext cx="6951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FC0119-5D12-D868-9CDE-043196B97DF9}"/>
                    </a:ext>
                  </a:extLst>
                </p14:cNvPr>
                <p14:cNvContentPartPr/>
                <p14:nvPr/>
              </p14:nvContentPartPr>
              <p14:xfrm>
                <a:off x="4898077" y="1766615"/>
                <a:ext cx="515520" cy="783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FC0119-5D12-D868-9CDE-043196B97DF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89437" y="1757975"/>
                  <a:ext cx="53316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923A45-A87E-F6FB-9017-F3A34C328EB9}"/>
                    </a:ext>
                  </a:extLst>
                </p14:cNvPr>
                <p14:cNvContentPartPr/>
                <p14:nvPr/>
              </p14:nvContentPartPr>
              <p14:xfrm>
                <a:off x="5543197" y="1445495"/>
                <a:ext cx="407160" cy="643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923A45-A87E-F6FB-9017-F3A34C328E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34557" y="1436495"/>
                  <a:ext cx="42480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0FB086-2285-3CD8-05D8-4EBC7F6271BC}"/>
                    </a:ext>
                  </a:extLst>
                </p14:cNvPr>
                <p14:cNvContentPartPr/>
                <p14:nvPr/>
              </p14:nvContentPartPr>
              <p14:xfrm>
                <a:off x="5955037" y="1747535"/>
                <a:ext cx="607680" cy="423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0FB086-2285-3CD8-05D8-4EBC7F6271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46037" y="1738535"/>
                  <a:ext cx="6253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E5DDB4-BF86-6F02-76BF-16DEB68E47DF}"/>
                    </a:ext>
                  </a:extLst>
                </p14:cNvPr>
                <p14:cNvContentPartPr/>
                <p14:nvPr/>
              </p14:nvContentPartPr>
              <p14:xfrm>
                <a:off x="3584797" y="2970095"/>
                <a:ext cx="516240" cy="36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E5DDB4-BF86-6F02-76BF-16DEB68E47D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76157" y="2961455"/>
                  <a:ext cx="5338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3739795-0A7E-3E69-FFD2-3BFA7C4C58B3}"/>
                    </a:ext>
                  </a:extLst>
                </p14:cNvPr>
                <p14:cNvContentPartPr/>
                <p14:nvPr/>
              </p14:nvContentPartPr>
              <p14:xfrm>
                <a:off x="3611797" y="3017975"/>
                <a:ext cx="639720" cy="150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3739795-0A7E-3E69-FFD2-3BFA7C4C58B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02797" y="3009335"/>
                  <a:ext cx="657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FE0BDC-9FCA-15AD-64B1-D5D001EF3D31}"/>
                    </a:ext>
                  </a:extLst>
                </p14:cNvPr>
                <p14:cNvContentPartPr/>
                <p14:nvPr/>
              </p14:nvContentPartPr>
              <p14:xfrm>
                <a:off x="4152877" y="2644655"/>
                <a:ext cx="272520" cy="671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FE0BDC-9FCA-15AD-64B1-D5D001EF3D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44237" y="2636015"/>
                  <a:ext cx="29016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F002862-8E56-3858-F63C-F20A0A88B1CE}"/>
                    </a:ext>
                  </a:extLst>
                </p14:cNvPr>
                <p14:cNvContentPartPr/>
                <p14:nvPr/>
              </p14:nvContentPartPr>
              <p14:xfrm>
                <a:off x="4767397" y="2790455"/>
                <a:ext cx="549720" cy="423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F002862-8E56-3858-F63C-F20A0A88B1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58757" y="2781455"/>
                  <a:ext cx="5673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A5DB0E0-8AF8-4C71-85DE-2B056F665DA3}"/>
                    </a:ext>
                  </a:extLst>
                </p14:cNvPr>
                <p14:cNvContentPartPr/>
                <p14:nvPr/>
              </p14:nvContentPartPr>
              <p14:xfrm>
                <a:off x="5355277" y="2842295"/>
                <a:ext cx="519480" cy="376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A5DB0E0-8AF8-4C71-85DE-2B056F665D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46277" y="2833295"/>
                  <a:ext cx="5371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F205C11-2CDD-0325-87E0-8EEC550861FF}"/>
                    </a:ext>
                  </a:extLst>
                </p14:cNvPr>
                <p14:cNvContentPartPr/>
                <p14:nvPr/>
              </p14:nvContentPartPr>
              <p14:xfrm>
                <a:off x="6063757" y="2525855"/>
                <a:ext cx="1301400" cy="749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F205C11-2CDD-0325-87E0-8EEC550861F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54757" y="2517215"/>
                  <a:ext cx="1319040" cy="76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DB3E13-74D6-9100-9D09-4FCA5FAE5036}"/>
                    </a:ext>
                  </a:extLst>
                </p14:cNvPr>
                <p14:cNvContentPartPr/>
                <p14:nvPr/>
              </p14:nvContentPartPr>
              <p14:xfrm>
                <a:off x="7319797" y="2676695"/>
                <a:ext cx="425880" cy="838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DB3E13-74D6-9100-9D09-4FCA5FAE50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10797" y="2668055"/>
                  <a:ext cx="44352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4DE31F9-B9B4-891C-BB72-DF6BF7ED22FF}"/>
                    </a:ext>
                  </a:extLst>
                </p14:cNvPr>
                <p14:cNvContentPartPr/>
                <p14:nvPr/>
              </p14:nvContentPartPr>
              <p14:xfrm>
                <a:off x="7789237" y="2406335"/>
                <a:ext cx="198360" cy="676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4DE31F9-B9B4-891C-BB72-DF6BF7ED22F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80237" y="2397695"/>
                  <a:ext cx="21600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A39133-4048-A49F-CC1F-849596895AE6}"/>
                    </a:ext>
                  </a:extLst>
                </p14:cNvPr>
                <p14:cNvContentPartPr/>
                <p14:nvPr/>
              </p14:nvContentPartPr>
              <p14:xfrm>
                <a:off x="7980397" y="2673815"/>
                <a:ext cx="181800" cy="330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7A39133-4048-A49F-CC1F-849596895AE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71757" y="2664815"/>
                  <a:ext cx="1994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4D5DBFC-C197-610D-4A2B-2B5D6F4F491F}"/>
                    </a:ext>
                  </a:extLst>
                </p14:cNvPr>
                <p14:cNvContentPartPr/>
                <p14:nvPr/>
              </p14:nvContentPartPr>
              <p14:xfrm>
                <a:off x="8321677" y="2577335"/>
                <a:ext cx="495720" cy="389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4D5DBFC-C197-610D-4A2B-2B5D6F4F491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12677" y="2568695"/>
                  <a:ext cx="513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5C1007-E827-8E18-1D79-129130E81C14}"/>
                    </a:ext>
                  </a:extLst>
                </p14:cNvPr>
                <p14:cNvContentPartPr/>
                <p14:nvPr/>
              </p14:nvContentPartPr>
              <p14:xfrm>
                <a:off x="9061837" y="3017615"/>
                <a:ext cx="30960" cy="24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5C1007-E827-8E18-1D79-129130E81C1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53197" y="3008975"/>
                  <a:ext cx="48600" cy="4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39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ACB5AE-0DDA-72F2-6532-082E83C22237}"/>
                  </a:ext>
                </a:extLst>
              </p14:cNvPr>
              <p14:cNvContentPartPr/>
              <p14:nvPr/>
            </p14:nvContentPartPr>
            <p14:xfrm>
              <a:off x="1166677" y="752135"/>
              <a:ext cx="230760" cy="269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ACB5AE-0DDA-72F2-6532-082E83C222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8037" y="743135"/>
                <a:ext cx="2484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2E09C9-B6AE-F7D9-EC62-8C07EE4825A9}"/>
                  </a:ext>
                </a:extLst>
              </p14:cNvPr>
              <p14:cNvContentPartPr/>
              <p14:nvPr/>
            </p14:nvContentPartPr>
            <p14:xfrm>
              <a:off x="1561237" y="424535"/>
              <a:ext cx="354960" cy="509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2E09C9-B6AE-F7D9-EC62-8C07EE4825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2237" y="415535"/>
                <a:ext cx="37260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14A95B-6175-D57C-B7E9-DD24A19527F6}"/>
                  </a:ext>
                </a:extLst>
              </p14:cNvPr>
              <p14:cNvContentPartPr/>
              <p14:nvPr/>
            </p14:nvContentPartPr>
            <p14:xfrm>
              <a:off x="1955797" y="734495"/>
              <a:ext cx="673560" cy="20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14A95B-6175-D57C-B7E9-DD24A19527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46797" y="725855"/>
                <a:ext cx="691200" cy="22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B2E84C6-119F-2760-4432-17612F31DA11}"/>
              </a:ext>
            </a:extLst>
          </p:cNvPr>
          <p:cNvGrpSpPr/>
          <p:nvPr/>
        </p:nvGrpSpPr>
        <p:grpSpPr>
          <a:xfrm>
            <a:off x="3287077" y="386375"/>
            <a:ext cx="4071600" cy="1284120"/>
            <a:chOff x="3287077" y="386375"/>
            <a:chExt cx="4071600" cy="12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2B96D96-3D10-242F-55A7-E12E532BF58B}"/>
                    </a:ext>
                  </a:extLst>
                </p14:cNvPr>
                <p14:cNvContentPartPr/>
                <p14:nvPr/>
              </p14:nvContentPartPr>
              <p14:xfrm>
                <a:off x="3287077" y="682295"/>
                <a:ext cx="244800" cy="472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2B96D96-3D10-242F-55A7-E12E532BF5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8437" y="673295"/>
                  <a:ext cx="26244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99B11A-2B38-CE06-0A58-9F349F364E45}"/>
                    </a:ext>
                  </a:extLst>
                </p14:cNvPr>
                <p14:cNvContentPartPr/>
                <p14:nvPr/>
              </p14:nvContentPartPr>
              <p14:xfrm>
                <a:off x="3590917" y="537215"/>
                <a:ext cx="1783800" cy="451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99B11A-2B38-CE06-0A58-9F349F364E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81917" y="528575"/>
                  <a:ext cx="18014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CD1F66-5D70-ED2D-79E6-323C9A08AE7D}"/>
                    </a:ext>
                  </a:extLst>
                </p14:cNvPr>
                <p14:cNvContentPartPr/>
                <p14:nvPr/>
              </p14:nvContentPartPr>
              <p14:xfrm>
                <a:off x="5376157" y="787415"/>
                <a:ext cx="403920" cy="21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CD1F66-5D70-ED2D-79E6-323C9A08AE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67517" y="778415"/>
                  <a:ext cx="421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AB40D37-6711-D757-FBAE-59790317980D}"/>
                    </a:ext>
                  </a:extLst>
                </p14:cNvPr>
                <p14:cNvContentPartPr/>
                <p14:nvPr/>
              </p14:nvContentPartPr>
              <p14:xfrm>
                <a:off x="5669557" y="931775"/>
                <a:ext cx="277200" cy="73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AB40D37-6711-D757-FBAE-5979031798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60557" y="922775"/>
                  <a:ext cx="294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2269715-F487-41A3-F568-C64768EB9239}"/>
                    </a:ext>
                  </a:extLst>
                </p14:cNvPr>
                <p14:cNvContentPartPr/>
                <p14:nvPr/>
              </p14:nvContentPartPr>
              <p14:xfrm>
                <a:off x="5530957" y="956615"/>
                <a:ext cx="358920" cy="57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2269715-F487-41A3-F568-C64768EB92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21957" y="947615"/>
                  <a:ext cx="376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227FC8-4788-8116-EDAE-B71B2F6DD8B5}"/>
                    </a:ext>
                  </a:extLst>
                </p14:cNvPr>
                <p14:cNvContentPartPr/>
                <p14:nvPr/>
              </p14:nvContentPartPr>
              <p14:xfrm>
                <a:off x="5926237" y="386375"/>
                <a:ext cx="69120" cy="139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227FC8-4788-8116-EDAE-B71B2F6DD8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17597" y="377735"/>
                  <a:ext cx="86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E6B4B6-FD15-65F6-2971-CCB21F67EFD4}"/>
                    </a:ext>
                  </a:extLst>
                </p14:cNvPr>
                <p14:cNvContentPartPr/>
                <p14:nvPr/>
              </p14:nvContentPartPr>
              <p14:xfrm>
                <a:off x="6155917" y="696695"/>
                <a:ext cx="577080" cy="230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E6B4B6-FD15-65F6-2971-CCB21F67EF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46917" y="687695"/>
                  <a:ext cx="594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0DFB69-AB6C-64B6-1951-63E6A7B2BA36}"/>
                    </a:ext>
                  </a:extLst>
                </p14:cNvPr>
                <p14:cNvContentPartPr/>
                <p14:nvPr/>
              </p14:nvContentPartPr>
              <p14:xfrm>
                <a:off x="6797077" y="386375"/>
                <a:ext cx="29880" cy="256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0DFB69-AB6C-64B6-1951-63E6A7B2BA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88437" y="377735"/>
                  <a:ext cx="475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41185AE-11A0-0029-D134-BECD56B5FE02}"/>
                    </a:ext>
                  </a:extLst>
                </p14:cNvPr>
                <p14:cNvContentPartPr/>
                <p14:nvPr/>
              </p14:nvContentPartPr>
              <p14:xfrm>
                <a:off x="7230877" y="510935"/>
                <a:ext cx="51120" cy="65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41185AE-11A0-0029-D134-BECD56B5FE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22237" y="502295"/>
                  <a:ext cx="687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3B8F33-77F5-50AB-9422-BF31EC0A75D9}"/>
                    </a:ext>
                  </a:extLst>
                </p14:cNvPr>
                <p14:cNvContentPartPr/>
                <p14:nvPr/>
              </p14:nvContentPartPr>
              <p14:xfrm>
                <a:off x="6943597" y="940055"/>
                <a:ext cx="415080" cy="730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3B8F33-77F5-50AB-9422-BF31EC0A75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34597" y="931415"/>
                  <a:ext cx="432720" cy="74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3CC499-C515-48FD-D8E4-CE6A7AD1B5BB}"/>
              </a:ext>
            </a:extLst>
          </p:cNvPr>
          <p:cNvGrpSpPr/>
          <p:nvPr/>
        </p:nvGrpSpPr>
        <p:grpSpPr>
          <a:xfrm>
            <a:off x="1883437" y="1326695"/>
            <a:ext cx="4283280" cy="1689840"/>
            <a:chOff x="1883437" y="1326695"/>
            <a:chExt cx="4283280" cy="168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E1950B2-2661-E2AE-6495-F17ADC660E30}"/>
                    </a:ext>
                  </a:extLst>
                </p14:cNvPr>
                <p14:cNvContentPartPr/>
                <p14:nvPr/>
              </p14:nvContentPartPr>
              <p14:xfrm>
                <a:off x="1883437" y="1638455"/>
                <a:ext cx="1352160" cy="663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E1950B2-2661-E2AE-6495-F17ADC660E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74797" y="1629815"/>
                  <a:ext cx="136980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A0CAF66-DA89-0E2F-6439-32F7C736E3F8}"/>
                    </a:ext>
                  </a:extLst>
                </p14:cNvPr>
                <p14:cNvContentPartPr/>
                <p14:nvPr/>
              </p14:nvContentPartPr>
              <p14:xfrm>
                <a:off x="3266917" y="1518935"/>
                <a:ext cx="1110600" cy="625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A0CAF66-DA89-0E2F-6439-32F7C736E3F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7917" y="1509935"/>
                  <a:ext cx="112824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DFC795-9FB9-6516-5BC0-8CD855E18CAA}"/>
                    </a:ext>
                  </a:extLst>
                </p14:cNvPr>
                <p14:cNvContentPartPr/>
                <p14:nvPr/>
              </p14:nvContentPartPr>
              <p14:xfrm>
                <a:off x="4479397" y="1878215"/>
                <a:ext cx="296280" cy="30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DFC795-9FB9-6516-5BC0-8CD855E18C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70757" y="1869575"/>
                  <a:ext cx="313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4877B7-408F-5AD1-19EC-E0C54B48D2B3}"/>
                    </a:ext>
                  </a:extLst>
                </p14:cNvPr>
                <p14:cNvContentPartPr/>
                <p14:nvPr/>
              </p14:nvContentPartPr>
              <p14:xfrm>
                <a:off x="4537717" y="1552775"/>
                <a:ext cx="513000" cy="632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4877B7-408F-5AD1-19EC-E0C54B48D2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28717" y="1544135"/>
                  <a:ext cx="53064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4F55AA-1DDD-E652-D786-F2519DD7461C}"/>
                    </a:ext>
                  </a:extLst>
                </p14:cNvPr>
                <p14:cNvContentPartPr/>
                <p14:nvPr/>
              </p14:nvContentPartPr>
              <p14:xfrm>
                <a:off x="5198677" y="1658975"/>
                <a:ext cx="353880" cy="763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4F55AA-1DDD-E652-D786-F2519DD7461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89677" y="1650335"/>
                  <a:ext cx="37152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4F49DE0-863E-1FAA-D816-57C2B85684CA}"/>
                    </a:ext>
                  </a:extLst>
                </p14:cNvPr>
                <p14:cNvContentPartPr/>
                <p14:nvPr/>
              </p14:nvContentPartPr>
              <p14:xfrm>
                <a:off x="5178877" y="1326695"/>
                <a:ext cx="639000" cy="840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4F49DE0-863E-1FAA-D816-57C2B85684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70237" y="1317695"/>
                  <a:ext cx="656640" cy="85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4122646-E5B7-7026-13C2-BA300CEA756F}"/>
                    </a:ext>
                  </a:extLst>
                </p14:cNvPr>
                <p14:cNvContentPartPr/>
                <p14:nvPr/>
              </p14:nvContentPartPr>
              <p14:xfrm>
                <a:off x="5457157" y="1755095"/>
                <a:ext cx="709560" cy="1261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4122646-E5B7-7026-13C2-BA300CEA756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48157" y="1746095"/>
                  <a:ext cx="727200" cy="127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CE2EB4-1332-E536-FEA0-08578676C8FD}"/>
              </a:ext>
            </a:extLst>
          </p:cNvPr>
          <p:cNvGrpSpPr/>
          <p:nvPr/>
        </p:nvGrpSpPr>
        <p:grpSpPr>
          <a:xfrm>
            <a:off x="788677" y="3300215"/>
            <a:ext cx="10118520" cy="2284200"/>
            <a:chOff x="788677" y="3300215"/>
            <a:chExt cx="10118520" cy="22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13EDD96-999A-A7DD-EEC9-146C2C70B710}"/>
                    </a:ext>
                  </a:extLst>
                </p14:cNvPr>
                <p14:cNvContentPartPr/>
                <p14:nvPr/>
              </p14:nvContentPartPr>
              <p14:xfrm>
                <a:off x="788677" y="3300215"/>
                <a:ext cx="10118520" cy="232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13EDD96-999A-A7DD-EEC9-146C2C70B71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9677" y="3291575"/>
                  <a:ext cx="10136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D93BEF5-B01C-E69C-8F93-2DD9EA43E17D}"/>
                    </a:ext>
                  </a:extLst>
                </p14:cNvPr>
                <p14:cNvContentPartPr/>
                <p14:nvPr/>
              </p14:nvContentPartPr>
              <p14:xfrm>
                <a:off x="1116997" y="3578135"/>
                <a:ext cx="166320" cy="464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D93BEF5-B01C-E69C-8F93-2DD9EA43E17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07997" y="3569135"/>
                  <a:ext cx="1839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2A77B94-F919-C0D8-A866-0BF29B0EA26C}"/>
                    </a:ext>
                  </a:extLst>
                </p14:cNvPr>
                <p14:cNvContentPartPr/>
                <p14:nvPr/>
              </p14:nvContentPartPr>
              <p14:xfrm>
                <a:off x="1087477" y="3821855"/>
                <a:ext cx="959040" cy="235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2A77B94-F919-C0D8-A866-0BF29B0EA2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8837" y="3813215"/>
                  <a:ext cx="9766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7AB8AB4-3E0D-1C9E-0256-E578E1FC3EB3}"/>
                    </a:ext>
                  </a:extLst>
                </p14:cNvPr>
                <p14:cNvContentPartPr/>
                <p14:nvPr/>
              </p14:nvContentPartPr>
              <p14:xfrm>
                <a:off x="1972357" y="3669215"/>
                <a:ext cx="284760" cy="410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7AB8AB4-3E0D-1C9E-0256-E578E1FC3E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63717" y="3660215"/>
                  <a:ext cx="3024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BA1F932-FEB7-BAE0-2DAB-2D81F1E07340}"/>
                    </a:ext>
                  </a:extLst>
                </p14:cNvPr>
                <p14:cNvContentPartPr/>
                <p14:nvPr/>
              </p14:nvContentPartPr>
              <p14:xfrm>
                <a:off x="2257117" y="3800615"/>
                <a:ext cx="361440" cy="243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BA1F932-FEB7-BAE0-2DAB-2D81F1E0734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48477" y="3791975"/>
                  <a:ext cx="3790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4EEDB3C-4E44-744D-30C4-3E31F5557F70}"/>
                    </a:ext>
                  </a:extLst>
                </p14:cNvPr>
                <p14:cNvContentPartPr/>
                <p14:nvPr/>
              </p14:nvContentPartPr>
              <p14:xfrm>
                <a:off x="2688757" y="3616295"/>
                <a:ext cx="207360" cy="389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4EEDB3C-4E44-744D-30C4-3E31F5557F7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80117" y="3607655"/>
                  <a:ext cx="2250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B39F27-81CE-1CAA-70DE-E0F68F5E9142}"/>
                    </a:ext>
                  </a:extLst>
                </p14:cNvPr>
                <p14:cNvContentPartPr/>
                <p14:nvPr/>
              </p14:nvContentPartPr>
              <p14:xfrm>
                <a:off x="2982877" y="3768935"/>
                <a:ext cx="801720" cy="511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B39F27-81CE-1CAA-70DE-E0F68F5E91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73877" y="3759935"/>
                  <a:ext cx="8193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3D9B17-A568-EA33-FC79-A7762B108C57}"/>
                    </a:ext>
                  </a:extLst>
                </p14:cNvPr>
                <p14:cNvContentPartPr/>
                <p14:nvPr/>
              </p14:nvContentPartPr>
              <p14:xfrm>
                <a:off x="4101397" y="3529535"/>
                <a:ext cx="586080" cy="651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3D9B17-A568-EA33-FC79-A7762B108C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92757" y="3520895"/>
                  <a:ext cx="60372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8A50DB-A486-D96E-8941-3A31466CABF7}"/>
                    </a:ext>
                  </a:extLst>
                </p14:cNvPr>
                <p14:cNvContentPartPr/>
                <p14:nvPr/>
              </p14:nvContentPartPr>
              <p14:xfrm>
                <a:off x="4748317" y="3764975"/>
                <a:ext cx="157320" cy="226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8A50DB-A486-D96E-8941-3A31466CABF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39677" y="3756335"/>
                  <a:ext cx="1749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FBCAEA5-38E7-D9FB-0B1A-CF36B9E13B88}"/>
                    </a:ext>
                  </a:extLst>
                </p14:cNvPr>
                <p14:cNvContentPartPr/>
                <p14:nvPr/>
              </p14:nvContentPartPr>
              <p14:xfrm>
                <a:off x="5058277" y="3569855"/>
                <a:ext cx="554040" cy="378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FBCAEA5-38E7-D9FB-0B1A-CF36B9E13B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49637" y="3560855"/>
                  <a:ext cx="571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9FD9BC7-7A04-0D79-94DE-92D692D48180}"/>
                    </a:ext>
                  </a:extLst>
                </p14:cNvPr>
                <p14:cNvContentPartPr/>
                <p14:nvPr/>
              </p14:nvContentPartPr>
              <p14:xfrm>
                <a:off x="5484517" y="3678575"/>
                <a:ext cx="539640" cy="77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9FD9BC7-7A04-0D79-94DE-92D692D481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75877" y="3669935"/>
                  <a:ext cx="557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F8C51EE-0C64-DD70-10AA-EE0550305CCE}"/>
                    </a:ext>
                  </a:extLst>
                </p14:cNvPr>
                <p14:cNvContentPartPr/>
                <p14:nvPr/>
              </p14:nvContentPartPr>
              <p14:xfrm>
                <a:off x="1743757" y="4351775"/>
                <a:ext cx="766080" cy="738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F8C51EE-0C64-DD70-10AA-EE0550305CC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34757" y="4343135"/>
                  <a:ext cx="783720" cy="75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4446FC6-A907-9446-1100-46B63D187585}"/>
                    </a:ext>
                  </a:extLst>
                </p14:cNvPr>
                <p14:cNvContentPartPr/>
                <p14:nvPr/>
              </p14:nvContentPartPr>
              <p14:xfrm>
                <a:off x="2533957" y="4648415"/>
                <a:ext cx="369000" cy="304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4446FC6-A907-9446-1100-46B63D1875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24957" y="4639415"/>
                  <a:ext cx="3866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F3A292-EEF5-5955-FF82-9EE5C197C804}"/>
                    </a:ext>
                  </a:extLst>
                </p14:cNvPr>
                <p14:cNvContentPartPr/>
                <p14:nvPr/>
              </p14:nvContentPartPr>
              <p14:xfrm>
                <a:off x="3010957" y="4527095"/>
                <a:ext cx="480600" cy="367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F3A292-EEF5-5955-FF82-9EE5C197C8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02317" y="4518095"/>
                  <a:ext cx="4982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705063-7AD4-E63C-C9C6-3E5C9CAA2515}"/>
                    </a:ext>
                  </a:extLst>
                </p14:cNvPr>
                <p14:cNvContentPartPr/>
                <p14:nvPr/>
              </p14:nvContentPartPr>
              <p14:xfrm>
                <a:off x="3393997" y="4643735"/>
                <a:ext cx="512280" cy="72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705063-7AD4-E63C-C9C6-3E5C9CAA251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85357" y="4635095"/>
                  <a:ext cx="529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A6040DF-4A0A-DFFF-6261-EF53169BBD3F}"/>
                    </a:ext>
                  </a:extLst>
                </p14:cNvPr>
                <p14:cNvContentPartPr/>
                <p14:nvPr/>
              </p14:nvContentPartPr>
              <p14:xfrm>
                <a:off x="4219117" y="4496495"/>
                <a:ext cx="360720" cy="614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A6040DF-4A0A-DFFF-6261-EF53169BBD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10117" y="4487855"/>
                  <a:ext cx="3783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050A62B-6AAD-5364-1CD5-DF9D8091C63E}"/>
                    </a:ext>
                  </a:extLst>
                </p14:cNvPr>
                <p14:cNvContentPartPr/>
                <p14:nvPr/>
              </p14:nvContentPartPr>
              <p14:xfrm>
                <a:off x="4630237" y="4685135"/>
                <a:ext cx="356400" cy="51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050A62B-6AAD-5364-1CD5-DF9D8091C63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21597" y="4676495"/>
                  <a:ext cx="374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8F99723-9E85-72F1-9771-2DE18D137592}"/>
                    </a:ext>
                  </a:extLst>
                </p14:cNvPr>
                <p14:cNvContentPartPr/>
                <p14:nvPr/>
              </p14:nvContentPartPr>
              <p14:xfrm>
                <a:off x="4792957" y="4824095"/>
                <a:ext cx="376560" cy="64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8F99723-9E85-72F1-9771-2DE18D1375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84317" y="4815455"/>
                  <a:ext cx="394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BA4ED0-0250-A80E-173E-26D8D161DC1B}"/>
                    </a:ext>
                  </a:extLst>
                </p14:cNvPr>
                <p14:cNvContentPartPr/>
                <p14:nvPr/>
              </p14:nvContentPartPr>
              <p14:xfrm>
                <a:off x="5217397" y="4531775"/>
                <a:ext cx="345240" cy="379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BA4ED0-0250-A80E-173E-26D8D161DC1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08757" y="4522775"/>
                  <a:ext cx="3628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65929DE-2092-D512-480D-72A208F31C19}"/>
                    </a:ext>
                  </a:extLst>
                </p14:cNvPr>
                <p14:cNvContentPartPr/>
                <p14:nvPr/>
              </p14:nvContentPartPr>
              <p14:xfrm>
                <a:off x="5707357" y="4757855"/>
                <a:ext cx="127800" cy="65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65929DE-2092-D512-480D-72A208F31C1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98357" y="4749215"/>
                  <a:ext cx="145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AB9E759-0DA9-7A8B-3672-B8EABDA4FBD9}"/>
                    </a:ext>
                  </a:extLst>
                </p14:cNvPr>
                <p14:cNvContentPartPr/>
                <p14:nvPr/>
              </p14:nvContentPartPr>
              <p14:xfrm>
                <a:off x="5996437" y="4576775"/>
                <a:ext cx="87120" cy="292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AB9E759-0DA9-7A8B-3672-B8EABDA4FBD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87797" y="4568135"/>
                  <a:ext cx="1047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703E3F0-076F-8A13-BC72-EC6EA1299706}"/>
                    </a:ext>
                  </a:extLst>
                </p14:cNvPr>
                <p14:cNvContentPartPr/>
                <p14:nvPr/>
              </p14:nvContentPartPr>
              <p14:xfrm>
                <a:off x="6243037" y="4600535"/>
                <a:ext cx="734040" cy="588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703E3F0-076F-8A13-BC72-EC6EA129970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34397" y="4591535"/>
                  <a:ext cx="75168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E00AEF-3BAC-923C-7EDF-0F56923B6A81}"/>
                    </a:ext>
                  </a:extLst>
                </p14:cNvPr>
                <p14:cNvContentPartPr/>
                <p14:nvPr/>
              </p14:nvContentPartPr>
              <p14:xfrm>
                <a:off x="6822637" y="4900415"/>
                <a:ext cx="297360" cy="684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E00AEF-3BAC-923C-7EDF-0F56923B6A8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13997" y="4891415"/>
                  <a:ext cx="315000" cy="70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43F5F01-8CFB-3C41-E75B-E4EF9E822EB8}"/>
              </a:ext>
            </a:extLst>
          </p:cNvPr>
          <p:cNvGrpSpPr/>
          <p:nvPr/>
        </p:nvGrpSpPr>
        <p:grpSpPr>
          <a:xfrm>
            <a:off x="2290597" y="5445095"/>
            <a:ext cx="3790800" cy="1457280"/>
            <a:chOff x="2290597" y="5445095"/>
            <a:chExt cx="3790800" cy="14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4141AC1-A986-CEA3-95E8-3F813E7F8492}"/>
                    </a:ext>
                  </a:extLst>
                </p14:cNvPr>
                <p14:cNvContentPartPr/>
                <p14:nvPr/>
              </p14:nvContentPartPr>
              <p14:xfrm>
                <a:off x="2670037" y="5922455"/>
                <a:ext cx="37440" cy="99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4141AC1-A986-CEA3-95E8-3F813E7F84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61037" y="5913815"/>
                  <a:ext cx="550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D0DEB88-D832-61DA-4CED-2E30C5F3C293}"/>
                    </a:ext>
                  </a:extLst>
                </p14:cNvPr>
                <p14:cNvContentPartPr/>
                <p14:nvPr/>
              </p14:nvContentPartPr>
              <p14:xfrm>
                <a:off x="2391757" y="5445095"/>
                <a:ext cx="402840" cy="1021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D0DEB88-D832-61DA-4CED-2E30C5F3C2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82757" y="5436095"/>
                  <a:ext cx="420480" cy="10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E6E3615-5EFE-03BD-FC5A-8D24F4AC6417}"/>
                    </a:ext>
                  </a:extLst>
                </p14:cNvPr>
                <p14:cNvContentPartPr/>
                <p14:nvPr/>
              </p14:nvContentPartPr>
              <p14:xfrm>
                <a:off x="2290597" y="5917415"/>
                <a:ext cx="579600" cy="186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E6E3615-5EFE-03BD-FC5A-8D24F4AC64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81597" y="5908415"/>
                  <a:ext cx="597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BE5482-4540-AC78-AA9D-4EB1DA38C14D}"/>
                    </a:ext>
                  </a:extLst>
                </p14:cNvPr>
                <p14:cNvContentPartPr/>
                <p14:nvPr/>
              </p14:nvContentPartPr>
              <p14:xfrm>
                <a:off x="3049477" y="5901575"/>
                <a:ext cx="384480" cy="255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BE5482-4540-AC78-AA9D-4EB1DA38C14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40477" y="5892575"/>
                  <a:ext cx="4021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280DC2B-506C-553A-87B9-DD333C474DB2}"/>
                    </a:ext>
                  </a:extLst>
                </p14:cNvPr>
                <p14:cNvContentPartPr/>
                <p14:nvPr/>
              </p14:nvContentPartPr>
              <p14:xfrm>
                <a:off x="3633757" y="5625095"/>
                <a:ext cx="300600" cy="406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280DC2B-506C-553A-87B9-DD333C474DB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25117" y="5616455"/>
                  <a:ext cx="3182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B715BAC-7D6A-8B60-0807-E9A32729D5D4}"/>
                    </a:ext>
                  </a:extLst>
                </p14:cNvPr>
                <p14:cNvContentPartPr/>
                <p14:nvPr/>
              </p14:nvContentPartPr>
              <p14:xfrm>
                <a:off x="3859837" y="5614655"/>
                <a:ext cx="388800" cy="349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B715BAC-7D6A-8B60-0807-E9A32729D5D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50837" y="5606015"/>
                  <a:ext cx="4064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AEBC7F8-575F-9CC3-F783-829D2AADA451}"/>
                    </a:ext>
                  </a:extLst>
                </p14:cNvPr>
                <p14:cNvContentPartPr/>
                <p14:nvPr/>
              </p14:nvContentPartPr>
              <p14:xfrm>
                <a:off x="4503517" y="5597735"/>
                <a:ext cx="172080" cy="351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AEBC7F8-575F-9CC3-F783-829D2AADA4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94517" y="5589095"/>
                  <a:ext cx="1897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9AFBB30-69DF-FC0F-3424-AC47B81D2B02}"/>
                    </a:ext>
                  </a:extLst>
                </p14:cNvPr>
                <p14:cNvContentPartPr/>
                <p14:nvPr/>
              </p14:nvContentPartPr>
              <p14:xfrm>
                <a:off x="4525117" y="5521055"/>
                <a:ext cx="412560" cy="120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9AFBB30-69DF-FC0F-3424-AC47B81D2B0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16477" y="5512055"/>
                  <a:ext cx="430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AEFB38A-A417-4676-3DD2-2FF5FC411364}"/>
                    </a:ext>
                  </a:extLst>
                </p14:cNvPr>
                <p14:cNvContentPartPr/>
                <p14:nvPr/>
              </p14:nvContentPartPr>
              <p14:xfrm>
                <a:off x="4932277" y="5576855"/>
                <a:ext cx="223200" cy="414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AEFB38A-A417-4676-3DD2-2FF5FC41136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23277" y="5567855"/>
                  <a:ext cx="2408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04CA12C-B5C9-0B92-45C0-35F52FB64CB8}"/>
                    </a:ext>
                  </a:extLst>
                </p14:cNvPr>
                <p14:cNvContentPartPr/>
                <p14:nvPr/>
              </p14:nvContentPartPr>
              <p14:xfrm>
                <a:off x="5250517" y="5635895"/>
                <a:ext cx="830880" cy="1266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04CA12C-B5C9-0B92-45C0-35F52FB64CB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41517" y="5626895"/>
                  <a:ext cx="848520" cy="128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8AE30C1-044E-7B61-F127-BDE31C4462F7}"/>
              </a:ext>
            </a:extLst>
          </p:cNvPr>
          <p:cNvGrpSpPr/>
          <p:nvPr/>
        </p:nvGrpSpPr>
        <p:grpSpPr>
          <a:xfrm>
            <a:off x="7939582" y="1138814"/>
            <a:ext cx="3981960" cy="1626480"/>
            <a:chOff x="7939582" y="1138814"/>
            <a:chExt cx="3981960" cy="162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96E4714-E9CA-6DCF-8304-68CA70DA0D9D}"/>
                    </a:ext>
                  </a:extLst>
                </p14:cNvPr>
                <p14:cNvContentPartPr/>
                <p14:nvPr/>
              </p14:nvContentPartPr>
              <p14:xfrm>
                <a:off x="7939582" y="1508534"/>
                <a:ext cx="287640" cy="424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96E4714-E9CA-6DCF-8304-68CA70DA0D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30582" y="1499894"/>
                  <a:ext cx="3052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B766B12-68FB-706E-191B-90ED54696832}"/>
                    </a:ext>
                  </a:extLst>
                </p14:cNvPr>
                <p14:cNvContentPartPr/>
                <p14:nvPr/>
              </p14:nvContentPartPr>
              <p14:xfrm>
                <a:off x="8210302" y="1138814"/>
                <a:ext cx="464040" cy="702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B766B12-68FB-706E-191B-90ED546968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201662" y="1129814"/>
                  <a:ext cx="48168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939562A-F90E-6EA2-8EB0-1D10E6EB6208}"/>
                    </a:ext>
                  </a:extLst>
                </p14:cNvPr>
                <p14:cNvContentPartPr/>
                <p14:nvPr/>
              </p14:nvContentPartPr>
              <p14:xfrm>
                <a:off x="8699542" y="1443014"/>
                <a:ext cx="757800" cy="361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939562A-F90E-6EA2-8EB0-1D10E6EB62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90542" y="1434014"/>
                  <a:ext cx="7754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E2C67EB-C886-62CC-D14F-C709A6425A42}"/>
                    </a:ext>
                  </a:extLst>
                </p14:cNvPr>
                <p14:cNvContentPartPr/>
                <p14:nvPr/>
              </p14:nvContentPartPr>
              <p14:xfrm>
                <a:off x="8509462" y="2088134"/>
                <a:ext cx="1232640" cy="677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E2C67EB-C886-62CC-D14F-C709A6425A4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00462" y="2079134"/>
                  <a:ext cx="125028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04F30B5-E6CD-155B-BA3B-4B1C55D7436F}"/>
                    </a:ext>
                  </a:extLst>
                </p14:cNvPr>
                <p14:cNvContentPartPr/>
                <p14:nvPr/>
              </p14:nvContentPartPr>
              <p14:xfrm>
                <a:off x="9751102" y="1859534"/>
                <a:ext cx="79560" cy="65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04F30B5-E6CD-155B-BA3B-4B1C55D7436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42102" y="1850894"/>
                  <a:ext cx="97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C3FEE36-0809-61D2-CA5B-45CFB1F6CF62}"/>
                    </a:ext>
                  </a:extLst>
                </p14:cNvPr>
                <p14:cNvContentPartPr/>
                <p14:nvPr/>
              </p14:nvContentPartPr>
              <p14:xfrm>
                <a:off x="9922822" y="1977974"/>
                <a:ext cx="163800" cy="696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C3FEE36-0809-61D2-CA5B-45CFB1F6CF6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13822" y="1968974"/>
                  <a:ext cx="18144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4EC9C63-8E12-575D-A663-A81C88179076}"/>
                    </a:ext>
                  </a:extLst>
                </p14:cNvPr>
                <p14:cNvContentPartPr/>
                <p14:nvPr/>
              </p14:nvContentPartPr>
              <p14:xfrm>
                <a:off x="10022542" y="1925414"/>
                <a:ext cx="286920" cy="315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4EC9C63-8E12-575D-A663-A81C8817907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013542" y="1916414"/>
                  <a:ext cx="3045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FC321C-7427-DE99-E1D2-8826804AEFCC}"/>
                    </a:ext>
                  </a:extLst>
                </p14:cNvPr>
                <p14:cNvContentPartPr/>
                <p14:nvPr/>
              </p14:nvContentPartPr>
              <p14:xfrm>
                <a:off x="10419982" y="1350854"/>
                <a:ext cx="1424880" cy="763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FC321C-7427-DE99-E1D2-8826804AEFC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11342" y="1342214"/>
                  <a:ext cx="144252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8B70EB-241E-3A9B-4936-7D6035D9C928}"/>
                    </a:ext>
                  </a:extLst>
                </p14:cNvPr>
                <p14:cNvContentPartPr/>
                <p14:nvPr/>
              </p14:nvContentPartPr>
              <p14:xfrm>
                <a:off x="11608702" y="1403054"/>
                <a:ext cx="312840" cy="113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8B70EB-241E-3A9B-4936-7D6035D9C92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599702" y="1394054"/>
                  <a:ext cx="330480" cy="13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041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1D4B07D-687A-0264-F23E-037C7E723FE7}"/>
              </a:ext>
            </a:extLst>
          </p:cNvPr>
          <p:cNvGrpSpPr/>
          <p:nvPr/>
        </p:nvGrpSpPr>
        <p:grpSpPr>
          <a:xfrm>
            <a:off x="1167397" y="329855"/>
            <a:ext cx="1482120" cy="732240"/>
            <a:chOff x="1167397" y="329855"/>
            <a:chExt cx="1482120" cy="73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147B449-F20A-EC48-1C40-322E4019B68E}"/>
                    </a:ext>
                  </a:extLst>
                </p14:cNvPr>
                <p14:cNvContentPartPr/>
                <p14:nvPr/>
              </p14:nvContentPartPr>
              <p14:xfrm>
                <a:off x="1167397" y="350375"/>
                <a:ext cx="57960" cy="337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147B449-F20A-EC48-1C40-322E4019B6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8397" y="341375"/>
                  <a:ext cx="756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3161941-73FA-FF7B-7EA8-B243776F77F8}"/>
                    </a:ext>
                  </a:extLst>
                </p14:cNvPr>
                <p14:cNvContentPartPr/>
                <p14:nvPr/>
              </p14:nvContentPartPr>
              <p14:xfrm>
                <a:off x="1212397" y="398975"/>
                <a:ext cx="216360" cy="182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3161941-73FA-FF7B-7EA8-B243776F77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03397" y="389975"/>
                  <a:ext cx="234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069840-37F6-4A41-42C9-D2428A07A1FE}"/>
                    </a:ext>
                  </a:extLst>
                </p14:cNvPr>
                <p14:cNvContentPartPr/>
                <p14:nvPr/>
              </p14:nvContentPartPr>
              <p14:xfrm>
                <a:off x="1477357" y="477815"/>
                <a:ext cx="408240" cy="188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069840-37F6-4A41-42C9-D2428A07A1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68717" y="468815"/>
                  <a:ext cx="425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1D8CE04-9B8D-C038-8609-94CD00010C27}"/>
                    </a:ext>
                  </a:extLst>
                </p14:cNvPr>
                <p14:cNvContentPartPr/>
                <p14:nvPr/>
              </p14:nvContentPartPr>
              <p14:xfrm>
                <a:off x="1858957" y="329855"/>
                <a:ext cx="473040" cy="349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1D8CE04-9B8D-C038-8609-94CD00010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9957" y="321215"/>
                  <a:ext cx="4906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A6797CF-5E7B-C195-8F64-5180704881B0}"/>
                    </a:ext>
                  </a:extLst>
                </p14:cNvPr>
                <p14:cNvContentPartPr/>
                <p14:nvPr/>
              </p14:nvContentPartPr>
              <p14:xfrm>
                <a:off x="2298877" y="412655"/>
                <a:ext cx="283320" cy="457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A6797CF-5E7B-C195-8F64-5180704881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90237" y="404015"/>
                  <a:ext cx="3009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D9B3F16-7561-801C-D6C0-F1FA36FB732C}"/>
                    </a:ext>
                  </a:extLst>
                </p14:cNvPr>
                <p14:cNvContentPartPr/>
                <p14:nvPr/>
              </p14:nvContentPartPr>
              <p14:xfrm>
                <a:off x="2433517" y="599135"/>
                <a:ext cx="216000" cy="28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D9B3F16-7561-801C-D6C0-F1FA36FB732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24877" y="590135"/>
                  <a:ext cx="233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31A4FCC-FED3-0547-DD61-DAEA8643ED19}"/>
                    </a:ext>
                  </a:extLst>
                </p14:cNvPr>
                <p14:cNvContentPartPr/>
                <p14:nvPr/>
              </p14:nvContentPartPr>
              <p14:xfrm>
                <a:off x="1343437" y="909455"/>
                <a:ext cx="1227960" cy="49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31A4FCC-FED3-0547-DD61-DAEA8643ED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34797" y="900455"/>
                  <a:ext cx="1245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017A334-A061-1E3B-592D-E754491ECD6E}"/>
                    </a:ext>
                  </a:extLst>
                </p14:cNvPr>
                <p14:cNvContentPartPr/>
                <p14:nvPr/>
              </p14:nvContentPartPr>
              <p14:xfrm>
                <a:off x="1606597" y="923855"/>
                <a:ext cx="988920" cy="138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017A334-A061-1E3B-592D-E754491ECD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97957" y="914855"/>
                  <a:ext cx="100656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96DFFE9-DBCD-0E35-5011-8E40601A5432}"/>
                  </a:ext>
                </a:extLst>
              </p14:cNvPr>
              <p14:cNvContentPartPr/>
              <p14:nvPr/>
            </p14:nvContentPartPr>
            <p14:xfrm>
              <a:off x="3117517" y="483215"/>
              <a:ext cx="486360" cy="227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96DFFE9-DBCD-0E35-5011-8E40601A54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08877" y="474575"/>
                <a:ext cx="504000" cy="2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F2E18BB-B889-EB7B-595A-1A45573107D4}"/>
              </a:ext>
            </a:extLst>
          </p:cNvPr>
          <p:cNvGrpSpPr/>
          <p:nvPr/>
        </p:nvGrpSpPr>
        <p:grpSpPr>
          <a:xfrm>
            <a:off x="4103917" y="202055"/>
            <a:ext cx="2661120" cy="539640"/>
            <a:chOff x="4103917" y="202055"/>
            <a:chExt cx="2661120" cy="53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C3B011-7268-08A7-1ED6-6A1364DD3A28}"/>
                    </a:ext>
                  </a:extLst>
                </p14:cNvPr>
                <p14:cNvContentPartPr/>
                <p14:nvPr/>
              </p14:nvContentPartPr>
              <p14:xfrm>
                <a:off x="4103917" y="507695"/>
                <a:ext cx="216360" cy="174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C3B011-7268-08A7-1ED6-6A1364DD3A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95277" y="498695"/>
                  <a:ext cx="234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4983882-4456-C043-FCD1-D5FB8D7CF4AF}"/>
                    </a:ext>
                  </a:extLst>
                </p14:cNvPr>
                <p14:cNvContentPartPr/>
                <p14:nvPr/>
              </p14:nvContentPartPr>
              <p14:xfrm>
                <a:off x="4711237" y="313655"/>
                <a:ext cx="65160" cy="428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4983882-4456-C043-FCD1-D5FB8D7CF4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02597" y="305015"/>
                  <a:ext cx="828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82C9EA-E7A9-3792-326F-00F31941CF19}"/>
                    </a:ext>
                  </a:extLst>
                </p14:cNvPr>
                <p14:cNvContentPartPr/>
                <p14:nvPr/>
              </p14:nvContentPartPr>
              <p14:xfrm>
                <a:off x="4655077" y="385655"/>
                <a:ext cx="576360" cy="188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82C9EA-E7A9-3792-326F-00F31941CF1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46437" y="377015"/>
                  <a:ext cx="594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0FC9380-4BE2-BAB8-577C-13D9AB13661F}"/>
                    </a:ext>
                  </a:extLst>
                </p14:cNvPr>
                <p14:cNvContentPartPr/>
                <p14:nvPr/>
              </p14:nvContentPartPr>
              <p14:xfrm>
                <a:off x="5241517" y="375935"/>
                <a:ext cx="265320" cy="254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0FC9380-4BE2-BAB8-577C-13D9AB1366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32877" y="367295"/>
                  <a:ext cx="2829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5014E5C-2ADE-24D6-D857-744D8AC6C937}"/>
                    </a:ext>
                  </a:extLst>
                </p14:cNvPr>
                <p14:cNvContentPartPr/>
                <p14:nvPr/>
              </p14:nvContentPartPr>
              <p14:xfrm>
                <a:off x="5663437" y="329855"/>
                <a:ext cx="173520" cy="223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5014E5C-2ADE-24D6-D857-744D8AC6C9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54797" y="320855"/>
                  <a:ext cx="1911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2383A3-5F39-C8AB-1060-6F2ED5FDF6D2}"/>
                    </a:ext>
                  </a:extLst>
                </p14:cNvPr>
                <p14:cNvContentPartPr/>
                <p14:nvPr/>
              </p14:nvContentPartPr>
              <p14:xfrm>
                <a:off x="5836597" y="202055"/>
                <a:ext cx="287640" cy="365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2383A3-5F39-C8AB-1060-6F2ED5FDF6D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27597" y="193055"/>
                  <a:ext cx="3052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48A597-2BA4-A420-2A20-AC1459FCFA36}"/>
                    </a:ext>
                  </a:extLst>
                </p14:cNvPr>
                <p14:cNvContentPartPr/>
                <p14:nvPr/>
              </p14:nvContentPartPr>
              <p14:xfrm>
                <a:off x="6096517" y="289535"/>
                <a:ext cx="668520" cy="395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48A597-2BA4-A420-2A20-AC1459FCFA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87517" y="280535"/>
                  <a:ext cx="686160" cy="412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083B66E-D267-A330-B0A7-1B124B9AC699}"/>
              </a:ext>
            </a:extLst>
          </p:cNvPr>
          <p:cNvSpPr txBox="1"/>
          <p:nvPr/>
        </p:nvSpPr>
        <p:spPr>
          <a:xfrm>
            <a:off x="1606597" y="125577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int </a:t>
            </a:r>
            <a:r>
              <a:rPr lang="en-IN" sz="3200" dirty="0" err="1"/>
              <a:t>printf</a:t>
            </a:r>
            <a:r>
              <a:rPr lang="en-IN" sz="3200" dirty="0"/>
              <a:t>(</a:t>
            </a:r>
            <a:r>
              <a:rPr lang="en-IN" sz="3200" dirty="0" err="1"/>
              <a:t>const</a:t>
            </a:r>
            <a:r>
              <a:rPr lang="en-IN" sz="3200" dirty="0"/>
              <a:t> char *format, ...);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B54705-19EF-FC7A-20A8-70CE233C45F3}"/>
              </a:ext>
            </a:extLst>
          </p:cNvPr>
          <p:cNvGrpSpPr/>
          <p:nvPr/>
        </p:nvGrpSpPr>
        <p:grpSpPr>
          <a:xfrm>
            <a:off x="1681837" y="1910975"/>
            <a:ext cx="4939560" cy="1001880"/>
            <a:chOff x="1681837" y="1910975"/>
            <a:chExt cx="4939560" cy="100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D88F14-30DC-ABC3-21C5-DEC057159C33}"/>
                    </a:ext>
                  </a:extLst>
                </p14:cNvPr>
                <p14:cNvContentPartPr/>
                <p14:nvPr/>
              </p14:nvContentPartPr>
              <p14:xfrm>
                <a:off x="1688317" y="2300135"/>
                <a:ext cx="26640" cy="388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D88F14-30DC-ABC3-21C5-DEC057159C3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79677" y="2291495"/>
                  <a:ext cx="4428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F62220-CF2F-8A84-D6A5-E74A77E4B015}"/>
                    </a:ext>
                  </a:extLst>
                </p14:cNvPr>
                <p14:cNvContentPartPr/>
                <p14:nvPr/>
              </p14:nvContentPartPr>
              <p14:xfrm>
                <a:off x="1681837" y="2268095"/>
                <a:ext cx="132480" cy="207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F62220-CF2F-8A84-D6A5-E74A77E4B01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73197" y="2259095"/>
                  <a:ext cx="150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F241009-8589-3577-7A44-30B9F1E87701}"/>
                    </a:ext>
                  </a:extLst>
                </p14:cNvPr>
                <p14:cNvContentPartPr/>
                <p14:nvPr/>
              </p14:nvContentPartPr>
              <p14:xfrm>
                <a:off x="1905397" y="2413175"/>
                <a:ext cx="520200" cy="159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F241009-8589-3577-7A44-30B9F1E8770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96397" y="2404535"/>
                  <a:ext cx="537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D71B6E-C3F0-3982-9BAD-F1A0C78F0054}"/>
                    </a:ext>
                  </a:extLst>
                </p14:cNvPr>
                <p14:cNvContentPartPr/>
                <p14:nvPr/>
              </p14:nvContentPartPr>
              <p14:xfrm>
                <a:off x="2362237" y="2212295"/>
                <a:ext cx="524880" cy="342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D71B6E-C3F0-3982-9BAD-F1A0C78F00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53597" y="2203655"/>
                  <a:ext cx="5425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9F32E3-8B1E-8539-0547-7461F791DB52}"/>
                    </a:ext>
                  </a:extLst>
                </p14:cNvPr>
                <p14:cNvContentPartPr/>
                <p14:nvPr/>
              </p14:nvContentPartPr>
              <p14:xfrm>
                <a:off x="2916277" y="2244335"/>
                <a:ext cx="83160" cy="285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9F32E3-8B1E-8539-0547-7461F791DB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07277" y="2235695"/>
                  <a:ext cx="1008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E5480D-8DA8-341D-0EA1-6179A9F7898A}"/>
                    </a:ext>
                  </a:extLst>
                </p14:cNvPr>
                <p14:cNvContentPartPr/>
                <p14:nvPr/>
              </p14:nvContentPartPr>
              <p14:xfrm>
                <a:off x="2919877" y="2152895"/>
                <a:ext cx="512280" cy="759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E5480D-8DA8-341D-0EA1-6179A9F789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11237" y="2143895"/>
                  <a:ext cx="52992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D91E31F-8FA5-A3BB-534F-C006F99824B3}"/>
                    </a:ext>
                  </a:extLst>
                </p14:cNvPr>
                <p14:cNvContentPartPr/>
                <p14:nvPr/>
              </p14:nvContentPartPr>
              <p14:xfrm>
                <a:off x="3633757" y="2113295"/>
                <a:ext cx="216000" cy="619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D91E31F-8FA5-A3BB-534F-C006F99824B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24757" y="2104295"/>
                  <a:ext cx="23364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50618DC-F804-00D1-D5DB-EF5DFD98D384}"/>
                    </a:ext>
                  </a:extLst>
                </p14:cNvPr>
                <p14:cNvContentPartPr/>
                <p14:nvPr/>
              </p14:nvContentPartPr>
              <p14:xfrm>
                <a:off x="3909517" y="1910975"/>
                <a:ext cx="142200" cy="375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50618DC-F804-00D1-D5DB-EF5DFD98D38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00517" y="1902335"/>
                  <a:ext cx="1598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0C568F4-83A5-A007-D0CC-0131391278C9}"/>
                    </a:ext>
                  </a:extLst>
                </p14:cNvPr>
                <p14:cNvContentPartPr/>
                <p14:nvPr/>
              </p14:nvContentPartPr>
              <p14:xfrm>
                <a:off x="4283197" y="2354135"/>
                <a:ext cx="393120" cy="192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0C568F4-83A5-A007-D0CC-0131391278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74557" y="2345135"/>
                  <a:ext cx="410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393D62E-6592-B2B2-50B6-9D1AF5D4DD33}"/>
                    </a:ext>
                  </a:extLst>
                </p14:cNvPr>
                <p14:cNvContentPartPr/>
                <p14:nvPr/>
              </p14:nvContentPartPr>
              <p14:xfrm>
                <a:off x="4833997" y="2113295"/>
                <a:ext cx="100800" cy="391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393D62E-6592-B2B2-50B6-9D1AF5D4DD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25357" y="2104295"/>
                  <a:ext cx="1184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6C5CB7-71A4-C431-23AA-52515BB43256}"/>
                    </a:ext>
                  </a:extLst>
                </p14:cNvPr>
                <p14:cNvContentPartPr/>
                <p14:nvPr/>
              </p14:nvContentPartPr>
              <p14:xfrm>
                <a:off x="5133517" y="2237135"/>
                <a:ext cx="829440" cy="288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6C5CB7-71A4-C431-23AA-52515BB432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24877" y="2228495"/>
                  <a:ext cx="8470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7B3B574-73F6-1DE1-611A-3469530C868A}"/>
                    </a:ext>
                  </a:extLst>
                </p14:cNvPr>
                <p14:cNvContentPartPr/>
                <p14:nvPr/>
              </p14:nvContentPartPr>
              <p14:xfrm>
                <a:off x="5781877" y="2318495"/>
                <a:ext cx="425520" cy="88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7B3B574-73F6-1DE1-611A-3469530C86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72877" y="2309855"/>
                  <a:ext cx="443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B5C7210-BCF7-F1F1-E3C6-9F81DDA78CA3}"/>
                    </a:ext>
                  </a:extLst>
                </p14:cNvPr>
                <p14:cNvContentPartPr/>
                <p14:nvPr/>
              </p14:nvContentPartPr>
              <p14:xfrm>
                <a:off x="6322597" y="1995935"/>
                <a:ext cx="298800" cy="435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5C7210-BCF7-F1F1-E3C6-9F81DDA78C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13597" y="1986935"/>
                  <a:ext cx="316440" cy="45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1E0B3B9-FB07-FD00-9C81-ED660A183FFC}"/>
              </a:ext>
            </a:extLst>
          </p:cNvPr>
          <p:cNvGrpSpPr/>
          <p:nvPr/>
        </p:nvGrpSpPr>
        <p:grpSpPr>
          <a:xfrm>
            <a:off x="7129717" y="1964255"/>
            <a:ext cx="640800" cy="393480"/>
            <a:chOff x="7129717" y="1964255"/>
            <a:chExt cx="640800" cy="39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52CA637-C9FA-B00B-663C-4DB5DE940D02}"/>
                    </a:ext>
                  </a:extLst>
                </p14:cNvPr>
                <p14:cNvContentPartPr/>
                <p14:nvPr/>
              </p14:nvContentPartPr>
              <p14:xfrm>
                <a:off x="7129717" y="2093855"/>
                <a:ext cx="183240" cy="263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52CA637-C9FA-B00B-663C-4DB5DE940D0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20717" y="2084855"/>
                  <a:ext cx="2008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D581FE3-8393-4B7A-E44C-D8A94CE103D0}"/>
                    </a:ext>
                  </a:extLst>
                </p14:cNvPr>
                <p14:cNvContentPartPr/>
                <p14:nvPr/>
              </p14:nvContentPartPr>
              <p14:xfrm>
                <a:off x="7296757" y="1964255"/>
                <a:ext cx="473760" cy="392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D581FE3-8393-4B7A-E44C-D8A94CE103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88117" y="1955255"/>
                  <a:ext cx="491400" cy="40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52BE075-2550-AC14-8398-96FC4D08E212}"/>
              </a:ext>
            </a:extLst>
          </p:cNvPr>
          <p:cNvGrpSpPr/>
          <p:nvPr/>
        </p:nvGrpSpPr>
        <p:grpSpPr>
          <a:xfrm>
            <a:off x="8118277" y="1923575"/>
            <a:ext cx="859680" cy="601560"/>
            <a:chOff x="8118277" y="1923575"/>
            <a:chExt cx="859680" cy="60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264E1BB-EDB8-63BF-7F58-A00A0B63AEB4}"/>
                    </a:ext>
                  </a:extLst>
                </p14:cNvPr>
                <p14:cNvContentPartPr/>
                <p14:nvPr/>
              </p14:nvContentPartPr>
              <p14:xfrm>
                <a:off x="8118277" y="2080535"/>
                <a:ext cx="208080" cy="444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264E1BB-EDB8-63BF-7F58-A00A0B63AE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09637" y="2071535"/>
                  <a:ext cx="22572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9D55367-7645-5BED-8527-7249307112AF}"/>
                    </a:ext>
                  </a:extLst>
                </p14:cNvPr>
                <p14:cNvContentPartPr/>
                <p14:nvPr/>
              </p14:nvContentPartPr>
              <p14:xfrm>
                <a:off x="8541997" y="1923575"/>
                <a:ext cx="94320" cy="397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9D55367-7645-5BED-8527-7249307112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33357" y="1914935"/>
                  <a:ext cx="1119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331FD7B-7FEA-B8E9-C55F-E1B23D3102DC}"/>
                    </a:ext>
                  </a:extLst>
                </p14:cNvPr>
                <p14:cNvContentPartPr/>
                <p14:nvPr/>
              </p14:nvContentPartPr>
              <p14:xfrm>
                <a:off x="8679157" y="2093495"/>
                <a:ext cx="298800" cy="165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331FD7B-7FEA-B8E9-C55F-E1B23D3102D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0517" y="2084495"/>
                  <a:ext cx="31644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2B9B9B-DCF2-77D5-B414-C15F3D8642E9}"/>
              </a:ext>
            </a:extLst>
          </p:cNvPr>
          <p:cNvGrpSpPr/>
          <p:nvPr/>
        </p:nvGrpSpPr>
        <p:grpSpPr>
          <a:xfrm>
            <a:off x="9334357" y="1777775"/>
            <a:ext cx="910800" cy="561240"/>
            <a:chOff x="9334357" y="1777775"/>
            <a:chExt cx="910800" cy="5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D4AEE7F-BD0E-BBA7-E5DD-BF91C7136B5F}"/>
                    </a:ext>
                  </a:extLst>
                </p14:cNvPr>
                <p14:cNvContentPartPr/>
                <p14:nvPr/>
              </p14:nvContentPartPr>
              <p14:xfrm>
                <a:off x="9454957" y="1997015"/>
                <a:ext cx="39600" cy="264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D4AEE7F-BD0E-BBA7-E5DD-BF91C7136B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46317" y="1988375"/>
                  <a:ext cx="57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E5D7914-0036-981B-CF13-AFE015812F7D}"/>
                    </a:ext>
                  </a:extLst>
                </p14:cNvPr>
                <p14:cNvContentPartPr/>
                <p14:nvPr/>
              </p14:nvContentPartPr>
              <p14:xfrm>
                <a:off x="9337597" y="1980815"/>
                <a:ext cx="281880" cy="358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E5D7914-0036-981B-CF13-AFE015812F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28957" y="1971815"/>
                  <a:ext cx="2995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59520EE-C4F8-27CC-9CF0-7EE5531E45C1}"/>
                    </a:ext>
                  </a:extLst>
                </p14:cNvPr>
                <p14:cNvContentPartPr/>
                <p14:nvPr/>
              </p14:nvContentPartPr>
              <p14:xfrm>
                <a:off x="9334357" y="2038055"/>
                <a:ext cx="468000" cy="216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59520EE-C4F8-27CC-9CF0-7EE5531E45C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25357" y="2029055"/>
                  <a:ext cx="4856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AD96B1-BEF5-52E4-9D16-7A48F56C23F2}"/>
                    </a:ext>
                  </a:extLst>
                </p14:cNvPr>
                <p14:cNvContentPartPr/>
                <p14:nvPr/>
              </p14:nvContentPartPr>
              <p14:xfrm>
                <a:off x="9905317" y="1777775"/>
                <a:ext cx="339840" cy="428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AD96B1-BEF5-52E4-9D16-7A48F56C23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96317" y="1769135"/>
                  <a:ext cx="357480" cy="44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8BF3F40-E1FC-419B-F82E-BFB083D5A5A9}"/>
              </a:ext>
            </a:extLst>
          </p:cNvPr>
          <p:cNvGrpSpPr/>
          <p:nvPr/>
        </p:nvGrpSpPr>
        <p:grpSpPr>
          <a:xfrm>
            <a:off x="5925877" y="2966495"/>
            <a:ext cx="459360" cy="434880"/>
            <a:chOff x="5925877" y="2966495"/>
            <a:chExt cx="459360" cy="43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09CEFFC-D35C-48A3-E5E4-56D5F0F2FEA8}"/>
                    </a:ext>
                  </a:extLst>
                </p14:cNvPr>
                <p14:cNvContentPartPr/>
                <p14:nvPr/>
              </p14:nvContentPartPr>
              <p14:xfrm>
                <a:off x="5925877" y="2967575"/>
                <a:ext cx="227520" cy="222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09CEFFC-D35C-48A3-E5E4-56D5F0F2FE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17237" y="2958575"/>
                  <a:ext cx="245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F6F118-747C-7367-A240-035DF841EB2A}"/>
                    </a:ext>
                  </a:extLst>
                </p14:cNvPr>
                <p14:cNvContentPartPr/>
                <p14:nvPr/>
              </p14:nvContentPartPr>
              <p14:xfrm>
                <a:off x="5999677" y="2966495"/>
                <a:ext cx="385560" cy="434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F6F118-747C-7367-A240-035DF841EB2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91037" y="2957495"/>
                  <a:ext cx="403200" cy="45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468DDB5-8E06-D54F-A48C-0EB635CB310B}"/>
              </a:ext>
            </a:extLst>
          </p:cNvPr>
          <p:cNvGrpSpPr/>
          <p:nvPr/>
        </p:nvGrpSpPr>
        <p:grpSpPr>
          <a:xfrm>
            <a:off x="6759277" y="2888375"/>
            <a:ext cx="557640" cy="437040"/>
            <a:chOff x="6759277" y="2888375"/>
            <a:chExt cx="557640" cy="43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DD10AEE-2E35-6FCD-6080-BCFE90D171A6}"/>
                    </a:ext>
                  </a:extLst>
                </p14:cNvPr>
                <p14:cNvContentPartPr/>
                <p14:nvPr/>
              </p14:nvContentPartPr>
              <p14:xfrm>
                <a:off x="6759277" y="2909615"/>
                <a:ext cx="117360" cy="340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DD10AEE-2E35-6FCD-6080-BCFE90D171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50637" y="2900975"/>
                  <a:ext cx="1350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257A68E-E842-C498-2656-4BCACEBC6A4F}"/>
                    </a:ext>
                  </a:extLst>
                </p14:cNvPr>
                <p14:cNvContentPartPr/>
                <p14:nvPr/>
              </p14:nvContentPartPr>
              <p14:xfrm>
                <a:off x="6918397" y="2888375"/>
                <a:ext cx="398520" cy="437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257A68E-E842-C498-2656-4BCACEBC6A4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09397" y="2879375"/>
                  <a:ext cx="416160" cy="45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9E4FDFD-1FCA-D698-A95F-BA9BB403C9F3}"/>
              </a:ext>
            </a:extLst>
          </p:cNvPr>
          <p:cNvGrpSpPr/>
          <p:nvPr/>
        </p:nvGrpSpPr>
        <p:grpSpPr>
          <a:xfrm>
            <a:off x="7737037" y="2702615"/>
            <a:ext cx="824760" cy="516600"/>
            <a:chOff x="7737037" y="2702615"/>
            <a:chExt cx="824760" cy="51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E3CF82F-1BDA-F143-6909-5D7D9FC859A1}"/>
                    </a:ext>
                  </a:extLst>
                </p14:cNvPr>
                <p14:cNvContentPartPr/>
                <p14:nvPr/>
              </p14:nvContentPartPr>
              <p14:xfrm>
                <a:off x="7737037" y="2953535"/>
                <a:ext cx="226800" cy="265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E3CF82F-1BDA-F143-6909-5D7D9FC859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28037" y="2944895"/>
                  <a:ext cx="244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C63F934-0860-0DBD-B786-83555CF2035D}"/>
                    </a:ext>
                  </a:extLst>
                </p14:cNvPr>
                <p14:cNvContentPartPr/>
                <p14:nvPr/>
              </p14:nvContentPartPr>
              <p14:xfrm>
                <a:off x="8203597" y="3178895"/>
                <a:ext cx="83880" cy="26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C63F934-0860-0DBD-B786-83555CF2035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94597" y="3169895"/>
                  <a:ext cx="1015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8B733E-4C22-CE73-90F1-10A2816700E9}"/>
                    </a:ext>
                  </a:extLst>
                </p14:cNvPr>
                <p14:cNvContentPartPr/>
                <p14:nvPr/>
              </p14:nvContentPartPr>
              <p14:xfrm>
                <a:off x="8273077" y="2702615"/>
                <a:ext cx="288720" cy="516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A8B733E-4C22-CE73-90F1-10A2816700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64437" y="2693975"/>
                  <a:ext cx="306360" cy="53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68E1FFE-4B28-0486-DF1A-56CF82E3C406}"/>
                  </a:ext>
                </a:extLst>
              </p14:cNvPr>
              <p14:cNvContentPartPr/>
              <p14:nvPr/>
            </p14:nvContentPartPr>
            <p14:xfrm>
              <a:off x="8889397" y="2538455"/>
              <a:ext cx="160200" cy="246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68E1FFE-4B28-0486-DF1A-56CF82E3C40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880757" y="2529455"/>
                <a:ext cx="1778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4F4CD44-5E54-0F61-6F55-D4D8F97387F9}"/>
                  </a:ext>
                </a:extLst>
              </p14:cNvPr>
              <p14:cNvContentPartPr/>
              <p14:nvPr/>
            </p14:nvContentPartPr>
            <p14:xfrm>
              <a:off x="9092797" y="3141455"/>
              <a:ext cx="300600" cy="4129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4F4CD44-5E54-0F61-6F55-D4D8F97387F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083797" y="3132455"/>
                <a:ext cx="318240" cy="43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CBF87529-F0AA-A5FA-1B92-364A35DFF19A}"/>
              </a:ext>
            </a:extLst>
          </p:cNvPr>
          <p:cNvGrpSpPr/>
          <p:nvPr/>
        </p:nvGrpSpPr>
        <p:grpSpPr>
          <a:xfrm>
            <a:off x="8454517" y="3959015"/>
            <a:ext cx="1580040" cy="2349000"/>
            <a:chOff x="8454517" y="3959015"/>
            <a:chExt cx="1580040" cy="234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B7A8FE7-8CEB-B22B-CC8B-F38379B91619}"/>
                    </a:ext>
                  </a:extLst>
                </p14:cNvPr>
                <p14:cNvContentPartPr/>
                <p14:nvPr/>
              </p14:nvContentPartPr>
              <p14:xfrm>
                <a:off x="8478637" y="3959015"/>
                <a:ext cx="483120" cy="237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B7A8FE7-8CEB-B22B-CC8B-F38379B9161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69997" y="3950375"/>
                  <a:ext cx="500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19685E-1AA4-7D96-44FA-F05AE29FD938}"/>
                    </a:ext>
                  </a:extLst>
                </p14:cNvPr>
                <p14:cNvContentPartPr/>
                <p14:nvPr/>
              </p14:nvContentPartPr>
              <p14:xfrm>
                <a:off x="9003157" y="4274375"/>
                <a:ext cx="88560" cy="322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19685E-1AA4-7D96-44FA-F05AE29FD93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94517" y="4265735"/>
                  <a:ext cx="1062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6773BDC-A786-B500-C6D8-DA9B3B6A971F}"/>
                    </a:ext>
                  </a:extLst>
                </p14:cNvPr>
                <p14:cNvContentPartPr/>
                <p14:nvPr/>
              </p14:nvContentPartPr>
              <p14:xfrm>
                <a:off x="8454517" y="4605575"/>
                <a:ext cx="355680" cy="473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6773BDC-A786-B500-C6D8-DA9B3B6A971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45877" y="4596935"/>
                  <a:ext cx="3733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0843ACE-DD12-DF30-D185-AEE12C827973}"/>
                    </a:ext>
                  </a:extLst>
                </p14:cNvPr>
                <p14:cNvContentPartPr/>
                <p14:nvPr/>
              </p14:nvContentPartPr>
              <p14:xfrm>
                <a:off x="9018997" y="4905095"/>
                <a:ext cx="42120" cy="329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0843ACE-DD12-DF30-D185-AEE12C82797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09997" y="4896095"/>
                  <a:ext cx="597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A026615-E6FC-7E69-1A9F-18CA14B7C555}"/>
                    </a:ext>
                  </a:extLst>
                </p14:cNvPr>
                <p14:cNvContentPartPr/>
                <p14:nvPr/>
              </p14:nvContentPartPr>
              <p14:xfrm>
                <a:off x="8482237" y="5381375"/>
                <a:ext cx="571680" cy="409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A026615-E6FC-7E69-1A9F-18CA14B7C55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73597" y="5372735"/>
                  <a:ext cx="5893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7648080-047A-EEBE-7A14-0DE0CCEC2EF4}"/>
                    </a:ext>
                  </a:extLst>
                </p14:cNvPr>
                <p14:cNvContentPartPr/>
                <p14:nvPr/>
              </p14:nvContentPartPr>
              <p14:xfrm>
                <a:off x="9099277" y="5248175"/>
                <a:ext cx="415080" cy="929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7648080-047A-EEBE-7A14-0DE0CCEC2E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90277" y="5239535"/>
                  <a:ext cx="432720" cy="9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CC7948D-7F12-E637-C416-9E1E0D941FF8}"/>
                    </a:ext>
                  </a:extLst>
                </p14:cNvPr>
                <p14:cNvContentPartPr/>
                <p14:nvPr/>
              </p14:nvContentPartPr>
              <p14:xfrm>
                <a:off x="9568717" y="5369135"/>
                <a:ext cx="465840" cy="938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CC7948D-7F12-E637-C416-9E1E0D941FF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60077" y="5360495"/>
                  <a:ext cx="483480" cy="9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115041D-AD24-E1E0-0EED-1011FD85EEB6}"/>
              </a:ext>
            </a:extLst>
          </p:cNvPr>
          <p:cNvGrpSpPr/>
          <p:nvPr/>
        </p:nvGrpSpPr>
        <p:grpSpPr>
          <a:xfrm>
            <a:off x="613222" y="4293134"/>
            <a:ext cx="4037760" cy="1769400"/>
            <a:chOff x="613222" y="4293134"/>
            <a:chExt cx="4037760" cy="176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319F0F9-B9F2-6514-37C5-6CD41549A4B7}"/>
                    </a:ext>
                  </a:extLst>
                </p14:cNvPr>
                <p14:cNvContentPartPr/>
                <p14:nvPr/>
              </p14:nvContentPartPr>
              <p14:xfrm>
                <a:off x="613222" y="5192414"/>
                <a:ext cx="735840" cy="870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319F0F9-B9F2-6514-37C5-6CD41549A4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4582" y="5183774"/>
                  <a:ext cx="753480" cy="88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B83D99-B94E-F275-0493-5113AF089324}"/>
                    </a:ext>
                  </a:extLst>
                </p14:cNvPr>
                <p14:cNvContentPartPr/>
                <p14:nvPr/>
              </p14:nvContentPartPr>
              <p14:xfrm>
                <a:off x="1232782" y="5121494"/>
                <a:ext cx="367560" cy="568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B83D99-B94E-F275-0493-5113AF08932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23782" y="5112494"/>
                  <a:ext cx="38520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B1551C1-2A15-64EB-27A0-4D92D5C94A66}"/>
                    </a:ext>
                  </a:extLst>
                </p14:cNvPr>
                <p14:cNvContentPartPr/>
                <p14:nvPr/>
              </p14:nvContentPartPr>
              <p14:xfrm>
                <a:off x="1526542" y="5323814"/>
                <a:ext cx="254160" cy="545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B1551C1-2A15-64EB-27A0-4D92D5C94A6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17902" y="5314814"/>
                  <a:ext cx="27180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5DAB6C1-C883-0DCA-B77C-819EE1686640}"/>
                    </a:ext>
                  </a:extLst>
                </p14:cNvPr>
                <p14:cNvContentPartPr/>
                <p14:nvPr/>
              </p14:nvContentPartPr>
              <p14:xfrm>
                <a:off x="1624462" y="5248934"/>
                <a:ext cx="113760" cy="355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5DAB6C1-C883-0DCA-B77C-819EE168664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15822" y="5239934"/>
                  <a:ext cx="1314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12B1C7E-0DCD-CA6B-DD1B-322228E8B1EC}"/>
                    </a:ext>
                  </a:extLst>
                </p14:cNvPr>
                <p14:cNvContentPartPr/>
                <p14:nvPr/>
              </p14:nvContentPartPr>
              <p14:xfrm>
                <a:off x="1711942" y="4900814"/>
                <a:ext cx="247680" cy="455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12B1C7E-0DCD-CA6B-DD1B-322228E8B1E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02942" y="4891814"/>
                  <a:ext cx="2653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2A16EEB-5914-4FAE-9C11-BEF9964E43C6}"/>
                    </a:ext>
                  </a:extLst>
                </p14:cNvPr>
                <p14:cNvContentPartPr/>
                <p14:nvPr/>
              </p14:nvContentPartPr>
              <p14:xfrm>
                <a:off x="1960342" y="4970654"/>
                <a:ext cx="316080" cy="2977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2A16EEB-5914-4FAE-9C11-BEF9964E43C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51342" y="4961654"/>
                  <a:ext cx="333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0FAFF86-C53B-3496-F2EC-C3CE79EAD1A3}"/>
                    </a:ext>
                  </a:extLst>
                </p14:cNvPr>
                <p14:cNvContentPartPr/>
                <p14:nvPr/>
              </p14:nvContentPartPr>
              <p14:xfrm>
                <a:off x="2233582" y="4811174"/>
                <a:ext cx="282960" cy="661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0FAFF86-C53B-3496-F2EC-C3CE79EAD1A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24582" y="4802174"/>
                  <a:ext cx="30060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FB55355-A29B-BDAD-9E50-9F781CB83E8F}"/>
                    </a:ext>
                  </a:extLst>
                </p14:cNvPr>
                <p14:cNvContentPartPr/>
                <p14:nvPr/>
              </p14:nvContentPartPr>
              <p14:xfrm>
                <a:off x="2523742" y="4614974"/>
                <a:ext cx="195120" cy="460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FB55355-A29B-BDAD-9E50-9F781CB83E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15102" y="4605974"/>
                  <a:ext cx="2127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D29A62A-570B-3EC5-6DAA-3044D954E223}"/>
                    </a:ext>
                  </a:extLst>
                </p14:cNvPr>
                <p14:cNvContentPartPr/>
                <p14:nvPr/>
              </p14:nvContentPartPr>
              <p14:xfrm>
                <a:off x="1959622" y="5540174"/>
                <a:ext cx="735480" cy="488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D29A62A-570B-3EC5-6DAA-3044D954E22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50982" y="5531174"/>
                  <a:ext cx="75312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351CF69-19C2-2989-1E1F-3F137912E1AF}"/>
                    </a:ext>
                  </a:extLst>
                </p14:cNvPr>
                <p14:cNvContentPartPr/>
                <p14:nvPr/>
              </p14:nvContentPartPr>
              <p14:xfrm>
                <a:off x="2930542" y="5197454"/>
                <a:ext cx="173160" cy="412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351CF69-19C2-2989-1E1F-3F137912E1A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21542" y="5188454"/>
                  <a:ext cx="1908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5C3BBEE-53EF-3517-6F61-D0641B0B8D4D}"/>
                    </a:ext>
                  </a:extLst>
                </p14:cNvPr>
                <p14:cNvContentPartPr/>
                <p14:nvPr/>
              </p14:nvContentPartPr>
              <p14:xfrm>
                <a:off x="3146542" y="4293134"/>
                <a:ext cx="1305720" cy="1119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5C3BBEE-53EF-3517-6F61-D0641B0B8D4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137542" y="4284134"/>
                  <a:ext cx="1323360" cy="11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D32D084-8675-F958-0CB9-3B7F9D744128}"/>
                    </a:ext>
                  </a:extLst>
                </p14:cNvPr>
                <p14:cNvContentPartPr/>
                <p14:nvPr/>
              </p14:nvContentPartPr>
              <p14:xfrm>
                <a:off x="4594462" y="4410854"/>
                <a:ext cx="56520" cy="29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D32D084-8675-F958-0CB9-3B7F9D74412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85822" y="4402214"/>
                  <a:ext cx="74160" cy="4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144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EF0C3-C166-F5D2-7DA3-8C85AEB7AE75}"/>
              </a:ext>
            </a:extLst>
          </p:cNvPr>
          <p:cNvGrpSpPr/>
          <p:nvPr/>
        </p:nvGrpSpPr>
        <p:grpSpPr>
          <a:xfrm>
            <a:off x="1084822" y="378854"/>
            <a:ext cx="6323040" cy="953280"/>
            <a:chOff x="1084822" y="378854"/>
            <a:chExt cx="6323040" cy="95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826065D-C45A-65B0-496D-272113A7BD3A}"/>
                    </a:ext>
                  </a:extLst>
                </p14:cNvPr>
                <p14:cNvContentPartPr/>
                <p14:nvPr/>
              </p14:nvContentPartPr>
              <p14:xfrm>
                <a:off x="1084822" y="541574"/>
                <a:ext cx="398520" cy="410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826065D-C45A-65B0-496D-272113A7BD3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6182" y="532934"/>
                  <a:ext cx="4161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72FE7A1-9EA9-9FFC-BFDB-51C4C86479F4}"/>
                    </a:ext>
                  </a:extLst>
                </p14:cNvPr>
                <p14:cNvContentPartPr/>
                <p14:nvPr/>
              </p14:nvContentPartPr>
              <p14:xfrm>
                <a:off x="1381462" y="606014"/>
                <a:ext cx="395640" cy="361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72FE7A1-9EA9-9FFC-BFDB-51C4C86479F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2822" y="597014"/>
                  <a:ext cx="413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B88511E-FE7B-66B9-EE9F-02A6F9D6751C}"/>
                    </a:ext>
                  </a:extLst>
                </p14:cNvPr>
                <p14:cNvContentPartPr/>
                <p14:nvPr/>
              </p14:nvContentPartPr>
              <p14:xfrm>
                <a:off x="1804102" y="596654"/>
                <a:ext cx="177480" cy="364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B88511E-FE7B-66B9-EE9F-02A6F9D675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5102" y="587654"/>
                  <a:ext cx="1951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E57647-23F0-E473-43DE-E71899BB91B9}"/>
                    </a:ext>
                  </a:extLst>
                </p14:cNvPr>
                <p14:cNvContentPartPr/>
                <p14:nvPr/>
              </p14:nvContentPartPr>
              <p14:xfrm>
                <a:off x="1709422" y="378854"/>
                <a:ext cx="1158840" cy="953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E57647-23F0-E473-43DE-E71899BB91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00782" y="370214"/>
                  <a:ext cx="117648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D9A6F5-CDC0-52F5-E179-9B6D986E4F3E}"/>
                    </a:ext>
                  </a:extLst>
                </p14:cNvPr>
                <p14:cNvContentPartPr/>
                <p14:nvPr/>
              </p14:nvContentPartPr>
              <p14:xfrm>
                <a:off x="3298822" y="585134"/>
                <a:ext cx="522000" cy="480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D9A6F5-CDC0-52F5-E179-9B6D986E4F3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89822" y="576134"/>
                  <a:ext cx="5396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B776E43-029A-343E-7AB0-8688C9B90EF4}"/>
                    </a:ext>
                  </a:extLst>
                </p14:cNvPr>
                <p14:cNvContentPartPr/>
                <p14:nvPr/>
              </p14:nvContentPartPr>
              <p14:xfrm>
                <a:off x="4217542" y="629054"/>
                <a:ext cx="276120" cy="340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B776E43-029A-343E-7AB0-8688C9B90E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08902" y="620414"/>
                  <a:ext cx="2937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A7B6B2A-02B6-86AC-0898-A619F258B1ED}"/>
                    </a:ext>
                  </a:extLst>
                </p14:cNvPr>
                <p14:cNvContentPartPr/>
                <p14:nvPr/>
              </p14:nvContentPartPr>
              <p14:xfrm>
                <a:off x="4836742" y="517814"/>
                <a:ext cx="903240" cy="807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A7B6B2A-02B6-86AC-0898-A619F258B1E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27742" y="508814"/>
                  <a:ext cx="920880" cy="8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25FC955-6867-0138-6280-F1E1D4F62372}"/>
                    </a:ext>
                  </a:extLst>
                </p14:cNvPr>
                <p14:cNvContentPartPr/>
                <p14:nvPr/>
              </p14:nvContentPartPr>
              <p14:xfrm>
                <a:off x="5896222" y="555974"/>
                <a:ext cx="162000" cy="273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25FC955-6867-0138-6280-F1E1D4F623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87582" y="547334"/>
                  <a:ext cx="1796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0EE43C-4CDA-1326-D7A1-7E75C30B9274}"/>
                    </a:ext>
                  </a:extLst>
                </p14:cNvPr>
                <p14:cNvContentPartPr/>
                <p14:nvPr/>
              </p14:nvContentPartPr>
              <p14:xfrm>
                <a:off x="6171622" y="411974"/>
                <a:ext cx="272520" cy="456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0EE43C-4CDA-1326-D7A1-7E75C30B92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62622" y="403334"/>
                  <a:ext cx="2901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6985BD-C1B2-EC29-FED7-72B0F5DF2AF5}"/>
                    </a:ext>
                  </a:extLst>
                </p14:cNvPr>
                <p14:cNvContentPartPr/>
                <p14:nvPr/>
              </p14:nvContentPartPr>
              <p14:xfrm>
                <a:off x="6517582" y="525014"/>
                <a:ext cx="17640" cy="24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6985BD-C1B2-EC29-FED7-72B0F5DF2A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08942" y="516014"/>
                  <a:ext cx="35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D66604-BF60-F71D-7CB5-86C2A0CE81B3}"/>
                    </a:ext>
                  </a:extLst>
                </p14:cNvPr>
                <p14:cNvContentPartPr/>
                <p14:nvPr/>
              </p14:nvContentPartPr>
              <p14:xfrm>
                <a:off x="6546742" y="506294"/>
                <a:ext cx="861120" cy="428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D66604-BF60-F71D-7CB5-86C2A0CE81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38102" y="497294"/>
                  <a:ext cx="878760" cy="446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1FAE84F-8E28-B396-48A1-F876A4E3AC72}"/>
              </a:ext>
            </a:extLst>
          </p:cNvPr>
          <p:cNvSpPr txBox="1"/>
          <p:nvPr/>
        </p:nvSpPr>
        <p:spPr>
          <a:xfrm>
            <a:off x="1777102" y="1283174"/>
            <a:ext cx="83385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int </a:t>
            </a:r>
            <a:r>
              <a:rPr lang="en-IN" sz="4400" dirty="0" err="1"/>
              <a:t>scanf</a:t>
            </a:r>
            <a:r>
              <a:rPr lang="en-IN" sz="4400" dirty="0"/>
              <a:t>(</a:t>
            </a:r>
            <a:r>
              <a:rPr lang="en-IN" sz="4400" dirty="0" err="1"/>
              <a:t>const</a:t>
            </a:r>
            <a:r>
              <a:rPr lang="en-IN" sz="4400" dirty="0"/>
              <a:t> char *format, ...);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2D092C-FAF6-9C2D-CE2D-5708352FA21A}"/>
              </a:ext>
            </a:extLst>
          </p:cNvPr>
          <p:cNvGrpSpPr/>
          <p:nvPr/>
        </p:nvGrpSpPr>
        <p:grpSpPr>
          <a:xfrm>
            <a:off x="824182" y="2103974"/>
            <a:ext cx="9978840" cy="3472200"/>
            <a:chOff x="824182" y="2103974"/>
            <a:chExt cx="9978840" cy="347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7F6BB73-542E-7A5D-66CF-B3C3EBB95647}"/>
                    </a:ext>
                  </a:extLst>
                </p14:cNvPr>
                <p14:cNvContentPartPr/>
                <p14:nvPr/>
              </p14:nvContentPartPr>
              <p14:xfrm>
                <a:off x="889702" y="2255174"/>
                <a:ext cx="22320" cy="38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7F6BB73-542E-7A5D-66CF-B3C3EBB956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062" y="2246534"/>
                  <a:ext cx="39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FA2C49D-5C01-1A23-C65D-E1DA34F08506}"/>
                    </a:ext>
                  </a:extLst>
                </p14:cNvPr>
                <p14:cNvContentPartPr/>
                <p14:nvPr/>
              </p14:nvContentPartPr>
              <p14:xfrm>
                <a:off x="917422" y="2325014"/>
                <a:ext cx="14040" cy="171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A2C49D-5C01-1A23-C65D-E1DA34F085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8422" y="2316014"/>
                  <a:ext cx="31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49A2A45-98EE-1116-5348-7236FDA57C14}"/>
                    </a:ext>
                  </a:extLst>
                </p14:cNvPr>
                <p14:cNvContentPartPr/>
                <p14:nvPr/>
              </p14:nvContentPartPr>
              <p14:xfrm>
                <a:off x="874582" y="2103974"/>
                <a:ext cx="20520" cy="51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49A2A45-98EE-1116-5348-7236FDA57C1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5942" y="2094974"/>
                  <a:ext cx="381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0280E7E-E233-AB32-DABF-4B237E27CABA}"/>
                    </a:ext>
                  </a:extLst>
                </p14:cNvPr>
                <p14:cNvContentPartPr/>
                <p14:nvPr/>
              </p14:nvContentPartPr>
              <p14:xfrm>
                <a:off x="1029742" y="2251934"/>
                <a:ext cx="578160" cy="298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0280E7E-E233-AB32-DABF-4B237E27CAB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1102" y="2242934"/>
                  <a:ext cx="5958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DD8C71B-488C-258B-9683-15EA39386DFB}"/>
                    </a:ext>
                  </a:extLst>
                </p14:cNvPr>
                <p14:cNvContentPartPr/>
                <p14:nvPr/>
              </p14:nvContentPartPr>
              <p14:xfrm>
                <a:off x="1407022" y="2403134"/>
                <a:ext cx="410040" cy="49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DD8C71B-488C-258B-9683-15EA39386D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98022" y="2394494"/>
                  <a:ext cx="427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EABBB7-E37A-0F8A-E2E9-BBC3D3C0E1EA}"/>
                    </a:ext>
                  </a:extLst>
                </p14:cNvPr>
                <p14:cNvContentPartPr/>
                <p14:nvPr/>
              </p14:nvContentPartPr>
              <p14:xfrm>
                <a:off x="2048542" y="2419694"/>
                <a:ext cx="431640" cy="173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EABBB7-E37A-0F8A-E2E9-BBC3D3C0E1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39542" y="2411054"/>
                  <a:ext cx="449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10EE62C-C576-FF01-230C-B114A071343F}"/>
                    </a:ext>
                  </a:extLst>
                </p14:cNvPr>
                <p14:cNvContentPartPr/>
                <p14:nvPr/>
              </p14:nvContentPartPr>
              <p14:xfrm>
                <a:off x="2641822" y="2553254"/>
                <a:ext cx="26640" cy="204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10EE62C-C576-FF01-230C-B114A07134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32822" y="2544254"/>
                  <a:ext cx="44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3E725D0-E4B6-2F56-FC19-9B0BFB7A47D0}"/>
                    </a:ext>
                  </a:extLst>
                </p14:cNvPr>
                <p14:cNvContentPartPr/>
                <p14:nvPr/>
              </p14:nvContentPartPr>
              <p14:xfrm>
                <a:off x="2884102" y="2440934"/>
                <a:ext cx="297360" cy="394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3E725D0-E4B6-2F56-FC19-9B0BFB7A47D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75462" y="2432294"/>
                  <a:ext cx="3150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2571B3-9857-B98B-FB21-84209BAEF1DB}"/>
                    </a:ext>
                  </a:extLst>
                </p14:cNvPr>
                <p14:cNvContentPartPr/>
                <p14:nvPr/>
              </p14:nvContentPartPr>
              <p14:xfrm>
                <a:off x="3357862" y="2665934"/>
                <a:ext cx="33480" cy="176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2571B3-9857-B98B-FB21-84209BAEF1D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49222" y="2657294"/>
                  <a:ext cx="51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1788ED8-98C7-AF08-0C9D-27BF873B6EC4}"/>
                    </a:ext>
                  </a:extLst>
                </p14:cNvPr>
                <p14:cNvContentPartPr/>
                <p14:nvPr/>
              </p14:nvContentPartPr>
              <p14:xfrm>
                <a:off x="3486022" y="2435894"/>
                <a:ext cx="330840" cy="343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1788ED8-98C7-AF08-0C9D-27BF873B6E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77382" y="2426894"/>
                  <a:ext cx="3484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B1E460-1001-0230-6581-ACA3B826429E}"/>
                    </a:ext>
                  </a:extLst>
                </p14:cNvPr>
                <p14:cNvContentPartPr/>
                <p14:nvPr/>
              </p14:nvContentPartPr>
              <p14:xfrm>
                <a:off x="3820462" y="2415734"/>
                <a:ext cx="238680" cy="592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B1E460-1001-0230-6581-ACA3B826429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11462" y="2407094"/>
                  <a:ext cx="25632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DA57252-1FE0-3459-3BA9-4A8E1099E3EB}"/>
                    </a:ext>
                  </a:extLst>
                </p14:cNvPr>
                <p14:cNvContentPartPr/>
                <p14:nvPr/>
              </p14:nvContentPartPr>
              <p14:xfrm>
                <a:off x="824182" y="3147254"/>
                <a:ext cx="301320" cy="335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DA57252-1FE0-3459-3BA9-4A8E1099E3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5542" y="3138254"/>
                  <a:ext cx="3189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F46F18F-5C33-A036-33B5-8FBC53DC15C0}"/>
                    </a:ext>
                  </a:extLst>
                </p14:cNvPr>
                <p14:cNvContentPartPr/>
                <p14:nvPr/>
              </p14:nvContentPartPr>
              <p14:xfrm>
                <a:off x="1206142" y="3183614"/>
                <a:ext cx="289800" cy="302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F46F18F-5C33-A036-33B5-8FBC53DC15C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97142" y="3174974"/>
                  <a:ext cx="3074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6888E08-B686-7A34-4750-46C80DFACFBF}"/>
                    </a:ext>
                  </a:extLst>
                </p14:cNvPr>
                <p14:cNvContentPartPr/>
                <p14:nvPr/>
              </p14:nvContentPartPr>
              <p14:xfrm>
                <a:off x="1609342" y="3200894"/>
                <a:ext cx="204480" cy="216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6888E08-B686-7A34-4750-46C80DFACF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00342" y="3192254"/>
                  <a:ext cx="2221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1CE223-F0B1-8887-2237-55E9600F183F}"/>
                    </a:ext>
                  </a:extLst>
                </p14:cNvPr>
                <p14:cNvContentPartPr/>
                <p14:nvPr/>
              </p14:nvContentPartPr>
              <p14:xfrm>
                <a:off x="1920382" y="3235094"/>
                <a:ext cx="254520" cy="208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1CE223-F0B1-8887-2237-55E9600F18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11742" y="3226454"/>
                  <a:ext cx="2721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2CB4B94-19FF-2D54-FAC2-22555EEC4442}"/>
                    </a:ext>
                  </a:extLst>
                </p14:cNvPr>
                <p14:cNvContentPartPr/>
                <p14:nvPr/>
              </p14:nvContentPartPr>
              <p14:xfrm>
                <a:off x="2218822" y="3242654"/>
                <a:ext cx="361080" cy="635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2CB4B94-19FF-2D54-FAC2-22555EEC444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10182" y="3234014"/>
                  <a:ext cx="37872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04140E-5090-DD04-9771-4920AC719EAB}"/>
                    </a:ext>
                  </a:extLst>
                </p14:cNvPr>
                <p14:cNvContentPartPr/>
                <p14:nvPr/>
              </p14:nvContentPartPr>
              <p14:xfrm>
                <a:off x="2898142" y="3271454"/>
                <a:ext cx="316800" cy="539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04140E-5090-DD04-9771-4920AC719EA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89502" y="3262454"/>
                  <a:ext cx="33444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799811-AC57-5171-3197-0BCD2CDDB18A}"/>
                    </a:ext>
                  </a:extLst>
                </p14:cNvPr>
                <p14:cNvContentPartPr/>
                <p14:nvPr/>
              </p14:nvContentPartPr>
              <p14:xfrm>
                <a:off x="3303862" y="3061574"/>
                <a:ext cx="31680" cy="322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799811-AC57-5171-3197-0BCD2CDDB18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94862" y="3052934"/>
                  <a:ext cx="493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FB4ED1B-5F35-6083-CC41-1791DF42463D}"/>
                    </a:ext>
                  </a:extLst>
                </p14:cNvPr>
                <p14:cNvContentPartPr/>
                <p14:nvPr/>
              </p14:nvContentPartPr>
              <p14:xfrm>
                <a:off x="3369742" y="3040334"/>
                <a:ext cx="14760" cy="204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FB4ED1B-5F35-6083-CC41-1791DF4246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61102" y="3031694"/>
                  <a:ext cx="32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360B9A2-ED06-BE15-0661-C8C56F67B856}"/>
                    </a:ext>
                  </a:extLst>
                </p14:cNvPr>
                <p14:cNvContentPartPr/>
                <p14:nvPr/>
              </p14:nvContentPartPr>
              <p14:xfrm>
                <a:off x="3563422" y="3235454"/>
                <a:ext cx="271080" cy="308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360B9A2-ED06-BE15-0661-C8C56F67B8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54422" y="3226814"/>
                  <a:ext cx="2887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3685196-65E8-A89D-14E5-60E973915B41}"/>
                    </a:ext>
                  </a:extLst>
                </p14:cNvPr>
                <p14:cNvContentPartPr/>
                <p14:nvPr/>
              </p14:nvContentPartPr>
              <p14:xfrm>
                <a:off x="3566662" y="3290894"/>
                <a:ext cx="262080" cy="195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3685196-65E8-A89D-14E5-60E973915B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57662" y="3281894"/>
                  <a:ext cx="279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6FC438-DBC3-D469-FCE4-24AB7888B4BF}"/>
                    </a:ext>
                  </a:extLst>
                </p14:cNvPr>
                <p14:cNvContentPartPr/>
                <p14:nvPr/>
              </p14:nvContentPartPr>
              <p14:xfrm>
                <a:off x="3875182" y="3060854"/>
                <a:ext cx="463320" cy="532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6FC438-DBC3-D469-FCE4-24AB7888B4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66182" y="3052214"/>
                  <a:ext cx="4809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DC56B3-0CB6-68B7-0275-D0814AA0F928}"/>
                    </a:ext>
                  </a:extLst>
                </p14:cNvPr>
                <p14:cNvContentPartPr/>
                <p14:nvPr/>
              </p14:nvContentPartPr>
              <p14:xfrm>
                <a:off x="4612462" y="3160574"/>
                <a:ext cx="294480" cy="365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DC56B3-0CB6-68B7-0275-D0814AA0F9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03462" y="3151574"/>
                  <a:ext cx="3121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018C99-8548-5B40-EDCD-C16D8C55E71A}"/>
                    </a:ext>
                  </a:extLst>
                </p14:cNvPr>
                <p14:cNvContentPartPr/>
                <p14:nvPr/>
              </p14:nvContentPartPr>
              <p14:xfrm>
                <a:off x="4571422" y="3273254"/>
                <a:ext cx="271080" cy="188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018C99-8548-5B40-EDCD-C16D8C55E71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2782" y="3264254"/>
                  <a:ext cx="288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0ADA385-E323-B7BA-ED81-813C3EB0F5F7}"/>
                    </a:ext>
                  </a:extLst>
                </p14:cNvPr>
                <p14:cNvContentPartPr/>
                <p14:nvPr/>
              </p14:nvContentPartPr>
              <p14:xfrm>
                <a:off x="4866982" y="3002174"/>
                <a:ext cx="434160" cy="525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0ADA385-E323-B7BA-ED81-813C3EB0F5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58342" y="2993534"/>
                  <a:ext cx="45180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ACE974B-6A61-37AD-D173-E5E48442D23B}"/>
                    </a:ext>
                  </a:extLst>
                </p14:cNvPr>
                <p14:cNvContentPartPr/>
                <p14:nvPr/>
              </p14:nvContentPartPr>
              <p14:xfrm>
                <a:off x="5545942" y="3128174"/>
                <a:ext cx="282240" cy="344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ACE974B-6A61-37AD-D173-E5E48442D2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36942" y="3119174"/>
                  <a:ext cx="2998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FE6956C-C128-338A-75CD-1380C9269C88}"/>
                    </a:ext>
                  </a:extLst>
                </p14:cNvPr>
                <p14:cNvContentPartPr/>
                <p14:nvPr/>
              </p14:nvContentPartPr>
              <p14:xfrm>
                <a:off x="5545942" y="3219614"/>
                <a:ext cx="83520" cy="63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FE6956C-C128-338A-75CD-1380C9269C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36942" y="3210614"/>
                  <a:ext cx="101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A194902-370E-E639-90BA-940E9B423361}"/>
                    </a:ext>
                  </a:extLst>
                </p14:cNvPr>
                <p14:cNvContentPartPr/>
                <p14:nvPr/>
              </p14:nvContentPartPr>
              <p14:xfrm>
                <a:off x="5782462" y="3410774"/>
                <a:ext cx="9360" cy="36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A194902-370E-E639-90BA-940E9B4233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73822" y="3402134"/>
                  <a:ext cx="27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53C4D4D-E507-12D0-18F1-86CB2E071085}"/>
                    </a:ext>
                  </a:extLst>
                </p14:cNvPr>
                <p14:cNvContentPartPr/>
                <p14:nvPr/>
              </p14:nvContentPartPr>
              <p14:xfrm>
                <a:off x="5937262" y="3021974"/>
                <a:ext cx="449280" cy="485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53C4D4D-E507-12D0-18F1-86CB2E07108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28622" y="3012974"/>
                  <a:ext cx="46692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22F867C-1C76-EC1D-F43C-4C698DAB81BA}"/>
                    </a:ext>
                  </a:extLst>
                </p14:cNvPr>
                <p14:cNvContentPartPr/>
                <p14:nvPr/>
              </p14:nvContentPartPr>
              <p14:xfrm>
                <a:off x="6384382" y="2645414"/>
                <a:ext cx="70560" cy="168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22F867C-1C76-EC1D-F43C-4C698DAB81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75382" y="2636774"/>
                  <a:ext cx="88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E364A9-7FC3-EE66-ABC3-099399946DD6}"/>
                    </a:ext>
                  </a:extLst>
                </p14:cNvPr>
                <p14:cNvContentPartPr/>
                <p14:nvPr/>
              </p14:nvContentPartPr>
              <p14:xfrm>
                <a:off x="6564742" y="2649374"/>
                <a:ext cx="14400" cy="288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E364A9-7FC3-EE66-ABC3-099399946D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55742" y="2640734"/>
                  <a:ext cx="320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2E337A1-FA97-FB0A-AD38-A11C74AFB371}"/>
                    </a:ext>
                  </a:extLst>
                </p14:cNvPr>
                <p14:cNvContentPartPr/>
                <p14:nvPr/>
              </p14:nvContentPartPr>
              <p14:xfrm>
                <a:off x="6517582" y="3377654"/>
                <a:ext cx="153720" cy="196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2E337A1-FA97-FB0A-AD38-A11C74AFB37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08942" y="3368654"/>
                  <a:ext cx="171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774E6DB-A589-35CE-1119-023A96B4015C}"/>
                    </a:ext>
                  </a:extLst>
                </p14:cNvPr>
                <p14:cNvContentPartPr/>
                <p14:nvPr/>
              </p14:nvContentPartPr>
              <p14:xfrm>
                <a:off x="6822142" y="2884454"/>
                <a:ext cx="294480" cy="522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774E6DB-A589-35CE-1119-023A96B401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13142" y="2875454"/>
                  <a:ext cx="31212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F32479E-6DE0-12ED-6283-660E0D94979C}"/>
                    </a:ext>
                  </a:extLst>
                </p14:cNvPr>
                <p14:cNvContentPartPr/>
                <p14:nvPr/>
              </p14:nvContentPartPr>
              <p14:xfrm>
                <a:off x="7234702" y="2998574"/>
                <a:ext cx="384120" cy="323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F32479E-6DE0-12ED-6283-660E0D94979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25702" y="2989934"/>
                  <a:ext cx="4017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79F32DA-A8D9-EBA6-441A-A0C64524A2DB}"/>
                    </a:ext>
                  </a:extLst>
                </p14:cNvPr>
                <p14:cNvContentPartPr/>
                <p14:nvPr/>
              </p14:nvContentPartPr>
              <p14:xfrm>
                <a:off x="7647982" y="3249494"/>
                <a:ext cx="236160" cy="305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79F32DA-A8D9-EBA6-441A-A0C64524A2D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39342" y="3240854"/>
                  <a:ext cx="2538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1B98687-D72B-B560-C90F-8A4644BEAF5D}"/>
                    </a:ext>
                  </a:extLst>
                </p14:cNvPr>
                <p14:cNvContentPartPr/>
                <p14:nvPr/>
              </p14:nvContentPartPr>
              <p14:xfrm>
                <a:off x="8052622" y="2981294"/>
                <a:ext cx="277560" cy="501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1B98687-D72B-B560-C90F-8A4644BEAF5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43982" y="2972654"/>
                  <a:ext cx="29520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5FE809-EE4D-A0E7-17DB-058E19CCCCC2}"/>
                    </a:ext>
                  </a:extLst>
                </p14:cNvPr>
                <p14:cNvContentPartPr/>
                <p14:nvPr/>
              </p14:nvContentPartPr>
              <p14:xfrm>
                <a:off x="8433502" y="3027734"/>
                <a:ext cx="359280" cy="556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5FE809-EE4D-A0E7-17DB-058E19CCCCC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24502" y="3019094"/>
                  <a:ext cx="376920" cy="57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2A3FF93-9E82-B77A-616F-3BA4DA3BC044}"/>
                    </a:ext>
                  </a:extLst>
                </p14:cNvPr>
                <p14:cNvContentPartPr/>
                <p14:nvPr/>
              </p14:nvContentPartPr>
              <p14:xfrm>
                <a:off x="8956222" y="3289814"/>
                <a:ext cx="56880" cy="270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2A3FF93-9E82-B77A-616F-3BA4DA3BC0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47222" y="3281174"/>
                  <a:ext cx="74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A159FE8-1644-0275-718E-B9C433E5F5C9}"/>
                    </a:ext>
                  </a:extLst>
                </p14:cNvPr>
                <p14:cNvContentPartPr/>
                <p14:nvPr/>
              </p14:nvContentPartPr>
              <p14:xfrm>
                <a:off x="9158902" y="2862494"/>
                <a:ext cx="371880" cy="450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A159FE8-1644-0275-718E-B9C433E5F5C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50262" y="2853854"/>
                  <a:ext cx="38952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D2C9154-1564-F00F-4847-168D5F53D0EF}"/>
                    </a:ext>
                  </a:extLst>
                </p14:cNvPr>
                <p14:cNvContentPartPr/>
                <p14:nvPr/>
              </p14:nvContentPartPr>
              <p14:xfrm>
                <a:off x="9642742" y="2953934"/>
                <a:ext cx="491400" cy="325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D2C9154-1564-F00F-4847-168D5F53D0E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634102" y="2945294"/>
                  <a:ext cx="5090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8B8978E-383B-F40C-46A0-081CB4A02FAD}"/>
                    </a:ext>
                  </a:extLst>
                </p14:cNvPr>
                <p14:cNvContentPartPr/>
                <p14:nvPr/>
              </p14:nvContentPartPr>
              <p14:xfrm>
                <a:off x="10071862" y="2665934"/>
                <a:ext cx="183600" cy="763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8B8978E-383B-F40C-46A0-081CB4A02F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063222" y="2657294"/>
                  <a:ext cx="20124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0AD6C71-6898-BE9B-8B75-C8FDA5A04CB0}"/>
                    </a:ext>
                  </a:extLst>
                </p14:cNvPr>
                <p14:cNvContentPartPr/>
                <p14:nvPr/>
              </p14:nvContentPartPr>
              <p14:xfrm>
                <a:off x="10359502" y="2837294"/>
                <a:ext cx="443520" cy="849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0AD6C71-6898-BE9B-8B75-C8FDA5A04CB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50502" y="2828654"/>
                  <a:ext cx="461160" cy="86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9A6A247-1B02-97E1-36ED-DB9E0671C94F}"/>
                    </a:ext>
                  </a:extLst>
                </p14:cNvPr>
                <p14:cNvContentPartPr/>
                <p14:nvPr/>
              </p14:nvContentPartPr>
              <p14:xfrm>
                <a:off x="6822862" y="3565574"/>
                <a:ext cx="153720" cy="808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9A6A247-1B02-97E1-36ED-DB9E0671C94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14222" y="3556574"/>
                  <a:ext cx="171360" cy="82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B25BD00-4FB1-1248-396B-2795F01A5B10}"/>
                    </a:ext>
                  </a:extLst>
                </p14:cNvPr>
                <p14:cNvContentPartPr/>
                <p14:nvPr/>
              </p14:nvContentPartPr>
              <p14:xfrm>
                <a:off x="6855622" y="3640454"/>
                <a:ext cx="289080" cy="266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B25BD00-4FB1-1248-396B-2795F01A5B1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46622" y="3631454"/>
                  <a:ext cx="306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1857749-3687-03C5-C724-C92A28958060}"/>
                    </a:ext>
                  </a:extLst>
                </p14:cNvPr>
                <p14:cNvContentPartPr/>
                <p14:nvPr/>
              </p14:nvContentPartPr>
              <p14:xfrm>
                <a:off x="6294742" y="4732334"/>
                <a:ext cx="290880" cy="256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1857749-3687-03C5-C724-C92A2895806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85742" y="4723334"/>
                  <a:ext cx="30852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65427F-926F-5776-FF5E-A1F83EA8E69C}"/>
                    </a:ext>
                  </a:extLst>
                </p14:cNvPr>
                <p14:cNvContentPartPr/>
                <p14:nvPr/>
              </p14:nvContentPartPr>
              <p14:xfrm>
                <a:off x="6618382" y="4231574"/>
                <a:ext cx="1851120" cy="781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65427F-926F-5776-FF5E-A1F83EA8E69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09742" y="4222934"/>
                  <a:ext cx="186876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780BD37-932D-0C7A-7737-A0B029839CCB}"/>
                    </a:ext>
                  </a:extLst>
                </p14:cNvPr>
                <p14:cNvContentPartPr/>
                <p14:nvPr/>
              </p14:nvContentPartPr>
              <p14:xfrm>
                <a:off x="6578062" y="4590494"/>
                <a:ext cx="389880" cy="439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780BD37-932D-0C7A-7737-A0B029839CC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69422" y="4581854"/>
                  <a:ext cx="4075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46DE790-AA28-97EC-3C32-93B6BC1AD053}"/>
                    </a:ext>
                  </a:extLst>
                </p14:cNvPr>
                <p14:cNvContentPartPr/>
                <p14:nvPr/>
              </p14:nvContentPartPr>
              <p14:xfrm>
                <a:off x="8895382" y="4269014"/>
                <a:ext cx="523800" cy="947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46DE790-AA28-97EC-3C32-93B6BC1AD05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86382" y="4260014"/>
                  <a:ext cx="54144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78A416E-120A-0D59-EB8E-8910F2C5F5A1}"/>
                    </a:ext>
                  </a:extLst>
                </p14:cNvPr>
                <p14:cNvContentPartPr/>
                <p14:nvPr/>
              </p14:nvContentPartPr>
              <p14:xfrm>
                <a:off x="9089062" y="4518494"/>
                <a:ext cx="439200" cy="296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78A416E-120A-0D59-EB8E-8910F2C5F5A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80062" y="4509854"/>
                  <a:ext cx="4568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5F9AA62-B9D7-25F6-D2B1-4611EAB11C35}"/>
                    </a:ext>
                  </a:extLst>
                </p14:cNvPr>
                <p14:cNvContentPartPr/>
                <p14:nvPr/>
              </p14:nvContentPartPr>
              <p14:xfrm>
                <a:off x="9419182" y="4117094"/>
                <a:ext cx="201240" cy="141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5F9AA62-B9D7-25F6-D2B1-4611EAB11C3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10542" y="4108094"/>
                  <a:ext cx="218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0E8731D-12F0-AD5B-46DD-A5AEBB32AE61}"/>
                    </a:ext>
                  </a:extLst>
                </p14:cNvPr>
                <p14:cNvContentPartPr/>
                <p14:nvPr/>
              </p14:nvContentPartPr>
              <p14:xfrm>
                <a:off x="7484542" y="5148134"/>
                <a:ext cx="372960" cy="333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0E8731D-12F0-AD5B-46DD-A5AEBB32AE6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75542" y="5139134"/>
                  <a:ext cx="3906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81AE7A5-6EDC-02C1-36E2-47356EEB51C3}"/>
                    </a:ext>
                  </a:extLst>
                </p14:cNvPr>
                <p14:cNvContentPartPr/>
                <p14:nvPr/>
              </p14:nvContentPartPr>
              <p14:xfrm>
                <a:off x="7880542" y="5118974"/>
                <a:ext cx="364320" cy="457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81AE7A5-6EDC-02C1-36E2-47356EEB51C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71902" y="5109974"/>
                  <a:ext cx="3819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BAEB54A-0ECF-C7B6-4BEE-A9424AF3EAA5}"/>
                    </a:ext>
                  </a:extLst>
                </p14:cNvPr>
                <p14:cNvContentPartPr/>
                <p14:nvPr/>
              </p14:nvContentPartPr>
              <p14:xfrm>
                <a:off x="8262142" y="4960214"/>
                <a:ext cx="1307520" cy="505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BAEB54A-0ECF-C7B6-4BEE-A9424AF3EAA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53142" y="4951214"/>
                  <a:ext cx="132516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9560059-9CD2-7C18-9BDF-F79D34846E99}"/>
                    </a:ext>
                  </a:extLst>
                </p14:cNvPr>
                <p14:cNvContentPartPr/>
                <p14:nvPr/>
              </p14:nvContentPartPr>
              <p14:xfrm>
                <a:off x="9347182" y="4986134"/>
                <a:ext cx="719640" cy="406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9560059-9CD2-7C18-9BDF-F79D34846E9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338542" y="4977134"/>
                  <a:ext cx="737280" cy="42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4D253B5-2F28-8435-E22A-48D782C47C80}"/>
                  </a:ext>
                </a:extLst>
              </p14:cNvPr>
              <p14:cNvContentPartPr/>
              <p14:nvPr/>
            </p14:nvContentPartPr>
            <p14:xfrm>
              <a:off x="889702" y="5717294"/>
              <a:ext cx="395280" cy="4752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4D253B5-2F28-8435-E22A-48D782C47C8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81062" y="5708654"/>
                <a:ext cx="41292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16C0B23-0DF7-B362-FF34-FC26F9C9348F}"/>
                  </a:ext>
                </a:extLst>
              </p14:cNvPr>
              <p14:cNvContentPartPr/>
              <p14:nvPr/>
            </p14:nvContentPartPr>
            <p14:xfrm>
              <a:off x="1207222" y="5815574"/>
              <a:ext cx="212400" cy="3312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16C0B23-0DF7-B362-FF34-FC26F9C9348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98222" y="5806574"/>
                <a:ext cx="2300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F8FB667-944D-AB8A-BA20-B0D3A36E53E4}"/>
                  </a:ext>
                </a:extLst>
              </p14:cNvPr>
              <p14:cNvContentPartPr/>
              <p14:nvPr/>
            </p14:nvContentPartPr>
            <p14:xfrm>
              <a:off x="1510342" y="5766974"/>
              <a:ext cx="228240" cy="3265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F8FB667-944D-AB8A-BA20-B0D3A36E53E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501342" y="5758334"/>
                <a:ext cx="24588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14F405D-6FFE-DB7C-A1C0-E65FE5EFD711}"/>
                  </a:ext>
                </a:extLst>
              </p14:cNvPr>
              <p14:cNvContentPartPr/>
              <p14:nvPr/>
            </p14:nvContentPartPr>
            <p14:xfrm>
              <a:off x="1894102" y="5461694"/>
              <a:ext cx="298440" cy="6760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14F405D-6FFE-DB7C-A1C0-E65FE5EFD71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885102" y="5453054"/>
                <a:ext cx="316080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279E216-0BB9-8377-9FA8-3ED1167330CE}"/>
                  </a:ext>
                </a:extLst>
              </p14:cNvPr>
              <p14:cNvContentPartPr/>
              <p14:nvPr/>
            </p14:nvContentPartPr>
            <p14:xfrm>
              <a:off x="2321422" y="5850134"/>
              <a:ext cx="153720" cy="2728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279E216-0BB9-8377-9FA8-3ED1167330C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312422" y="5841494"/>
                <a:ext cx="1713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E76E71B-70C4-E78C-6833-7572C7463451}"/>
                  </a:ext>
                </a:extLst>
              </p14:cNvPr>
              <p14:cNvContentPartPr/>
              <p14:nvPr/>
            </p14:nvContentPartPr>
            <p14:xfrm>
              <a:off x="2865742" y="5693894"/>
              <a:ext cx="573480" cy="6836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E76E71B-70C4-E78C-6833-7572C746345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857102" y="5684894"/>
                <a:ext cx="59112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5B01F0B-9BA4-53FB-ABAE-2CB7F06CE7FA}"/>
                  </a:ext>
                </a:extLst>
              </p14:cNvPr>
              <p14:cNvContentPartPr/>
              <p14:nvPr/>
            </p14:nvContentPartPr>
            <p14:xfrm>
              <a:off x="3450022" y="5745374"/>
              <a:ext cx="159480" cy="309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5B01F0B-9BA4-53FB-ABAE-2CB7F06CE7F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441382" y="5736734"/>
                <a:ext cx="1771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4F4B483-D9C9-3AB2-F537-85EE821B99E2}"/>
                  </a:ext>
                </a:extLst>
              </p14:cNvPr>
              <p14:cNvContentPartPr/>
              <p14:nvPr/>
            </p14:nvContentPartPr>
            <p14:xfrm>
              <a:off x="3634702" y="5698574"/>
              <a:ext cx="493560" cy="406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4F4B483-D9C9-3AB2-F537-85EE821B99E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625702" y="5689934"/>
                <a:ext cx="51120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242EC8C-B9D8-1156-7BA7-F170AD428143}"/>
                  </a:ext>
                </a:extLst>
              </p14:cNvPr>
              <p14:cNvContentPartPr/>
              <p14:nvPr/>
            </p14:nvContentPartPr>
            <p14:xfrm>
              <a:off x="4463422" y="5591294"/>
              <a:ext cx="92160" cy="646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242EC8C-B9D8-1156-7BA7-F170AD42814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454782" y="5582294"/>
                <a:ext cx="10980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80C08AF-9DDE-04C4-6706-729A4214315C}"/>
                  </a:ext>
                </a:extLst>
              </p14:cNvPr>
              <p14:cNvContentPartPr/>
              <p14:nvPr/>
            </p14:nvContentPartPr>
            <p14:xfrm>
              <a:off x="4609942" y="5800814"/>
              <a:ext cx="796320" cy="6742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80C08AF-9DDE-04C4-6706-729A4214315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600942" y="5791814"/>
                <a:ext cx="81396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05B6B51-E06C-9888-C9F8-57BD173EF1EB}"/>
                  </a:ext>
                </a:extLst>
              </p14:cNvPr>
              <p14:cNvContentPartPr/>
              <p14:nvPr/>
            </p14:nvContentPartPr>
            <p14:xfrm>
              <a:off x="5557822" y="5675894"/>
              <a:ext cx="199440" cy="443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05B6B51-E06C-9888-C9F8-57BD173EF1E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549182" y="5667254"/>
                <a:ext cx="21708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BDC376E-21B7-5578-FAF9-AE28C3C5A58E}"/>
                  </a:ext>
                </a:extLst>
              </p14:cNvPr>
              <p14:cNvContentPartPr/>
              <p14:nvPr/>
            </p14:nvContentPartPr>
            <p14:xfrm>
              <a:off x="4953022" y="5961374"/>
              <a:ext cx="235080" cy="338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BDC376E-21B7-5578-FAF9-AE28C3C5A58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944382" y="5952734"/>
                <a:ext cx="2527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342485F-9ADF-4F4C-FC72-774367B77586}"/>
                  </a:ext>
                </a:extLst>
              </p14:cNvPr>
              <p14:cNvContentPartPr/>
              <p14:nvPr/>
            </p14:nvContentPartPr>
            <p14:xfrm>
              <a:off x="5878942" y="5867054"/>
              <a:ext cx="177120" cy="259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342485F-9ADF-4F4C-FC72-774367B7758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869942" y="5858054"/>
                <a:ext cx="1947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82E27D2-3E9A-D30F-B484-598E14C12D65}"/>
                  </a:ext>
                </a:extLst>
              </p14:cNvPr>
              <p14:cNvContentPartPr/>
              <p14:nvPr/>
            </p14:nvContentPartPr>
            <p14:xfrm>
              <a:off x="6091342" y="5866694"/>
              <a:ext cx="605880" cy="253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82E27D2-3E9A-D30F-B484-598E14C12D6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082342" y="5857694"/>
                <a:ext cx="6235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030F17B-4D74-D3F8-E270-A7FD36E99893}"/>
                  </a:ext>
                </a:extLst>
              </p14:cNvPr>
              <p14:cNvContentPartPr/>
              <p14:nvPr/>
            </p14:nvContentPartPr>
            <p14:xfrm>
              <a:off x="6860302" y="5575094"/>
              <a:ext cx="523080" cy="6145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030F17B-4D74-D3F8-E270-A7FD36E9989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851662" y="5566094"/>
                <a:ext cx="540720" cy="6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340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4BAB35A-6C7C-7860-86C8-AB8969A08112}"/>
              </a:ext>
            </a:extLst>
          </p:cNvPr>
          <p:cNvGrpSpPr/>
          <p:nvPr/>
        </p:nvGrpSpPr>
        <p:grpSpPr>
          <a:xfrm>
            <a:off x="2394277" y="200255"/>
            <a:ext cx="6140520" cy="3089520"/>
            <a:chOff x="2394277" y="200255"/>
            <a:chExt cx="6140520" cy="30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1AEAA14-BE23-39A4-A434-B43A39335123}"/>
                    </a:ext>
                  </a:extLst>
                </p14:cNvPr>
                <p14:cNvContentPartPr/>
                <p14:nvPr/>
              </p14:nvContentPartPr>
              <p14:xfrm>
                <a:off x="2394277" y="595895"/>
                <a:ext cx="517680" cy="412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1AEAA14-BE23-39A4-A434-B43A393351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5277" y="587255"/>
                  <a:ext cx="5353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2A5DA10-86B8-6146-6090-6A465A1196E8}"/>
                    </a:ext>
                  </a:extLst>
                </p14:cNvPr>
                <p14:cNvContentPartPr/>
                <p14:nvPr/>
              </p14:nvContentPartPr>
              <p14:xfrm>
                <a:off x="3368077" y="489335"/>
                <a:ext cx="366120" cy="414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2A5DA10-86B8-6146-6090-6A465A1196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59077" y="480695"/>
                  <a:ext cx="3837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1F3AE4-ED24-61BD-DD66-D5D1A273851F}"/>
                    </a:ext>
                  </a:extLst>
                </p14:cNvPr>
                <p14:cNvContentPartPr/>
                <p14:nvPr/>
              </p14:nvContentPartPr>
              <p14:xfrm>
                <a:off x="3817357" y="597695"/>
                <a:ext cx="53280" cy="167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1F3AE4-ED24-61BD-DD66-D5D1A27385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08357" y="588695"/>
                  <a:ext cx="70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C919D76-C533-EE33-ED18-9EDC590A0027}"/>
                    </a:ext>
                  </a:extLst>
                </p14:cNvPr>
                <p14:cNvContentPartPr/>
                <p14:nvPr/>
              </p14:nvContentPartPr>
              <p14:xfrm>
                <a:off x="3927877" y="473495"/>
                <a:ext cx="191520" cy="596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C919D76-C533-EE33-ED18-9EDC590A00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18877" y="464855"/>
                  <a:ext cx="20916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8D5BB7-AB9F-AA3C-B197-E5C9E486D60F}"/>
                    </a:ext>
                  </a:extLst>
                </p14:cNvPr>
                <p14:cNvContentPartPr/>
                <p14:nvPr/>
              </p14:nvContentPartPr>
              <p14:xfrm>
                <a:off x="3985117" y="749255"/>
                <a:ext cx="88920" cy="25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8D5BB7-AB9F-AA3C-B197-E5C9E486D6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76117" y="740255"/>
                  <a:ext cx="106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BA5489-9F99-E2D0-0B9B-4D19533F2AD0}"/>
                    </a:ext>
                  </a:extLst>
                </p14:cNvPr>
                <p14:cNvContentPartPr/>
                <p14:nvPr/>
              </p14:nvContentPartPr>
              <p14:xfrm>
                <a:off x="4227397" y="745295"/>
                <a:ext cx="240480" cy="348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BA5489-9F99-E2D0-0B9B-4D19533F2A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18757" y="736295"/>
                  <a:ext cx="2581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2111820-BF3D-48CA-E657-60C8CDBF7128}"/>
                    </a:ext>
                  </a:extLst>
                </p14:cNvPr>
                <p14:cNvContentPartPr/>
                <p14:nvPr/>
              </p14:nvContentPartPr>
              <p14:xfrm>
                <a:off x="3811597" y="921335"/>
                <a:ext cx="64440" cy="273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2111820-BF3D-48CA-E657-60C8CDBF71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02597" y="912335"/>
                  <a:ext cx="820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76B9EB1-47E2-95C3-C131-CDCC73ABB819}"/>
                    </a:ext>
                  </a:extLst>
                </p14:cNvPr>
                <p14:cNvContentPartPr/>
                <p14:nvPr/>
              </p14:nvContentPartPr>
              <p14:xfrm>
                <a:off x="4966117" y="2199695"/>
                <a:ext cx="3568680" cy="47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76B9EB1-47E2-95C3-C131-CDCC73ABB8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57477" y="2191055"/>
                  <a:ext cx="3586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B33E64A-D8A2-9094-F956-A4285AAC7479}"/>
                    </a:ext>
                  </a:extLst>
                </p14:cNvPr>
                <p14:cNvContentPartPr/>
                <p14:nvPr/>
              </p14:nvContentPartPr>
              <p14:xfrm>
                <a:off x="6942157" y="2481935"/>
                <a:ext cx="367920" cy="360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B33E64A-D8A2-9094-F956-A4285AAC74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33517" y="2473295"/>
                  <a:ext cx="3855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7BDEAF-713F-CEA1-0966-A0DA0DE26EC9}"/>
                    </a:ext>
                  </a:extLst>
                </p14:cNvPr>
                <p14:cNvContentPartPr/>
                <p14:nvPr/>
              </p14:nvContentPartPr>
              <p14:xfrm>
                <a:off x="6411877" y="202775"/>
                <a:ext cx="354960" cy="380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7BDEAF-713F-CEA1-0966-A0DA0DE26E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02877" y="193775"/>
                  <a:ext cx="3726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5359463-1DE9-B237-E762-2358FA9FDA30}"/>
                    </a:ext>
                  </a:extLst>
                </p14:cNvPr>
                <p14:cNvContentPartPr/>
                <p14:nvPr/>
              </p14:nvContentPartPr>
              <p14:xfrm>
                <a:off x="6438157" y="2431535"/>
                <a:ext cx="248040" cy="386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5359463-1DE9-B237-E762-2358FA9FDA3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429157" y="2422535"/>
                  <a:ext cx="2656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421D969-1E71-C804-CFB9-F5C8C8550A10}"/>
                    </a:ext>
                  </a:extLst>
                </p14:cNvPr>
                <p14:cNvContentPartPr/>
                <p14:nvPr/>
              </p14:nvContentPartPr>
              <p14:xfrm>
                <a:off x="5467597" y="1432895"/>
                <a:ext cx="531000" cy="141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421D969-1E71-C804-CFB9-F5C8C8550A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58957" y="1423895"/>
                  <a:ext cx="548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044E39-4AFA-5B53-544C-6D822FA41E46}"/>
                    </a:ext>
                  </a:extLst>
                </p14:cNvPr>
                <p14:cNvContentPartPr/>
                <p14:nvPr/>
              </p14:nvContentPartPr>
              <p14:xfrm>
                <a:off x="5703397" y="1211135"/>
                <a:ext cx="143280" cy="496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044E39-4AFA-5B53-544C-6D822FA41E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4397" y="1202135"/>
                  <a:ext cx="1609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FD1BE1E-F4D0-E82B-DB53-BBA1B6453310}"/>
                    </a:ext>
                  </a:extLst>
                </p14:cNvPr>
                <p14:cNvContentPartPr/>
                <p14:nvPr/>
              </p14:nvContentPartPr>
              <p14:xfrm>
                <a:off x="6924517" y="1432895"/>
                <a:ext cx="374040" cy="488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FD1BE1E-F4D0-E82B-DB53-BBA1B64533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15877" y="1423895"/>
                  <a:ext cx="3916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296C6C-7E40-B702-10B9-BE1ED3F1DF82}"/>
                    </a:ext>
                  </a:extLst>
                </p14:cNvPr>
                <p14:cNvContentPartPr/>
                <p14:nvPr/>
              </p14:nvContentPartPr>
              <p14:xfrm>
                <a:off x="6182917" y="559535"/>
                <a:ext cx="1205640" cy="690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296C6C-7E40-B702-10B9-BE1ED3F1DF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4277" y="550535"/>
                  <a:ext cx="122328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DA605F-8635-CCB5-FD5A-764D05A40ADF}"/>
                    </a:ext>
                  </a:extLst>
                </p14:cNvPr>
                <p14:cNvContentPartPr/>
                <p14:nvPr/>
              </p14:nvContentPartPr>
              <p14:xfrm>
                <a:off x="6432757" y="677255"/>
                <a:ext cx="326520" cy="413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DA605F-8635-CCB5-FD5A-764D05A40AD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24117" y="668255"/>
                  <a:ext cx="3441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6EB5168-3E59-0F9E-F11F-7718AA21BF70}"/>
                    </a:ext>
                  </a:extLst>
                </p14:cNvPr>
                <p14:cNvContentPartPr/>
                <p14:nvPr/>
              </p14:nvContentPartPr>
              <p14:xfrm>
                <a:off x="6983917" y="692735"/>
                <a:ext cx="248760" cy="388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6EB5168-3E59-0F9E-F11F-7718AA21BF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74917" y="684095"/>
                  <a:ext cx="2664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B47916-F9F8-79B8-8022-9809D4EC7832}"/>
                    </a:ext>
                  </a:extLst>
                </p14:cNvPr>
                <p14:cNvContentPartPr/>
                <p14:nvPr/>
              </p14:nvContentPartPr>
              <p14:xfrm>
                <a:off x="7123237" y="683735"/>
                <a:ext cx="10800" cy="4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B47916-F9F8-79B8-8022-9809D4EC78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14237" y="674735"/>
                  <a:ext cx="28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66CB3C-CC0F-1187-0811-FD1A840349C7}"/>
                    </a:ext>
                  </a:extLst>
                </p14:cNvPr>
                <p14:cNvContentPartPr/>
                <p14:nvPr/>
              </p14:nvContentPartPr>
              <p14:xfrm>
                <a:off x="6940357" y="699935"/>
                <a:ext cx="195480" cy="97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66CB3C-CC0F-1187-0811-FD1A840349C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31357" y="691295"/>
                  <a:ext cx="213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3405423-7902-BE36-2E12-8B1D983BC05B}"/>
                    </a:ext>
                  </a:extLst>
                </p14:cNvPr>
                <p14:cNvContentPartPr/>
                <p14:nvPr/>
              </p14:nvContentPartPr>
              <p14:xfrm>
                <a:off x="6738757" y="602375"/>
                <a:ext cx="103320" cy="615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3405423-7902-BE36-2E12-8B1D983BC0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29757" y="593375"/>
                  <a:ext cx="12096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5C3CD5C-1C97-2CD0-C399-69B1DEBFC21B}"/>
                    </a:ext>
                  </a:extLst>
                </p14:cNvPr>
                <p14:cNvContentPartPr/>
                <p14:nvPr/>
              </p14:nvContentPartPr>
              <p14:xfrm>
                <a:off x="5547877" y="227615"/>
                <a:ext cx="433440" cy="374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5C3CD5C-1C97-2CD0-C399-69B1DEBFC2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39237" y="218975"/>
                  <a:ext cx="4510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B8BDF4E-7D64-FB59-B205-66291D8E7794}"/>
                    </a:ext>
                  </a:extLst>
                </p14:cNvPr>
                <p14:cNvContentPartPr/>
                <p14:nvPr/>
              </p14:nvContentPartPr>
              <p14:xfrm>
                <a:off x="6158437" y="613895"/>
                <a:ext cx="606960" cy="648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B8BDF4E-7D64-FB59-B205-66291D8E77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49437" y="605255"/>
                  <a:ext cx="62460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C17210-04F6-0EB2-788B-220584C92966}"/>
                    </a:ext>
                  </a:extLst>
                </p14:cNvPr>
                <p14:cNvContentPartPr/>
                <p14:nvPr/>
              </p14:nvContentPartPr>
              <p14:xfrm>
                <a:off x="6034237" y="2281775"/>
                <a:ext cx="1595520" cy="941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C17210-04F6-0EB2-788B-220584C929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25237" y="2273135"/>
                  <a:ext cx="1613160" cy="9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787FBDE-2459-16C0-D02D-1E6ABFC3604B}"/>
                    </a:ext>
                  </a:extLst>
                </p14:cNvPr>
                <p14:cNvContentPartPr/>
                <p14:nvPr/>
              </p14:nvContentPartPr>
              <p14:xfrm>
                <a:off x="2628637" y="2780375"/>
                <a:ext cx="500760" cy="509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787FBDE-2459-16C0-D02D-1E6ABFC3604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19997" y="2771735"/>
                  <a:ext cx="5184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A7710D3-8331-4134-CA3D-2FBF9CF67D79}"/>
                    </a:ext>
                  </a:extLst>
                </p14:cNvPr>
                <p14:cNvContentPartPr/>
                <p14:nvPr/>
              </p14:nvContentPartPr>
              <p14:xfrm>
                <a:off x="5463637" y="209975"/>
                <a:ext cx="45360" cy="57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A7710D3-8331-4134-CA3D-2FBF9CF67D7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54997" y="200975"/>
                  <a:ext cx="63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C726A88-6B72-45E0-6952-6A21C97977B3}"/>
                    </a:ext>
                  </a:extLst>
                </p14:cNvPr>
                <p14:cNvContentPartPr/>
                <p14:nvPr/>
              </p14:nvContentPartPr>
              <p14:xfrm>
                <a:off x="3388597" y="301055"/>
                <a:ext cx="2055240" cy="2294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C726A88-6B72-45E0-6952-6A21C97977B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79957" y="292415"/>
                  <a:ext cx="2072880" cy="23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C14E444-1B21-6C10-8D43-AF0AAF5A852E}"/>
                    </a:ext>
                  </a:extLst>
                </p14:cNvPr>
                <p14:cNvContentPartPr/>
                <p14:nvPr/>
              </p14:nvContentPartPr>
              <p14:xfrm>
                <a:off x="4780717" y="200255"/>
                <a:ext cx="757800" cy="689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C14E444-1B21-6C10-8D43-AF0AAF5A85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71717" y="191255"/>
                  <a:ext cx="775440" cy="70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65691F2-5C6D-0239-54AF-484641889002}"/>
              </a:ext>
            </a:extLst>
          </p:cNvPr>
          <p:cNvGrpSpPr/>
          <p:nvPr/>
        </p:nvGrpSpPr>
        <p:grpSpPr>
          <a:xfrm>
            <a:off x="5225677" y="2232815"/>
            <a:ext cx="833760" cy="1009440"/>
            <a:chOff x="5225677" y="2232815"/>
            <a:chExt cx="833760" cy="100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D19AAB5-1873-16CE-107B-103805859493}"/>
                    </a:ext>
                  </a:extLst>
                </p14:cNvPr>
                <p14:cNvContentPartPr/>
                <p14:nvPr/>
              </p14:nvContentPartPr>
              <p14:xfrm>
                <a:off x="5739397" y="2465015"/>
                <a:ext cx="253080" cy="510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D19AAB5-1873-16CE-107B-10380585949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30397" y="2456375"/>
                  <a:ext cx="2707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2F30EC-C199-9680-F939-4F6CD3EF83C3}"/>
                    </a:ext>
                  </a:extLst>
                </p14:cNvPr>
                <p14:cNvContentPartPr/>
                <p14:nvPr/>
              </p14:nvContentPartPr>
              <p14:xfrm>
                <a:off x="5225677" y="2413895"/>
                <a:ext cx="786960" cy="806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82F30EC-C199-9680-F939-4F6CD3EF83C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16677" y="2404895"/>
                  <a:ext cx="804600" cy="8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8C94E4-E72C-0D4E-3CCA-AD041EE0C463}"/>
                    </a:ext>
                  </a:extLst>
                </p14:cNvPr>
                <p14:cNvContentPartPr/>
                <p14:nvPr/>
              </p14:nvContentPartPr>
              <p14:xfrm>
                <a:off x="5346637" y="2232815"/>
                <a:ext cx="712800" cy="1009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8C94E4-E72C-0D4E-3CCA-AD041EE0C46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37997" y="2223815"/>
                  <a:ext cx="730440" cy="10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4DD41EE-C827-4558-8F65-2E7089C29C69}"/>
              </a:ext>
            </a:extLst>
          </p:cNvPr>
          <p:cNvGrpSpPr/>
          <p:nvPr/>
        </p:nvGrpSpPr>
        <p:grpSpPr>
          <a:xfrm>
            <a:off x="982717" y="3755975"/>
            <a:ext cx="10490400" cy="2872800"/>
            <a:chOff x="982717" y="3755975"/>
            <a:chExt cx="10490400" cy="28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818F3-7A45-2720-A822-3AE62B27850A}"/>
                    </a:ext>
                  </a:extLst>
                </p14:cNvPr>
                <p14:cNvContentPartPr/>
                <p14:nvPr/>
              </p14:nvContentPartPr>
              <p14:xfrm>
                <a:off x="1194037" y="4334855"/>
                <a:ext cx="8704080" cy="136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818F3-7A45-2720-A822-3AE62B2785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85397" y="4325855"/>
                  <a:ext cx="8721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6814AA3-EB01-8864-351A-00A8626DCC4D}"/>
                    </a:ext>
                  </a:extLst>
                </p14:cNvPr>
                <p14:cNvContentPartPr/>
                <p14:nvPr/>
              </p14:nvContentPartPr>
              <p14:xfrm>
                <a:off x="1158397" y="3755975"/>
                <a:ext cx="185400" cy="909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6814AA3-EB01-8864-351A-00A8626DCC4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49757" y="3747335"/>
                  <a:ext cx="203040" cy="9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8FC19F-71EA-E5F2-18D7-42DC43267098}"/>
                    </a:ext>
                  </a:extLst>
                </p14:cNvPr>
                <p14:cNvContentPartPr/>
                <p14:nvPr/>
              </p14:nvContentPartPr>
              <p14:xfrm>
                <a:off x="982717" y="4706015"/>
                <a:ext cx="392760" cy="684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8FC19F-71EA-E5F2-18D7-42DC432670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4077" y="4697375"/>
                  <a:ext cx="41040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1292EED-D394-828B-FE25-1F12A189DA0F}"/>
                    </a:ext>
                  </a:extLst>
                </p14:cNvPr>
                <p14:cNvContentPartPr/>
                <p14:nvPr/>
              </p14:nvContentPartPr>
              <p14:xfrm>
                <a:off x="9834397" y="4123895"/>
                <a:ext cx="163440" cy="545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1292EED-D394-828B-FE25-1F12A189DA0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25757" y="4115255"/>
                  <a:ext cx="18108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C18A40-5F08-F1C9-D5FD-DCDED046C6AF}"/>
                    </a:ext>
                  </a:extLst>
                </p14:cNvPr>
                <p14:cNvContentPartPr/>
                <p14:nvPr/>
              </p14:nvContentPartPr>
              <p14:xfrm>
                <a:off x="9208357" y="4797455"/>
                <a:ext cx="479520" cy="594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C18A40-5F08-F1C9-D5FD-DCDED046C6A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99717" y="4788455"/>
                  <a:ext cx="49716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742B4C6-F6A3-11AD-4100-74EEC2015AC1}"/>
                    </a:ext>
                  </a:extLst>
                </p14:cNvPr>
                <p14:cNvContentPartPr/>
                <p14:nvPr/>
              </p14:nvContentPartPr>
              <p14:xfrm>
                <a:off x="9720997" y="4896455"/>
                <a:ext cx="259200" cy="478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742B4C6-F6A3-11AD-4100-74EEC2015A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11997" y="4887815"/>
                  <a:ext cx="27684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C666BB4-B060-A167-31FE-1499FE695456}"/>
                    </a:ext>
                  </a:extLst>
                </p14:cNvPr>
                <p14:cNvContentPartPr/>
                <p14:nvPr/>
              </p14:nvContentPartPr>
              <p14:xfrm>
                <a:off x="9837637" y="4810415"/>
                <a:ext cx="347040" cy="15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C666BB4-B060-A167-31FE-1499FE69545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28997" y="4801415"/>
                  <a:ext cx="364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BE15C74-6173-AEEC-585D-8832FAC9E65F}"/>
                    </a:ext>
                  </a:extLst>
                </p14:cNvPr>
                <p14:cNvContentPartPr/>
                <p14:nvPr/>
              </p14:nvContentPartPr>
              <p14:xfrm>
                <a:off x="10202317" y="4726535"/>
                <a:ext cx="200520" cy="323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BE15C74-6173-AEEC-585D-8832FAC9E6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93677" y="4717895"/>
                  <a:ext cx="2181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6BB8A98-3435-BB86-0B2C-0E8987892F09}"/>
                    </a:ext>
                  </a:extLst>
                </p14:cNvPr>
                <p14:cNvContentPartPr/>
                <p14:nvPr/>
              </p14:nvContentPartPr>
              <p14:xfrm>
                <a:off x="10341997" y="4596575"/>
                <a:ext cx="339840" cy="92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6BB8A98-3435-BB86-0B2C-0E8987892F0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32997" y="4587575"/>
                  <a:ext cx="357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28AD7FD-E0EA-70AC-BB28-568D3EA034A6}"/>
                    </a:ext>
                  </a:extLst>
                </p14:cNvPr>
                <p14:cNvContentPartPr/>
                <p14:nvPr/>
              </p14:nvContentPartPr>
              <p14:xfrm>
                <a:off x="10110157" y="5028215"/>
                <a:ext cx="408600" cy="375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28AD7FD-E0EA-70AC-BB28-568D3EA034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01157" y="5019575"/>
                  <a:ext cx="4262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3E8ED8-50C2-FFDA-19F0-7A53B9DB9C94}"/>
                    </a:ext>
                  </a:extLst>
                </p14:cNvPr>
                <p14:cNvContentPartPr/>
                <p14:nvPr/>
              </p14:nvContentPartPr>
              <p14:xfrm>
                <a:off x="10543957" y="4830215"/>
                <a:ext cx="217440" cy="559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3E8ED8-50C2-FFDA-19F0-7A53B9DB9C9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35317" y="4821215"/>
                  <a:ext cx="23508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5055043-0EC8-FFEA-72B6-C1E7C628322D}"/>
                    </a:ext>
                  </a:extLst>
                </p14:cNvPr>
                <p14:cNvContentPartPr/>
                <p14:nvPr/>
              </p14:nvContentPartPr>
              <p14:xfrm>
                <a:off x="10878757" y="5040815"/>
                <a:ext cx="232200" cy="352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5055043-0EC8-FFEA-72B6-C1E7C628322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70117" y="5031815"/>
                  <a:ext cx="2498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7F23E3C-75F5-5CF7-EAE7-957C17F8C419}"/>
                    </a:ext>
                  </a:extLst>
                </p14:cNvPr>
                <p14:cNvContentPartPr/>
                <p14:nvPr/>
              </p14:nvContentPartPr>
              <p14:xfrm>
                <a:off x="11013397" y="4966655"/>
                <a:ext cx="459720" cy="83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7F23E3C-75F5-5CF7-EAE7-957C17F8C41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04757" y="4957655"/>
                  <a:ext cx="477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63DF3FE-77E6-5485-1302-0E9E4B850728}"/>
                    </a:ext>
                  </a:extLst>
                </p14:cNvPr>
                <p14:cNvContentPartPr/>
                <p14:nvPr/>
              </p14:nvContentPartPr>
              <p14:xfrm>
                <a:off x="10057237" y="5763695"/>
                <a:ext cx="650880" cy="175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63DF3FE-77E6-5485-1302-0E9E4B8507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48237" y="5755055"/>
                  <a:ext cx="668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C095E94-EE4C-0AFC-4E1A-CE03F7E62D6D}"/>
                    </a:ext>
                  </a:extLst>
                </p14:cNvPr>
                <p14:cNvContentPartPr/>
                <p14:nvPr/>
              </p14:nvContentPartPr>
              <p14:xfrm>
                <a:off x="10303477" y="5493335"/>
                <a:ext cx="50040" cy="619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C095E94-EE4C-0AFC-4E1A-CE03F7E62D6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94477" y="5484695"/>
                  <a:ext cx="6768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2AC27E9-2981-3AF1-B476-1B5AC730AB13}"/>
                    </a:ext>
                  </a:extLst>
                </p14:cNvPr>
                <p14:cNvContentPartPr/>
                <p14:nvPr/>
              </p14:nvContentPartPr>
              <p14:xfrm>
                <a:off x="10827997" y="5675135"/>
                <a:ext cx="47160" cy="522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2AC27E9-2981-3AF1-B476-1B5AC730AB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818997" y="5666495"/>
                  <a:ext cx="6480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420924F-9C12-CDC1-80C0-B68879D4C19E}"/>
                    </a:ext>
                  </a:extLst>
                </p14:cNvPr>
                <p14:cNvContentPartPr/>
                <p14:nvPr/>
              </p14:nvContentPartPr>
              <p14:xfrm>
                <a:off x="1100077" y="5063855"/>
                <a:ext cx="9567360" cy="1564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420924F-9C12-CDC1-80C0-B68879D4C19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91437" y="5054855"/>
                  <a:ext cx="9585000" cy="158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579FD56-116D-AAB6-318C-AE2E17676355}"/>
                  </a:ext>
                </a:extLst>
              </p14:cNvPr>
              <p14:cNvContentPartPr/>
              <p14:nvPr/>
            </p14:nvContentPartPr>
            <p14:xfrm>
              <a:off x="9908557" y="2551055"/>
              <a:ext cx="450000" cy="6073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579FD56-116D-AAB6-318C-AE2E1767635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899557" y="2542055"/>
                <a:ext cx="46764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1663C09-9AE5-87EE-E0CD-C49B6AD4A9C9}"/>
                  </a:ext>
                </a:extLst>
              </p14:cNvPr>
              <p14:cNvContentPartPr/>
              <p14:nvPr/>
            </p14:nvContentPartPr>
            <p14:xfrm>
              <a:off x="10356757" y="2660135"/>
              <a:ext cx="273600" cy="19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1663C09-9AE5-87EE-E0CD-C49B6AD4A9C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347757" y="2651135"/>
                <a:ext cx="291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A6E7693-9D54-AB56-E027-C736CACACAC9}"/>
                  </a:ext>
                </a:extLst>
              </p14:cNvPr>
              <p14:cNvContentPartPr/>
              <p14:nvPr/>
            </p14:nvContentPartPr>
            <p14:xfrm>
              <a:off x="10538197" y="2665175"/>
              <a:ext cx="817920" cy="5194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A6E7693-9D54-AB56-E027-C736CACACAC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529197" y="2656175"/>
                <a:ext cx="83556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64B5A06-7266-B868-1BD5-5C143332424C}"/>
                  </a:ext>
                </a:extLst>
              </p14:cNvPr>
              <p14:cNvContentPartPr/>
              <p14:nvPr/>
            </p14:nvContentPartPr>
            <p14:xfrm>
              <a:off x="11440357" y="2616215"/>
              <a:ext cx="298080" cy="2070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64B5A06-7266-B868-1BD5-5C143332424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431717" y="2607215"/>
                <a:ext cx="3157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F9AAB6E-D2D8-C882-D7B6-692156C3BB10}"/>
                  </a:ext>
                </a:extLst>
              </p14:cNvPr>
              <p14:cNvContentPartPr/>
              <p14:nvPr/>
            </p14:nvContentPartPr>
            <p14:xfrm>
              <a:off x="11731957" y="2133815"/>
              <a:ext cx="259920" cy="874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F9AAB6E-D2D8-C882-D7B6-692156C3BB1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722957" y="2124815"/>
                <a:ext cx="27756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F68A10A-4EA0-57E5-85FC-2D7FB90D2E60}"/>
                  </a:ext>
                </a:extLst>
              </p14:cNvPr>
              <p14:cNvContentPartPr/>
              <p14:nvPr/>
            </p14:nvContentPartPr>
            <p14:xfrm>
              <a:off x="9156877" y="2720615"/>
              <a:ext cx="421200" cy="2988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F68A10A-4EA0-57E5-85FC-2D7FB90D2E6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148237" y="2711615"/>
                <a:ext cx="4388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CED70B2-9B9F-6D67-4668-463B816B5E1F}"/>
                  </a:ext>
                </a:extLst>
              </p14:cNvPr>
              <p14:cNvContentPartPr/>
              <p14:nvPr/>
            </p14:nvContentPartPr>
            <p14:xfrm>
              <a:off x="9656557" y="2690015"/>
              <a:ext cx="532440" cy="502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CED70B2-9B9F-6D67-4668-463B816B5E1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647557" y="2681375"/>
                <a:ext cx="55008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D756917-0740-67E5-D029-12708F95D2B7}"/>
                  </a:ext>
                </a:extLst>
              </p14:cNvPr>
              <p14:cNvContentPartPr/>
              <p14:nvPr/>
            </p14:nvContentPartPr>
            <p14:xfrm>
              <a:off x="1318957" y="5034695"/>
              <a:ext cx="25200" cy="21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D756917-0740-67E5-D029-12708F95D2B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309957" y="5026055"/>
                <a:ext cx="428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ECB03FA-2E7F-7C0E-4409-D46952F45FDF}"/>
                  </a:ext>
                </a:extLst>
              </p14:cNvPr>
              <p14:cNvContentPartPr/>
              <p14:nvPr/>
            </p14:nvContentPartPr>
            <p14:xfrm>
              <a:off x="1330477" y="5140175"/>
              <a:ext cx="627480" cy="3553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ECB03FA-2E7F-7C0E-4409-D46952F45FD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321477" y="5131535"/>
                <a:ext cx="64512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7494803-FCEB-BF11-D892-C9F2CE77C553}"/>
                  </a:ext>
                </a:extLst>
              </p14:cNvPr>
              <p14:cNvContentPartPr/>
              <p14:nvPr/>
            </p14:nvContentPartPr>
            <p14:xfrm>
              <a:off x="4026157" y="5845055"/>
              <a:ext cx="358560" cy="395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7494803-FCEB-BF11-D892-C9F2CE77C55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017157" y="5836055"/>
                <a:ext cx="37620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3C0B0EF-1F36-CB93-2B35-392DCC2EE282}"/>
                  </a:ext>
                </a:extLst>
              </p14:cNvPr>
              <p14:cNvContentPartPr/>
              <p14:nvPr/>
            </p14:nvContentPartPr>
            <p14:xfrm>
              <a:off x="4458517" y="5368775"/>
              <a:ext cx="2025000" cy="1148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3C0B0EF-1F36-CB93-2B35-392DCC2EE28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449877" y="5360135"/>
                <a:ext cx="2042640" cy="11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FFF3ED6-393A-85A7-E087-1743E369F5F5}"/>
                  </a:ext>
                </a:extLst>
              </p14:cNvPr>
              <p14:cNvContentPartPr/>
              <p14:nvPr/>
            </p14:nvContentPartPr>
            <p14:xfrm>
              <a:off x="6617797" y="5208575"/>
              <a:ext cx="501480" cy="5810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FFF3ED6-393A-85A7-E087-1743E369F5F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609157" y="5199935"/>
                <a:ext cx="519120" cy="59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906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953F94F-BD41-4AFC-DDC9-A19FE032B4E8}"/>
              </a:ext>
            </a:extLst>
          </p:cNvPr>
          <p:cNvGrpSpPr/>
          <p:nvPr/>
        </p:nvGrpSpPr>
        <p:grpSpPr>
          <a:xfrm>
            <a:off x="1590757" y="751055"/>
            <a:ext cx="9004680" cy="3540960"/>
            <a:chOff x="1590757" y="751055"/>
            <a:chExt cx="9004680" cy="354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1EAD405-29C0-2DCD-7E53-5A54B43D76A1}"/>
                    </a:ext>
                  </a:extLst>
                </p14:cNvPr>
                <p14:cNvContentPartPr/>
                <p14:nvPr/>
              </p14:nvContentPartPr>
              <p14:xfrm>
                <a:off x="2078557" y="751055"/>
                <a:ext cx="132480" cy="757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1EAD405-29C0-2DCD-7E53-5A54B43D76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9917" y="742415"/>
                  <a:ext cx="15012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AE444C0-D601-88C1-FDDB-4D6DBA09A92A}"/>
                    </a:ext>
                  </a:extLst>
                </p14:cNvPr>
                <p14:cNvContentPartPr/>
                <p14:nvPr/>
              </p14:nvContentPartPr>
              <p14:xfrm>
                <a:off x="2166397" y="997295"/>
                <a:ext cx="21960" cy="16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AE444C0-D601-88C1-FDDB-4D6DBA09A92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57757" y="988295"/>
                  <a:ext cx="39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98483AA-9AF3-9BD4-1BC3-305839735B65}"/>
                    </a:ext>
                  </a:extLst>
                </p14:cNvPr>
                <p14:cNvContentPartPr/>
                <p14:nvPr/>
              </p14:nvContentPartPr>
              <p14:xfrm>
                <a:off x="2226517" y="893975"/>
                <a:ext cx="6813360" cy="223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98483AA-9AF3-9BD4-1BC3-305839735B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17877" y="885335"/>
                  <a:ext cx="6831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33CE1F-CD5D-34E1-8008-93820E5EA174}"/>
                    </a:ext>
                  </a:extLst>
                </p14:cNvPr>
                <p14:cNvContentPartPr/>
                <p14:nvPr/>
              </p14:nvContentPartPr>
              <p14:xfrm>
                <a:off x="2152717" y="1428215"/>
                <a:ext cx="331200" cy="488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33CE1F-CD5D-34E1-8008-93820E5EA1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44077" y="1419575"/>
                  <a:ext cx="34884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D795F8-A1C4-FCB3-A473-0EF731BA84AC}"/>
                    </a:ext>
                  </a:extLst>
                </p14:cNvPr>
                <p14:cNvContentPartPr/>
                <p14:nvPr/>
              </p14:nvContentPartPr>
              <p14:xfrm>
                <a:off x="8219437" y="1212575"/>
                <a:ext cx="599400" cy="470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D795F8-A1C4-FCB3-A473-0EF731BA84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10437" y="1203935"/>
                  <a:ext cx="6170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877F25-86A4-9F7F-81C0-F56EB8FE547A}"/>
                    </a:ext>
                  </a:extLst>
                </p14:cNvPr>
                <p14:cNvContentPartPr/>
                <p14:nvPr/>
              </p14:nvContentPartPr>
              <p14:xfrm>
                <a:off x="8711917" y="1295735"/>
                <a:ext cx="260640" cy="422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877F25-86A4-9F7F-81C0-F56EB8FE54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03277" y="1287095"/>
                  <a:ext cx="2782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279BEEB-7F3D-F8F9-1E4E-E4B957DB4ACF}"/>
                    </a:ext>
                  </a:extLst>
                </p14:cNvPr>
                <p14:cNvContentPartPr/>
                <p14:nvPr/>
              </p14:nvContentPartPr>
              <p14:xfrm>
                <a:off x="8822437" y="1153175"/>
                <a:ext cx="630000" cy="534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279BEEB-7F3D-F8F9-1E4E-E4B957DB4A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13437" y="1144535"/>
                  <a:ext cx="64764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BCD2DC9-AE08-17BB-158F-6C2884586279}"/>
                    </a:ext>
                  </a:extLst>
                </p14:cNvPr>
                <p14:cNvContentPartPr/>
                <p14:nvPr/>
              </p14:nvContentPartPr>
              <p14:xfrm>
                <a:off x="9246157" y="1204295"/>
                <a:ext cx="326880" cy="21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BCD2DC9-AE08-17BB-158F-6C28845862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37157" y="1195655"/>
                  <a:ext cx="344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9301C4-40E4-7A7E-62A1-63C2EC097368}"/>
                    </a:ext>
                  </a:extLst>
                </p14:cNvPr>
                <p14:cNvContentPartPr/>
                <p14:nvPr/>
              </p14:nvContentPartPr>
              <p14:xfrm>
                <a:off x="9603277" y="1179095"/>
                <a:ext cx="286200" cy="475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9301C4-40E4-7A7E-62A1-63C2EC0973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94637" y="1170095"/>
                  <a:ext cx="30384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F6A51FC-9A76-B7F5-B479-06CF407F5455}"/>
                    </a:ext>
                  </a:extLst>
                </p14:cNvPr>
                <p14:cNvContentPartPr/>
                <p14:nvPr/>
              </p14:nvContentPartPr>
              <p14:xfrm>
                <a:off x="10013317" y="1131215"/>
                <a:ext cx="582120" cy="569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F6A51FC-9A76-B7F5-B479-06CF407F54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04677" y="1122215"/>
                  <a:ext cx="59976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025199-87AB-C719-554A-D9CBFBB47F65}"/>
                    </a:ext>
                  </a:extLst>
                </p14:cNvPr>
                <p14:cNvContentPartPr/>
                <p14:nvPr/>
              </p14:nvContentPartPr>
              <p14:xfrm>
                <a:off x="1590757" y="2188175"/>
                <a:ext cx="352080" cy="306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025199-87AB-C719-554A-D9CBFBB47F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81757" y="2179175"/>
                  <a:ext cx="3697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297D5A-4451-8752-527F-B5F76E2A532D}"/>
                    </a:ext>
                  </a:extLst>
                </p14:cNvPr>
                <p14:cNvContentPartPr/>
                <p14:nvPr/>
              </p14:nvContentPartPr>
              <p14:xfrm>
                <a:off x="2148757" y="2316695"/>
                <a:ext cx="314640" cy="38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297D5A-4451-8752-527F-B5F76E2A53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40117" y="2307695"/>
                  <a:ext cx="332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F4A0B5F-C2F0-26A5-4789-2E9AB58612B1}"/>
                    </a:ext>
                  </a:extLst>
                </p14:cNvPr>
                <p14:cNvContentPartPr/>
                <p14:nvPr/>
              </p14:nvContentPartPr>
              <p14:xfrm>
                <a:off x="2787397" y="1980815"/>
                <a:ext cx="43560" cy="638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F4A0B5F-C2F0-26A5-4789-2E9AB58612B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78757" y="1971815"/>
                  <a:ext cx="6120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860FDB-31F3-8ABB-A7AD-8D788A0B0346}"/>
                    </a:ext>
                  </a:extLst>
                </p14:cNvPr>
                <p14:cNvContentPartPr/>
                <p14:nvPr/>
              </p14:nvContentPartPr>
              <p14:xfrm>
                <a:off x="2004397" y="1835735"/>
                <a:ext cx="7729920" cy="245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860FDB-31F3-8ABB-A7AD-8D788A0B03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95757" y="1826735"/>
                  <a:ext cx="7747560" cy="247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0533B7-92ED-5DDC-32D0-33A3954FA241}"/>
              </a:ext>
            </a:extLst>
          </p:cNvPr>
          <p:cNvGrpSpPr/>
          <p:nvPr/>
        </p:nvGrpSpPr>
        <p:grpSpPr>
          <a:xfrm>
            <a:off x="8899477" y="1969295"/>
            <a:ext cx="3038400" cy="1383480"/>
            <a:chOff x="8899477" y="1969295"/>
            <a:chExt cx="3038400" cy="138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0639CC-1204-6D88-E8C7-0257CE4CA1CF}"/>
                    </a:ext>
                  </a:extLst>
                </p14:cNvPr>
                <p14:cNvContentPartPr/>
                <p14:nvPr/>
              </p14:nvContentPartPr>
              <p14:xfrm>
                <a:off x="9738997" y="2740775"/>
                <a:ext cx="505800" cy="511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0639CC-1204-6D88-E8C7-0257CE4CA1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30357" y="2731775"/>
                  <a:ext cx="5234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D22B3D-5C8A-3C58-812E-17E61013383A}"/>
                    </a:ext>
                  </a:extLst>
                </p14:cNvPr>
                <p14:cNvContentPartPr/>
                <p14:nvPr/>
              </p14:nvContentPartPr>
              <p14:xfrm>
                <a:off x="10210597" y="2655815"/>
                <a:ext cx="193680" cy="151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D22B3D-5C8A-3C58-812E-17E6101338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01957" y="2646815"/>
                  <a:ext cx="211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84C264-EFC3-4E93-70BE-C77C22B8DC4E}"/>
                    </a:ext>
                  </a:extLst>
                </p14:cNvPr>
                <p14:cNvContentPartPr/>
                <p14:nvPr/>
              </p14:nvContentPartPr>
              <p14:xfrm>
                <a:off x="10368277" y="2774615"/>
                <a:ext cx="370440" cy="465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84C264-EFC3-4E93-70BE-C77C22B8DC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59277" y="2765975"/>
                  <a:ext cx="3880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798C726-1198-65E2-F325-DDDDC566AB8E}"/>
                    </a:ext>
                  </a:extLst>
                </p14:cNvPr>
                <p14:cNvContentPartPr/>
                <p14:nvPr/>
              </p14:nvContentPartPr>
              <p14:xfrm>
                <a:off x="10739797" y="2614055"/>
                <a:ext cx="864360" cy="325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798C726-1198-65E2-F325-DDDDC566AB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30797" y="2605415"/>
                  <a:ext cx="882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8730253-E3F4-F007-DDB4-655B01365E40}"/>
                    </a:ext>
                  </a:extLst>
                </p14:cNvPr>
                <p14:cNvContentPartPr/>
                <p14:nvPr/>
              </p14:nvContentPartPr>
              <p14:xfrm>
                <a:off x="11597677" y="1969295"/>
                <a:ext cx="340200" cy="964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8730253-E3F4-F007-DDB4-655B01365E4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88677" y="1960295"/>
                  <a:ext cx="357840" cy="9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D954682-A82B-3934-7FF4-18566DDD9013}"/>
                    </a:ext>
                  </a:extLst>
                </p14:cNvPr>
                <p14:cNvContentPartPr/>
                <p14:nvPr/>
              </p14:nvContentPartPr>
              <p14:xfrm>
                <a:off x="8899477" y="3053975"/>
                <a:ext cx="544320" cy="289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D954682-A82B-3934-7FF4-18566DDD90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90477" y="3045335"/>
                  <a:ext cx="5619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ED7A494-A635-AC36-3968-B854443BDE33}"/>
                    </a:ext>
                  </a:extLst>
                </p14:cNvPr>
                <p14:cNvContentPartPr/>
                <p14:nvPr/>
              </p14:nvContentPartPr>
              <p14:xfrm>
                <a:off x="9468997" y="2922215"/>
                <a:ext cx="441720" cy="430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ED7A494-A635-AC36-3968-B854443BDE3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59997" y="2913575"/>
                  <a:ext cx="459360" cy="44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DEFA22D-80D5-21A6-9FA5-8BA93C9302CA}"/>
                  </a:ext>
                </a:extLst>
              </p14:cNvPr>
              <p14:cNvContentPartPr/>
              <p14:nvPr/>
            </p14:nvContentPartPr>
            <p14:xfrm>
              <a:off x="3745357" y="3733295"/>
              <a:ext cx="476280" cy="324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DEFA22D-80D5-21A6-9FA5-8BA93C9302C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36717" y="3724295"/>
                <a:ext cx="4939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A672F86-D796-4EB7-0B41-D64CF846A697}"/>
                  </a:ext>
                </a:extLst>
              </p14:cNvPr>
              <p14:cNvContentPartPr/>
              <p14:nvPr/>
            </p14:nvContentPartPr>
            <p14:xfrm>
              <a:off x="4184197" y="3723935"/>
              <a:ext cx="297000" cy="384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A672F86-D796-4EB7-0B41-D64CF846A69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75557" y="3715295"/>
                <a:ext cx="3146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6B23A08-5DF4-02BB-BDE7-5A37A5576EB9}"/>
                  </a:ext>
                </a:extLst>
              </p14:cNvPr>
              <p14:cNvContentPartPr/>
              <p14:nvPr/>
            </p14:nvContentPartPr>
            <p14:xfrm>
              <a:off x="4724197" y="2814575"/>
              <a:ext cx="2868480" cy="1452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6B23A08-5DF4-02BB-BDE7-5A37A5576EB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15197" y="2805935"/>
                <a:ext cx="2886120" cy="14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242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6E10C77-965C-499B-21ED-8128657965AD}"/>
              </a:ext>
            </a:extLst>
          </p:cNvPr>
          <p:cNvGrpSpPr/>
          <p:nvPr/>
        </p:nvGrpSpPr>
        <p:grpSpPr>
          <a:xfrm>
            <a:off x="1363957" y="226535"/>
            <a:ext cx="9327600" cy="5929920"/>
            <a:chOff x="1363957" y="226535"/>
            <a:chExt cx="9327600" cy="592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D7EFF61-862B-643D-09CE-1B7E3F84B5D1}"/>
                    </a:ext>
                  </a:extLst>
                </p14:cNvPr>
                <p14:cNvContentPartPr/>
                <p14:nvPr/>
              </p14:nvContentPartPr>
              <p14:xfrm>
                <a:off x="5525917" y="623975"/>
                <a:ext cx="270360" cy="283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D7EFF61-862B-643D-09CE-1B7E3F84B5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16917" y="614975"/>
                  <a:ext cx="2880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29FB612-9D45-5737-4D60-2C50D76ED2A0}"/>
                    </a:ext>
                  </a:extLst>
                </p14:cNvPr>
                <p14:cNvContentPartPr/>
                <p14:nvPr/>
              </p14:nvContentPartPr>
              <p14:xfrm>
                <a:off x="5686837" y="226535"/>
                <a:ext cx="3575520" cy="294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29FB612-9D45-5737-4D60-2C50D76ED2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78197" y="217535"/>
                  <a:ext cx="3593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B1BFB1-C556-DDCC-BCDA-CFEB6476E834}"/>
                    </a:ext>
                  </a:extLst>
                </p14:cNvPr>
                <p14:cNvContentPartPr/>
                <p14:nvPr/>
              </p14:nvContentPartPr>
              <p14:xfrm>
                <a:off x="8975077" y="727655"/>
                <a:ext cx="173520" cy="302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B1BFB1-C556-DDCC-BCDA-CFEB6476E83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66437" y="718655"/>
                  <a:ext cx="1911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A1A535A-D767-E224-7E8C-4E07020EE0E1}"/>
                    </a:ext>
                  </a:extLst>
                </p14:cNvPr>
                <p14:cNvContentPartPr/>
                <p14:nvPr/>
              </p14:nvContentPartPr>
              <p14:xfrm>
                <a:off x="9217357" y="762935"/>
                <a:ext cx="162000" cy="267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A1A535A-D767-E224-7E8C-4E07020EE0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08717" y="754295"/>
                  <a:ext cx="1796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F1529B8-4A2F-2ABA-FEC2-D22B6A05821B}"/>
                    </a:ext>
                  </a:extLst>
                </p14:cNvPr>
                <p14:cNvContentPartPr/>
                <p14:nvPr/>
              </p14:nvContentPartPr>
              <p14:xfrm>
                <a:off x="9413917" y="732695"/>
                <a:ext cx="184680" cy="344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F1529B8-4A2F-2ABA-FEC2-D22B6A0582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05277" y="724055"/>
                  <a:ext cx="2023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0485282-6613-018C-4F18-E12D45B6DF71}"/>
                    </a:ext>
                  </a:extLst>
                </p14:cNvPr>
                <p14:cNvContentPartPr/>
                <p14:nvPr/>
              </p14:nvContentPartPr>
              <p14:xfrm>
                <a:off x="9496357" y="881015"/>
                <a:ext cx="76320" cy="55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0485282-6613-018C-4F18-E12D45B6DF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87357" y="872375"/>
                  <a:ext cx="93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FDE2BD0-8799-B374-63F6-22F7C2C7A69C}"/>
                    </a:ext>
                  </a:extLst>
                </p14:cNvPr>
                <p14:cNvContentPartPr/>
                <p14:nvPr/>
              </p14:nvContentPartPr>
              <p14:xfrm>
                <a:off x="9193597" y="835655"/>
                <a:ext cx="383760" cy="507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FDE2BD0-8799-B374-63F6-22F7C2C7A6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84957" y="826655"/>
                  <a:ext cx="4014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1CB128-1BD7-2187-B523-0F2A89204A7D}"/>
                    </a:ext>
                  </a:extLst>
                </p14:cNvPr>
                <p14:cNvContentPartPr/>
                <p14:nvPr/>
              </p14:nvContentPartPr>
              <p14:xfrm>
                <a:off x="9714157" y="667175"/>
                <a:ext cx="291960" cy="445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1CB128-1BD7-2187-B523-0F2A89204A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05157" y="658535"/>
                  <a:ext cx="3096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91702A-607D-B052-C4A8-7A7CC6DCD19A}"/>
                    </a:ext>
                  </a:extLst>
                </p14:cNvPr>
                <p14:cNvContentPartPr/>
                <p14:nvPr/>
              </p14:nvContentPartPr>
              <p14:xfrm>
                <a:off x="10018717" y="685535"/>
                <a:ext cx="298440" cy="545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91702A-607D-B052-C4A8-7A7CC6DCD1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09717" y="676895"/>
                  <a:ext cx="31608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9BB647-15C3-45A5-0A0B-FEEA10A228AB}"/>
                    </a:ext>
                  </a:extLst>
                </p14:cNvPr>
                <p14:cNvContentPartPr/>
                <p14:nvPr/>
              </p14:nvContentPartPr>
              <p14:xfrm>
                <a:off x="10034917" y="918455"/>
                <a:ext cx="656640" cy="92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9BB647-15C3-45A5-0A0B-FEEA10A228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26277" y="909815"/>
                  <a:ext cx="674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87EB65-E198-F1ED-F27F-28B52B9FBCB9}"/>
                    </a:ext>
                  </a:extLst>
                </p14:cNvPr>
                <p14:cNvContentPartPr/>
                <p14:nvPr/>
              </p14:nvContentPartPr>
              <p14:xfrm>
                <a:off x="5690437" y="463775"/>
                <a:ext cx="75600" cy="10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87EB65-E198-F1ED-F27F-28B52B9FBC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81437" y="455135"/>
                  <a:ext cx="93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C6D5FF9-BCC1-6EEE-2DEE-33866C2BF30A}"/>
                    </a:ext>
                  </a:extLst>
                </p14:cNvPr>
                <p14:cNvContentPartPr/>
                <p14:nvPr/>
              </p14:nvContentPartPr>
              <p14:xfrm>
                <a:off x="2523157" y="238775"/>
                <a:ext cx="3202920" cy="458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C6D5FF9-BCC1-6EEE-2DEE-33866C2BF3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14157" y="229775"/>
                  <a:ext cx="32205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33D72F7-AC6D-3934-9EC4-CF1243182A37}"/>
                    </a:ext>
                  </a:extLst>
                </p14:cNvPr>
                <p14:cNvContentPartPr/>
                <p14:nvPr/>
              </p14:nvContentPartPr>
              <p14:xfrm>
                <a:off x="1600837" y="1133015"/>
                <a:ext cx="790200" cy="144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33D72F7-AC6D-3934-9EC4-CF1243182A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91837" y="1124375"/>
                  <a:ext cx="807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658E7AD-1D9F-399B-1569-8D4DE238DAD7}"/>
                    </a:ext>
                  </a:extLst>
                </p14:cNvPr>
                <p14:cNvContentPartPr/>
                <p14:nvPr/>
              </p14:nvContentPartPr>
              <p14:xfrm>
                <a:off x="2546917" y="1083695"/>
                <a:ext cx="270000" cy="514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658E7AD-1D9F-399B-1569-8D4DE238DA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37917" y="1075055"/>
                  <a:ext cx="28764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A2CB962-09EA-FA0A-9E13-C9C8D64D5E90}"/>
                    </a:ext>
                  </a:extLst>
                </p14:cNvPr>
                <p14:cNvContentPartPr/>
                <p14:nvPr/>
              </p14:nvContentPartPr>
              <p14:xfrm>
                <a:off x="2810797" y="1160015"/>
                <a:ext cx="542520" cy="231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A2CB962-09EA-FA0A-9E13-C9C8D64D5E9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02157" y="1151375"/>
                  <a:ext cx="5601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239608-5216-19E8-BDD8-C69AFC6D6C20}"/>
                    </a:ext>
                  </a:extLst>
                </p14:cNvPr>
                <p14:cNvContentPartPr/>
                <p14:nvPr/>
              </p14:nvContentPartPr>
              <p14:xfrm>
                <a:off x="3158917" y="1114655"/>
                <a:ext cx="324000" cy="363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239608-5216-19E8-BDD8-C69AFC6D6C2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50277" y="1105655"/>
                  <a:ext cx="34164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31883DE-3039-8300-6D77-19F01FFD8992}"/>
                    </a:ext>
                  </a:extLst>
                </p14:cNvPr>
                <p14:cNvContentPartPr/>
                <p14:nvPr/>
              </p14:nvContentPartPr>
              <p14:xfrm>
                <a:off x="3300757" y="1196015"/>
                <a:ext cx="420840" cy="136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31883DE-3039-8300-6D77-19F01FFD89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92117" y="1187015"/>
                  <a:ext cx="438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2E2ECE-EB37-7091-8D21-38EF121C579B}"/>
                    </a:ext>
                  </a:extLst>
                </p14:cNvPr>
                <p14:cNvContentPartPr/>
                <p14:nvPr/>
              </p14:nvContentPartPr>
              <p14:xfrm>
                <a:off x="3649237" y="918455"/>
                <a:ext cx="343800" cy="541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2E2ECE-EB37-7091-8D21-38EF121C57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40597" y="909815"/>
                  <a:ext cx="36144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DA2B3F2-6C50-F04B-678B-902A519CC28D}"/>
                    </a:ext>
                  </a:extLst>
                </p14:cNvPr>
                <p14:cNvContentPartPr/>
                <p14:nvPr/>
              </p14:nvContentPartPr>
              <p14:xfrm>
                <a:off x="3970357" y="1079375"/>
                <a:ext cx="412200" cy="525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DA2B3F2-6C50-F04B-678B-902A519CC28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61717" y="1070375"/>
                  <a:ext cx="4298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333B539-A034-1856-8973-08F168DFFEAD}"/>
                    </a:ext>
                  </a:extLst>
                </p14:cNvPr>
                <p14:cNvContentPartPr/>
                <p14:nvPr/>
              </p14:nvContentPartPr>
              <p14:xfrm>
                <a:off x="9359917" y="2184575"/>
                <a:ext cx="498600" cy="28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333B539-A034-1856-8973-08F168DFFE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50917" y="2175935"/>
                  <a:ext cx="516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C363323-E48D-9371-F5CB-2AF086F36B44}"/>
                    </a:ext>
                  </a:extLst>
                </p14:cNvPr>
                <p14:cNvContentPartPr/>
                <p14:nvPr/>
              </p14:nvContentPartPr>
              <p14:xfrm>
                <a:off x="9539917" y="1903415"/>
                <a:ext cx="57240" cy="470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C363323-E48D-9371-F5CB-2AF086F36B4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31277" y="1894415"/>
                  <a:ext cx="748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318914-E430-CF0C-4638-500555134B20}"/>
                    </a:ext>
                  </a:extLst>
                </p14:cNvPr>
                <p14:cNvContentPartPr/>
                <p14:nvPr/>
              </p14:nvContentPartPr>
              <p14:xfrm>
                <a:off x="10010797" y="1915655"/>
                <a:ext cx="44640" cy="554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318914-E430-CF0C-4638-500555134B2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02157" y="1907015"/>
                  <a:ext cx="622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77CF68-C53C-C6EB-2581-A060A8327CB2}"/>
                    </a:ext>
                  </a:extLst>
                </p14:cNvPr>
                <p14:cNvContentPartPr/>
                <p14:nvPr/>
              </p14:nvContentPartPr>
              <p14:xfrm>
                <a:off x="1919797" y="1547735"/>
                <a:ext cx="7746840" cy="2953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77CF68-C53C-C6EB-2581-A060A8327CB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11157" y="1538735"/>
                  <a:ext cx="7764480" cy="29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B60CBA2-8F84-82B4-1874-32AE535E7706}"/>
                    </a:ext>
                  </a:extLst>
                </p14:cNvPr>
                <p14:cNvContentPartPr/>
                <p14:nvPr/>
              </p14:nvContentPartPr>
              <p14:xfrm>
                <a:off x="1363957" y="4663535"/>
                <a:ext cx="543600" cy="45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B60CBA2-8F84-82B4-1874-32AE535E77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54957" y="4654535"/>
                  <a:ext cx="5612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955FE57-5AC2-F3D8-B01E-27A01E8D8419}"/>
                    </a:ext>
                  </a:extLst>
                </p14:cNvPr>
                <p14:cNvContentPartPr/>
                <p14:nvPr/>
              </p14:nvContentPartPr>
              <p14:xfrm>
                <a:off x="2182237" y="4376615"/>
                <a:ext cx="68760" cy="502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955FE57-5AC2-F3D8-B01E-27A01E8D84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73237" y="4367975"/>
                  <a:ext cx="864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D449D8-A239-009A-9628-E88ED2D71BBC}"/>
                    </a:ext>
                  </a:extLst>
                </p14:cNvPr>
                <p14:cNvContentPartPr/>
                <p14:nvPr/>
              </p14:nvContentPartPr>
              <p14:xfrm>
                <a:off x="2136517" y="3293375"/>
                <a:ext cx="8190360" cy="2863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D449D8-A239-009A-9628-E88ED2D71B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27517" y="3284735"/>
                  <a:ext cx="8208000" cy="28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8773AB-240D-FB79-CB8C-B17B4A474B79}"/>
              </a:ext>
            </a:extLst>
          </p:cNvPr>
          <p:cNvGrpSpPr/>
          <p:nvPr/>
        </p:nvGrpSpPr>
        <p:grpSpPr>
          <a:xfrm>
            <a:off x="4247557" y="3002495"/>
            <a:ext cx="3044520" cy="1286280"/>
            <a:chOff x="4247557" y="3002495"/>
            <a:chExt cx="3044520" cy="12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589F5E-F944-6CF1-BAFC-6640A9072218}"/>
                    </a:ext>
                  </a:extLst>
                </p14:cNvPr>
                <p14:cNvContentPartPr/>
                <p14:nvPr/>
              </p14:nvContentPartPr>
              <p14:xfrm>
                <a:off x="4247557" y="3907535"/>
                <a:ext cx="218160" cy="381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589F5E-F944-6CF1-BAFC-6640A90722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38917" y="3898895"/>
                  <a:ext cx="2358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7E853CA-43A8-BE8A-8DD7-47B8F5C56B42}"/>
                    </a:ext>
                  </a:extLst>
                </p14:cNvPr>
                <p14:cNvContentPartPr/>
                <p14:nvPr/>
              </p14:nvContentPartPr>
              <p14:xfrm>
                <a:off x="4545997" y="3304535"/>
                <a:ext cx="1580040" cy="956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7E853CA-43A8-BE8A-8DD7-47B8F5C56B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37357" y="3295895"/>
                  <a:ext cx="159768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408F95-4824-FC00-C416-C3297A2F6435}"/>
                    </a:ext>
                  </a:extLst>
                </p14:cNvPr>
                <p14:cNvContentPartPr/>
                <p14:nvPr/>
              </p14:nvContentPartPr>
              <p14:xfrm>
                <a:off x="6068437" y="3079535"/>
                <a:ext cx="492120" cy="789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408F95-4824-FC00-C416-C3297A2F64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59797" y="3070895"/>
                  <a:ext cx="50976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0190BDA-1E28-703C-7946-5E1917887A05}"/>
                    </a:ext>
                  </a:extLst>
                </p14:cNvPr>
                <p14:cNvContentPartPr/>
                <p14:nvPr/>
              </p14:nvContentPartPr>
              <p14:xfrm>
                <a:off x="6703837" y="3002495"/>
                <a:ext cx="588240" cy="531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0190BDA-1E28-703C-7946-5E1917887A0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95197" y="2993855"/>
                  <a:ext cx="605880" cy="54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2629A8-D36D-FD04-D92D-1592705A48D4}"/>
              </a:ext>
            </a:extLst>
          </p:cNvPr>
          <p:cNvGrpSpPr/>
          <p:nvPr/>
        </p:nvGrpSpPr>
        <p:grpSpPr>
          <a:xfrm>
            <a:off x="4391197" y="4857575"/>
            <a:ext cx="3816720" cy="1215360"/>
            <a:chOff x="4391197" y="4857575"/>
            <a:chExt cx="3816720" cy="12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F69AF3C-C42C-0908-6CB0-89E55F1B768C}"/>
                    </a:ext>
                  </a:extLst>
                </p14:cNvPr>
                <p14:cNvContentPartPr/>
                <p14:nvPr/>
              </p14:nvContentPartPr>
              <p14:xfrm>
                <a:off x="4391197" y="5334215"/>
                <a:ext cx="640440" cy="396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F69AF3C-C42C-0908-6CB0-89E55F1B768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82557" y="5325215"/>
                  <a:ext cx="6580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C580081-8432-F6CF-78C1-045AD7447330}"/>
                    </a:ext>
                  </a:extLst>
                </p14:cNvPr>
                <p14:cNvContentPartPr/>
                <p14:nvPr/>
              </p14:nvContentPartPr>
              <p14:xfrm>
                <a:off x="5073757" y="5346095"/>
                <a:ext cx="299520" cy="437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C580081-8432-F6CF-78C1-045AD74473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65117" y="5337095"/>
                  <a:ext cx="3171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CBC2DF2-D624-49CE-EDB0-20EA0EE94401}"/>
                    </a:ext>
                  </a:extLst>
                </p14:cNvPr>
                <p14:cNvContentPartPr/>
                <p14:nvPr/>
              </p14:nvContentPartPr>
              <p14:xfrm>
                <a:off x="5495317" y="4857575"/>
                <a:ext cx="2712600" cy="1215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CBC2DF2-D624-49CE-EDB0-20EA0EE9440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86677" y="4848575"/>
                  <a:ext cx="2730240" cy="123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312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7FD7397-47A7-744F-F660-3E84AF2BE62F}"/>
              </a:ext>
            </a:extLst>
          </p:cNvPr>
          <p:cNvGrpSpPr/>
          <p:nvPr/>
        </p:nvGrpSpPr>
        <p:grpSpPr>
          <a:xfrm>
            <a:off x="978037" y="94415"/>
            <a:ext cx="10957680" cy="6033240"/>
            <a:chOff x="978037" y="94415"/>
            <a:chExt cx="10957680" cy="603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B37928B-030E-0AB0-7BF8-CFC263204936}"/>
                    </a:ext>
                  </a:extLst>
                </p14:cNvPr>
                <p14:cNvContentPartPr/>
                <p14:nvPr/>
              </p14:nvContentPartPr>
              <p14:xfrm>
                <a:off x="1267117" y="455855"/>
                <a:ext cx="226080" cy="424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B37928B-030E-0AB0-7BF8-CFC26320493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58477" y="446855"/>
                  <a:ext cx="24372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0C66B8-4372-5BD4-7C2D-A6413FD0D510}"/>
                    </a:ext>
                  </a:extLst>
                </p14:cNvPr>
                <p14:cNvContentPartPr/>
                <p14:nvPr/>
              </p14:nvContentPartPr>
              <p14:xfrm>
                <a:off x="1278637" y="687335"/>
                <a:ext cx="122040" cy="62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0C66B8-4372-5BD4-7C2D-A6413FD0D51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69997" y="678335"/>
                  <a:ext cx="139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DCC2C6-1B85-3332-145C-E5931813D70B}"/>
                    </a:ext>
                  </a:extLst>
                </p14:cNvPr>
                <p14:cNvContentPartPr/>
                <p14:nvPr/>
              </p14:nvContentPartPr>
              <p14:xfrm>
                <a:off x="1635037" y="659975"/>
                <a:ext cx="166680" cy="217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DCC2C6-1B85-3332-145C-E5931813D70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26397" y="650975"/>
                  <a:ext cx="184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836A33-3015-6CED-A821-09CE0A89FC6B}"/>
                    </a:ext>
                  </a:extLst>
                </p14:cNvPr>
                <p14:cNvContentPartPr/>
                <p14:nvPr/>
              </p14:nvContentPartPr>
              <p14:xfrm>
                <a:off x="1884877" y="651695"/>
                <a:ext cx="387000" cy="254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836A33-3015-6CED-A821-09CE0A89FC6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76237" y="643055"/>
                  <a:ext cx="4046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CBFD049-45AF-208E-41E5-DEA375BD6A79}"/>
                    </a:ext>
                  </a:extLst>
                </p14:cNvPr>
                <p14:cNvContentPartPr/>
                <p14:nvPr/>
              </p14:nvContentPartPr>
              <p14:xfrm>
                <a:off x="2227957" y="606335"/>
                <a:ext cx="88560" cy="112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CBFD049-45AF-208E-41E5-DEA375BD6A7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18957" y="597335"/>
                  <a:ext cx="106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A8151B-FFBA-C5A8-5A68-DF98113C1054}"/>
                    </a:ext>
                  </a:extLst>
                </p14:cNvPr>
                <p14:cNvContentPartPr/>
                <p14:nvPr/>
              </p14:nvContentPartPr>
              <p14:xfrm>
                <a:off x="2325877" y="732695"/>
                <a:ext cx="246960" cy="363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A8151B-FFBA-C5A8-5A68-DF98113C105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16877" y="724055"/>
                  <a:ext cx="2646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B3C296-82B9-D8E2-481E-93958EAE5226}"/>
                    </a:ext>
                  </a:extLst>
                </p14:cNvPr>
                <p14:cNvContentPartPr/>
                <p14:nvPr/>
              </p14:nvContentPartPr>
              <p14:xfrm>
                <a:off x="2576437" y="670775"/>
                <a:ext cx="268200" cy="266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B3C296-82B9-D8E2-481E-93958EAE52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67797" y="662135"/>
                  <a:ext cx="2858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D316BF-0B94-ECDD-6762-BC5AB4414EA9}"/>
                    </a:ext>
                  </a:extLst>
                </p14:cNvPr>
                <p14:cNvContentPartPr/>
                <p14:nvPr/>
              </p14:nvContentPartPr>
              <p14:xfrm>
                <a:off x="2895397" y="652775"/>
                <a:ext cx="418320" cy="215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D316BF-0B94-ECDD-6762-BC5AB4414E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86397" y="643775"/>
                  <a:ext cx="4359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E6B4D81-463A-8431-A9AE-EE95B7B1A01A}"/>
                    </a:ext>
                  </a:extLst>
                </p14:cNvPr>
                <p14:cNvContentPartPr/>
                <p14:nvPr/>
              </p14:nvContentPartPr>
              <p14:xfrm>
                <a:off x="3316957" y="587615"/>
                <a:ext cx="703800" cy="293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E6B4D81-463A-8431-A9AE-EE95B7B1A01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08317" y="578975"/>
                  <a:ext cx="7214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0466440-5952-72DF-63AA-B040A3B2D16C}"/>
                    </a:ext>
                  </a:extLst>
                </p14:cNvPr>
                <p14:cNvContentPartPr/>
                <p14:nvPr/>
              </p14:nvContentPartPr>
              <p14:xfrm>
                <a:off x="4036957" y="307895"/>
                <a:ext cx="300600" cy="420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0466440-5952-72DF-63AA-B040A3B2D16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27957" y="298895"/>
                  <a:ext cx="3182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93A9A15-A6A8-CC53-AD9B-4B2C330D98B3}"/>
                    </a:ext>
                  </a:extLst>
                </p14:cNvPr>
                <p14:cNvContentPartPr/>
                <p14:nvPr/>
              </p14:nvContentPartPr>
              <p14:xfrm>
                <a:off x="3972157" y="486815"/>
                <a:ext cx="540360" cy="104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3A9A15-A6A8-CC53-AD9B-4B2C330D98B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63157" y="477815"/>
                  <a:ext cx="558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40AE97B-6E29-8E12-B057-7F8EB23D907E}"/>
                    </a:ext>
                  </a:extLst>
                </p14:cNvPr>
                <p14:cNvContentPartPr/>
                <p14:nvPr/>
              </p14:nvContentPartPr>
              <p14:xfrm>
                <a:off x="4760917" y="523535"/>
                <a:ext cx="179280" cy="194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40AE97B-6E29-8E12-B057-7F8EB23D907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51917" y="514535"/>
                  <a:ext cx="1969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DCD9B4-9552-C568-4811-60DCDBD1F62D}"/>
                    </a:ext>
                  </a:extLst>
                </p14:cNvPr>
                <p14:cNvContentPartPr/>
                <p14:nvPr/>
              </p14:nvContentPartPr>
              <p14:xfrm>
                <a:off x="4988437" y="467735"/>
                <a:ext cx="265320" cy="411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DCD9B4-9552-C568-4811-60DCDBD1F6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79437" y="459095"/>
                  <a:ext cx="2829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720EEF-79F0-46E9-D86F-A0881CCD8AE4}"/>
                    </a:ext>
                  </a:extLst>
                </p14:cNvPr>
                <p14:cNvContentPartPr/>
                <p14:nvPr/>
              </p14:nvContentPartPr>
              <p14:xfrm>
                <a:off x="5349877" y="441095"/>
                <a:ext cx="560520" cy="257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720EEF-79F0-46E9-D86F-A0881CCD8AE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41237" y="432095"/>
                  <a:ext cx="5781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AB785E0-0533-CAD8-342E-0497F6A2122E}"/>
                    </a:ext>
                  </a:extLst>
                </p14:cNvPr>
                <p14:cNvContentPartPr/>
                <p14:nvPr/>
              </p14:nvContentPartPr>
              <p14:xfrm>
                <a:off x="5950357" y="331655"/>
                <a:ext cx="476280" cy="412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AB785E0-0533-CAD8-342E-0497F6A2122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41717" y="322655"/>
                  <a:ext cx="4939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032E200-1A0A-E228-A4E3-8ABF2CC34AB0}"/>
                    </a:ext>
                  </a:extLst>
                </p14:cNvPr>
                <p14:cNvContentPartPr/>
                <p14:nvPr/>
              </p14:nvContentPartPr>
              <p14:xfrm>
                <a:off x="6193717" y="498695"/>
                <a:ext cx="426240" cy="172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032E200-1A0A-E228-A4E3-8ABF2CC34AB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85077" y="489695"/>
                  <a:ext cx="4438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7D3930E-E7C1-615B-D248-DAB5959D840C}"/>
                    </a:ext>
                  </a:extLst>
                </p14:cNvPr>
                <p14:cNvContentPartPr/>
                <p14:nvPr/>
              </p14:nvContentPartPr>
              <p14:xfrm>
                <a:off x="6592237" y="419135"/>
                <a:ext cx="26280" cy="10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7D3930E-E7C1-615B-D248-DAB5959D840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83237" y="410495"/>
                  <a:ext cx="43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5E9B57-DB94-9DFF-82F8-E37BEBAD3E37}"/>
                    </a:ext>
                  </a:extLst>
                </p14:cNvPr>
                <p14:cNvContentPartPr/>
                <p14:nvPr/>
              </p14:nvContentPartPr>
              <p14:xfrm>
                <a:off x="6641197" y="436415"/>
                <a:ext cx="212040" cy="202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5E9B57-DB94-9DFF-82F8-E37BEBAD3E3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32197" y="427415"/>
                  <a:ext cx="229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DA03B05-722C-EB2E-193C-BC1495C3AF10}"/>
                    </a:ext>
                  </a:extLst>
                </p14:cNvPr>
                <p14:cNvContentPartPr/>
                <p14:nvPr/>
              </p14:nvContentPartPr>
              <p14:xfrm>
                <a:off x="6918037" y="418415"/>
                <a:ext cx="289800" cy="32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DA03B05-722C-EB2E-193C-BC1495C3AF1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09037" y="409415"/>
                  <a:ext cx="3074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A99A91-44C0-46E9-5933-EE0100F7C627}"/>
                    </a:ext>
                  </a:extLst>
                </p14:cNvPr>
                <p14:cNvContentPartPr/>
                <p14:nvPr/>
              </p14:nvContentPartPr>
              <p14:xfrm>
                <a:off x="7569997" y="182255"/>
                <a:ext cx="469080" cy="441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A99A91-44C0-46E9-5933-EE0100F7C62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60997" y="173615"/>
                  <a:ext cx="4867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BE3F4C-4D6C-2FE7-95BC-72992CCD1A2C}"/>
                    </a:ext>
                  </a:extLst>
                </p14:cNvPr>
                <p14:cNvContentPartPr/>
                <p14:nvPr/>
              </p14:nvContentPartPr>
              <p14:xfrm>
                <a:off x="8130877" y="364055"/>
                <a:ext cx="354960" cy="221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BE3F4C-4D6C-2FE7-95BC-72992CCD1A2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121877" y="355055"/>
                  <a:ext cx="3726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178FBE-ED14-28D9-59B4-B7838BADED6C}"/>
                    </a:ext>
                  </a:extLst>
                </p14:cNvPr>
                <p14:cNvContentPartPr/>
                <p14:nvPr/>
              </p14:nvContentPartPr>
              <p14:xfrm>
                <a:off x="8535517" y="366575"/>
                <a:ext cx="276120" cy="296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178FBE-ED14-28D9-59B4-B7838BADED6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26877" y="357935"/>
                  <a:ext cx="2937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0B4C8F7-1FB8-6D2C-9B3E-76E7F0A3F958}"/>
                    </a:ext>
                  </a:extLst>
                </p14:cNvPr>
                <p14:cNvContentPartPr/>
                <p14:nvPr/>
              </p14:nvContentPartPr>
              <p14:xfrm>
                <a:off x="9124117" y="374135"/>
                <a:ext cx="715320" cy="199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0B4C8F7-1FB8-6D2C-9B3E-76E7F0A3F95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15117" y="365495"/>
                  <a:ext cx="732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534938-9C98-23DF-D538-3EC05E3752FC}"/>
                    </a:ext>
                  </a:extLst>
                </p14:cNvPr>
                <p14:cNvContentPartPr/>
                <p14:nvPr/>
              </p14:nvContentPartPr>
              <p14:xfrm>
                <a:off x="9812437" y="209975"/>
                <a:ext cx="657000" cy="791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534938-9C98-23DF-D538-3EC05E3752F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03437" y="200975"/>
                  <a:ext cx="674640" cy="80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82889B-3704-46CC-0895-CA2710135A5A}"/>
                    </a:ext>
                  </a:extLst>
                </p14:cNvPr>
                <p14:cNvContentPartPr/>
                <p14:nvPr/>
              </p14:nvContentPartPr>
              <p14:xfrm>
                <a:off x="10945357" y="238775"/>
                <a:ext cx="42840" cy="250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82889B-3704-46CC-0895-CA2710135A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36717" y="229775"/>
                  <a:ext cx="604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8182062-01C5-FB71-0723-40ADC4216A48}"/>
                    </a:ext>
                  </a:extLst>
                </p14:cNvPr>
                <p14:cNvContentPartPr/>
                <p14:nvPr/>
              </p14:nvContentPartPr>
              <p14:xfrm>
                <a:off x="11136877" y="409415"/>
                <a:ext cx="201960" cy="52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8182062-01C5-FB71-0723-40ADC4216A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28237" y="400415"/>
                  <a:ext cx="219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3213B6A-4177-DB90-B339-0371B6847CFC}"/>
                    </a:ext>
                  </a:extLst>
                </p14:cNvPr>
                <p14:cNvContentPartPr/>
                <p14:nvPr/>
              </p14:nvContentPartPr>
              <p14:xfrm>
                <a:off x="11108797" y="617495"/>
                <a:ext cx="219960" cy="50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3213B6A-4177-DB90-B339-0371B6847CF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099797" y="608495"/>
                  <a:ext cx="237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A415486-EB26-2E74-FD2B-F1AA3B93F7D5}"/>
                    </a:ext>
                  </a:extLst>
                </p14:cNvPr>
                <p14:cNvContentPartPr/>
                <p14:nvPr/>
              </p14:nvContentPartPr>
              <p14:xfrm>
                <a:off x="11576437" y="94415"/>
                <a:ext cx="32760" cy="245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A415486-EB26-2E74-FD2B-F1AA3B93F7D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567797" y="85415"/>
                  <a:ext cx="504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709338C-FD4B-B9B7-EFD4-D33C54703258}"/>
                    </a:ext>
                  </a:extLst>
                </p14:cNvPr>
                <p14:cNvContentPartPr/>
                <p14:nvPr/>
              </p14:nvContentPartPr>
              <p14:xfrm>
                <a:off x="9137797" y="1293935"/>
                <a:ext cx="222840" cy="4833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709338C-FD4B-B9B7-EFD4-D33C5470325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129157" y="1284935"/>
                  <a:ext cx="240480" cy="48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8CD4AC-D84F-6AFE-1163-552C31B3A4CA}"/>
                    </a:ext>
                  </a:extLst>
                </p14:cNvPr>
                <p14:cNvContentPartPr/>
                <p14:nvPr/>
              </p14:nvContentPartPr>
              <p14:xfrm>
                <a:off x="9480517" y="1436135"/>
                <a:ext cx="358920" cy="281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8CD4AC-D84F-6AFE-1163-552C31B3A4C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71517" y="1427495"/>
                  <a:ext cx="3765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D989E81-B1BF-FF63-2934-F2DC4522EA30}"/>
                    </a:ext>
                  </a:extLst>
                </p14:cNvPr>
                <p14:cNvContentPartPr/>
                <p14:nvPr/>
              </p14:nvContentPartPr>
              <p14:xfrm>
                <a:off x="9882997" y="1522175"/>
                <a:ext cx="402120" cy="285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D989E81-B1BF-FF63-2934-F2DC4522EA3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73997" y="1513535"/>
                  <a:ext cx="4197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73A5A69-2439-C77E-A4A5-BD6AC5C5AD0C}"/>
                    </a:ext>
                  </a:extLst>
                </p14:cNvPr>
                <p14:cNvContentPartPr/>
                <p14:nvPr/>
              </p14:nvContentPartPr>
              <p14:xfrm>
                <a:off x="10372597" y="1501295"/>
                <a:ext cx="108360" cy="405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73A5A69-2439-C77E-A4A5-BD6AC5C5AD0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363597" y="1492295"/>
                  <a:ext cx="1260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A6C212-599A-C470-88F4-531F5F003C2F}"/>
                    </a:ext>
                  </a:extLst>
                </p14:cNvPr>
                <p14:cNvContentPartPr/>
                <p14:nvPr/>
              </p14:nvContentPartPr>
              <p14:xfrm>
                <a:off x="10571677" y="1533335"/>
                <a:ext cx="456480" cy="192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A6C212-599A-C470-88F4-531F5F003C2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62677" y="1524335"/>
                  <a:ext cx="474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7D47AFD-173B-7CF6-BCD1-5325465A0CFE}"/>
                    </a:ext>
                  </a:extLst>
                </p14:cNvPr>
                <p14:cNvContentPartPr/>
                <p14:nvPr/>
              </p14:nvContentPartPr>
              <p14:xfrm>
                <a:off x="10970917" y="1360175"/>
                <a:ext cx="808200" cy="368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7D47AFD-173B-7CF6-BCD1-5325465A0CF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961917" y="1351175"/>
                  <a:ext cx="8258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B08F74-C314-0B8C-57B4-7FBD7811331F}"/>
                    </a:ext>
                  </a:extLst>
                </p14:cNvPr>
                <p14:cNvContentPartPr/>
                <p14:nvPr/>
              </p14:nvContentPartPr>
              <p14:xfrm>
                <a:off x="9481237" y="1957415"/>
                <a:ext cx="486360" cy="249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B08F74-C314-0B8C-57B4-7FBD7811331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72597" y="1948775"/>
                  <a:ext cx="504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5D4E27-8C1F-161F-270C-C41A9C41054A}"/>
                    </a:ext>
                  </a:extLst>
                </p14:cNvPr>
                <p14:cNvContentPartPr/>
                <p14:nvPr/>
              </p14:nvContentPartPr>
              <p14:xfrm>
                <a:off x="9969037" y="1831415"/>
                <a:ext cx="68760" cy="191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5D4E27-8C1F-161F-270C-C41A9C41054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960397" y="1822775"/>
                  <a:ext cx="86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3D07B70-1672-5208-6AB7-C0C7307C9C5E}"/>
                    </a:ext>
                  </a:extLst>
                </p14:cNvPr>
                <p14:cNvContentPartPr/>
                <p14:nvPr/>
              </p14:nvContentPartPr>
              <p14:xfrm>
                <a:off x="10120597" y="1897295"/>
                <a:ext cx="219600" cy="338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3D07B70-1672-5208-6AB7-C0C7307C9C5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11957" y="1888655"/>
                  <a:ext cx="2372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9BDFF9-1103-4353-7286-384876F74A76}"/>
                    </a:ext>
                  </a:extLst>
                </p14:cNvPr>
                <p14:cNvContentPartPr/>
                <p14:nvPr/>
              </p14:nvContentPartPr>
              <p14:xfrm>
                <a:off x="10654117" y="1810535"/>
                <a:ext cx="475920" cy="446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9BDFF9-1103-4353-7286-384876F74A7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645117" y="1801535"/>
                  <a:ext cx="4935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F4C61BF-2B42-CC1D-2CF2-501E1DC8B867}"/>
                    </a:ext>
                  </a:extLst>
                </p14:cNvPr>
                <p14:cNvContentPartPr/>
                <p14:nvPr/>
              </p14:nvContentPartPr>
              <p14:xfrm>
                <a:off x="9811717" y="2297615"/>
                <a:ext cx="505800" cy="437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F4C61BF-2B42-CC1D-2CF2-501E1DC8B86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02717" y="2288615"/>
                  <a:ext cx="52344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D5A7E5-6E92-BB65-3BCB-30E2CFE4E511}"/>
                    </a:ext>
                  </a:extLst>
                </p14:cNvPr>
                <p14:cNvContentPartPr/>
                <p14:nvPr/>
              </p14:nvContentPartPr>
              <p14:xfrm>
                <a:off x="10354957" y="2486615"/>
                <a:ext cx="621360" cy="265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D5A7E5-6E92-BB65-3BCB-30E2CFE4E51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346317" y="2477975"/>
                  <a:ext cx="639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E95DFFB-7E0A-C561-8A69-F81C29BBF56A}"/>
                    </a:ext>
                  </a:extLst>
                </p14:cNvPr>
                <p14:cNvContentPartPr/>
                <p14:nvPr/>
              </p14:nvContentPartPr>
              <p14:xfrm>
                <a:off x="9430837" y="2942735"/>
                <a:ext cx="798480" cy="234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E95DFFB-7E0A-C561-8A69-F81C29BBF56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422197" y="2933735"/>
                  <a:ext cx="8161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4568BE-04A2-6831-62EB-FAFDB171E2C0}"/>
                    </a:ext>
                  </a:extLst>
                </p14:cNvPr>
                <p14:cNvContentPartPr/>
                <p14:nvPr/>
              </p14:nvContentPartPr>
              <p14:xfrm>
                <a:off x="10126357" y="2795135"/>
                <a:ext cx="816120" cy="629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4568BE-04A2-6831-62EB-FAFDB171E2C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17717" y="2786135"/>
                  <a:ext cx="83376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56BAF26-A4C5-A348-4379-26B10728CCC0}"/>
                    </a:ext>
                  </a:extLst>
                </p14:cNvPr>
                <p14:cNvContentPartPr/>
                <p14:nvPr/>
              </p14:nvContentPartPr>
              <p14:xfrm>
                <a:off x="9862117" y="3293015"/>
                <a:ext cx="420480" cy="465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56BAF26-A4C5-A348-4379-26B10728CCC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853117" y="3284375"/>
                  <a:ext cx="43812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5F87FA4-4B51-3254-FB50-0F7822072F88}"/>
                    </a:ext>
                  </a:extLst>
                </p14:cNvPr>
                <p14:cNvContentPartPr/>
                <p14:nvPr/>
              </p14:nvContentPartPr>
              <p14:xfrm>
                <a:off x="10360717" y="3208415"/>
                <a:ext cx="1064160" cy="378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5F87FA4-4B51-3254-FB50-0F7822072F8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352077" y="3199415"/>
                  <a:ext cx="10818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4F976FB-B598-E19F-BA0F-5133F65D3E59}"/>
                    </a:ext>
                  </a:extLst>
                </p14:cNvPr>
                <p14:cNvContentPartPr/>
                <p14:nvPr/>
              </p14:nvContentPartPr>
              <p14:xfrm>
                <a:off x="11297437" y="3236495"/>
                <a:ext cx="638280" cy="314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4F976FB-B598-E19F-BA0F-5133F65D3E5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288437" y="3227495"/>
                  <a:ext cx="6559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014E8E8-3DB9-EC66-925E-D5EB0D954CFA}"/>
                    </a:ext>
                  </a:extLst>
                </p14:cNvPr>
                <p14:cNvContentPartPr/>
                <p14:nvPr/>
              </p14:nvContentPartPr>
              <p14:xfrm>
                <a:off x="9456397" y="1074335"/>
                <a:ext cx="248400" cy="299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014E8E8-3DB9-EC66-925E-D5EB0D954CF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447757" y="1065335"/>
                  <a:ext cx="2660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71E5F99-301F-52B9-3E08-57957E52B8C4}"/>
                    </a:ext>
                  </a:extLst>
                </p14:cNvPr>
                <p14:cNvContentPartPr/>
                <p14:nvPr/>
              </p14:nvContentPartPr>
              <p14:xfrm>
                <a:off x="9515077" y="1125095"/>
                <a:ext cx="531360" cy="334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71E5F99-301F-52B9-3E08-57957E52B8C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506437" y="1116455"/>
                  <a:ext cx="5490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FFD4790-CF50-4549-00CD-C768B0738D7A}"/>
                    </a:ext>
                  </a:extLst>
                </p14:cNvPr>
                <p14:cNvContentPartPr/>
                <p14:nvPr/>
              </p14:nvContentPartPr>
              <p14:xfrm>
                <a:off x="10104757" y="1206455"/>
                <a:ext cx="394560" cy="148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FFD4790-CF50-4549-00CD-C768B0738D7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096117" y="1197815"/>
                  <a:ext cx="412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0D6476B-2855-A0BC-D322-75B58FB8F4C3}"/>
                    </a:ext>
                  </a:extLst>
                </p14:cNvPr>
                <p14:cNvContentPartPr/>
                <p14:nvPr/>
              </p14:nvContentPartPr>
              <p14:xfrm>
                <a:off x="10271797" y="1181615"/>
                <a:ext cx="84240" cy="250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0D6476B-2855-A0BC-D322-75B58FB8F4C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263157" y="1172975"/>
                  <a:ext cx="1018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4C0D2C7-1E5B-F3F8-2CD2-E00628002A50}"/>
                    </a:ext>
                  </a:extLst>
                </p14:cNvPr>
                <p14:cNvContentPartPr/>
                <p14:nvPr/>
              </p14:nvContentPartPr>
              <p14:xfrm>
                <a:off x="10383037" y="1093055"/>
                <a:ext cx="673200" cy="329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4C0D2C7-1E5B-F3F8-2CD2-E00628002A5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74397" y="1084055"/>
                  <a:ext cx="6908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4B84D90-3912-8CF8-949A-46D93DEB3A99}"/>
                    </a:ext>
                  </a:extLst>
                </p14:cNvPr>
                <p14:cNvContentPartPr/>
                <p14:nvPr/>
              </p14:nvContentPartPr>
              <p14:xfrm>
                <a:off x="10906837" y="1129055"/>
                <a:ext cx="209880" cy="22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4B84D90-3912-8CF8-949A-46D93DEB3A9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898197" y="1120415"/>
                  <a:ext cx="227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8AC605-94AE-8192-2162-732843BD0C15}"/>
                    </a:ext>
                  </a:extLst>
                </p14:cNvPr>
                <p14:cNvContentPartPr/>
                <p14:nvPr/>
              </p14:nvContentPartPr>
              <p14:xfrm>
                <a:off x="11166037" y="982175"/>
                <a:ext cx="49320" cy="379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8AC605-94AE-8192-2162-732843BD0C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157397" y="973535"/>
                  <a:ext cx="669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623FE6D-265B-FDD8-AFE2-5EB72BBC0A48}"/>
                    </a:ext>
                  </a:extLst>
                </p14:cNvPr>
                <p14:cNvContentPartPr/>
                <p14:nvPr/>
              </p14:nvContentPartPr>
              <p14:xfrm>
                <a:off x="11066317" y="1117175"/>
                <a:ext cx="812880" cy="362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623FE6D-265B-FDD8-AFE2-5EB72BBC0A4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057317" y="1108535"/>
                  <a:ext cx="8305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39CBA24-08CC-79DF-97D5-6E2764C4C381}"/>
                    </a:ext>
                  </a:extLst>
                </p14:cNvPr>
                <p14:cNvContentPartPr/>
                <p14:nvPr/>
              </p14:nvContentPartPr>
              <p14:xfrm>
                <a:off x="10151917" y="3855335"/>
                <a:ext cx="87840" cy="204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39CBA24-08CC-79DF-97D5-6E2764C4C38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143277" y="3846335"/>
                  <a:ext cx="105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A41512-8964-8848-A0EB-13D82BABE918}"/>
                    </a:ext>
                  </a:extLst>
                </p14:cNvPr>
                <p14:cNvContentPartPr/>
                <p14:nvPr/>
              </p14:nvContentPartPr>
              <p14:xfrm>
                <a:off x="10402117" y="3931295"/>
                <a:ext cx="249840" cy="56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A41512-8964-8848-A0EB-13D82BABE91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393117" y="3922295"/>
                  <a:ext cx="267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E29D023-53BE-EF2F-DD15-C02B06970A17}"/>
                    </a:ext>
                  </a:extLst>
                </p14:cNvPr>
                <p14:cNvContentPartPr/>
                <p14:nvPr/>
              </p14:nvContentPartPr>
              <p14:xfrm>
                <a:off x="10357117" y="4115615"/>
                <a:ext cx="315000" cy="69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E29D023-53BE-EF2F-DD15-C02B06970A1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348117" y="4106975"/>
                  <a:ext cx="332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C2E2081-C2CD-F793-4605-4A5ADDE7CB95}"/>
                    </a:ext>
                  </a:extLst>
                </p14:cNvPr>
                <p14:cNvContentPartPr/>
                <p14:nvPr/>
              </p14:nvContentPartPr>
              <p14:xfrm>
                <a:off x="10763917" y="3928055"/>
                <a:ext cx="286920" cy="63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C2E2081-C2CD-F793-4605-4A5ADDE7CB9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754917" y="3919055"/>
                  <a:ext cx="3045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2B86E00-6299-3E45-37C7-711FAAB7DBC3}"/>
                    </a:ext>
                  </a:extLst>
                </p14:cNvPr>
                <p14:cNvContentPartPr/>
                <p14:nvPr/>
              </p14:nvContentPartPr>
              <p14:xfrm>
                <a:off x="10848157" y="4061975"/>
                <a:ext cx="290160" cy="82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2B86E00-6299-3E45-37C7-711FAAB7DBC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839157" y="4053335"/>
                  <a:ext cx="3078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4A39EF4-5D3D-414C-C3BE-8C15A9B2615B}"/>
                    </a:ext>
                  </a:extLst>
                </p14:cNvPr>
                <p14:cNvContentPartPr/>
                <p14:nvPr/>
              </p14:nvContentPartPr>
              <p14:xfrm>
                <a:off x="11353597" y="3703775"/>
                <a:ext cx="52560" cy="208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4A39EF4-5D3D-414C-C3BE-8C15A9B2615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344597" y="3694775"/>
                  <a:ext cx="702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E48E1F9-EA55-A351-2A5D-19472DB295BF}"/>
                    </a:ext>
                  </a:extLst>
                </p14:cNvPr>
                <p14:cNvContentPartPr/>
                <p14:nvPr/>
              </p14:nvContentPartPr>
              <p14:xfrm>
                <a:off x="978037" y="1400135"/>
                <a:ext cx="45360" cy="232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E48E1F9-EA55-A351-2A5D-19472DB295B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69037" y="1391135"/>
                  <a:ext cx="63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05E18E0-0233-99A5-617E-110A2E41D19C}"/>
                    </a:ext>
                  </a:extLst>
                </p14:cNvPr>
                <p14:cNvContentPartPr/>
                <p14:nvPr/>
              </p14:nvContentPartPr>
              <p14:xfrm>
                <a:off x="998917" y="1291775"/>
                <a:ext cx="84600" cy="41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05E18E0-0233-99A5-617E-110A2E41D19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89917" y="1282775"/>
                  <a:ext cx="102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8B1D2AD-1949-3A5F-6A82-5FA2AE6E0714}"/>
                    </a:ext>
                  </a:extLst>
                </p14:cNvPr>
                <p14:cNvContentPartPr/>
                <p14:nvPr/>
              </p14:nvContentPartPr>
              <p14:xfrm>
                <a:off x="1188277" y="1183415"/>
                <a:ext cx="459720" cy="365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8B1D2AD-1949-3A5F-6A82-5FA2AE6E071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79277" y="1174775"/>
                  <a:ext cx="47736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4C6B450-6A4D-E621-7CB5-7A5E47E6D9E7}"/>
                    </a:ext>
                  </a:extLst>
                </p14:cNvPr>
                <p14:cNvContentPartPr/>
                <p14:nvPr/>
              </p14:nvContentPartPr>
              <p14:xfrm>
                <a:off x="1551877" y="1345775"/>
                <a:ext cx="295560" cy="66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4C6B450-6A4D-E621-7CB5-7A5E47E6D9E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543237" y="1336775"/>
                  <a:ext cx="3132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661DF2F-5AC5-7927-0D24-1BACAD72A68B}"/>
                    </a:ext>
                  </a:extLst>
                </p14:cNvPr>
                <p14:cNvContentPartPr/>
                <p14:nvPr/>
              </p14:nvContentPartPr>
              <p14:xfrm>
                <a:off x="2164597" y="1290695"/>
                <a:ext cx="309960" cy="280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661DF2F-5AC5-7927-0D24-1BACAD72A68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155597" y="1282055"/>
                  <a:ext cx="3276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8E85A03-F066-8493-02BF-96463FD6EB8F}"/>
                    </a:ext>
                  </a:extLst>
                </p14:cNvPr>
                <p14:cNvContentPartPr/>
                <p14:nvPr/>
              </p14:nvContentPartPr>
              <p14:xfrm>
                <a:off x="2590117" y="1358735"/>
                <a:ext cx="305280" cy="70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8E85A03-F066-8493-02BF-96463FD6EB8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581477" y="1349735"/>
                  <a:ext cx="322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8534449-4C5A-AB2F-67B7-C3367E3906F5}"/>
                    </a:ext>
                  </a:extLst>
                </p14:cNvPr>
                <p14:cNvContentPartPr/>
                <p14:nvPr/>
              </p14:nvContentPartPr>
              <p14:xfrm>
                <a:off x="2642677" y="1552775"/>
                <a:ext cx="270720" cy="23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8534449-4C5A-AB2F-67B7-C3367E3906F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633677" y="1544135"/>
                  <a:ext cx="288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F833C9B-FCF1-37F0-CDDC-D5A628821AAD}"/>
                    </a:ext>
                  </a:extLst>
                </p14:cNvPr>
                <p14:cNvContentPartPr/>
                <p14:nvPr/>
              </p14:nvContentPartPr>
              <p14:xfrm>
                <a:off x="3925717" y="1225535"/>
                <a:ext cx="81000" cy="67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F833C9B-FCF1-37F0-CDDC-D5A628821AA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917077" y="1216895"/>
                  <a:ext cx="98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CB6D466-8F09-DDA8-2DCD-A5CC9ED443DE}"/>
                    </a:ext>
                  </a:extLst>
                </p14:cNvPr>
                <p14:cNvContentPartPr/>
                <p14:nvPr/>
              </p14:nvContentPartPr>
              <p14:xfrm>
                <a:off x="3691357" y="1487975"/>
                <a:ext cx="282240" cy="241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CB6D466-8F09-DDA8-2DCD-A5CC9ED443D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682357" y="1478975"/>
                  <a:ext cx="2998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2DDF720-D0AD-854D-A736-C5157E47CC7A}"/>
                    </a:ext>
                  </a:extLst>
                </p14:cNvPr>
                <p14:cNvContentPartPr/>
                <p14:nvPr/>
              </p14:nvContentPartPr>
              <p14:xfrm>
                <a:off x="3039037" y="1367735"/>
                <a:ext cx="224280" cy="303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2DDF720-D0AD-854D-A736-C5157E47CC7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030037" y="1359095"/>
                  <a:ext cx="2419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23D0AE8-7359-4442-41A9-A33EF02CB9C5}"/>
                    </a:ext>
                  </a:extLst>
                </p14:cNvPr>
                <p14:cNvContentPartPr/>
                <p14:nvPr/>
              </p14:nvContentPartPr>
              <p14:xfrm>
                <a:off x="3145957" y="1291775"/>
                <a:ext cx="226440" cy="157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23D0AE8-7359-4442-41A9-A33EF02CB9C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137317" y="1283135"/>
                  <a:ext cx="244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DF58638-A52B-537A-9BF5-95CD0D7E955F}"/>
                    </a:ext>
                  </a:extLst>
                </p14:cNvPr>
                <p14:cNvContentPartPr/>
                <p14:nvPr/>
              </p14:nvContentPartPr>
              <p14:xfrm>
                <a:off x="3392917" y="1259735"/>
                <a:ext cx="176040" cy="528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DF58638-A52B-537A-9BF5-95CD0D7E955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384277" y="1250735"/>
                  <a:ext cx="19368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ED9CA05-A123-8741-FEF2-BFD9D54BC06F}"/>
                    </a:ext>
                  </a:extLst>
                </p14:cNvPr>
                <p14:cNvContentPartPr/>
                <p14:nvPr/>
              </p14:nvContentPartPr>
              <p14:xfrm>
                <a:off x="4649317" y="1248575"/>
                <a:ext cx="68400" cy="435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ED9CA05-A123-8741-FEF2-BFD9D54BC06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640677" y="1239575"/>
                  <a:ext cx="860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D30E04B-787E-685B-5814-B33DD5A48A13}"/>
                    </a:ext>
                  </a:extLst>
                </p14:cNvPr>
                <p14:cNvContentPartPr/>
                <p14:nvPr/>
              </p14:nvContentPartPr>
              <p14:xfrm>
                <a:off x="4673437" y="1064615"/>
                <a:ext cx="1065960" cy="819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D30E04B-787E-685B-5814-B33DD5A48A1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664797" y="1055615"/>
                  <a:ext cx="1083600" cy="83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9258F7D-F2C3-99A7-7330-F209F63F0A67}"/>
                    </a:ext>
                  </a:extLst>
                </p14:cNvPr>
                <p14:cNvContentPartPr/>
                <p14:nvPr/>
              </p14:nvContentPartPr>
              <p14:xfrm>
                <a:off x="4922557" y="1383935"/>
                <a:ext cx="284400" cy="305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9258F7D-F2C3-99A7-7330-F209F63F0A6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913917" y="1375295"/>
                  <a:ext cx="3020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4BBE62D-5D99-9CEF-CFFA-0CC8D9CEA1F0}"/>
                    </a:ext>
                  </a:extLst>
                </p14:cNvPr>
                <p14:cNvContentPartPr/>
                <p14:nvPr/>
              </p14:nvContentPartPr>
              <p14:xfrm>
                <a:off x="5353477" y="1316975"/>
                <a:ext cx="194760" cy="489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4BBE62D-5D99-9CEF-CFFA-0CC8D9CEA1F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344837" y="1307975"/>
                  <a:ext cx="21240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BCC5029-B387-D1ED-9F9D-9F0B2DFA6E95}"/>
                    </a:ext>
                  </a:extLst>
                </p14:cNvPr>
                <p14:cNvContentPartPr/>
                <p14:nvPr/>
              </p14:nvContentPartPr>
              <p14:xfrm>
                <a:off x="2659957" y="1697495"/>
                <a:ext cx="758520" cy="609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BCC5029-B387-D1ED-9F9D-9F0B2DFA6E9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651317" y="1688855"/>
                  <a:ext cx="77616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DA481EA-8D4D-8322-1480-A92080DC73B9}"/>
                    </a:ext>
                  </a:extLst>
                </p14:cNvPr>
                <p14:cNvContentPartPr/>
                <p14:nvPr/>
              </p14:nvContentPartPr>
              <p14:xfrm>
                <a:off x="1547197" y="2390135"/>
                <a:ext cx="815400" cy="330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DA481EA-8D4D-8322-1480-A92080DC73B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538557" y="2381135"/>
                  <a:ext cx="8330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676B5E0-26BA-A6B7-40D3-24C6D548E6DA}"/>
                    </a:ext>
                  </a:extLst>
                </p14:cNvPr>
                <p14:cNvContentPartPr/>
                <p14:nvPr/>
              </p14:nvContentPartPr>
              <p14:xfrm>
                <a:off x="2484997" y="2488415"/>
                <a:ext cx="43200" cy="201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676B5E0-26BA-A6B7-40D3-24C6D548E6D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476357" y="2479415"/>
                  <a:ext cx="60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4B26F2D-B3FB-1AC7-6830-14AA8B62BA1C}"/>
                    </a:ext>
                  </a:extLst>
                </p14:cNvPr>
                <p14:cNvContentPartPr/>
                <p14:nvPr/>
              </p14:nvContentPartPr>
              <p14:xfrm>
                <a:off x="2416597" y="2264135"/>
                <a:ext cx="132120" cy="79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4B26F2D-B3FB-1AC7-6830-14AA8B62BA1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407597" y="2255495"/>
                  <a:ext cx="149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F4A907F-F030-3971-1ADA-B61EF5649F45}"/>
                    </a:ext>
                  </a:extLst>
                </p14:cNvPr>
                <p14:cNvContentPartPr/>
                <p14:nvPr/>
              </p14:nvContentPartPr>
              <p14:xfrm>
                <a:off x="2605957" y="2398055"/>
                <a:ext cx="462240" cy="356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F4A907F-F030-3971-1ADA-B61EF5649F4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596957" y="2389055"/>
                  <a:ext cx="4798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994685B-2F32-8AF3-6E30-F9E171842594}"/>
                    </a:ext>
                  </a:extLst>
                </p14:cNvPr>
                <p14:cNvContentPartPr/>
                <p14:nvPr/>
              </p14:nvContentPartPr>
              <p14:xfrm>
                <a:off x="3003037" y="2285735"/>
                <a:ext cx="77400" cy="111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994685B-2F32-8AF3-6E30-F9E17184259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994037" y="2277095"/>
                  <a:ext cx="95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065B11F-9F67-99B9-A6DD-0684FC8DA8A6}"/>
                    </a:ext>
                  </a:extLst>
                </p14:cNvPr>
                <p14:cNvContentPartPr/>
                <p14:nvPr/>
              </p14:nvContentPartPr>
              <p14:xfrm>
                <a:off x="3238837" y="2241455"/>
                <a:ext cx="738720" cy="443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065B11F-9F67-99B9-A6DD-0684FC8DA8A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229837" y="2232455"/>
                  <a:ext cx="7563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6137B32-628F-1899-9C38-8C43EBE96916}"/>
                    </a:ext>
                  </a:extLst>
                </p14:cNvPr>
                <p14:cNvContentPartPr/>
                <p14:nvPr/>
              </p14:nvContentPartPr>
              <p14:xfrm>
                <a:off x="3859837" y="2398055"/>
                <a:ext cx="131760" cy="30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6137B32-628F-1899-9C38-8C43EBE9691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850837" y="2389055"/>
                  <a:ext cx="149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89BF516-70FE-1F55-309B-532D5FA5E5BD}"/>
                    </a:ext>
                  </a:extLst>
                </p14:cNvPr>
                <p14:cNvContentPartPr/>
                <p14:nvPr/>
              </p14:nvContentPartPr>
              <p14:xfrm>
                <a:off x="4045957" y="2229215"/>
                <a:ext cx="848520" cy="382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89BF516-70FE-1F55-309B-532D5FA5E5B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036957" y="2220215"/>
                  <a:ext cx="8661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93378E-F932-D729-57D6-4CE70D18728F}"/>
                    </a:ext>
                  </a:extLst>
                </p14:cNvPr>
                <p14:cNvContentPartPr/>
                <p14:nvPr/>
              </p14:nvContentPartPr>
              <p14:xfrm>
                <a:off x="4734277" y="2451335"/>
                <a:ext cx="325080" cy="1389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93378E-F932-D729-57D6-4CE70D18728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725277" y="2442695"/>
                  <a:ext cx="342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E67BFAF-6B5A-0787-61DB-063EB948D6A8}"/>
                    </a:ext>
                  </a:extLst>
                </p14:cNvPr>
                <p14:cNvContentPartPr/>
                <p14:nvPr/>
              </p14:nvContentPartPr>
              <p14:xfrm>
                <a:off x="5008597" y="2257655"/>
                <a:ext cx="1029600" cy="434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E67BFAF-6B5A-0787-61DB-063EB948D6A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999597" y="2248655"/>
                  <a:ext cx="10472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FD7B5D6-CB00-5ED4-E6D8-EE47604AA33C}"/>
                    </a:ext>
                  </a:extLst>
                </p14:cNvPr>
                <p14:cNvContentPartPr/>
                <p14:nvPr/>
              </p14:nvContentPartPr>
              <p14:xfrm>
                <a:off x="6232957" y="2198975"/>
                <a:ext cx="354600" cy="501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FD7B5D6-CB00-5ED4-E6D8-EE47604AA33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223957" y="2190335"/>
                  <a:ext cx="37224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CB59CA-0110-69E4-36DA-A0DEC4EEFD6D}"/>
                    </a:ext>
                  </a:extLst>
                </p14:cNvPr>
                <p14:cNvContentPartPr/>
                <p14:nvPr/>
              </p14:nvContentPartPr>
              <p14:xfrm>
                <a:off x="6462277" y="2485895"/>
                <a:ext cx="338760" cy="10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CB59CA-0110-69E4-36DA-A0DEC4EEFD6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453277" y="2477255"/>
                  <a:ext cx="356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753E5FA-EB13-A012-3852-F68AEEE72A57}"/>
                    </a:ext>
                  </a:extLst>
                </p14:cNvPr>
                <p14:cNvContentPartPr/>
                <p14:nvPr/>
              </p14:nvContentPartPr>
              <p14:xfrm>
                <a:off x="6929557" y="2241455"/>
                <a:ext cx="267840" cy="345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753E5FA-EB13-A012-3852-F68AEEE72A5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920557" y="2232455"/>
                  <a:ext cx="2854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B07139D-C98C-3CD5-8380-890209B2653D}"/>
                    </a:ext>
                  </a:extLst>
                </p14:cNvPr>
                <p14:cNvContentPartPr/>
                <p14:nvPr/>
              </p14:nvContentPartPr>
              <p14:xfrm>
                <a:off x="2999077" y="2837615"/>
                <a:ext cx="474480" cy="303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B07139D-C98C-3CD5-8380-890209B2653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990077" y="2828975"/>
                  <a:ext cx="4921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84C50AD-9185-068D-A9F8-370CEAC9589F}"/>
                    </a:ext>
                  </a:extLst>
                </p14:cNvPr>
                <p14:cNvContentPartPr/>
                <p14:nvPr/>
              </p14:nvContentPartPr>
              <p14:xfrm>
                <a:off x="3447997" y="2871815"/>
                <a:ext cx="810360" cy="220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84C50AD-9185-068D-A9F8-370CEAC9589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439357" y="2862815"/>
                  <a:ext cx="828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6263CF5-7FA0-6B87-AE62-FAA0ED4E5D69}"/>
                    </a:ext>
                  </a:extLst>
                </p14:cNvPr>
                <p14:cNvContentPartPr/>
                <p14:nvPr/>
              </p14:nvContentPartPr>
              <p14:xfrm>
                <a:off x="4178437" y="2775335"/>
                <a:ext cx="68400" cy="89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6263CF5-7FA0-6B87-AE62-FAA0ED4E5D6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69797" y="2766335"/>
                  <a:ext cx="86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A401DB0-DB23-2902-8685-88E1C5BF8CB9}"/>
                    </a:ext>
                  </a:extLst>
                </p14:cNvPr>
                <p14:cNvContentPartPr/>
                <p14:nvPr/>
              </p14:nvContentPartPr>
              <p14:xfrm>
                <a:off x="4354837" y="2828615"/>
                <a:ext cx="635760" cy="345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A401DB0-DB23-2902-8685-88E1C5BF8CB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346197" y="2819615"/>
                  <a:ext cx="6534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204B0A3-D1CE-7DF9-1BDC-92D05D4C9674}"/>
                    </a:ext>
                  </a:extLst>
                </p14:cNvPr>
                <p14:cNvContentPartPr/>
                <p14:nvPr/>
              </p14:nvContentPartPr>
              <p14:xfrm>
                <a:off x="5077717" y="2772455"/>
                <a:ext cx="121320" cy="317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204B0A3-D1CE-7DF9-1BDC-92D05D4C967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69077" y="2763815"/>
                  <a:ext cx="1389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C45557A-D244-8682-FE52-1E1D10A4162A}"/>
                    </a:ext>
                  </a:extLst>
                </p14:cNvPr>
                <p14:cNvContentPartPr/>
                <p14:nvPr/>
              </p14:nvContentPartPr>
              <p14:xfrm>
                <a:off x="5233957" y="2899895"/>
                <a:ext cx="460080" cy="278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C45557A-D244-8682-FE52-1E1D10A4162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224957" y="2890895"/>
                  <a:ext cx="47772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DA8DC6C-7AB7-C5BC-32B3-A64970E9CE9A}"/>
              </a:ext>
            </a:extLst>
          </p:cNvPr>
          <p:cNvGrpSpPr/>
          <p:nvPr/>
        </p:nvGrpSpPr>
        <p:grpSpPr>
          <a:xfrm>
            <a:off x="572317" y="3487055"/>
            <a:ext cx="7268760" cy="1118880"/>
            <a:chOff x="572317" y="3487055"/>
            <a:chExt cx="7268760" cy="11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204AE48-2771-E5F6-5DC3-575E254EF992}"/>
                    </a:ext>
                  </a:extLst>
                </p14:cNvPr>
                <p14:cNvContentPartPr/>
                <p14:nvPr/>
              </p14:nvContentPartPr>
              <p14:xfrm>
                <a:off x="584197" y="3487055"/>
                <a:ext cx="7256880" cy="246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204AE48-2771-E5F6-5DC3-575E254EF99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75197" y="3478415"/>
                  <a:ext cx="72745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E09A3C9-ADBA-0F0D-B950-A2408BA3251D}"/>
                    </a:ext>
                  </a:extLst>
                </p14:cNvPr>
                <p14:cNvContentPartPr/>
                <p14:nvPr/>
              </p14:nvContentPartPr>
              <p14:xfrm>
                <a:off x="572317" y="3921935"/>
                <a:ext cx="157680" cy="172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E09A3C9-ADBA-0F0D-B950-A2408BA3251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3677" y="3913295"/>
                  <a:ext cx="175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F72FB28-D813-37C5-D6E2-EB290EA57631}"/>
                    </a:ext>
                  </a:extLst>
                </p14:cNvPr>
                <p14:cNvContentPartPr/>
                <p14:nvPr/>
              </p14:nvContentPartPr>
              <p14:xfrm>
                <a:off x="705517" y="3818975"/>
                <a:ext cx="80640" cy="31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F72FB28-D813-37C5-D6E2-EB290EA5763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96877" y="3810335"/>
                  <a:ext cx="98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44012FF-5B9D-44A1-1990-02AAD45B0630}"/>
                    </a:ext>
                  </a:extLst>
                </p14:cNvPr>
                <p14:cNvContentPartPr/>
                <p14:nvPr/>
              </p14:nvContentPartPr>
              <p14:xfrm>
                <a:off x="825757" y="3961895"/>
                <a:ext cx="340560" cy="257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44012FF-5B9D-44A1-1990-02AAD45B063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17117" y="3953255"/>
                  <a:ext cx="3582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305CC97-6116-D56A-2DA1-0E86DBEE9223}"/>
                    </a:ext>
                  </a:extLst>
                </p14:cNvPr>
                <p14:cNvContentPartPr/>
                <p14:nvPr/>
              </p14:nvContentPartPr>
              <p14:xfrm>
                <a:off x="1264957" y="3857135"/>
                <a:ext cx="332640" cy="449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305CC97-6116-D56A-2DA1-0E86DBEE922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255957" y="3848495"/>
                  <a:ext cx="3502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21EC6C7-1FD9-5782-2A06-01BE40C289CB}"/>
                    </a:ext>
                  </a:extLst>
                </p14:cNvPr>
                <p14:cNvContentPartPr/>
                <p14:nvPr/>
              </p14:nvContentPartPr>
              <p14:xfrm>
                <a:off x="1310317" y="4015895"/>
                <a:ext cx="374400" cy="147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21EC6C7-1FD9-5782-2A06-01BE40C289C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301317" y="4007255"/>
                  <a:ext cx="3920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79583FA-0110-CF5D-D381-959DBAEE161E}"/>
                    </a:ext>
                  </a:extLst>
                </p14:cNvPr>
                <p14:cNvContentPartPr/>
                <p14:nvPr/>
              </p14:nvContentPartPr>
              <p14:xfrm>
                <a:off x="1785157" y="3960095"/>
                <a:ext cx="481680" cy="234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79583FA-0110-CF5D-D381-959DBAEE161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776157" y="3951455"/>
                  <a:ext cx="499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CF6E0A3-8B35-E62F-3BAA-FBD9D28E9FD7}"/>
                    </a:ext>
                  </a:extLst>
                </p14:cNvPr>
                <p14:cNvContentPartPr/>
                <p14:nvPr/>
              </p14:nvContentPartPr>
              <p14:xfrm>
                <a:off x="2401837" y="3858215"/>
                <a:ext cx="114120" cy="137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CF6E0A3-8B35-E62F-3BAA-FBD9D28E9FD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393197" y="3849215"/>
                  <a:ext cx="131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36C6D4A-5DDB-8B11-A1D5-DE27324ADD35}"/>
                    </a:ext>
                  </a:extLst>
                </p14:cNvPr>
                <p14:cNvContentPartPr/>
                <p14:nvPr/>
              </p14:nvContentPartPr>
              <p14:xfrm>
                <a:off x="1975237" y="4147655"/>
                <a:ext cx="591480" cy="458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36C6D4A-5DDB-8B11-A1D5-DE27324ADD3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966237" y="4139015"/>
                  <a:ext cx="609120" cy="47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2D656CB3-3E24-4A81-F960-2628C0034035}"/>
              </a:ext>
            </a:extLst>
          </p:cNvPr>
          <p:cNvGrpSpPr/>
          <p:nvPr/>
        </p:nvGrpSpPr>
        <p:grpSpPr>
          <a:xfrm>
            <a:off x="3240997" y="3838055"/>
            <a:ext cx="1426320" cy="802440"/>
            <a:chOff x="3240997" y="3838055"/>
            <a:chExt cx="1426320" cy="80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BB498D3-35C4-A89A-5238-4D402A040F2D}"/>
                    </a:ext>
                  </a:extLst>
                </p14:cNvPr>
                <p14:cNvContentPartPr/>
                <p14:nvPr/>
              </p14:nvContentPartPr>
              <p14:xfrm>
                <a:off x="3240997" y="3952895"/>
                <a:ext cx="136440" cy="555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BB498D3-35C4-A89A-5238-4D402A040F2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231997" y="3944255"/>
                  <a:ext cx="1540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959BD85-EEB7-6572-0C2C-4CE4E91A86A5}"/>
                    </a:ext>
                  </a:extLst>
                </p14:cNvPr>
                <p14:cNvContentPartPr/>
                <p14:nvPr/>
              </p14:nvContentPartPr>
              <p14:xfrm>
                <a:off x="3291037" y="3838055"/>
                <a:ext cx="1376280" cy="802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959BD85-EEB7-6572-0C2C-4CE4E91A86A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282037" y="3829055"/>
                  <a:ext cx="139392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2D14A3B-2A0E-8CEE-A8F8-3CBD3D3579E6}"/>
                    </a:ext>
                  </a:extLst>
                </p14:cNvPr>
                <p14:cNvContentPartPr/>
                <p14:nvPr/>
              </p14:nvContentPartPr>
              <p14:xfrm>
                <a:off x="3443677" y="3947135"/>
                <a:ext cx="119160" cy="65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2D14A3B-2A0E-8CEE-A8F8-3CBD3D3579E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435037" y="3938135"/>
                  <a:ext cx="13680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0D8EEE1-2C07-33F1-3D11-B357CF504A87}"/>
                  </a:ext>
                </a:extLst>
              </p14:cNvPr>
              <p14:cNvContentPartPr/>
              <p14:nvPr/>
            </p14:nvContentPartPr>
            <p14:xfrm>
              <a:off x="3863797" y="5532935"/>
              <a:ext cx="53280" cy="1137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0D8EEE1-2C07-33F1-3D11-B357CF504A87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3854797" y="5523935"/>
                <a:ext cx="70920" cy="13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54F797C-FF5F-2E35-9F47-CA6DDA8D13B6}"/>
              </a:ext>
            </a:extLst>
          </p:cNvPr>
          <p:cNvGrpSpPr/>
          <p:nvPr/>
        </p:nvGrpSpPr>
        <p:grpSpPr>
          <a:xfrm>
            <a:off x="5117677" y="3796655"/>
            <a:ext cx="3929040" cy="2537640"/>
            <a:chOff x="5117677" y="3796655"/>
            <a:chExt cx="3929040" cy="253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8C08D9C-5845-E459-392A-3EADD12857FB}"/>
                    </a:ext>
                  </a:extLst>
                </p14:cNvPr>
                <p14:cNvContentPartPr/>
                <p14:nvPr/>
              </p14:nvContentPartPr>
              <p14:xfrm>
                <a:off x="5117677" y="3796655"/>
                <a:ext cx="1287720" cy="739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8C08D9C-5845-E459-392A-3EADD12857F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109037" y="3787655"/>
                  <a:ext cx="1305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0527D5C-DEA0-A2CB-E119-38023AA0B348}"/>
                    </a:ext>
                  </a:extLst>
                </p14:cNvPr>
                <p14:cNvContentPartPr/>
                <p14:nvPr/>
              </p14:nvContentPartPr>
              <p14:xfrm>
                <a:off x="6423757" y="4012655"/>
                <a:ext cx="912600" cy="458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0527D5C-DEA0-A2CB-E119-38023AA0B34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414757" y="4004015"/>
                  <a:ext cx="9302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A08C504-EE11-5722-3DDA-09BA4A5AB21B}"/>
                    </a:ext>
                  </a:extLst>
                </p14:cNvPr>
                <p14:cNvContentPartPr/>
                <p14:nvPr/>
              </p14:nvContentPartPr>
              <p14:xfrm>
                <a:off x="7319797" y="4001855"/>
                <a:ext cx="310320" cy="246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A08C504-EE11-5722-3DDA-09BA4A5AB21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311157" y="3992855"/>
                  <a:ext cx="327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0153CE4-8E9F-03D0-4224-394FB0AA3184}"/>
                    </a:ext>
                  </a:extLst>
                </p14:cNvPr>
                <p14:cNvContentPartPr/>
                <p14:nvPr/>
              </p14:nvContentPartPr>
              <p14:xfrm>
                <a:off x="6394957" y="4049375"/>
                <a:ext cx="676440" cy="311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0153CE4-8E9F-03D0-4224-394FB0AA318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385957" y="4040375"/>
                  <a:ext cx="6940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7E76079-3455-87DD-0C56-EB1AB8C09557}"/>
                    </a:ext>
                  </a:extLst>
                </p14:cNvPr>
                <p14:cNvContentPartPr/>
                <p14:nvPr/>
              </p14:nvContentPartPr>
              <p14:xfrm>
                <a:off x="5487757" y="4571735"/>
                <a:ext cx="563400" cy="545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7E76079-3455-87DD-0C56-EB1AB8C0955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479117" y="4562735"/>
                  <a:ext cx="58104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0BBF0E0-C526-6074-8A97-EDCEDAEC3F46}"/>
                    </a:ext>
                  </a:extLst>
                </p14:cNvPr>
                <p14:cNvContentPartPr/>
                <p14:nvPr/>
              </p14:nvContentPartPr>
              <p14:xfrm>
                <a:off x="6092557" y="4533575"/>
                <a:ext cx="396000" cy="407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0BBF0E0-C526-6074-8A97-EDCEDAEC3F4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083917" y="4524935"/>
                  <a:ext cx="4136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DC8999D-93AF-CF2B-E25D-7457C99BD970}"/>
                    </a:ext>
                  </a:extLst>
                </p14:cNvPr>
                <p14:cNvContentPartPr/>
                <p14:nvPr/>
              </p14:nvContentPartPr>
              <p14:xfrm>
                <a:off x="5931637" y="5355815"/>
                <a:ext cx="384840" cy="272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DC8999D-93AF-CF2B-E25D-7457C99BD97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922637" y="5347175"/>
                  <a:ext cx="4024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33BADC2-0C59-6945-1E29-F94FC561EDE4}"/>
                    </a:ext>
                  </a:extLst>
                </p14:cNvPr>
                <p14:cNvContentPartPr/>
                <p14:nvPr/>
              </p14:nvContentPartPr>
              <p14:xfrm>
                <a:off x="6268957" y="5139095"/>
                <a:ext cx="450000" cy="502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33BADC2-0C59-6945-1E29-F94FC561EDE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259957" y="5130095"/>
                  <a:ext cx="4676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5860340-F30B-4917-E898-11164D61EFFA}"/>
                    </a:ext>
                  </a:extLst>
                </p14:cNvPr>
                <p14:cNvContentPartPr/>
                <p14:nvPr/>
              </p14:nvContentPartPr>
              <p14:xfrm>
                <a:off x="6562717" y="5330975"/>
                <a:ext cx="395640" cy="317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5860340-F30B-4917-E898-11164D61EFF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554077" y="5321975"/>
                  <a:ext cx="4132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C2A3806-ED8A-67CC-D4A0-E7E6C9A6AB14}"/>
                    </a:ext>
                  </a:extLst>
                </p14:cNvPr>
                <p14:cNvContentPartPr/>
                <p14:nvPr/>
              </p14:nvContentPartPr>
              <p14:xfrm>
                <a:off x="7077877" y="5330975"/>
                <a:ext cx="576360" cy="332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C2A3806-ED8A-67CC-D4A0-E7E6C9A6AB1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069237" y="5322335"/>
                  <a:ext cx="5940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41B9F20-B0B4-F583-AE86-6A3A05312305}"/>
                    </a:ext>
                  </a:extLst>
                </p14:cNvPr>
                <p14:cNvContentPartPr/>
                <p14:nvPr/>
              </p14:nvContentPartPr>
              <p14:xfrm>
                <a:off x="7702837" y="5175455"/>
                <a:ext cx="560880" cy="579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41B9F20-B0B4-F583-AE86-6A3A0531230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694197" y="5166815"/>
                  <a:ext cx="57852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AC6E560-A014-233F-A40D-189489E19296}"/>
                    </a:ext>
                  </a:extLst>
                </p14:cNvPr>
                <p14:cNvContentPartPr/>
                <p14:nvPr/>
              </p14:nvContentPartPr>
              <p14:xfrm>
                <a:off x="7930357" y="5412335"/>
                <a:ext cx="490320" cy="2199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AC6E560-A014-233F-A40D-189489E1929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921357" y="5403335"/>
                  <a:ext cx="507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2BF9A42-A8B2-8641-FDBC-0DE17DD51606}"/>
                    </a:ext>
                  </a:extLst>
                </p14:cNvPr>
                <p14:cNvContentPartPr/>
                <p14:nvPr/>
              </p14:nvContentPartPr>
              <p14:xfrm>
                <a:off x="8457397" y="5196335"/>
                <a:ext cx="332640" cy="4165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2BF9A42-A8B2-8641-FDBC-0DE17DD5160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48397" y="5187335"/>
                  <a:ext cx="3502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4E042D5-E9A9-E689-9821-AC1CD2535ED0}"/>
                    </a:ext>
                  </a:extLst>
                </p14:cNvPr>
                <p14:cNvContentPartPr/>
                <p14:nvPr/>
              </p14:nvContentPartPr>
              <p14:xfrm>
                <a:off x="6603757" y="5863775"/>
                <a:ext cx="403920" cy="373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4E042D5-E9A9-E689-9821-AC1CD2535ED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595117" y="5854775"/>
                  <a:ext cx="4215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C6A8A9F-4CBF-8327-80E4-B62CE2F81773}"/>
                    </a:ext>
                  </a:extLst>
                </p14:cNvPr>
                <p14:cNvContentPartPr/>
                <p14:nvPr/>
              </p14:nvContentPartPr>
              <p14:xfrm>
                <a:off x="7029997" y="5877095"/>
                <a:ext cx="676800" cy="286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C6A8A9F-4CBF-8327-80E4-B62CE2F8177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020997" y="5868095"/>
                  <a:ext cx="6944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9415176-5D20-EC68-5175-B22A98673FD0}"/>
                    </a:ext>
                  </a:extLst>
                </p14:cNvPr>
                <p14:cNvContentPartPr/>
                <p14:nvPr/>
              </p14:nvContentPartPr>
              <p14:xfrm>
                <a:off x="7691677" y="5746055"/>
                <a:ext cx="152640" cy="203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9415176-5D20-EC68-5175-B22A98673FD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683037" y="5737055"/>
                  <a:ext cx="170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234C68D-9BBF-DCEA-F4D6-0D15B088D3DE}"/>
                    </a:ext>
                  </a:extLst>
                </p14:cNvPr>
                <p14:cNvContentPartPr/>
                <p14:nvPr/>
              </p14:nvContentPartPr>
              <p14:xfrm>
                <a:off x="7776997" y="5856215"/>
                <a:ext cx="687600" cy="447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234C68D-9BBF-DCEA-F4D6-0D15B088D3D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767997" y="5847575"/>
                  <a:ext cx="705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588796B-9E0C-D339-1C35-915BB0F20793}"/>
                    </a:ext>
                  </a:extLst>
                </p14:cNvPr>
                <p14:cNvContentPartPr/>
                <p14:nvPr/>
              </p14:nvContentPartPr>
              <p14:xfrm>
                <a:off x="8571517" y="5852255"/>
                <a:ext cx="46080" cy="379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588796B-9E0C-D339-1C35-915BB0F2079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562517" y="5843615"/>
                  <a:ext cx="637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6E51A6A-FE28-141E-EC83-8C9E0ADBB201}"/>
                    </a:ext>
                  </a:extLst>
                </p14:cNvPr>
                <p14:cNvContentPartPr/>
                <p14:nvPr/>
              </p14:nvContentPartPr>
              <p14:xfrm>
                <a:off x="8698597" y="5928215"/>
                <a:ext cx="348120" cy="406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6E51A6A-FE28-141E-EC83-8C9E0ADBB20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689957" y="5919575"/>
                  <a:ext cx="365760" cy="42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536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7EE37D-1394-EDE7-1BA8-689E5B7D54AA}"/>
              </a:ext>
            </a:extLst>
          </p:cNvPr>
          <p:cNvGrpSpPr/>
          <p:nvPr/>
        </p:nvGrpSpPr>
        <p:grpSpPr>
          <a:xfrm>
            <a:off x="915037" y="388175"/>
            <a:ext cx="923760" cy="504720"/>
            <a:chOff x="915037" y="388175"/>
            <a:chExt cx="923760" cy="5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FC8C8B1-B914-C229-CE94-0301D08728C9}"/>
                    </a:ext>
                  </a:extLst>
                </p14:cNvPr>
                <p14:cNvContentPartPr/>
                <p14:nvPr/>
              </p14:nvContentPartPr>
              <p14:xfrm>
                <a:off x="915037" y="426695"/>
                <a:ext cx="65160" cy="82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FC8C8B1-B914-C229-CE94-0301D08728C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6397" y="417695"/>
                  <a:ext cx="828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F4687EA-712E-55BB-8B70-508B658C210D}"/>
                    </a:ext>
                  </a:extLst>
                </p14:cNvPr>
                <p14:cNvContentPartPr/>
                <p14:nvPr/>
              </p14:nvContentPartPr>
              <p14:xfrm>
                <a:off x="993517" y="539375"/>
                <a:ext cx="36360" cy="353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F4687EA-712E-55BB-8B70-508B658C210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4517" y="530375"/>
                  <a:ext cx="540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903247F-2150-C2CF-4FEC-8557F5626071}"/>
                    </a:ext>
                  </a:extLst>
                </p14:cNvPr>
                <p14:cNvContentPartPr/>
                <p14:nvPr/>
              </p14:nvContentPartPr>
              <p14:xfrm>
                <a:off x="1008637" y="388175"/>
                <a:ext cx="44280" cy="81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903247F-2150-C2CF-4FEC-8557F562607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9637" y="379535"/>
                  <a:ext cx="61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979E354-E9F2-7ADE-3869-F9CE57CF8615}"/>
                    </a:ext>
                  </a:extLst>
                </p14:cNvPr>
                <p14:cNvContentPartPr/>
                <p14:nvPr/>
              </p14:nvContentPartPr>
              <p14:xfrm>
                <a:off x="1095397" y="408335"/>
                <a:ext cx="663840" cy="438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979E354-E9F2-7ADE-3869-F9CE57CF86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6757" y="399695"/>
                  <a:ext cx="6814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12D686-4844-C362-C324-6E7190E1ACBC}"/>
                    </a:ext>
                  </a:extLst>
                </p14:cNvPr>
                <p14:cNvContentPartPr/>
                <p14:nvPr/>
              </p14:nvContentPartPr>
              <p14:xfrm>
                <a:off x="1569517" y="623975"/>
                <a:ext cx="269280" cy="7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12D686-4844-C362-C324-6E7190E1AC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60877" y="614975"/>
                  <a:ext cx="2869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94F043-E6EC-2C66-60E5-CA2E91DA41F7}"/>
              </a:ext>
            </a:extLst>
          </p:cNvPr>
          <p:cNvGrpSpPr/>
          <p:nvPr/>
        </p:nvGrpSpPr>
        <p:grpSpPr>
          <a:xfrm>
            <a:off x="2306797" y="452975"/>
            <a:ext cx="1561680" cy="397080"/>
            <a:chOff x="2306797" y="452975"/>
            <a:chExt cx="156168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E87821-E9B9-EDEE-0071-EB3BBD92E0DB}"/>
                    </a:ext>
                  </a:extLst>
                </p14:cNvPr>
                <p14:cNvContentPartPr/>
                <p14:nvPr/>
              </p14:nvContentPartPr>
              <p14:xfrm>
                <a:off x="2306797" y="495815"/>
                <a:ext cx="357480" cy="339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E87821-E9B9-EDEE-0071-EB3BBD92E0D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97797" y="487175"/>
                  <a:ext cx="3751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5AD54A-59E5-260E-6F7E-008B55ACF526}"/>
                    </a:ext>
                  </a:extLst>
                </p14:cNvPr>
                <p14:cNvContentPartPr/>
                <p14:nvPr/>
              </p14:nvContentPartPr>
              <p14:xfrm>
                <a:off x="2760757" y="667895"/>
                <a:ext cx="157680" cy="9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5AD54A-59E5-260E-6F7E-008B55ACF5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51757" y="659255"/>
                  <a:ext cx="175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9DBA510-C121-17E9-3D93-7E3B00B4A2F0}"/>
                    </a:ext>
                  </a:extLst>
                </p14:cNvPr>
                <p14:cNvContentPartPr/>
                <p14:nvPr/>
              </p14:nvContentPartPr>
              <p14:xfrm>
                <a:off x="2809717" y="818735"/>
                <a:ext cx="34200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9DBA510-C121-17E9-3D93-7E3B00B4A2F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00717" y="810095"/>
                  <a:ext cx="359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DFA6E0-6215-F538-1C6A-E1CF1FFF5B42}"/>
                    </a:ext>
                  </a:extLst>
                </p14:cNvPr>
                <p14:cNvContentPartPr/>
                <p14:nvPr/>
              </p14:nvContentPartPr>
              <p14:xfrm>
                <a:off x="3202117" y="458015"/>
                <a:ext cx="241920" cy="359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DFA6E0-6215-F538-1C6A-E1CF1FFF5B4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93477" y="449015"/>
                  <a:ext cx="259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C5D9F96-1B92-C0CC-8BDF-2DB7EC538101}"/>
                    </a:ext>
                  </a:extLst>
                </p14:cNvPr>
                <p14:cNvContentPartPr/>
                <p14:nvPr/>
              </p14:nvContentPartPr>
              <p14:xfrm>
                <a:off x="3752917" y="452975"/>
                <a:ext cx="57240" cy="57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C5D9F96-1B92-C0CC-8BDF-2DB7EC53810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43917" y="443975"/>
                  <a:ext cx="748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5CB3FE-5507-B361-FB31-5D69F670D095}"/>
                    </a:ext>
                  </a:extLst>
                </p14:cNvPr>
                <p14:cNvContentPartPr/>
                <p14:nvPr/>
              </p14:nvContentPartPr>
              <p14:xfrm>
                <a:off x="3683437" y="568175"/>
                <a:ext cx="185040" cy="257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5CB3FE-5507-B361-FB31-5D69F670D09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74797" y="559175"/>
                  <a:ext cx="20268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F8FB91-B36A-3A0F-DF95-7D9E86A533C8}"/>
              </a:ext>
            </a:extLst>
          </p:cNvPr>
          <p:cNvGrpSpPr/>
          <p:nvPr/>
        </p:nvGrpSpPr>
        <p:grpSpPr>
          <a:xfrm>
            <a:off x="1015117" y="1083695"/>
            <a:ext cx="1318320" cy="343800"/>
            <a:chOff x="1015117" y="1083695"/>
            <a:chExt cx="131832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C727008-B8E3-B4FB-AA28-6E93D771F348}"/>
                    </a:ext>
                  </a:extLst>
                </p14:cNvPr>
                <p14:cNvContentPartPr/>
                <p14:nvPr/>
              </p14:nvContentPartPr>
              <p14:xfrm>
                <a:off x="1015117" y="1199255"/>
                <a:ext cx="35640" cy="207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C727008-B8E3-B4FB-AA28-6E93D771F34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6477" y="1190615"/>
                  <a:ext cx="532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D2FAA1-56FA-44B7-4C08-744FAF4FC94C}"/>
                    </a:ext>
                  </a:extLst>
                </p14:cNvPr>
                <p14:cNvContentPartPr/>
                <p14:nvPr/>
              </p14:nvContentPartPr>
              <p14:xfrm>
                <a:off x="1083157" y="1083695"/>
                <a:ext cx="102240" cy="123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D2FAA1-56FA-44B7-4C08-744FAF4FC94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74157" y="1075055"/>
                  <a:ext cx="119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E515EC-B8AB-9C5C-A0C3-B37D0E4F50E8}"/>
                    </a:ext>
                  </a:extLst>
                </p14:cNvPr>
                <p14:cNvContentPartPr/>
                <p14:nvPr/>
              </p14:nvContentPartPr>
              <p14:xfrm>
                <a:off x="1212397" y="1108535"/>
                <a:ext cx="769680" cy="318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E515EC-B8AB-9C5C-A0C3-B37D0E4F50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03397" y="1099535"/>
                  <a:ext cx="7873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1D06520-E22E-CC33-3883-500B0D7FFB2F}"/>
                    </a:ext>
                  </a:extLst>
                </p14:cNvPr>
                <p14:cNvContentPartPr/>
                <p14:nvPr/>
              </p14:nvContentPartPr>
              <p14:xfrm>
                <a:off x="1854277" y="1300415"/>
                <a:ext cx="479160" cy="40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1D06520-E22E-CC33-3883-500B0D7FFB2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45637" y="1291415"/>
                  <a:ext cx="49680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90C9FC-6006-0284-0B64-4B354F09A7FE}"/>
              </a:ext>
            </a:extLst>
          </p:cNvPr>
          <p:cNvGrpSpPr/>
          <p:nvPr/>
        </p:nvGrpSpPr>
        <p:grpSpPr>
          <a:xfrm>
            <a:off x="2660677" y="1199615"/>
            <a:ext cx="734040" cy="592560"/>
            <a:chOff x="2660677" y="1199615"/>
            <a:chExt cx="734040" cy="59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189C77-2469-ADF1-B989-D263DAD9FCDD}"/>
                    </a:ext>
                  </a:extLst>
                </p14:cNvPr>
                <p14:cNvContentPartPr/>
                <p14:nvPr/>
              </p14:nvContentPartPr>
              <p14:xfrm>
                <a:off x="2660677" y="1199615"/>
                <a:ext cx="290160" cy="475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189C77-2469-ADF1-B989-D263DAD9FCD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52037" y="1190615"/>
                  <a:ext cx="3078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0BA33B6-0E6A-C41D-BE94-97F4080FFDB1}"/>
                    </a:ext>
                  </a:extLst>
                </p14:cNvPr>
                <p14:cNvContentPartPr/>
                <p14:nvPr/>
              </p14:nvContentPartPr>
              <p14:xfrm>
                <a:off x="2764717" y="1226975"/>
                <a:ext cx="630000" cy="565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0BA33B6-0E6A-C41D-BE94-97F4080FFDB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55717" y="1217975"/>
                  <a:ext cx="647640" cy="58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8F49A8D-6620-C2B5-5D93-4AD073747DD0}"/>
              </a:ext>
            </a:extLst>
          </p:cNvPr>
          <p:cNvGrpSpPr/>
          <p:nvPr/>
        </p:nvGrpSpPr>
        <p:grpSpPr>
          <a:xfrm>
            <a:off x="4429357" y="1194575"/>
            <a:ext cx="1640160" cy="734400"/>
            <a:chOff x="4429357" y="1194575"/>
            <a:chExt cx="1640160" cy="73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037E16F-5BC2-CB4C-7CBF-F367CF52C793}"/>
                    </a:ext>
                  </a:extLst>
                </p14:cNvPr>
                <p14:cNvContentPartPr/>
                <p14:nvPr/>
              </p14:nvContentPartPr>
              <p14:xfrm>
                <a:off x="4429357" y="1327055"/>
                <a:ext cx="307440" cy="362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037E16F-5BC2-CB4C-7CBF-F367CF52C79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20357" y="1318055"/>
                  <a:ext cx="3250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CFF6A5D-00CD-95C7-C9F6-7283FF94A3A7}"/>
                    </a:ext>
                  </a:extLst>
                </p14:cNvPr>
                <p14:cNvContentPartPr/>
                <p14:nvPr/>
              </p14:nvContentPartPr>
              <p14:xfrm>
                <a:off x="5061517" y="1194575"/>
                <a:ext cx="1008000" cy="734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CFF6A5D-00CD-95C7-C9F6-7283FF94A3A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52517" y="1185935"/>
                  <a:ext cx="1025640" cy="75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93AD503-D512-2C7E-F7EA-54FFDD8241DD}"/>
              </a:ext>
            </a:extLst>
          </p:cNvPr>
          <p:cNvGrpSpPr/>
          <p:nvPr/>
        </p:nvGrpSpPr>
        <p:grpSpPr>
          <a:xfrm>
            <a:off x="6263917" y="1371335"/>
            <a:ext cx="1959840" cy="428760"/>
            <a:chOff x="6263917" y="1371335"/>
            <a:chExt cx="1959840" cy="42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DFB61BF-CF31-8FAF-FE5F-1229DBEB9A11}"/>
                    </a:ext>
                  </a:extLst>
                </p14:cNvPr>
                <p14:cNvContentPartPr/>
                <p14:nvPr/>
              </p14:nvContentPartPr>
              <p14:xfrm>
                <a:off x="6263917" y="1371335"/>
                <a:ext cx="882360" cy="390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FB61BF-CF31-8FAF-FE5F-1229DBEB9A1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54917" y="1362335"/>
                  <a:ext cx="900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1B131D-7EFC-4B55-5A1A-47C1263358CC}"/>
                    </a:ext>
                  </a:extLst>
                </p14:cNvPr>
                <p14:cNvContentPartPr/>
                <p14:nvPr/>
              </p14:nvContentPartPr>
              <p14:xfrm>
                <a:off x="7200997" y="1516775"/>
                <a:ext cx="248400" cy="150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1B131D-7EFC-4B55-5A1A-47C1263358C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91997" y="1508135"/>
                  <a:ext cx="266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680B39-B6FD-DB85-C6F9-8351FF149E7E}"/>
                    </a:ext>
                  </a:extLst>
                </p14:cNvPr>
                <p14:cNvContentPartPr/>
                <p14:nvPr/>
              </p14:nvContentPartPr>
              <p14:xfrm>
                <a:off x="7475317" y="1507055"/>
                <a:ext cx="230760" cy="293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6680B39-B6FD-DB85-C6F9-8351FF149E7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466317" y="1498415"/>
                  <a:ext cx="2484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91B254-4E9D-1C37-DA3C-D0B81F486C87}"/>
                    </a:ext>
                  </a:extLst>
                </p14:cNvPr>
                <p14:cNvContentPartPr/>
                <p14:nvPr/>
              </p14:nvContentPartPr>
              <p14:xfrm>
                <a:off x="7821277" y="1437935"/>
                <a:ext cx="402480" cy="239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91B254-4E9D-1C37-DA3C-D0B81F486C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12277" y="1429295"/>
                  <a:ext cx="42012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741BBE3-8300-B001-0AF6-CC74760B1121}"/>
                  </a:ext>
                </a:extLst>
              </p14:cNvPr>
              <p14:cNvContentPartPr/>
              <p14:nvPr/>
            </p14:nvContentPartPr>
            <p14:xfrm>
              <a:off x="1301677" y="2773175"/>
              <a:ext cx="1470240" cy="892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741BBE3-8300-B001-0AF6-CC74760B112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93037" y="2764535"/>
                <a:ext cx="1487880" cy="9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7E612F2-2556-A598-1D39-5733A1D4DCD4}"/>
                  </a:ext>
                </a:extLst>
              </p14:cNvPr>
              <p14:cNvContentPartPr/>
              <p14:nvPr/>
            </p14:nvContentPartPr>
            <p14:xfrm>
              <a:off x="1091437" y="2138135"/>
              <a:ext cx="276120" cy="494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7E612F2-2556-A598-1D39-5733A1D4DCD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82797" y="2129495"/>
                <a:ext cx="29376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A260368-6ABE-9041-16B7-5076BB8A95FC}"/>
                  </a:ext>
                </a:extLst>
              </p14:cNvPr>
              <p14:cNvContentPartPr/>
              <p14:nvPr/>
            </p14:nvContentPartPr>
            <p14:xfrm>
              <a:off x="1697317" y="2314535"/>
              <a:ext cx="315360" cy="36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A260368-6ABE-9041-16B7-5076BB8A95F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688677" y="2305895"/>
                <a:ext cx="3330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5D4E3AE-4E85-F981-2DC4-DEABD1583822}"/>
                  </a:ext>
                </a:extLst>
              </p14:cNvPr>
              <p14:cNvContentPartPr/>
              <p14:nvPr/>
            </p14:nvContentPartPr>
            <p14:xfrm>
              <a:off x="1791637" y="2502455"/>
              <a:ext cx="274680" cy="30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5D4E3AE-4E85-F981-2DC4-DEABD158382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782637" y="2493455"/>
                <a:ext cx="2923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DB3FF9-8E11-2B12-7F23-83FD162A4817}"/>
                  </a:ext>
                </a:extLst>
              </p14:cNvPr>
              <p14:cNvContentPartPr/>
              <p14:nvPr/>
            </p14:nvContentPartPr>
            <p14:xfrm>
              <a:off x="2438917" y="2265215"/>
              <a:ext cx="470520" cy="243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DB3FF9-8E11-2B12-7F23-83FD162A481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429917" y="2256575"/>
                <a:ext cx="4881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C85852D-BBAF-0D7E-5F8E-A1E654723653}"/>
                  </a:ext>
                </a:extLst>
              </p14:cNvPr>
              <p14:cNvContentPartPr/>
              <p14:nvPr/>
            </p14:nvContentPartPr>
            <p14:xfrm>
              <a:off x="3231637" y="2199695"/>
              <a:ext cx="71640" cy="30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C85852D-BBAF-0D7E-5F8E-A1E65472365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222637" y="2191055"/>
                <a:ext cx="892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A9D2C04-795F-603B-38A5-24538BD7F088}"/>
                  </a:ext>
                </a:extLst>
              </p14:cNvPr>
              <p14:cNvContentPartPr/>
              <p14:nvPr/>
            </p14:nvContentPartPr>
            <p14:xfrm>
              <a:off x="2948677" y="2356655"/>
              <a:ext cx="420480" cy="404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A9D2C04-795F-603B-38A5-24538BD7F08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940037" y="2347655"/>
                <a:ext cx="43812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BE2A46E-3F7B-DF8A-133C-73BE67A8CBE0}"/>
                  </a:ext>
                </a:extLst>
              </p14:cNvPr>
              <p14:cNvContentPartPr/>
              <p14:nvPr/>
            </p14:nvContentPartPr>
            <p14:xfrm>
              <a:off x="722437" y="3318215"/>
              <a:ext cx="7130520" cy="185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BE2A46E-3F7B-DF8A-133C-73BE67A8CBE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13797" y="3309575"/>
                <a:ext cx="71481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AA76164-E6D5-EB6C-B220-C1D412CF9DE1}"/>
                  </a:ext>
                </a:extLst>
              </p14:cNvPr>
              <p14:cNvContentPartPr/>
              <p14:nvPr/>
            </p14:nvContentPartPr>
            <p14:xfrm>
              <a:off x="1041757" y="3708815"/>
              <a:ext cx="98640" cy="283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AA76164-E6D5-EB6C-B220-C1D412CF9DE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32757" y="3700175"/>
                <a:ext cx="1162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4CADE4F-5590-5CA6-DF56-506EC78B73B7}"/>
                  </a:ext>
                </a:extLst>
              </p14:cNvPr>
              <p14:cNvContentPartPr/>
              <p14:nvPr/>
            </p14:nvContentPartPr>
            <p14:xfrm>
              <a:off x="1080637" y="3734015"/>
              <a:ext cx="172800" cy="101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4CADE4F-5590-5CA6-DF56-506EC78B73B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71997" y="3725375"/>
                <a:ext cx="19044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9F05850-C20C-34D2-E55F-BE127D7F00D4}"/>
                  </a:ext>
                </a:extLst>
              </p14:cNvPr>
              <p14:cNvContentPartPr/>
              <p14:nvPr/>
            </p14:nvContentPartPr>
            <p14:xfrm>
              <a:off x="1331197" y="3794495"/>
              <a:ext cx="484200" cy="189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9F05850-C20C-34D2-E55F-BE127D7F00D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322197" y="3785495"/>
                <a:ext cx="5018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8398FE5-B58E-832E-45D5-CEB50A83C2F7}"/>
                  </a:ext>
                </a:extLst>
              </p14:cNvPr>
              <p14:cNvContentPartPr/>
              <p14:nvPr/>
            </p14:nvContentPartPr>
            <p14:xfrm>
              <a:off x="1698757" y="3630335"/>
              <a:ext cx="826200" cy="334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8398FE5-B58E-832E-45D5-CEB50A83C2F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690117" y="3621695"/>
                <a:ext cx="8438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765D95F-404D-E4C5-DDDB-4DD7C35170CC}"/>
                  </a:ext>
                </a:extLst>
              </p14:cNvPr>
              <p14:cNvContentPartPr/>
              <p14:nvPr/>
            </p14:nvContentPartPr>
            <p14:xfrm>
              <a:off x="2403997" y="3779735"/>
              <a:ext cx="409320" cy="29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765D95F-404D-E4C5-DDDB-4DD7C35170C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395357" y="3770735"/>
                <a:ext cx="4269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A24FFA7-F158-3E79-0C23-40F1A17579DC}"/>
                  </a:ext>
                </a:extLst>
              </p14:cNvPr>
              <p14:cNvContentPartPr/>
              <p14:nvPr/>
            </p14:nvContentPartPr>
            <p14:xfrm>
              <a:off x="2765797" y="3619895"/>
              <a:ext cx="504360" cy="544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A24FFA7-F158-3E79-0C23-40F1A17579D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757157" y="3611255"/>
                <a:ext cx="52200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907AD67-9C83-372F-F377-56B2E8D4C0F9}"/>
                  </a:ext>
                </a:extLst>
              </p14:cNvPr>
              <p14:cNvContentPartPr/>
              <p14:nvPr/>
            </p14:nvContentPartPr>
            <p14:xfrm>
              <a:off x="3466717" y="3427295"/>
              <a:ext cx="284040" cy="676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907AD67-9C83-372F-F377-56B2E8D4C0F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458077" y="3418655"/>
                <a:ext cx="30168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3867B2B-9455-5A3E-2BAE-A146116261EE}"/>
                  </a:ext>
                </a:extLst>
              </p14:cNvPr>
              <p14:cNvContentPartPr/>
              <p14:nvPr/>
            </p14:nvContentPartPr>
            <p14:xfrm>
              <a:off x="3885397" y="3397055"/>
              <a:ext cx="18000" cy="308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3867B2B-9455-5A3E-2BAE-A146116261E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876397" y="3388415"/>
                <a:ext cx="356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CE3C8F0-A522-ADD5-9CF4-EF8F1B1C54EA}"/>
                  </a:ext>
                </a:extLst>
              </p14:cNvPr>
              <p14:cNvContentPartPr/>
              <p14:nvPr/>
            </p14:nvContentPartPr>
            <p14:xfrm>
              <a:off x="3968197" y="3687215"/>
              <a:ext cx="462600" cy="224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CE3C8F0-A522-ADD5-9CF4-EF8F1B1C54E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959557" y="3678215"/>
                <a:ext cx="4802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8E3EE1B-A1AC-4246-7FDF-F6F46E33FB53}"/>
                  </a:ext>
                </a:extLst>
              </p14:cNvPr>
              <p14:cNvContentPartPr/>
              <p14:nvPr/>
            </p14:nvContentPartPr>
            <p14:xfrm>
              <a:off x="1434877" y="4429895"/>
              <a:ext cx="307080" cy="206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8E3EE1B-A1AC-4246-7FDF-F6F46E33FB5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426237" y="4421255"/>
                <a:ext cx="3247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20EE556-E70F-FE8A-690B-4E6F8A667FAA}"/>
                  </a:ext>
                </a:extLst>
              </p14:cNvPr>
              <p14:cNvContentPartPr/>
              <p14:nvPr/>
            </p14:nvContentPartPr>
            <p14:xfrm>
              <a:off x="1236517" y="4387775"/>
              <a:ext cx="21240" cy="3535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20EE556-E70F-FE8A-690B-4E6F8A667FA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227517" y="4379135"/>
                <a:ext cx="388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1E6A9F3-28EB-079C-5223-0E30BD4A2094}"/>
                  </a:ext>
                </a:extLst>
              </p14:cNvPr>
              <p14:cNvContentPartPr/>
              <p14:nvPr/>
            </p14:nvContentPartPr>
            <p14:xfrm>
              <a:off x="1141837" y="4335575"/>
              <a:ext cx="196920" cy="2145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1E6A9F3-28EB-079C-5223-0E30BD4A209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132837" y="4326575"/>
                <a:ext cx="2145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6E82920-5360-84B1-3F19-EA674D40888F}"/>
                  </a:ext>
                </a:extLst>
              </p14:cNvPr>
              <p14:cNvContentPartPr/>
              <p14:nvPr/>
            </p14:nvContentPartPr>
            <p14:xfrm>
              <a:off x="1485277" y="4489295"/>
              <a:ext cx="508320" cy="2048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6E82920-5360-84B1-3F19-EA674D40888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476637" y="4480295"/>
                <a:ext cx="5259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96510DA-F9FE-5420-67C9-F84949389B04}"/>
                  </a:ext>
                </a:extLst>
              </p14:cNvPr>
              <p14:cNvContentPartPr/>
              <p14:nvPr/>
            </p14:nvContentPartPr>
            <p14:xfrm>
              <a:off x="1842037" y="4353215"/>
              <a:ext cx="208800" cy="200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96510DA-F9FE-5420-67C9-F84949389B04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833037" y="4344215"/>
                <a:ext cx="2264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B4711CB-3EE9-0A22-C65D-73536C69B4A4}"/>
                  </a:ext>
                </a:extLst>
              </p14:cNvPr>
              <p14:cNvContentPartPr/>
              <p14:nvPr/>
            </p14:nvContentPartPr>
            <p14:xfrm>
              <a:off x="2085397" y="4435655"/>
              <a:ext cx="748440" cy="3394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B4711CB-3EE9-0A22-C65D-73536C69B4A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076757" y="4427015"/>
                <a:ext cx="76608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EAA49CB-FEF1-08B8-D5D0-D427FC6F10E3}"/>
                  </a:ext>
                </a:extLst>
              </p14:cNvPr>
              <p14:cNvContentPartPr/>
              <p14:nvPr/>
            </p14:nvContentPartPr>
            <p14:xfrm>
              <a:off x="2650957" y="4468775"/>
              <a:ext cx="510840" cy="6199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EAA49CB-FEF1-08B8-D5D0-D427FC6F10E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642317" y="4459775"/>
                <a:ext cx="52848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C62C03B-CAC4-836B-93A4-7E875D516BFF}"/>
                  </a:ext>
                </a:extLst>
              </p14:cNvPr>
              <p14:cNvContentPartPr/>
              <p14:nvPr/>
            </p14:nvContentPartPr>
            <p14:xfrm>
              <a:off x="3015997" y="4534295"/>
              <a:ext cx="913320" cy="360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C62C03B-CAC4-836B-93A4-7E875D516BF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007357" y="4525295"/>
                <a:ext cx="9309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EC5220F-0F10-2A74-20A0-56AA127B88FD}"/>
                  </a:ext>
                </a:extLst>
              </p14:cNvPr>
              <p14:cNvContentPartPr/>
              <p14:nvPr/>
            </p14:nvContentPartPr>
            <p14:xfrm>
              <a:off x="4001677" y="4225055"/>
              <a:ext cx="174240" cy="2876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EC5220F-0F10-2A74-20A0-56AA127B88F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992677" y="4216415"/>
                <a:ext cx="1918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41B9D0C-5B1E-E790-7446-C9BEBE3DD808}"/>
                  </a:ext>
                </a:extLst>
              </p14:cNvPr>
              <p14:cNvContentPartPr/>
              <p14:nvPr/>
            </p14:nvContentPartPr>
            <p14:xfrm>
              <a:off x="4186357" y="4559135"/>
              <a:ext cx="536040" cy="54324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41B9D0C-5B1E-E790-7446-C9BEBE3DD80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177357" y="4550135"/>
                <a:ext cx="55368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92F22B8-2CEF-1A1A-1281-531AE8C1F550}"/>
                  </a:ext>
                </a:extLst>
              </p14:cNvPr>
              <p14:cNvContentPartPr/>
              <p14:nvPr/>
            </p14:nvContentPartPr>
            <p14:xfrm>
              <a:off x="5023357" y="4555175"/>
              <a:ext cx="37440" cy="2466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92F22B8-2CEF-1A1A-1281-531AE8C1F55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014717" y="4546535"/>
                <a:ext cx="550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EF15794-B5CC-687E-BB85-73FC6E0E97C8}"/>
                  </a:ext>
                </a:extLst>
              </p14:cNvPr>
              <p14:cNvContentPartPr/>
              <p14:nvPr/>
            </p14:nvContentPartPr>
            <p14:xfrm>
              <a:off x="5044597" y="4509815"/>
              <a:ext cx="314640" cy="393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EF15794-B5CC-687E-BB85-73FC6E0E97C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035597" y="4501175"/>
                <a:ext cx="33228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5F97B6E-B2E2-BC37-97BE-FD551FCE0F42}"/>
                  </a:ext>
                </a:extLst>
              </p14:cNvPr>
              <p14:cNvContentPartPr/>
              <p14:nvPr/>
            </p14:nvContentPartPr>
            <p14:xfrm>
              <a:off x="4910677" y="2381495"/>
              <a:ext cx="89640" cy="442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5F97B6E-B2E2-BC37-97BE-FD551FCE0F42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901677" y="2372855"/>
                <a:ext cx="10728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BC24394-AD88-B948-83D4-48E6953C37F9}"/>
                  </a:ext>
                </a:extLst>
              </p14:cNvPr>
              <p14:cNvContentPartPr/>
              <p14:nvPr/>
            </p14:nvContentPartPr>
            <p14:xfrm>
              <a:off x="4969717" y="2163695"/>
              <a:ext cx="835560" cy="758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BC24394-AD88-B948-83D4-48E6953C37F9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961077" y="2154695"/>
                <a:ext cx="85320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8D16A34-7F80-53DE-0729-A6C07E9C2B7E}"/>
                  </a:ext>
                </a:extLst>
              </p14:cNvPr>
              <p14:cNvContentPartPr/>
              <p14:nvPr/>
            </p14:nvContentPartPr>
            <p14:xfrm>
              <a:off x="4987717" y="2453855"/>
              <a:ext cx="609480" cy="485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8D16A34-7F80-53DE-0729-A6C07E9C2B7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978717" y="2444855"/>
                <a:ext cx="62712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E28BD97-805B-8BC2-A17F-65E3C242EF7E}"/>
                  </a:ext>
                </a:extLst>
              </p14:cNvPr>
              <p14:cNvContentPartPr/>
              <p14:nvPr/>
            </p14:nvContentPartPr>
            <p14:xfrm>
              <a:off x="4755157" y="3732215"/>
              <a:ext cx="66960" cy="145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E28BD97-805B-8BC2-A17F-65E3C242EF7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746157" y="3723575"/>
                <a:ext cx="846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DDEFEA7-7073-46E7-8DE9-0C1D399D7927}"/>
                  </a:ext>
                </a:extLst>
              </p14:cNvPr>
              <p14:cNvContentPartPr/>
              <p14:nvPr/>
            </p14:nvContentPartPr>
            <p14:xfrm>
              <a:off x="4821037" y="3574535"/>
              <a:ext cx="365400" cy="3974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DDEFEA7-7073-46E7-8DE9-0C1D399D792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812397" y="3565535"/>
                <a:ext cx="38304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E203921-4C00-2DEB-1C3C-6C3B7CEAC037}"/>
                  </a:ext>
                </a:extLst>
              </p14:cNvPr>
              <p14:cNvContentPartPr/>
              <p14:nvPr/>
            </p14:nvContentPartPr>
            <p14:xfrm>
              <a:off x="5626357" y="3597935"/>
              <a:ext cx="222120" cy="3211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E203921-4C00-2DEB-1C3C-6C3B7CEAC03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617357" y="3589295"/>
                <a:ext cx="2397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774C713-EA12-415D-D832-37D3D52F4529}"/>
                  </a:ext>
                </a:extLst>
              </p14:cNvPr>
              <p14:cNvContentPartPr/>
              <p14:nvPr/>
            </p14:nvContentPartPr>
            <p14:xfrm>
              <a:off x="5653717" y="3685775"/>
              <a:ext cx="336600" cy="257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774C713-EA12-415D-D832-37D3D52F452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645077" y="3677135"/>
                <a:ext cx="3542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4882BBA-E01B-62B6-52B2-882B9536A97C}"/>
                  </a:ext>
                </a:extLst>
              </p14:cNvPr>
              <p14:cNvContentPartPr/>
              <p14:nvPr/>
            </p14:nvContentPartPr>
            <p14:xfrm>
              <a:off x="6177517" y="3497855"/>
              <a:ext cx="414720" cy="4471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4882BBA-E01B-62B6-52B2-882B9536A97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168517" y="3488855"/>
                <a:ext cx="43236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1F0947D-2D17-D676-7D7C-0A287822EF2D}"/>
                  </a:ext>
                </a:extLst>
              </p14:cNvPr>
              <p14:cNvContentPartPr/>
              <p14:nvPr/>
            </p14:nvContentPartPr>
            <p14:xfrm>
              <a:off x="6771877" y="3282935"/>
              <a:ext cx="88920" cy="138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1F0947D-2D17-D676-7D7C-0A287822EF2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763237" y="3274295"/>
                <a:ext cx="1065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1627E48-019E-8136-54CB-DE476F3E4B56}"/>
                  </a:ext>
                </a:extLst>
              </p14:cNvPr>
              <p14:cNvContentPartPr/>
              <p14:nvPr/>
            </p14:nvContentPartPr>
            <p14:xfrm>
              <a:off x="6940357" y="3232535"/>
              <a:ext cx="192240" cy="7920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1627E48-019E-8136-54CB-DE476F3E4B5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931357" y="3223895"/>
                <a:ext cx="20988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7207503-44FB-9F51-0B64-8FAF9B4060BF}"/>
                  </a:ext>
                </a:extLst>
              </p14:cNvPr>
              <p14:cNvContentPartPr/>
              <p14:nvPr/>
            </p14:nvContentPartPr>
            <p14:xfrm>
              <a:off x="7388917" y="3515855"/>
              <a:ext cx="540360" cy="258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7207503-44FB-9F51-0B64-8FAF9B4060B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379917" y="3507215"/>
                <a:ext cx="5580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2E90264-2371-5F47-2986-DFA376F4A1F0}"/>
                  </a:ext>
                </a:extLst>
              </p14:cNvPr>
              <p14:cNvContentPartPr/>
              <p14:nvPr/>
            </p14:nvContentPartPr>
            <p14:xfrm>
              <a:off x="8035477" y="3470495"/>
              <a:ext cx="138960" cy="259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2E90264-2371-5F47-2986-DFA376F4A1F0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026477" y="3461495"/>
                <a:ext cx="1566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3784149-0B86-427E-147D-DB9DC8709802}"/>
                  </a:ext>
                </a:extLst>
              </p14:cNvPr>
              <p14:cNvContentPartPr/>
              <p14:nvPr/>
            </p14:nvContentPartPr>
            <p14:xfrm>
              <a:off x="8179117" y="3356015"/>
              <a:ext cx="342000" cy="714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3784149-0B86-427E-147D-DB9DC870980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170117" y="3347015"/>
                <a:ext cx="35964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6294864-B05B-7E37-EE7C-97776ADD36F8}"/>
                  </a:ext>
                </a:extLst>
              </p14:cNvPr>
              <p14:cNvContentPartPr/>
              <p14:nvPr/>
            </p14:nvContentPartPr>
            <p14:xfrm>
              <a:off x="6462277" y="3215615"/>
              <a:ext cx="72720" cy="86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6294864-B05B-7E37-EE7C-97776ADD36F8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453277" y="3206615"/>
                <a:ext cx="903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E4E4C21-AB30-640E-E6E3-8D4EAE155337}"/>
                  </a:ext>
                </a:extLst>
              </p14:cNvPr>
              <p14:cNvContentPartPr/>
              <p14:nvPr/>
            </p14:nvContentPartPr>
            <p14:xfrm>
              <a:off x="6551917" y="3046775"/>
              <a:ext cx="267840" cy="251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E4E4C21-AB30-640E-E6E3-8D4EAE155337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543277" y="3038135"/>
                <a:ext cx="28548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F96127F-BCDE-ED9B-86FC-4606EF4C95CB}"/>
              </a:ext>
            </a:extLst>
          </p:cNvPr>
          <p:cNvGrpSpPr/>
          <p:nvPr/>
        </p:nvGrpSpPr>
        <p:grpSpPr>
          <a:xfrm>
            <a:off x="5920837" y="4295255"/>
            <a:ext cx="2914920" cy="828360"/>
            <a:chOff x="5920837" y="4295255"/>
            <a:chExt cx="2914920" cy="82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69FAF0A-EE30-9F00-B044-6B64BD3971ED}"/>
                    </a:ext>
                  </a:extLst>
                </p14:cNvPr>
                <p14:cNvContentPartPr/>
                <p14:nvPr/>
              </p14:nvContentPartPr>
              <p14:xfrm>
                <a:off x="5920837" y="4505495"/>
                <a:ext cx="210600" cy="340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69FAF0A-EE30-9F00-B044-6B64BD3971E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911837" y="4496495"/>
                  <a:ext cx="2282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337921-EA0C-4FDF-7ADC-D68E0981E563}"/>
                    </a:ext>
                  </a:extLst>
                </p14:cNvPr>
                <p14:cNvContentPartPr/>
                <p14:nvPr/>
              </p14:nvContentPartPr>
              <p14:xfrm>
                <a:off x="5937757" y="4678655"/>
                <a:ext cx="347040" cy="116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337921-EA0C-4FDF-7ADC-D68E0981E56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929117" y="4669655"/>
                  <a:ext cx="364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7484F79-B4D9-830E-4B57-D6C2E07BF25B}"/>
                    </a:ext>
                  </a:extLst>
                </p14:cNvPr>
                <p14:cNvContentPartPr/>
                <p14:nvPr/>
              </p14:nvContentPartPr>
              <p14:xfrm>
                <a:off x="6341317" y="4354655"/>
                <a:ext cx="537120" cy="459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7484F79-B4D9-830E-4B57-D6C2E07BF25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332677" y="4345655"/>
                  <a:ext cx="55476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D35F398-847C-B1F4-B5B9-292CCC95D8CD}"/>
                    </a:ext>
                  </a:extLst>
                </p14:cNvPr>
                <p14:cNvContentPartPr/>
                <p14:nvPr/>
              </p14:nvContentPartPr>
              <p14:xfrm>
                <a:off x="6973477" y="4306415"/>
                <a:ext cx="30960" cy="121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D35F398-847C-B1F4-B5B9-292CCC95D8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964837" y="4297775"/>
                  <a:ext cx="48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1BE7A2F-990B-E398-044B-0B3BAAD62472}"/>
                    </a:ext>
                  </a:extLst>
                </p14:cNvPr>
                <p14:cNvContentPartPr/>
                <p14:nvPr/>
              </p14:nvContentPartPr>
              <p14:xfrm>
                <a:off x="7040797" y="4295255"/>
                <a:ext cx="344520" cy="637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1BE7A2F-990B-E398-044B-0B3BAAD6247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031797" y="4286615"/>
                  <a:ext cx="36216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230E45D-6B7D-5F69-3D73-4A39EEF6519C}"/>
                    </a:ext>
                  </a:extLst>
                </p14:cNvPr>
                <p14:cNvContentPartPr/>
                <p14:nvPr/>
              </p14:nvContentPartPr>
              <p14:xfrm>
                <a:off x="7518157" y="4491095"/>
                <a:ext cx="464040" cy="541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230E45D-6B7D-5F69-3D73-4A39EEF6519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09517" y="4482095"/>
                  <a:ext cx="48168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136F36A-B7BA-22E9-03D3-9A3DD3CA0CAF}"/>
                    </a:ext>
                  </a:extLst>
                </p14:cNvPr>
                <p14:cNvContentPartPr/>
                <p14:nvPr/>
              </p14:nvContentPartPr>
              <p14:xfrm>
                <a:off x="8241037" y="4438175"/>
                <a:ext cx="228960" cy="380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136F36A-B7BA-22E9-03D3-9A3DD3CA0CA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32037" y="4429535"/>
                  <a:ext cx="2466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25930C5-B324-D1CE-49B6-EB5E8480CBCF}"/>
                    </a:ext>
                  </a:extLst>
                </p14:cNvPr>
                <p14:cNvContentPartPr/>
                <p14:nvPr/>
              </p14:nvContentPartPr>
              <p14:xfrm>
                <a:off x="8418877" y="4365455"/>
                <a:ext cx="416880" cy="758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25930C5-B324-D1CE-49B6-EB5E8480CBC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09877" y="4356815"/>
                  <a:ext cx="434520" cy="77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542B54B-0527-9020-56B7-ACC9B3FD7F37}"/>
              </a:ext>
            </a:extLst>
          </p:cNvPr>
          <p:cNvGrpSpPr/>
          <p:nvPr/>
        </p:nvGrpSpPr>
        <p:grpSpPr>
          <a:xfrm>
            <a:off x="4428637" y="362255"/>
            <a:ext cx="1571400" cy="660240"/>
            <a:chOff x="4428637" y="362255"/>
            <a:chExt cx="1571400" cy="66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04F506F-787E-B3C8-46F3-10765BD0E1F4}"/>
                    </a:ext>
                  </a:extLst>
                </p14:cNvPr>
                <p14:cNvContentPartPr/>
                <p14:nvPr/>
              </p14:nvContentPartPr>
              <p14:xfrm>
                <a:off x="5024797" y="362255"/>
                <a:ext cx="950400" cy="628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04F506F-787E-B3C8-46F3-10765BD0E1F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15797" y="353255"/>
                  <a:ext cx="96804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EFC8E7F-3A36-92BD-4D12-08C498A62572}"/>
                    </a:ext>
                  </a:extLst>
                </p14:cNvPr>
                <p14:cNvContentPartPr/>
                <p14:nvPr/>
              </p14:nvContentPartPr>
              <p14:xfrm>
                <a:off x="4428637" y="612095"/>
                <a:ext cx="445680" cy="245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EFC8E7F-3A36-92BD-4D12-08C498A6257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419637" y="603095"/>
                  <a:ext cx="463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892408C-352C-657C-E46C-C57280059588}"/>
                    </a:ext>
                  </a:extLst>
                </p14:cNvPr>
                <p14:cNvContentPartPr/>
                <p14:nvPr/>
              </p14:nvContentPartPr>
              <p14:xfrm>
                <a:off x="5216677" y="568175"/>
                <a:ext cx="360720" cy="454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892408C-352C-657C-E46C-C5728005958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08037" y="559175"/>
                  <a:ext cx="3783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4659749-6052-789F-6DC7-6EAA7DB1A9BA}"/>
                    </a:ext>
                  </a:extLst>
                </p14:cNvPr>
                <p14:cNvContentPartPr/>
                <p14:nvPr/>
              </p14:nvContentPartPr>
              <p14:xfrm>
                <a:off x="5686477" y="589775"/>
                <a:ext cx="313560" cy="406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4659749-6052-789F-6DC7-6EAA7DB1A9B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677477" y="580775"/>
                  <a:ext cx="33120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32CE31A-B3C2-5741-2005-7755CE9083A7}"/>
              </a:ext>
            </a:extLst>
          </p:cNvPr>
          <p:cNvGrpSpPr/>
          <p:nvPr/>
        </p:nvGrpSpPr>
        <p:grpSpPr>
          <a:xfrm>
            <a:off x="963277" y="5654615"/>
            <a:ext cx="1287720" cy="663120"/>
            <a:chOff x="963277" y="5654615"/>
            <a:chExt cx="1287720" cy="66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907EB27-4A6D-8F66-7DA2-81E223BF0D77}"/>
                    </a:ext>
                  </a:extLst>
                </p14:cNvPr>
                <p14:cNvContentPartPr/>
                <p14:nvPr/>
              </p14:nvContentPartPr>
              <p14:xfrm>
                <a:off x="963277" y="5679095"/>
                <a:ext cx="208440" cy="393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907EB27-4A6D-8F66-7DA2-81E223BF0D7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4637" y="5670455"/>
                  <a:ext cx="2260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E23F3C9-3E9F-0A5C-427F-1290F64FE1CE}"/>
                    </a:ext>
                  </a:extLst>
                </p14:cNvPr>
                <p14:cNvContentPartPr/>
                <p14:nvPr/>
              </p14:nvContentPartPr>
              <p14:xfrm>
                <a:off x="1275757" y="5780255"/>
                <a:ext cx="180000" cy="189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E23F3C9-3E9F-0A5C-427F-1290F64FE1C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266757" y="5771255"/>
                  <a:ext cx="197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C6E324E-A308-7A2E-D3EE-C6D6ECFD75E8}"/>
                    </a:ext>
                  </a:extLst>
                </p14:cNvPr>
                <p14:cNvContentPartPr/>
                <p14:nvPr/>
              </p14:nvContentPartPr>
              <p14:xfrm>
                <a:off x="1603357" y="5724455"/>
                <a:ext cx="91800" cy="434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C6E324E-A308-7A2E-D3EE-C6D6ECFD75E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594717" y="5715455"/>
                  <a:ext cx="1094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E4E398A-1CD2-FC9C-2567-5EAD445A4488}"/>
                    </a:ext>
                  </a:extLst>
                </p14:cNvPr>
                <p14:cNvContentPartPr/>
                <p14:nvPr/>
              </p14:nvContentPartPr>
              <p14:xfrm>
                <a:off x="1649797" y="5654615"/>
                <a:ext cx="221040" cy="269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E4E398A-1CD2-FC9C-2567-5EAD445A448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641157" y="5645615"/>
                  <a:ext cx="238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55065B-B6A1-FDC8-850B-1D6BCBFDB7F1}"/>
                    </a:ext>
                  </a:extLst>
                </p14:cNvPr>
                <p14:cNvContentPartPr/>
                <p14:nvPr/>
              </p14:nvContentPartPr>
              <p14:xfrm>
                <a:off x="1845637" y="5720135"/>
                <a:ext cx="405360" cy="597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55065B-B6A1-FDC8-850B-1D6BCBFDB7F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836997" y="5711495"/>
                  <a:ext cx="423000" cy="61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D7F66E4-67F5-45D5-9A61-8153FC88B290}"/>
                  </a:ext>
                </a:extLst>
              </p14:cNvPr>
              <p14:cNvContentPartPr/>
              <p14:nvPr/>
            </p14:nvContentPartPr>
            <p14:xfrm>
              <a:off x="2664277" y="5543375"/>
              <a:ext cx="1342080" cy="6195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D7F66E4-67F5-45D5-9A61-8153FC88B290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2655637" y="5534735"/>
                <a:ext cx="1359720" cy="63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102D157-1BF1-92CE-C7BD-AC9DE533188D}"/>
              </a:ext>
            </a:extLst>
          </p:cNvPr>
          <p:cNvGrpSpPr/>
          <p:nvPr/>
        </p:nvGrpSpPr>
        <p:grpSpPr>
          <a:xfrm>
            <a:off x="4420717" y="5411975"/>
            <a:ext cx="2478240" cy="896040"/>
            <a:chOff x="4420717" y="5411975"/>
            <a:chExt cx="2478240" cy="89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3F0933F-C0B9-41FC-F5D0-61322E162B3B}"/>
                    </a:ext>
                  </a:extLst>
                </p14:cNvPr>
                <p14:cNvContentPartPr/>
                <p14:nvPr/>
              </p14:nvContentPartPr>
              <p14:xfrm>
                <a:off x="4475797" y="5814815"/>
                <a:ext cx="102240" cy="493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3F0933F-C0B9-41FC-F5D0-61322E162B3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466797" y="5806175"/>
                  <a:ext cx="1198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35910FD-DA96-1237-6735-D0DB2B58DE04}"/>
                    </a:ext>
                  </a:extLst>
                </p14:cNvPr>
                <p14:cNvContentPartPr/>
                <p14:nvPr/>
              </p14:nvContentPartPr>
              <p14:xfrm>
                <a:off x="4420717" y="5705375"/>
                <a:ext cx="315720" cy="212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35910FD-DA96-1237-6735-D0DB2B58DE0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12077" y="5696735"/>
                  <a:ext cx="3333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FC3A4F1-A837-4894-2AE1-BC190DDB0659}"/>
                    </a:ext>
                  </a:extLst>
                </p14:cNvPr>
                <p14:cNvContentPartPr/>
                <p14:nvPr/>
              </p14:nvContentPartPr>
              <p14:xfrm>
                <a:off x="4875397" y="5626895"/>
                <a:ext cx="939240" cy="436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FC3A4F1-A837-4894-2AE1-BC190DDB065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866397" y="5617895"/>
                  <a:ext cx="95688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0F82C3C-F533-8CEA-D96E-8C35CF8DE227}"/>
                    </a:ext>
                  </a:extLst>
                </p14:cNvPr>
                <p14:cNvContentPartPr/>
                <p14:nvPr/>
              </p14:nvContentPartPr>
              <p14:xfrm>
                <a:off x="5751997" y="5650295"/>
                <a:ext cx="263880" cy="123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0F82C3C-F533-8CEA-D96E-8C35CF8DE22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742997" y="5641295"/>
                  <a:ext cx="2815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A3BC8D6-965C-95C6-F955-60F19D90A258}"/>
                    </a:ext>
                  </a:extLst>
                </p14:cNvPr>
                <p14:cNvContentPartPr/>
                <p14:nvPr/>
              </p14:nvContentPartPr>
              <p14:xfrm>
                <a:off x="5683957" y="5411975"/>
                <a:ext cx="312840" cy="720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A3BC8D6-965C-95C6-F955-60F19D90A25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675317" y="5403335"/>
                  <a:ext cx="33048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0E26CD7-D6F9-767D-D5DD-087449EE6F07}"/>
                    </a:ext>
                  </a:extLst>
                </p14:cNvPr>
                <p14:cNvContentPartPr/>
                <p14:nvPr/>
              </p14:nvContentPartPr>
              <p14:xfrm>
                <a:off x="5819677" y="5653895"/>
                <a:ext cx="1079280" cy="4626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0E26CD7-D6F9-767D-D5DD-087449EE6F0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810677" y="5644895"/>
                  <a:ext cx="1096920" cy="48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983784D-D55A-70B9-DA51-9F6CCAD884A7}"/>
                  </a:ext>
                </a:extLst>
              </p14:cNvPr>
              <p14:cNvContentPartPr/>
              <p14:nvPr/>
            </p14:nvContentPartPr>
            <p14:xfrm>
              <a:off x="721357" y="6401615"/>
              <a:ext cx="1466280" cy="2192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983784D-D55A-70B9-DA51-9F6CCAD884A7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12717" y="6392975"/>
                <a:ext cx="14839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555FFDC-60E2-9B70-2359-860E90EE11E2}"/>
                  </a:ext>
                </a:extLst>
              </p14:cNvPr>
              <p14:cNvContentPartPr/>
              <p14:nvPr/>
            </p14:nvContentPartPr>
            <p14:xfrm>
              <a:off x="6948637" y="6120095"/>
              <a:ext cx="121320" cy="662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555FFDC-60E2-9B70-2359-860E90EE11E2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939997" y="6111095"/>
                <a:ext cx="138960" cy="8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372D5D1-451B-9D7D-A725-4D201361A3DC}"/>
              </a:ext>
            </a:extLst>
          </p:cNvPr>
          <p:cNvGrpSpPr/>
          <p:nvPr/>
        </p:nvGrpSpPr>
        <p:grpSpPr>
          <a:xfrm>
            <a:off x="9615517" y="889655"/>
            <a:ext cx="1665720" cy="1322640"/>
            <a:chOff x="9615517" y="889655"/>
            <a:chExt cx="1665720" cy="13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AEF1C7D-2C7E-F6D2-3AAE-9CAFC6921299}"/>
                    </a:ext>
                  </a:extLst>
                </p14:cNvPr>
                <p14:cNvContentPartPr/>
                <p14:nvPr/>
              </p14:nvContentPartPr>
              <p14:xfrm>
                <a:off x="9615517" y="1087655"/>
                <a:ext cx="384480" cy="378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AEF1C7D-2C7E-F6D2-3AAE-9CAFC692129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606877" y="1079015"/>
                  <a:ext cx="4021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816CFBD-14DD-5FD5-D07E-788CB9C2B259}"/>
                    </a:ext>
                  </a:extLst>
                </p14:cNvPr>
                <p14:cNvContentPartPr/>
                <p14:nvPr/>
              </p14:nvContentPartPr>
              <p14:xfrm>
                <a:off x="9980917" y="1021415"/>
                <a:ext cx="111240" cy="434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816CFBD-14DD-5FD5-D07E-788CB9C2B25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971917" y="1012775"/>
                  <a:ext cx="1288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D12340C-8A49-AE46-1F14-08B5FDEA7C4B}"/>
                    </a:ext>
                  </a:extLst>
                </p14:cNvPr>
                <p14:cNvContentPartPr/>
                <p14:nvPr/>
              </p14:nvContentPartPr>
              <p14:xfrm>
                <a:off x="9997837" y="1149575"/>
                <a:ext cx="484200" cy="245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D12340C-8A49-AE46-1F14-08B5FDEA7C4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988837" y="1140575"/>
                  <a:ext cx="501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C5A533F-4435-EE1A-C700-5AB09F287005}"/>
                    </a:ext>
                  </a:extLst>
                </p14:cNvPr>
                <p14:cNvContentPartPr/>
                <p14:nvPr/>
              </p14:nvContentPartPr>
              <p14:xfrm>
                <a:off x="10508317" y="889655"/>
                <a:ext cx="277560" cy="675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C5A533F-4435-EE1A-C700-5AB09F28700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499677" y="880655"/>
                  <a:ext cx="2952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0DDD328-CFC3-79AA-4518-16943863BAF9}"/>
                    </a:ext>
                  </a:extLst>
                </p14:cNvPr>
                <p14:cNvContentPartPr/>
                <p14:nvPr/>
              </p14:nvContentPartPr>
              <p14:xfrm>
                <a:off x="10058677" y="1707215"/>
                <a:ext cx="407160" cy="450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0DDD328-CFC3-79AA-4518-16943863BAF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049677" y="1698575"/>
                  <a:ext cx="424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496D682-C9B4-2C61-8D01-5D0A9B046C57}"/>
                    </a:ext>
                  </a:extLst>
                </p14:cNvPr>
                <p14:cNvContentPartPr/>
                <p14:nvPr/>
              </p14:nvContentPartPr>
              <p14:xfrm>
                <a:off x="10639717" y="1692455"/>
                <a:ext cx="237960" cy="468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496D682-C9B4-2C61-8D01-5D0A9B046C5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631077" y="1683815"/>
                  <a:ext cx="2556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F05799F-5BEC-8A44-6573-0DB89F0B6D4D}"/>
                    </a:ext>
                  </a:extLst>
                </p14:cNvPr>
                <p14:cNvContentPartPr/>
                <p14:nvPr/>
              </p14:nvContentPartPr>
              <p14:xfrm>
                <a:off x="10910077" y="1593455"/>
                <a:ext cx="371160" cy="82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F05799F-5BEC-8A44-6573-0DB89F0B6D4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901437" y="1584815"/>
                  <a:ext cx="388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9FF47A7-4E30-3B3F-3049-F0A82A9CC7DA}"/>
                    </a:ext>
                  </a:extLst>
                </p14:cNvPr>
                <p14:cNvContentPartPr/>
                <p14:nvPr/>
              </p14:nvContentPartPr>
              <p14:xfrm>
                <a:off x="11064157" y="1626935"/>
                <a:ext cx="128520" cy="585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9FF47A7-4E30-3B3F-3049-F0A82A9CC7D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055517" y="1618295"/>
                  <a:ext cx="146160" cy="60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E02838E-8AB2-7919-5D76-C3D2CB78DC1C}"/>
              </a:ext>
            </a:extLst>
          </p:cNvPr>
          <p:cNvGrpSpPr/>
          <p:nvPr/>
        </p:nvGrpSpPr>
        <p:grpSpPr>
          <a:xfrm>
            <a:off x="9907117" y="2465375"/>
            <a:ext cx="1947240" cy="2080080"/>
            <a:chOff x="9907117" y="2465375"/>
            <a:chExt cx="1947240" cy="20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0516BE4-3230-01E3-573E-74D41F0D7C30}"/>
                    </a:ext>
                  </a:extLst>
                </p14:cNvPr>
                <p14:cNvContentPartPr/>
                <p14:nvPr/>
              </p14:nvContentPartPr>
              <p14:xfrm>
                <a:off x="9907117" y="2580215"/>
                <a:ext cx="286560" cy="429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0516BE4-3230-01E3-573E-74D41F0D7C3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898117" y="2571575"/>
                  <a:ext cx="3042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7B380E5-D4CF-4C0E-DB80-B0DDAF7A8307}"/>
                    </a:ext>
                  </a:extLst>
                </p14:cNvPr>
                <p14:cNvContentPartPr/>
                <p14:nvPr/>
              </p14:nvContentPartPr>
              <p14:xfrm>
                <a:off x="10341277" y="2465375"/>
                <a:ext cx="735120" cy="525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7B380E5-D4CF-4C0E-DB80-B0DDAF7A830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332637" y="2456735"/>
                  <a:ext cx="7527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99D607B-EB8C-DB0C-A985-B7F60B0BAA08}"/>
                    </a:ext>
                  </a:extLst>
                </p14:cNvPr>
                <p14:cNvContentPartPr/>
                <p14:nvPr/>
              </p14:nvContentPartPr>
              <p14:xfrm>
                <a:off x="10748077" y="2731055"/>
                <a:ext cx="537120" cy="119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99D607B-EB8C-DB0C-A985-B7F60B0BAA0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739437" y="2722055"/>
                  <a:ext cx="5547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06F286F-BA98-A11A-41F3-8A69EC08D133}"/>
                    </a:ext>
                  </a:extLst>
                </p14:cNvPr>
                <p14:cNvContentPartPr/>
                <p14:nvPr/>
              </p14:nvContentPartPr>
              <p14:xfrm>
                <a:off x="10067677" y="3365375"/>
                <a:ext cx="1032840" cy="272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06F286F-BA98-A11A-41F3-8A69EC08D13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058677" y="3356375"/>
                  <a:ext cx="10504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C99079F-A765-C0E6-776C-AA1401B541EC}"/>
                    </a:ext>
                  </a:extLst>
                </p14:cNvPr>
                <p14:cNvContentPartPr/>
                <p14:nvPr/>
              </p14:nvContentPartPr>
              <p14:xfrm>
                <a:off x="11076037" y="2976215"/>
                <a:ext cx="311760" cy="8935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C99079F-A765-C0E6-776C-AA1401B541E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067397" y="2967575"/>
                  <a:ext cx="329400" cy="9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05E7A95-27B6-7776-8FFE-97A4D3771FE9}"/>
                    </a:ext>
                  </a:extLst>
                </p14:cNvPr>
                <p14:cNvContentPartPr/>
                <p14:nvPr/>
              </p14:nvContentPartPr>
              <p14:xfrm>
                <a:off x="10287637" y="4023095"/>
                <a:ext cx="59400" cy="522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05E7A95-27B6-7776-8FFE-97A4D3771FE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278997" y="4014455"/>
                  <a:ext cx="770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ACECBDE-D20E-A24D-3596-89EEB6D58242}"/>
                    </a:ext>
                  </a:extLst>
                </p14:cNvPr>
                <p14:cNvContentPartPr/>
                <p14:nvPr/>
              </p14:nvContentPartPr>
              <p14:xfrm>
                <a:off x="10269637" y="3927695"/>
                <a:ext cx="235800" cy="237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ACECBDE-D20E-A24D-3596-89EEB6D5824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260637" y="3918695"/>
                  <a:ext cx="253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586FB04-58BC-6DA9-25E8-FFAC12DE29D6}"/>
                    </a:ext>
                  </a:extLst>
                </p14:cNvPr>
                <p14:cNvContentPartPr/>
                <p14:nvPr/>
              </p14:nvContentPartPr>
              <p14:xfrm>
                <a:off x="10588597" y="4031735"/>
                <a:ext cx="542880" cy="392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586FB04-58BC-6DA9-25E8-FFAC12DE29D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579597" y="4022735"/>
                  <a:ext cx="5605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62E9876-1AA8-89C9-0829-93D24238136B}"/>
                    </a:ext>
                  </a:extLst>
                </p14:cNvPr>
                <p14:cNvContentPartPr/>
                <p14:nvPr/>
              </p14:nvContentPartPr>
              <p14:xfrm>
                <a:off x="11219677" y="3899255"/>
                <a:ext cx="98280" cy="468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62E9876-1AA8-89C9-0829-93D24238136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210677" y="3890255"/>
                  <a:ext cx="1159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5B1E3B6-FF71-9740-B077-02DD9FB840E3}"/>
                    </a:ext>
                  </a:extLst>
                </p14:cNvPr>
                <p14:cNvContentPartPr/>
                <p14:nvPr/>
              </p14:nvContentPartPr>
              <p14:xfrm>
                <a:off x="11174677" y="4006895"/>
                <a:ext cx="679680" cy="3207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5B1E3B6-FF71-9740-B077-02DD9FB840E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165677" y="3997895"/>
                  <a:ext cx="6973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E6592FA-9F07-2DA7-74F1-83F78BB8CBF1}"/>
                    </a:ext>
                  </a:extLst>
                </p14:cNvPr>
                <p14:cNvContentPartPr/>
                <p14:nvPr/>
              </p14:nvContentPartPr>
              <p14:xfrm>
                <a:off x="10920517" y="4086815"/>
                <a:ext cx="163080" cy="147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E6592FA-9F07-2DA7-74F1-83F78BB8CBF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911877" y="4077815"/>
                  <a:ext cx="180720" cy="16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577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024C768-9610-2C9F-AFA2-D54BBBAA74EF}"/>
                  </a:ext>
                </a:extLst>
              </p14:cNvPr>
              <p14:cNvContentPartPr/>
              <p14:nvPr/>
            </p14:nvContentPartPr>
            <p14:xfrm>
              <a:off x="3425317" y="4249895"/>
              <a:ext cx="2076120" cy="1854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024C768-9610-2C9F-AFA2-D54BBBAA74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6677" y="4240895"/>
                <a:ext cx="20937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5273DA7-4C80-525C-01C4-24D93034A7E7}"/>
                  </a:ext>
                </a:extLst>
              </p14:cNvPr>
              <p14:cNvContentPartPr/>
              <p14:nvPr/>
            </p14:nvContentPartPr>
            <p14:xfrm>
              <a:off x="9734677" y="3768935"/>
              <a:ext cx="1296360" cy="4532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5273DA7-4C80-525C-01C4-24D93034A7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6037" y="3760295"/>
                <a:ext cx="13140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B70FC89-8B22-7983-7192-6FC45779E80E}"/>
                  </a:ext>
                </a:extLst>
              </p14:cNvPr>
              <p14:cNvContentPartPr/>
              <p14:nvPr/>
            </p14:nvContentPartPr>
            <p14:xfrm>
              <a:off x="11053717" y="3799535"/>
              <a:ext cx="286920" cy="218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B70FC89-8B22-7983-7192-6FC45779E8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5077" y="3790535"/>
                <a:ext cx="3045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093AEE0-A0FB-5886-53CB-57B93A8538EC}"/>
                  </a:ext>
                </a:extLst>
              </p14:cNvPr>
              <p14:cNvContentPartPr/>
              <p14:nvPr/>
            </p14:nvContentPartPr>
            <p14:xfrm>
              <a:off x="11429917" y="3853895"/>
              <a:ext cx="218880" cy="1879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093AEE0-A0FB-5886-53CB-57B93A8538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21277" y="3845255"/>
                <a:ext cx="2365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378BBC9-DC28-A9A4-F8CC-2932E934AD2F}"/>
                  </a:ext>
                </a:extLst>
              </p14:cNvPr>
              <p14:cNvContentPartPr/>
              <p14:nvPr/>
            </p14:nvContentPartPr>
            <p14:xfrm>
              <a:off x="11681197" y="3650135"/>
              <a:ext cx="188280" cy="3970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378BBC9-DC28-A9A4-F8CC-2932E934AD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72557" y="3641495"/>
                <a:ext cx="2059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42384E-D12F-9EAD-9EB7-B2372E94ED8F}"/>
                  </a:ext>
                </a:extLst>
              </p14:cNvPr>
              <p14:cNvContentPartPr/>
              <p14:nvPr/>
            </p14:nvContentPartPr>
            <p14:xfrm>
              <a:off x="965437" y="510935"/>
              <a:ext cx="252360" cy="27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42384E-D12F-9EAD-9EB7-B2372E94ED8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6797" y="502295"/>
                <a:ext cx="2700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98A5F5-18F1-F4E4-F1D3-AD5EEC5DAEC8}"/>
                  </a:ext>
                </a:extLst>
              </p14:cNvPr>
              <p14:cNvContentPartPr/>
              <p14:nvPr/>
            </p14:nvContentPartPr>
            <p14:xfrm>
              <a:off x="1335517" y="519575"/>
              <a:ext cx="163080" cy="171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98A5F5-18F1-F4E4-F1D3-AD5EEC5DAE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26877" y="510575"/>
                <a:ext cx="1807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32274E-41AF-8939-1CCE-D3E1BF41CC65}"/>
                  </a:ext>
                </a:extLst>
              </p14:cNvPr>
              <p14:cNvContentPartPr/>
              <p14:nvPr/>
            </p14:nvContentPartPr>
            <p14:xfrm>
              <a:off x="1534957" y="409055"/>
              <a:ext cx="727560" cy="28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32274E-41AF-8939-1CCE-D3E1BF41CC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25957" y="400415"/>
                <a:ext cx="7452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08A436-65D0-1191-795D-8DF1578F4899}"/>
                  </a:ext>
                </a:extLst>
              </p14:cNvPr>
              <p14:cNvContentPartPr/>
              <p14:nvPr/>
            </p14:nvContentPartPr>
            <p14:xfrm>
              <a:off x="2316157" y="375215"/>
              <a:ext cx="464040" cy="30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08A436-65D0-1191-795D-8DF1578F48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7157" y="366575"/>
                <a:ext cx="4816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4C55DC-4385-AA8A-9C97-EBFD50B5651C}"/>
                  </a:ext>
                </a:extLst>
              </p14:cNvPr>
              <p14:cNvContentPartPr/>
              <p14:nvPr/>
            </p14:nvContentPartPr>
            <p14:xfrm>
              <a:off x="3255397" y="432815"/>
              <a:ext cx="10080" cy="23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4C55DC-4385-AA8A-9C97-EBFD50B565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46397" y="424175"/>
                <a:ext cx="277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875388-AB8F-0582-F5E6-EE33C10C61E0}"/>
                  </a:ext>
                </a:extLst>
              </p14:cNvPr>
              <p14:cNvContentPartPr/>
              <p14:nvPr/>
            </p14:nvContentPartPr>
            <p14:xfrm>
              <a:off x="3251077" y="357215"/>
              <a:ext cx="159120" cy="116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875388-AB8F-0582-F5E6-EE33C10C61E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42437" y="348215"/>
                <a:ext cx="1767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B9EC2D-CAEF-133A-EB18-D002C4DB5E83}"/>
                  </a:ext>
                </a:extLst>
              </p14:cNvPr>
              <p14:cNvContentPartPr/>
              <p14:nvPr/>
            </p14:nvContentPartPr>
            <p14:xfrm>
              <a:off x="3489397" y="339935"/>
              <a:ext cx="1145160" cy="281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B9EC2D-CAEF-133A-EB18-D002C4DB5E8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80757" y="330935"/>
                <a:ext cx="11628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9406FC-9998-FD3A-9362-3AEE39DBD75F}"/>
                  </a:ext>
                </a:extLst>
              </p14:cNvPr>
              <p14:cNvContentPartPr/>
              <p14:nvPr/>
            </p14:nvContentPartPr>
            <p14:xfrm>
              <a:off x="5188237" y="485375"/>
              <a:ext cx="402120" cy="235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9406FC-9998-FD3A-9362-3AEE39DBD7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79237" y="476735"/>
                <a:ext cx="419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4AAA8BD-0880-2472-C3BE-3E768A769EA3}"/>
                  </a:ext>
                </a:extLst>
              </p14:cNvPr>
              <p14:cNvContentPartPr/>
              <p14:nvPr/>
            </p14:nvContentPartPr>
            <p14:xfrm>
              <a:off x="5889517" y="528575"/>
              <a:ext cx="243000" cy="46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4AAA8BD-0880-2472-C3BE-3E768A769EA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80517" y="519935"/>
                <a:ext cx="2606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D911C73-82B7-845A-1314-1459E1E368C5}"/>
                  </a:ext>
                </a:extLst>
              </p14:cNvPr>
              <p14:cNvContentPartPr/>
              <p14:nvPr/>
            </p14:nvContentPartPr>
            <p14:xfrm>
              <a:off x="5937757" y="665735"/>
              <a:ext cx="378360" cy="25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D911C73-82B7-845A-1314-1459E1E368C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29117" y="657095"/>
                <a:ext cx="3960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D34EDE7-1E51-C058-834A-82D9DFBFE485}"/>
                  </a:ext>
                </a:extLst>
              </p14:cNvPr>
              <p14:cNvContentPartPr/>
              <p14:nvPr/>
            </p14:nvContentPartPr>
            <p14:xfrm>
              <a:off x="6457597" y="400415"/>
              <a:ext cx="244440" cy="278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D34EDE7-1E51-C058-834A-82D9DFBFE4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48957" y="391415"/>
                <a:ext cx="2620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4C9A229-870E-7919-30A3-A95D88D4F751}"/>
                  </a:ext>
                </a:extLst>
              </p14:cNvPr>
              <p14:cNvContentPartPr/>
              <p14:nvPr/>
            </p14:nvContentPartPr>
            <p14:xfrm>
              <a:off x="6642997" y="395735"/>
              <a:ext cx="278640" cy="37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4C9A229-870E-7919-30A3-A95D88D4F75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34357" y="386735"/>
                <a:ext cx="2962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C8FCD55-FBCE-3A6F-E453-3777888B9D26}"/>
                  </a:ext>
                </a:extLst>
              </p14:cNvPr>
              <p14:cNvContentPartPr/>
              <p14:nvPr/>
            </p14:nvContentPartPr>
            <p14:xfrm>
              <a:off x="6949357" y="400055"/>
              <a:ext cx="226440" cy="412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8FCD55-FBCE-3A6F-E453-3777888B9D2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40357" y="391415"/>
                <a:ext cx="2440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5583C40-8CC0-D13D-B286-B403AFF4060B}"/>
                  </a:ext>
                </a:extLst>
              </p14:cNvPr>
              <p14:cNvContentPartPr/>
              <p14:nvPr/>
            </p14:nvContentPartPr>
            <p14:xfrm>
              <a:off x="7460197" y="407975"/>
              <a:ext cx="88560" cy="42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5583C40-8CC0-D13D-B286-B403AFF4060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51197" y="399335"/>
                <a:ext cx="1062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EBEC10D-5085-C963-B0E9-CBE0E8D00EE9}"/>
                  </a:ext>
                </a:extLst>
              </p14:cNvPr>
              <p14:cNvContentPartPr/>
              <p14:nvPr/>
            </p14:nvContentPartPr>
            <p14:xfrm>
              <a:off x="7300717" y="675095"/>
              <a:ext cx="318960" cy="4532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EBEC10D-5085-C963-B0E9-CBE0E8D00EE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91717" y="666095"/>
                <a:ext cx="3366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81374D6-A859-8A95-F61D-259C90520849}"/>
                  </a:ext>
                </a:extLst>
              </p14:cNvPr>
              <p14:cNvContentPartPr/>
              <p14:nvPr/>
            </p14:nvContentPartPr>
            <p14:xfrm>
              <a:off x="1566637" y="952655"/>
              <a:ext cx="45720" cy="500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81374D6-A859-8A95-F61D-259C9052084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57637" y="943655"/>
                <a:ext cx="633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BF4F1D0-3801-C737-5A0D-CDC8E2DBCDA3}"/>
                  </a:ext>
                </a:extLst>
              </p14:cNvPr>
              <p14:cNvContentPartPr/>
              <p14:nvPr/>
            </p14:nvContentPartPr>
            <p14:xfrm>
              <a:off x="1416157" y="958775"/>
              <a:ext cx="546480" cy="218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BF4F1D0-3801-C737-5A0D-CDC8E2DBCD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07157" y="950135"/>
                <a:ext cx="5641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759E1FB-D319-C0DB-4F6A-A1A021E7F7F0}"/>
                  </a:ext>
                </a:extLst>
              </p14:cNvPr>
              <p14:cNvContentPartPr/>
              <p14:nvPr/>
            </p14:nvContentPartPr>
            <p14:xfrm>
              <a:off x="815317" y="1552775"/>
              <a:ext cx="709560" cy="352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759E1FB-D319-C0DB-4F6A-A1A021E7F7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6317" y="1544135"/>
                <a:ext cx="72720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0BCB620-DFB1-158F-46CC-EEECD3F2086B}"/>
                  </a:ext>
                </a:extLst>
              </p14:cNvPr>
              <p14:cNvContentPartPr/>
              <p14:nvPr/>
            </p14:nvContentPartPr>
            <p14:xfrm>
              <a:off x="1560877" y="1455935"/>
              <a:ext cx="434880" cy="422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0BCB620-DFB1-158F-46CC-EEECD3F2086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52237" y="1446935"/>
                <a:ext cx="45252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209BCDD-8170-350B-9942-4486F6ED54BF}"/>
                  </a:ext>
                </a:extLst>
              </p14:cNvPr>
              <p14:cNvContentPartPr/>
              <p14:nvPr/>
            </p14:nvContentPartPr>
            <p14:xfrm>
              <a:off x="1984597" y="1485815"/>
              <a:ext cx="5760" cy="54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209BCDD-8170-350B-9942-4486F6ED54B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75957" y="1477175"/>
                <a:ext cx="234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1222C1A-025A-D9D4-879A-FC315EBA681A}"/>
                  </a:ext>
                </a:extLst>
              </p14:cNvPr>
              <p14:cNvContentPartPr/>
              <p14:nvPr/>
            </p14:nvContentPartPr>
            <p14:xfrm>
              <a:off x="2123557" y="1681295"/>
              <a:ext cx="235800" cy="157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1222C1A-025A-D9D4-879A-FC315EBA681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14557" y="1672295"/>
                <a:ext cx="2534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2A06B4F-51A8-5063-450D-33EB0BE4F0EA}"/>
                  </a:ext>
                </a:extLst>
              </p14:cNvPr>
              <p14:cNvContentPartPr/>
              <p14:nvPr/>
            </p14:nvContentPartPr>
            <p14:xfrm>
              <a:off x="2419477" y="1460975"/>
              <a:ext cx="506160" cy="334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2A06B4F-51A8-5063-450D-33EB0BE4F0E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10837" y="1452335"/>
                <a:ext cx="5238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F4AB7A3-7348-3890-10F4-E5FF92646514}"/>
                  </a:ext>
                </a:extLst>
              </p14:cNvPr>
              <p14:cNvContentPartPr/>
              <p14:nvPr/>
            </p14:nvContentPartPr>
            <p14:xfrm>
              <a:off x="2818357" y="1572575"/>
              <a:ext cx="671400" cy="248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F4AB7A3-7348-3890-10F4-E5FF9264651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09357" y="1563575"/>
                <a:ext cx="6890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B4C8EF8-07E8-8C08-425B-F0C40E57D86C}"/>
                  </a:ext>
                </a:extLst>
              </p14:cNvPr>
              <p14:cNvContentPartPr/>
              <p14:nvPr/>
            </p14:nvContentPartPr>
            <p14:xfrm>
              <a:off x="3980437" y="1453775"/>
              <a:ext cx="102240" cy="314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B4C8EF8-07E8-8C08-425B-F0C40E57D86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71797" y="1445135"/>
                <a:ext cx="1198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5B45F73-344B-F7FD-2FBF-246138E04931}"/>
                  </a:ext>
                </a:extLst>
              </p14:cNvPr>
              <p14:cNvContentPartPr/>
              <p14:nvPr/>
            </p14:nvContentPartPr>
            <p14:xfrm>
              <a:off x="3863797" y="1463495"/>
              <a:ext cx="744840" cy="241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5B45F73-344B-F7FD-2FBF-246138E0493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54797" y="1454855"/>
                <a:ext cx="7624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5FE4324-B387-F349-B593-48539F2BB33C}"/>
                  </a:ext>
                </a:extLst>
              </p14:cNvPr>
              <p14:cNvContentPartPr/>
              <p14:nvPr/>
            </p14:nvContentPartPr>
            <p14:xfrm>
              <a:off x="4726357" y="1343975"/>
              <a:ext cx="551160" cy="345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5FE4324-B387-F349-B593-48539F2BB33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17717" y="1335335"/>
                <a:ext cx="5688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6DCE433-4126-4C90-C4C1-D02DEECB5B0E}"/>
                  </a:ext>
                </a:extLst>
              </p14:cNvPr>
              <p14:cNvContentPartPr/>
              <p14:nvPr/>
            </p14:nvContentPartPr>
            <p14:xfrm>
              <a:off x="5022997" y="1527935"/>
              <a:ext cx="415440" cy="80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6DCE433-4126-4C90-C4C1-D02DEECB5B0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14357" y="1519295"/>
                <a:ext cx="4330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12D9EEB-1ED0-30B0-00EC-22C667D66859}"/>
                  </a:ext>
                </a:extLst>
              </p14:cNvPr>
              <p14:cNvContentPartPr/>
              <p14:nvPr/>
            </p14:nvContentPartPr>
            <p14:xfrm>
              <a:off x="5989237" y="1276295"/>
              <a:ext cx="49320" cy="395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12D9EEB-1ED0-30B0-00EC-22C667D6685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80597" y="1267295"/>
                <a:ext cx="6696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8DDA64D-98DD-71A9-AA5F-AC83C8460663}"/>
                  </a:ext>
                </a:extLst>
              </p14:cNvPr>
              <p14:cNvContentPartPr/>
              <p14:nvPr/>
            </p14:nvContentPartPr>
            <p14:xfrm>
              <a:off x="5823997" y="1341095"/>
              <a:ext cx="1195920" cy="300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8DDA64D-98DD-71A9-AA5F-AC83C846066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815357" y="1332095"/>
                <a:ext cx="121356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A579678-8DD9-E181-99EB-D23D4B77E5AC}"/>
                  </a:ext>
                </a:extLst>
              </p14:cNvPr>
              <p14:cNvContentPartPr/>
              <p14:nvPr/>
            </p14:nvContentPartPr>
            <p14:xfrm>
              <a:off x="7357597" y="1372415"/>
              <a:ext cx="31680" cy="249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A579678-8DD9-E181-99EB-D23D4B77E5A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48957" y="1363775"/>
                <a:ext cx="493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3C03C21-C343-84E4-8D10-07EA13E738CC}"/>
                  </a:ext>
                </a:extLst>
              </p14:cNvPr>
              <p14:cNvContentPartPr/>
              <p14:nvPr/>
            </p14:nvContentPartPr>
            <p14:xfrm>
              <a:off x="7317637" y="1182335"/>
              <a:ext cx="164160" cy="183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3C03C21-C343-84E4-8D10-07EA13E738C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308997" y="1173335"/>
                <a:ext cx="1818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0079059-7246-F86B-1D16-9CC97475FC9B}"/>
                  </a:ext>
                </a:extLst>
              </p14:cNvPr>
              <p14:cNvContentPartPr/>
              <p14:nvPr/>
            </p14:nvContentPartPr>
            <p14:xfrm>
              <a:off x="7330237" y="1310135"/>
              <a:ext cx="294840" cy="328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0079059-7246-F86B-1D16-9CC97475FC9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21237" y="1301135"/>
                <a:ext cx="3124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B049E7E-C08A-064D-EB09-A53FDD7A3DAC}"/>
                  </a:ext>
                </a:extLst>
              </p14:cNvPr>
              <p14:cNvContentPartPr/>
              <p14:nvPr/>
            </p14:nvContentPartPr>
            <p14:xfrm>
              <a:off x="7649557" y="1187735"/>
              <a:ext cx="1267560" cy="377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B049E7E-C08A-064D-EB09-A53FDD7A3DA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40917" y="1178735"/>
                <a:ext cx="12852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407589C-4275-136C-0BF4-952EBBAB07D3}"/>
                  </a:ext>
                </a:extLst>
              </p14:cNvPr>
              <p14:cNvContentPartPr/>
              <p14:nvPr/>
            </p14:nvContentPartPr>
            <p14:xfrm>
              <a:off x="9314197" y="1120415"/>
              <a:ext cx="384480" cy="4950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407589C-4275-136C-0BF4-952EBBAB07D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305557" y="1111775"/>
                <a:ext cx="4021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4375841-33B2-E1F3-5579-8C07A2440214}"/>
                  </a:ext>
                </a:extLst>
              </p14:cNvPr>
              <p14:cNvContentPartPr/>
              <p14:nvPr/>
            </p14:nvContentPartPr>
            <p14:xfrm>
              <a:off x="9472597" y="1394735"/>
              <a:ext cx="399960" cy="56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4375841-33B2-E1F3-5579-8C07A244021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463957" y="1386095"/>
                <a:ext cx="4176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422721D-EEEC-80E1-CD59-7149B18A5169}"/>
                  </a:ext>
                </a:extLst>
              </p14:cNvPr>
              <p14:cNvContentPartPr/>
              <p14:nvPr/>
            </p14:nvContentPartPr>
            <p14:xfrm>
              <a:off x="10075237" y="1177655"/>
              <a:ext cx="475200" cy="264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422721D-EEEC-80E1-CD59-7149B18A516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66597" y="1168655"/>
                <a:ext cx="4928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86AA305-D985-9714-4BA9-47C58F064DEF}"/>
                  </a:ext>
                </a:extLst>
              </p14:cNvPr>
              <p14:cNvContentPartPr/>
              <p14:nvPr/>
            </p14:nvContentPartPr>
            <p14:xfrm>
              <a:off x="2208157" y="2188175"/>
              <a:ext cx="24120" cy="223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86AA305-D985-9714-4BA9-47C58F064DE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99157" y="2179175"/>
                <a:ext cx="417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1424AAC-8D43-C5CF-FC07-FB50345BDD60}"/>
                  </a:ext>
                </a:extLst>
              </p14:cNvPr>
              <p14:cNvContentPartPr/>
              <p14:nvPr/>
            </p14:nvContentPartPr>
            <p14:xfrm>
              <a:off x="2220037" y="2054975"/>
              <a:ext cx="124560" cy="127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1424AAC-8D43-C5CF-FC07-FB50345BDD6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211037" y="2045975"/>
                <a:ext cx="1422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B364C56-2C67-74B6-E609-3D167721A90B}"/>
                  </a:ext>
                </a:extLst>
              </p14:cNvPr>
              <p14:cNvContentPartPr/>
              <p14:nvPr/>
            </p14:nvContentPartPr>
            <p14:xfrm>
              <a:off x="2343877" y="2183495"/>
              <a:ext cx="253080" cy="288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B364C56-2C67-74B6-E609-3D167721A90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334877" y="2174495"/>
                <a:ext cx="2707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FA36174-BA0E-CF6A-DFBE-0E4EFECAF408}"/>
                  </a:ext>
                </a:extLst>
              </p14:cNvPr>
              <p14:cNvContentPartPr/>
              <p14:nvPr/>
            </p14:nvContentPartPr>
            <p14:xfrm>
              <a:off x="3075757" y="2257295"/>
              <a:ext cx="465840" cy="419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FA36174-BA0E-CF6A-DFBE-0E4EFECAF40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67117" y="2248655"/>
                <a:ext cx="4834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6CF0928-0373-8AA0-DE33-A242F0963657}"/>
                  </a:ext>
                </a:extLst>
              </p14:cNvPr>
              <p14:cNvContentPartPr/>
              <p14:nvPr/>
            </p14:nvContentPartPr>
            <p14:xfrm>
              <a:off x="3624037" y="2331095"/>
              <a:ext cx="9000" cy="14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6CF0928-0373-8AA0-DE33-A242F096365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15397" y="2322095"/>
                <a:ext cx="266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EDA4DDF-F259-6892-0BDE-C0C57EE8A84F}"/>
                  </a:ext>
                </a:extLst>
              </p14:cNvPr>
              <p14:cNvContentPartPr/>
              <p14:nvPr/>
            </p14:nvContentPartPr>
            <p14:xfrm>
              <a:off x="3594517" y="2119415"/>
              <a:ext cx="134280" cy="3636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EDA4DDF-F259-6892-0BDE-C0C57EE8A84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85877" y="2110415"/>
                <a:ext cx="1519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8AC8EB8-D901-58EA-93DD-6F49D7FB74E8}"/>
                  </a:ext>
                </a:extLst>
              </p14:cNvPr>
              <p14:cNvContentPartPr/>
              <p14:nvPr/>
            </p14:nvContentPartPr>
            <p14:xfrm>
              <a:off x="3829237" y="2253695"/>
              <a:ext cx="672840" cy="446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8AC8EB8-D901-58EA-93DD-6F49D7FB74E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820237" y="2245055"/>
                <a:ext cx="69048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F829D30-A26B-4590-EF3D-D708239CC7D1}"/>
                  </a:ext>
                </a:extLst>
              </p14:cNvPr>
              <p14:cNvContentPartPr/>
              <p14:nvPr/>
            </p14:nvContentPartPr>
            <p14:xfrm>
              <a:off x="4990237" y="2015375"/>
              <a:ext cx="328680" cy="4766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F829D30-A26B-4590-EF3D-D708239CC7D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81237" y="2006735"/>
                <a:ext cx="3463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8A7B19D-C43E-2392-FCF7-ADDA1876F34E}"/>
                  </a:ext>
                </a:extLst>
              </p14:cNvPr>
              <p14:cNvContentPartPr/>
              <p14:nvPr/>
            </p14:nvContentPartPr>
            <p14:xfrm>
              <a:off x="4910677" y="2181335"/>
              <a:ext cx="311760" cy="60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8A7B19D-C43E-2392-FCF7-ADDA1876F34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901677" y="2172695"/>
                <a:ext cx="3294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0A59A17-4C64-BF9B-22BA-E045DFE84A54}"/>
                  </a:ext>
                </a:extLst>
              </p14:cNvPr>
              <p14:cNvContentPartPr/>
              <p14:nvPr/>
            </p14:nvContentPartPr>
            <p14:xfrm>
              <a:off x="5807077" y="2020775"/>
              <a:ext cx="216360" cy="390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0A59A17-4C64-BF9B-22BA-E045DFE84A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98437" y="2011775"/>
                <a:ext cx="23400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9F50582-E848-10C9-B2F3-25A5329767B9}"/>
                  </a:ext>
                </a:extLst>
              </p14:cNvPr>
              <p14:cNvContentPartPr/>
              <p14:nvPr/>
            </p14:nvContentPartPr>
            <p14:xfrm>
              <a:off x="6088597" y="2142095"/>
              <a:ext cx="423000" cy="2815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9F50582-E848-10C9-B2F3-25A5329767B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79957" y="2133455"/>
                <a:ext cx="440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C0E3DC8-46E7-4865-32FD-94E3D69B7DDB}"/>
                  </a:ext>
                </a:extLst>
              </p14:cNvPr>
              <p14:cNvContentPartPr/>
              <p14:nvPr/>
            </p14:nvContentPartPr>
            <p14:xfrm>
              <a:off x="6958717" y="2096735"/>
              <a:ext cx="308520" cy="212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C0E3DC8-46E7-4865-32FD-94E3D69B7DD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949717" y="2088095"/>
                <a:ext cx="3261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B05C347-A232-36A0-48D3-4A8A5FE8A0B0}"/>
                  </a:ext>
                </a:extLst>
              </p14:cNvPr>
              <p14:cNvContentPartPr/>
              <p14:nvPr/>
            </p14:nvContentPartPr>
            <p14:xfrm>
              <a:off x="7240237" y="1998095"/>
              <a:ext cx="659160" cy="2516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B05C347-A232-36A0-48D3-4A8A5FE8A0B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31237" y="1989095"/>
                <a:ext cx="6768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F722371-E360-1511-B116-7C9972BED805}"/>
                  </a:ext>
                </a:extLst>
              </p14:cNvPr>
              <p14:cNvContentPartPr/>
              <p14:nvPr/>
            </p14:nvContentPartPr>
            <p14:xfrm>
              <a:off x="7981477" y="1985135"/>
              <a:ext cx="207000" cy="302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F722371-E360-1511-B116-7C9972BED80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972477" y="1976135"/>
                <a:ext cx="2246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8159550-5FBE-A043-CAEB-117AC10B1320}"/>
                  </a:ext>
                </a:extLst>
              </p14:cNvPr>
              <p14:cNvContentPartPr/>
              <p14:nvPr/>
            </p14:nvContentPartPr>
            <p14:xfrm>
              <a:off x="8302237" y="1890455"/>
              <a:ext cx="110160" cy="3650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8159550-5FBE-A043-CAEB-117AC10B132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293237" y="1881815"/>
                <a:ext cx="12780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AEC53E8-D090-7A82-BDD7-BD1D379162A5}"/>
                  </a:ext>
                </a:extLst>
              </p14:cNvPr>
              <p14:cNvContentPartPr/>
              <p14:nvPr/>
            </p14:nvContentPartPr>
            <p14:xfrm>
              <a:off x="8240317" y="2040215"/>
              <a:ext cx="610920" cy="1861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AEC53E8-D090-7A82-BDD7-BD1D379162A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231677" y="2031215"/>
                <a:ext cx="6285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2D3D11D-4B13-56BA-7BDD-B76DB8A917FC}"/>
                  </a:ext>
                </a:extLst>
              </p14:cNvPr>
              <p14:cNvContentPartPr/>
              <p14:nvPr/>
            </p14:nvContentPartPr>
            <p14:xfrm>
              <a:off x="8823517" y="2002415"/>
              <a:ext cx="598680" cy="239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2D3D11D-4B13-56BA-7BDD-B76DB8A917F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814877" y="1993415"/>
                <a:ext cx="6163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ACAE241-F6FF-3987-197C-04D185414DB2}"/>
                  </a:ext>
                </a:extLst>
              </p14:cNvPr>
              <p14:cNvContentPartPr/>
              <p14:nvPr/>
            </p14:nvContentPartPr>
            <p14:xfrm>
              <a:off x="9321757" y="1878215"/>
              <a:ext cx="157680" cy="345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ACAE241-F6FF-3987-197C-04D185414DB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313117" y="1869575"/>
                <a:ext cx="1753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8F84622-FAAC-4821-2E59-02DFF25B5ABB}"/>
                  </a:ext>
                </a:extLst>
              </p14:cNvPr>
              <p14:cNvContentPartPr/>
              <p14:nvPr/>
            </p14:nvContentPartPr>
            <p14:xfrm>
              <a:off x="9238957" y="1944455"/>
              <a:ext cx="627120" cy="103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8F84622-FAAC-4821-2E59-02DFF25B5AB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29957" y="1935815"/>
                <a:ext cx="644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4E379EC-00BE-7C3B-EA19-CC446F38512A}"/>
                  </a:ext>
                </a:extLst>
              </p14:cNvPr>
              <p14:cNvContentPartPr/>
              <p14:nvPr/>
            </p14:nvContentPartPr>
            <p14:xfrm>
              <a:off x="1457557" y="2698295"/>
              <a:ext cx="127440" cy="426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4E379EC-00BE-7C3B-EA19-CC446F38512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448917" y="2689655"/>
                <a:ext cx="14508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916C7D8-2624-156D-298F-38B3757C4BCD}"/>
                  </a:ext>
                </a:extLst>
              </p14:cNvPr>
              <p14:cNvContentPartPr/>
              <p14:nvPr/>
            </p14:nvContentPartPr>
            <p14:xfrm>
              <a:off x="1376197" y="2742215"/>
              <a:ext cx="1135080" cy="374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916C7D8-2624-156D-298F-38B3757C4BC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367557" y="2733575"/>
                <a:ext cx="115272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7786289-444D-8A1A-86C2-5A9D06D553E6}"/>
                  </a:ext>
                </a:extLst>
              </p14:cNvPr>
              <p14:cNvContentPartPr/>
              <p14:nvPr/>
            </p14:nvContentPartPr>
            <p14:xfrm>
              <a:off x="2591557" y="2912495"/>
              <a:ext cx="712800" cy="444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7786289-444D-8A1A-86C2-5A9D06D553E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582917" y="2903495"/>
                <a:ext cx="73044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32D73A1-7DD9-98A1-2846-15574DA01445}"/>
                  </a:ext>
                </a:extLst>
              </p14:cNvPr>
              <p14:cNvContentPartPr/>
              <p14:nvPr/>
            </p14:nvContentPartPr>
            <p14:xfrm>
              <a:off x="3418837" y="2765255"/>
              <a:ext cx="565560" cy="2894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32D73A1-7DD9-98A1-2846-15574DA0144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409837" y="2756615"/>
                <a:ext cx="5832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F5A5A65-DB4A-A37C-A472-4AE95C9F2115}"/>
                  </a:ext>
                </a:extLst>
              </p14:cNvPr>
              <p14:cNvContentPartPr/>
              <p14:nvPr/>
            </p14:nvContentPartPr>
            <p14:xfrm>
              <a:off x="3802957" y="2801615"/>
              <a:ext cx="443880" cy="120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F5A5A65-DB4A-A37C-A472-4AE95C9F211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793957" y="2792615"/>
                <a:ext cx="4615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EC47820-CDEE-E847-E772-800CC4A0E4C3}"/>
                  </a:ext>
                </a:extLst>
              </p14:cNvPr>
              <p14:cNvContentPartPr/>
              <p14:nvPr/>
            </p14:nvContentPartPr>
            <p14:xfrm>
              <a:off x="5028037" y="2686055"/>
              <a:ext cx="61560" cy="298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EC47820-CDEE-E847-E772-800CC4A0E4C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019397" y="2677055"/>
                <a:ext cx="792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F894183-C619-9CDA-4C63-C74E93E87342}"/>
                  </a:ext>
                </a:extLst>
              </p14:cNvPr>
              <p14:cNvContentPartPr/>
              <p14:nvPr/>
            </p14:nvContentPartPr>
            <p14:xfrm>
              <a:off x="4847677" y="2638175"/>
              <a:ext cx="1359360" cy="398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F894183-C619-9CDA-4C63-C74E93E8734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839037" y="2629535"/>
                <a:ext cx="13770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4930690-6E32-5B45-C52F-1D46E49D5CD5}"/>
                  </a:ext>
                </a:extLst>
              </p14:cNvPr>
              <p14:cNvContentPartPr/>
              <p14:nvPr/>
            </p14:nvContentPartPr>
            <p14:xfrm>
              <a:off x="6602317" y="2722775"/>
              <a:ext cx="41760" cy="252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4930690-6E32-5B45-C52F-1D46E49D5CD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593317" y="2713775"/>
                <a:ext cx="594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86211BB-12F8-B023-D4D3-68AC9B8CB088}"/>
                  </a:ext>
                </a:extLst>
              </p14:cNvPr>
              <p14:cNvContentPartPr/>
              <p14:nvPr/>
            </p14:nvContentPartPr>
            <p14:xfrm>
              <a:off x="6558757" y="2723855"/>
              <a:ext cx="144360" cy="1342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86211BB-12F8-B023-D4D3-68AC9B8CB08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550117" y="2715215"/>
                <a:ext cx="1620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C94015A-5F04-6F6D-F1E1-9A5BC37B5FB2}"/>
                  </a:ext>
                </a:extLst>
              </p14:cNvPr>
              <p14:cNvContentPartPr/>
              <p14:nvPr/>
            </p14:nvContentPartPr>
            <p14:xfrm>
              <a:off x="6820837" y="2705855"/>
              <a:ext cx="573120" cy="221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C94015A-5F04-6F6D-F1E1-9A5BC37B5FB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812197" y="2696855"/>
                <a:ext cx="5907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3CA0C97-8BC5-1791-CF23-C3B99C0447AE}"/>
                  </a:ext>
                </a:extLst>
              </p14:cNvPr>
              <p14:cNvContentPartPr/>
              <p14:nvPr/>
            </p14:nvContentPartPr>
            <p14:xfrm>
              <a:off x="7472077" y="2674175"/>
              <a:ext cx="515880" cy="3776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3CA0C97-8BC5-1791-CF23-C3B99C0447A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463077" y="2665175"/>
                <a:ext cx="5335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C5174E0-4642-04FA-109F-772BD43628A0}"/>
                  </a:ext>
                </a:extLst>
              </p14:cNvPr>
              <p14:cNvContentPartPr/>
              <p14:nvPr/>
            </p14:nvContentPartPr>
            <p14:xfrm>
              <a:off x="7997317" y="2646815"/>
              <a:ext cx="297720" cy="207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C5174E0-4642-04FA-109F-772BD43628A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988317" y="2638175"/>
                <a:ext cx="315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390A823-A2D6-7C15-8360-E8B10093E0FF}"/>
                  </a:ext>
                </a:extLst>
              </p14:cNvPr>
              <p14:cNvContentPartPr/>
              <p14:nvPr/>
            </p14:nvContentPartPr>
            <p14:xfrm>
              <a:off x="8314837" y="2605415"/>
              <a:ext cx="529920" cy="2995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390A823-A2D6-7C15-8360-E8B10093E0F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306197" y="2596415"/>
                <a:ext cx="54756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B738596-C38A-DBAE-8FE7-92A239971878}"/>
                  </a:ext>
                </a:extLst>
              </p14:cNvPr>
              <p14:cNvContentPartPr/>
              <p14:nvPr/>
            </p14:nvContentPartPr>
            <p14:xfrm>
              <a:off x="8988757" y="2764175"/>
              <a:ext cx="44280" cy="97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B738596-C38A-DBAE-8FE7-92A23997187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980117" y="2755175"/>
                <a:ext cx="619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22820D4-FD95-385C-7026-180059381BD5}"/>
                  </a:ext>
                </a:extLst>
              </p14:cNvPr>
              <p14:cNvContentPartPr/>
              <p14:nvPr/>
            </p14:nvContentPartPr>
            <p14:xfrm>
              <a:off x="1867237" y="3533495"/>
              <a:ext cx="260640" cy="4734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22820D4-FD95-385C-7026-180059381BD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858597" y="3524495"/>
                <a:ext cx="27828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0152EAA-11CE-FD85-0044-89465B13A0B5}"/>
                  </a:ext>
                </a:extLst>
              </p14:cNvPr>
              <p14:cNvContentPartPr/>
              <p14:nvPr/>
            </p14:nvContentPartPr>
            <p14:xfrm>
              <a:off x="2446117" y="3790175"/>
              <a:ext cx="435960" cy="154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0152EAA-11CE-FD85-0044-89465B13A0B5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437117" y="3781535"/>
                <a:ext cx="4536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65F2D13-E03E-157A-3A59-AC692EF4801A}"/>
                  </a:ext>
                </a:extLst>
              </p14:cNvPr>
              <p14:cNvContentPartPr/>
              <p14:nvPr/>
            </p14:nvContentPartPr>
            <p14:xfrm>
              <a:off x="2529637" y="3837335"/>
              <a:ext cx="609480" cy="1501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65F2D13-E03E-157A-3A59-AC692EF4801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520637" y="3828695"/>
                <a:ext cx="6271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2DF617B-4A65-0D17-AD98-720E90F4792D}"/>
                  </a:ext>
                </a:extLst>
              </p14:cNvPr>
              <p14:cNvContentPartPr/>
              <p14:nvPr/>
            </p14:nvContentPartPr>
            <p14:xfrm>
              <a:off x="3279877" y="3689015"/>
              <a:ext cx="787320" cy="262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2DF617B-4A65-0D17-AD98-720E90F4792D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271237" y="3680015"/>
                <a:ext cx="8049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9BBE22E-23AE-1084-9F9D-38D76F900178}"/>
                  </a:ext>
                </a:extLst>
              </p14:cNvPr>
              <p14:cNvContentPartPr/>
              <p14:nvPr/>
            </p14:nvContentPartPr>
            <p14:xfrm>
              <a:off x="4679197" y="3533135"/>
              <a:ext cx="36000" cy="3618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9BBE22E-23AE-1084-9F9D-38D76F90017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670557" y="3524135"/>
                <a:ext cx="536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FB131FC-C22E-4608-B6FC-0EAC4D435226}"/>
                  </a:ext>
                </a:extLst>
              </p14:cNvPr>
              <p14:cNvContentPartPr/>
              <p14:nvPr/>
            </p14:nvContentPartPr>
            <p14:xfrm>
              <a:off x="4437637" y="3595415"/>
              <a:ext cx="574920" cy="2062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FB131FC-C22E-4608-B6FC-0EAC4D43522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428997" y="3586415"/>
                <a:ext cx="5925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E7CE068-39C6-82EB-9359-01FD868D40E7}"/>
                  </a:ext>
                </a:extLst>
              </p14:cNvPr>
              <p14:cNvContentPartPr/>
              <p14:nvPr/>
            </p14:nvContentPartPr>
            <p14:xfrm>
              <a:off x="5258797" y="3424775"/>
              <a:ext cx="709560" cy="5209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E7CE068-39C6-82EB-9359-01FD868D40E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249797" y="3415775"/>
                <a:ext cx="72720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48973F0-2EDF-55AA-7A50-8A52C2737312}"/>
                  </a:ext>
                </a:extLst>
              </p14:cNvPr>
              <p14:cNvContentPartPr/>
              <p14:nvPr/>
            </p14:nvContentPartPr>
            <p14:xfrm>
              <a:off x="6421957" y="3485975"/>
              <a:ext cx="98280" cy="43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48973F0-2EDF-55AA-7A50-8A52C273731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412957" y="3477335"/>
                <a:ext cx="1159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443A651-0E60-2165-DDA5-22773286F955}"/>
                  </a:ext>
                </a:extLst>
              </p14:cNvPr>
              <p14:cNvContentPartPr/>
              <p14:nvPr/>
            </p14:nvContentPartPr>
            <p14:xfrm>
              <a:off x="6198397" y="3858935"/>
              <a:ext cx="238680" cy="3355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443A651-0E60-2165-DDA5-22773286F95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189397" y="3850295"/>
                <a:ext cx="2563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BA9E01F-A1FF-3EF9-1657-52A43C3FD0BC}"/>
                  </a:ext>
                </a:extLst>
              </p14:cNvPr>
              <p14:cNvContentPartPr/>
              <p14:nvPr/>
            </p14:nvContentPartPr>
            <p14:xfrm>
              <a:off x="7285597" y="3413615"/>
              <a:ext cx="29160" cy="1990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BA9E01F-A1FF-3EF9-1657-52A43C3FD0B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276957" y="3404975"/>
                <a:ext cx="46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398E62D-F018-D086-78DB-409588483B83}"/>
                  </a:ext>
                </a:extLst>
              </p14:cNvPr>
              <p14:cNvContentPartPr/>
              <p14:nvPr/>
            </p14:nvContentPartPr>
            <p14:xfrm>
              <a:off x="7042237" y="3270695"/>
              <a:ext cx="416160" cy="4500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398E62D-F018-D086-78DB-409588483B8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033237" y="3261695"/>
                <a:ext cx="43380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F33A839-740C-1888-35D1-0699A66212C9}"/>
                  </a:ext>
                </a:extLst>
              </p14:cNvPr>
              <p14:cNvContentPartPr/>
              <p14:nvPr/>
            </p14:nvContentPartPr>
            <p14:xfrm>
              <a:off x="7759717" y="3489935"/>
              <a:ext cx="243360" cy="1692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F33A839-740C-1888-35D1-0699A66212C9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751077" y="3481295"/>
                <a:ext cx="261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46255E8-145E-F545-EF41-25AF0D20728E}"/>
                  </a:ext>
                </a:extLst>
              </p14:cNvPr>
              <p14:cNvContentPartPr/>
              <p14:nvPr/>
            </p14:nvContentPartPr>
            <p14:xfrm>
              <a:off x="8294677" y="3339455"/>
              <a:ext cx="43920" cy="1504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46255E8-145E-F545-EF41-25AF0D20728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285677" y="3330815"/>
                <a:ext cx="615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CC1B77E-720E-67EE-6719-09239A29EEF8}"/>
                  </a:ext>
                </a:extLst>
              </p14:cNvPr>
              <p14:cNvContentPartPr/>
              <p14:nvPr/>
            </p14:nvContentPartPr>
            <p14:xfrm>
              <a:off x="8344357" y="3207695"/>
              <a:ext cx="199800" cy="3747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CC1B77E-720E-67EE-6719-09239A29EEF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335717" y="3198695"/>
                <a:ext cx="217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DA80EB7-1733-38F8-822F-35799AB0A8A6}"/>
                  </a:ext>
                </a:extLst>
              </p14:cNvPr>
              <p14:cNvContentPartPr/>
              <p14:nvPr/>
            </p14:nvContentPartPr>
            <p14:xfrm>
              <a:off x="8819557" y="3280415"/>
              <a:ext cx="657000" cy="2206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DA80EB7-1733-38F8-822F-35799AB0A8A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810557" y="3271775"/>
                <a:ext cx="67464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FA21722-9535-E836-7C26-0B9C1B1B896F}"/>
                  </a:ext>
                </a:extLst>
              </p14:cNvPr>
              <p14:cNvContentPartPr/>
              <p14:nvPr/>
            </p14:nvContentPartPr>
            <p14:xfrm>
              <a:off x="9547477" y="3075935"/>
              <a:ext cx="620280" cy="4600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FA21722-9535-E836-7C26-0B9C1B1B896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538837" y="3066935"/>
                <a:ext cx="63792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7F3472F-A735-9EFA-6CDC-A74451F99000}"/>
                  </a:ext>
                </a:extLst>
              </p14:cNvPr>
              <p14:cNvContentPartPr/>
              <p14:nvPr/>
            </p14:nvContentPartPr>
            <p14:xfrm>
              <a:off x="7140877" y="3861095"/>
              <a:ext cx="315720" cy="3171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7F3472F-A735-9EFA-6CDC-A74451F9900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132237" y="3852095"/>
                <a:ext cx="3333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4CCF564-3727-FF2F-6AD6-2CE365D16EBF}"/>
                  </a:ext>
                </a:extLst>
              </p14:cNvPr>
              <p14:cNvContentPartPr/>
              <p14:nvPr/>
            </p14:nvContentPartPr>
            <p14:xfrm>
              <a:off x="7861597" y="3995015"/>
              <a:ext cx="395280" cy="2491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4CCF564-3727-FF2F-6AD6-2CE365D16EB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852957" y="3986015"/>
                <a:ext cx="4129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AF78F179-0F75-F68D-8899-360638BE3160}"/>
                  </a:ext>
                </a:extLst>
              </p14:cNvPr>
              <p14:cNvContentPartPr/>
              <p14:nvPr/>
            </p14:nvContentPartPr>
            <p14:xfrm>
              <a:off x="8461717" y="4011935"/>
              <a:ext cx="32400" cy="2268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F78F179-0F75-F68D-8899-360638BE316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453077" y="4002935"/>
                <a:ext cx="500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C2F62D7-EB3F-E912-9887-B93834897660}"/>
                  </a:ext>
                </a:extLst>
              </p14:cNvPr>
              <p14:cNvContentPartPr/>
              <p14:nvPr/>
            </p14:nvContentPartPr>
            <p14:xfrm>
              <a:off x="8386117" y="3962615"/>
              <a:ext cx="481680" cy="3074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C2F62D7-EB3F-E912-9887-B9383489766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377117" y="3953975"/>
                <a:ext cx="4993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8166B25-174F-C90B-CF47-CEEE09517F06}"/>
                  </a:ext>
                </a:extLst>
              </p14:cNvPr>
              <p14:cNvContentPartPr/>
              <p14:nvPr/>
            </p14:nvContentPartPr>
            <p14:xfrm>
              <a:off x="9403477" y="3928055"/>
              <a:ext cx="57240" cy="3142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8166B25-174F-C90B-CF47-CEEE09517F0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394837" y="3919055"/>
                <a:ext cx="748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CC0311B-470A-D110-65C0-0D475971DFEF}"/>
                  </a:ext>
                </a:extLst>
              </p14:cNvPr>
              <p14:cNvContentPartPr/>
              <p14:nvPr/>
            </p14:nvContentPartPr>
            <p14:xfrm>
              <a:off x="9451717" y="3908975"/>
              <a:ext cx="140400" cy="1587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CC0311B-470A-D110-65C0-0D475971DFE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443077" y="3900335"/>
                <a:ext cx="1580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7AA90E6-A64B-AA4E-033F-834A33DD5FF5}"/>
                  </a:ext>
                </a:extLst>
              </p14:cNvPr>
              <p14:cNvContentPartPr/>
              <p14:nvPr/>
            </p14:nvContentPartPr>
            <p14:xfrm>
              <a:off x="2911597" y="1091615"/>
              <a:ext cx="75240" cy="2905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7AA90E6-A64B-AA4E-033F-834A33DD5FF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902597" y="1082975"/>
                <a:ext cx="928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D99BA56-5048-F478-B655-6C27419915D3}"/>
                  </a:ext>
                </a:extLst>
              </p14:cNvPr>
              <p14:cNvContentPartPr/>
              <p14:nvPr/>
            </p14:nvContentPartPr>
            <p14:xfrm>
              <a:off x="2886757" y="948695"/>
              <a:ext cx="59040" cy="442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D99BA56-5048-F478-B655-6C27419915D3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877757" y="939695"/>
                <a:ext cx="766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F99E964-3544-EA5B-0647-BAD975F9C5F0}"/>
                  </a:ext>
                </a:extLst>
              </p14:cNvPr>
              <p14:cNvContentPartPr/>
              <p14:nvPr/>
            </p14:nvContentPartPr>
            <p14:xfrm>
              <a:off x="2957317" y="908015"/>
              <a:ext cx="775440" cy="4096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F99E964-3544-EA5B-0647-BAD975F9C5F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948317" y="899015"/>
                <a:ext cx="79308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BB11872-627D-12D9-0C70-148DA490377B}"/>
                  </a:ext>
                </a:extLst>
              </p14:cNvPr>
              <p14:cNvContentPartPr/>
              <p14:nvPr/>
            </p14:nvContentPartPr>
            <p14:xfrm>
              <a:off x="3561397" y="1088375"/>
              <a:ext cx="369360" cy="464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BB11872-627D-12D9-0C70-148DA490377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3552397" y="1079735"/>
                <a:ext cx="3870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FBB9A0F-7ED0-7170-EFDC-5CA50AFB6544}"/>
                  </a:ext>
                </a:extLst>
              </p14:cNvPr>
              <p14:cNvContentPartPr/>
              <p14:nvPr/>
            </p14:nvContentPartPr>
            <p14:xfrm>
              <a:off x="4408477" y="1072175"/>
              <a:ext cx="362160" cy="4881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FBB9A0F-7ED0-7170-EFDC-5CA50AFB654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399477" y="1063535"/>
                <a:ext cx="37980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7006D9A-D66F-16B6-DFEC-D13A1A22D31C}"/>
                  </a:ext>
                </a:extLst>
              </p14:cNvPr>
              <p14:cNvContentPartPr/>
              <p14:nvPr/>
            </p14:nvContentPartPr>
            <p14:xfrm>
              <a:off x="4901317" y="956615"/>
              <a:ext cx="236880" cy="5270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7006D9A-D66F-16B6-DFEC-D13A1A22D31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892677" y="947615"/>
                <a:ext cx="254520" cy="54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2772FB6-3ACD-E897-BD9A-0C37A77E2958}"/>
              </a:ext>
            </a:extLst>
          </p:cNvPr>
          <p:cNvGrpSpPr/>
          <p:nvPr/>
        </p:nvGrpSpPr>
        <p:grpSpPr>
          <a:xfrm>
            <a:off x="130957" y="4398575"/>
            <a:ext cx="11792880" cy="2522591"/>
            <a:chOff x="130957" y="4398575"/>
            <a:chExt cx="11792880" cy="252259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DC3E062-6E43-6177-5F15-EB578FAAAB24}"/>
                    </a:ext>
                  </a:extLst>
                </p14:cNvPr>
                <p14:cNvContentPartPr/>
                <p14:nvPr/>
              </p14:nvContentPartPr>
              <p14:xfrm>
                <a:off x="7046557" y="4603775"/>
                <a:ext cx="214560" cy="333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DC3E062-6E43-6177-5F15-EB578FAAAB2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37917" y="4595135"/>
                  <a:ext cx="2322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B180640-B65F-95B8-7F90-C482BAD4B6E1}"/>
                    </a:ext>
                  </a:extLst>
                </p14:cNvPr>
                <p14:cNvContentPartPr/>
                <p14:nvPr/>
              </p14:nvContentPartPr>
              <p14:xfrm>
                <a:off x="6818317" y="4526735"/>
                <a:ext cx="490320" cy="453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B180640-B65F-95B8-7F90-C482BAD4B6E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09317" y="4518095"/>
                  <a:ext cx="50796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DA6B23F-7A22-7258-40FC-B6CBC28B4889}"/>
                    </a:ext>
                  </a:extLst>
                </p14:cNvPr>
                <p14:cNvContentPartPr/>
                <p14:nvPr/>
              </p14:nvContentPartPr>
              <p14:xfrm>
                <a:off x="7464517" y="4551935"/>
                <a:ext cx="312840" cy="32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DA6B23F-7A22-7258-40FC-B6CBC28B488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455877" y="4543295"/>
                  <a:ext cx="330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F92943E-A79C-AB1A-BA39-97AD7580F143}"/>
                    </a:ext>
                  </a:extLst>
                </p14:cNvPr>
                <p14:cNvContentPartPr/>
                <p14:nvPr/>
              </p14:nvContentPartPr>
              <p14:xfrm>
                <a:off x="7681957" y="4551215"/>
                <a:ext cx="107640" cy="274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F92943E-A79C-AB1A-BA39-97AD7580F14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673317" y="4542575"/>
                  <a:ext cx="1252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5F28297-308C-B8EE-D5AA-8F723A8BBD01}"/>
                    </a:ext>
                  </a:extLst>
                </p14:cNvPr>
                <p14:cNvContentPartPr/>
                <p14:nvPr/>
              </p14:nvContentPartPr>
              <p14:xfrm>
                <a:off x="7861597" y="4612415"/>
                <a:ext cx="778320" cy="221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5F28297-308C-B8EE-D5AA-8F723A8BBD0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852957" y="4603775"/>
                  <a:ext cx="7959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B6D41F8-90D3-5014-B82C-5D2234C61AAA}"/>
                    </a:ext>
                  </a:extLst>
                </p14:cNvPr>
                <p14:cNvContentPartPr/>
                <p14:nvPr/>
              </p14:nvContentPartPr>
              <p14:xfrm>
                <a:off x="8671597" y="4492535"/>
                <a:ext cx="1920960" cy="405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B6D41F8-90D3-5014-B82C-5D2234C61AA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662597" y="4483895"/>
                  <a:ext cx="19386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4BCE35C-E098-CBC7-ADBA-EBFF3EB6891D}"/>
                    </a:ext>
                  </a:extLst>
                </p14:cNvPr>
                <p14:cNvContentPartPr/>
                <p14:nvPr/>
              </p14:nvContentPartPr>
              <p14:xfrm>
                <a:off x="10323637" y="4626095"/>
                <a:ext cx="401400" cy="120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4BCE35C-E098-CBC7-ADBA-EBFF3EB6891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314997" y="4617095"/>
                  <a:ext cx="4190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214A280-1002-B3C6-5BE4-E76C2C960212}"/>
                    </a:ext>
                  </a:extLst>
                </p14:cNvPr>
                <p14:cNvContentPartPr/>
                <p14:nvPr/>
              </p14:nvContentPartPr>
              <p14:xfrm>
                <a:off x="10983157" y="4534295"/>
                <a:ext cx="58680" cy="227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214A280-1002-B3C6-5BE4-E76C2C96021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974157" y="4525295"/>
                  <a:ext cx="763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E983A41-74CD-4348-0BA2-7D2CC2FF2DDB}"/>
                    </a:ext>
                  </a:extLst>
                </p14:cNvPr>
                <p14:cNvContentPartPr/>
                <p14:nvPr/>
              </p14:nvContentPartPr>
              <p14:xfrm>
                <a:off x="11028157" y="4427375"/>
                <a:ext cx="274320" cy="388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E983A41-74CD-4348-0BA2-7D2CC2FF2DD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19517" y="4418375"/>
                  <a:ext cx="2919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2031807-4364-FA9D-9222-B4F19ADF4C2D}"/>
                    </a:ext>
                  </a:extLst>
                </p14:cNvPr>
                <p14:cNvContentPartPr/>
                <p14:nvPr/>
              </p14:nvContentPartPr>
              <p14:xfrm>
                <a:off x="5966197" y="5243135"/>
                <a:ext cx="160560" cy="146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2031807-4364-FA9D-9222-B4F19ADF4C2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57557" y="5234135"/>
                  <a:ext cx="178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D143A36-B9E3-9B4F-9F94-8E688481FB54}"/>
                    </a:ext>
                  </a:extLst>
                </p14:cNvPr>
                <p14:cNvContentPartPr/>
                <p14:nvPr/>
              </p14:nvContentPartPr>
              <p14:xfrm>
                <a:off x="6215317" y="5107055"/>
                <a:ext cx="117360" cy="271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D143A36-B9E3-9B4F-9F94-8E688481FB5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06677" y="5098055"/>
                  <a:ext cx="1350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F75B8C0-661A-0C6A-10F7-95C006DF64F0}"/>
                    </a:ext>
                  </a:extLst>
                </p14:cNvPr>
                <p14:cNvContentPartPr/>
                <p14:nvPr/>
              </p14:nvContentPartPr>
              <p14:xfrm>
                <a:off x="6264277" y="5294615"/>
                <a:ext cx="395280" cy="147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F75B8C0-661A-0C6A-10F7-95C006DF64F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255637" y="5285615"/>
                  <a:ext cx="412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7D147E1-7F8E-7750-C62D-70B7A05D69A0}"/>
                    </a:ext>
                  </a:extLst>
                </p14:cNvPr>
                <p14:cNvContentPartPr/>
                <p14:nvPr/>
              </p14:nvContentPartPr>
              <p14:xfrm>
                <a:off x="6742357" y="5075015"/>
                <a:ext cx="1191600" cy="465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7D147E1-7F8E-7750-C62D-70B7A05D69A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733357" y="5066375"/>
                  <a:ext cx="120924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270D16E-E8DC-F8CE-F7F6-8BB9E185A81E}"/>
                    </a:ext>
                  </a:extLst>
                </p14:cNvPr>
                <p14:cNvContentPartPr/>
                <p14:nvPr/>
              </p14:nvContentPartPr>
              <p14:xfrm>
                <a:off x="8240677" y="5111015"/>
                <a:ext cx="96840" cy="335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270D16E-E8DC-F8CE-F7F6-8BB9E185A81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232037" y="5102015"/>
                  <a:ext cx="1144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3303C64-7DC1-7054-2F11-73190F2EC755}"/>
                    </a:ext>
                  </a:extLst>
                </p14:cNvPr>
                <p14:cNvContentPartPr/>
                <p14:nvPr/>
              </p14:nvContentPartPr>
              <p14:xfrm>
                <a:off x="8446237" y="5101655"/>
                <a:ext cx="740160" cy="324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3303C64-7DC1-7054-2F11-73190F2EC75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37237" y="5093015"/>
                  <a:ext cx="757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0724B9D-BC6F-C502-A8DC-EA1F8E240A54}"/>
                    </a:ext>
                  </a:extLst>
                </p14:cNvPr>
                <p14:cNvContentPartPr/>
                <p14:nvPr/>
              </p14:nvContentPartPr>
              <p14:xfrm>
                <a:off x="9079117" y="5283815"/>
                <a:ext cx="444600" cy="64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0724B9D-BC6F-C502-A8DC-EA1F8E240A5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070117" y="5274815"/>
                  <a:ext cx="462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5B98031-BCE1-E125-029D-A5CF3F05B76D}"/>
                    </a:ext>
                  </a:extLst>
                </p14:cNvPr>
                <p14:cNvContentPartPr/>
                <p14:nvPr/>
              </p14:nvContentPartPr>
              <p14:xfrm>
                <a:off x="9732517" y="5213975"/>
                <a:ext cx="667800" cy="192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5B98031-BCE1-E125-029D-A5CF3F05B76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723877" y="5204975"/>
                  <a:ext cx="685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05677AF-D0B9-7E7E-00CB-049595A6C2EB}"/>
                    </a:ext>
                  </a:extLst>
                </p14:cNvPr>
                <p14:cNvContentPartPr/>
                <p14:nvPr/>
              </p14:nvContentPartPr>
              <p14:xfrm>
                <a:off x="10437757" y="5267255"/>
                <a:ext cx="906120" cy="200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05677AF-D0B9-7E7E-00CB-049595A6C2E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429117" y="5258615"/>
                  <a:ext cx="923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CA23991-FD17-4715-F000-E26D1AF4D35D}"/>
                    </a:ext>
                  </a:extLst>
                </p14:cNvPr>
                <p14:cNvContentPartPr/>
                <p14:nvPr/>
              </p14:nvContentPartPr>
              <p14:xfrm>
                <a:off x="11368357" y="5343935"/>
                <a:ext cx="101520" cy="127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CA23991-FD17-4715-F000-E26D1AF4D35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359357" y="5334935"/>
                  <a:ext cx="119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1E7A8B4-F8C4-E10A-E55F-904F35B1B5EA}"/>
                    </a:ext>
                  </a:extLst>
                </p14:cNvPr>
                <p14:cNvContentPartPr/>
                <p14:nvPr/>
              </p14:nvContentPartPr>
              <p14:xfrm>
                <a:off x="11477437" y="5148455"/>
                <a:ext cx="446400" cy="486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1E7A8B4-F8C4-E10A-E55F-904F35B1B5E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468797" y="5139455"/>
                  <a:ext cx="4640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EB9EB84-9804-6894-2A6E-1968A4A25A0A}"/>
                    </a:ext>
                  </a:extLst>
                </p14:cNvPr>
                <p14:cNvContentPartPr/>
                <p14:nvPr/>
              </p14:nvContentPartPr>
              <p14:xfrm>
                <a:off x="8173357" y="5524295"/>
                <a:ext cx="419040" cy="473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EB9EB84-9804-6894-2A6E-1968A4A25A0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64717" y="5515655"/>
                  <a:ext cx="43668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CA77DFB-4492-2AAB-0DAE-778B328FA95F}"/>
                    </a:ext>
                  </a:extLst>
                </p14:cNvPr>
                <p14:cNvContentPartPr/>
                <p14:nvPr/>
              </p14:nvContentPartPr>
              <p14:xfrm>
                <a:off x="8433637" y="5740295"/>
                <a:ext cx="528840" cy="62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CA77DFB-4492-2AAB-0DAE-778B328FA95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24997" y="5731295"/>
                  <a:ext cx="546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CB01E9B-1CE4-41EE-1F9E-207878C97241}"/>
                    </a:ext>
                  </a:extLst>
                </p14:cNvPr>
                <p14:cNvContentPartPr/>
                <p14:nvPr/>
              </p14:nvContentPartPr>
              <p14:xfrm>
                <a:off x="9141037" y="5692415"/>
                <a:ext cx="533160" cy="441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CB01E9B-1CE4-41EE-1F9E-207878C9724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132037" y="5683415"/>
                  <a:ext cx="5508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7D768F2-33D5-BD5C-B728-1DE38B0248EE}"/>
                    </a:ext>
                  </a:extLst>
                </p14:cNvPr>
                <p14:cNvContentPartPr/>
                <p14:nvPr/>
              </p14:nvContentPartPr>
              <p14:xfrm>
                <a:off x="245077" y="4824095"/>
                <a:ext cx="125640" cy="4312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7D768F2-33D5-BD5C-B728-1DE38B0248E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36437" y="4815455"/>
                  <a:ext cx="1432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207B8F1-64E2-D902-9711-326178D9AC42}"/>
                    </a:ext>
                  </a:extLst>
                </p14:cNvPr>
                <p14:cNvContentPartPr/>
                <p14:nvPr/>
              </p14:nvContentPartPr>
              <p14:xfrm>
                <a:off x="130957" y="4785935"/>
                <a:ext cx="239760" cy="192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207B8F1-64E2-D902-9711-326178D9AC4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21957" y="4777295"/>
                  <a:ext cx="257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EEFC129-B1AC-4CC6-1828-4865D5ED3456}"/>
                    </a:ext>
                  </a:extLst>
                </p14:cNvPr>
                <p14:cNvContentPartPr/>
                <p14:nvPr/>
              </p14:nvContentPartPr>
              <p14:xfrm>
                <a:off x="440917" y="4912295"/>
                <a:ext cx="412560" cy="253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EEFC129-B1AC-4CC6-1828-4865D5ED345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32277" y="4903655"/>
                  <a:ext cx="4302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AA9C069-1FAB-A5CC-52B6-B273FC4882DE}"/>
                    </a:ext>
                  </a:extLst>
                </p14:cNvPr>
                <p14:cNvContentPartPr/>
                <p14:nvPr/>
              </p14:nvContentPartPr>
              <p14:xfrm>
                <a:off x="689317" y="4757495"/>
                <a:ext cx="882720" cy="398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AA9C069-1FAB-A5CC-52B6-B273FC4882D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0317" y="4748855"/>
                  <a:ext cx="90036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7316D14-4309-7502-5C8C-F3D8BC365990}"/>
                    </a:ext>
                  </a:extLst>
                </p14:cNvPr>
                <p14:cNvContentPartPr/>
                <p14:nvPr/>
              </p14:nvContentPartPr>
              <p14:xfrm>
                <a:off x="1413997" y="4685495"/>
                <a:ext cx="482760" cy="745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7316D14-4309-7502-5C8C-F3D8BC36599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405357" y="4676495"/>
                  <a:ext cx="50040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11BEDB1-3014-6941-5D57-20DD86E1BD1D}"/>
                    </a:ext>
                  </a:extLst>
                </p14:cNvPr>
                <p14:cNvContentPartPr/>
                <p14:nvPr/>
              </p14:nvContentPartPr>
              <p14:xfrm>
                <a:off x="1795597" y="4398575"/>
                <a:ext cx="388440" cy="785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11BEDB1-3014-6941-5D57-20DD86E1BD1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786597" y="4389575"/>
                  <a:ext cx="40608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021B617-3B00-4136-F59F-86479D28BB34}"/>
                    </a:ext>
                  </a:extLst>
                </p14:cNvPr>
                <p14:cNvContentPartPr/>
                <p14:nvPr/>
              </p14:nvContentPartPr>
              <p14:xfrm>
                <a:off x="2123197" y="4431335"/>
                <a:ext cx="32040" cy="115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021B617-3B00-4136-F59F-86479D28BB3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114557" y="4422335"/>
                  <a:ext cx="49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EF4EB9B-4176-4E10-CC11-A7B45139613E}"/>
                    </a:ext>
                  </a:extLst>
                </p14:cNvPr>
                <p14:cNvContentPartPr/>
                <p14:nvPr/>
              </p14:nvContentPartPr>
              <p14:xfrm>
                <a:off x="2155597" y="4418735"/>
                <a:ext cx="438120" cy="645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EF4EB9B-4176-4E10-CC11-A7B45139613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146957" y="4410095"/>
                  <a:ext cx="4557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8E1643F-DCA6-4758-555D-8FC5E1C016DA}"/>
                    </a:ext>
                  </a:extLst>
                </p14:cNvPr>
                <p14:cNvContentPartPr/>
                <p14:nvPr/>
              </p14:nvContentPartPr>
              <p14:xfrm>
                <a:off x="2366197" y="4822295"/>
                <a:ext cx="117360" cy="80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8E1643F-DCA6-4758-555D-8FC5E1C016D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357557" y="4813295"/>
                  <a:ext cx="135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3F99231-9E44-2C96-BB71-DCA508BFDA4D}"/>
                    </a:ext>
                  </a:extLst>
                </p14:cNvPr>
                <p14:cNvContentPartPr/>
                <p14:nvPr/>
              </p14:nvContentPartPr>
              <p14:xfrm>
                <a:off x="2347477" y="4798535"/>
                <a:ext cx="395280" cy="3052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3F99231-9E44-2C96-BB71-DCA508BFDA4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338477" y="4789895"/>
                  <a:ext cx="412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D3FCB53-D7BA-E666-3A53-5642AB4F9513}"/>
                    </a:ext>
                  </a:extLst>
                </p14:cNvPr>
                <p14:cNvContentPartPr/>
                <p14:nvPr/>
              </p14:nvContentPartPr>
              <p14:xfrm>
                <a:off x="2878117" y="4896455"/>
                <a:ext cx="67680" cy="200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D3FCB53-D7BA-E666-3A53-5642AB4F951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69477" y="4887455"/>
                  <a:ext cx="853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7A03B9A-16F2-0EC5-41B8-A23B0B79238B}"/>
                    </a:ext>
                  </a:extLst>
                </p14:cNvPr>
                <p14:cNvContentPartPr/>
                <p14:nvPr/>
              </p14:nvContentPartPr>
              <p14:xfrm>
                <a:off x="2925637" y="4719695"/>
                <a:ext cx="291960" cy="4748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7A03B9A-16F2-0EC5-41B8-A23B0B79238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16637" y="4710695"/>
                  <a:ext cx="30960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FC1B78C-C518-A372-AF9C-3DA4467053EA}"/>
                    </a:ext>
                  </a:extLst>
                </p14:cNvPr>
                <p14:cNvContentPartPr/>
                <p14:nvPr/>
              </p14:nvContentPartPr>
              <p14:xfrm>
                <a:off x="3523597" y="4797455"/>
                <a:ext cx="213840" cy="3506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FC1B78C-C518-A372-AF9C-3DA4467053E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514597" y="4788455"/>
                  <a:ext cx="2314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B082BFC-5104-329B-B52D-A4E54F72B061}"/>
                    </a:ext>
                  </a:extLst>
                </p14:cNvPr>
                <p14:cNvContentPartPr/>
                <p14:nvPr/>
              </p14:nvContentPartPr>
              <p14:xfrm>
                <a:off x="3760477" y="5049455"/>
                <a:ext cx="58680" cy="29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B082BFC-5104-329B-B52D-A4E54F72B06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751837" y="5040455"/>
                  <a:ext cx="763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445E55A-D1A5-9564-5406-721035A40D9B}"/>
                    </a:ext>
                  </a:extLst>
                </p14:cNvPr>
                <p14:cNvContentPartPr/>
                <p14:nvPr/>
              </p14:nvContentPartPr>
              <p14:xfrm>
                <a:off x="3903397" y="4571735"/>
                <a:ext cx="583200" cy="562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445E55A-D1A5-9564-5406-721035A40D9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894757" y="4562735"/>
                  <a:ext cx="60084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65F663B-41AF-D464-A448-1FCEB06F520F}"/>
                    </a:ext>
                  </a:extLst>
                </p14:cNvPr>
                <p14:cNvContentPartPr/>
                <p14:nvPr/>
              </p14:nvContentPartPr>
              <p14:xfrm>
                <a:off x="4608997" y="4551215"/>
                <a:ext cx="13320" cy="270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65F663B-41AF-D464-A448-1FCEB06F520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99997" y="4542575"/>
                  <a:ext cx="309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B616704-816F-5ADC-B2F2-863EE939CB79}"/>
                    </a:ext>
                  </a:extLst>
                </p14:cNvPr>
                <p14:cNvContentPartPr/>
                <p14:nvPr/>
              </p14:nvContentPartPr>
              <p14:xfrm>
                <a:off x="4711237" y="5131175"/>
                <a:ext cx="44280" cy="2181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B616704-816F-5ADC-B2F2-863EE939CB7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702597" y="5122535"/>
                  <a:ext cx="61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606BC57-DE23-756B-975F-B72794C51A5A}"/>
                    </a:ext>
                  </a:extLst>
                </p14:cNvPr>
                <p14:cNvContentPartPr/>
                <p14:nvPr/>
              </p14:nvContentPartPr>
              <p14:xfrm>
                <a:off x="5010397" y="4746695"/>
                <a:ext cx="483120" cy="299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606BC57-DE23-756B-975F-B72794C51A5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001757" y="4738055"/>
                  <a:ext cx="5007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E2AB0ED-C610-FBBA-919F-B6AC8CDD22FC}"/>
                    </a:ext>
                  </a:extLst>
                </p14:cNvPr>
                <p14:cNvContentPartPr/>
                <p14:nvPr/>
              </p14:nvContentPartPr>
              <p14:xfrm>
                <a:off x="5458597" y="4616375"/>
                <a:ext cx="338400" cy="6084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E2AB0ED-C610-FBBA-919F-B6AC8CDD22F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449597" y="4607375"/>
                  <a:ext cx="35604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D903890-6F34-FDEF-3A3C-2DDEF5B1A51C}"/>
                    </a:ext>
                  </a:extLst>
                </p14:cNvPr>
                <p14:cNvContentPartPr/>
                <p14:nvPr/>
              </p14:nvContentPartPr>
              <p14:xfrm>
                <a:off x="5956837" y="4605935"/>
                <a:ext cx="73440" cy="107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D903890-6F34-FDEF-3A3C-2DDEF5B1A5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947837" y="4596935"/>
                  <a:ext cx="910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4297CCD-BA49-803C-123B-7756ACCFF7B5}"/>
                    </a:ext>
                  </a:extLst>
                </p14:cNvPr>
                <p14:cNvContentPartPr/>
                <p14:nvPr/>
              </p14:nvContentPartPr>
              <p14:xfrm>
                <a:off x="5731477" y="5057015"/>
                <a:ext cx="307440" cy="1965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4297CCD-BA49-803C-123B-7756ACCFF7B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722477" y="5048375"/>
                  <a:ext cx="325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99983BF-BEE9-6C73-BF0B-E71564046804}"/>
                    </a:ext>
                  </a:extLst>
                </p14:cNvPr>
                <p14:cNvContentPartPr/>
                <p14:nvPr/>
              </p14:nvContentPartPr>
              <p14:xfrm>
                <a:off x="223117" y="5559575"/>
                <a:ext cx="30600" cy="411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99983BF-BEE9-6C73-BF0B-E7156404680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14477" y="5550935"/>
                  <a:ext cx="482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F882DCB-C6C2-0F29-CFCF-0449EB8DD953}"/>
                    </a:ext>
                  </a:extLst>
                </p14:cNvPr>
                <p14:cNvContentPartPr/>
                <p14:nvPr/>
              </p14:nvContentPartPr>
              <p14:xfrm>
                <a:off x="215197" y="5631935"/>
                <a:ext cx="122040" cy="237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F882DCB-C6C2-0F29-CFCF-0449EB8DD95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06197" y="5623295"/>
                  <a:ext cx="139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A2A2E24-5C07-70DE-1979-BBA0962E45F1}"/>
                    </a:ext>
                  </a:extLst>
                </p14:cNvPr>
                <p14:cNvContentPartPr/>
                <p14:nvPr/>
              </p14:nvContentPartPr>
              <p14:xfrm>
                <a:off x="416797" y="5742815"/>
                <a:ext cx="384840" cy="2908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A2A2E24-5C07-70DE-1979-BBA0962E45F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08157" y="5733815"/>
                  <a:ext cx="4024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36B1DA3-C276-1B84-E38E-A2A8E32A998A}"/>
                    </a:ext>
                  </a:extLst>
                </p14:cNvPr>
                <p14:cNvContentPartPr/>
                <p14:nvPr/>
              </p14:nvContentPartPr>
              <p14:xfrm>
                <a:off x="667717" y="5615015"/>
                <a:ext cx="655200" cy="4557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36B1DA3-C276-1B84-E38E-A2A8E32A998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8717" y="5606375"/>
                  <a:ext cx="6728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583CB1F-0BCE-F05E-A069-3D3C32038691}"/>
                    </a:ext>
                  </a:extLst>
                </p14:cNvPr>
                <p14:cNvContentPartPr/>
                <p14:nvPr/>
              </p14:nvContentPartPr>
              <p14:xfrm>
                <a:off x="1233277" y="5606015"/>
                <a:ext cx="429480" cy="770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583CB1F-0BCE-F05E-A069-3D3C3203869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224277" y="5597015"/>
                  <a:ext cx="44712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EE87B9-D8A4-AE53-5C1B-09D1030C94B5}"/>
                    </a:ext>
                  </a:extLst>
                </p14:cNvPr>
                <p14:cNvContentPartPr/>
                <p14:nvPr/>
              </p14:nvContentPartPr>
              <p14:xfrm>
                <a:off x="1477357" y="5485055"/>
                <a:ext cx="495360" cy="770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EE87B9-D8A4-AE53-5C1B-09D1030C94B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468717" y="5476055"/>
                  <a:ext cx="51300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82CBA1F-1C3C-6166-4BA2-CCCC36AF6A9A}"/>
                    </a:ext>
                  </a:extLst>
                </p14:cNvPr>
                <p14:cNvContentPartPr/>
                <p14:nvPr/>
              </p14:nvContentPartPr>
              <p14:xfrm>
                <a:off x="1943557" y="5382095"/>
                <a:ext cx="83520" cy="386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82CBA1F-1C3C-6166-4BA2-CCCC36AF6A9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934917" y="5373095"/>
                  <a:ext cx="1011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5DCB4C7-B201-2CCE-F11B-F9B2B9151415}"/>
                    </a:ext>
                  </a:extLst>
                </p14:cNvPr>
                <p14:cNvContentPartPr/>
                <p14:nvPr/>
              </p14:nvContentPartPr>
              <p14:xfrm>
                <a:off x="2210677" y="5756495"/>
                <a:ext cx="364320" cy="6584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5DCB4C7-B201-2CCE-F11B-F9B2B915141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202037" y="5747855"/>
                  <a:ext cx="38196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ED57314-43B7-7711-C123-FB960E33F73A}"/>
                    </a:ext>
                  </a:extLst>
                </p14:cNvPr>
                <p14:cNvContentPartPr/>
                <p14:nvPr/>
              </p14:nvContentPartPr>
              <p14:xfrm>
                <a:off x="2680477" y="5836055"/>
                <a:ext cx="40320" cy="2638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ED57314-43B7-7711-C123-FB960E33F73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671477" y="5827055"/>
                  <a:ext cx="579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256F9CE-C4B0-78CB-9B0C-403C7397818D}"/>
                    </a:ext>
                  </a:extLst>
                </p14:cNvPr>
                <p14:cNvContentPartPr/>
                <p14:nvPr/>
              </p14:nvContentPartPr>
              <p14:xfrm>
                <a:off x="2718277" y="5699615"/>
                <a:ext cx="755280" cy="4910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256F9CE-C4B0-78CB-9B0C-403C7397818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709277" y="5690615"/>
                  <a:ext cx="7729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9C71A20-9583-6AFF-E43A-F93E1EDC31ED}"/>
                    </a:ext>
                  </a:extLst>
                </p14:cNvPr>
                <p14:cNvContentPartPr/>
                <p14:nvPr/>
              </p14:nvContentPartPr>
              <p14:xfrm>
                <a:off x="3179797" y="5852255"/>
                <a:ext cx="385560" cy="1861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9C71A20-9583-6AFF-E43A-F93E1EDC31E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171157" y="5843615"/>
                  <a:ext cx="403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032383C-D91A-2913-E3DB-C1964A42439F}"/>
                    </a:ext>
                  </a:extLst>
                </p14:cNvPr>
                <p14:cNvContentPartPr/>
                <p14:nvPr/>
              </p14:nvContentPartPr>
              <p14:xfrm>
                <a:off x="3596317" y="5576495"/>
                <a:ext cx="352080" cy="5846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032383C-D91A-2913-E3DB-C1964A42439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587317" y="5567495"/>
                  <a:ext cx="36972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DFC4688-F3D3-221C-5D92-0316F7211FE0}"/>
                    </a:ext>
                  </a:extLst>
                </p14:cNvPr>
                <p14:cNvContentPartPr/>
                <p14:nvPr/>
              </p14:nvContentPartPr>
              <p14:xfrm>
                <a:off x="3410917" y="6002015"/>
                <a:ext cx="74160" cy="968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DFC4688-F3D3-221C-5D92-0316F7211FE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402277" y="5993015"/>
                  <a:ext cx="91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4FE62EE-8D60-323B-B775-0174478E6D3A}"/>
                    </a:ext>
                  </a:extLst>
                </p14:cNvPr>
                <p14:cNvContentPartPr/>
                <p14:nvPr/>
              </p14:nvContentPartPr>
              <p14:xfrm>
                <a:off x="4174477" y="5465975"/>
                <a:ext cx="12240" cy="154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4FE62EE-8D60-323B-B775-0174478E6D3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165837" y="5456975"/>
                  <a:ext cx="29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E8E1A8-990C-9FEE-8628-EF3A3487DECC}"/>
                    </a:ext>
                  </a:extLst>
                </p14:cNvPr>
                <p14:cNvContentPartPr/>
                <p14:nvPr/>
              </p14:nvContentPartPr>
              <p14:xfrm>
                <a:off x="4228837" y="5473175"/>
                <a:ext cx="167400" cy="929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E8E1A8-990C-9FEE-8628-EF3A3487DEC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219837" y="5464175"/>
                  <a:ext cx="185040" cy="9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37923F9-6611-21B4-3D0A-67420055350D}"/>
                    </a:ext>
                  </a:extLst>
                </p14:cNvPr>
                <p14:cNvContentPartPr/>
                <p14:nvPr/>
              </p14:nvContentPartPr>
              <p14:xfrm>
                <a:off x="4617277" y="5873855"/>
                <a:ext cx="330840" cy="538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37923F9-6611-21B4-3D0A-67420055350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608637" y="5865215"/>
                  <a:ext cx="3484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53AF7A5-1DBB-3820-DC9C-49B79279F0D0}"/>
                    </a:ext>
                  </a:extLst>
                </p14:cNvPr>
                <p14:cNvContentPartPr/>
                <p14:nvPr/>
              </p14:nvContentPartPr>
              <p14:xfrm>
                <a:off x="5067277" y="5733095"/>
                <a:ext cx="189720" cy="6570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53AF7A5-1DBB-3820-DC9C-49B79279F0D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058637" y="5724095"/>
                  <a:ext cx="20736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CFEFB94-0193-D186-00B4-427B15A9FE5B}"/>
                    </a:ext>
                  </a:extLst>
                </p14:cNvPr>
                <p14:cNvContentPartPr/>
                <p14:nvPr/>
              </p14:nvContentPartPr>
              <p14:xfrm>
                <a:off x="5316757" y="5814815"/>
                <a:ext cx="228240" cy="755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CFEFB94-0193-D186-00B4-427B15A9FE5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307757" y="5806175"/>
                  <a:ext cx="24588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967E3DD-637C-2274-F07E-4298D769051F}"/>
                    </a:ext>
                  </a:extLst>
                </p14:cNvPr>
                <p14:cNvContentPartPr/>
                <p14:nvPr/>
              </p14:nvContentPartPr>
              <p14:xfrm>
                <a:off x="4206517" y="4605575"/>
                <a:ext cx="236880" cy="5778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967E3DD-637C-2274-F07E-4298D769051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197877" y="4596935"/>
                  <a:ext cx="25452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17D2FA2-CE55-523A-176F-A51EB95E58C4}"/>
                    </a:ext>
                  </a:extLst>
                </p14:cNvPr>
                <p14:cNvContentPartPr/>
                <p14:nvPr/>
              </p14:nvContentPartPr>
              <p14:xfrm>
                <a:off x="4457077" y="4889975"/>
                <a:ext cx="186120" cy="5191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17D2FA2-CE55-523A-176F-A51EB95E58C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448077" y="4881335"/>
                  <a:ext cx="20376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995B0B9-23B1-7DBA-D7AC-2837EA99AE93}"/>
                    </a:ext>
                  </a:extLst>
                </p14:cNvPr>
                <p14:cNvContentPartPr/>
                <p14:nvPr/>
              </p14:nvContentPartPr>
              <p14:xfrm>
                <a:off x="2439997" y="5309015"/>
                <a:ext cx="916560" cy="180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995B0B9-23B1-7DBA-D7AC-2837EA99AE9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431357" y="5300375"/>
                  <a:ext cx="934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9592924-6624-25EC-2E56-1562D89A914E}"/>
                    </a:ext>
                  </a:extLst>
                </p14:cNvPr>
                <p14:cNvContentPartPr/>
                <p14:nvPr/>
              </p14:nvContentPartPr>
              <p14:xfrm>
                <a:off x="2057677" y="6426455"/>
                <a:ext cx="905760" cy="1468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9592924-6624-25EC-2E56-1562D89A914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048677" y="6417455"/>
                  <a:ext cx="923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FA439E8-0880-F5C9-6117-FC1052A08C6D}"/>
                    </a:ext>
                  </a:extLst>
                </p14:cNvPr>
                <p14:cNvContentPartPr/>
                <p14:nvPr/>
              </p14:nvContentPartPr>
              <p14:xfrm>
                <a:off x="6189757" y="6287135"/>
                <a:ext cx="451080" cy="1998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FA439E8-0880-F5C9-6117-FC1052A08C6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181117" y="6278495"/>
                  <a:ext cx="468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3C63938-619A-7E05-8D4F-089FC9AC4936}"/>
                    </a:ext>
                  </a:extLst>
                </p14:cNvPr>
                <p14:cNvContentPartPr/>
                <p14:nvPr/>
              </p14:nvContentPartPr>
              <p14:xfrm>
                <a:off x="6869077" y="6259775"/>
                <a:ext cx="44280" cy="1177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3C63938-619A-7E05-8D4F-089FC9AC493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860077" y="6251135"/>
                  <a:ext cx="61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F40C876-627D-D8C2-A2FB-5C9F0DF7E68A}"/>
                    </a:ext>
                  </a:extLst>
                </p14:cNvPr>
                <p14:cNvContentPartPr/>
                <p14:nvPr/>
              </p14:nvContentPartPr>
              <p14:xfrm>
                <a:off x="6944317" y="6112175"/>
                <a:ext cx="357840" cy="3466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F40C876-627D-D8C2-A2FB-5C9F0DF7E68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935317" y="6103175"/>
                  <a:ext cx="375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0C3F83C-D588-F09A-ABDF-30DCA881AB05}"/>
                    </a:ext>
                  </a:extLst>
                </p14:cNvPr>
                <p14:cNvContentPartPr/>
                <p14:nvPr/>
              </p14:nvContentPartPr>
              <p14:xfrm>
                <a:off x="7657477" y="6230975"/>
                <a:ext cx="85320" cy="2394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0C3F83C-D588-F09A-ABDF-30DCA881AB0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648477" y="6221975"/>
                  <a:ext cx="1029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5F1E683-7EA2-3C6D-1C26-50A69B08C1DC}"/>
                    </a:ext>
                  </a:extLst>
                </p14:cNvPr>
                <p14:cNvContentPartPr/>
                <p14:nvPr/>
              </p14:nvContentPartPr>
              <p14:xfrm>
                <a:off x="7836757" y="6121175"/>
                <a:ext cx="409680" cy="2966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5F1E683-7EA2-3C6D-1C26-50A69B08C1D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828117" y="6112535"/>
                  <a:ext cx="427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945DC8D-C8EF-7CA1-8242-D438D43288DE}"/>
                    </a:ext>
                  </a:extLst>
                </p14:cNvPr>
                <p14:cNvContentPartPr/>
                <p14:nvPr/>
              </p14:nvContentPartPr>
              <p14:xfrm>
                <a:off x="5920117" y="6025415"/>
                <a:ext cx="1654920" cy="871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945DC8D-C8EF-7CA1-8242-D438D43288D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911477" y="6016775"/>
                  <a:ext cx="1672560" cy="88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517883C-A139-56A3-60FF-599E9A58FE80}"/>
                    </a:ext>
                  </a:extLst>
                </p14:cNvPr>
                <p14:cNvContentPartPr/>
                <p14:nvPr/>
              </p14:nvContentPartPr>
              <p14:xfrm>
                <a:off x="7856557" y="6178126"/>
                <a:ext cx="103680" cy="468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517883C-A139-56A3-60FF-599E9A58FE8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847557" y="6169126"/>
                  <a:ext cx="121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390A98D-608E-9EBE-8F14-D10110D74BA6}"/>
                    </a:ext>
                  </a:extLst>
                </p14:cNvPr>
                <p14:cNvContentPartPr/>
                <p14:nvPr/>
              </p14:nvContentPartPr>
              <p14:xfrm>
                <a:off x="7469557" y="6139246"/>
                <a:ext cx="380520" cy="6084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390A98D-608E-9EBE-8F14-D10110D74BA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460557" y="6130246"/>
                  <a:ext cx="39816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511750F-4D4F-0E70-751B-B43873952B68}"/>
                    </a:ext>
                  </a:extLst>
                </p14:cNvPr>
                <p14:cNvContentPartPr/>
                <p14:nvPr/>
              </p14:nvContentPartPr>
              <p14:xfrm>
                <a:off x="7783837" y="6157246"/>
                <a:ext cx="376200" cy="5374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511750F-4D4F-0E70-751B-B43873952B6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775197" y="6148246"/>
                  <a:ext cx="3938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491EFBC-51F6-BAF7-D169-6A36A11FF061}"/>
                    </a:ext>
                  </a:extLst>
                </p14:cNvPr>
                <p14:cNvContentPartPr/>
                <p14:nvPr/>
              </p14:nvContentPartPr>
              <p14:xfrm>
                <a:off x="6617077" y="5927926"/>
                <a:ext cx="1763280" cy="9932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491EFBC-51F6-BAF7-D169-6A36A11FF06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608437" y="5918926"/>
                  <a:ext cx="1780920" cy="10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F203C6E-16F8-282D-EE49-8121CC358DFA}"/>
                    </a:ext>
                  </a:extLst>
                </p14:cNvPr>
                <p14:cNvContentPartPr/>
                <p14:nvPr/>
              </p14:nvContentPartPr>
              <p14:xfrm>
                <a:off x="8545957" y="6186977"/>
                <a:ext cx="43560" cy="4849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F203C6E-16F8-282D-EE49-8121CC358DF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537317" y="6178337"/>
                  <a:ext cx="6120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A25775F-3FB3-8FF4-7DC8-D6249DE348DA}"/>
                    </a:ext>
                  </a:extLst>
                </p14:cNvPr>
                <p14:cNvContentPartPr/>
                <p14:nvPr/>
              </p14:nvContentPartPr>
              <p14:xfrm>
                <a:off x="8549917" y="6012737"/>
                <a:ext cx="2578680" cy="7750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A25775F-3FB3-8FF4-7DC8-D6249DE348D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541277" y="6003737"/>
                  <a:ext cx="259632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AB8CBF1-8451-E31D-D031-69D87E38FD31}"/>
                    </a:ext>
                  </a:extLst>
                </p14:cNvPr>
                <p14:cNvContentPartPr/>
                <p14:nvPr/>
              </p14:nvContentPartPr>
              <p14:xfrm>
                <a:off x="8875357" y="6373817"/>
                <a:ext cx="327600" cy="3272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AB8CBF1-8451-E31D-D031-69D87E38FD3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866357" y="6365177"/>
                  <a:ext cx="3452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FAA3226-7C52-7512-512C-ACC442953BB7}"/>
                    </a:ext>
                  </a:extLst>
                </p14:cNvPr>
                <p14:cNvContentPartPr/>
                <p14:nvPr/>
              </p14:nvContentPartPr>
              <p14:xfrm>
                <a:off x="9481237" y="6417377"/>
                <a:ext cx="50040" cy="1324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FAA3226-7C52-7512-512C-ACC442953BB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472597" y="6408377"/>
                  <a:ext cx="676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ED54D01-E2C6-F44B-6BB2-F178817EE2C0}"/>
                    </a:ext>
                  </a:extLst>
                </p14:cNvPr>
                <p14:cNvContentPartPr/>
                <p14:nvPr/>
              </p14:nvContentPartPr>
              <p14:xfrm>
                <a:off x="9471157" y="6216137"/>
                <a:ext cx="325080" cy="3189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ED54D01-E2C6-F44B-6BB2-F178817EE2C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462157" y="6207137"/>
                  <a:ext cx="3427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6A7D5E3-1138-D463-D00F-A7A7A9CEFBCB}"/>
                    </a:ext>
                  </a:extLst>
                </p14:cNvPr>
                <p14:cNvContentPartPr/>
                <p14:nvPr/>
              </p14:nvContentPartPr>
              <p14:xfrm>
                <a:off x="10078837" y="6249977"/>
                <a:ext cx="397440" cy="4118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6A7D5E3-1138-D463-D00F-A7A7A9CEFBC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070197" y="6241337"/>
                  <a:ext cx="4150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DBD2921-6FE0-8C2A-E13D-6B8FC804E2D5}"/>
                    </a:ext>
                  </a:extLst>
                </p14:cNvPr>
                <p14:cNvContentPartPr/>
                <p14:nvPr/>
              </p14:nvContentPartPr>
              <p14:xfrm>
                <a:off x="10536397" y="6248177"/>
                <a:ext cx="200160" cy="3096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DBD2921-6FE0-8C2A-E13D-6B8FC804E2D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527757" y="6239177"/>
                  <a:ext cx="217800" cy="327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133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54D14AE-B0F6-E394-6AB1-A6FAF008A67E}"/>
                  </a:ext>
                </a:extLst>
              </p14:cNvPr>
              <p14:cNvContentPartPr/>
              <p14:nvPr/>
            </p14:nvContentPartPr>
            <p14:xfrm>
              <a:off x="3674077" y="928895"/>
              <a:ext cx="652320" cy="212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54D14AE-B0F6-E394-6AB1-A6FAF008A6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5437" y="920255"/>
                <a:ext cx="6699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9E1DBB-5B1F-ABA0-D5DB-BBAE87EBF766}"/>
                  </a:ext>
                </a:extLst>
              </p14:cNvPr>
              <p14:cNvContentPartPr/>
              <p14:nvPr/>
            </p14:nvContentPartPr>
            <p14:xfrm>
              <a:off x="3737797" y="920615"/>
              <a:ext cx="1823400" cy="223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9E1DBB-5B1F-ABA0-D5DB-BBAE87EBF7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9157" y="911615"/>
                <a:ext cx="18410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220B310-6098-2D29-140E-C4A1B849DA58}"/>
                  </a:ext>
                </a:extLst>
              </p14:cNvPr>
              <p14:cNvContentPartPr/>
              <p14:nvPr/>
            </p14:nvContentPartPr>
            <p14:xfrm>
              <a:off x="2600917" y="1190615"/>
              <a:ext cx="2504160" cy="1190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220B310-6098-2D29-140E-C4A1B849DA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2277" y="1181975"/>
                <a:ext cx="2521800" cy="120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02CD1AD5-9EBE-B469-CD2B-B8ECCB48181D}"/>
              </a:ext>
            </a:extLst>
          </p:cNvPr>
          <p:cNvGrpSpPr/>
          <p:nvPr/>
        </p:nvGrpSpPr>
        <p:grpSpPr>
          <a:xfrm>
            <a:off x="1343437" y="219695"/>
            <a:ext cx="10120680" cy="5599440"/>
            <a:chOff x="1343437" y="219695"/>
            <a:chExt cx="10120680" cy="55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2A548C3-155C-E120-201F-5EFF004760C3}"/>
                    </a:ext>
                  </a:extLst>
                </p14:cNvPr>
                <p14:cNvContentPartPr/>
                <p14:nvPr/>
              </p14:nvContentPartPr>
              <p14:xfrm>
                <a:off x="2290597" y="520295"/>
                <a:ext cx="408600" cy="285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2A548C3-155C-E120-201F-5EFF004760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1597" y="511655"/>
                  <a:ext cx="4262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1500DA6-1718-B87F-6744-AE24C205196A}"/>
                    </a:ext>
                  </a:extLst>
                </p14:cNvPr>
                <p14:cNvContentPartPr/>
                <p14:nvPr/>
              </p14:nvContentPartPr>
              <p14:xfrm>
                <a:off x="2906197" y="571055"/>
                <a:ext cx="386640" cy="43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1500DA6-1718-B87F-6744-AE24C20519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7557" y="562415"/>
                  <a:ext cx="404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27ABF80-B551-7D7B-7038-2FA000A0BE9A}"/>
                    </a:ext>
                  </a:extLst>
                </p14:cNvPr>
                <p14:cNvContentPartPr/>
                <p14:nvPr/>
              </p14:nvContentPartPr>
              <p14:xfrm>
                <a:off x="2986837" y="653495"/>
                <a:ext cx="399240" cy="80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27ABF80-B551-7D7B-7038-2FA000A0BE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77837" y="644495"/>
                  <a:ext cx="416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6871DCF-0906-D44D-5B2E-F7175A3CF5EF}"/>
                    </a:ext>
                  </a:extLst>
                </p14:cNvPr>
                <p14:cNvContentPartPr/>
                <p14:nvPr/>
              </p14:nvContentPartPr>
              <p14:xfrm>
                <a:off x="3749317" y="432815"/>
                <a:ext cx="525960" cy="234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6871DCF-0906-D44D-5B2E-F7175A3CF5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40677" y="424175"/>
                  <a:ext cx="5436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840C5A-787D-F703-FEA9-620B07BC4138}"/>
                    </a:ext>
                  </a:extLst>
                </p14:cNvPr>
                <p14:cNvContentPartPr/>
                <p14:nvPr/>
              </p14:nvContentPartPr>
              <p14:xfrm>
                <a:off x="4812757" y="467015"/>
                <a:ext cx="54000" cy="281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840C5A-787D-F703-FEA9-620B07BC41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04117" y="458015"/>
                  <a:ext cx="716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E33901C-BDF3-A243-ED0F-F80CBA65F79E}"/>
                    </a:ext>
                  </a:extLst>
                </p14:cNvPr>
                <p14:cNvContentPartPr/>
                <p14:nvPr/>
              </p14:nvContentPartPr>
              <p14:xfrm>
                <a:off x="4708717" y="521375"/>
                <a:ext cx="394920" cy="104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E33901C-BDF3-A243-ED0F-F80CBA65F7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00077" y="512735"/>
                  <a:ext cx="412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818C66-D198-1ECE-6E16-D0ADFEC9D58C}"/>
                    </a:ext>
                  </a:extLst>
                </p14:cNvPr>
                <p14:cNvContentPartPr/>
                <p14:nvPr/>
              </p14:nvContentPartPr>
              <p14:xfrm>
                <a:off x="5434837" y="350015"/>
                <a:ext cx="330840" cy="405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818C66-D198-1ECE-6E16-D0ADFEC9D5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26197" y="341375"/>
                  <a:ext cx="3484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4C5D8CE-5691-93E1-276E-46E75A89B6AC}"/>
                    </a:ext>
                  </a:extLst>
                </p14:cNvPr>
                <p14:cNvContentPartPr/>
                <p14:nvPr/>
              </p14:nvContentPartPr>
              <p14:xfrm>
                <a:off x="6115597" y="389255"/>
                <a:ext cx="132120" cy="90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4C5D8CE-5691-93E1-276E-46E75A89B6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06597" y="380255"/>
                  <a:ext cx="149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B9C33A-533D-0F93-0270-BA92389E00FB}"/>
                    </a:ext>
                  </a:extLst>
                </p14:cNvPr>
                <p14:cNvContentPartPr/>
                <p14:nvPr/>
              </p14:nvContentPartPr>
              <p14:xfrm>
                <a:off x="5911117" y="609935"/>
                <a:ext cx="318960" cy="364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B9C33A-533D-0F93-0270-BA92389E00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02117" y="601295"/>
                  <a:ext cx="3366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6FB723-E7BD-105B-0F6F-4B0BAE514A64}"/>
                    </a:ext>
                  </a:extLst>
                </p14:cNvPr>
                <p14:cNvContentPartPr/>
                <p14:nvPr/>
              </p14:nvContentPartPr>
              <p14:xfrm>
                <a:off x="6965557" y="606335"/>
                <a:ext cx="22680" cy="320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6FB723-E7BD-105B-0F6F-4B0BAE514A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56557" y="597335"/>
                  <a:ext cx="403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34D9139-7101-9CD9-8C2A-D458159976BA}"/>
                    </a:ext>
                  </a:extLst>
                </p14:cNvPr>
                <p14:cNvContentPartPr/>
                <p14:nvPr/>
              </p14:nvContentPartPr>
              <p14:xfrm>
                <a:off x="7028557" y="543335"/>
                <a:ext cx="255600" cy="395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34D9139-7101-9CD9-8C2A-D458159976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19557" y="534335"/>
                  <a:ext cx="2732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87BD46-EC98-58E7-8985-14E3E9EBE9A1}"/>
                    </a:ext>
                  </a:extLst>
                </p14:cNvPr>
                <p14:cNvContentPartPr/>
                <p14:nvPr/>
              </p14:nvContentPartPr>
              <p14:xfrm>
                <a:off x="7845757" y="369815"/>
                <a:ext cx="893880" cy="491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287BD46-EC98-58E7-8985-14E3E9EBE9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36757" y="361175"/>
                  <a:ext cx="9115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2E1D06-F074-943C-B2B4-890B34DE2AA8}"/>
                    </a:ext>
                  </a:extLst>
                </p14:cNvPr>
                <p14:cNvContentPartPr/>
                <p14:nvPr/>
              </p14:nvContentPartPr>
              <p14:xfrm>
                <a:off x="8788957" y="246335"/>
                <a:ext cx="1096200" cy="487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2E1D06-F074-943C-B2B4-890B34DE2AA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80317" y="237335"/>
                  <a:ext cx="111384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8794946-5CFE-0A0C-CB65-DCB8C234A71D}"/>
                    </a:ext>
                  </a:extLst>
                </p14:cNvPr>
                <p14:cNvContentPartPr/>
                <p14:nvPr/>
              </p14:nvContentPartPr>
              <p14:xfrm>
                <a:off x="10246597" y="528575"/>
                <a:ext cx="573120" cy="225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8794946-5CFE-0A0C-CB65-DCB8C234A7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37957" y="519935"/>
                  <a:ext cx="5907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00B3E8-86F3-2600-E9F3-3A2D7C01B317}"/>
                    </a:ext>
                  </a:extLst>
                </p14:cNvPr>
                <p14:cNvContentPartPr/>
                <p14:nvPr/>
              </p14:nvContentPartPr>
              <p14:xfrm>
                <a:off x="10885237" y="219695"/>
                <a:ext cx="164880" cy="461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00B3E8-86F3-2600-E9F3-3A2D7C01B3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76597" y="211055"/>
                  <a:ext cx="1825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F689A9-D023-3D75-A038-D7C3A550AD72}"/>
                    </a:ext>
                  </a:extLst>
                </p14:cNvPr>
                <p14:cNvContentPartPr/>
                <p14:nvPr/>
              </p14:nvContentPartPr>
              <p14:xfrm>
                <a:off x="11068117" y="527495"/>
                <a:ext cx="396000" cy="421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F689A9-D023-3D75-A038-D7C3A550AD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059477" y="518495"/>
                  <a:ext cx="4136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317AC9-D7E9-51E7-5F24-5DF099622A90}"/>
                    </a:ext>
                  </a:extLst>
                </p14:cNvPr>
                <p14:cNvContentPartPr/>
                <p14:nvPr/>
              </p14:nvContentPartPr>
              <p14:xfrm>
                <a:off x="6944317" y="1308335"/>
                <a:ext cx="65520" cy="259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317AC9-D7E9-51E7-5F24-5DF099622A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35317" y="1299335"/>
                  <a:ext cx="831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9F3C2F-EC7E-1A01-B971-D57F3D545605}"/>
                    </a:ext>
                  </a:extLst>
                </p14:cNvPr>
                <p14:cNvContentPartPr/>
                <p14:nvPr/>
              </p14:nvContentPartPr>
              <p14:xfrm>
                <a:off x="6962317" y="1102775"/>
                <a:ext cx="95760" cy="125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9F3C2F-EC7E-1A01-B971-D57F3D54560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53677" y="1094135"/>
                  <a:ext cx="113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D31033-67F6-64D5-1DE8-EB9AD0B3BADA}"/>
                    </a:ext>
                  </a:extLst>
                </p14:cNvPr>
                <p14:cNvContentPartPr/>
                <p14:nvPr/>
              </p14:nvContentPartPr>
              <p14:xfrm>
                <a:off x="7166797" y="1219055"/>
                <a:ext cx="510480" cy="466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D31033-67F6-64D5-1DE8-EB9AD0B3BA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57797" y="1210055"/>
                  <a:ext cx="52812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325526-E2CB-D25B-C60B-B8F7C2EE7D6E}"/>
                    </a:ext>
                  </a:extLst>
                </p14:cNvPr>
                <p14:cNvContentPartPr/>
                <p14:nvPr/>
              </p14:nvContentPartPr>
              <p14:xfrm>
                <a:off x="7896157" y="1356215"/>
                <a:ext cx="486360" cy="277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325526-E2CB-D25B-C60B-B8F7C2EE7D6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87517" y="1347575"/>
                  <a:ext cx="5040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47BD32-7B96-D5B0-A2A6-F03A4D539D3A}"/>
                    </a:ext>
                  </a:extLst>
                </p14:cNvPr>
                <p14:cNvContentPartPr/>
                <p14:nvPr/>
              </p14:nvContentPartPr>
              <p14:xfrm>
                <a:off x="8740717" y="1363775"/>
                <a:ext cx="31680" cy="147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47BD32-7B96-D5B0-A2A6-F03A4D539D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32077" y="1355135"/>
                  <a:ext cx="49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B002B54-055A-056A-C206-AD028E61E28F}"/>
                    </a:ext>
                  </a:extLst>
                </p14:cNvPr>
                <p14:cNvContentPartPr/>
                <p14:nvPr/>
              </p14:nvContentPartPr>
              <p14:xfrm>
                <a:off x="8813797" y="1157855"/>
                <a:ext cx="154080" cy="360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B002B54-055A-056A-C206-AD028E61E28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05157" y="1149215"/>
                  <a:ext cx="1717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0681BBC-187B-9BA8-8DEE-F92DACCFF853}"/>
                    </a:ext>
                  </a:extLst>
                </p14:cNvPr>
                <p14:cNvContentPartPr/>
                <p14:nvPr/>
              </p14:nvContentPartPr>
              <p14:xfrm>
                <a:off x="9528757" y="1102055"/>
                <a:ext cx="278640" cy="343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0681BBC-187B-9BA8-8DEE-F92DACCFF8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20117" y="1093415"/>
                  <a:ext cx="2962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6CBB511-5D0B-99EA-4D54-F326CC7AD9D5}"/>
                    </a:ext>
                  </a:extLst>
                </p14:cNvPr>
                <p14:cNvContentPartPr/>
                <p14:nvPr/>
              </p14:nvContentPartPr>
              <p14:xfrm>
                <a:off x="9917197" y="1131215"/>
                <a:ext cx="133200" cy="286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6CBB511-5D0B-99EA-4D54-F326CC7AD9D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08197" y="1122215"/>
                  <a:ext cx="1508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F87C2CF-C424-863F-F049-D17800FC125A}"/>
                    </a:ext>
                  </a:extLst>
                </p14:cNvPr>
                <p14:cNvContentPartPr/>
                <p14:nvPr/>
              </p14:nvContentPartPr>
              <p14:xfrm>
                <a:off x="10202677" y="1084415"/>
                <a:ext cx="331200" cy="55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F87C2CF-C424-863F-F049-D17800FC12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93677" y="1075775"/>
                  <a:ext cx="348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EA89D3-5E38-E54A-33C1-9F89701266A6}"/>
                    </a:ext>
                  </a:extLst>
                </p14:cNvPr>
                <p14:cNvContentPartPr/>
                <p14:nvPr/>
              </p14:nvContentPartPr>
              <p14:xfrm>
                <a:off x="10346677" y="1129055"/>
                <a:ext cx="21600" cy="357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EA89D3-5E38-E54A-33C1-9F89701266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37677" y="1120415"/>
                  <a:ext cx="392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44C368-F05E-D667-1180-770395CA5A86}"/>
                    </a:ext>
                  </a:extLst>
                </p14:cNvPr>
                <p14:cNvContentPartPr/>
                <p14:nvPr/>
              </p14:nvContentPartPr>
              <p14:xfrm>
                <a:off x="10833037" y="1215815"/>
                <a:ext cx="195120" cy="325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44C368-F05E-D667-1180-770395CA5A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24037" y="1206815"/>
                  <a:ext cx="2127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79FC758-1D41-CC91-6F23-E025ACAE4215}"/>
                    </a:ext>
                  </a:extLst>
                </p14:cNvPr>
                <p14:cNvContentPartPr/>
                <p14:nvPr/>
              </p14:nvContentPartPr>
              <p14:xfrm>
                <a:off x="7880317" y="2000615"/>
                <a:ext cx="324720" cy="228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79FC758-1D41-CC91-6F23-E025ACAE421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71317" y="1991615"/>
                  <a:ext cx="3423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94EDC5-C7F0-0EA1-2B99-DF1C08421CA5}"/>
                    </a:ext>
                  </a:extLst>
                </p14:cNvPr>
                <p14:cNvContentPartPr/>
                <p14:nvPr/>
              </p14:nvContentPartPr>
              <p14:xfrm>
                <a:off x="8157157" y="1908455"/>
                <a:ext cx="564840" cy="304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94EDC5-C7F0-0EA1-2B99-DF1C08421CA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48517" y="1899455"/>
                  <a:ext cx="5824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0CCBEE5-301E-0357-2246-0E30DADA3B00}"/>
                    </a:ext>
                  </a:extLst>
                </p14:cNvPr>
                <p14:cNvContentPartPr/>
                <p14:nvPr/>
              </p14:nvContentPartPr>
              <p14:xfrm>
                <a:off x="8743957" y="1881815"/>
                <a:ext cx="203400" cy="271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0CCBEE5-301E-0357-2246-0E30DADA3B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34957" y="1873175"/>
                  <a:ext cx="2210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49D4019-2E2D-654E-B40E-045FBF41AE22}"/>
                    </a:ext>
                  </a:extLst>
                </p14:cNvPr>
                <p14:cNvContentPartPr/>
                <p14:nvPr/>
              </p14:nvContentPartPr>
              <p14:xfrm>
                <a:off x="8981197" y="1742495"/>
                <a:ext cx="58320" cy="405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49D4019-2E2D-654E-B40E-045FBF41AE2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72557" y="1733855"/>
                  <a:ext cx="759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A62E0A4-54C2-BFCD-C188-FAE8C1D6E014}"/>
                    </a:ext>
                  </a:extLst>
                </p14:cNvPr>
                <p14:cNvContentPartPr/>
                <p14:nvPr/>
              </p14:nvContentPartPr>
              <p14:xfrm>
                <a:off x="8907757" y="1706495"/>
                <a:ext cx="1167840" cy="432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A62E0A4-54C2-BFCD-C188-FAE8C1D6E01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99117" y="1697855"/>
                  <a:ext cx="11854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AA30475-52C3-15FF-23A4-E64BF20791AC}"/>
                    </a:ext>
                  </a:extLst>
                </p14:cNvPr>
                <p14:cNvContentPartPr/>
                <p14:nvPr/>
              </p14:nvContentPartPr>
              <p14:xfrm>
                <a:off x="9907477" y="1845455"/>
                <a:ext cx="205200" cy="103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A30475-52C3-15FF-23A4-E64BF20791A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98477" y="1836455"/>
                  <a:ext cx="222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1629DAB-5DD4-2C0F-2B8A-64A86286A20A}"/>
                    </a:ext>
                  </a:extLst>
                </p14:cNvPr>
                <p14:cNvContentPartPr/>
                <p14:nvPr/>
              </p14:nvContentPartPr>
              <p14:xfrm>
                <a:off x="10293757" y="2112575"/>
                <a:ext cx="72360" cy="45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1629DAB-5DD4-2C0F-2B8A-64A86286A20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84757" y="2103935"/>
                  <a:ext cx="90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0701AE6-2B1F-9F33-4810-97A118992049}"/>
                    </a:ext>
                  </a:extLst>
                </p14:cNvPr>
                <p14:cNvContentPartPr/>
                <p14:nvPr/>
              </p14:nvContentPartPr>
              <p14:xfrm>
                <a:off x="5977717" y="2430455"/>
                <a:ext cx="924840" cy="562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0701AE6-2B1F-9F33-4810-97A1189920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69077" y="2421455"/>
                  <a:ext cx="9424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A043EDD-69F9-EC85-BE02-C8EBF6B79D17}"/>
                    </a:ext>
                  </a:extLst>
                </p14:cNvPr>
                <p14:cNvContentPartPr/>
                <p14:nvPr/>
              </p14:nvContentPartPr>
              <p14:xfrm>
                <a:off x="6969517" y="2467535"/>
                <a:ext cx="1234080" cy="353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A043EDD-69F9-EC85-BE02-C8EBF6B79D1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60877" y="2458895"/>
                  <a:ext cx="12517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CA53F39-426C-37DF-EB49-AB7AF7672852}"/>
                    </a:ext>
                  </a:extLst>
                </p14:cNvPr>
                <p14:cNvContentPartPr/>
                <p14:nvPr/>
              </p14:nvContentPartPr>
              <p14:xfrm>
                <a:off x="8437597" y="2458895"/>
                <a:ext cx="362160" cy="270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CA53F39-426C-37DF-EB49-AB7AF76728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28957" y="2450255"/>
                  <a:ext cx="3798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8BB248D-1132-508E-EE0D-B4FE11621D02}"/>
                    </a:ext>
                  </a:extLst>
                </p14:cNvPr>
                <p14:cNvContentPartPr/>
                <p14:nvPr/>
              </p14:nvContentPartPr>
              <p14:xfrm>
                <a:off x="8757997" y="2501015"/>
                <a:ext cx="702360" cy="230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8BB248D-1132-508E-EE0D-B4FE11621D0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48997" y="2492015"/>
                  <a:ext cx="720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3F2080-A261-FB20-A779-3AF987AEB217}"/>
                    </a:ext>
                  </a:extLst>
                </p14:cNvPr>
                <p14:cNvContentPartPr/>
                <p14:nvPr/>
              </p14:nvContentPartPr>
              <p14:xfrm>
                <a:off x="9363517" y="2381495"/>
                <a:ext cx="186480" cy="87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3F2080-A261-FB20-A779-3AF987AEB2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54877" y="2372855"/>
                  <a:ext cx="204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42724A-A992-ED62-ADEC-19A1B231A045}"/>
                    </a:ext>
                  </a:extLst>
                </p14:cNvPr>
                <p14:cNvContentPartPr/>
                <p14:nvPr/>
              </p14:nvContentPartPr>
              <p14:xfrm>
                <a:off x="9522637" y="2409215"/>
                <a:ext cx="650880" cy="313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42724A-A992-ED62-ADEC-19A1B231A0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13637" y="2400575"/>
                  <a:ext cx="6685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A0F026C-6036-2B91-972F-2788BB5AE8A1}"/>
                    </a:ext>
                  </a:extLst>
                </p14:cNvPr>
                <p14:cNvContentPartPr/>
                <p14:nvPr/>
              </p14:nvContentPartPr>
              <p14:xfrm>
                <a:off x="10277917" y="2310575"/>
                <a:ext cx="44640" cy="373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A0F026C-6036-2B91-972F-2788BB5AE8A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69277" y="2301935"/>
                  <a:ext cx="62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373FA0F-4E2D-92BB-A06A-19A017D09E26}"/>
                    </a:ext>
                  </a:extLst>
                </p14:cNvPr>
                <p14:cNvContentPartPr/>
                <p14:nvPr/>
              </p14:nvContentPartPr>
              <p14:xfrm>
                <a:off x="10399237" y="2463575"/>
                <a:ext cx="191160" cy="261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373FA0F-4E2D-92BB-A06A-19A017D09E2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90237" y="2454575"/>
                  <a:ext cx="2088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DEB270B-F10F-F350-71DF-9E81D27180AF}"/>
                    </a:ext>
                  </a:extLst>
                </p14:cNvPr>
                <p14:cNvContentPartPr/>
                <p14:nvPr/>
              </p14:nvContentPartPr>
              <p14:xfrm>
                <a:off x="10797037" y="2467535"/>
                <a:ext cx="176040" cy="360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DEB270B-F10F-F350-71DF-9E81D27180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88397" y="2458535"/>
                  <a:ext cx="1936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6CD3947-D9A0-6080-0E57-B815B3FB94EE}"/>
                    </a:ext>
                  </a:extLst>
                </p14:cNvPr>
                <p14:cNvContentPartPr/>
                <p14:nvPr/>
              </p14:nvContentPartPr>
              <p14:xfrm>
                <a:off x="1343437" y="3316415"/>
                <a:ext cx="494640" cy="466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6CD3947-D9A0-6080-0E57-B815B3FB94E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34797" y="3307415"/>
                  <a:ext cx="5122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B82C288-9F0F-7067-0F8C-4DAD8C1E910A}"/>
                    </a:ext>
                  </a:extLst>
                </p14:cNvPr>
                <p14:cNvContentPartPr/>
                <p14:nvPr/>
              </p14:nvContentPartPr>
              <p14:xfrm>
                <a:off x="1873357" y="3516575"/>
                <a:ext cx="301320" cy="27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B82C288-9F0F-7067-0F8C-4DAD8C1E910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64357" y="3507935"/>
                  <a:ext cx="318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5A499FA-3403-F42A-E1B6-ADCEAA761D2C}"/>
                    </a:ext>
                  </a:extLst>
                </p14:cNvPr>
                <p14:cNvContentPartPr/>
                <p14:nvPr/>
              </p14:nvContentPartPr>
              <p14:xfrm>
                <a:off x="2009077" y="3622415"/>
                <a:ext cx="373320" cy="109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5A499FA-3403-F42A-E1B6-ADCEAA761D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00077" y="3613415"/>
                  <a:ext cx="390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535FAA-E691-5789-1BC0-00474ACC88A1}"/>
                    </a:ext>
                  </a:extLst>
                </p14:cNvPr>
                <p14:cNvContentPartPr/>
                <p14:nvPr/>
              </p14:nvContentPartPr>
              <p14:xfrm>
                <a:off x="2537557" y="3366455"/>
                <a:ext cx="363600" cy="533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535FAA-E691-5789-1BC0-00474ACC88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28917" y="3357815"/>
                  <a:ext cx="38124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41C762C-EE33-4F15-A49C-DEC2AC077F5B}"/>
                    </a:ext>
                  </a:extLst>
                </p14:cNvPr>
                <p14:cNvContentPartPr/>
                <p14:nvPr/>
              </p14:nvContentPartPr>
              <p14:xfrm>
                <a:off x="3075397" y="3376895"/>
                <a:ext cx="494640" cy="385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41C762C-EE33-4F15-A49C-DEC2AC077F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66757" y="3367895"/>
                  <a:ext cx="5122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D823710-85D9-6072-2C8C-BEBB44E547C7}"/>
                    </a:ext>
                  </a:extLst>
                </p14:cNvPr>
                <p14:cNvContentPartPr/>
                <p14:nvPr/>
              </p14:nvContentPartPr>
              <p14:xfrm>
                <a:off x="3576517" y="3301655"/>
                <a:ext cx="370800" cy="444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D823710-85D9-6072-2C8C-BEBB44E547C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67877" y="3293015"/>
                  <a:ext cx="3884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E19B85B-798A-C483-D307-8104542463DC}"/>
                    </a:ext>
                  </a:extLst>
                </p14:cNvPr>
                <p14:cNvContentPartPr/>
                <p14:nvPr/>
              </p14:nvContentPartPr>
              <p14:xfrm>
                <a:off x="4247557" y="3356015"/>
                <a:ext cx="118800" cy="42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E19B85B-798A-C483-D307-8104542463D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38917" y="3347015"/>
                  <a:ext cx="136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F2D4B1E-14CD-629B-04B6-E92916152F63}"/>
                    </a:ext>
                  </a:extLst>
                </p14:cNvPr>
                <p14:cNvContentPartPr/>
                <p14:nvPr/>
              </p14:nvContentPartPr>
              <p14:xfrm>
                <a:off x="4047757" y="3597935"/>
                <a:ext cx="303480" cy="405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F2D4B1E-14CD-629B-04B6-E92916152F6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39117" y="3589295"/>
                  <a:ext cx="3211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1A9DC15-2AD3-F079-ABA1-29E5565D4702}"/>
                    </a:ext>
                  </a:extLst>
                </p14:cNvPr>
                <p14:cNvContentPartPr/>
                <p14:nvPr/>
              </p14:nvContentPartPr>
              <p14:xfrm>
                <a:off x="4608997" y="3020495"/>
                <a:ext cx="1055520" cy="930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1A9DC15-2AD3-F079-ABA1-29E5565D470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99997" y="3011855"/>
                  <a:ext cx="1073160" cy="9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520D8AB-CD97-206E-9B04-8FDAFDE7A739}"/>
                    </a:ext>
                  </a:extLst>
                </p14:cNvPr>
                <p14:cNvContentPartPr/>
                <p14:nvPr/>
              </p14:nvContentPartPr>
              <p14:xfrm>
                <a:off x="5615197" y="1705055"/>
                <a:ext cx="180000" cy="4114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520D8AB-CD97-206E-9B04-8FDAFDE7A73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06197" y="1696415"/>
                  <a:ext cx="197640" cy="41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2F9232B-2707-E3DB-19E7-0DBD2549C379}"/>
                    </a:ext>
                  </a:extLst>
                </p14:cNvPr>
                <p14:cNvContentPartPr/>
                <p14:nvPr/>
              </p14:nvContentPartPr>
              <p14:xfrm>
                <a:off x="6060517" y="3451775"/>
                <a:ext cx="483120" cy="500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2F9232B-2707-E3DB-19E7-0DBD2549C37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51877" y="3442775"/>
                  <a:ext cx="5007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2C167B1-9EA0-778D-7D78-585B08AA7511}"/>
                    </a:ext>
                  </a:extLst>
                </p14:cNvPr>
                <p14:cNvContentPartPr/>
                <p14:nvPr/>
              </p14:nvContentPartPr>
              <p14:xfrm>
                <a:off x="6436717" y="3592175"/>
                <a:ext cx="417600" cy="141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2C167B1-9EA0-778D-7D78-585B08AA751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28077" y="3583175"/>
                  <a:ext cx="435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E8D62BA-6C48-6D39-4B5B-1ED9409DD871}"/>
                    </a:ext>
                  </a:extLst>
                </p14:cNvPr>
                <p14:cNvContentPartPr/>
                <p14:nvPr/>
              </p14:nvContentPartPr>
              <p14:xfrm>
                <a:off x="6910837" y="3467255"/>
                <a:ext cx="330120" cy="337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E8D62BA-6C48-6D39-4B5B-1ED9409DD87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01837" y="3458615"/>
                  <a:ext cx="3477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37DC33D-A81E-D50C-88B4-116C4B37D3A4}"/>
                    </a:ext>
                  </a:extLst>
                </p14:cNvPr>
                <p14:cNvContentPartPr/>
                <p14:nvPr/>
              </p14:nvContentPartPr>
              <p14:xfrm>
                <a:off x="7306117" y="3308135"/>
                <a:ext cx="1248840" cy="467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37DC33D-A81E-D50C-88B4-116C4B37D3A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97117" y="3299135"/>
                  <a:ext cx="12664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774613F-680B-4BE5-64B9-1566F95A5120}"/>
                    </a:ext>
                  </a:extLst>
                </p14:cNvPr>
                <p14:cNvContentPartPr/>
                <p14:nvPr/>
              </p14:nvContentPartPr>
              <p14:xfrm>
                <a:off x="6136477" y="3000335"/>
                <a:ext cx="313200" cy="383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774613F-680B-4BE5-64B9-1566F95A512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27477" y="2991335"/>
                  <a:ext cx="3308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850C27B-37AC-49B0-0073-C4BB31EE3631}"/>
                    </a:ext>
                  </a:extLst>
                </p14:cNvPr>
                <p14:cNvContentPartPr/>
                <p14:nvPr/>
              </p14:nvContentPartPr>
              <p14:xfrm>
                <a:off x="6177517" y="2991695"/>
                <a:ext cx="1324080" cy="331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850C27B-37AC-49B0-0073-C4BB31EE363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68517" y="2982695"/>
                  <a:ext cx="13417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83C1DCE-28AB-1E21-0A17-E65F38637F62}"/>
                    </a:ext>
                  </a:extLst>
                </p14:cNvPr>
                <p14:cNvContentPartPr/>
                <p14:nvPr/>
              </p14:nvContentPartPr>
              <p14:xfrm>
                <a:off x="7571797" y="2960735"/>
                <a:ext cx="79920" cy="92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83C1DCE-28AB-1E21-0A17-E65F38637F6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62797" y="2952095"/>
                  <a:ext cx="97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A98E72A-171D-05AA-3A4E-8AB6CD8C999B}"/>
                    </a:ext>
                  </a:extLst>
                </p14:cNvPr>
                <p14:cNvContentPartPr/>
                <p14:nvPr/>
              </p14:nvContentPartPr>
              <p14:xfrm>
                <a:off x="7542277" y="3130295"/>
                <a:ext cx="109440" cy="104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A98E72A-171D-05AA-3A4E-8AB6CD8C999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33637" y="3121295"/>
                  <a:ext cx="12708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F101741-8380-2D71-B5BE-FA22CB7054C4}"/>
              </a:ext>
            </a:extLst>
          </p:cNvPr>
          <p:cNvGrpSpPr/>
          <p:nvPr/>
        </p:nvGrpSpPr>
        <p:grpSpPr>
          <a:xfrm>
            <a:off x="8995237" y="3222815"/>
            <a:ext cx="2581200" cy="595080"/>
            <a:chOff x="8995237" y="3222815"/>
            <a:chExt cx="2581200" cy="59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B2579B1-7895-4DFA-DC19-54263CF29EB5}"/>
                    </a:ext>
                  </a:extLst>
                </p14:cNvPr>
                <p14:cNvContentPartPr/>
                <p14:nvPr/>
              </p14:nvContentPartPr>
              <p14:xfrm>
                <a:off x="8995237" y="3413615"/>
                <a:ext cx="905040" cy="404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B2579B1-7895-4DFA-DC19-54263CF29EB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986237" y="3404975"/>
                  <a:ext cx="9226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2F9A2DE-67EA-1F68-8EF9-F4710B1B5806}"/>
                    </a:ext>
                  </a:extLst>
                </p14:cNvPr>
                <p14:cNvContentPartPr/>
                <p14:nvPr/>
              </p14:nvContentPartPr>
              <p14:xfrm>
                <a:off x="9980917" y="3393815"/>
                <a:ext cx="431280" cy="300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2F9A2DE-67EA-1F68-8EF9-F4710B1B580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71917" y="3384815"/>
                  <a:ext cx="4489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A7BDFC9-97B6-7B95-B209-02A2F0F674CE}"/>
                    </a:ext>
                  </a:extLst>
                </p14:cNvPr>
                <p14:cNvContentPartPr/>
                <p14:nvPr/>
              </p14:nvContentPartPr>
              <p14:xfrm>
                <a:off x="10222837" y="3236135"/>
                <a:ext cx="162000" cy="109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A7BDFC9-97B6-7B95-B209-02A2F0F674C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214197" y="3227135"/>
                  <a:ext cx="179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0E0E71F-E212-057E-81E9-4B088BFC2157}"/>
                    </a:ext>
                  </a:extLst>
                </p14:cNvPr>
                <p14:cNvContentPartPr/>
                <p14:nvPr/>
              </p14:nvContentPartPr>
              <p14:xfrm>
                <a:off x="10504717" y="3474815"/>
                <a:ext cx="582840" cy="204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0E0E71F-E212-057E-81E9-4B088BFC215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96077" y="3466175"/>
                  <a:ext cx="600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A1C83DC-1533-1A76-EFCF-2CC25D52A31B}"/>
                    </a:ext>
                  </a:extLst>
                </p14:cNvPr>
                <p14:cNvContentPartPr/>
                <p14:nvPr/>
              </p14:nvContentPartPr>
              <p14:xfrm>
                <a:off x="11160997" y="3222815"/>
                <a:ext cx="318600" cy="396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A1C83DC-1533-1A76-EFCF-2CC25D52A31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152357" y="3214175"/>
                  <a:ext cx="3362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A6EF974-DEC2-7F22-2A71-5A8AD9B64EC2}"/>
                    </a:ext>
                  </a:extLst>
                </p14:cNvPr>
                <p14:cNvContentPartPr/>
                <p14:nvPr/>
              </p14:nvContentPartPr>
              <p14:xfrm>
                <a:off x="11499397" y="3648335"/>
                <a:ext cx="77040" cy="57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A6EF974-DEC2-7F22-2A71-5A8AD9B64EC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490757" y="3639695"/>
                  <a:ext cx="94680" cy="75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BD8F5D68-4A7F-9546-8D5E-207B8D76DF6A}"/>
              </a:ext>
            </a:extLst>
          </p:cNvPr>
          <p:cNvSpPr txBox="1"/>
          <p:nvPr/>
        </p:nvSpPr>
        <p:spPr>
          <a:xfrm>
            <a:off x="5175088" y="5381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error: assignment of read-only variable ‘x’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ED9DDD7-5EF3-C05F-CBDD-432DB2ED2C25}"/>
              </a:ext>
            </a:extLst>
          </p:cNvPr>
          <p:cNvGrpSpPr/>
          <p:nvPr/>
        </p:nvGrpSpPr>
        <p:grpSpPr>
          <a:xfrm>
            <a:off x="1251142" y="4191254"/>
            <a:ext cx="3053520" cy="636120"/>
            <a:chOff x="1251142" y="4191254"/>
            <a:chExt cx="3053520" cy="63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ED67AD-6309-1648-733F-D2E949E83676}"/>
                    </a:ext>
                  </a:extLst>
                </p14:cNvPr>
                <p14:cNvContentPartPr/>
                <p14:nvPr/>
              </p14:nvContentPartPr>
              <p14:xfrm>
                <a:off x="1291822" y="4332014"/>
                <a:ext cx="41400" cy="230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ED67AD-6309-1648-733F-D2E949E8367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83182" y="4323374"/>
                  <a:ext cx="59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72EB866-DB4F-73A1-CD21-4EE787FED33B}"/>
                    </a:ext>
                  </a:extLst>
                </p14:cNvPr>
                <p14:cNvContentPartPr/>
                <p14:nvPr/>
              </p14:nvContentPartPr>
              <p14:xfrm>
                <a:off x="1251142" y="4223294"/>
                <a:ext cx="28800" cy="28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72EB866-DB4F-73A1-CD21-4EE787FED33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42142" y="4214294"/>
                  <a:ext cx="46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69EFB6E-8BF4-C9E3-FB3F-AC3D420F3BCE}"/>
                    </a:ext>
                  </a:extLst>
                </p14:cNvPr>
                <p14:cNvContentPartPr/>
                <p14:nvPr/>
              </p14:nvContentPartPr>
              <p14:xfrm>
                <a:off x="1465702" y="4361174"/>
                <a:ext cx="177480" cy="260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69EFB6E-8BF4-C9E3-FB3F-AC3D420F3BC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57062" y="4352534"/>
                  <a:ext cx="1951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8B798C8-F8B7-9EC1-50A5-BED02E33581C}"/>
                    </a:ext>
                  </a:extLst>
                </p14:cNvPr>
                <p14:cNvContentPartPr/>
                <p14:nvPr/>
              </p14:nvContentPartPr>
              <p14:xfrm>
                <a:off x="1832542" y="4342094"/>
                <a:ext cx="174960" cy="485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8B798C8-F8B7-9EC1-50A5-BED02E33581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23542" y="4333094"/>
                  <a:ext cx="1926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F47BA8E-632D-1A4F-E62C-25A9EB8299AA}"/>
                    </a:ext>
                  </a:extLst>
                </p14:cNvPr>
                <p14:cNvContentPartPr/>
                <p14:nvPr/>
              </p14:nvContentPartPr>
              <p14:xfrm>
                <a:off x="2224942" y="4342454"/>
                <a:ext cx="943560" cy="368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F47BA8E-632D-1A4F-E62C-25A9EB8299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16302" y="4333454"/>
                  <a:ext cx="9612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F09ED08-54BB-F0B9-5589-86A89BFF45F4}"/>
                    </a:ext>
                  </a:extLst>
                </p14:cNvPr>
                <p14:cNvContentPartPr/>
                <p14:nvPr/>
              </p14:nvContentPartPr>
              <p14:xfrm>
                <a:off x="3112702" y="4191254"/>
                <a:ext cx="47880" cy="52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F09ED08-54BB-F0B9-5589-86A89BFF45F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04062" y="4182614"/>
                  <a:ext cx="65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DF3E3E2-1A17-1428-80BD-6D981454B59C}"/>
                    </a:ext>
                  </a:extLst>
                </p14:cNvPr>
                <p14:cNvContentPartPr/>
                <p14:nvPr/>
              </p14:nvContentPartPr>
              <p14:xfrm>
                <a:off x="3210622" y="4255694"/>
                <a:ext cx="324720" cy="381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DF3E3E2-1A17-1428-80BD-6D981454B59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01622" y="4247054"/>
                  <a:ext cx="3423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5106208-8380-5301-5B96-3A1A1A3A4628}"/>
                    </a:ext>
                  </a:extLst>
                </p14:cNvPr>
                <p14:cNvContentPartPr/>
                <p14:nvPr/>
              </p14:nvContentPartPr>
              <p14:xfrm>
                <a:off x="3664582" y="4206734"/>
                <a:ext cx="28800" cy="423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5106208-8380-5301-5B96-3A1A1A3A46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55582" y="4197734"/>
                  <a:ext cx="464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3B7A1E1-F012-8F80-6830-09CFECED6280}"/>
                    </a:ext>
                  </a:extLst>
                </p14:cNvPr>
                <p14:cNvContentPartPr/>
                <p14:nvPr/>
              </p14:nvContentPartPr>
              <p14:xfrm>
                <a:off x="3765382" y="4347494"/>
                <a:ext cx="539280" cy="388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3B7A1E1-F012-8F80-6830-09CFECED628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56742" y="4338494"/>
                  <a:ext cx="556920" cy="40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CC7590E-C946-E014-1CAF-B7B39FD722A1}"/>
              </a:ext>
            </a:extLst>
          </p:cNvPr>
          <p:cNvGrpSpPr/>
          <p:nvPr/>
        </p:nvGrpSpPr>
        <p:grpSpPr>
          <a:xfrm>
            <a:off x="893302" y="5043734"/>
            <a:ext cx="4489560" cy="1160640"/>
            <a:chOff x="893302" y="5043734"/>
            <a:chExt cx="4489560" cy="11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63F1599-FBD0-C392-7AD3-704454DAB784}"/>
                    </a:ext>
                  </a:extLst>
                </p14:cNvPr>
                <p14:cNvContentPartPr/>
                <p14:nvPr/>
              </p14:nvContentPartPr>
              <p14:xfrm>
                <a:off x="967822" y="5134814"/>
                <a:ext cx="534600" cy="248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63F1599-FBD0-C392-7AD3-704454DAB78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9182" y="5126174"/>
                  <a:ext cx="5522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41D116C-F35E-C0A1-C676-B49CC43F8267}"/>
                    </a:ext>
                  </a:extLst>
                </p14:cNvPr>
                <p14:cNvContentPartPr/>
                <p14:nvPr/>
              </p14:nvContentPartPr>
              <p14:xfrm>
                <a:off x="1865662" y="5115374"/>
                <a:ext cx="281160" cy="535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41D116C-F35E-C0A1-C676-B49CC43F826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56662" y="5106374"/>
                  <a:ext cx="2988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3FAE8F5-9457-06AC-8862-F2F4D79CFB97}"/>
                    </a:ext>
                  </a:extLst>
                </p14:cNvPr>
                <p14:cNvContentPartPr/>
                <p14:nvPr/>
              </p14:nvContentPartPr>
              <p14:xfrm>
                <a:off x="2497102" y="5144534"/>
                <a:ext cx="51480" cy="2948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3FAE8F5-9457-06AC-8862-F2F4D79CFB9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88102" y="5135534"/>
                  <a:ext cx="691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6D04775-44A0-1E65-99C8-553A55DE0806}"/>
                    </a:ext>
                  </a:extLst>
                </p14:cNvPr>
                <p14:cNvContentPartPr/>
                <p14:nvPr/>
              </p14:nvContentPartPr>
              <p14:xfrm>
                <a:off x="2503222" y="5043734"/>
                <a:ext cx="34560" cy="38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6D04775-44A0-1E65-99C8-553A55DE080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494582" y="5034734"/>
                  <a:ext cx="52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E8CE781-2D13-4FD8-BA4A-349661D3B48D}"/>
                    </a:ext>
                  </a:extLst>
                </p14:cNvPr>
                <p14:cNvContentPartPr/>
                <p14:nvPr/>
              </p14:nvContentPartPr>
              <p14:xfrm>
                <a:off x="2722462" y="5261174"/>
                <a:ext cx="109440" cy="252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E8CE781-2D13-4FD8-BA4A-349661D3B48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713462" y="5252534"/>
                  <a:ext cx="1270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7F2D4C2-7AC5-C638-AF59-0E547FDF22CA}"/>
                    </a:ext>
                  </a:extLst>
                </p14:cNvPr>
                <p14:cNvContentPartPr/>
                <p14:nvPr/>
              </p14:nvContentPartPr>
              <p14:xfrm>
                <a:off x="893302" y="5657534"/>
                <a:ext cx="589680" cy="3571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7F2D4C2-7AC5-C638-AF59-0E547FDF22C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4302" y="5648534"/>
                  <a:ext cx="6073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7650DFB-13A9-C671-5425-F22AC107853E}"/>
                    </a:ext>
                  </a:extLst>
                </p14:cNvPr>
                <p14:cNvContentPartPr/>
                <p14:nvPr/>
              </p14:nvContentPartPr>
              <p14:xfrm>
                <a:off x="1691062" y="5595254"/>
                <a:ext cx="213840" cy="574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7650DFB-13A9-C671-5425-F22AC107853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82422" y="5586254"/>
                  <a:ext cx="23148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7527B73-E2D7-B44F-E37F-08F5513734B6}"/>
                    </a:ext>
                  </a:extLst>
                </p14:cNvPr>
                <p14:cNvContentPartPr/>
                <p14:nvPr/>
              </p14:nvContentPartPr>
              <p14:xfrm>
                <a:off x="1708342" y="5786774"/>
                <a:ext cx="248040" cy="66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7527B73-E2D7-B44F-E37F-08F5513734B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699342" y="5778134"/>
                  <a:ext cx="2656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69926D3-7995-3E95-C473-CAECE0EC5D9D}"/>
                    </a:ext>
                  </a:extLst>
                </p14:cNvPr>
                <p14:cNvContentPartPr/>
                <p14:nvPr/>
              </p14:nvContentPartPr>
              <p14:xfrm>
                <a:off x="2350582" y="5852654"/>
                <a:ext cx="272520" cy="286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69926D3-7995-3E95-C473-CAECE0EC5D9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341582" y="5843654"/>
                  <a:ext cx="2901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D308F57-577F-C42C-7A76-123521A98287}"/>
                    </a:ext>
                  </a:extLst>
                </p14:cNvPr>
                <p14:cNvContentPartPr/>
                <p14:nvPr/>
              </p14:nvContentPartPr>
              <p14:xfrm>
                <a:off x="2874022" y="5871374"/>
                <a:ext cx="182160" cy="297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D308F57-577F-C42C-7A76-123521A9828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65382" y="5862374"/>
                  <a:ext cx="1998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28895B4-D6E9-DAD5-0E98-B8F9B954F85B}"/>
                    </a:ext>
                  </a:extLst>
                </p14:cNvPr>
                <p14:cNvContentPartPr/>
                <p14:nvPr/>
              </p14:nvContentPartPr>
              <p14:xfrm>
                <a:off x="3125302" y="5845454"/>
                <a:ext cx="519120" cy="280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28895B4-D6E9-DAD5-0E98-B8F9B954F85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16662" y="5836814"/>
                  <a:ext cx="5367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0484B4C-CF00-E4F1-DADF-A0BA4083509D}"/>
                    </a:ext>
                  </a:extLst>
                </p14:cNvPr>
                <p14:cNvContentPartPr/>
                <p14:nvPr/>
              </p14:nvContentPartPr>
              <p14:xfrm>
                <a:off x="3072742" y="5863094"/>
                <a:ext cx="294480" cy="298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0484B4C-CF00-E4F1-DADF-A0BA4083509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64102" y="5854094"/>
                  <a:ext cx="3121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FD0F0C3-63CE-5D83-BC3B-467DAFA67679}"/>
                    </a:ext>
                  </a:extLst>
                </p14:cNvPr>
                <p14:cNvContentPartPr/>
                <p14:nvPr/>
              </p14:nvContentPartPr>
              <p14:xfrm>
                <a:off x="3743062" y="5890454"/>
                <a:ext cx="153000" cy="2890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FD0F0C3-63CE-5D83-BC3B-467DAFA6767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34062" y="5881814"/>
                  <a:ext cx="1706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0363D5-FD25-0A23-89D2-569342386FD2}"/>
                    </a:ext>
                  </a:extLst>
                </p14:cNvPr>
                <p14:cNvContentPartPr/>
                <p14:nvPr/>
              </p14:nvContentPartPr>
              <p14:xfrm>
                <a:off x="4062742" y="5698574"/>
                <a:ext cx="62640" cy="439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0363D5-FD25-0A23-89D2-569342386F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54102" y="5689934"/>
                  <a:ext cx="802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648A0F6-252A-9D59-DBCD-613915441D0D}"/>
                    </a:ext>
                  </a:extLst>
                </p14:cNvPr>
                <p14:cNvContentPartPr/>
                <p14:nvPr/>
              </p14:nvContentPartPr>
              <p14:xfrm>
                <a:off x="3929542" y="5743214"/>
                <a:ext cx="1152000" cy="461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648A0F6-252A-9D59-DBCD-613915441D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20902" y="5734574"/>
                  <a:ext cx="11696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C952C34-9D10-A348-7551-6A83FE66EABE}"/>
                    </a:ext>
                  </a:extLst>
                </p14:cNvPr>
                <p14:cNvContentPartPr/>
                <p14:nvPr/>
              </p14:nvContentPartPr>
              <p14:xfrm>
                <a:off x="4901902" y="6007814"/>
                <a:ext cx="293760" cy="56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C952C34-9D10-A348-7551-6A83FE66EAB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92902" y="5999174"/>
                  <a:ext cx="311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CD0E735-8DB8-1B51-6EFC-71B7B0358BAA}"/>
                    </a:ext>
                  </a:extLst>
                </p14:cNvPr>
                <p14:cNvContentPartPr/>
                <p14:nvPr/>
              </p14:nvContentPartPr>
              <p14:xfrm>
                <a:off x="5351542" y="6106094"/>
                <a:ext cx="31320" cy="63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CD0E735-8DB8-1B51-6EFC-71B7B0358BA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42902" y="6097454"/>
                  <a:ext cx="48960" cy="8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056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89E7555-55E9-85EC-F37C-80E3448FF131}"/>
                  </a:ext>
                </a:extLst>
              </p14:cNvPr>
              <p14:cNvContentPartPr/>
              <p14:nvPr/>
            </p14:nvContentPartPr>
            <p14:xfrm>
              <a:off x="5499277" y="2096735"/>
              <a:ext cx="927720" cy="8568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89E7555-55E9-85EC-F37C-80E3448FF1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0637" y="2088095"/>
                <a:ext cx="945360" cy="87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BFF4F84-4F40-DDC7-7747-517874BE669C}"/>
                  </a:ext>
                </a:extLst>
              </p14:cNvPr>
              <p14:cNvContentPartPr/>
              <p14:nvPr/>
            </p14:nvContentPartPr>
            <p14:xfrm>
              <a:off x="3088717" y="5963135"/>
              <a:ext cx="66960" cy="392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BFF4F84-4F40-DDC7-7747-517874BE66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9717" y="5954135"/>
                <a:ext cx="846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B2E5757-98BD-AB8E-DD4D-6AD5E3933E39}"/>
                  </a:ext>
                </a:extLst>
              </p14:cNvPr>
              <p14:cNvContentPartPr/>
              <p14:nvPr/>
            </p14:nvContentPartPr>
            <p14:xfrm>
              <a:off x="5282917" y="884756"/>
              <a:ext cx="374400" cy="1418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B2E5757-98BD-AB8E-DD4D-6AD5E3933E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73917" y="875756"/>
                <a:ext cx="3920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3EF0C40-9163-48E9-C46F-949F7467B40B}"/>
                  </a:ext>
                </a:extLst>
              </p14:cNvPr>
              <p14:cNvContentPartPr/>
              <p14:nvPr/>
            </p14:nvContentPartPr>
            <p14:xfrm>
              <a:off x="7705357" y="3397055"/>
              <a:ext cx="339120" cy="45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3EF0C40-9163-48E9-C46F-949F7467B4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96717" y="3388055"/>
                <a:ext cx="3567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664BB0-B710-FF7E-D496-01F6C18EA216}"/>
                  </a:ext>
                </a:extLst>
              </p14:cNvPr>
              <p14:cNvContentPartPr/>
              <p14:nvPr/>
            </p14:nvContentPartPr>
            <p14:xfrm>
              <a:off x="7795717" y="3563375"/>
              <a:ext cx="481680" cy="74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664BB0-B710-FF7E-D496-01F6C18EA2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87077" y="3554375"/>
                <a:ext cx="4993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4C5CE7-0DE2-29ED-FA10-7143771505F0}"/>
                  </a:ext>
                </a:extLst>
              </p14:cNvPr>
              <p14:cNvContentPartPr/>
              <p14:nvPr/>
            </p14:nvContentPartPr>
            <p14:xfrm>
              <a:off x="3892957" y="1157135"/>
              <a:ext cx="371880" cy="52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4C5CE7-0DE2-29ED-FA10-7143771505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84317" y="1148135"/>
                <a:ext cx="38952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3B806E-F719-4C47-F964-65F3A9CF42E1}"/>
                  </a:ext>
                </a:extLst>
              </p14:cNvPr>
              <p14:cNvContentPartPr/>
              <p14:nvPr/>
            </p14:nvContentPartPr>
            <p14:xfrm>
              <a:off x="4579477" y="1375295"/>
              <a:ext cx="223560" cy="16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3B806E-F719-4C47-F964-65F3A9CF42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70477" y="1366295"/>
                <a:ext cx="241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015120-A20D-8E28-AC90-589C86943928}"/>
                  </a:ext>
                </a:extLst>
              </p14:cNvPr>
              <p14:cNvContentPartPr/>
              <p14:nvPr/>
            </p14:nvContentPartPr>
            <p14:xfrm>
              <a:off x="4592437" y="1446575"/>
              <a:ext cx="373320" cy="5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015120-A20D-8E28-AC90-589C869439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83797" y="1437935"/>
                <a:ext cx="3909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21714B-7EC7-B8C7-2379-ABD488B0D1D9}"/>
                  </a:ext>
                </a:extLst>
              </p14:cNvPr>
              <p14:cNvContentPartPr/>
              <p14:nvPr/>
            </p14:nvContentPartPr>
            <p14:xfrm>
              <a:off x="5304517" y="1284215"/>
              <a:ext cx="278280" cy="428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21714B-7EC7-B8C7-2379-ABD488B0D1D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95877" y="1275575"/>
                <a:ext cx="29592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7079FC-0AAF-6B1A-35E8-3BC15487822E}"/>
                  </a:ext>
                </a:extLst>
              </p14:cNvPr>
              <p14:cNvContentPartPr/>
              <p14:nvPr/>
            </p14:nvContentPartPr>
            <p14:xfrm>
              <a:off x="6181117" y="1340735"/>
              <a:ext cx="17640" cy="278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7079FC-0AAF-6B1A-35E8-3BC15487822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72477" y="1332095"/>
                <a:ext cx="352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DF2CD7-BAC6-8B86-990D-BC4E7DAEA588}"/>
                  </a:ext>
                </a:extLst>
              </p14:cNvPr>
              <p14:cNvContentPartPr/>
              <p14:nvPr/>
            </p14:nvContentPartPr>
            <p14:xfrm>
              <a:off x="6038197" y="1441895"/>
              <a:ext cx="556200" cy="84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DF2CD7-BAC6-8B86-990D-BC4E7DAEA5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29557" y="1433255"/>
                <a:ext cx="5738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60EE758-C2D7-B44A-06E6-B5A8A23D25DF}"/>
                  </a:ext>
                </a:extLst>
              </p14:cNvPr>
              <p14:cNvContentPartPr/>
              <p14:nvPr/>
            </p14:nvContentPartPr>
            <p14:xfrm>
              <a:off x="6959797" y="1250375"/>
              <a:ext cx="108360" cy="339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60EE758-C2D7-B44A-06E6-B5A8A23D25D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50797" y="1241735"/>
                <a:ext cx="1260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6BD40C-91D0-7773-D940-2E427A354526}"/>
                  </a:ext>
                </a:extLst>
              </p14:cNvPr>
              <p14:cNvContentPartPr/>
              <p14:nvPr/>
            </p14:nvContentPartPr>
            <p14:xfrm>
              <a:off x="7633717" y="1157855"/>
              <a:ext cx="367200" cy="758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6BD40C-91D0-7773-D940-2E427A35452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25077" y="1149215"/>
                <a:ext cx="384840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5C363A9-8690-5027-3C18-EDDCE036B9DA}"/>
                  </a:ext>
                </a:extLst>
              </p14:cNvPr>
              <p14:cNvContentPartPr/>
              <p14:nvPr/>
            </p14:nvContentPartPr>
            <p14:xfrm>
              <a:off x="5334757" y="1946975"/>
              <a:ext cx="353160" cy="267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5C363A9-8690-5027-3C18-EDDCE036B9D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25757" y="1937975"/>
                <a:ext cx="3708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8EC78F4-950A-DE99-C3CA-BC808577E12F}"/>
                  </a:ext>
                </a:extLst>
              </p14:cNvPr>
              <p14:cNvContentPartPr/>
              <p14:nvPr/>
            </p14:nvContentPartPr>
            <p14:xfrm>
              <a:off x="8517517" y="2579495"/>
              <a:ext cx="420840" cy="2872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8EC78F4-950A-DE99-C3CA-BC808577E1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08517" y="2570855"/>
                <a:ext cx="4384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B989F7E-9F48-9573-173F-017961FE1924}"/>
                  </a:ext>
                </a:extLst>
              </p14:cNvPr>
              <p14:cNvContentPartPr/>
              <p14:nvPr/>
            </p14:nvContentPartPr>
            <p14:xfrm>
              <a:off x="8935837" y="2474735"/>
              <a:ext cx="128520" cy="111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B989F7E-9F48-9573-173F-017961FE192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27197" y="2466095"/>
                <a:ext cx="1461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51E210D-AA9B-E303-F060-BA97F2190C98}"/>
                  </a:ext>
                </a:extLst>
              </p14:cNvPr>
              <p14:cNvContentPartPr/>
              <p14:nvPr/>
            </p14:nvContentPartPr>
            <p14:xfrm>
              <a:off x="9019357" y="2474735"/>
              <a:ext cx="942840" cy="416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51E210D-AA9B-E303-F060-BA97F2190C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10717" y="2466095"/>
                <a:ext cx="96048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3A15AA7-8339-236C-E929-EC6DEB411D6E}"/>
                  </a:ext>
                </a:extLst>
              </p14:cNvPr>
              <p14:cNvContentPartPr/>
              <p14:nvPr/>
            </p14:nvContentPartPr>
            <p14:xfrm>
              <a:off x="10150837" y="2431895"/>
              <a:ext cx="466920" cy="394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3A15AA7-8339-236C-E929-EC6DEB411D6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42197" y="2423255"/>
                <a:ext cx="4845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E883197-F294-5AA4-1F39-F01E4CEC2161}"/>
                  </a:ext>
                </a:extLst>
              </p14:cNvPr>
              <p14:cNvContentPartPr/>
              <p14:nvPr/>
            </p14:nvContentPartPr>
            <p14:xfrm>
              <a:off x="10516957" y="2686055"/>
              <a:ext cx="235440" cy="9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E883197-F294-5AA4-1F39-F01E4CEC21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508317" y="2677055"/>
                <a:ext cx="2530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BFA2C4C-5A44-CDBA-302A-3DC221E941C7}"/>
                  </a:ext>
                </a:extLst>
              </p14:cNvPr>
              <p14:cNvContentPartPr/>
              <p14:nvPr/>
            </p14:nvContentPartPr>
            <p14:xfrm>
              <a:off x="6497557" y="2539535"/>
              <a:ext cx="277560" cy="419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BFA2C4C-5A44-CDBA-302A-3DC221E941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88917" y="2530535"/>
                <a:ext cx="2952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0A1468F-DCF1-E3E1-5C58-C9B572E2E13D}"/>
                  </a:ext>
                </a:extLst>
              </p14:cNvPr>
              <p14:cNvContentPartPr/>
              <p14:nvPr/>
            </p14:nvContentPartPr>
            <p14:xfrm>
              <a:off x="6853957" y="2710175"/>
              <a:ext cx="347040" cy="190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0A1468F-DCF1-E3E1-5C58-C9B572E2E13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45317" y="2701535"/>
                <a:ext cx="3646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85E5AA-60E0-6F55-0944-7E7733F7DE7C}"/>
                  </a:ext>
                </a:extLst>
              </p14:cNvPr>
              <p14:cNvContentPartPr/>
              <p14:nvPr/>
            </p14:nvContentPartPr>
            <p14:xfrm>
              <a:off x="7175437" y="2672375"/>
              <a:ext cx="449640" cy="252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85E5AA-60E0-6F55-0944-7E7733F7DE7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66437" y="2663735"/>
                <a:ext cx="4672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3417B6F-E3FB-41AE-205B-A213B98C1655}"/>
                  </a:ext>
                </a:extLst>
              </p14:cNvPr>
              <p14:cNvContentPartPr/>
              <p14:nvPr/>
            </p14:nvContentPartPr>
            <p14:xfrm>
              <a:off x="7683037" y="2505695"/>
              <a:ext cx="366120" cy="363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3417B6F-E3FB-41AE-205B-A213B98C16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74397" y="2497055"/>
                <a:ext cx="3837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AA26B26-0D3D-15EA-1349-A18BECB47D3E}"/>
                  </a:ext>
                </a:extLst>
              </p14:cNvPr>
              <p14:cNvContentPartPr/>
              <p14:nvPr/>
            </p14:nvContentPartPr>
            <p14:xfrm>
              <a:off x="6185437" y="2227415"/>
              <a:ext cx="510480" cy="254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AA26B26-0D3D-15EA-1349-A18BECB47D3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76437" y="2218775"/>
                <a:ext cx="5281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4FD5E5F-258C-48AB-72BB-FEBFF3F823B0}"/>
                  </a:ext>
                </a:extLst>
              </p14:cNvPr>
              <p14:cNvContentPartPr/>
              <p14:nvPr/>
            </p14:nvContentPartPr>
            <p14:xfrm>
              <a:off x="6569917" y="2101415"/>
              <a:ext cx="453960" cy="434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4FD5E5F-258C-48AB-72BB-FEBFF3F823B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61277" y="2092775"/>
                <a:ext cx="47160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89FF50F-B5BC-1468-3F60-71D58C5AF96A}"/>
                  </a:ext>
                </a:extLst>
              </p14:cNvPr>
              <p14:cNvContentPartPr/>
              <p14:nvPr/>
            </p14:nvContentPartPr>
            <p14:xfrm>
              <a:off x="7119637" y="1984775"/>
              <a:ext cx="572760" cy="438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89FF50F-B5BC-1468-3F60-71D58C5AF96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10997" y="1976135"/>
                <a:ext cx="59040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48A34A8-7979-C798-4F10-940F71924C2D}"/>
                  </a:ext>
                </a:extLst>
              </p14:cNvPr>
              <p14:cNvContentPartPr/>
              <p14:nvPr/>
            </p14:nvContentPartPr>
            <p14:xfrm>
              <a:off x="7418437" y="2087735"/>
              <a:ext cx="771480" cy="79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48A34A8-7979-C798-4F10-940F71924C2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09437" y="2078735"/>
                <a:ext cx="7891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0127435-C484-742D-536E-38526B98A6C3}"/>
                  </a:ext>
                </a:extLst>
              </p14:cNvPr>
              <p14:cNvContentPartPr/>
              <p14:nvPr/>
            </p14:nvContentPartPr>
            <p14:xfrm>
              <a:off x="7565677" y="3995735"/>
              <a:ext cx="510120" cy="552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0127435-C484-742D-536E-38526B98A6C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56677" y="3986735"/>
                <a:ext cx="52776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ECA3EAF-26F3-31EF-03BE-03B31D7F6543}"/>
                  </a:ext>
                </a:extLst>
              </p14:cNvPr>
              <p14:cNvContentPartPr/>
              <p14:nvPr/>
            </p14:nvContentPartPr>
            <p14:xfrm>
              <a:off x="8035477" y="4232255"/>
              <a:ext cx="353520" cy="194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ECA3EAF-26F3-31EF-03BE-03B31D7F654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26477" y="4223615"/>
                <a:ext cx="3711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4CA1F15-DFB3-B3C6-86D8-1D8F8E3210D0}"/>
                  </a:ext>
                </a:extLst>
              </p14:cNvPr>
              <p14:cNvContentPartPr/>
              <p14:nvPr/>
            </p14:nvContentPartPr>
            <p14:xfrm>
              <a:off x="8549917" y="3866855"/>
              <a:ext cx="237240" cy="6278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4CA1F15-DFB3-B3C6-86D8-1D8F8E3210D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41277" y="3858215"/>
                <a:ext cx="25488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D16ADFA-F51D-56DF-B8A3-18E1BF54095B}"/>
                  </a:ext>
                </a:extLst>
              </p14:cNvPr>
              <p14:cNvContentPartPr/>
              <p14:nvPr/>
            </p14:nvContentPartPr>
            <p14:xfrm>
              <a:off x="8851237" y="3783695"/>
              <a:ext cx="826200" cy="5778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D16ADFA-F51D-56DF-B8A3-18E1BF54095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42597" y="3774695"/>
                <a:ext cx="84384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4C2AFF6-7296-C86B-A29C-C2DCB07BDE7F}"/>
                  </a:ext>
                </a:extLst>
              </p14:cNvPr>
              <p14:cNvContentPartPr/>
              <p14:nvPr/>
            </p14:nvContentPartPr>
            <p14:xfrm>
              <a:off x="9693277" y="4015895"/>
              <a:ext cx="467640" cy="393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4C2AFF6-7296-C86B-A29C-C2DCB07BDE7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684277" y="4007255"/>
                <a:ext cx="48528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745AF92-994C-F887-0FDC-2B5C6258413D}"/>
                  </a:ext>
                </a:extLst>
              </p14:cNvPr>
              <p14:cNvContentPartPr/>
              <p14:nvPr/>
            </p14:nvContentPartPr>
            <p14:xfrm>
              <a:off x="7662517" y="4040735"/>
              <a:ext cx="40680" cy="11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745AF92-994C-F887-0FDC-2B5C6258413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53517" y="4032095"/>
                <a:ext cx="5832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9B3ED6C-4B3F-CC5D-13B0-15B076578D98}"/>
                  </a:ext>
                </a:extLst>
              </p14:cNvPr>
              <p14:cNvContentPartPr/>
              <p14:nvPr/>
            </p14:nvContentPartPr>
            <p14:xfrm>
              <a:off x="7401157" y="3989255"/>
              <a:ext cx="965520" cy="904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9B3ED6C-4B3F-CC5D-13B0-15B076578D9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92517" y="3980255"/>
                <a:ext cx="983160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6F8643D-C5DA-BA01-3641-01FFEB012827}"/>
                  </a:ext>
                </a:extLst>
              </p14:cNvPr>
              <p14:cNvContentPartPr/>
              <p14:nvPr/>
            </p14:nvContentPartPr>
            <p14:xfrm>
              <a:off x="10030957" y="4005455"/>
              <a:ext cx="631800" cy="3312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6F8643D-C5DA-BA01-3641-01FFEB01282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022317" y="3996455"/>
                <a:ext cx="6494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22F133A-6C73-2D85-5499-660966084467}"/>
                  </a:ext>
                </a:extLst>
              </p14:cNvPr>
              <p14:cNvContentPartPr/>
              <p14:nvPr/>
            </p14:nvContentPartPr>
            <p14:xfrm>
              <a:off x="638197" y="5503415"/>
              <a:ext cx="520200" cy="252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22F133A-6C73-2D85-5499-66096608446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29557" y="5494415"/>
                <a:ext cx="5378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137EB2B-D2BD-52EA-689D-2823FFA4772E}"/>
                  </a:ext>
                </a:extLst>
              </p14:cNvPr>
              <p14:cNvContentPartPr/>
              <p14:nvPr/>
            </p14:nvContentPartPr>
            <p14:xfrm>
              <a:off x="1263157" y="5491175"/>
              <a:ext cx="1194840" cy="334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137EB2B-D2BD-52EA-689D-2823FFA4772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54157" y="5482175"/>
                <a:ext cx="12124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0F987C3-4355-46FC-19D4-E400D0D5FD17}"/>
                  </a:ext>
                </a:extLst>
              </p14:cNvPr>
              <p14:cNvContentPartPr/>
              <p14:nvPr/>
            </p14:nvContentPartPr>
            <p14:xfrm>
              <a:off x="2430277" y="5404775"/>
              <a:ext cx="1172520" cy="8240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0F987C3-4355-46FC-19D4-E400D0D5FD1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421637" y="5396135"/>
                <a:ext cx="119016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596B646-D523-DBE9-77F7-78C3480FFED2}"/>
                  </a:ext>
                </a:extLst>
              </p14:cNvPr>
              <p14:cNvContentPartPr/>
              <p14:nvPr/>
            </p14:nvContentPartPr>
            <p14:xfrm>
              <a:off x="1007197" y="6332855"/>
              <a:ext cx="334800" cy="1483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596B646-D523-DBE9-77F7-78C3480FFED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98557" y="6323855"/>
                <a:ext cx="3524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8146530-E016-51E8-7E61-AC03F9D1CE97}"/>
                  </a:ext>
                </a:extLst>
              </p14:cNvPr>
              <p14:cNvContentPartPr/>
              <p14:nvPr/>
            </p14:nvContentPartPr>
            <p14:xfrm>
              <a:off x="1318957" y="6310175"/>
              <a:ext cx="168120" cy="3258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8146530-E016-51E8-7E61-AC03F9D1CE9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309957" y="6301535"/>
                <a:ext cx="1857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B7213D6-117C-3CE3-B111-CCF12EC51861}"/>
                  </a:ext>
                </a:extLst>
              </p14:cNvPr>
              <p14:cNvContentPartPr/>
              <p14:nvPr/>
            </p14:nvContentPartPr>
            <p14:xfrm>
              <a:off x="1518037" y="6379295"/>
              <a:ext cx="68760" cy="2656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B7213D6-117C-3CE3-B111-CCF12EC5186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09037" y="6370295"/>
                <a:ext cx="864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968367C-80A1-32FD-596D-780752C7CA98}"/>
                  </a:ext>
                </a:extLst>
              </p14:cNvPr>
              <p14:cNvContentPartPr/>
              <p14:nvPr/>
            </p14:nvContentPartPr>
            <p14:xfrm>
              <a:off x="1426237" y="6256535"/>
              <a:ext cx="273960" cy="2602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968367C-80A1-32FD-596D-780752C7CA9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417237" y="6247535"/>
                <a:ext cx="2916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2756CBC-6A8F-200E-EF2C-30D806207CC8}"/>
                  </a:ext>
                </a:extLst>
              </p14:cNvPr>
              <p14:cNvContentPartPr/>
              <p14:nvPr/>
            </p14:nvContentPartPr>
            <p14:xfrm>
              <a:off x="1803517" y="6070415"/>
              <a:ext cx="683640" cy="5619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2756CBC-6A8F-200E-EF2C-30D806207CC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794877" y="6061415"/>
                <a:ext cx="7012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9D32EE4-62D0-08F4-0795-2970652A9ABC}"/>
                  </a:ext>
                </a:extLst>
              </p14:cNvPr>
              <p14:cNvContentPartPr/>
              <p14:nvPr/>
            </p14:nvContentPartPr>
            <p14:xfrm>
              <a:off x="2303917" y="6150335"/>
              <a:ext cx="668160" cy="4996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9D32EE4-62D0-08F4-0795-2970652A9AB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94917" y="6141335"/>
                <a:ext cx="68580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4E32CAC-715A-7E08-62F2-78094632587A}"/>
                  </a:ext>
                </a:extLst>
              </p14:cNvPr>
              <p14:cNvContentPartPr/>
              <p14:nvPr/>
            </p14:nvContentPartPr>
            <p14:xfrm>
              <a:off x="2840317" y="6169775"/>
              <a:ext cx="960120" cy="5450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4E32CAC-715A-7E08-62F2-78094632587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31677" y="6161135"/>
                <a:ext cx="97776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4BC3531-7350-C695-81C9-BDC7CE59981A}"/>
                  </a:ext>
                </a:extLst>
              </p14:cNvPr>
              <p14:cNvContentPartPr/>
              <p14:nvPr/>
            </p14:nvContentPartPr>
            <p14:xfrm>
              <a:off x="3913477" y="6033335"/>
              <a:ext cx="219240" cy="5504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4BC3531-7350-C695-81C9-BDC7CE59981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904477" y="6024695"/>
                <a:ext cx="23688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7761B1C-F525-DD4C-2EE5-DA7080508EDD}"/>
                  </a:ext>
                </a:extLst>
              </p14:cNvPr>
              <p14:cNvContentPartPr/>
              <p14:nvPr/>
            </p14:nvContentPartPr>
            <p14:xfrm>
              <a:off x="4177717" y="6291455"/>
              <a:ext cx="651600" cy="438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7761B1C-F525-DD4C-2EE5-DA7080508ED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68717" y="6282815"/>
                <a:ext cx="66924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ABB0268-6F58-91C0-FB02-BB8B60C84444}"/>
                  </a:ext>
                </a:extLst>
              </p14:cNvPr>
              <p14:cNvContentPartPr/>
              <p14:nvPr/>
            </p14:nvContentPartPr>
            <p14:xfrm>
              <a:off x="7980397" y="5280575"/>
              <a:ext cx="938880" cy="4428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ABB0268-6F58-91C0-FB02-BB8B60C8444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71757" y="5271935"/>
                <a:ext cx="9565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E1D9865-BB60-7907-B5F5-506098F22495}"/>
                  </a:ext>
                </a:extLst>
              </p14:cNvPr>
              <p14:cNvContentPartPr/>
              <p14:nvPr/>
            </p14:nvContentPartPr>
            <p14:xfrm>
              <a:off x="9040957" y="5381735"/>
              <a:ext cx="483120" cy="2653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E1D9865-BB60-7907-B5F5-506098F2249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32317" y="5373095"/>
                <a:ext cx="50076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D22B89D-A9AB-A9B4-1B06-1D9A622E8E85}"/>
                  </a:ext>
                </a:extLst>
              </p14:cNvPr>
              <p14:cNvContentPartPr/>
              <p14:nvPr/>
            </p14:nvContentPartPr>
            <p14:xfrm>
              <a:off x="9463597" y="5048375"/>
              <a:ext cx="609480" cy="6105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D22B89D-A9AB-A9B4-1B06-1D9A622E8E8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54957" y="5039375"/>
                <a:ext cx="62712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B874B28-3658-ECF3-C57E-8F01A794AE3A}"/>
                  </a:ext>
                </a:extLst>
              </p14:cNvPr>
              <p14:cNvContentPartPr/>
              <p14:nvPr/>
            </p14:nvContentPartPr>
            <p14:xfrm>
              <a:off x="9984877" y="5028215"/>
              <a:ext cx="234000" cy="2469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B874B28-3658-ECF3-C57E-8F01A794AE3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75877" y="5019575"/>
                <a:ext cx="2516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EFC7296-AFB2-7A79-A7EF-E4DC37B6FC46}"/>
                  </a:ext>
                </a:extLst>
              </p14:cNvPr>
              <p14:cNvContentPartPr/>
              <p14:nvPr/>
            </p14:nvContentPartPr>
            <p14:xfrm>
              <a:off x="10326157" y="5312975"/>
              <a:ext cx="659520" cy="6152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EFC7296-AFB2-7A79-A7EF-E4DC37B6FC4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17517" y="5304335"/>
                <a:ext cx="67716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CBA6FD4-9391-78D8-A80B-7F2F4F19F1DA}"/>
                  </a:ext>
                </a:extLst>
              </p14:cNvPr>
              <p14:cNvContentPartPr/>
              <p14:nvPr/>
            </p14:nvContentPartPr>
            <p14:xfrm>
              <a:off x="9434077" y="5695655"/>
              <a:ext cx="49320" cy="4561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CBA6FD4-9391-78D8-A80B-7F2F4F19F1D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425437" y="5686655"/>
                <a:ext cx="669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9C2EBC7-F38B-164B-FB48-AF3ED8FC12E2}"/>
                  </a:ext>
                </a:extLst>
              </p14:cNvPr>
              <p14:cNvContentPartPr/>
              <p14:nvPr/>
            </p14:nvContentPartPr>
            <p14:xfrm>
              <a:off x="9246157" y="5711495"/>
              <a:ext cx="964800" cy="4168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9C2EBC7-F38B-164B-FB48-AF3ED8FC12E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237157" y="5702495"/>
                <a:ext cx="98244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CDD50D4-7FA3-B13B-67CF-D413208B0F0A}"/>
                  </a:ext>
                </a:extLst>
              </p14:cNvPr>
              <p14:cNvContentPartPr/>
              <p14:nvPr/>
            </p14:nvContentPartPr>
            <p14:xfrm>
              <a:off x="10295557" y="5874575"/>
              <a:ext cx="523800" cy="317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CDD50D4-7FA3-B13B-67CF-D413208B0F0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286917" y="5865575"/>
                <a:ext cx="5414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38899CD-2249-492E-054E-55029F40CDC9}"/>
                  </a:ext>
                </a:extLst>
              </p14:cNvPr>
              <p14:cNvContentPartPr/>
              <p14:nvPr/>
            </p14:nvContentPartPr>
            <p14:xfrm>
              <a:off x="10245877" y="6144935"/>
              <a:ext cx="1016640" cy="6181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38899CD-2249-492E-054E-55029F40CDC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236877" y="6136295"/>
                <a:ext cx="103428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50CD21A-642D-6A6C-8FD2-AE15AE218546}"/>
                  </a:ext>
                </a:extLst>
              </p14:cNvPr>
              <p14:cNvContentPartPr/>
              <p14:nvPr/>
            </p14:nvContentPartPr>
            <p14:xfrm>
              <a:off x="10986397" y="6342215"/>
              <a:ext cx="759600" cy="2952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50CD21A-642D-6A6C-8FD2-AE15AE21854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977757" y="6333215"/>
                <a:ext cx="77724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418CCDA-CEF0-4BD6-FC78-95D2957A708A}"/>
                  </a:ext>
                </a:extLst>
              </p14:cNvPr>
              <p14:cNvContentPartPr/>
              <p14:nvPr/>
            </p14:nvContentPartPr>
            <p14:xfrm>
              <a:off x="4771717" y="2448095"/>
              <a:ext cx="2391480" cy="39697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418CCDA-CEF0-4BD6-FC78-95D2957A708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763077" y="2439095"/>
                <a:ext cx="2409120" cy="39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C88B8B5-12DE-DBE2-C56F-3B4B71C93DF1}"/>
                  </a:ext>
                </a:extLst>
              </p14:cNvPr>
              <p14:cNvContentPartPr/>
              <p14:nvPr/>
            </p14:nvContentPartPr>
            <p14:xfrm>
              <a:off x="394837" y="6329255"/>
              <a:ext cx="723240" cy="285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C88B8B5-12DE-DBE2-C56F-3B4B71C93DF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85837" y="6320615"/>
                <a:ext cx="7408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DE030BF-E847-864A-9FBB-D4F871EBDCEA}"/>
                  </a:ext>
                </a:extLst>
              </p14:cNvPr>
              <p14:cNvContentPartPr/>
              <p14:nvPr/>
            </p14:nvContentPartPr>
            <p14:xfrm>
              <a:off x="4769917" y="5800415"/>
              <a:ext cx="124560" cy="10134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DE030BF-E847-864A-9FBB-D4F871EBDCE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761277" y="5791775"/>
                <a:ext cx="142200" cy="10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8C68CD1-683B-AEDD-68BC-FA4DCA8484F7}"/>
                  </a:ext>
                </a:extLst>
              </p14:cNvPr>
              <p14:cNvContentPartPr/>
              <p14:nvPr/>
            </p14:nvContentPartPr>
            <p14:xfrm>
              <a:off x="5048197" y="6275975"/>
              <a:ext cx="366480" cy="2592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8C68CD1-683B-AEDD-68BC-FA4DCA8484F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39557" y="6267335"/>
                <a:ext cx="3841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11C6A12-64D4-8211-BB79-F67F7D4B8EF6}"/>
                  </a:ext>
                </a:extLst>
              </p14:cNvPr>
              <p14:cNvContentPartPr/>
              <p14:nvPr/>
            </p14:nvContentPartPr>
            <p14:xfrm>
              <a:off x="5532037" y="6322055"/>
              <a:ext cx="440640" cy="2473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11C6A12-64D4-8211-BB79-F67F7D4B8EF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523037" y="6313415"/>
                <a:ext cx="4582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1E650B2-69F1-1B86-E6D0-C923D9588040}"/>
                  </a:ext>
                </a:extLst>
              </p14:cNvPr>
              <p14:cNvContentPartPr/>
              <p14:nvPr/>
            </p14:nvContentPartPr>
            <p14:xfrm>
              <a:off x="5781877" y="6120095"/>
              <a:ext cx="349920" cy="471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1E650B2-69F1-1B86-E6D0-C923D958804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772877" y="6111095"/>
                <a:ext cx="3675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5CF6718-50E1-C3E7-CFCB-3B51B899633B}"/>
                  </a:ext>
                </a:extLst>
              </p14:cNvPr>
              <p14:cNvContentPartPr/>
              <p14:nvPr/>
            </p14:nvContentPartPr>
            <p14:xfrm>
              <a:off x="6063757" y="6321335"/>
              <a:ext cx="321120" cy="344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5CF6718-50E1-C3E7-CFCB-3B51B899633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54757" y="6312695"/>
                <a:ext cx="33876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A868DA0-3F11-FAD1-28ED-27DD372112D0}"/>
                  </a:ext>
                </a:extLst>
              </p14:cNvPr>
              <p14:cNvContentPartPr/>
              <p14:nvPr/>
            </p14:nvContentPartPr>
            <p14:xfrm>
              <a:off x="6276877" y="6013175"/>
              <a:ext cx="139320" cy="1677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A868DA0-3F11-FAD1-28ED-27DD372112D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267877" y="6004175"/>
                <a:ext cx="1569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1D452EE-E338-B892-C410-ADA1C67152A6}"/>
                  </a:ext>
                </a:extLst>
              </p14:cNvPr>
              <p14:cNvContentPartPr/>
              <p14:nvPr/>
            </p14:nvContentPartPr>
            <p14:xfrm>
              <a:off x="6457597" y="6329255"/>
              <a:ext cx="1102680" cy="5774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1D452EE-E338-B892-C410-ADA1C67152A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448957" y="6320615"/>
                <a:ext cx="112032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57384D4F-F5F0-B0C3-B6F8-719B758D1270}"/>
                  </a:ext>
                </a:extLst>
              </p14:cNvPr>
              <p14:cNvContentPartPr/>
              <p14:nvPr/>
            </p14:nvContentPartPr>
            <p14:xfrm>
              <a:off x="4940197" y="464996"/>
              <a:ext cx="764280" cy="4129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57384D4F-F5F0-B0C3-B6F8-719B758D127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931197" y="456356"/>
                <a:ext cx="7819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89AAC53-AB9B-56EF-51E4-B1D27784D6A8}"/>
                  </a:ext>
                </a:extLst>
              </p14:cNvPr>
              <p14:cNvContentPartPr/>
              <p14:nvPr/>
            </p14:nvContentPartPr>
            <p14:xfrm>
              <a:off x="5757037" y="417116"/>
              <a:ext cx="295560" cy="2898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89AAC53-AB9B-56EF-51E4-B1D27784D6A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748037" y="408116"/>
                <a:ext cx="3132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5C4CFFC-ECB2-A4C1-7171-78E37F78AF87}"/>
                  </a:ext>
                </a:extLst>
              </p14:cNvPr>
              <p14:cNvContentPartPr/>
              <p14:nvPr/>
            </p14:nvContentPartPr>
            <p14:xfrm>
              <a:off x="6038197" y="109316"/>
              <a:ext cx="353880" cy="5961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5C4CFFC-ECB2-A4C1-7171-78E37F78AF8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029557" y="100316"/>
                <a:ext cx="37152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9925E33-738F-0B41-5302-D353F7B93B62}"/>
                  </a:ext>
                </a:extLst>
              </p14:cNvPr>
              <p14:cNvContentPartPr/>
              <p14:nvPr/>
            </p14:nvContentPartPr>
            <p14:xfrm>
              <a:off x="6636157" y="129836"/>
              <a:ext cx="385560" cy="5130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9925E33-738F-0B41-5302-D353F7B93B6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627517" y="121196"/>
                <a:ext cx="403200" cy="5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E315E5B-44A8-DE7E-6218-ABB2CF71DC7E}"/>
                  </a:ext>
                </a:extLst>
              </p14:cNvPr>
              <p14:cNvContentPartPr/>
              <p14:nvPr/>
            </p14:nvContentPartPr>
            <p14:xfrm>
              <a:off x="6932437" y="78716"/>
              <a:ext cx="465840" cy="44784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E315E5B-44A8-DE7E-6218-ABB2CF71DC7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923797" y="70076"/>
                <a:ext cx="48348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3395B65-60BE-8FDF-6A28-3DF8134B1CE5}"/>
                  </a:ext>
                </a:extLst>
              </p14:cNvPr>
              <p14:cNvContentPartPr/>
              <p14:nvPr/>
            </p14:nvContentPartPr>
            <p14:xfrm>
              <a:off x="7162837" y="130556"/>
              <a:ext cx="511200" cy="377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3395B65-60BE-8FDF-6A28-3DF8134B1CE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54197" y="121916"/>
                <a:ext cx="52884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FF10FAE-4252-4FF1-C4DD-FEA78B29B533}"/>
                  </a:ext>
                </a:extLst>
              </p14:cNvPr>
              <p14:cNvContentPartPr/>
              <p14:nvPr/>
            </p14:nvContentPartPr>
            <p14:xfrm>
              <a:off x="7945837" y="173036"/>
              <a:ext cx="589680" cy="4399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FF10FAE-4252-4FF1-C4DD-FEA78B29B53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937197" y="164396"/>
                <a:ext cx="6073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F37B969-11D9-6DCF-F3AF-9C14110CE1E5}"/>
                  </a:ext>
                </a:extLst>
              </p14:cNvPr>
              <p14:cNvContentPartPr/>
              <p14:nvPr/>
            </p14:nvContentPartPr>
            <p14:xfrm>
              <a:off x="8655037" y="171236"/>
              <a:ext cx="406440" cy="2574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F37B969-11D9-6DCF-F3AF-9C14110CE1E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646397" y="162236"/>
                <a:ext cx="4240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3A71E50-C501-33A3-5A44-13482BE551C3}"/>
                  </a:ext>
                </a:extLst>
              </p14:cNvPr>
              <p14:cNvContentPartPr/>
              <p14:nvPr/>
            </p14:nvContentPartPr>
            <p14:xfrm>
              <a:off x="9355237" y="106796"/>
              <a:ext cx="406080" cy="5983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3A71E50-C501-33A3-5A44-13482BE551C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346237" y="97796"/>
                <a:ext cx="42372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C58CB1B-F1CB-5315-80F2-2CB0B4371034}"/>
                  </a:ext>
                </a:extLst>
              </p14:cNvPr>
              <p14:cNvContentPartPr/>
              <p14:nvPr/>
            </p14:nvContentPartPr>
            <p14:xfrm>
              <a:off x="9895237" y="313436"/>
              <a:ext cx="455040" cy="2235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C58CB1B-F1CB-5315-80F2-2CB0B437103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886597" y="304796"/>
                <a:ext cx="472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01AFF71-4B48-68DC-B3C2-D5A942D91F50}"/>
                  </a:ext>
                </a:extLst>
              </p14:cNvPr>
              <p14:cNvContentPartPr/>
              <p14:nvPr/>
            </p14:nvContentPartPr>
            <p14:xfrm>
              <a:off x="10411837" y="323156"/>
              <a:ext cx="821160" cy="2091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01AFF71-4B48-68DC-B3C2-D5A942D91F5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402837" y="314156"/>
                <a:ext cx="8388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704A82D-82CD-9E55-5DAC-DBBEF826EE8E}"/>
                  </a:ext>
                </a:extLst>
              </p14:cNvPr>
              <p14:cNvContentPartPr/>
              <p14:nvPr/>
            </p14:nvContentPartPr>
            <p14:xfrm>
              <a:off x="11269717" y="207236"/>
              <a:ext cx="632880" cy="44208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704A82D-82CD-9E55-5DAC-DBBEF826EE8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260717" y="198596"/>
                <a:ext cx="65052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043200A-C048-D261-41F2-64F71E3EB204}"/>
                  </a:ext>
                </a:extLst>
              </p14:cNvPr>
              <p14:cNvContentPartPr/>
              <p14:nvPr/>
            </p14:nvContentPartPr>
            <p14:xfrm>
              <a:off x="3528637" y="687476"/>
              <a:ext cx="511560" cy="2124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043200A-C048-D261-41F2-64F71E3EB20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519997" y="678476"/>
                <a:ext cx="5292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EE2C367-4B95-E841-051F-B937379E2B4D}"/>
                  </a:ext>
                </a:extLst>
              </p14:cNvPr>
              <p14:cNvContentPartPr/>
              <p14:nvPr/>
            </p14:nvContentPartPr>
            <p14:xfrm>
              <a:off x="440917" y="516116"/>
              <a:ext cx="453240" cy="376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EE2C367-4B95-E841-051F-B937379E2B4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32277" y="507116"/>
                <a:ext cx="4708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03638FA-DDD8-7132-3569-F7C322DBFAD7}"/>
                  </a:ext>
                </a:extLst>
              </p14:cNvPr>
              <p14:cNvContentPartPr/>
              <p14:nvPr/>
            </p14:nvContentPartPr>
            <p14:xfrm>
              <a:off x="1120957" y="594236"/>
              <a:ext cx="453600" cy="16164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03638FA-DDD8-7132-3569-F7C322DBFAD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11957" y="585596"/>
                <a:ext cx="4712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0DBCFEA-C470-7827-AB3D-259E442512DB}"/>
                  </a:ext>
                </a:extLst>
              </p14:cNvPr>
              <p14:cNvContentPartPr/>
              <p14:nvPr/>
            </p14:nvContentPartPr>
            <p14:xfrm>
              <a:off x="1445317" y="313436"/>
              <a:ext cx="424080" cy="3121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0DBCFEA-C470-7827-AB3D-259E442512D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436677" y="304796"/>
                <a:ext cx="4417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85CF90F-E848-BE4C-8AA9-EE9E85CA617F}"/>
                  </a:ext>
                </a:extLst>
              </p14:cNvPr>
              <p14:cNvContentPartPr/>
              <p14:nvPr/>
            </p14:nvContentPartPr>
            <p14:xfrm>
              <a:off x="1753837" y="347276"/>
              <a:ext cx="740160" cy="3186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85CF90F-E848-BE4C-8AA9-EE9E85CA617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744837" y="338276"/>
                <a:ext cx="7578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2264875-2242-D361-2F41-7B80900F8110}"/>
                  </a:ext>
                </a:extLst>
              </p14:cNvPr>
              <p14:cNvContentPartPr/>
              <p14:nvPr/>
            </p14:nvContentPartPr>
            <p14:xfrm>
              <a:off x="2554477" y="305876"/>
              <a:ext cx="50040" cy="1562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2264875-2242-D361-2F41-7B80900F811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545477" y="296876"/>
                <a:ext cx="676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29469E1E-09F3-0FCC-26FF-73A9F5C5B31E}"/>
                  </a:ext>
                </a:extLst>
              </p14:cNvPr>
              <p14:cNvContentPartPr/>
              <p14:nvPr/>
            </p14:nvContentPartPr>
            <p14:xfrm>
              <a:off x="2499397" y="63956"/>
              <a:ext cx="680040" cy="3340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29469E1E-09F3-0FCC-26FF-73A9F5C5B3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490757" y="54956"/>
                <a:ext cx="69768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4A414C4-A4FC-8707-E21D-E251C3092942}"/>
                  </a:ext>
                </a:extLst>
              </p14:cNvPr>
              <p14:cNvContentPartPr/>
              <p14:nvPr/>
            </p14:nvContentPartPr>
            <p14:xfrm>
              <a:off x="3008797" y="79436"/>
              <a:ext cx="581040" cy="2091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4A414C4-A4FC-8707-E21D-E251C309294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999797" y="70796"/>
                <a:ext cx="5986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BF59319-1910-37A9-69D5-97EABF8A2F2F}"/>
                  </a:ext>
                </a:extLst>
              </p14:cNvPr>
              <p14:cNvContentPartPr/>
              <p14:nvPr/>
            </p14:nvContentPartPr>
            <p14:xfrm>
              <a:off x="96397" y="1148276"/>
              <a:ext cx="684720" cy="3132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BF59319-1910-37A9-69D5-97EABF8A2F2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7397" y="1139276"/>
                <a:ext cx="7023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9380384-355A-76FE-F89E-11BE525F8C70}"/>
                  </a:ext>
                </a:extLst>
              </p14:cNvPr>
              <p14:cNvContentPartPr/>
              <p14:nvPr/>
            </p14:nvContentPartPr>
            <p14:xfrm>
              <a:off x="873997" y="926876"/>
              <a:ext cx="966240" cy="4222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9380384-355A-76FE-F89E-11BE525F8C7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65357" y="917876"/>
                <a:ext cx="98388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A473EC7-D957-28F2-49E1-846F856AC4D4}"/>
                  </a:ext>
                </a:extLst>
              </p14:cNvPr>
              <p14:cNvContentPartPr/>
              <p14:nvPr/>
            </p14:nvContentPartPr>
            <p14:xfrm>
              <a:off x="1900717" y="799076"/>
              <a:ext cx="644760" cy="5014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A473EC7-D957-28F2-49E1-846F856AC4D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891717" y="790436"/>
                <a:ext cx="66240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99AA78B-86FC-EA09-BC84-78450A1CE5EB}"/>
                  </a:ext>
                </a:extLst>
              </p14:cNvPr>
              <p14:cNvContentPartPr/>
              <p14:nvPr/>
            </p14:nvContentPartPr>
            <p14:xfrm>
              <a:off x="2862637" y="586316"/>
              <a:ext cx="237960" cy="5763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99AA78B-86FC-EA09-BC84-78450A1CE5E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853637" y="577676"/>
                <a:ext cx="25560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0382CC5-E1C1-EDCA-BC1B-FD03B3298530}"/>
                  </a:ext>
                </a:extLst>
              </p14:cNvPr>
              <p14:cNvContentPartPr/>
              <p14:nvPr/>
            </p14:nvContentPartPr>
            <p14:xfrm>
              <a:off x="3032557" y="673796"/>
              <a:ext cx="439200" cy="2044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0382CC5-E1C1-EDCA-BC1B-FD03B329853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023557" y="664796"/>
                <a:ext cx="4568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3F0A63F-64E6-A5F6-648E-27522694E92D}"/>
                  </a:ext>
                </a:extLst>
              </p14:cNvPr>
              <p14:cNvContentPartPr/>
              <p14:nvPr/>
            </p14:nvContentPartPr>
            <p14:xfrm>
              <a:off x="3565357" y="283916"/>
              <a:ext cx="656640" cy="6544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3F0A63F-64E6-A5F6-648E-27522694E92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556357" y="275276"/>
                <a:ext cx="67428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463742C-B469-8823-2618-3FC85B803BE1}"/>
                  </a:ext>
                </a:extLst>
              </p14:cNvPr>
              <p14:cNvContentPartPr/>
              <p14:nvPr/>
            </p14:nvContentPartPr>
            <p14:xfrm>
              <a:off x="144637" y="178436"/>
              <a:ext cx="222840" cy="3657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463742C-B469-8823-2618-3FC85B803BE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35997" y="169436"/>
                <a:ext cx="24048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8289316-D893-1D7F-EDA8-0C3F501ACDA6}"/>
                  </a:ext>
                </a:extLst>
              </p14:cNvPr>
              <p14:cNvContentPartPr/>
              <p14:nvPr/>
            </p14:nvContentPartPr>
            <p14:xfrm>
              <a:off x="479077" y="62156"/>
              <a:ext cx="874800" cy="4125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8289316-D893-1D7F-EDA8-0C3F501ACDA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70077" y="53516"/>
                <a:ext cx="8924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2EDA4FC-8732-4AC1-CE06-5E922E2E57AF}"/>
                  </a:ext>
                </a:extLst>
              </p14:cNvPr>
              <p14:cNvContentPartPr/>
              <p14:nvPr/>
            </p14:nvContentPartPr>
            <p14:xfrm>
              <a:off x="352357" y="127316"/>
              <a:ext cx="375840" cy="4618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2EDA4FC-8732-4AC1-CE06-5E922E2E57AF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43357" y="118316"/>
                <a:ext cx="39348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464C833-6BEB-8CA5-FB2C-4DF4A0795310}"/>
                  </a:ext>
                </a:extLst>
              </p14:cNvPr>
              <p14:cNvContentPartPr/>
              <p14:nvPr/>
            </p14:nvContentPartPr>
            <p14:xfrm>
              <a:off x="-27803" y="161516"/>
              <a:ext cx="395280" cy="5137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464C833-6BEB-8CA5-FB2C-4DF4A079531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-36803" y="152516"/>
                <a:ext cx="41292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F06CD04-AA99-2C53-5A41-9A85827D2C7B}"/>
                  </a:ext>
                </a:extLst>
              </p14:cNvPr>
              <p14:cNvContentPartPr/>
              <p14:nvPr/>
            </p14:nvContentPartPr>
            <p14:xfrm>
              <a:off x="5144677" y="1941716"/>
              <a:ext cx="670320" cy="1494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F06CD04-AA99-2C53-5A41-9A85827D2C7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136037" y="1933076"/>
                <a:ext cx="6879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12E12F2-B36F-7CD6-27F1-560C747AC67C}"/>
                  </a:ext>
                </a:extLst>
              </p14:cNvPr>
              <p14:cNvContentPartPr/>
              <p14:nvPr/>
            </p14:nvContentPartPr>
            <p14:xfrm>
              <a:off x="5045677" y="1682156"/>
              <a:ext cx="521640" cy="3495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12E12F2-B36F-7CD6-27F1-560C747AC67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036677" y="1673516"/>
                <a:ext cx="539280" cy="36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1FF3607-EBC8-36AB-61EE-24C9D6BD434C}"/>
              </a:ext>
            </a:extLst>
          </p:cNvPr>
          <p:cNvGrpSpPr/>
          <p:nvPr/>
        </p:nvGrpSpPr>
        <p:grpSpPr>
          <a:xfrm>
            <a:off x="667717" y="1824215"/>
            <a:ext cx="3497400" cy="3158640"/>
            <a:chOff x="667717" y="1824215"/>
            <a:chExt cx="3497400" cy="31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C327068-20C7-B951-424B-23278B079A01}"/>
                    </a:ext>
                  </a:extLst>
                </p14:cNvPr>
                <p14:cNvContentPartPr/>
                <p14:nvPr/>
              </p14:nvContentPartPr>
              <p14:xfrm>
                <a:off x="865717" y="3364295"/>
                <a:ext cx="356760" cy="354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C327068-20C7-B951-424B-23278B079A0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7077" y="3355655"/>
                  <a:ext cx="3744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654808-3A27-D118-2820-35580281CABD}"/>
                    </a:ext>
                  </a:extLst>
                </p14:cNvPr>
                <p14:cNvContentPartPr/>
                <p14:nvPr/>
              </p14:nvContentPartPr>
              <p14:xfrm>
                <a:off x="1205197" y="3141095"/>
                <a:ext cx="1289160" cy="58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654808-3A27-D118-2820-35580281CAB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96557" y="3132455"/>
                  <a:ext cx="130680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369E96D-5EEF-4FA9-8441-1BB4665C6276}"/>
                    </a:ext>
                  </a:extLst>
                </p14:cNvPr>
                <p14:cNvContentPartPr/>
                <p14:nvPr/>
              </p14:nvContentPartPr>
              <p14:xfrm>
                <a:off x="2666077" y="3401015"/>
                <a:ext cx="276480" cy="240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369E96D-5EEF-4FA9-8441-1BB4665C627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657437" y="3392375"/>
                  <a:ext cx="294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43EF6F-378C-898E-77A9-5C9351469CBC}"/>
                    </a:ext>
                  </a:extLst>
                </p14:cNvPr>
                <p14:cNvContentPartPr/>
                <p14:nvPr/>
              </p14:nvContentPartPr>
              <p14:xfrm>
                <a:off x="2933197" y="3292655"/>
                <a:ext cx="838800" cy="414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43EF6F-378C-898E-77A9-5C9351469CB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24197" y="3283655"/>
                  <a:ext cx="8564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BD6F2F-2070-BEF2-85E1-C2E4C7E208B4}"/>
                    </a:ext>
                  </a:extLst>
                </p14:cNvPr>
                <p14:cNvContentPartPr/>
                <p14:nvPr/>
              </p14:nvContentPartPr>
              <p14:xfrm>
                <a:off x="3953437" y="1849415"/>
                <a:ext cx="87840" cy="904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BD6F2F-2070-BEF2-85E1-C2E4C7E208B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44437" y="1840775"/>
                  <a:ext cx="105480" cy="9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C44CC8-1C2A-AA01-100E-BECDB51A2B97}"/>
                    </a:ext>
                  </a:extLst>
                </p14:cNvPr>
                <p14:cNvContentPartPr/>
                <p14:nvPr/>
              </p14:nvContentPartPr>
              <p14:xfrm>
                <a:off x="3851197" y="1824215"/>
                <a:ext cx="313920" cy="281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C44CC8-1C2A-AA01-100E-BECDB51A2B9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42557" y="1815575"/>
                  <a:ext cx="3315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449D2E-1172-CC2C-3EC7-87B124C0A5A9}"/>
                    </a:ext>
                  </a:extLst>
                </p14:cNvPr>
                <p14:cNvContentPartPr/>
                <p14:nvPr/>
              </p14:nvContentPartPr>
              <p14:xfrm>
                <a:off x="2238397" y="2751575"/>
                <a:ext cx="1768320" cy="285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449D2E-1172-CC2C-3EC7-87B124C0A5A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29397" y="2742935"/>
                  <a:ext cx="17859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000F40-67C4-F1AD-D2CC-6C8CE81DF692}"/>
                    </a:ext>
                  </a:extLst>
                </p14:cNvPr>
                <p14:cNvContentPartPr/>
                <p14:nvPr/>
              </p14:nvContentPartPr>
              <p14:xfrm>
                <a:off x="667717" y="2761655"/>
                <a:ext cx="645120" cy="803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000F40-67C4-F1AD-D2CC-6C8CE81DF69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58717" y="2752655"/>
                  <a:ext cx="66276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35BF16B-A9A1-20A5-10FE-00EA13711B0F}"/>
                    </a:ext>
                  </a:extLst>
                </p14:cNvPr>
                <p14:cNvContentPartPr/>
                <p14:nvPr/>
              </p14:nvContentPartPr>
              <p14:xfrm>
                <a:off x="1305637" y="2945975"/>
                <a:ext cx="228960" cy="249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35BF16B-A9A1-20A5-10FE-00EA13711B0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96997" y="2936975"/>
                  <a:ext cx="2466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FCA77FE-EBAD-807F-7597-0818FA0E82C8}"/>
                    </a:ext>
                  </a:extLst>
                </p14:cNvPr>
                <p14:cNvContentPartPr/>
                <p14:nvPr/>
              </p14:nvContentPartPr>
              <p14:xfrm>
                <a:off x="1339837" y="2543495"/>
                <a:ext cx="1042560" cy="691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FCA77FE-EBAD-807F-7597-0818FA0E82C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330837" y="2534855"/>
                  <a:ext cx="106020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2331C45-1CDB-C29D-48AD-E2C4C11AA9ED}"/>
                    </a:ext>
                  </a:extLst>
                </p14:cNvPr>
                <p14:cNvContentPartPr/>
                <p14:nvPr/>
              </p14:nvContentPartPr>
              <p14:xfrm>
                <a:off x="3088357" y="3100055"/>
                <a:ext cx="349200" cy="584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2331C45-1CDB-C29D-48AD-E2C4C11AA9E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079357" y="3091415"/>
                  <a:ext cx="36684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75141D-DF55-6733-47D6-C13A1B0B0854}"/>
                    </a:ext>
                  </a:extLst>
                </p14:cNvPr>
                <p14:cNvContentPartPr/>
                <p14:nvPr/>
              </p14:nvContentPartPr>
              <p14:xfrm>
                <a:off x="1914757" y="3819335"/>
                <a:ext cx="493920" cy="727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75141D-DF55-6733-47D6-C13A1B0B085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906117" y="3810335"/>
                  <a:ext cx="51156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CA6392-101C-DBFD-D6BA-7F1D8AE48D4F}"/>
                    </a:ext>
                  </a:extLst>
                </p14:cNvPr>
                <p14:cNvContentPartPr/>
                <p14:nvPr/>
              </p14:nvContentPartPr>
              <p14:xfrm>
                <a:off x="2277997" y="4040375"/>
                <a:ext cx="876600" cy="136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CA6392-101C-DBFD-D6BA-7F1D8AE48D4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269357" y="4031375"/>
                  <a:ext cx="894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F81DF1-2C97-4B5B-EDD7-DC25424B9734}"/>
                    </a:ext>
                  </a:extLst>
                </p14:cNvPr>
                <p14:cNvContentPartPr/>
                <p14:nvPr/>
              </p14:nvContentPartPr>
              <p14:xfrm>
                <a:off x="2869837" y="4136495"/>
                <a:ext cx="624600" cy="216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F81DF1-2C97-4B5B-EDD7-DC25424B973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60837" y="4127855"/>
                  <a:ext cx="6422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1BCAF57-5247-9C20-C5F5-CB1F95C7FB44}"/>
                    </a:ext>
                  </a:extLst>
                </p14:cNvPr>
                <p14:cNvContentPartPr/>
                <p14:nvPr/>
              </p14:nvContentPartPr>
              <p14:xfrm>
                <a:off x="802357" y="4450775"/>
                <a:ext cx="491400" cy="47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1BCAF57-5247-9C20-C5F5-CB1F95C7FB4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93357" y="4442135"/>
                  <a:ext cx="5090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7C344E2-922B-BAC2-5809-9761BA9D6C12}"/>
                    </a:ext>
                  </a:extLst>
                </p14:cNvPr>
                <p14:cNvContentPartPr/>
                <p14:nvPr/>
              </p14:nvContentPartPr>
              <p14:xfrm>
                <a:off x="1275757" y="4707455"/>
                <a:ext cx="238680" cy="21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7C344E2-922B-BAC2-5809-9761BA9D6C1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66757" y="4698455"/>
                  <a:ext cx="256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38890EB-3627-DDA2-2A86-0832A21762E3}"/>
                    </a:ext>
                  </a:extLst>
                </p14:cNvPr>
                <p14:cNvContentPartPr/>
                <p14:nvPr/>
              </p14:nvContentPartPr>
              <p14:xfrm>
                <a:off x="1638637" y="4454375"/>
                <a:ext cx="331560" cy="461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38890EB-3627-DDA2-2A86-0832A21762E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629637" y="4445375"/>
                  <a:ext cx="34920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9E5F51F-247A-6818-1208-713BA9AC8B90}"/>
                    </a:ext>
                  </a:extLst>
                </p14:cNvPr>
                <p14:cNvContentPartPr/>
                <p14:nvPr/>
              </p14:nvContentPartPr>
              <p14:xfrm>
                <a:off x="1993597" y="4541495"/>
                <a:ext cx="1467000" cy="441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9E5F51F-247A-6818-1208-713BA9AC8B9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984597" y="4532855"/>
                  <a:ext cx="148464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5BA12C1-D647-304D-1AA1-BC6B16DACCCF}"/>
                    </a:ext>
                  </a:extLst>
                </p14:cNvPr>
                <p14:cNvContentPartPr/>
                <p14:nvPr/>
              </p14:nvContentPartPr>
              <p14:xfrm>
                <a:off x="3696037" y="4880615"/>
                <a:ext cx="18000" cy="42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5BA12C1-D647-304D-1AA1-BC6B16DACCC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687037" y="4871975"/>
                  <a:ext cx="356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B3AAF1D-D105-C435-5DF2-4C2EF77B2A15}"/>
                    </a:ext>
                  </a:extLst>
                </p14:cNvPr>
                <p14:cNvContentPartPr/>
                <p14:nvPr/>
              </p14:nvContentPartPr>
              <p14:xfrm>
                <a:off x="1778182" y="2115134"/>
                <a:ext cx="592560" cy="4960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B3AAF1D-D105-C435-5DF2-4C2EF77B2A1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769182" y="2106494"/>
                  <a:ext cx="6102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AD8BFE9-0B4E-51EA-1A6E-2266B7A78CBE}"/>
                    </a:ext>
                  </a:extLst>
                </p14:cNvPr>
                <p14:cNvContentPartPr/>
                <p14:nvPr/>
              </p14:nvContentPartPr>
              <p14:xfrm>
                <a:off x="2503582" y="2237534"/>
                <a:ext cx="321480" cy="381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AD8BFE9-0B4E-51EA-1A6E-2266B7A78CB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494942" y="2228894"/>
                  <a:ext cx="3391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C49CD48-7CC2-86BC-5057-C4C5770D8A65}"/>
                    </a:ext>
                  </a:extLst>
                </p14:cNvPr>
                <p14:cNvContentPartPr/>
                <p14:nvPr/>
              </p14:nvContentPartPr>
              <p14:xfrm>
                <a:off x="2818582" y="1894094"/>
                <a:ext cx="542520" cy="600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C49CD48-7CC2-86BC-5057-C4C5770D8A6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09582" y="1885094"/>
                  <a:ext cx="56016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A93B594-959C-8F14-927B-8A291A65E7F1}"/>
                    </a:ext>
                  </a:extLst>
                </p14:cNvPr>
                <p14:cNvContentPartPr/>
                <p14:nvPr/>
              </p14:nvContentPartPr>
              <p14:xfrm>
                <a:off x="2416102" y="2265974"/>
                <a:ext cx="487800" cy="402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A93B594-959C-8F14-927B-8A291A65E7F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407102" y="2256974"/>
                  <a:ext cx="505440" cy="41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7327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33</Words>
  <Application>Microsoft Office PowerPoint</Application>
  <PresentationFormat>Widescreen</PresentationFormat>
  <Paragraphs>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19</cp:revision>
  <dcterms:created xsi:type="dcterms:W3CDTF">2023-08-21T09:26:21Z</dcterms:created>
  <dcterms:modified xsi:type="dcterms:W3CDTF">2023-08-29T13:58:44Z</dcterms:modified>
</cp:coreProperties>
</file>