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9" r:id="rId9"/>
    <p:sldId id="281" r:id="rId10"/>
    <p:sldId id="259" r:id="rId11"/>
    <p:sldId id="276" r:id="rId12"/>
    <p:sldId id="277" r:id="rId13"/>
    <p:sldId id="278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>
        <p:scale>
          <a:sx n="59" d="100"/>
          <a:sy n="59" d="100"/>
        </p:scale>
        <p:origin x="9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58:4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1703 209 6640,'0'0'713,"-7"-3"-508,-7-5-98,0 0 0,0-1 0,1 0 0,1-2 0,-17-15 0,16 14-48,-1 1 1,-1 0-1,1 1 0,-25-11 1,-56-23 63,69 37-23,-138-11 42,126 18-28,-166 18 50,162-11-24,-190 50 57,184-44-49,-188 63 63,194-58-70,-138 86 60,150-79-67,-3 12-47,-43 64 0,61-71-13,0 16-27,-12 57 0,26-100-42,1 0 0,-1 1 0,1-1 0,0 1 0,0-1 0,1 6 0,22 133 43,-14-114-40,22 37 4,-22-50-11,0 0 0,21 24 0,-19-27-1,1-1 0,0 0 0,15 11 0,-17-15 0,0 0 0,1-1 0,0 0 0,21 7 0,-10-8-1,0 0 1,1-2 0,0-1 0,0 0 0,42-3-1,-28-4-5,-19 2 3,9-2 1,-1-1 0,1-2 0,-1 0 0,0-1 0,32-18 0,12-11 1,-4-6 1,-44 27 28,36-35 1,-50 44-20,0-1 0,-1 0 1,0 0-1,-1-1 1,0 0-1,0 0 0,5-14 1,-10 20 51,3-3 18,-3 5 2,4 9-9,22 26-1375,4 7-5283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149 236 1624,'-5'0'177,"-14"0"66,14 0 2410,3 0-2053,-5-1-73,7 2-488,-1-1 0,1 1 1,0 0-1,0 0 0,0 0 0,0-1 1,0 1-1,0 0 0,0 0 0,0 0 1,0-1-1,0 1 0,0 0 0,0 0 1,0 0-1,1-1 0,-1 2 0,7 9 106,-1-1 0,2 0 0,-1 0 0,13 11-1,-19-20-124,0 0 0,0 0 0,1 0 0,-1 0 0,0 0 0,1-1 0,-1 1 0,1 0 0,-1-1 0,1 1 0,-1-1 0,1 1 0,-1-1 0,1 0 0,0 0 0,2 0 0,6 1 27,33 4 24,-22-5 89,-16-1-125,12-1 20,-1-1-1,0 0 1,0-2-1,0 0 1,0 0 0,16-9-1,8-5 245,-1-2-1,60-41 1,-97 60-248,0 0 0,0 0 0,-1 0 0,1-1-1,0 1 1,-1 0 0,0-1 0,1 1 0,-1-1 0,0 0 0,0 0 0,-1 1-1,1-1 1,0-4 0,0-34 491,-2 37-508,0 0 0,0 1-1,0-1 1,0 0-1,-1 1 1,1-1 0,-1 1-1,0 0 1,0 0 0,0-1-1,-1 1 1,1 1 0,-1-1-1,1 0 1,-1 0-1,0 1 1,0 0 0,0 0-1,0-1 1,-1 2 0,-6-4-1,2 0-10,-9-3 205,-7 2-114,0 0-1,0 1 1,-1 2-1,0 0 1,-33 2-1,41 2-82,11-1-4,0 0 1,0 1-1,1 0 0,-1 0 0,0 1 0,-8 2 1,-72 30 174,70-25-108,-1 7-53,0 0-1,-19 24 1,25-21 14,-38 103 24,42-94-38,-19 130 19,24-127-33,4 2-9,11 65 0,-4-77 2,8 7-6,29 36 0,-29-51 6,1-3-13,1-1 0,0-1 1,29 8-1,-21-12 21,148 0 21,-135-5 5,-12 0-24,20-2 19,-1-1-1,50-12 1,-81 13-46,12-2 96,50-17 0,-70 19-77,1-1-1,-1 1 1,0-2 0,0 1 0,0-1 0,-1 0-1,1 0 1,-1-1 0,0 0 0,-1-1-1,8-8 1,5-16-1680,-1 3-6682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10848,'72'0'16,"74"2"16,-110-1 49,158 20 42,-155-16-22,268 18 231,-275-22-316,56-2 115,226 8 222,-248 2-1778,-34-3-5695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5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0 586 10136,'16'-8'6,"6"11"-4,64 11 26,-48-11 74,-1-1 0,40-3 0,-43 0-62,4 0 154,172-8 71,-169 4-97,145-39 52,-154 32-152,-12 3-38,0 0-15,0 0 0,-1-2 0,0 0-1,0-1 1,17-15 0,9-13 11,0-10-20,-37 38-7,0 0 0,-1 0 0,0 0 0,-1-1 1,0 0-1,-1 0 0,-1 0 0,0-1 0,4-23 1,-6 22-2,-1 10-1,0 0-1,-1 0 1,0 0 0,0 0 0,0 0 0,-2-9 0,1 4-1,0 0-14,0 0 0,-1-1 0,0 1 0,-1 0 0,0 1 0,0-1 0,-1 0 1,0 1-1,-1 0 0,0 0 0,-7-10 0,11 19 13,0-1 1,0 1-1,0 0 0,0-1 1,0 1-1,0 0 0,1 0 0,-1-1 1,0 1-1,0 0 0,0 0 1,0 0-1,0 0 0,0 0 1,0 0-1,0 0 0,0 1 1,0-1-1,0 0 0,-1 1 1,1-1-6,-1 1 6,-1-1-1,1 1 1,0 0-1,0 0 1,0 0 0,1 0-1,-1 0 1,0 0 0,0 1-1,0-1 1,1 0-1,-1 1 1,1 0 0,-1-1-1,1 1 1,0 0 0,0 0-1,-1 0 1,0 3-1,-13 37-5,13-35 7,-3 14-16,-3 103-1,11-96 8,9 45 4,8 23 7,4 13 1,0 11 0,0-8 0,-4-18 0,-10-55 2,-6-23 1,0 0 1,-1 1-1,-1-1 0,1 23 0,-3-36 116,1-9-94,5-25 3,2-1-1,2 1 0,0 1 0,21-41 0,-21 52-23,-7 11 0,1 0 0,1 0 0,0 0-1,11-13 1,70-78 21,-66 81-10,88-49 10,-104 64-22,1 0 1,0 1-1,-1 0 0,1 0 0,0 0 0,0 1 0,0-1 1,5 0-1,5 0 2,19-5 5,-31 7-5,0 0-1,0 0 0,0 0 0,0 1 1,0-1-1,0 1 0,-1 0 0,1-1 1,0 1-1,0 1 0,-1-1 0,1 0 1,0 1-1,-1-1 0,1 1 0,-1 0 1,5 3-1,-4-2 3,2 2 6,1 0 0,-1 1-1,0 0 1,0 0-1,-1 0 1,0 1 0,0-1-1,0 1 1,3 8 0,-3-5 0,4 10 61,-1 24 1,-1-1 1,0 82-1,-11-34-4,5 1-3,0-90-65,0 0 0,0 0 0,0 0 0,0 0 0,0 0-1,1-1 1,-1 1 0,1 0 0,-1 0 0,1 0 0,0 0 0,0 0 0,0-1 0,0 1 0,1 2 0,3 3 3,11 18 1,-6-16 1,2-4-213,-1-1 0,1-1 0,0 1-1,0-2 1,0 0 0,14 1 0,36 3-7048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5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361 478 8792,'5'-10'5,"-4"9"239,1 5-92,30 88 374,-22-60-351,17 37-1,-20-55-142,-6-10-9,1 0-1,0-1 1,0 1 0,1 0 0,-1-1 0,1 0-1,-1 0 1,1 0 0,4 4 0,6 4 50,-1-1-1,2-1 1,-1 0 0,1-1 0,1 0 0,-1-1 0,19 6-1,1-6-25,-20-8 21,-2-3-53,-1-1-1,1 0 1,-1-1-1,0 0 1,0-1-1,-1 0 1,1-1-1,-2 0 1,14-13-1,7-17-7,-21 22 0,7-28-1,-12 32-5,-1 0-1,3-22 1,-5 23-1,-1-1-1,-1 1 1,0-1 0,-1 1 0,0 0 0,-1-1 0,0 1-1,-5-12 1,-2 4-5,5 12 3,1 0 0,-1-1 0,-1 1 0,1 0 0,-1 1 0,0-1 0,-1 1 0,0 0 0,0 1 0,0-1 0,-13-6 0,15 10-3,-2-3 2,-1 1 0,0 1 0,0 0-1,0 0 1,-1 0 0,1 1 0,-1 1 0,1-1-1,-1 1 1,-14 0 0,-95 9-18,92-2 2,-121 49-1,116-39 7,-116 90-5,143-103 17,0 0 1,1 0-1,-1 1 0,1-1 0,-4 6 0,-43 61 0,39-53 1,2 1 0,-12 32 0,-1 24 0,21-68 0,-1 0 0,1 0 0,1 0 0,-1 0 0,1 1 0,1 9 0,0-11 0,0-1 0,0 1 0,1-1 0,0 0 0,0 1 0,0-1 0,0 0 0,1 0 0,3 4 0,1 2 0,1-2 0,0 1 0,1-1 0,9 8 0,-2-6 0,0-1 0,0 0 0,1-1 0,0-1 0,1 0 1,0-2-1,21 5 0,-3-5 7,145-6 5,-145-5 8,145-46 10,-144 37 4,151-87 14,-150 76-8,132-124 17,-144 119-10,127-214 133,-130 187-158,-20 52-9,-1 1-1,0-1 0,-1 1 1,1-1-1,-1 0 0,0 1 0,0-12 1,0 0 2,0 2-5,0 5 4,0 1 1,-1-1 0,-2-15 0,1 8 8,0 0 1,-2-1-1,0 1 1,-1 0-1,0 0 1,-8-16-1,10 27 4,-2-4 3,3 7-4,-2 19 0,2-14-24,1 0 0,0 1 0,0-1 0,-1 0 0,2 0 0,-1 0 0,0 1 0,0-1 0,1 0 0,-1 0-1,2 3 1,1 9 2,-2 2-2,0-11-1,-1 1 0,1-1 1,0 0-1,0 0 0,0 1 0,1-1 1,3 8-1,20 45 14,46 80-1,-21-58-4,-16-19-4,4 15-3,-30-57 0,11 35-1,-16-42-1,-1 0-1,0 0 0,0 21 1,-2-18-1,-1 1 0,-4 21 0,-11 30 0,-51 88-8,62-142 8,-4 3-1,5-9-1,1 0 1,0 0 0,0 0-1,-2 11 1,1-1-2,0 1-1,-1 29 1,8-31-3,43 77-4,-46-92 10,1 1-1,0 0 0,0-1 1,1 1-1,-1-1 1,0 1-1,0-1 0,1 1 1,-1-1-1,3 2 1,11 7-2,1 0-1,0-1 1,0-1 0,32 12 0,-45-20 0,0 1 1,0 0-1,-1-1 1,1 1-1,0-1 1,0 0-1,5 0 1,29-3-475,0-2-1,71-19 1,-3-6-6624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6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31 4936,'6'-5'7,"-4"3"7,0 0-1,0 0 1,0 0 0,1 0-1,-1 0 1,0 0 0,1 1-1,0-1 1,-1 1 0,1 0-1,0-1 1,0 1 0,0 1-1,0-1 1,0 0 0,0 1-1,0 0 1,5-1 0,55 1 552,-60 1-537,-1 0 1,0 0-1,0 1 0,0-1 1,0 1-1,0-1 0,0 1 0,0-1 1,-1 1-1,1 0 0,0 0 1,-1 0-1,0 0 0,1 0 0,0 3 1,-1-3 4,3 8 166,-2-4-142,1 3-15,-1 0-1,0 1 1,-1-1-1,0 1 1,-1-1-1,0 1 1,0-1 0,-3 17-1,-22 128 194,17-117-89,-47 173 67,43-166-19,-33 166 81,40-171-89,0 166 75,9-162-67,38 165 77,-41-202-238,1-1-1,0 1 1,0 0-1,5 7 1,18 31 86,41 55 0,-64-96-92,1 1 0,-1-1-1,1-1 1,0 1 0,6 4 0,111 75 201,-96-71-82,1-4-81,-1-2 0,42 5 0,-47-13 49,-8-2-86,1 0 1,-1-1-1,0 0 0,19-16 1,-29 22-29,0-1 1,0 0-1,0 0 1,-1 0-1,1 1 1,0-1-1,-1 0 1,1 0-1,0 0 1,-1 0-1,1 0 1,-1 0-1,1-2 1,3-9 3,-1 0 0,-1 0 0,0-1 0,0 1-1,-1-22 1,-5 12-10,-46-105-6,32 98-35,-112-117-41,99 119-66,-143-94-73,138 100 21,-166-80-235,191 95 387,-8-3-1,1-1 1,1-1-1,0 0 0,-28-25 1,41 32 30,-36-35-94,37 36 112,1 0 1,0 0-1,-1 0 0,1 0 0,0-1 1,0 1-1,1 0 0,-1-1 0,1 0 1,0 1-1,0-1 0,-1-7 0,2 10 5,0-1 0,0 1-1,1-1 1,-1 1 0,0 0-1,1-1 1,-1 1 0,1 0-1,0 0 1,-1-1 0,1 1-1,0 0 1,0 0 0,0 0-1,0 0 1,0 0 0,0 0-1,2-2 1,1 0 0,2-4 0,-4 5 1,0 0-1,0 0 1,0 0-1,0 0 1,0 0-1,0 1 1,1-1 0,-1 1-1,0-1 1,1 1-1,-1 0 1,1 0-1,3-1 1,-2 1 2,16-7 12,1 1 1,0 1-1,42-7 1,107-17 64,-130 24 8,348-39 367,-381 45-414,1-1 1,-1 0 0,1 0 0,14-5-1,-7 1-9,-1 3-14,-12 1-11,1 1 0,0-1 0,-1 1 0,1-1 1,0 0-1,-1 0 0,1 0 0,-1 0 0,0-1 0,1 1 1,1-2-1,2-1 12,0 1-7,-1-1 0,0 1 0,0-1 0,-1 0-1,8-9 1,-6 6-4,0-1 0,-1-1 0,-1 1 0,1-1-1,-1 0 1,4-15 0,12-24-1153,-10 25-4615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7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8792,'6'3'-15,"0"0"0,-1 0 1,1 1-1,-1-1 0,0 1 1,0 0-1,0 1 0,-1-1 1,1 1-1,-1 0 0,0 0 1,0 0-1,3 8 0,2 0 14,-4-6 4,-1-1 1,0 1-1,-1 0 0,6 14 0,36 107 37,-38-101 48,5 116 57,-13-113 30,-24 127 82,19-121-42,-8 165 81,15-160-128,25 141 65,-17-151-99,-4-17-77,-1-3-32,0 0-1,0 0 1,1 0 0,1 0-1,0-1 1,0 0 0,1 0-1,0 0 1,9 8 0,5 1 54,36 24 0,-39-35-4,-1-4-315,0 0 1,0-2-1,0 0 0,20 0 0,24-2-6226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7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482 311 7712,'26'-75'80,"-3"-4"79,-19 65-86,-2 0-1,1 1 0,-2-1 1,1-21-1,-3 33-56,0-1 0,0 0 0,0 0 0,0 0 0,0 1 0,0-1 0,-1 1 0,1-1-1,-1 1 1,0-1 0,0 1 0,1 0 0,-2 0 0,1 0 0,0 0 0,0 0 0,-3-1 0,2 0 2,-9-2 76,-7 0-52,0 1 0,-38-2 0,32 9 33,-19 8-21,-42 17 0,60-15 13,-5 9-26,-52 47 0,65-46-26,-47 102 10,56-99-11,4 4-5,-4 48 0,9-76-8,0-1 0,0 0 0,0 1 0,0-1 1,0 0-1,1 1 0,-1-1 0,0 0 0,1 1 0,-1-1 0,1 0 0,0 2 0,10 17 5,0-1 0,27 32 0,-19-35 8,104 54 8,-94-62 12,124 10 15,-122-19-2,100-24 21,-110 15-7,-12 5-35,-3 1-15,1 0-1,-1-1 0,0 1 0,0-1 0,0 0 1,0-1-1,-1 1 0,0-1 0,0-1 0,-1 1 0,1 0 1,5-13-1,2-14 38,12-51 1,-22 58 38,-6-8-26,-16-62 0,10 72 33,-4 4-51,-1 0 0,-29-28 0,27 37 44,13 9-72,-10-4 7,0 1 0,0 0 0,0 1 0,0 1 0,-1 0 0,-24-1 0,-28 3 141,51 2-347,52 1-940,25 2-5116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8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712 512 8520,'-3'-7'1,"2"2"3,-1 1 0,1-1 0,-1 1 0,0 0 0,0-1 0,-1 1 0,1 0 0,-1 0 0,0 0 0,0 1 0,-1-1 0,1 1 0,-1 0 0,1-1 0,-1 2 0,0-1 0,0 0 0,0 1 0,-7-3 0,-4 2 10,0 0-1,-1 1 0,1 1 1,-1 0-1,-22 2 1,-67 10 41,78-5-7,-119 49 31,117-40 2,-99 73 43,108-69-16,-46 58 43,61-66-71,4-2-53,0 0 0,1 0 0,2 16 0,3-13 34,11 8-17,24 24 0,-24-32 3,10 1-26,0-2 1,31 8 0,-32-16 25,105-11 19,-106 3-12,83-43 22,-90 36-15,-1-2-16,-1-1 1,-1-1-1,-1 0 0,0-1 1,-1 0-1,0-1 0,-2-1 1,9-19-1,-3-1 131,-15 36 97,2 10-147,38 107 58,4-3-112,-33-89-32,15 10-15,45 41 0,-45-53-10,12 2-2,84 33-1,-86-45 2,51 5-1,-63-12-12,43-1 1,-55-3-3,-1 0 0,1-1 1,-1 0-1,1-1 1,-1-1-1,0 0 1,-1-1-1,15-7 0,-24 12-1,-1-1 0,1 0-1,-1 0 1,0 0 0,1 0 0,-1 0-1,0 0 1,1 0 0,-1-1-1,1-1 1,10-13-9,-1-1-1,-1 0 1,14-32 0,-19 23-89,1-134-50,-8 124 5,-27-140-54,19 142 53,-96-215-368,57 164 380,-9-1 11,49 73 108,-1 1 0,-1 0 0,0 0 0,-1 1 1,-13-10-1,24 20 13,-1 0 1,1 0 0,0 0 0,0 0-1,-1 1 1,1-1 0,-1 0-1,1 0 1,0 1 0,-1-1 0,1 1-1,-1 0 1,0-1 0,1 1-1,-1 0 1,1 0 0,-1 0 0,1 0-1,-1 0 1,0 0 0,1 0-1,-1 1 1,1-1 0,-1 0 0,1 1-1,-1 0 1,1-1 0,-2 2-1,-3 5-4,-7 25-1,-4 27 6,15-44 1,0 0 0,0 0 0,1 16 0,2-13 0,1-1 1,7 30-1,5 2 5,29 64-1,-22-62 16,77 167 55,16-5 124,52 54 265,-164-263-452,0-1 1,0 0 0,0 0 0,1 0-1,0 0 1,-1 0 0,1-1 0,0 1-1,0-1 1,7 5 0,2 0 7,35 21-1262,2-2-5044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8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0 371 10584,'14'-7'2,"-9"5"2,1 0 1,-1 0-1,0 0 0,12-2 1,81-16 36,19 2 139,-40 9-64,101-14 31,-137 18 34,182-33 92,-215 37-209,1-1-1,-1 0 0,13-6 1,-21 8-64,119-50 253,16-30-1381,-126 74 873,134-83-6911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9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11656,'0'0'224,"7"0"-38,-3 0-262,1-1 169,0 1 0,0 0 0,0 1 0,0-1 0,-1 1 0,1 0 0,0 0 0,0 1 0,0-1 0,4 3 0,0 0-25,-6-2-33,0-1-1,-1 1 1,1 0-1,0-1 1,-1 1-1,1 0 1,-1 1-1,0-1 1,0 0 0,1 1-1,1 2 1,63 90 383,-53-71-365,0 1-1,-2 0 0,15 47 1,-24-64-44,9 31 60,9 42 1,6 25-29,-4-30-9,1 4-25,12 17-14,-35-94 3,0 0 0,1-1-1,-1 1 1,1-1 0,0 0 0,0 1 0,0-1 0,0 0 0,0 0 0,1 0-1,-1 0 1,1-1 0,-1 1 0,1-1 0,-1 1 0,1-1 0,0 0-1,3 1 1,-3-1-5,7-1-103,5-5 71,-1-1 1,0-1-1,14-8 0,-11 0-125,11-20 48,30-47 0,-37 45-63,22-50 1,3-10-22,93-145-225,-93 168 302,49-85-1922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0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712 178 7984,'-1'-5'6,"0"1"0,0 0 1,-1-1-1,1 1 0,-1 0 0,0 0 1,0 0-1,0 0 0,-1 0 0,0 1 1,1-1-1,-1 1 0,-4-4 1,1 0 7,2 3-2,-1 0 0,0 0 0,0 0 0,0 1 0,0-1-1,0 1 1,-1 0 0,0 1 0,1-1 0,-1 1 0,0 0 0,0 1-1,-11-2 1,10 1 2,-16 0 80,-116 8 55,109 0 38,14-1-103,-2 0-26,0 1 0,1 0-1,0 1 1,0 1 0,1 1-1,-26 17 1,-74 69 231,96-74-161,-3 11-37,-29 52 1,50-81-77,1 0 0,0-1 0,0 1 0,0 0 1,0 0-1,0 0 0,0 3 0,-3 29 70,0 65-1,8-75 11,1-4-51,2-1 1,12 29-1,-18-49-39,-1 1-1,0 0 0,1 0 1,-1-1-1,1 1 0,-1 0 1,1-1-1,-1 1 0,1 0 0,-1-1 1,1 1-1,0-1 0,-1 1 1,1-1-1,0 1 0,1 0 1,11 5 14,1 0 1,0-1 0,1-1 0,21 5-1,-10-9 36,3-6-29,1-1 0,50-19-1,-52 10 9,108-78 10,-112 73-24,5-9 4,49-66 0,-47 54-9,53-75 58,-82 113-32,-2 3-36,1 1 1,-1 0-1,0-1 1,0 1-1,0 0 1,1-1-1,-1 1 1,0-1-1,0 1 1,1 0-1,-1-1 1,0 1-1,1 0 1,-1 0-1,0-1 0,1 1 1,-1 0-1,0 0 1,1 0-1,-1-1 1,1 1-1,-1 0 1,0 0-1,1 0 1,-1 0-1,1 0 1,-1 0-1,1 0 1,0 0-1,13 107 110,-12-83-109,20 118 74,-15-103-70,6 25 59,-7-45-58,-4-12-11,-1 0 5,1 1 1,0-1-1,1 1 0,0-1 0,0 0 1,7 11-1,-10-17-5,1-1 0,-1 1 0,1 0 0,-1-1 1,1 1-1,0-1 0,-1 0 0,1 1 0,0-1 0,-1 0 0,1 1 0,0-1 1,0 0-1,-1 0 0,1 1 0,0-1 0,0 0 0,-1 0 0,1 0 0,0 0 1,1 0-1,3-2 0,0 1 0,0-1-1,0 0 1,0 0 0,-1-1 0,1 1 0,-1-1 0,1 0 0,-1 0 0,5-5 0,-6 5-1,5-4 0,-1 0 1,0-1-1,0 0 0,0 0 0,-1-1 0,0 0 0,-1 0 1,0 0-1,4-13 0,-3 10-3,22-57-38,-23 55 22,0-1 0,2 1 0,13-24 0,6 2-56,1 0 1,39-38-1,-5 13-16,-48 49 61,-1-1 14,1 1-1,1 1 1,0 0-1,0 1 1,23-12-1,-11 10-14,27-11 0,-51 23 29,0 0 0,0 0 0,0 0 0,0 0 0,1 0-1,-1 0 1,0 0 0,0 1 0,0-1 0,0 1 0,0-1 0,1 1 0,-1 0 0,0 0 0,-1 0-1,1 0 1,0 0 0,0 1 0,0-1 0,2 3 0,-2-2-1,0-1 1,-1 0 1,1 0 0,-1 1-1,1-1 1,-1 1 0,0-1-1,1 1 1,-1-1 0,0 1-1,0 0 1,0 0 0,-1-1-1,1 1 1,1 2 0,1 6-3,4 0 2,-5-7 1,0 0 0,-1 1 0,1-1 1,-1 1-1,1-1 0,-1 1 1,0-1-1,0 1 0,0 5 1,4 36-19,-3 1 1,-1-1 0,-9 72-1,5-94 8,2 1 0,1-1-1,0 1 1,8 45-1,-7-61 10,0 2-7,1 0 1,0 0-1,0 0 0,1 0 0,4 9 1,0 0 0,14 32-3,-19-47 9,-1 0-1,1-1 0,0 1 0,0 0 1,0-1-1,0 1 0,1-1 0,0 0 0,-1 0 1,6 5-1,2 1-1,22 17-5,-31-25 9,0 0-1,0-1 0,-1 1 1,1-1-1,0 1 0,0-1 1,0 0-1,0 1 0,0-1 0,0 0 1,0 1-1,0-1 0,0 0 1,1 0-1,12 1-3,0-1 0,0-1 0,-1 0 0,1-1-1,21-6 1,-33 8 2,1-1 0,-1 0-1,1 0 1,-1 0 0,1 0-1,-1 0 1,5-4 0,21-16-12,-1-1-1,30-32 1,-37 28-51,-16 19 40,21-34-160,38-86-1,-1-28-185,-52 126 79,3-15 83,-3 0 1,-2 0 0,-1-1-1,0-55 1,-7 56 38,0 41 125,-1 3 43,1 1 0,-1-1 0,0 1 0,0-1 0,1 0 0,-1 1 0,0-1 0,1 1 0,-1-1 0,1 1 0,-1 0 0,0-1 0,1 1 0,-1 0 0,1-1 0,0 1 0,-1 0 1,1-1-1,0 1 0,-1 0 0,1 0 0,0-1 0,0 1 0,0 0 0,-1 1 0,-2 24-6,5 30 7,7 7 2,2-2 1,16 96 31,-2 3 15,-9-55 119,-4-24 21,-8-13 20,-4-63 147,-1-9-180,-2-9-234,0 1 1,0-1 0,0-19-1,2 13-585,-5-47-4608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0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9952,'0'0'0,"-2"23"0,-6-12-40,12 8-296,15-4 336,22 2-712,29 8 712,-1-2-6168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87 6280,'-7'-6'0,"-32"-19"0,23 16 14,0 0 1,0 1-1,-1 1 1,0 1-1,-31-8 0,38 13 22,1 0 0,0 1 0,-1 0 0,1 1 0,0 0 0,-11 2 0,6-1 6,1 0 28,-1 1 0,0 0 0,1 0 1,0 2-1,0-1 0,-16 9 0,17-8-19,-7 6 243,-1 5-135,1 1 0,0 0-1,1 1 1,1 1 0,-23 34 0,31-40-113,6-8-17,1-1 0,-1 0 0,1 1-1,0-1 1,0 1 0,1-1 0,-1 1 0,1 0 0,-1 5 0,-2 16 129,-1 30 0,8-41 23,2-4-131,2 1 0,0-2 0,0 1 1,9 9-1,-15-19-39,0 1 1,0-1 0,0-1-1,0 1 1,0 0 0,0 0-1,0 0 1,1-1 0,-1 1-1,0 0 1,2 0 0,31 11 84,48 12 0,-41-16-42,73 4-1,-62-8-1076,46 5-4917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0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650 56 8792,'-5'-4'3,"-1"0"1,0 1-1,0 0 1,-1 0-1,1 0 0,-1 1 1,1 0-1,-1 0 1,0 1-1,-9-2 1,3 1 16,-7-1 74,4 2-43,5 0-28,-1 1 1,0 0 0,0 0-1,1 1 1,-1 1-1,0 0 1,-14 5 0,-97 35 116,97-30-80,-107 67 25,110-61-17,13-9-42,1-1-12,0 0 0,0 1 0,1 0 0,0 1 0,0 0 0,1 0 0,1 1 0,-8 15 0,9-13 6,0 1 1,1 0-1,-2 16 0,6-30-17,0 1-1,-1-1 0,1 1 0,0-1 1,0 1-1,0-1 0,0 1 1,0-1-1,0 0 0,1 1 0,-1-1 1,0 1-1,0-1 0,0 1 1,0-1-1,0 1 0,1-1 0,-1 1 1,0-1-1,0 0 0,1 1 0,-1-1 1,1 1-1,10 12 25,1-1-1,23 18 1,-16-19 20,14-2-17,63 11 1,-67-19-3,126-26 15,-125 14-22,100-68 12,-109 60-19,-3 0-1,-2-1 0,0 0 0,-1-1 0,17-32 0,-1-8 31,38-67 128,-65 123-85,2-3 10,-6 8-96,0 0 0,0 0 0,0 0 0,0 0 1,0 0-1,0 0 0,0 1 0,0-1 0,0 0 0,0 0 0,0 0 0,0 0 0,0 0 0,0 0 1,0 0-1,0 0 0,0 0 0,0 0 0,0 0 0,0 1 0,0-1 0,0 0 0,0 0 1,1 0-1,-1 0 0,0 0 0,0 0 0,0 0 0,0 0 0,0 0 0,0 0 0,0 0 0,0 0 1,0 0-1,0 0 0,0 0 0,0 0 0,0 0 0,1 0 0,-1 0 0,0 0 0,0 0 1,0 0-1,0 0 0,0 0 0,0 0 0,0 0 0,0 0 0,0 0 0,0 0 0,0 0 0,1 0 1,-1 0-1,0 0 0,0 0 0,0 0 0,0 0 0,0 0 0,0 0 0,0 0 0,0 0 0,0 0 1,0 0-1,3 5 7,-1 0 0,0 0 0,0 1 0,-1-1 0,1 1 0,-1-1 0,0 9 0,4 21 32,17 100 2,-15-104-28,15 46-1,-14-54-11,20 40 0,-17-45-1,1 0-1,0-1 1,2 0 0,0-1-1,23 21 1,-16-23-13,-10-9-172,0 0 1,0-1-1,1 0 1,-1-1-1,1-1 0,22 3 1,17-2-6197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1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97 440 5920,'0'-112'-7,"-16"-115"-68,6 178 69,-3 0 8,12 47 13,-1 8 4,-2 0-14,3-4 4,-1 1 0,1 0-1,0-1 1,0 1-1,0 0 1,0-1-1,0 1 1,1 0 0,-1 0-1,0 4 1,-17 130 121,15-101 45,-12 262 501,13-270-644,1-18 3,0 0-1,1 0 0,1 0 0,2 17 0,-1-13 23,-1-2-31,0 0 0,1 1 0,1-1 0,0 0-1,1-1 1,0 1 0,7 14 0,0-8 1,0-1 0,1 0 0,1-1 0,1-1 0,17 16 0,16 9-20,4-4-2,-41-30-4,1 0 0,20 8 0,82 16 6,-98-26-6,10 1 3,0 0 0,28 1 0,21 3 24,17 8 12,-86-15-31,0-1 0,1 1-1,-1 0 1,0 0 0,-1 0 0,1 1-1,0 0 1,-1 0 0,1 0-1,-1 1 1,5 4 0,-4-3 2,2 5 56,-4 2-44,-1 1 0,-1-1 0,1 22 0,-7-17 37,-2-5-47,0 0 1,-1 0-1,0 0 1,-1-1 0,-13 12-1,3-10 35,15-11-39,-10 5 4,-1 0 1,1-1 0,-1 0 0,-1-1-1,1-1 1,-1 0 0,-22 1 0,-85 8 50,114-12-57,1-1 0,-1 0 1,1-1-1,-1 0 1,1 0-1,-1 0 0,1-1 1,0-1-1,0 1 0,0-1 1,-10-6-1,11 6-2,-10-9 22,-6-13-10,-28-41 0,38 42-3,-45-135-982,28 65-3952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1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7896,'0'142'32,"-2"61"21,1-159 54,-7 181 66,8-179 54,10 196 85,-7-194-112,25 198 241,-14-132-205,-9-99-88,4-4-346,0 1 0,1-1 0,0-1 1,21 17-1,18 14-5662</inkml:trace>
  <inkml:trace contextRef="#ctx0" brushRef="#br0" timeOffset="1">505 674 9056,'-2'1'49,"-7"2"18,8-3-57,0 1-1,1 0 1,-1-1 0,0 1 0,1 0 0,-1 0 0,0 0-1,1 0 1,-1 0 0,1 0 0,-1 0 0,1 0 0,0 0-1,-1 0 1,1 0 0,0 0 0,0 0 0,0 0 0,0 0-1,0 2 1,0-2 6,0 7 12,0 1-1,1-1 0,0 0 0,1 0 0,0 0 1,0 1-1,1-2 0,0 1 0,0 0 0,0-1 1,1 1-1,1-1 0,-1 0 0,11 12 0,-7-8-17,-5-7-5,1 0 0,-1-1 0,1 1 0,-1 0 0,1-1 1,7 5-1,46 28 25,-46-34-35,7-4-284,0-1 0,0-1 0,18-7 0,22-6-5484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2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42 5296,'-6'-5'4,"-1"0"0,1 1 0,-1 0-1,1 0 1,-1 0 0,0 1 0,0 0 0,-1 1 0,1-1 0,-1 1 0,-10-1 0,7 6 29,1 2-9,1 1 0,0 0 1,0 0-1,0 1 0,1 1 1,-9 10-1,2-2 40,-22 33 0,27-29 70,-36 118 59,40-106-26,-13 130 67,18-131-60,20 101 64,-18-129-222,-1-1-1,1 0 1,-1 0-1,1 0 1,0 0-1,0 0 1,0-1-1,0 1 1,2 3-1,14 18 59,2 0 0,34 31-1,-27-35 82,10-1-83,2-2-1,50 16 1,-49-24 49,180 15 43,-173-22-97,174-31 18,-180 18-58,158-65 7,-160 59-20,55-30-1,9-15-9,-80 45-2,0-1-1,-2 0 1,0-2-1,31-43 1,-48 60-1,-1 1 1,1-1-1,-1 0 0,0 0 1,3-7-1,10-33 8,15-68 1,-28 82 11,-6-3 0,-14-59-1,9 73 35,-6 2-26,0 0 1,-21-18-1,19 25 59,-10-1-21,-36-8-1,43 18 49,-6 5-32,-46 14 1,56-10 36,10-3-100,0 0 0,1 1 0,0-1 0,0 1 0,0 0 0,1 0 0,-6 11 0,8-3 60,7 15-26,14 51 0,-9-52 6,66 123 20,-32-75-6,-26-47-62,43 71 55,-3 8 6,-53-90-19,-5 3-29,0 0 0,-7 37 1,-1-36 35,-6 0-30,-1 0 0,-36 39 0,49-58-21,0-1-1,-1 0 0,1 0 0,-1 0 0,1 0 0,-1-1 1,-3 3-1,-36 15 41,-57 20 1,97-39-46,1 1-1,-1-1 1,1 1-1,-1-1 1,1 1-1,-1-1 1,1 0-1,-1 0 1,0 0-1,1 0 1,-1 0-1,1 0 1,-1 0-1,-1-1 1,-1 0-45,1 0 0,-1 1 0,1-1 0,0 0 0,0-1 0,-1 1 0,1-1 0,0 1 0,0-1 1,0 0-1,1 0 0,-1 0 0,0 0 0,1-1 0,-1 1 0,1-1 0,0 0 0,0 1 0,0-1 0,0 0 0,0 0 0,1 0 0,0-1 0,-1 1 0,1 0 0,0 0 0,-1-7 0,-13-45-5986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1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7352,'0'0'1016,"-1"7"-664,1 10-247,1-1 1,1 1-1,0-1 1,1 0-1,6 19 1,2 16 67,4 30-102,-7-43 77,37 174 60,-36-168-80,8 52-23,43 213 294,-36-174-180,-24-132-198,4-4 4,11-3-13,-15 4-11,0 0 0,1 0 0,-1 0 0,0 0 0,0 0 0,1 0 0,-1-1 0,0 1 0,0 0 0,1 0 0,-1 0 0,0 0 0,0 0 0,0-1 0,1 1 0,-1 0 0,0 0 0,0 0 0,0 0 0,0-1 0,1 1 0,-1 0-1,0 0 1,0-1 0,0 1 0,0 0 0,0 0 0,0-1 0,0 1 0,0 0 0,0 0 0,0-1 0,0 1 0,0 0 0,0-1 0,19-98 111,17-30-20,37-98 336,-65 198-333,1-3-13,1 1 0,1 0 1,17-33-1,30-32 167,-47 86-154,-8 9-87,0-1 1,-1 1 0,1 0-1,0 0 1,0 0-1,0 0 1,0 1-1,0-1 1,0 1-1,0 0 1,1 0-1,-1 0 1,0 0-1,4 1 1,-7-1-7,1 0 0,-1 0 0,0 1 0,1-1 0,-1 0 0,1 0 0,-1 1 0,1-1 0,-1 0 0,1 0 0,-1 1 0,0-1 0,1 0 0,-1 1 0,0-1 0,1 1 0,-1-1 0,0 0 0,1 1 0,-1-1 0,0 1 0,0-1 0,1 1 0,11 23 20,0 1 0,9 29 1,-14-34-6,10 40 1,-12-36-13,12 66-1,-12-47-5,-2-21-1,0 0 0,13 41 0,-8-42-3,1 0 1,0-1-1,19 28 0,-27-47 5,-1-1 0,0 0 0,1 1-1,-1-1 1,0 0 0,1 0 0,-1 1-1,1-1 1,-1 0 0,1 0 0,-1 0-1,1 0 1,-1 0 0,0 0 0,1 0 0,-1 0-1,1 0 1,-1 0 0,1 0 0,-1 0-1,1 0 1,-1 0 0,1 0 0,-1 0-1,1 0 1,0-1 0,1 1 0,18-8 0,-16 6 0,-1-1 0,0 1 0,1-1 0,-1 0 0,0 0 0,4-4 0,20-37 0,3-12 0,7-13 1,32-100 7,-58 136 0,17-42 3,-24 66-10,38-79 3,-33 72-217,1 1 1,0 0-1,1 0 1,1 1-1,0 0 1,23-19-1,20-14-7260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1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119 327 7264,'4'24'54,"11"31"1,-9-47 13,4-1-43,0-1 1,0 0-1,14 6 0,-8-8 49,-13-4-62,7 1 9,0 0 1,0-1 0,0 0-1,0 0 1,0-1-1,-1-1 1,1 0-1,0 0 1,-1-1 0,12-4-1,103-45 174,-101 38-54,1-7-72,0 0-1,22-28 0,-33 28 87,-3-1-30,14-43 0,-22 56-94,1 0 0,-1-1 1,0 1-1,-1-1 1,0 1-1,-1-1 0,0 0 1,-2-14-1,1 20-16,0 1 1,0-1-1,0 1 1,-1 0-1,1 0 1,-1-1-1,0 1 0,0 0 1,0 0-1,0 1 1,-1-1-1,1 0 0,-1 1 1,0-1-1,-4-2 1,4 2-3,-10-2 75,-14 1-23,-52-1-1,47 5-11,1 2 0,-1 1 0,-36 9-1,57-10-39,-16 6 81,-87 42 32,112-49-118,0 0-1,0 0 0,0 0 1,1 0-1,-1 1 0,1-1 1,-1 0-1,1 1 0,-2 1 1,-77 101 90,66-79-43,-3 20-14,-11 49 1,24-66 19,7 13-14,7 43-1,-2-61 28,58 86 27,-48-89-33,100 71 33,-91-75-26,128 44 32,-122-52-46,130 12 19,-133-20-73,120-20-1315,-72 5-5272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2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1 269 9952,'1'-4'0,"0"-1"0,0 1 1,1 0-1,0-1 1,0 1-1,3-5 0,-4 8 1,-1 1-1,0-1 0,1 1 0,0-1 1,-1 1-1,1-1 0,-1 1 0,1-1 1,-1 1-1,1 0 0,0-1 1,-1 1-1,1 0 0,0-1 0,0 1 1,-1 0-1,2 0 0,2-2 2,-2 2-1,-1 0-1,0-1 1,0 1-1,0 0 1,0 0 0,0-1-1,1 1 1,-1 0 0,0 0-1,0 0 1,0 0-1,0 1 1,1-1 0,-1 0-1,0 0 1,0 1 0,0-1-1,2 1 1,2 1 0,3 0 14,-1 0 0,1 1 0,-1 0-1,1 0 1,-1 1 0,0 0 0,0 0-1,-1 1 1,1-1 0,-1 1 0,10 10-1,-9-8 3,1 1 33,0 0 0,-1 0 0,0 1 0,-1 0 0,1 0 0,-2 1 0,1 0 0,4 12 0,-6-12-11,3 4 69,-2 0 1,0 0-1,-1 1 1,5 24-1,-6-21-47,1 1 114,-1 0 0,-1 0 0,0 1 0,-1-1 0,-2 1 0,0-1 0,-4 23 0,5-42-165,0 1 0,0-1 1,0 1-1,0-1 0,0 0 1,0 1-1,0-1 0,0 1 1,0-1-1,0 1 0,0-1 1,0 0-1,-1 1 0,1-1 1,0 1-1,0-1 0,-1 0 1,1 1-1,0-1 1,0 0-1,-1 1 0,1-1 1,0 0-1,-1 0 0,1 1 1,0-1-1,-1 0 0,1 0 1,-1 1-1,1-1 0,0 0 1,-1 0-1,1 0 0,-1 0 1,0 0-5,0 0 1,0-1-1,0 1 1,0-1-1,0 1 1,0-1-1,0 0 1,1 1-1,-1-1 1,0 0-1,0 0 1,1 1-1,-2-3 1,-2-2-6,1 0 1,0 0 0,0 0 0,0-1 0,-2-6 0,1 0 0,2 5 0,0 1-1,0 0 0,1 0 1,0-1-1,1 1 0,-1-9 1,-2-47 4,4-20-4,5-1-2,3 1 0,7 6 0,5 11 0,2 11 0,4 13 0,-24 37 0,0 1 0,0 0 0,0 0 0,0 1 0,0-1 0,0 0 0,1 1 0,-1 0 0,1 0 1,0 0-1,0 0 0,-1 1 0,9-3 0,0 4 7,19 11-1,-26-9-5,1 2-1,-1-1 0,0 1 1,0-1-1,0 1 1,5 6-1,-3-2 1,0 1 0,-1 0 0,0 0 0,7 14 0,-1 1 1,12 39-1,6 45 4,-8 11-2,-21-113-3,27 198 15,-25-153-9,-1-5-3,1-15 2,4-11-3,-5-19-2,-1 0 0,0 0-1,1 0 1,-1 0 0,1 0 0,-1-1 0,1 1 0,0 0 0,-1-1 0,1 0 0,0 1 0,-1-1 0,1 0 0,0 1 0,-1-1 0,1 0 0,0-1 0,0 1 0,-1 0 0,3-1 0,-1 1-1,7-4-5,0-2-257,-2-2 0,1 1 0,-1-1 0,0 0 0,11-17 0,13-19-7583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3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100 122 8608,'-1'-1'-1,"0"-1"0,0 1 0,1 0 0,-1 0 0,0 1 1,-1-1-1,1 0 0,0 0 0,0 0 0,0 1 0,0-1 0,-1 0 0,1 1 1,0-1-1,-1 1 0,1 0 0,0-1 0,-3 1 0,4 1 0,0-1-1,-1 1 1,1-1-1,0 1 1,0-1-1,0 1 1,0 0 0,0-1-1,0 1 1,0-1-1,0 1 1,0 0-1,0-1 1,0 1-1,0-1 1,0 1-1,0 0 1,1 0-1,0 3 3,7 64 49,10 67 173,-3-82-167,-7-35 131,6 2-54,33 35 0,-32-43 81,1-6-140,0 0 0,0 0 0,26 4 0,-23-10 127,75-17 72,-77 9-138,-6-1-105,-1 0 0,0-1-1,-1 0 1,0-1 0,0 0 0,-1 0 0,0 0 0,-1-1-1,-1-1 1,9-22 0,0-21-7,-12 33 18,-5-2-21,-1-1-1,-8-33 1,3 39 1,-8-6-4,-26-33-1,28 47-2,-5 2-8,1 1 0,-27-9 0,27 16 8,-34 5-1,41-1-12,-1 0 0,0 1 0,-18 7 0,18-5 0,0 1 1,0 0-1,-18 13 0,20-11 0,0 1-1,0 0 1,0 0-1,-9 13 1,9-9 0,1 1 1,0 0-1,-10 23 0,8-13 0,2 0 0,-7 28 0,9-15 1,1 0 0,2 0 0,0 42 0,4-75-1,0 0 0,0-1 0,1 1 0,-1 0 0,1-1 0,1 6 0,7 21 2,2-1 1,19 38-1,-15-47 11,9 2-5,48 33 0,-70-54-7,0 1 0,0-1-1,0 0 1,1 0-1,-1 0 1,0 0 0,1 0-1,2 0 1,32 6 11,75 3-1,-78-12 3,143-33 9,-142 24-17,47-26-1,-58 25-5,40-30 0,-48 30-1,0-2 0,21-22 0,-24 21 0,0-1 0,13-23 0,-14 20-1,-2 0 0,0-2 0,-1 1 0,-1-1 0,-1 0 0,6-27 0,28-118-10,-40 163 5,-1 10-1,-1 38 6,-4 36 1,1 11 0,4-68 0,3 36 0,-1-49 0,0 0 0,1-1 0,0 1 0,6 15 0,-6-19 0,1 0 0,0 0 0,0 0 0,1-1 0,-1 0 0,8 7 0,-6-7 0,-1-1 0,2 0 0,-1 0 0,1 0 0,-1-1 0,9 3 0,-7-3 0,1 0 0,0-1 0,0-1 1,0 1-1,13 0 0,4-1 2,1-2 0,-1-2 0,50-7 0,-45 1 5,115-56 3,-143 62-8,0 0 0,0 1 0,-1-1 0,1 0 0,-1 0 0,5-4 0,12-15 4,-1-1 0,23-36 0,-40 56-4,0 0-1,0 0 0,0 0 1,0 0-1,0 0 0,-1 0 1,1 0-1,-1 0 0,1-3 1,6-60 11,-7 50-12,-1 0 0,0 0 0,-5-23 0,1 21 1,0 0 0,-13-29-1,13 35 0,-1 0-1,0 0 0,-1 0 0,-11-13 1,9 15-1,0 1-1,0 0 1,-1 1 0,0 0 0,0 1 0,-1 0 0,0 0 0,0 1 0,0 1-1,-14-5 1,22 8 0,0 1-1,1-1 1,-1 0-1,0 1 0,0-1 1,0 1-1,1 0 1,-5 0-1,-154 18-2,158-18 3,0 1-1,0-1 1,-1 1-1,1 0 1,0 0-1,0 1 1,0-1-1,1 1 1,-4 1-1,-18 11 0,-30 23 1,30-16-1,-23 24 0,43-42 0,0 2 1,1-1-1,-1 0 0,1 1 0,-4 5 0,-96 171-2,86-145-3,-14 49-1,24-64 7,2 0-1,-5 26 1,9-36 0,0 0 0,0 1 0,2-1 0,2 22 0,-2-24 0,2 1 0,-1 0 0,1-1 0,1 0 0,6 14 0,-5-14 0,1-1 0,0 1 0,0-1 0,13 14 0,-11-15 0,-1-1 0,1 1 0,0-1 0,0 0 0,12 5 0,-2-4-1,1 0 1,0-2 0,1 0 0,-1-1 0,1-1 0,31 1-1,-14-5-4,165-31-2,-161 21-19,181-77-1321,-105 32-5226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3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1342 6008,'92'-64'9,"-86"60"-7,23-18 5,0-1 0,42-43 0,-54 50-1,-2 2 6,-1 0 1,0-1-1,15-23 1,1-14 71,-29 50-65,-1 0 1,0 0-1,1 0 0,-1-1 1,0 1-1,0 0 0,0 0 1,-1 0-1,1 0 0,-1 0 1,1-1-1,-1 1 0,1 0 1,-1 0-1,0 0 0,0 0 1,0 0-1,0 1 1,0-1-1,-1 0 0,-1-2 1,1 2 18,1 0-5,0 0 0,-1 1 0,1-1 0,0 1 0,-1-1 0,1 1 0,-1 0 0,1-1 0,-1 1 0,0 0 0,0 0 0,0 0 0,1 0 0,-1 0 0,-2 0 0,-5-2 39,-30-12 60,19 11 229,5 3-201,-1 0-70,-1 1 0,1 0 0,-1 1 0,1 0 0,0 2 1,-18 4-1,-107 37 308,114-30-163,-97 85 85,103-75-152,-56 113 69,67-109-82,2 3-46,-5 48 1,14-63 30,3-8-116,-1 0 0,1-1 0,0 0 0,1 0 1,0 0-1,0-1 0,8 9 0,-12-14-14,-1 0-1,1-1 1,0 1 0,0 0 0,1-1-1,-1 1 1,0 0 0,0-1 0,0 1-1,0-1 1,0 1 0,3-1 0,24 6 47,-1-1 1,37 2 0,-35-11 49,16-9-39,71-32 0,-111 43-63,-1 0 1,0 0 0,1-1 0,-1 0-1,-1 0 1,5-3 0,71-67 34,-55 47-36,37-54 0,-35 37-10,-2-2 1,35-88 0,-47 90-75,18-178-67,-29 176-106,-27-194-121,16 193 28,-68-152-137,58 165 151,-13-7 121,-42-41 1,54 65 71,-54-28-33,73 43 166,0 0 1,0 1-1,1-1 0,-1 0 1,0 1-1,0-1 0,0 1 0,0 0 1,0 0-1,0 0 0,0 0 1,-1 0-1,1 0 0,0 0 1,0 0-1,0 1 0,0-1 0,-2 2 1,2-1 1,-3 4-9,-6 22-1,1 29 13,9-21 6,1-1 0,9 65 0,-3-61 36,34 166 32,-30-161 22,76 298 280,-59-234-333,-16-64 52,3 12-31,28 116 26,-13-51-1125,-14-70-4344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3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58 5024,'-87'-46'845,"83"45"-578,4 0-235,0 1-1,-1-1 1,1 1 0,-1 0 0,1-1-1,-1 1 1,1 0 0,-1-1 0,1 1 0,-1 0-1,1 0 1,-1-1 0,1 1 0,-1 0-1,0 0 1,1 0 0,-1 0 0,1 0 0,-1 0-1,1 0 1,-1 0 0,0 0 0,1 0-1,-1 0 1,1 0 0,-1 1 0,1-1 0,-1 0-1,0 1 1,-43 95 279,-11 38-151,-7 40 132,54-146-151,0 18-42,-3 51 1,13-69 21,4-10-87,0 1 0,2-1 0,0 0 1,15 25-1,-22-41-24,0 0 0,0 0 0,1-1 0,-1 1 0,1 0 1,0-1-1,-1 1 0,1-1 0,2 2 0,33 20 63,47 23 1,-81-44-60,0-1 1,0 1-1,1-1 1,-1 0-1,0-1 1,6 2-1,30 2 58,63 0 0,-100-4-63,1 0 0,-1-1-1,1 1 1,-1 0 0,0-1 0,1 0 0,-1 1-1,0-1 1,3-1 0,24-13 33,0-1 0,27-19 1,-54 33-34,0 1-1,0-1 1,0 0 0,0 0 0,0 0 0,0 0 0,-1 0 0,2-3 0,22-33 45,18-43 1,-34 53 13,16-132 28,-23 125-49,-12-141 14,4 144-33,-31-86 16,35 112-36,-1 0 0,0 0 0,0 0 0,0 0 0,-1 1 0,0-1 0,-7-7 0,4 4-1,4 6 14,2 3 0,1-1-20,-1 1 1,1 0-1,0-1 0,-1 1 0,1 0 1,-1-1-1,1 1 0,0 0 0,-1 0 1,1 0-1,-1-1 0,1 1 0,-1 0 1,1 0-1,-1 0 0,1 0 1,-1 0-1,1 0 0,-1 0 0,1 0 1,-1 0-1,1 0 0,-1 0 0,1 0 1,0 0-1,-1 1 0,1-1 0,-1 0 1,1 0-1,-1 0 0,1 1 0,-1-1 1,-20 31 26,-17 30 1,-28 69 4,62-120-27,-1-1 0,1 1-1,1 0 1,-4 16 0,2-6-1,-9 34-1173,3 0-4692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8968,'3'-1'-7,"7"-5"-2,-8 4-30,0 3 4,0 0 42,0 0-1,0 1 1,-1-1-1,1 0 1,0 1-1,-1 0 1,1-1-1,-1 1 1,0 0-1,0 0 1,1-1-1,-1 1 1,1 4-1,12 35 214,-8-24-141,-1-4-53,7 30 265,32 151 656,-26-116-591,15 133 409,-13-117-521,-16-72-120,2 31-1,-5-44-79,-1-1-1,0 1 0,0 0 0,-1 0 0,0-1 0,-1 1 0,-5 15 0,7-23-34,-1-1 1,1 1-1,-1 0 1,1 0-1,-1-1 1,0 1-1,0 0 1,1-1-1,-1 1 0,0-1 1,0 1-1,0-1 1,1 1-1,-1-1 1,0 0-1,0 1 1,0-1-1,0 0 0,0 0 1,0 1-1,0-1 1,0 0-1,0 0 1,-2 0-1,1 0 15,-4 1-2,4-1-14,0 0 0,0 1 0,1-1-1,-1 0 1,0 0 0,0 0 0,0 0 0,0-1 0,0 1 0,0 0 0,1-1 0,-1 1-1,0-1 1,0 0 0,1 1 0,-3-3 0,-4-1 18,1-1 0,1 0 0,-1 0-1,1-1 1,0 0 0,0 0 0,1 0 0,-1-1 0,1 0 0,1 0 0,-7-12 0,4 6-14,4 9-5,1-1 1,0 0-1,0 1 1,0-1 0,0 0-1,-1-9 1,-13-86 52,17 81-32,19-68 13,-12 72-26,48-52 10,-54 64-23,1 0 0,0 0 1,0 1-1,0-1 0,0 1 0,0 0 0,0 0 0,0 0 0,1 0 0,5-2 1,3-1 0,-1-1-1,-9 4-1,1 0-1,0 1 1,0 0 0,0-1 0,-1 1-1,1 1 1,0-1 0,0 0-1,1 1 1,-1-1 0,5 1 0,102-3 9,-89 3-3,0 1-1,0 2 1,0 0-1,25 8 1,-44-11-6,17 8 19,71 64 9,-72-52-1,-5-2-7,-1 0 0,0 0 0,-1 1 0,-2 1 0,12 28 1,-3 0 58,-2 0 0,-3 0 1,9 53-1,-22-98-148,0 0-1,0 1 1,1-1-1,-1 0 1,1 0 0,-1 1-1,1-1 1,0 0 0,0 0-1,1 0 1,-1 0 0,1 0-1,-1 0 1,1-1-1,0 1 1,0 0 0,0-1-1,1 0 1,-1 1 0,0-1-1,5 3 1,14 12-8445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3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1 810 7448,'27'26'4,"-20"-22"-2,30 18 5,-21-19 0,-8-2 11,-6-1-6,-1 1 0,1-1 0,0 0-1,-1 0 1,1 0 0,0 0 0,-1 0-1,1 0 1,-1 0 0,1-1 0,0 1-1,-1-1 1,1 1 0,-1-1-1,1 1 1,1-2 0,4-1 15,4 0-2,-8 2-4,1 0 1,-1 0 0,1-1 0,-1 1-1,0-1 1,0 0 0,0 1 0,0-1 0,0-1-1,4-3 1,85-66 278,5-12 277,-70 59-517,-11 11 33,-1-1 0,-1-1-1,0 0 1,20-32-1,-23 31-57,2-6 106,31-103 56,-39 100-83,-2 5-50,0 3-24,-1-1 0,-1 1 0,0-1 1,-1 0-1,-4-22 0,4 41-38,-2-17 88,-1 0 1,0 0-1,-2 1 1,0 0-1,0-1 1,-2 2-1,0-1 1,0 1-1,-17-23 1,20 33 82,-6-1-9,7 5-41,5 5-105,-1 0 0,1 1 1,-1-1-1,1 0 1,1 0-1,-1 0 0,0-1 1,1 1-1,0 0 0,0-1 1,0 0-1,0 1 1,4 2-1,-4-3-17,57 53 61,105 97 36,-146-138-94,-12-10 2,-1 0-1,0 0 0,0 1 1,9 10-1,-13-14-4,7 8 12,1 1 0,9 16 0,-17-24-10,0 0-1,0 1 1,-1-1 0,1 0-1,-1 1 1,0 0-1,0-1 1,0 1-1,0-1 1,0 1-1,-1 0 1,0 0 0,1-1-1,-1 1 1,-1 4-1,-5 3 12,-64 72 4,4-8 16,49-58-31,12-12-2,0 0 0,0 0 0,1 1 1,0-1-1,0 1 0,-4 8 1,-15 29 4,19-35-5,0-1-1,1 1 1,1 0-1,-4 15 1,5-18 0,1 1-1,-1 0 1,1 0-1,0-1 1,1 1 0,0 0-1,-1-1 1,4 10-1,0-5 1,0 0-1,0-1 0,1 1 0,0-1 0,9 11 1,-5-8-1,1 0 0,0 0 0,20 16 0,-20-20 0,0 0 0,1-1 0,0 0 0,0-1 0,16 7 0,-12-8 7,0 0 0,0-1 0,0-1 1,1-1-1,21 2 0,78-5-1307,-108 1 1117,128-6-7017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6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485 36 2336,'0'0'905,"5"-5"-359,12-16-294,-12 15 461,-5 6-591,1-1 0,-1 1 1,1 0-1,-1-1 0,1 1 0,-1 0 1,1 0-1,0-1 0,-1 1 0,1 0 0,-1 0 1,1 0-1,0 0 0,-1 0 0,1 0 1,0 0-1,-1 0 0,1 0 0,0 0 1,-1 0-1,2 0 0,-1 24 297,-2-12-353,-1 1 27,0 0-1,-1-1 1,-5 15 0,-42 142 312,37-133-171,-65 148 72,60-147-172,-77 142 46,74-143-79,14-25-72,-107 185 173,110-190-185,-60 125 158,60-123-139,1-1-13,0 0 0,0-1 0,-1 0 0,0 1 1,0-1-1,-1 0 0,-9 9 0,12-13 36,5-2-13,21-8-13,0-1-1,24-13 0,-21 10-26,2 2 22,143-29 13,-135 33-26,245-47 37,-253 46-50,-11 3 2,36-5 1,10 2 1,3 1-3,-17 2 2,-17 0-3,-27 3-3,0-1 1,-1-1-1,1 1 1,-1-1-1,0 0 1,6-4-1,-8 5 1,-1 0-1,1 0 1,-1 0-1,0 0 1,1 0-1,-1-1 1,0 1-1,-1-1 1,1 1-1,0-1 1,-1 0-1,1 1 1,0-4-1,-2 4-2,0 0 1,-1 0-1,1 0 1,0 0-1,-1 1 0,0-1 1,1 0-1,-1 0 1,0 1-1,0-1 0,0 1 1,0-1-1,0 1 0,0-1 1,0 1-1,-1 0 1,1-1-1,0 1 0,-1 0 1,1 0-1,-1 0 1,-3-2-1,-17-14-10,-58-39-147,32 29-36,-19-16-304,43 26 77,-31-16-1,54 32 371,-2 0-1,-7-3 53,26 28 94,-5-14-87,18 23 151,46 74 42,-61-84-109,-1 2 0,0-1 0,-2 2 0,9 30 0,-15-41-54,17 58 377,-16-49-352,0-2-23,-3-13 15,-1 0 0,0 0 0,0 0 1,0 13-1,26 133 569,-27-151-653,0-1-1,0 1 1,0-1-1,1 1 1,-1-1-1,1 0 1,0 1-1,0-1 1,0 0-1,0 0 1,0-1-1,1 1 1,-1 0-1,5 3 0,-1-1-657,18 18-5971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6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1 9240,'0'0'32,"-1"6"-15,-9 91 310,-10 54 33,14-113-79,-37 195 111,33-181-144,-45 204 97,45-206-131,-44 230 267,50-255-399,-27 169 236,30-184-291,-6 61 152,6-64-156,1 1 0,0-1-1,0 1 1,1-1 0,0 1 0,1-1-1,3 13 1,-5-20-21,1 0-1,-1 1 1,1-1 0,-1 1 0,1-1-1,-1 0 1,1 0 0,-1 1 0,1-1 0,-1 0-1,1 0 1,-1 0 0,1 1 0,0-1-1,-1 0 1,1 0 0,-1 0 0,1 0-1,-1 0 1,1 0 0,0 0 0,-1 0-1,1 0 1,-1-1 0,1 1 0,-1 0-1,1 0 1,-1 0 0,1-1 0,0 1-1,1-1 5,24-9-1519,0-4-6087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7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0 122 9328,'17'-21'124,"36"-34"0,-52 53-101,1 1 0,0-1 0,0 1 1,0-1-1,0 1 0,1 0 0,-1 0 1,0 0-1,0 0 0,1 0 0,3-1 0,6-1 19,1-2-18,28-7 88,-10 8 2,1 0 0,-1 2 0,51 4 0,-63-1-87,-12-1 2,-1 0 1,0 1-1,0 0 1,0 0-1,0 1 1,10 3-1,3 2 64,0 1 0,0 1 0,-1 1 0,-1 1 1,21 15-1,-31-18-51,0-1 0,0 2 0,-1-1 0,0 1 0,-1 0 0,0 0 0,-1 1 0,7 18 0,-9-21-21,-1 0 0,0 0 0,0 0 0,0 0 0,-1 0 0,0 0 0,-1 1 0,1-1 0,-4 10 1,3-5-7,-1-2 1,0 0 0,0 0 0,-1 0 1,0-1-1,-1 1 0,0-1 0,-8 15 1,6-13-9,-8 13 23,0-1 0,-1 0 0,-30 33 0,31-40-15,-21 26-2,30-36-12,-33 31 5,34-32-6,3-4 0,0 0-1,0 0 0,0 0 1,0 0-1,0 0 0,0 0 1,0 0-1,0 0 0,-1 0 1,1-1-1,0 1 0,-1 0 1,1-1-1,0 1 0,-1-1 1,1 0-1,-1 1 0,1-1 1,-3 0-1,-6 2 7,14-3 0,-5 0-4,1 1-3,0 0 0,0 0 0,0 0 1,-1-1-1,1 1 0,0 0 0,0 0 0,0 0 0,0 0 0,0 0 0,0 0 0,0 0 0,-1 0 0,1 0 0,0 0 0,0-1 0,0 1 0,0 0 0,0 0 0,0 0 0,0 0 0,0 0 0,0 0 0,0 0 0,0-1 0,0 1 0,0 0 0,0 0 0,0 0 0,0 0 0,0 0 0,0 0 0,0-1 0,0 1 0,0 0 0,0 0 1,0 0-1,0 0 0,0 0 0,0 0 0,0-1 0,0 1 0,0 0 0,0 0 0,0 0 0,0 0 0,0 0 0,1 0 0,-1 0 0,0 0 0,0-1 0,0 1 0,0 0 0,0 0 0,0 0 0,0 0 0,1 0 0,-1 0 0,0 0 0,0 0 0,0 0 0,0 0 0,43-14 5,7 7 0,12 10-2,1 8 2,-4 9-2,-15 4 2,-40-21-5,0 0 1,-1 0-1,1 0 0,-1 0 0,0 0 0,5 8 1,-5-7-1,0 1 0,-1-1 0,0 1 0,0 0 0,-1 0 0,1-1 0,0 6 0,0 3 0,-1-1 0,0 22 0,-2-16-1,0 0 1,-2-1 0,-8 32-1,3-33-4,-11 10 3,-31 31 0,35-42-4,-1 0 0,-1-2 0,0 1 0,-25 13 0,32-21 4,-1 0-2,1-1 0,-1 1 0,-1-2 0,1 1-1,-1-1 1,-21 3 0,17-3 2,11-2 2,0-1-1,-1 0 0,1 0 0,0 0 0,-1 0 1,1-1-1,-7 0 0,-2-1 1,7 1 0,0 0 0,1-1 0,-1 0 0,-10-3 0,13 3 0,-1-1 0,1 1 0,-1-1 0,1 0 0,0-1 0,-6-3 0,5 2 0,0-1 0,0 0 0,0 0 0,-5-8 0,3 3-180,1 0 0,0-1 0,1 0 0,0 0 0,1-1 0,0 1 0,-3-15 0,-8-34-7020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7.8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97 8248,'-23'-29'3,"22"27"1,-6-13-2,4 11 14,3 3-11,-1 0 0,1 0 0,-1 0 0,1 0 1,0 0-1,0 0 0,-1 0 0,1 0 0,0 0 1,0 0-1,0 0 0,0 0 0,0 0 0,0 0 0,0 0 1,0 0-1,1 0 0,-1 0 0,0 0 0,1 0 1,-1 0-1,1 0 0,-1 0 0,1-1 0,3-1 81,7-4 2,-8 6 1,1 11 44,-4-9-114,1 0-1,-1-1 0,1 1 0,-1 0 1,1 0-1,-1 0 0,1 0 0,-1 0 1,0 0-1,0 0 0,0 0 0,1 0 1,-1 0-1,0 0 0,0 2 0,-2 3 6,1-1 0,-1 1 0,0-1 0,-1 0-1,1 1 1,-5 5 0,6-9 23,-3 1-1,2-1-36,0-1 0,0 1 0,0 0 0,-1-1-1,1 0 1,-1 0 0,1 1 0,-1-2 0,1 1 0,-1 0-1,0 0 1,1-1 0,-1 1 0,0-1 0,0 0-1,1 0 1,-1 0 0,0 0 0,0-1 0,1 1-1,-1-1 1,0 1 0,1-1 0,-6-2 0,7 3-4,0-1 1,0 0 0,0 1-1,0-1 1,0 0-1,1 1 1,-1-1 0,0 0-1,0 0 1,0 0-1,1 0 1,-1 0 0,0 0-1,1 0 1,-1 0-1,1 0 1,-1 0 0,1 0-1,0 0 1,-1-1-1,1 1 1,0 0 0,0 0-1,0 0 1,0 0-1,0-1 1,0 1 0,0 0-1,0 0 1,0 0-1,0 0 1,1-1 0,-1 1-1,1 0 1,0-1-1,2-5 32,0 1 0,0 0 1,0 0-1,8-8 0,-10 12-28,1 0 21,0 0 0,0 1 0,0-1-1,0 1 1,1-1 0,-1 1 0,0 0-1,1 0 1,-1 0 0,1 0 0,-1 0-1,1 1 1,-1-1 0,4 0 0,1 1 122,-2 2-25,5 4-12,-10-5-112,0-1 0,1 0 0,-1 1 0,0-1 0,0 1 0,0-1 0,1 0 1,-1 1-1,0-1 0,0 1 0,0-1 0,0 0 0,0 1 0,0-1 0,0 1 0,0-1 0,0 1 0,0-1 0,0 1 0,0-1 0,0 0 0,0 1 1,0-1-1,-1 1 0,1-1 0,0 0 0,0 1 0,0-1 0,-1 1 0,0 0 9,-3 8-7,-1-1 1,0 0 0,0 0 0,-1-1 0,0 0 0,0 0-1,-1 0 1,0-1 0,0 0 0,0 0 0,-1-1 0,0 1-1,0-2 1,0 1 0,-1-1 0,-14 4 0,9-3-1,14-5-6,0 0 0,-1 0 0,1 0 0,-1 0 1,1 0-1,0 0 0,-1 1 0,1-1 0,-1 0 0,1 0 0,-1 0 0,1 0 0,-1-1 0,1 1 0,0 0 0,-1 0 0,1 0 0,-1 0 0,1 0 0,0 0 0,-1-1 0,1 1 0,-1 0 0,1 0 0,0-1 0,-1 1 0,1 0 0,0-1 0,-1 1 1,1 0-1,0-1 0,-1 0 0,-9-30-1315,1-8-5258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8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528 1 4488,'-80'11'200,"43"-2"103,-1 1 1,-54 23-1,77-26-249,8-4 3,1 0 0,0 0 0,0 1 0,0 0-1,-7 6 1,-19 18 216,0 1 0,-46 57 0,67-73-238,7-8 0,0 1 0,0-1 0,1 1 0,-1-1 0,-3 12 0,-31 79 221,34-73-8,4-5-176,2-1 0,0 1-1,0 0 1,9 27 0,-10-43-44,-1 0 0,1 0 0,0 0 0,0 0 0,0 0 1,0 0-1,0-1 0,1 1 0,1 2 0,13 14 71,1-1-1,1-1 1,22 15 0,-16-18 161,21 3-80,63 15 1,-72-27 66,155-2 87,-154-7-140,7-6-64,59-25 1,-81 24 16,1-8-48,37-39 0,-49 41 16,-6 9-66,-1 3-31,-1-1 1,1 0 0,-1 0 0,-1 0-1,1 0 1,-1-1 0,-1 1 0,1-1-1,-1 0 1,0-14 0,-5-13 77,-2 0 0,-15-52 0,5 39-66,8 32 44,-3 4-41,-1 1-1,-23-19 1,19 23 22,-25-1-5,-2 2 0,-60-2 1,32 3-43,59 3-162,0-1 1,0-1 0,1 0-1,-1 0 1,1-1 0,0 0-1,1-1 1,-13-9 0,-26-17-6747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29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409 167 11480,'-40'-38'-4,"24"26"-16,9 8 4,-1 0 3,1 0 0,-1 0 0,0 1 0,0 0 0,0 0 0,0 1 0,-1 0 0,1 1 0,0-1 0,-17 1 0,-80 7-115,86-1 136,12-3-1,1 0-2,0 0-1,1 1 1,-1-1 0,1 1-1,-1 0 1,1 1-1,0-1 1,0 1-1,0 0 1,1 0-1,-1 1 1,1-1-1,-6 9 1,5-3 19,0 1 0,0 1 1,1-1-1,1 1 0,-1-1 1,2 1-1,0 0 1,0 0-1,1 0 0,1 19 1,6 16 17,0-27 72,9 10-35,37 52 0,-31-58 36,114 87 46,-104-91-66,135 55 30,-134-65-90,9-4-11,49 3 0,-88-9-23,-1 1-1,1-1 1,-1-1 0,1 1-1,-1 0 1,1 0 0,-1 0-1,1-1 1,-1 1 0,1-1-1,1 0 1,33-17 11,-33 16-12,0 0 0,-1 0 1,1-1-1,0 0 0,-1 1 1,1-1-1,-1 0 0,0 0 0,3-5 1,-3 4-1,-1-1 0,1 1 0,-1 0 0,0 0 0,0-1 0,0 1 0,0-6 0,-3-32 0,-1 29-1,0 1 0,-1-1 0,-1 1 0,0 0 0,0 0 0,-1 0 0,0 1 1,-15-19-1,10 17-9,0 0 1,0 0 0,-23-17-1,32 28-15,-7 0 30,9 2-13,0 0 1,0 0-1,0 0 1,0-1-1,0 1 1,0 0-1,0 0 1,-1 0-1,1 0 1,0 0-1,0 0 1,0 0-1,0 0 1,-1 0-1,1 0 1,0 0-1,0 0 1,0 0-1,0 0 1,0 0-1,-1 0 1,1 0-1,0 0 1,0 0-1,0 0 1,0 0-1,0 0 1,-1 0-1,1 0 1,0 1-1,0-1 1,0 0-1,0 0 1,0 0-1,0 0 1,0 0-1,-1 0 1,1 0-1,0 0 1,0 1-1,0-1 1,0 0-1,0 0 1,0 0-1,0 0 1,0 0-1,0 1 1,0-1-1,0 0 1,0 0-1,0 0 1,0 0-1,0 1 1,19 24-214,1-1 1,27 25-1,-45-47 226,5 5-84,0-1 1,1 0 0,-1-1-1,1 0 1,0 0 0,0-1-1,1 0 1,-1 0 0,1-1-1,0 0 1,0 0-1,0-1 1,0-1 0,0 1-1,1-1 1,16-1 0,-10 1 63,31-3-38,48-7 1,-75 5 33,32-13 4,10-11 13,0-5 2,-4 0 0,-45 25 0,-1-1 0,14-12 0,13-23 1,-11 1 4,-12 3-2,-13 31-1,-1-1 0,-1 0 0,0 1 1,0-1-1,-1 0 0,0 0 0,0 1 0,-1-1 0,-4-17 0,3 17 0,1 7-2,1 1 1,-1-1 0,0 1-1,0-1 1,0 0 0,0 1-1,0-1 1,0 1 0,-1 0-1,1 0 1,-4-4 0,-4-4 1,0 0 1,-1 1-1,0 0 1,0 1-1,-1 0 1,0 1-1,0 0 1,-25-11-1,24 13 0,-34-9 7,37 11-2,4 1-3,1 1 0,-1-1-1,0 1 1,0 1 0,-1-1-1,1 1 1,0-1 0,0 1 0,0 1-1,-8 0 1,12 0-2,1-1 0,-1 1-1,0 0 1,0-1 0,1 1 0,-1 0-1,0-1 1,1 1 0,-1 0 0,1 0 0,-1-1-1,1 1 1,-1 0 0,1 0 0,0 0-1,-1 0 1,1 0 0,0-1 0,0 1 0,-1 0-1,1 0 1,0 2 0,0-3 0,0 2 0,0 1 0,0-1-1,1 0 1,-1 0 0,0 0 0,1 0 0,0 0 0,-1 0 0,1 0 0,0 0 0,0 0 0,0 0 0,0 0 0,3 3 0,22 25 17,19 9-13,-34-30 1,0 0 0,1-1 0,15 9 0,0-1-1,61 43 30,-51-35-21,8 4 58,63 54 0,-105-79-66,-1-1 0,0 0 0,0 0 1,0 1-1,0-1 0,0 1 0,0 0 0,-1 0 0,1-1 0,-1 1 0,0 0 1,0 0-1,0 0 0,0 0 0,-1 0 0,1 1 0,-1-1 0,0 0 1,0 6-1,0 1-1,-6 28 37,-48 143 97,54-179-139,-9 21 7,5-15 3,2 0 0,-1-1 0,1 2 1,0-1-1,-1 11 0,-10 93 73,14-90-17,1-10-38,-1 0-14,1 0-1,0 0 1,1-1-1,0 1 1,1-1-1,0 1 1,1-1-1,7 12 1,3-1 30,24 30 0,-24-42 10,9 0-14,50 13 1,-48-21 19,13-4-481,0-2-1,45-10 1,8-7-6280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0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556 0 6640,'-46'74'145,"-24"60"24,53-103-75,-78 126 27,74-128-73,-112 123 128,-26 26 239,154-171-255,-1 3 37,4-6 23,1 4 5,5-3-19,0-3-185,0 1 1,0-1-1,1 0 1,-1 0 0,0-1-1,1 1 1,4 0-1,55 4 167,77-6-2,-114-1-107,1-2 0,-1 0 0,48-12 0,-22 2 59,199-51 278,-225 57-396,49-9 121,-61 13-127,212-34 460,-220 36-450,56-3 99,-59 5-102,6 3-1,-8-4-14,-7-1-3,-33-9-1,30 10-2,5 1 0,0 0 0,-1-1 0,1 0 0,-1 0 0,1 0 0,-1 0 0,1 0 0,-1-1 0,-3-1 0,-17-4 0,-5-6 0,20 9 0,-30-22 0,14 11 0,-7 2 0,22 10 0,0 0 0,-21-15 0,-15-8 1,11 6 7,33 18 0,-2 1 5,3-1-6,1 1-1,-1 0 0,1 0 1,-1 0-1,1 0 0,-1 0 0,1 0 1,-1 0-1,1 0 0,-1 0 1,1 0-1,-1 0 0,1 0 1,-1 0-1,1 0 0,-1 1 0,1-1 1,-1 0-1,1 0 0,-1 1 1,0-1-1,1 2-2,-1 0 0,1 0 0,-1 0 0,1 0 0,0 0 1,0 0-1,-1 0 0,2 0 0,-1 0 0,0 0 0,0 0 0,1 0 0,-1 0 0,1 0 0,-1 0 1,1 0-1,1 2 0,0 1 9,2 10 29,1-1-1,1 0 1,12 24 0,15 32 120,20 81 19,-45-119-26,-4-9-77,3 13 13,-2-1 0,0 61 0,-8-10 94,2-71-134,-1 0 0,0 0 0,-1 0 0,-7 20 0,8-29 30,1 4-1538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0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10936,'8'-5'33,"0"0"1,0 0-1,-1-1 1,9-7-1,-11 8 12,1 0-1,0 0 1,13-7-1,-13 9 84,4 0 15,-6 1-63,4 0-20,-6 1-15,-4 6-35,1 1 0,-1-1 0,1 0-1,-2 0 1,1 0 0,0 0 0,-1 0 0,0 0 0,0-1-1,-1 1 1,1-1 0,-8 7 0,3-2-2,0 4 2,4-7-9,-17 12 4,7-9 0,2-2-5,10-5-2,4-3-1,7-1-1405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1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427 33 7088,'-1'-2'11,"1"0"0,-1 0-1,0 0 1,0 1 0,0-1 0,-1 0 0,1 1 0,0-1 0,0 1 0,-1-1-1,1 1 1,-1-1 0,0 1 0,1 0 0,-1 0 0,0 0 0,1 0-1,-1 0 1,0 0 0,0 0 0,0 1 0,0-1 0,0 1 0,0-1 0,0 1-1,0 0 1,0 0 0,0 0 0,0 0 0,0 0 0,0 0 0,0 1 0,-3 0-1,-3 0 50,-1 1-1,0 0 1,1 1-1,-1 0 0,1 0 1,-11 7-1,6-4-35,7-3-6,0 1 0,1-1 0,0 1 0,-1 0 1,1 1-1,-7 7 0,-79 82 118,76-75-93,0 0 0,1 1 1,-19 37-1,22-37-28,-1 0 32,2 0 1,-16 42-1,21-48-29,3-7 1,0 0 0,1 1 0,-1-1 0,1 0 1,1 0-1,-1 1 0,2-1 0,-1 0 0,1 1 0,-1-1 1,4 11-1,-2-8 3,1 5 22,0 0 0,1-1-1,1 1 1,0-1 0,8 15 0,-7-15-17,-2-4 13,1-1 0,0 1-1,1-1 1,0 0 0,0 0-1,1-1 1,14 15-1,-15-18-14,3 3 47,0 1 1,1-2-1,0 1 1,0-1-1,17 8 1,-13-7-31,-8-5-7,0 0-1,-1 0 1,1 0-1,0 0 1,1-1-1,-1 0 1,0 0 0,1-1-1,-1 1 1,1-2-1,-1 1 1,11-1-1,-4-3 120,0-4-94,0-1 0,0-1 0,-2 0 0,1 0 0,15-17 0,-9 7 25,29-40 0,-44 55-68,0 0 0,0 0 0,-1 0 0,0 0-1,1 0 1,-2 0 0,1-1 0,0 1 0,0-5-1,2-7 10,9-27 12,-11 26 56,-4-28-3,-2 0 0,-9-45 0,9 69-79,2 10 7,0 1 0,-1 0 0,-6-16 0,-27-67 66,34 88-78,0 1-1,-1 0 0,1-1 0,-1 1 0,0 0 0,0 0 1,0 1-1,0-1 0,0 0 0,-1 1 0,0 0 1,-7-5-1,7 5-3,-7 0 11,-21 3-1,-12 10-10,-30 22-6,69-30-46,1 0 0,0 0 0,-1-1 0,0 0 0,1 0 0,-1 0 0,1 0 0,-1-1 0,0 0 0,0 0 0,1 0 0,-8-1 0,2 0-746,-23-3-6218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24 266 2784,'5'-8'144,"71"-89"439,-72 92-475,0 0 0,-1 0 0,1 0 0,-1-1 0,-1 1 0,1-1 0,-1 0 0,1 1 1,-2-1-1,1 0 0,-1-1 0,0 1 0,0 0 0,0 0 0,-1 0 0,0-1 0,0 1 1,-1 0-1,0 0 0,0 0 0,0 0 0,-1 0 0,-3-10 0,4 14 380,-44-7 1056,44 10-1494,-1-1 1,0 1-1,1-1 0,-1 1 0,0-1 1,1 1-1,-1 0 0,1 0 1,-1 0-1,1 0 0,0 0 0,-1 0 1,1 1-1,0-1 0,0 0 0,0 1 1,0-1-1,0 0 0,0 1 1,0-1-1,-1 3 0,-15 40 514,15-37-466,-3 8-40,-7 34 324,-4 82 50,16-101-144,11 130 113,-10-141-252,1 0-1,5 20 0,-1-13-79,11 59 271,-10-53-182,15 79 748,-22-86-636,-1-23-116,-2 1-1,-12 11-1792,-2 5-6707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1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8 9864,'0'0'-9,"12"-8"178,-8 12 243,-7 10-8,-5 13-171,-19 54 223,-38 62-39,50-110-242,-68 179 61,66-163-128,-114 329 173,101-281-257,22-59 31,-10 71 72,-5 128 1,23-226-85,1 0 0,0 0 0,4 19 0,-3-19-25,-1-8-7,-1-1-1,1 1 1,1-1-1,-1 1 1,0-1 0,0 1-1,1-1 1,-1 0-1,1 0 1,0 0-1,0 0 1,0 0-1,0 0 1,0 0-1,4 2 1,-3-2 0,7 2 43,24-4-1,-22-2-49,1 0 0,23-8 0,-18 3-234,0-1 0,0-2 0,0 1 0,-1-2-1,-1 0 1,22-20 0,35-29-7856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2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7624,'3'-2'8,"7"-4"0,0 0 50,1 1 1,-1 1-1,1 0 1,0 0 0,1 1-1,-1 1 1,1 0-1,-1 0 1,18 1-1,3-2 66,-12 0-97,32-2 229,43 8 29,-87-1-250,0-1 0,0 1 0,0 0 0,0 1 0,-1-1-1,0 2 1,1-1 0,-1 1 0,0 0 0,-1 1 0,9 5 0,-8-4-6,8 7 32,0 0 0,-1 0 0,-1 1 0,0 1 0,-1 0-1,-1 1 1,0 0 0,8 19 0,-15-28-37,8 10-6,-7-8 5,0-1 1,0 1-1,-1 0 0,3 10 1,-3-10 4,2 4-4,-1 2-1,0-1 1,-1 0-1,-1 1 1,0 0 0,1 19-1,-2 0 45,-2-1 0,-6 52 0,4-69-60,1-10-2,0 0 0,0 0 0,-1 0 0,0 0 1,0 0-1,-4 6 0,-9 20 29,-2-1 1,-38 54-1,53-82-30,0 0-1,-1-1 1,1 1 0,-1-1-1,1 0 1,-1 0-1,-4 3 1,2-2-2,3-1 11,-1 0-1,0 0-20,-2 2 38,17 0 1,116 28 16,-112-26-37,0 0 0,0 0 1,-1 2-1,0 0 0,14 11 0,-13-9-3,4 2 18,0 1 0,-1 0 0,22 21 0,-15-11 22,22 25 17,-47-47-63,-1-1 0,0 1 1,1-1-1,-1 0 0,0 1 0,1-1 0,-1 1 0,0-1 1,0 1-1,0-1 0,1 1 0,-1-1 0,0 1 1,0-1-1,0 1 0,0-1 0,0 1 0,0-1 0,0 1 1,0-1-1,0 1 0,-1 8 7,-1 0 0,1 0 0,-2 0 1,1-1-1,-1 0 0,-1 1 0,-4 8 0,-4 0 45,-6-1-29,0 0-1,-39 24 1,35-30 29,-99 18 18,96-26-31,-103-13 22,102 4-22,-96-48 26,121 55-63,-1-1 0,1 0 1,-1 0-1,1 0 1,0 1-1,-1-1 0,1-1 1,0 1-1,0 0 0,0 0 1,0 0-1,0 0 1,-1-3-1,-4-5-136,0-1 0,1 0 0,1 0 1,0 0-1,0-1 0,1 0 0,0 0 0,1 0 0,-2-22 0,-3-44-6854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3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5560,'0'0'229,"5"-3"-50,15-8 30,-20 11-200,0 0 0,0-1-1,1 1 1,-1 0 0,0 0 0,0 0-1,1 0 1,-1-1 0,0 1 0,1 0-1,-1 0 1,0 0 0,0 0 0,1 0-1,-1 0 1,0 0 0,1 0 0,-1 0-1,0 0 1,0 0 0,1 0 0,-1 0-1,0 0 1,1 0 0,-1 0 0,0 0-1,0 0 1,1 0 0,-1 0 0,0 1-1,1-1 1,3 2 83,-2-1-65,1 0 0,0 1 0,0-1 0,-1 1 1,1 0-1,-1-1 0,1 1 0,-1 0 0,0 1 0,0-1 1,0 0-1,0 1 0,0-1 0,-1 1 0,1 0 1,-1-1-1,1 1 0,0 3 0,36 111 320,-33-86-166,-1 156 76,-5-146-82,-9 152 69,11-156-96,26 153 59,-19-150-87,41 168 44,-40-169-64,36 158 158,-40-174-1274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3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0 184 8248,'8'10'5,"-2"-5"-5,-1 1-1,1-1 1,0 0 0,0 0 0,1 0-1,0-1 1,0 0 0,0 0-1,11 3 1,-8-2 6,17 4 34,166 24 21,-148-30 7,180-3 48,-183-4 32,-22 1-88,8-1-17,0-1 1,-1-1-1,1-2 0,-2-1 1,33-14-1,101-53 114,-49 18-3,-9 7-82,-19 11-12,-81 39-58,-1 0 0,1 1 1,0-1-1,-1 0 0,1 0 0,0 1 1,-1-1-1,1 1 0,0 0 0,0-1 1,0 1-1,0 0 0,-1 0 0,1 0 1,0 0-1,0 0 0,0 1 1,-1-1-1,3 1 0,-3 3 6,-1-2-7,-2 5 1,1-1 0,-1 0 0,-1 0-1,1 0 1,-1 0 0,0 0 0,0-1-1,-6 8 1,-2 6 4,-27 36 0,-16 13-4,0 2-2,10-1 0,14-8 0,27-55 0,1 1 0,-1-1 0,2 1 0,-1 0 0,-1 10 0,4-11 0,-1 1 0,1-1 0,1 0 0,-1 0 0,1-1 0,0 1 0,0 0 0,1 0 0,-1-1 0,1 0 1,0 1-1,1-1 0,7 9 0,-10-13 0,16 15 7,-5-8-5,-1-1 0,19 9 0,-19-12-1,-1-1-1,1 0 1,-1 0-1,1-1 1,12 1-1,-9-2 1,-1 0 0,1-2 0,-1 1 0,15-4 0,-10 0 0,0 0 0,29-12 0,-28 8 1,-1 0 0,26-17-1,-26 12 0,0 0 0,18-19 0,-20 18 5,-1-2-1,0 1 1,-1-2-1,-1 0 1,0-1-1,15-29 1,18-57 36,-46 102-37,1 1-1,-1 0 1,1-1-1,-1 1 1,0-1-1,1 1 0,-1-1 1,0 1-1,0-1 1,0 1-1,-1-3 1,0-7 7,-1-1 1,-1 0 0,0 1-1,-1 0 1,-8-17 0,1 14 48,2 6-36,-2 0-1,1 0 1,-1 1 0,0 0-1,-1 1 1,1 1 0,-1-1-1,0 2 1,-22-6 0,23 8-12,4 1 5,-1 0 1,1 1-1,-1-1 0,-12 2 0,20-1-32,-11 1-262,1 0 0,0 0 0,-19 5 0,8 0-5750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4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844 63 8432,'-18'-13'10,"1"1"0,-2 1 0,-27-12 0,28 19 30,-4 6-25,-1 1 0,0 1 1,-23 8-1,19-1 53,-129 71 39,121-61-6,-143 102 58,144-97 2,-94 108 76,111-109-42,9-4-127,0 1 1,1 0-1,-6 37 0,13-57-57,0-1 0,0 1 0,0-1 0,-1 1 0,1-1 0,1 0 0,-1 1 0,0-1 0,0 1 0,1-1-1,-1 1 1,0-1 0,1 0 0,-1 1 0,2 0 0,7 16 38,1-2-1,0 1 1,2-1-1,24 26 1,-34-40-32,0 0 1,0 1-1,1-1 1,-1 0-1,1-1 1,0 1-1,3 1 1,24 11 44,-1-2 0,58 14 0,-55-22 33,4-7-28,72-12-1,-84 6 8,3-9-25,46-37 0,-57 37 5,20-44 66,33-75 1,-64 127-33,4-7 21,-4 12-3,6 1-4,-8 5-53,-1 6 0,30 111 59,-25-84-47,19 156 27,-23-153-40,-2 33-8,-3 0 0,-18 108 0,19-170-38,0-1 1,-1-1-1,0 1 1,-1 0-1,1 0 0,-5 6 1,-1 4 0,-22 41 1,-4-6 1,0-7-3,30-40-2,-1 0 0,1-1 0,-1 1 0,-10 7 0,12-11 0,0 1 0,1-1 0,-1 0 0,0 0 0,0 0 0,0 0 0,0 0 0,0-1 0,0 1 0,-5 0 0,4-2 0,1 1 0,-1 0 0,1-1 0,-1 0 0,1 0 0,-1 0 0,1 0 0,0 0 0,-5-3 0,2 0 0,1 1 0,0-1 0,0 0 0,0 0 0,-7-9 0,6 7 0,1-1 0,1 1 0,-1-1 0,-5-14 0,4 7 0,1 1 0,-5-24 0,7 19-243,1 0 1,1 0-1,0-1 1,1 1-1,5-36 1,5-19-7031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4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0 925 8160,'67'11'28,"-65"-10"-15,0 0 0,1 0 0,-1 0 0,0 0 1,-1 0-1,1 1 0,0-1 0,0 1 0,0-1 0,-1 1 1,1 0-1,-1 0 0,0 0 0,1-1 0,1 5 0,6 6 114,1-3-46,0-2-1,0 1 1,0-2-1,1 1 1,0-1-1,0-1 1,13 5-1,-11-5-51,-7-3-15,0 0-1,1-1 0,-1 1 1,0-1-1,1-1 1,-1 1-1,1-1 0,0-1 1,-1 1-1,1-1 0,7-2 1,-6 2-4,10-4 37,-7 2-30,-3 0-13,1 0 0,-1 0 1,0-1-1,1 0 0,-2-1 0,1 1 1,-1-1-1,1-1 0,-1 0 0,6-6 1,-4 3-5,-2 2-1,0 0-1,0 0 0,-1 0 1,0-1-1,0 0 0,-1 0 0,0 0 1,6-16-1,8-43-29,-19 63 23,0 1-1,0-1 1,-1 1-1,1-1 1,-1 1-1,0 0 1,0-1-1,0 1 1,0 0-1,0-1 1,-1 1-1,1 0 1,-1 0-1,0 0 1,0 1-1,0-1 1,-4-4-1,3 4-7,-1-2-5,0 1 0,0-1 0,0 1 0,-1 0-1,1 1 1,-1-1 0,0 1 0,0 0 0,0 0 0,-1 0 0,-10-3 0,12 5 10,-10-2-62,-9 5 25,-42 9 1,45-3 15,-91 59-3,101-61 34,1 0 0,0 1 0,1 0 0,-16 16-1,10-7 2,3-4 0,0 1 0,-17 27 0,19-22 0,0 0 0,2 1 0,0 0 1,1 0-1,-5 28 0,9-19 7,7 15-1,15 62 0,-8-75 15,8 3-2,46 60 1,-45-74 20,17 5-16,56 26 1,-63-41-18,56 3-1,-59-11-5,1-2-1,31-4 1,-30 1-1,1-2 0,31-10 0,-38 8 0,0-1 1,44-24-1,-50 22 1,-1 0 1,0-1-1,30-29 0,-28 21 0,0-1-1,24-38 1,-9 2-2,40-91 0,-60 109-5,31-175-9,-40 169-17,-2-189-9,-8 187 2,-43-152-9,34 167 15,7 17 20,-7-12-2,-1 0 1,-1 1 0,-25-30-1,37 50 10,-37-40-17,38 43 21,0 0 0,-1 0 0,1 0 0,-1 0-1,1 0 1,-1 1 0,0 0 0,0 0-1,0 0 1,0 0 0,-1 1 0,-4-2-1,9 3 2,0 0 0,0 0 0,0 0 0,-1 0 0,1 0 0,0 0 0,0 0-1,0 0 1,0 0 0,-1 0 0,1 0 0,0 0 0,0 0 0,0 0 0,0 0-1,-1 0 1,1 0 0,0 1 0,0-1 0,0 0 0,0 0 0,0 0 0,-1 0-1,1 0 1,0 0 0,0 0 0,0 1 0,0-1 0,0 0 0,0 0 0,0 0 0,0 0-1,-1 0 1,1 1 0,0-1 0,0 0 0,0 0 0,0 0 0,0 0 0,0 1-1,0-1 1,0 0 0,0 0 0,-7 24-1,5 17 1,5 25 0,7 24 0,8 21 0,30 140 1,-37-202 7,-7-30-1,63 237 57,8-31 14,-59-182 37,-6-14-86,36 94 171,-35-96-10,1-1 1,31 47-1,-40-70-306,-1 0 0,1 0 0,0 0-1,-1 0 1,2 0 0,-1-1 0,5 4 0,7 2-5684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5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0 299 8968,'356'-11'392,"-269"6"-342,-53 1 84,129-40 51,-159 43-167,-1 0 1,1-1-1,0 0 0,-1 0 0,1 0 1,4-4-1,16-12-221,-2-1 1,0-2-1,-2 0 0,27-34 1,16-29-5658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5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7624,'-4'14'-7,"0"0"0,1 0 0,0 1 0,1-1 1,0 23-1,1-12 9,-4 27 139,4 63 0,-1 23 200,-14 119 404,16-256-744,-9 58 113,5-36 43,1-4-54,1 0 0,1 0 1,1 0-1,3 31 0,17 23-1022,-16-61-4927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6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8792,'2'2'-151,"7"5"38,-7-5 194,0-1 22,5 1 21,-6-1-107,0 0 1,-1 0-1,1 0 1,-1 0-1,1 0 1,-1 0-1,0 0 1,1 0 0,-1 1-1,0-1 1,0 0-1,0 0 1,0 0-1,0 0 1,0 0-1,0 0 1,0 1-1,0-1-7,0 1 13,0-1 0,-1 1-1,1 0 1,-1 0 0,1 0 0,-1 0-1,1 0 1,-1 0 0,0-1 0,0 1-1,0 0 1,0 0 0,0-1 0,0 1-1,0-1 1,-1 1 0,1-1 0,-2 2-1,-29 16 286,29-17-283,2-1 226,-2 0-140,-5 5-6,5-4 126,6-1-111,5 1 2,-2-4 12,30-35-1310,-19 16-5384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6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6728,'11'-4'33,"-8"3"135,-3 1-72,1-1-69,-1 0 1,1 1-1,0-1 0,0 1 1,0 0-1,0-1 0,0 1 1,0 0-1,0 0 1,0-1-1,0 1 0,0 0 1,0 0-1,0 0 1,0 0-1,0 0 0,0 0 1,1 1-1,99 45 668,39 26-151,-124-64-526,23 17 101,-20-11-55,-1 0 1,0 1-1,-2 1 0,0 1 0,14 19 0,-28-34-49,-1 0 0,1 1 0,-1-1 0,0 1-1,0-1 1,0 1 0,0 0 0,0-1 0,-1 1-1,2 5 1,-1 5 9,8 31 11,-9-25 46,-2-3-58,-1-1 0,-1 1 1,-1-1-1,-6 15 0,1-16 44,-6 1-44,-1-1 0,-1 0 0,0-1 0,-32 16 1,-9-8-19,0-6 0,13-6-2,14-5 2,9 1-3,20-1-2,9-2 2,11 2 2,-3-3-3,27 5 8,-22-2-8,13 1 20,56 19 1,-79-21-20,-3 0 0,0 0 0,0 0 0,0 1 0,9 6 0,-14-9-2,18 12 14,-1 0 1,26 26 0,-37-32-13,16 26 9,-5-1 1,-16-27-11,0 0-1,-1 0 1,1 0-1,-1 0 1,0 0-1,0 6 1,-1-6 0,0 0-1,-1 0 1,1 0 0,-1-1-1,0 1 1,0 0 0,-2 5-1,-2 1 1,1-1-1,-13 20 1,10-19-1,0-1 0,-15 16 0,-19 9 0,25-25-1,0-1 1,-30 13-1,31-18-4,-10-3 4,-34-2-1,57 1 2,1 0 0,0 0-1,0-1 1,0 1-1,-1 0 1,1 0-1,0-1 1,0 1 0,0-1-1,0 1 1,0-1-1,-2 0 1,-4-4-131,0 0 0,0 0 0,1-1 0,-1 0-1,1 0 1,0-1 0,1 1 0,-6-10 0,-17-26-5762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11208,'24'-2'-9,"6"-3"146,257-24 297,-251 26-379,-23 3-35,187 2 151,28 15 242,-127-7-202,-84-7-124,0 0 35,0-1-1,0-1 1,18 0 0,-30-1 32,8-2-17,-13 2-129,1 0-1,0 0 1,-1-1 0,1 1 0,0 0-1,-1-1 1,1 1 0,-1 0 0,1-1-1,-1 1 1,1-1 0,-1 1 0,1-1-1,-1 1 1,1-1 0,-1 1 0,1-1-1,-1 0 1,0 1 0,0-1 0,1 0-1,-1 1 1,0-1 0,0 0 0,1 1-1,-1-1 1,0 0 0,0-1 0,0-20 85,0 19-58,0-1-17,0 0 1,-1 0-1,0 0 0,0 0 0,0 0 1,0 0-1,0 0 0,-1 0 0,0 1 0,0-1 1,-2-3-1,1 2-5,0-1 0,0 1 0,1 0 0,0-1 1,0 1-1,-2-7 0,1-16 37,1 1-1,2-1 1,0 0-1,7-43 1,-2 14-14,3 14 29,-6 38-55,-1-1-1,1 0 1,-1 0 0,-1-1 0,1-5 0,-1 10-9,3-24 54,-3 26-55,0 0 1,0 0 0,0 0-1,0 0 1,0 0 0,0 0-1,0 0 1,1-1 0,-1 1-1,0 0 1,0 0 0,0 0-1,0 0 1,0 0 0,1 0-1,-1 0 1,0 0-1,0 0 1,0 0 0,0 0-1,1 0 1,-1 0 0,0 0-1,0 0 1,0 0 0,0 0-1,1 0 1,-1 0 0,0 0-1,0 0 1,0 0 0,0 0-1,0 0 1,1 0 0,-1 0-1,0 0 1,0 1 0,0-1-1,0 0 1,12 12 2,50 65 21,18 23-8,-29-20 2,-19-28-5,-2 3-9,-7-8 8,23 65 0,-43-104-4,4 3 5,-6-8-2,1-2 1,-1 0-11,0-1 1,1 1-1,-1-1 0,0 1 1,1-1-1,-1 0 0,0 0 1,0 0-1,1 0 0,-1 0 1,0 0-1,1 0 1,-1 0-1,0 0 0,1-1 1,-1 1-1,0 0 0,0-1 1,1 1-1,-1-1 0,0 1 1,2-2-1,27-18 3,-25 17-2,10-7 4,-1-1 1,0-1-1,-1 0 0,0-1 1,-1 0-1,0-1 0,-1-1 0,-1 1 1,14-26-1,-12 17 3,42-86 13,-24 45-13,-20 48-4,6 7-3,0 9-2,4 7-3,2 2-2,107 40-33,-114-45 23,0-1 1,20 2-1,-29-4 4,0-1 0,0 1 0,0-2 0,0 1 0,0-1 1,0 1-1,0-2 0,0 1 0,10-4 0,-15 4 8,1 1 0,0-1 0,-1 0 0,1 0 1,0 0-1,-1 0 0,1 0 0,-1 0 0,1 0 0,-1 0 0,0-1 0,0 1 1,1 0-1,-1-1 0,0 1 0,0-1 0,0 1 0,0-1 0,-1 0 0,1 1 1,0-1-1,-1 0 0,1 0 0,-1 1 0,0-1 0,1 0 0,-1 0 0,0 0 1,0 0-1,0 1 0,-1-3 0,0 0-1,-1 0-1,1 0 1,-1 0 0,0 1 0,-1-1-1,1 0 1,-1 1 0,1 0-1,-1 0 1,0 0 0,0 0 0,-1 0-1,1 0 1,-7-4 0,0 1 0,7 4 3,1 0-1,-1 0 1,0 0 0,-1 0-1,1 1 1,0 0 0,0 0-1,-1 0 1,1 0 0,0 0-1,-5 0 1,-21-3-3,-1 2 1,1 0-1,-1 3 1,-32 3 0,5 5 1,49-8 2,0 1-1,0 0 0,0 0 1,1 1-1,-1 0 0,1 0 1,0 1-1,0 0 0,-11 8 1,9-6-2,-3 5-3,3 0 2,1 1 0,0 1 0,1-1 0,0 1 0,1 0 0,0 1 0,-5 18 0,11-28 1,-1 1-1,0 0 1,1-1 0,0 1 0,0 0-1,1 0 1,-1-1 0,1 1 0,0 0-1,0-1 1,1 1 0,-1-1 0,1 1-1,0-1 1,5 8 0,-3-6-2,1 0 0,0-1 0,0 1 0,0-1 1,1 0-1,0 0 0,0-1 0,10 7 0,-3-3 1,-8-5 0,-1 0 0,1 0-1,0-1 1,0 1-1,0-1 1,0-1 0,0 1-1,8 1 1,1 1-7,1 0 3,0 0 1,0-1-1,0 0 0,1-2 1,-1 1-1,24-2 1,166-21-49,-186 18 53,-13 2 0,0 0 0,-1 0 0,1 0 0,0-1 0,-1 0 0,1 0 0,4-4 0,15-5-3,-2-2 0,0-1 0,0 0 0,33-29 1,-14-6 4,-9 3 0,-10 7 1,-20 33 1,1-1 3,0 0-1,-1-1 1,0 1 0,0-1 0,0 0 0,-1 1-1,0-1 1,-1 0 0,1 0 0,-1-16 0,-1 22 73,0 5-60,2 6-15,-1 0 1,1 0 0,1 0 0,0-1 0,0 1 0,1-1-1,8 15 1,24 33-1,7 3 2,-2-2-3,3-6-2,2-5 0,-34-35-2,-1 1 1,-1 1 0,0 0 0,-1 0 0,0 1 0,-1 0-1,9 19 1,-17-32 1,0-1 0,0 0 0,0 0 0,0 0-1,0 0 1,0 0 0,0 1 0,0-1 0,0 0 0,0 0-1,0 0 1,0 0 0,0 1 0,0-1 0,0 0-1,0 0 1,0 0 0,0 1 0,0-1 0,0 0 0,0 0-1,0 0 1,0 0 0,0 0 0,0 1 0,0-1 0,0 0-1,0 0 1,0 0 0,0 0 0,-1 1 0,1-1 0,0 0-1,0 0 1,0 0 0,0 0 0,0 0 0,-1 0 0,-3 4-2,-1-1 1,0 0 0,0-1-1,0 1 1,0-1 0,0 0 0,0 0-1,-1-1 1,1 0 0,-1 0-1,1 0 1,-1 0 0,-8-1 0,-9 1-3,-33-5 0,42 3 2,1-1-1,0-1 1,0 0 0,0-1-1,-13-6 1,7 3 0,12 4 1,-1 0 1,0 0-1,1-1 0,0 0 1,0-1-1,0 0 0,0 0 0,-8-8 1,7 6-2,2 2 0,1-1 0,0 1 1,0-1-1,1 0 0,-1 0 0,1-1 0,1 1 0,-6-12 0,4 7-6,3 9 1,1 0 0,0-1 1,0 1-1,0 0 0,0-1 1,0 1-1,0-1 0,0 1 1,1-1-1,-1 1 0,1-1 1,0 0-1,0-3 0,0-3-6,2-24-1699,1 1-6794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6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8792,'3'1'33,"8"6"10,36 23 450,76 64 0,-109-84-460,-9-6 11,-1-1 0,1 1 0,-1 0 0,0 0 1,5 8-1,5 4 82,-2 0-1,0 2 1,-1 0 0,9 19 0,-15-25-98,-3-9-7,0 1 0,-1 0 0,0 0 0,0 0 0,0 0 0,0 0 0,0 7 0,0 1 29,0 1 0,-1-1 0,0 0 1,-1 0-1,-1 0 0,0 0 0,-5 19 0,3-25-27,0 1-1,-1-1 0,1 0 1,-1-1-1,0 1 1,-1-1-1,1 0 0,-1-1 1,0 1-1,0-1 1,-1 0-1,1 0 0,-12 4 1,6-3-72,11-5 60,1 0 0,0 0 0,-1 0 0,1 0 0,0 0 0,0 0 0,-1 0 0,1 0 0,0 0-1,0 0 1,-1 1 0,1-1 0,0 0 0,0 0 0,-1 0 0,1 0 0,0 0 0,0 0 0,0 1 0,-1-1 0,1 0 0,0 0 0,0 0 0,0 1 0,-1-1 0,1 0 0,0 0 0,0 1 0,0-1-1,0 0 1,0 0 0,0 1 0,0-1 0,0 0 0,0 1 0,16 11 216,-15-12-229,42 31 92,-26-17-56,0 1 1,-1 1 0,24 30-1,-33-38-30,-5-6-3,-1 0-1,1 0 1,-1 0 0,1 1-1,-1-1 1,0 0 0,0 1-1,0-1 1,0 1 0,0-1 0,0 1-1,-1-1 1,1 4 0,5 35 5,-6-32-5,0 1-1,-1 0 0,-2 14 1,1-16-2,0-1 1,-1 0 0,0 1 0,0-1 0,0-1 0,-1 1 0,0 0 0,0-1-1,-8 8 1,-1-4-5,-11-2 0,0-1 0,0-1 1,-1-1-1,-37 3 0,41-6 4,12-1-2,1 0-1,-1-1 1,0 0 0,-11-1 0,-66-12-21,84 13-34,-1-1 1,1 0-1,-1 0 1,1 0-1,-1 0 1,1-1-1,0 1 1,0-1-1,0 1 1,0-1-1,0 0 1,0 0-1,0 0 1,0 0-1,1 0 1,-1 0-1,1 0 1,-1-1 0,1 1-1,0 0 1,0-1-1,0 1 1,0-1-1,1 1 1,-1-1-1,0-5 1,-5-25-7263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7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8792,'3'0'17,"-2"0"-17,9 0 35,1 0 0,-1 1 0,1 0-1,-1 0 1,12 4 0,18 11 139,-17-4-34,-2 2 1,0 0 0,31 26-1,-41-30-107,-8-8-4,0 1 0,0 0 0,0 0 0,0 0 0,0 0 0,-1 0 0,0 1 0,4 5 0,0 2 41,0 1 0,0 0-1,-1 0 1,-1 0 0,0 1 0,-1-1 0,0 1 0,2 26 0,-4-25-42,-1-9-9,0-1-1,0 1 1,-1 0-1,1 0 1,-1-1-1,0 1 1,0 0-1,-2 4 1,-1 3 26,-1 0 1,-1 0 0,0 0-1,0 0 1,-1-1 0,-1 0-1,-12 14 1,11-16-36,4-4 11,0 1 0,0-1 0,0 0-1,-1-1 1,0 1 0,0-1 0,0 0 0,-1-1 0,-9 5 0,5-5 16,6-2-9,-4-1 0,7 0-9,2 0-19,1 0 1,-1 0-1,0 0 1,1 0 0,-1 0-1,1 0 1,-1 0 0,0 1-1,1-1 1,-1 0-1,0 0 1,1 0 0,-1 0-1,0 0 1,1 1-1,-1-1 1,0 0 0,1 0-1,-1 1 1,0-1-1,0 0 1,1 0 0,-1 1-1,0-1 1,0 0-1,1 1 1,-1 0 0,1 0-1,0 0 1,0 0 0,0 0-1,0 0 1,0 0 0,0 0-1,0 0 1,0 0-1,0-1 1,0 1 0,0 0-1,3 0 1,83 41 16,-26-7 7,-44-23-21,0-2-1,-10-6 1,-1 0 0,0 0-1,0 1 1,-1-1 0,7 8 0,6 7 7,-2 1 0,0 0 1,-1 1-1,15 26 1,-16-13-6,-13-31-4,0 0 0,0 1 1,-1-1-1,1 0 0,-1 0 0,0 1 0,0-1 1,0 0-1,-1 0 0,1 1 0,-1-1 0,0 0 1,1 0-1,-1 0 0,-1 0 0,1 0 1,0 0-1,-3 3 0,2-2 0,-5 6 7,-5 0-3,-1-1 1,-20 11-1,17-15 2,-78 11 2,84-15-6,-1 0 0,0-1 1,1 0-1,-1-1 0,0 0 0,-18-6 0,13 4-1,-26-7 10,31 6-11,-23-11 2,33 14-1,0 1-1,0-1 1,0 0 0,1 1 0,-1-1-1,0 0 1,0 0 0,1 0 0,-1 1-1,0-1 1,1 0 0,-1 0 0,1 0-1,-1 0 1,1 0 0,-1 0 0,1-1-1,0 1 1,-1 0 0,1 0 0,0 0-1,0 0 1,0-2 0,9-22-1315,-8 24 1192,14-27-6872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7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8 8432,'2'-1'17,"6"-6"15,-4 8 40,5 6 17,12 12 18,26 32-1,-30-32-81,62 66 221,-57-62-226,26 30 163,35 43 22,-76-88-174,0 0 0,-1 0 0,0 1-1,0 0 1,-1 0 0,0 1-1,4 11 1,-4-10-13,-2-4 6,-1 0 1,1 0-1,-1 1 0,-1-1 0,1 1 0,0 10 0,-2-10-10,0-1 9,0 0 1,0 0-1,-1 0 1,0 0-1,-1-1 0,0 1 1,0 0-1,-5 11 1,-1 4 44,8-21-67,-6 17 56,2-1 1,0 1 0,1 1-1,-1 24 1,4-37-37,1-1-1,0 1 1,0 0 0,0 0 0,1 0-1,4 9 1,-3-6-7,2 9 29,2 0 1,9 19-1,-6-15-6,10 29 0,13 45 31,-30-81-48,-4 8-8,-4 33 1,4-53-12,1 1 0,-1-1 0,1 0 0,-1 0 0,0 0-1,0 0 1,-1 0 0,1 0 0,-1 0 0,1 0 0,-1-1 0,-3 5 0,-2 1 0,5-4 0,-2 0-1,1 0 0,0-1 1,0 0-1,-1 1 0,0-1 0,0-1 1,-4 4-1,-7 0 1,0 1-1,0-2 1,-1 0 0,0-1 0,-22 3-1,30-6-1,-21 2-18,-115-3-6,117-4-14,-1-7-403,-1-1 0,-44-25-1,4-3-5983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39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525 270 5024,'36'3'1301,"-34"-2"-1193,-1 2 4,1 3-86,0 0-1,0 0 1,-1 1-1,0-1 1,0 1-1,-1-1 1,1 1-1,-2 0 1,1-1-1,-1 1 1,0-1-1,0 1 1,0-1-1,-5 11 1,5-14-21,-1 0 1,0 0 0,0 0 0,0-1-1,0 1 1,0 0 0,0-1-1,-1 0 1,1 1 0,-1-1-1,1 0 1,-1 0 0,0-1 0,0 1-1,0-1 1,-4 2 0,3-1-1,2-1-1,-1 0 0,0 0 0,0-1-1,0 1 1,0-1 0,0 0 0,0 1-1,0-2 1,1 1 0,-1 0 0,0 0-1,0-1 1,0 0 0,0 1 0,0-1-1,1 0 1,-1 0 0,0-1 0,-4-2-1,5 3 1,-4-2 4,1 0 0,0 0 1,1-1-1,-1 0 0,1 0 0,-8-8 0,3 2-1,1 3 9,1-1-1,0 0 0,1-1 1,-1 0-1,2 0 1,-1 0-1,1 0 0,-6-18 1,9 21 5,0 1 0,0-1 1,0 0-1,1 1 0,0-1 1,0 0-1,0 0 0,1-11 1,4 15 31,3-1-7,0 0 0,0 0 0,0 1-1,0 0 1,1 0 0,-1 1 0,12-2 0,-17 3 15,0 0 13,-1 0-71,-1-1 1,1 1-1,-1 0 0,1 0 0,-1-1 0,0 1 1,1 0-1,-1 0 0,1 0 0,-1 0 0,1 0 1,-1-1-1,1 1 0,-1 0 0,1 0 0,-1 0 1,1 1-1,-1-1 0,1 0 0,-1 0 0,1 0 1,-1 0-1,1 0 0,-1 1 0,1-1 0,-1 0 1,1 0-1,-1 1 0,0-1 0,2 1 0,28 71 56,-30-71-58,1 1 0,-1 0 0,0-1 0,1 1 0,-1 0 0,0-1 0,0 1 0,0 0 0,0 0 0,0-1 0,0 1 0,-1 0 0,1-1 0,-1 1 0,1 0 0,-2 2 0,-1 3 2,-12 33 1,-7-7 1,20-31-4,0 0-1,0 0 0,0 0 0,0 0 0,0 0 0,-1-1 0,1 1 1,-4 1-1,4-2 0,1-1 0,-1 1 0,0 0 0,1-1 0,-1 0 0,0 1 0,0-1 0,1 0 0,-1 0 0,0 0 0,-2 0 0,-15-10 0,13 7 0,0-1 0,-13-23 0,7 4 0,6-9 0,5-4 0,1-4 0,0 30 0,0-1 3,0-1-1,0 1 1,1-1 0,0 1-1,1 0 1,6-22-1,-6 30 13,-2 3-9,0-1 0,1 1 1,-1-1-1,0 0 0,1 1 0,-1-1 0,1 1 0,-1 0 1,1-1-1,0 1 0,-1-1 0,1 1 0,-1 0 0,1-1 0,0 1 1,-1 0-1,1 0 0,0-1 0,-1 1 0,2 0 0,4 12 5,0 1 0,-1 0 0,-1 0 0,0 1 0,-1-1-1,-1 1 1,2 20 0,-3-30-10,-1-1 1,0 1-1,0 0 0,0-1 1,-1 1-1,1-1 0,-1 1 0,-1 4 1,-1 3-1,-9 24 2,10-32-2,1 0-1,-1 0 1,0-1 0,0 1-1,0 0 1,-1-1 0,-4 5-1,4-5 1,0 0-1,0 0 0,0 0 1,0-1-1,0 1 0,-1-1 1,-5 2-1,3-2 1,-1-1 0,0 1 0,1-1 0,-1 0 0,0-1 0,1 1 0,-11-4 0,15 4 0,0 0 0,0-1-1,0 1 1,0-1 0,1 0-1,-1 0 1,0 0 0,0 0 0,1 0-1,-1 0 1,0 0 0,1 0 0,-1-1-1,1 1 1,-2-2 0,-4-4 0,0 1 1,-20-22 7,17 16 7,-18-27 1,25 34-10,0 1 0,0-2 1,1 1-1,0 0 0,0 0 1,0-1-1,1 1 0,0-1 1,0 1-1,-1-7 0,3 10 0,0 0-1,-1-1 0,1 1 1,0 0-1,0 0 1,0 0-1,0 0 0,1 0 1,-1 0-1,0 0 0,1 1 1,0-1-1,-1 0 0,1 1 1,0-1-1,0 1 1,0 0-1,3-2 0,-3 1 4,0 1 2,1-1 0,-1 0 0,1 1 0,-1-1 1,1 1-1,0 0 0,-1 0 0,1 0 0,5-1 0,6-2 7,1-1-7,-8 2 6,1 0 0,0 1 0,-1 0 1,10-1-1,-7 1-7,10-3 33,0 2 0,0 0 0,1 1 0,-1 1 1,1 1-1,23 3 0,-36-2-10,29 6 141,-36-6-171,0 0-1,0 0 0,-1 0 1,1 0-1,0-1 1,-1 1-1,1 0 1,0 0-1,-1 0 1,1 0-1,-1 0 1,0 1-1,1-1 1,-1 0-1,0 0 1,0 0-1,1 0 1,-1 0-1,0 1 1,0 0-1,0 1 4,2 5-2,-1-6-3,-1 1 0,1 0 0,-1-1-1,0 1 1,0-1 0,0 1 0,0 0 0,0-1 0,-1 1-1,1 0 1,-1-1 0,0 1 0,-1 3 0,-3 7 2,0-1 0,0 0 0,-2 0 1,1-1-1,-11 14 0,1-11 4,-32 11 4,31-17-11,-31 8 1,29-10-5,-1-2 1,0 0 0,0-1-1,0 0 1,0-2-1,-1-1 1,1 0 0,-27-4-1,43 3 0,0 0 0,1-1 0,-1 1 0,0-1 0,1 1 1,-1-1-1,1 0 0,0 0 0,0-1 0,-1 1 0,2-1 0,-1 1 0,0-1 0,0 0 0,1 0 0,-3-5 0,2 5 0,1-1 1,-1 0 0,1 0 0,0 0 0,1 0 0,-1-1 0,1 1 0,-1 0-1,2-1 1,-1 1 0,0-1 0,1 1 0,0-1 0,0-9 0,0 8 0,0 3 2,0 0-1,0-1 0,0 1 1,1 0-1,-1-1 1,1 1-1,-1 0 0,1-1 1,3-5-1,1-2 1,-3 3 0,2 0 0,-1 0 0,9-12 0,-5 10 3,1 0 0,1 1 1,-1 0-1,2 1 0,-1 0 0,1 0 1,0 1-1,1 0 0,0 1 0,12-6 1,-11 7 1,-6 2 4,1 0 0,-1 1 1,1 0-1,11-1 1,48-10 50,-62 13-51,0 0 1,0 0-1,1 0 1,-1 1-1,0-1 1,0 1-1,0 0 1,0 1-1,0-1 1,0 1-1,0-1 1,0 1-1,6 4 1,-5-2 3,9 6 62,61 81 30,-68-83-86,-1 0 0,0 1 0,-1 0 0,7 16-1,-5-11-5,9 34-1198,-3-3-4795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4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1352,'0'0'96,"2"5"65,0-2-131,1 0-1,-1 0 1,1 1-1,0-2 1,-1 1-1,2 0 0,-1-1 1,0 1-1,0-1 1,1 0-1,-1 0 1,1 0-1,0-1 1,0 1-1,-1-1 0,9 2 1,10 2 163,37 5 1,-42-8-222,196 23 892,-180-23-725,173 12 144,-158-12-69,235 2 92,-216-4-93,304-9 74,-289 6-133,371-16 65,-355 15-79,437-10 53,-420 13-66,496-6 46,-485 5-66,535-3 38,-525 4-57,552-6 43,-546 5-30,602-6 50,-588 6-31,665-12 37,-656 11-90,634-8 31,-642 9-3,634-3 44,-634 4-39,592 1 37,-605 0-49,555-4 39,-563 3-46,533-5 40,-537 6-26,523 11 44,-526-7-39,508 23 42,-512-22-27,467 18 53,-482-19-40,387 23 59,-407-21-46,324 21 55,-341-22-89,285 17 158,-108 0-2,-132-9-131,-116-13-125,0 0 1,1 0-1,-1 0 1,1 1 0,-1-1-1,0 1 1,1 0-1,-1-1 1,0 1 0,1 0-1,-1 0 1,0 1-1,0-1 1,0 0 0,0 1-1,0-1 1,0 1-1,3 3 1,-5-4-4,1-1-4,-1 1 1,0-1 0,0 0 0,0 0 0,0 0-1,0 0 1,0 0 0,0 0 0,0 0-1,1 1 1,-1-1 0,0 0 0,0 0-1,0 0 1,0 0 0,0 0 0,0 1 0,0-1-1,0 0 1,0 0 0,0 0 0,0 0-1,0 0 1,0 1 0,0-1 0,0 0-1,0 0 1,0 0 0,0 0 0,0 0 0,0 1-1,0-1 1,0 0 0,0 0 0,-1 0-1,1 0 1,0 0 0,0 0 0,0 1-1,0-1 1,0 0 0,0 0 0,0 0 0,0 0-1,-1 0 1,1 0 0,0 0 0,0 0-1,0 0 1,0 0 0,-1 0 0,-3 5 3,-1-1 0,0-1 0,0 1 1,0-1-1,-1 0 0,1 0 1,-1-1-1,1 1 0,-1-1 0,-7 1 1,4 0-3,-8 3 4,-1-1-1,-26 5 1,12-4-3,-85 17 0,-163 7-9,218-26-20,-278 11-22,266-11-31,-336 7-33,317-10 0,-424 18-35,407-15 62,-463 15-22,454-15 62,-506 7-8,495-10 33,-561 8-6,546-7 21,-227 5 4,-77 3 1,4-2 0,2-2 1,0 2 4,-2 1-3,-5-1-2,-7-5 0,4 2 0,15 3 0,15 0 0,14-3 0,20 0 0,11 0 0,16 0 0,24 0 0,-240 1-2,480-5-3,-352-7 2,368 5-2,-334-10-3,95 1 0,220 6 7,3 0 2,-58-3 83,153 7-16,7 0 4,134-9 173,-135 9-239,97-10 177,111-6-17,92-4-18,-236 15-41,310-24 39,-288 22-52,165-10-1,25-2-58,-155 12 46,575-23 36,-548 24-43,641-28 27,-624 27-34,727-21 22,-709 24-42,740-21 14,-743 20-33,738-16 13,-736 17-26,727-21 10,-735 20-11,249-5-1,-24 1-9,-248 6 3,216-3-1,53-1-3,-33 0 2,-37-6-2,-29 1 2,-33 5-3,-29 10-2,-33 8 0,-40 2 0,-45-2 0,-30 3 0,-23 3 0,-18-2 0,-19-5 0,-40-8 0,34 13 0,-22-6-3,-24-8-9,-4 1 4,0 1 1,-1 0-1,0-1 1,0 0 0,-1 1-1,1-1 1,0 0 0,-1-1-1,1 1 1,-1-1-1,0 1 1,1-1 0,-1 0-1,-7 0 1,-53 6-103,11-6 35,-60 16-56,67-10 101,34-5-140,0 1 0,0 1 1,1 0-1,0 1 0,-1 0 1,2 0-1,-18 12 0,13-7-6376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32 728,'0'0'361,"8"3"-175,23 9-94,-15-8 181,214-3 854,-66 3-478,-27-9-402,8-9 77,-70 4-151,-24 2-56,-7 0 421,0 3 0,62-1-1,-115 6-410,0 1-1,-1-1 0,-11 4 0,-23 3 119,-161 31 316,187-34-538,12-3 0,0 1-1,0 0 1,0 0 0,-11 5-1,-27 17 103,-49 33-1,91-56-122,0 0 0,0 0 0,0 1-1,0-1 1,0 1 0,0-1-1,1 1 1,-1 0 0,1 0-1,-1-1 1,1 1 0,0 0-1,-2 3 1,0 1 1,2-3-3,-1 0 1,1 0-1,0 1 0,0-1 1,0 0-1,0 1 0,1-1 0,-1 4 1,4 29-1,7 6 0,-1 10 0,-1 10 0,-6-43-1,2-1 0,1 0 0,0 1 0,1-2 0,1 1 0,14 25 0,60 151-12,-68-168-18,-3-1 23,-10-24 6,0 0 1,-1 0-1,1 1 1,0-1-1,0 0 0,-1 0 1,1 1-1,-1-1 1,1 0-1,-1 0 0,1 0 1,-1 0-1,0 0 0,1 0 1,-1 0-1,0 0 1,0 0-1,0 0 0,0 0 1,0 0-1,0 0 0,0-1 1,0 1-1,0-1 1,0 1-1,-1 0 0,0-1 1,-27 7-13,-20-2 12,39-4 2,-12 1 7,0-1 0,-45-3 0,56 1-3,4 0 3,1-1 1,-1 1 0,1-1 0,-10-3 0,-88-35 182,101 39-116,1-3-1,-7-10-46,9 13-24,0 0 1,0 1 0,-1-1-1,1 0 1,1 1 0,-1-1-1,0 0 1,0 0 0,0 1-1,0-1 1,0 0 0,1 1-1,-1-1 1,0 1 0,0-1-1,1 0 1,-1 1 0,1-1-1,-1 1 1,0-1 0,1 1-1,-1-1 1,1 1 0,-1-1-1,1 1 1,0-1 0,-1 1-1,1 0 1,-1-1 0,1 1-1,0 0 1,1-1 5,3-4 2,-2 3-5,-1 1-1,1-1 0,-1 1 1,1-1-1,0 1 1,-1 0-1,1 0 1,0 0-1,0 0 1,5 0-1,246-49 163,-228 45-171,11-1 37,45-6-4,151-24-6,-158 18-20,-67 16 0,-1 0 0,1 0 0,0-1 0,-1 0 0,13-7 0,-3 1-1,24-12 4,-36 18-3,0 1 0,-1-2 1,1 1-1,-1-1 0,0 1 1,0-1-1,0 0 0,0 0 1,5-9-1,-3 4 1,-3 5-1,-1 0 0,0 1 0,0-2 0,0 1 0,0 0 0,-1 0 0,0 0 0,1-1 0,-2 1 0,1-1 0,0 1 0,-1-6 0,1 3 1,0-2 13,-1-1-1,1 0 1,-2 0-1,1 0 1,-1 0-1,-1 1 1,0-1 0,0 1-1,-1-1 1,0 1-1,-5-11 1,7 18 68,0 0-43,-2-5 2,3 7-44,0 0 0,0 0-1,0 0 1,0 0-1,0 0 1,0 0 0,0 0-1,0 0 1,0 0-1,0 0 1,0 0 0,1 0-1,-1 0 1,0 0-1,0 1 1,0-1 0,0 0-1,0 0 1,0 0-1,0 0 1,0 0 0,0 0-1,1 0 1,-1 0-1,0 0 1,0 0 0,0 0-1,0 0 1,0 0-1,0 0 1,0-1 0,0 1-1,0 0 1,0 0-1,1 0 1,-1 0 0,0 0-1,0 0 1,0 0-1,0 0 1,0 0 0,0 0-1,0 0 1,0 0-1,0 0 1,0 0 0,0 0-1,0 0 1,0-1-1,0 1 1,0 0 0,0 0-1,0 0 1,0 0-1,1 0 1,-1 0 0,0 0-1,0 0 1,0 0-1,0-1 1,0 1 0,0 0-1,-1 0 1,1 0-1,0 0 1,0 0 0,0 0-1,0 0 1,3 0 2,0 0 0,0 0 0,0 0 0,-1 0 0,1 1 0,0-1 0,0 1 0,-1 0 0,1 0 0,0 0 0,-1 0 0,1 1 0,-1-1 0,0 1 0,1-1 0,-1 1 0,0 0 0,0 0 0,0 0 0,0 0 0,0 0 0,0 0 0,1 3 0,55 92 30,-51-84-30,-1-1 0,-1 1 0,6 16 0,-3-5-2,18 57 1,-8-7-2,-11-11 0,-6-11 0,-1-8 1,0 5 7,0-45 0,-1-2 12,1-1-17,0-1 0,0 0 0,0 0 0,0 0 1,0 0-1,0 1 0,0-1 0,0 0 0,0 0 1,0 0-1,0 1 0,0-1 0,0 0 0,0 0 1,0 0-1,0 1 0,0-1 0,0 0 0,0 0 1,0 0-1,-1 1 0,1-1 0,0 0 0,0 0 1,0 0-1,0 0 0,0 0 0,0 1 1,-1-1-1,1 0 0,0 0 0,0 0 0,0 0 1,0 0-1,-1 0 0,1 0 0,0 0 0,0 1 1,0-1-1,0 0 0,-1 0 0,1 0 0,0 0 1,0 0-1,0 0 0,-1 0 0,1 0 0,-3-14 20,1 0 0,1 0-1,1 1 1,0-1 0,2-21-1,-1 27-18,1-13 16,1 1 0,1 0 0,1-1-1,1 2 1,13-32 0,-12 34-8,7-14 55,-12 27-60,15-26 27,1 0 0,1 1 1,36-40-1,-27 39 2,35-28 0,-58 54-29,1 0 1,-1 1-1,1-1 1,0 1-1,0 1 1,0-1-1,0 1 1,1 0 0,-1 0-1,1 0 1,-1 1-1,10 0 1,-9 0-2,7 2 35,-8 2-35,-1 0 1,1 0-1,0 0 1,-1 1-1,0 0 0,0 0 1,0 0-1,6 7 0,-4 3 8,5 34-1,-1 25-10,-6 9-3,-1-1 0,-13 113-23,1-136-17,7-44-259,0 0-1,1 1 1,2 14 0,3 7-5521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2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67 6280,'37'-22'-218,"-35"20"173,-2 2 43,-1 0 1,1 0-1,0 0 0,0 0 0,0 0 0,0-1 0,0 1 1,-1 0-1,1 0 0,0 0 0,0-1 0,0 1 0,0 0 1,0 0-1,0 0 0,0 0 0,0-1 0,0 1 1,0 0-1,0 0 0,0 0 0,0-1 0,0 1 0,0 0 1,0 0-1,0 0 0,0-1 0,0 1 0,0 0 1,0 0-1,0 0 0,0-1 0,1 1 0,-1 0 0,0 0 1,0 0-1,0 0 0,0-1 0,0 1 0,1 0 1,-1 0-1,0 0 0,0 0 0,0 0 0,0 0 0,1 0 1,-1-1-1,0 1 0,0 0 0,0 0 0,1 0 1,-1 0-1,0 0 0,0 0 0,1 0 0,-16-9-27,14 9 33,-12-6-16,-1 1 0,-1 1 0,1 1 0,-1 0 0,0 1 0,1 0 0,-1 1 0,-30 2 0,42-1 12,-10 1-1,-1 0-1,1 0 0,0 2 1,-20 5-1,27-7 0,-7 6-17,1 2 12,0 0 0,0 1 0,1 0 0,1 1 0,0 0 0,-10 14 0,-64 97-35,26-23-44,26-32 68,22-42-27,3 3 18,-7 52 1,14-79 25,0 0 0,0 0-1,0 0 1,0 0 0,0 0 0,0 1 0,0-1 0,0 0-1,0 0 1,1 0 0,-1 0 0,0 0 0,1 0 0,-1 0-1,2 1 1,6 12-3,1 0 1,1-1-1,1 0 0,13 13 1,-6-13-3,31 16 5,5-2 2,-43-23 1,1 0 0,18 3 0,-21-6-2,0 0 0,0 0 1,16-1-1,-5-3-55,0-1 1,37-12-1,-39 11-380,43-13-2558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49 447 4848,'-13'0'1,"4"0"18,8 1-9,0-1-1,0 0 1,0 1-1,0-1 1,0 0 0,0 1-1,1-1 1,-1 1 0,0-1-1,0 1 1,0 0 0,0-1-1,1 1 1,-1 0 0,0 0-1,1-1 1,-1 1 0,0 0-1,1 0 1,-1 0 0,1 0-1,0 0 1,-1 0 0,1 0-1,-1 1 1,-5 27 348,5-24-263,1 1 0,0 0 0,0 0 0,0-1 0,1 1 0,0 0 0,3 8 0,-4-12 173,1-2-256,-1 0 1,0 0-1,1 0 0,-1 0 1,1 0-1,-1 0 0,0 0 0,1 0 1,-1 0-1,0 0 0,1 0 1,-1 1-1,0-1 0,1 0 0,-1 0 1,0 0-1,1 1 0,-1-1 1,0 0-1,1 0 0,-1 1 0,0-1 1,0 0-1,1 0 0,-1 1 1,0 0-1,1-1 0,-1 1 0,1-1 0,-1 1 0,0-1 0,1 1 0,-1-1 0,1 1-1,-1-1 1,1 0 0,0 1 0,-1-1 0,1 0 0,-1 1 0,1-1 0,0 0 0,-1 0 0,1 1 0,0-1 0,-1 0 0,1 0 0,0 0 0,-1 0 0,1 0 0,0 0 0,12 1 87,-1-1 0,0-1 1,0 0-1,0 0 0,0-1 1,0-1-1,20-7 0,-28 8-83,0 0-1,0 0 1,0-1-1,-1 1 0,1-1 1,-1 0-1,0 0 0,0-1 1,0 1-1,0-1 0,0 1 1,3-7-1,-3 4-7,14-24 16,-12 17-21,15-30 0,-3-4-3,-6 5 0,-8 30 0,2-40 0,-4 47 0,0-7 2,-2 8 4,1 0 0,0 0-1,1 0 1,-1 0-1,1 0 1,-1 0-1,1 0 1,0 1 0,1-1-1,-1 0 1,1 0-1,0 1 1,0-1-1,0 1 1,0-1 0,5-4-1,-6 7 2,0 0 0,1 0 0,-1 1 0,0-1 0,1 0 0,-1 1-1,1-1 1,-1 1 0,1 0 0,0-1 0,-1 1 0,1 0 0,-1 0 0,1 0 0,-1 0 0,1 0-1,0 1 1,-1-1 0,1 0 0,-1 1 0,1-1 0,-1 1 0,3 0 0,27 17 39,-28-16-50,0-1 6,-1 0-1,0 1 0,0-1 1,0 1-1,0 0 1,0-1-1,0 1 0,-1 0 1,1 0-1,0 0 1,2 5-1,1 2 2,19 36 0,-17-22-6,-2 1 0,0-1 0,-2 1 0,2 45 0,-5-65 3,4 50-25,-3-42 3,1 1 1,0 0 0,1 0-1,0-1 1,1 0 0,8 16-1,-12-27 15,1 0-1,0 0 0,0 0 1,0 0-1,0 0 1,0 0-1,0 0 0,0 0 1,0 0-1,0-1 0,0 1 1,0 0-1,0-1 0,0 1 1,0-1-1,1 0 1,1 1-1,25 0-52,-22-1 15,16-2-13,-1 0 1,1-2 0,0 0-1,31-11 1,-39 10 42,-9 4 2,-1-1 0,1 0 1,-1 0-1,1-1 0,-1 1 1,0-1-1,0 0 0,6-5 1,13-13-48,31-35 0,-41 37 21,13-36 4,-2-14 29,19-52 64,-42 119 72,0 6-37,1 10-35,-1-4-45,0-1 0,1 1 0,0-1 1,1 0-1,0 0 0,0 0 0,1 0 0,0-1 1,1 0-1,0 1 0,7 8 0,14 8-1,-20-20-11,0-1-1,1 0 1,0 0-1,7 2 1,-8-3-1,0-1 0,1 0 0,0 0 0,11 2 0,-10-4 0,-1 0 0,1 0 0,-1 0 0,12-3 0,-1-1-1,-1-2 1,0 0 0,27-13-1,-27 8-4,16-20 4,-28 26 1,-1-1 0,1 0 0,-1 0 0,5-8 0,-7 9 0,0 0 0,-1 0 1,1 0-1,-1 0 1,0 0-1,0 0 0,0 0 1,-1 0-1,1 0 0,-2-9 1,-4 3 19,-10-7-3,-35-32 0,30 36 38,2 5-32,-1 1 0,-1 1 0,-38-8 0,35 14 84,-4 5-31,-51 13 0,76-17-67,1 1 0,-1-1 0,1 1 1,-1 0-1,1-1 0,0 1 0,-1 0 1,1 0-1,0 0 0,0 0 0,0 0 1,-2 1-1,-24 27 72,-30 40 0,43-45 13,-1 16-32,-13 59 0,26-70-1,5 6-17,15 59 0,-9-72 3,0-11-37,0 0 0,1 0 0,0-1 1,1 0-1,18 13 0,-27-22-7,0 1 0,-1-1 0,1 0 0,0 0 0,0-1 0,1 1 0,-1 0 0,4 0 0,35 6 15,56 3 0,-76-9-7,1-2 1,22-2 0,-13 0-7,76-12 0,-83 9-4,0-1 0,0-1 0,-1-1 0,0-1-1,22-13 1,-42 21-1,0 1-1,-1-1 0,1 0 1,-1 0-1,0 1 0,1-2 1,2-2-1,15-20-2,0-1 1,21-40-1,-30 39-30,-6 12 19,3-11-2,-1 0-1,-1 0 0,5-52 1,-5-17-28,-5 92 40,0-1 1,-1 1-1,0-1 0,0 1 1,0-1-1,0 1 1,-1-1-1,1 1 1,-1-1-1,0 1 0,0 0 1,0-1-1,-2-4 1,-19-51 2,22 58 3,0 0-1,1 0 1,-1-1 0,0 1 0,1 0-1,0 0 1,-1 0 0,1 0 0,-1 0-1,1 1 1,0-1 0,0 0-1,0 0 1,-1 0 0,1 1 0,0-1-1,0 0 1,2 0 0,-3 0 0,5-1 4,0-1 0,0 1 0,1 0 0,-1 0 0,0 0 1,1 1-1,-1 0 0,1 0 0,0 0 0,-1 1 0,1-1 0,-1 2 1,1-1-1,0 0 0,10 4 0,-8-3-2,10 1 26,0 2-1,-1 0 0,32 12 0,-38-11-20,9 4 31,11 12-14,30 27 0,-44-28-6,-15-16-18,8 12 2,0 0 1,-2 0-1,0 1 0,-1 0 0,0 0 0,7 35 1,1 20 1,-4 10-4,-7-50-3,0-11-1,-2 0 0,0 0 0,-1 0 0,-3 30 0,1-48-10,-1-1 4,1-1 5,-1 0 0,1 0 1,0 0-1,0-1 0,-1 1 0,1 0 0,0-1 0,-1 1 1,1-1-1,-1 0 0,-1 1 0,1-1 1,0-1 1,0 1-1,0-1 0,0 1 1,1-1-1,-1 0 0,0 0 1,1 1-1,-1-1 0,0 0 0,1-1 1,-3-1-1,-29-27 1,26 21 1,1-1 0,0 0 1,1 0-1,0 0 0,0-1 1,1 1-1,-5-23 0,8 31 2,1-1 0,-1 1-1,1 0 1,0 0 0,0-1-1,0 1 1,0 0-1,0-4 1,6-35 15,13-52 1,-8 67 43,8-7-9,35-43 0,-38 61 76,9-2-35,28-15 1,-49 30-74,0 1 1,0-1-1,1 1 1,-1 0-1,0 0 1,1 0-1,-1 0 0,1 1 1,-1 0-1,1 0 1,-1 0-1,1 0 1,-1 1-1,1 0 1,5 1-1,-6-1-5,7 4 120,40 40 49,-42-32-96,-1 8-48,-1 0 0,7 39 0,-10-37-15,-2 0 0,0 1 0,-2 30 0,-1 3 10,3-24-18,-1-16-8,0 1 0,-1-1 0,0 0 0,-2 0 0,0 0 0,-7 31 0,9-48-9,0 0 0,0-1 0,-1 1 0,1 0 0,0 0 1,0 0-1,0 0 0,0 0 0,0 0 0,0 0 0,0 0 1,0 0-1,0 0 0,0 0 0,0 0 0,0 0 0,0 0 0,0 0 1,0 0-1,0 0 0,0 0 0,-1 0 0,1 0 0,0 0 1,0 0-1,0 0 0,0 0 0,0 0 0,0 0 0,0 0 0,0 0 1,0 0-1,0 0 0,0 0 0,0 0 0,0 0 0,0 0 1,0 0-1,0 0 0,0 0 0,-1 1 0,1-1 0,-5-18 3,7-24 2,12-25-2,7-13 2,9-7-2,-20 65 0,23-38-1,-21 42-1,1 1 0,18-19 0,-17 22 0,2 0 1,-1 2-1,2 0 0,0 0 1,21-10-1,-15 14 7,-7 5-5,0 1 1,1 0-1,-1 1 1,24 2-1,-22 5 11,-3 3-10,-1 1 1,1 1 0,19 19-1,-22-13 10,13 39-1,-19-35-12,8 41 1,-10-36-3,0-2 0,-1 1 0,0-1-1,-2 1 1,-3 32 0,2-44 3,-2 10-9,-6 38 0,7-55-2,0 1 1,-1-1 0,0 0-1,0 1 1,-1-1 0,0 0-1,0 0 1,0 0 0,-1-1 0,0 1-1,-8 8 1,1-4-1325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5920,'5'-1'6,"1"1"1,0 0 0,0 1-1,-1-1 1,1 1 0,0 0-1,0 0 1,-1 1 0,1 0-1,-1 0 1,0 0 0,1 1-1,-1-1 1,0 1 0,-1 1-1,1-1 1,6 6 0,73 95 225,-75-97-204,-1 1 0,1-1 0,0 0 0,1-1 1,-1 0-1,1-1 0,18 7 0,-22-10-17,0 0-1,0 0 1,0-1 0,1 0-1,-1-1 1,0 1 0,10-2-1,-13 1-5,0-1-1,1 1 0,-1-1 0,0 0 1,1 0-1,-1-1 0,0 1 1,0-1-1,0 0 0,0 1 1,0-1-1,-1-1 0,1 1 1,-1 0-1,1-1 0,-1 1 0,3-4 1,0-1 0,-1-1 0,1 0 0,-1 0 1,0 0-1,-1 0 0,0-1 0,-1 1 0,3-12 0,-5 19-3,0-1 0,0 1 0,0-1-1,0 0 1,0 1 0,0-1-1,-1 1 1,1-1 0,0 1-1,-1-1 1,0 1 0,1-1-1,-1 1 1,0-1 0,1 1 0,-3-2-1,-1-5 4,-1-2-2,3 5 1,0 0-1,-1 0 1,0 1-1,0 0 1,0-1-1,-4-3 1,-3-3 7,-1-1 0,-23-18 0,21 25 36,-6 2-22,0 1 0,-31 1-1,30 5 71,-4 6-47,0 1 0,-30 19 0,51-28-34,1-1 0,0 1 0,1-1 0,-1 1 0,0-1 1,0 1-1,1 0 0,-3 2 0,-16 26 72,-29 54 0,40-57 15,4 9-31,-1 61 0,6-94-63,0-1-1,0 0 1,1 0 0,-1 0-1,0 0 1,1 0 0,-1 0-1,1 0 1,1 3 0,7 13 14,0 1 1,2-2 0,15 22-1,-9-25 13,2-2-19,2-1 0,-1-2 0,1 0 0,0-1 0,1-1 0,44 9 0,0-14 1,-38-4 31,118-36 22,-116 26-1,105-76 35,-111 67-22,-16 12-55,8-7 1,-1-1 0,-1 0 0,0-1 0,-2-1 0,0 0 0,10-22 0,-19 35-19,32-76 137,-30 69-74,-1 0 1,0 0 0,-2 0 0,1 0 0,0-22 0,-3 33 100,1 8-95,1 14-26,1-1-26,0 0 0,6 20 1,30 84 24,5 10-20,-31-88-21,-10-35-5,0 0-1,0 1-1,1-1 1,0 0 0,1 0-1,0 0 1,6 9 0,1-3 5,-12-15-8,0-1 0,0 0 0,0 0 1,1 1-1,-1-1 0,0 0 0,0 0 1,0 0-1,0 1 0,1-1 0,-1 0 1,0 0-1,0 0 0,0 0 0,1 0 0,-1 1 1,0-1-1,0 0 0,0 0 0,1 0 1,-1 0-1,0 0 0,0 0 0,1 0 1,-1 0-1,0 0 0,0 0 0,1 0 1,-1 0-1,0 0 0,0 0 0,1 0 0,-1 0 1,0 0-1,0 0 0,1 0 0,-1 0 1,0 0-1,0 0 0,0-1 0,1 1 1,-1 0-1,0 0 0,0 0 0,0 0 0,1-1 1,-1 1-1,0 0 0,0 0 0,0 0 1,0-1-1,0 1 0,1 0 0,-1 0 1,0 0-1,0-1 0,0 1 0,0 0 1,0 0-1,0-1 0,0 1 0,0 0 0,0 0 1,0-1-1,0 1 0,0 0 0,0 0 1,0-1-1,0 1 0,1-14 1,0 1 4,1 0 1,-2 0-1,0-14 1,-1-17 12,3 5 11,1 0 1,18-75-1,-4 62-16,-16 48-7,0 1-1,0-1 0,0 1 1,0 0-1,1 0 0,0-1 1,0 1-1,0 0 0,0 1 0,0-1 1,3-3-1,3-2 5,14-15 6,-12 19 24,-1 3-29,-1 1 0,1 0 0,0 1 0,15 3 1,-10 2 29,-6 0-32,-1 0 0,1 1-1,-1 0 1,0 0 0,-1 1 0,0 0 0,0 0-1,0 0 1,7 17 0,15 22 21,65 85 0,-80-118-29,25 19 1,-28-26-2,1 1 0,21 11 0,-23-15 0,0-1 0,0 0 0,0 0 0,13 2 0,-8-3-1,1-2 1,-1 0 0,1 0 0,-1-1 0,22-5-1,-34 6 1,0-1-1,-1 1 1,1-1-1,0 1 1,-1-1-1,1 1 1,0-1-1,-1 0 1,3-2-1,23-16 0,42-38-1,-51 36-3,67-107 2,-75 110 1,0 0 0,9-24 0,-9 17 2,23-63 0,34-173 29,-62 238-26,6-58 30,-4-52 108,-21 139-67,9-3-68,0 1 0,0 0 0,1 0 0,-1 0 0,1 1 1,0-1-1,1 1 0,-1 0 0,1 0 0,-4 6 0,1 3-1,-1 1 0,-3 15-1,6-19-3,-4 17 13,-5 48-1,5 17-10,9-46-4,3-1 1,10 56-1,-4-63-4,56 154 0,-50-158-14,-8-20 11,8 15-9,0-1 1,41 52 0,-41-62-11,26 24 1,-35-36 15,1 0 1,0-1 0,1 0 0,-1 0 0,1-1-1,0 0 1,10 4 0,-16-9-27,0 1 1,0-1-1,0 0 0,0 0 0,0 0 1,0 0-1,0-1 0,0 1 1,-1-1-1,1 0 0,0 1 0,0-1 1,0-1-1,-1 1 0,1 0 1,-1-1-1,5-2 0,0 0-658,21-13-5278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7088,'8'2'44,"-1"0"0,1 0 1,0 0-1,0-1 0,0 0 1,0-1-1,15 0 0,-15 0-29,126 0 104,-40 2-49,-64 0-60,82 7-1,105 12-4,-177-19-11,170-14-880,-98 1-3500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9144,'63'69'209,"-60"-66"-172,0 0 0,-1 0 0,1 1 0,-1-1 0,0 1 0,0-1-1,-1 1 1,1 0 0,-1 0 0,1 0 0,-1 0 0,0 0 0,-1 0 0,1 0 0,-1 7 0,3 17 85,-2 1-1,-1 0 1,-1-1 0,-8 48 0,-2-19-3,-11 59 161,21-102-258,-3 54 140,-4 132 312,11-143-283,-2-53-174,1 18 130,-1-1 1,-1 27 0,-1-46-40,-1 6 18,2-8-116,0 0 0,0 0 0,0 0 0,0 0 0,0 0 0,0 0 1,0 0-1,0 0 0,0 0 0,0 0 0,0 0 0,0 0 1,-1 0-1,1 0 0,0 0 0,0 0 0,0 0 0,0 0 1,0 0-1,0 0 0,0 0 0,0 0 0,0 0 0,-11-161 473,10 146-468,1 9 2,0 0 0,0 1-1,0-1 1,1 1 0,2-11 0,0-3 18,-2 5-7,2 0-1,-1 1 1,2 0 0,0-1-1,0 1 1,1 0 0,1 1-1,0-1 1,12-17 0,-6 15 10,1 0-1,0 1 1,30-24 0,-37 34-30,1 0 1,0 1-1,0-1 1,1 2-1,-1-1 1,1 1-1,-1 0 1,1 0-1,0 1 1,-1 0-1,1 1 1,0 0-1,0 0 1,0 0-1,0 1 1,-1 0-1,12 4 1,-4-3-3,-10-1-1,0 0 0,0 0 0,0 0 0,0 1 0,0 0 0,0 0 0,6 4 1,94 55 43,-93-53-29,0 0 1,-1 1-1,11 10 1,-7-5-10,26 28 11,-28-25 38,-2 2-21,-1-1 0,-1 2 0,0-1 0,-2 1 0,0 1 0,-1-1 0,-1 1 0,3 29 1,8 89 702,-10-102-2506,-6-17-7462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559 335 5560,'0'0'0,"-7"-1"6,-37-7 52,0 4-17,-80-10 54,109 13-87,12 0 1,-1 1 1,1-1 0,-1 1 0,1-1 0,-1 0-1,1-1 1,0 1 0,-6-3 0,-105-61 277,66 37-256,28 15 43,10 2-50,-1 1 0,2-1 1,-17-24-1,25 34-22,1 1 0,0 0-1,0-1 1,-1 1 0,1-1 0,0 1 0,0 0-1,0-1 1,-1 1 0,1-1 0,0 1-1,0-1 1,0 1 0,0-1 0,0 1 0,0 0-1,0-1 1,0 1 0,0-1 0,0 1-1,0-1 1,0 1 0,0-1 0,1 1 0,-1-1-1,0 1 1,7-16 21,0 2-1,15-26 1,-9 27 5,-6 9-23,0 0-1,0 0 1,1 1 0,-1 0-1,1 1 1,0-1-1,-1 1 1,13-1-1,-4 6 11,9 8-2,32 21-1,-42-19 2,-8-3-12,-1-1 1,0 1-1,0 1 1,-1-1-1,0 1 1,4 16-1,-7-6 5,-10 37-1,3-41-5,0 0 0,-11 25 0,-29 43 4,-14 10-2,-4-3 2,6-12-3,38-54-3,-29 54 0,46-77 1,1 1-1,-1-1 1,1 1-1,0-1 1,0 1-1,0 0 1,0-1-1,1 1 1,0 0-1,-1 0 0,2 3 1,-1 1-2,0-8 2,1 1 0,0 0 0,-1-1-1,1 1 1,0-1 0,0 1 0,-1-1-1,1 1 1,0-1 0,0 0-1,0 1 1,0-1 0,-1 0 0,1 0-1,0 0 1,0 1 0,0-1 0,0 0-1,0 0 1,0 0 0,0 0-1,-1-1 1,3 1 0,-2 0 0,8 1-1,-7-1 1,1 0-1,0 0 1,0 0-1,-1 0 1,1 0 0,0-1-1,0 1 1,-1-1-1,1 1 1,-1-1-1,1 0 1,0 0 0,1-2-1,104-50-2,-82 37-2,42-33 4,11-22 1,-49 38 2,-1 0 0,-1-2 1,25-42-1,39-46 106,-98 138 25,0-6-121,4-6-1,0 0 1,1 1-1,-1-1 1,0 0-1,1 1 1,0-1 0,0 1-1,0-1 1,-1 5-1,-35 139 126,30-111-43,-3 30 14,-1 80 0,9-102-153,-3 78 369,6-98-535,0 0-1,2 0 0,6 31 0,8 6-4228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55 6728,'0'0'0,"11"0"0,16-3 40,-6-6 16,-32-9-48,-21 6-8,1-1-4648</inkml:trace>
  <inkml:trace contextRef="#ctx0" brushRef="#br0" timeOffset="1">356 2 3504,'-82'90'-9,"-7"15"-6,69-79 11,0 2-15,19-26 17,-13 22-9,1 0-1,1 0 0,1 1 0,2 1 0,-13 50 0,-19 85-380,19-80-1288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1017 3144,'9'-9'1,"0"1"1,1 0-1,0 0 0,0 1 0,17-8 1,-14 8 15,5-3 29,-1 1-1,1 1 1,1 0 0,28-7-1,-40 13-17,8-2 77,0 1 0,1 0 0,-1 1 1,1 1-1,-1 0 0,26 2 0,-28 0-38,-5-1 56,0 0 1,0 1-1,0 0 0,0 0 1,9 3-1,-2 0-16,-2 0 78,0 0 0,0 1 0,12 7 0,-11-5 85,1-1 0,0 0 1,23 5-1,-5-6 59,37 1 0,-48-8 46,114-40 132,-106 27-247,120-92 90,-123 81-155,83-118 72,-92 112-126,48-123 48,-57 125-114,16-117 30,-24 116-51,-19-112 15,17 138-64,1 0-1,-1 1 1,0-1 0,0 0-1,-1 1 1,0-1 0,1 0-1,-2 1 1,-3-7 0,-1 0 1,-12-14 5,19 24-10,0 1-1,0 0 1,0 0 0,-1-1 0,1 1-1,0 0 1,0 0 0,0 0 0,-1-1-1,1 1 1,0 0 0,0 0 0,-1 0-1,1 0 1,0-1 0,0 1 0,-1 0-1,1 0 1,0 0 0,0 0 0,-1 0-1,1 0 1,0 0 0,-1 0-1,1 0 1,0 0 0,0 0 0,-1 0-1,1 0 1,0 0 0,-1 0 0,1 0-1,0 0 1,0 0 0,-1 1 0,1-1-1,-1 0 1,-7 4 4,-1 0 1,1 0-1,0 1 1,0 0-1,0 0 1,0 1-1,-8 9 1,13-13-5,-17 20 33,-89 119 8,90-109-27,-44 125 9,62-154-23,1-1-1,-1 1 1,0 0 0,1 0 0,-1 0-1,1-1 1,0 1 0,0 6 0,0-9-1,1 20 3,6 37 0,-2-39-2,0 0-1,1-1 0,11 23 1,-9-23-1,1 0 0,1 0 0,13 16 0,-13-20 0,0-2 0,1 1 0,24 17 0,-21-19-1,1 0 1,1-2 0,0 1 0,0-2 0,31 10-1,-45-16 1,0-1-1,0 1 1,0-1-1,0 1 1,0-1-1,0 0 1,-1 0-1,1 0 1,3 0-1,32-5 0,37-8-1,-52 5-4,92-59-5,-103 60 7,-1-1-1,0 0 0,18-18 1,-13 10 2,35-41 1,8-16 1,-44 59 0,-14 13 0,1 1 0,-1 0 0,1-1 0,-1 1 0,1 0 0,-1-1 0,1 1 0,0 0 0,-1 0 0,1-1 0,0 1 0,-1 0 1,1 0-1,-1 0 0,1 0 0,0 0 0,-1 0 0,1 0 0,1 0 0,1 2 1,0-1-1,0 1 1,0 0-1,0 0 1,0 1-1,0-1 1,0 1-1,-1-1 1,1 1 0,-1 0-1,0 0 1,3 4-1,-1-2 1,0-1 2,-1 1 0,1-1-1,-1 1 1,0 0 0,5 10 0,-1 1 0,20 30 1,2-4 1,3-4-2,-28-34-2,1 0 0,0 0-1,0 0 1,1-1 0,-1 0 0,0 0 0,1-1-1,0 1 1,10 2 0,-3-5 7,7-5-2,0-1 0,-1 0 0,0-1 0,0-2 0,27-15 0,-32 16-4,-9 6 0,0-1 0,-1 0 0,0 0 0,1-1 1,-1 1-1,-1-1 0,6-5 0,1-3 4,-1-1 0,13-21 0,-19 21 8,-4 6-12,0-1 0,-1 1 0,-1 0 0,1-1 0,-1 1 0,0 0 0,0 0 0,-8-10 0,-3 3 12,-10-2-6,-44-23 1,46 33-1,-19 3 0,-43 2 0,81 1-7,0 1 0,-1-1 0,1 0 0,0 1 0,0 0 0,-6 2 0,-12 4 2,-29 14 0,32-11-2,0 1 0,-31 25 0,28-17 2,-37 40-1,40-37 0,-29 46-1,37-50 1,0 0 0,-12 35-1,19-44 0,0 0-1,1 0 0,0 0 0,1 1 0,0-1 0,0 14 1,1-17-1,1 0 0,0-1 0,0 1 0,0 0 0,1 0 0,0-1 0,0 1 0,0-1 0,4 7 0,-2-6 0,0 0 0,1 0 0,-1-1 0,1 0 0,0 0 0,1 0 0,6 5 0,1-1 0,0-1 0,26 12 0,41 11 0,-45-22-416,1-1 1,70 5-1,-12-4-5817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41 7448,'0'0'126,"-2"-2"-27,-2-2-86,0 0 0,-1 1 1,0 0-1,1-1 0,-1 1 0,0 1 0,0-1 0,-1 1 0,1 0 1,0 0-1,-1 0 0,0 1 0,-7-1 0,-39 1-6,-8 8-7,-6 11 0,0 9 0,48-18 0,-27 17 0,26-10-1,0 0 1,1 0 0,-23 29-1,27-25-5,-4 19 1,-18 54 0,29-62 0,-2 122 2,12-125-2,35 90 2,-37-116 3,0 0-1,0 0 1,0-1-1,0 1 1,0 0-1,0 0 1,0-1-1,1 1 1,1 1-1,14 13 0,1-1 0,35 24 0,-29-30-4,128 24-894,-67-19-3587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4848,'-23'0'1052,"24"3"-904,0 0-137,0-1-1,0 0 1,1 0 0,-1 0 0,0 0 0,1 0 0,-1 0-1,1-1 1,0 1 0,2 2 0,2 1 13,-1 0 0,1 1 1,8 12-1,59 94 70,-58-83-19,56 137 29,-31-57-4,-8-20-49,6 22 13,-24-63-39,-13-44-18,-6-3-1,-18 3-4,20-5-2,-1 0 0,1 0 0,-1 0 0,1 0 0,0 0 0,-1-1 0,-4-3 0,-33-22 0,28 17 2,-1-1 1,-17-19 0,29 27 3,0 0-1,0 0 1,0-1 0,1 1 0,-1-1 0,1 1 0,0-1-1,0 1 1,0-1 0,1 0 0,-1 1 0,1-1 0,0 0-1,0 0 1,0 1 0,1-1 0,0-5 0,0 3 10,3-12 112,54-106 75,-39 95 18,103-107 106,-94 114-46,-10 10-173,-1 0-70,0 1 1,1 0-1,1 2 0,0 0 1,0 1-1,21-6 0,-2 4-277,0 2-1,1 2 1,61-3 0,-60 9-4661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4936,'3'-3'7,"0"1"-1,-1-1 1,1 1 0,0 0-1,0 0 1,1 0 0,-1 1-1,0-1 1,1 1 0,-1 0-1,1 0 1,-1 0 0,1 0-1,-1 0 1,1 1 0,4 0-1,7 1 121,0 1-1,-1 1 0,27 8 0,-29-3 168,10 12-62,-1 1 1,-2 0 0,26 36-1,-4 10 102,-27-44-205,1-1 1,0-1 0,2 0 0,1-1-1,0-1 1,36 29 0,-45-42-89,-7-5 192,-1-5-110,-1-1-102,1-1-1,-1 1 1,1-1 0,-2 1-1,1 0 1,0-1 0,-1 1-1,0 0 1,-1-1 0,1 1-1,-4-8 1,0-1 19,-1 0 0,0 1 1,-1 0-1,-1 0 0,0 1 0,0 0 0,-1 0 0,-15-15 0,-11 2 6,20 19 74,11 5-84,1 0-27,-1 0 0,1 0 0,0 0 1,-1 1-1,1-1 0,-1 1 1,1 0-1,0 0 0,-1 0 0,1 0 1,-1 1-1,1 0 0,-1-1 1,1 1-1,0 0 0,0 1 0,0-1 1,-1 0-1,1 1 0,0 0 0,-2 2 1,-10 10 26,2 1 0,-16 23 0,19-20 24,3 3-35,1 1 0,1 0 0,0 0 0,2 1-1,0-1 1,2 24 0,7 7-10,0-33 12,2-6-20,1-1 0,0 0 0,1-1-1,19 20 1,-9-19 7,39 13-1,-37-19-11,40 9 0,-35-12 1,42 3-1,-38-7-1,40-5 0,-32-1-2,-1-1 0,62-22 0,-75 17-12,5-10 2,43-37 0,-71 57 8,-1 1 0,1-1 0,0 0 1,-1 0-1,1 0 0,-1 0 0,0 0 0,2-4 0,13-32-17,16-56 1,-27 64-13,2-284-137,-7 313 167,-6 36-26,5-23 26,1-2-2,0-1 0,0 1 0,4 18 0,15 126-16,-16-130 2,9 36 1,-6-32 12,0 0 1,-4-15-4,1 0 0,0 0 0,9 18 0,-3-5-5,38 112-50,-46-134 44,4 2-3,-2-7 14,-4-9 5,-21-46 3,17 38 2,1-1 0,0 0 0,1 0 1,1 0-1,1-1 0,1 1 0,1 0 0,4-28 1,0 26 17,6-4-5,21-36 0,-20 49 20,9 0-16,1 1 0,27-9 0,-27 15 35,6 5-30,0 1 0,30 5 0,-38 1 16,8 9-14,40 31 1,-62-43-20,0 1-1,-1-1 1,0 1 0,1 1-1,-2-1 1,9 12 0,-2-1-1,27 43 1,-26-36-8,0 1 1,-2 0-1,-1 1 0,0 0 1,6 41-1,-14-63-1,-1 0-1,1 0 1,-1 0 0,0 0 0,0 1-1,-1-1 1,0 5 0,-1 9-24,2-17 16,-1 0 9,1 0 0,0 1 0,0-1 0,-1 0 0,1 0 0,0 0 0,0 1 0,-1-1 0,1 0 0,0 0 0,-1 0 0,1 0 0,0 1 0,-1-1 0,1 0 0,0 0 0,-1 0 0,1 0 0,-1 0 0,1 0 0,0 0 0,-1 0 0,1 0 0,0 0 0,-1 0 0,1 0-1,0 0 1,-1-1 0,1 1 0,0 0 0,-1 0 0,1 0 0,0 0 0,-1-1 0,1 1 0,-4-5-1,1-1-1,0 0 1,1 0-1,0 0 0,-1 0 1,2 0-1,-1 0 1,1 0-1,0 0 1,0-1-1,1 1 0,0-1 1,0 1-1,0 0 1,2-7-1,9-41 2,8-11 1,10-5 0,-15 47 0,0 1 0,0 0 1,30-31-1,-24 35 7,0 5-5,1 2 1,0 0 0,32-10-1,-51 20 0,0 1-1,0-1 0,0 1 1,0-1-1,0 1 0,1 0 1,-1 0-1,0 0 0,3 0 1,17 3 2,0 0 1,0 2 0,29 9-1,-49-13-2,0 0-1,0 0 0,0-1 1,-1 2-1,1-1 0,0 0 1,0 0-1,0 0 0,1 3 1,45 41 11,-33-29-11,23 36 0,-22-28 1,11 28-1,5 25 0,-22-51-15,-2 1 1,-1 0-1,-1 0 0,-2 1 1,0-1-1,-1 42 1,2-29-1160,0-21-4408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9:5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179 490 5744,'27'-40'0,"5"3"12,-30 35 49,8-9 187,-10 74 103,0-35-294,-1-6 46,0-1 0,2 1 1,1 0-1,8 40 0,-3-50-36,-1-5-56,0-1 0,1 1 1,0-1-1,0-1 0,0 1 0,1-1 1,0-1-1,0 1 0,0-1 1,15 4-1,-16-6-36,1 0 0,0-1 0,-1 0 0,1-1-1,0 0 1,0 0 0,-1-1 0,1 0 0,0 0 0,-1 0 0,1-1 0,-1 0 0,1-1 0,-1 0 0,0 0 0,0-1 0,0 1 0,-1-1 0,10-7-1,-16 10 16,1 1-1,-1 0 0,1-1 0,-1 1 0,1 0 1,-1-1-1,0 1 0,1-1 0,-1 1 0,1-1 1,-1 1-1,0-1 0,0 1 0,1-1 0,-1 0 1,0 1-1,0-1 0,1 0 0,21-83-253,-21 64 151,-4-9 43,-12-45 1,15 72 68,-1 1 0,1-1 0,-1 1 0,1-1 0,-1 1 0,0-1 0,1 1 0,-1-1 0,0 1 0,0 0 0,-1-2 0,-17-17-2,-1 1 1,-24-20-1,42 38 4,0 0-1,0 0 1,1 0 0,-1 0-1,0 0 1,0 0 0,0 0-1,0 0 1,-4 0 0,-15-3 4,0 0-1,0 2 1,0 1 0,-33 2 0,50-1 5,1 0 0,0 1 0,0 0 0,0-1 0,-1 1 0,1 0 0,-5 3 0,-29 14 52,-65 43 1,98-59-42,1 0 0,0 1 1,1-1-1,-1 1 0,0 0 0,-2 3 0,-18 25 87,-32 58 0,54-87-91,0 0 0,0 0 0,1 0-1,-1 0 1,0 0 0,1 1 0,-1-1 0,1 0-1,-1 3 1,0 12 31,1 0-1,1 0 1,0 0-1,7 28 0,-8-43-35,0-1-1,1 0 0,-1 1 0,1-1 0,-1 0 0,1 0 0,-1 1 0,1-1 0,0 0 0,0 0 0,0 0 0,0 0 0,1 1 0,19 18 61,1-1-1,29 20 1,-26-24 49,124 44 50,-115-50-70,-14-5-50,3 0-13,0 0 0,0-1 0,0-1 0,0-1 0,34-4 0,-40 2 16,3-1-19,1 0 0,-1-1 0,0-2 1,0 0-1,32-13 0,84-44 98,-111 46-59,-2-5-40,0-1 0,25-31 0,-35 29 41,34-120 36,-33 66 27,-10 49-116,12-57 98,1 1 154,-16 84-266,-1 0 0,1 0-1,-1 0 1,1 0 0,-1 1-1,1-1 1,0 0-1,-1 0 1,1 1 0,0-1-1,0 1 1,-1-1-1,1 0 1,0 1 0,0 0-1,0-1 1,0 1 0,0-1-1,0 1 1,0 0-1,0 0 1,0 0 0,1-1-1,-1 1 5,3 0 0,-1-1 0,1 1 0,-1 0 0,1 0-1,-1 0 1,0 1 0,1-1 0,-1 1 0,0 0 0,1 0 0,-1 0 0,0 0 0,0 1-1,0-1 1,0 1 0,4 3 0,1 0 0,0 2 0,-1-1 0,10 12 0,-11-12-9,7 12 51,52 106 16,22 71 28,-68-151-64,25 88 0,-38-89-29,-6-13 0,0-29-5,0 1 1,0-1-1,0 0 0,-1 0 0,1 1 0,0-1 0,0 0 0,-1 0 0,1 0 0,-1 0 0,1 1 1,-1-1-1,-1 2 0,1-2 0,0-1 0,0 1 0,0 0 0,0-1 0,0 1 0,0 0 0,0-1 0,-1 1 0,1-1 0,0 0 0,0 1 0,0-1 0,-3 0 0,3 1 0,-1-1 0,1-1 0,-1 1 0,1 0 0,0 0 0,-1 0 0,1-1 0,-1 1 0,1-1 0,0 1 0,0-1 0,-1 0 0,0 0 0,-23-19 0,2-11 0,2-7 0,5-4 0,13 35 0,2-1 0,-1 0 0,0-13 0,5-36 0,1 31 0,8-27 0,-3 23 0,15-31 0,-11 33 0,22-38 0,-22 48 0,1-1 0,1 2 0,1 0 1,0 0-1,36-26 0,-26 27 7,5 2-4,0 2 0,34-8 0,-42 18 5,2 4-2,0 1 0,28 8-1,-35-1 10,-8-1-11,0 0 0,0 1 1,-1 1-1,-1 0 0,14 22 0,-13-9 11,29 126 10,-14-39 2,-8-38-23,-8-46 3,16 32-1,-18-48-5,0 0-1,1 0 0,14 16 1,-12-16-1,1-1 0,21 16 0,-16-15 0,28 15 0,-27-18 0,-1-1 0,20 6 0,-17-8 0,0 0 0,21 1 0,-23-4 0,-1-1 0,25-2 0,-30 0 0,0 0 0,0-1 0,-1 0 0,14-5 0,-13 3 0,0 0 0,0-1 0,17-12 0,-16 9 0,-1 0 0,-1 0 0,13-14 0,-12 10 0,-1 0 0,-1 0 0,9-15 0,-8 9 0,-1 0 1,9-26-1,-6 0 3,-2-1-1,6-66 1,-13 68 4,-6-153 2,0 164-2,-1 8-3,-1-1 0,-1 1 0,-17-38 0,7 26 2,-2-1-3,3 11 2,0 13-2,16 12-3,0 1 0,-1 0 0,1 0 1,0 0-1,-1-1 0,1 1 0,-1 0 0,1 0 0,0 0 1,-1 0-1,1 0 0,-1 0 0,1 0 0,-1 0 0,1 0 1,0 0-1,-1 0 0,1 0 0,-1 0 0,1 0 0,-1 0 0,1 0 1,0 1-1,-1-1 0,1 0 0,0 0 0,-1 0 0,1 1 1,0-1-1,-1 0 0,1 0 0,0 1 0,-1 0 0,-2 3 0,1 1 0,0 0 0,0 1-1,0-1 1,1 0 0,0 0 0,0 1-1,0-1 1,0 1 0,1-1 0,0 0 0,0 1-1,1-1 1,1 8 0,2 15-4,8 31 1,-10-52 3,54 219-83,5-29-29,-45-150 78,2 8-93,30 65 0,-46-116 114,1 0-1,-1 0 1,1 0 0,-1 0-1,7 6 1,-7-8-20,2 1-8,-4-3 39,1 1 0,-1-1 0,0 0 1,0 0-1,0 1 0,0-1 0,1 0 0,-1 0 0,0 1 0,0-1 1,0 0-1,1 0 0,-1 1 0,0-1 0,0 0 0,1 0 0,-1 0 0,0 0 1,1 0-1,-1 1 0,0-1 0,0 0 0,1 0 0,-1 0 0,0 0 0,1 0 1,-1 0-1,0 0 0,1 0 0,-1 0 0,0 0 0,1 0 0,-1 0 1,0 0-1,0 0 0,1-1 0,-1 1 0,0 0 0,1 0 0,-1 0 0,0 0 1,0-1-1,1 1 0,-1 0 0,0 0 0,16-22-1114,2-4-4457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0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7536,'0'0'0,"27"6"0,34 6 0,30 1-88,36 1 88,9-4-392,-3-4 392,-2-9-544,-21-5 544,-4 1-4408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0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35 5832,'-55'55'0,"19"-20"1,-51 58 6,-9 30 9,80-98 24,-38 92 17,54-116-53,-1 1-1,1-1 1,-1 0 0,1 1-1,-1-1 1,1 1-1,0-1 1,0 1-1,0-1 1,0 1 0,0-1-1,0 3 1,1 6 3,1-1 1,0 1-1,1-1 1,-1 0 0,2 1-1,0-1 1,0-1-1,7 13 1,5-5 52,17 5-18,42 22 0,-51-35 19,91 16 24,-93-24-50,94-24 16,-93 15-30,-6-1-13,-1-1 1,0-1-1,24-23 0,-39 34-6,0 0-1,0 0 0,0-1 0,0 1 1,0 0-1,-1-1 0,1 1 0,0 0 0,-1-1 1,1 1-1,0-3 0,5-18 10,-2-1-1,0 1 1,0-30 0,-7 24 89,-49-145 58,38 137 37,-55-116 93,56 132-40,3 9-177,-1 1 0,0 0 1,-1 0-1,-13-8 0,11 14 197,2 4-194,1 0 1,-1 1-1,1 1 1,-14 3-1,24-5-62,1 0 0,-1 1 0,0-1 0,1 0 0,-1 0 0,0 1 0,1-1 0,-1 0 0,1 1 0,-1-1 0,0 0 0,1 1 0,-1-1 0,1 1 0,-1-1 0,1 1 0,-1-1 0,1 1 0,-4 4 22,1 1 1,0-1-1,0 0 1,1 1-1,-1-1 0,1 1 1,0 0-1,-1 10 0,3-15-26,-1 0 1,1-1-1,0 1 0,0 0 0,0 0 0,0-1 0,0 1 0,0 0 0,1 0 0,-1-1 0,0 1 0,0 0 0,0-1 0,1 1 0,-1 0 1,0-1-1,1 1 0,0 0 0,12 22 90,25 31 1,-37-53-92,0 1 0,0-1-1,1 1 1,-1-1 0,0 0 0,1 0 0,-1 0-1,1 1 1,3 0 0,15 8-213,0-1-1,1 0 1,0-2-1,31 7 1,31 4-5387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0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97 7536,'7'-14'11,"0"0"0,2 1 0,0 0 1,10-13-1,-14 20 19,-3 4 61,1 4 1,9 6-45,-12-8-42,1 0 1,-1 0-1,0 1 1,1-1-1,-1 0 0,0 1 1,1-1-1,-1 0 1,0 1-1,0-1 1,0 0-1,1 1 0,-1-1 1,0 0-1,0 1 1,0-1-1,0 0 1,0 1-1,0-1 0,1 1 1,-1-1-1,0 1 1,0-1-1,0 0 1,-1 1-1,5 31 100,-1 46-1,-3-59-12,0 53 149,-11 91 0,5-116-170,-4 52 142,1 118-1,14-95-47,-8-152-106,-4-5-43,-35-211 46,39 214-43,1 1-1,2-1 1,3-33-1,-1 39-9,1-8 38,33-133 19,-26 138-12,34-68 24,-44 96-73,1 0 0,-1 0 0,1 0 0,-1 0 0,1 1 0,-1-1 0,1 0 0,0 0 0,-1 1 0,1-1 0,0 1 0,0-1 0,-1 0 0,2 0 0,14-7 22,0 0 1,1 1-1,23-7 0,-16 11 47,-1 5-50,1 1 0,-1 2 0,30 9 0,-51-14-21,0 1 1,0 0 0,0 0 0,0 0-1,0 0 1,-1 0 0,1 0 0,0 0 0,0 1-1,1 1 1,23 23 25,42 55 1,-66-78-27,0 0-1,0 0 1,0 0 0,0 0 0,-1 1 0,2 3 0,9 31 9,11 65 1,-23-77-5,-11 30 4,8-48-11,1-1-1,-1 1 1,0-1-1,-1 0 1,1 0-1,-6 7 1,4-8 0,0-1 0,0 1-1,0-1 1,-1 0 0,0 0 0,-8 5-1,5-4 1,-1-1-1,0 0 0,-17 6 1,13-6-1,0-1 0,-19 2 0,-27-2 0,42-6-2,1 0 0,0-1 1,-19-5-1,33 7-48,1 0 0,-1 0-1,0 0 1,1 0 0,-1 0 0,1-1 0,-1 1-1,1-1 1,0 0 0,0 0 0,0 0 0,0 0-1,0 0 1,0 0 0,0 0 0,0-1 0,1 1-1,-2-4 1,1 3-277,-8-15-5753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9328,'5'9'26,"19"23"124,-21-29-116,12 14 299,18 25 1,-30-38-305,-1 0 1,1 1-1,-1-1 0,0 1 1,0-1-1,0 1 1,-1 0-1,0 0 1,1 0-1,-2-1 1,1 8-1,0-11-11,-1 0-1,0 1 1,-1-1-1,1 1 1,0-1-1,0 0 0,0 1 1,-1-1-1,1 0 1,-1 0-1,0 3 1,-1-2 20,0 0 1,0 0-1,0 0 1,0 0-1,-1 0 1,1 0-1,-4 2 1,2-2 118,-6 2 11,7-3 180,3-3-184,-3-7-3,6 3-18,95-65 504,-96 70-313,-2 5-260,0-1-69,-1-1 0,1 1 1,0 0-1,-1-1 0,1 1 1,-1 0-1,0-1 1,0 1-1,0-1 0,0 1 1,-1-1-1,1 1 0,-1-1 1,1 0-1,-4 3 1,1-1-2,0 0 1,-1-1-1,1 0 1,-1 0-1,1 0 1,-1 0-1,0-1 1,0 0-1,0 0 1,-7 1 0,-3 1-5,-3-5 0,-7-10-2,23 10-4,6-2-2,1 0-38,0 0 0,0 0 0,0 0 0,1 1 0,-1 0 0,1 0 0,-1 0 0,1 1 1,11-2-1,8-2-1097,45-12-6823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0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5208,'16'-2'0,"-14"2"2,1 0 1,-1-1-1,0 1 0,0 0 0,0 1 0,0-1 0,1 0 0,-1 1 0,0-1 0,0 1 0,0-1 1,0 1-1,0 0 0,2 1 0,9 4 15,-1 1 0,0 0-1,0 1 1,-1 0 0,0 1 0,-1 0 0,17 19 0,18 32 152,23 40 17,-58-85-137,1 0 0,0-1 0,1 0 0,1-1 0,14 11 0,-16-14-24,-1 0 25,1-1-1,1 0 0,-1-1 1,2-1-1,17 10 1,-25-15-35,-3 0 3,0-1-1,1 0 0,-1 0 1,0 0-1,1 0 0,-1 0 1,0-1-1,1 1 1,-1-1-1,1 0 0,-1 1 1,4-1-1,4 0 17,-4 1-3,0 0-1,-1 0 0,1 0 1,0-1-1,0 0 1,-1 0-1,1-1 1,0 0-1,-1 0 0,12-3 1,-12-2 70,4-12-28,11-29 1,-16 27 26,-4 5-77,-1-1 0,-1 1 1,0-1-1,-1 1 0,-6-19 1,9 32-14,-1 0 0,0 0 0,1 0 0,-1 0 0,0 0 0,-1 1 0,1-1 0,0 0 0,-3-2 0,-9-10 17,-1 2 0,0-1 0,-1 2-1,-28-18 1,17 19 48,-3 6-39,0 1 0,-49 1 0,76 2-29,0 0 0,-1 0-1,1 0 1,0 1 0,0-1 0,-1 1 0,1 0-1,0 0 1,-2 1 0,-14 7 14,0 2 1,1 0-1,0 1 0,-16 14 1,17-5 78,-47 105 44,55-99-24,2 10-40,-1 46 0,6-82-72,1 1 0,0 0 0,1 0 0,-1 0 0,0 0 0,0 0 0,1 0 0,-1-1 0,2 4 0,7 15 19,0-1 0,1 0 0,13 18 0,-6-21 34,101 56 27,-89-61-41,139 20 15,-134-30-27,117-19 18,-126 9-18,-2-4-15,0-2 1,36-30-1,-57 43-10,0 0-1,0 0 0,0 0 1,0-1-1,0 1 0,-1 0 1,3-5-1,61-138 111,-56 112 8,20-144 60,-16 70 112,-11 86-274,9-30 155,-10 47-162,10-34 210,-11 36-211,1 1-1,-1-1 0,1 1 1,0-1-1,0 1 0,0-1 1,-1 1-1,1 0 0,1-1 0,-1 1 1,0 0-1,0 0 0,0 0 1,0 0-1,1 0 0,-1 0 1,1 0-1,-1 0 0,1 1 0,-1-1 1,1 0-1,-1 1 0,1-1 1,2 1-1,59 8 148,-47-1-90,3 7-41,-1 2 0,24 26-1,-29-21 1,-3 5-21,-2 1 1,9 54 0,-16-52-7,-4 43-1,0-53-5,-10 36 0,3-26-3,-19 39 1,-4 11-8,33-78 5,-1 0 1,1 0 0,0 0 0,0 0 0,-1 0 0,1 0-1,0 0 1,0 0 0,0 0 0,0 0 0,1 1 0,-1-1-1,0 0 1,0 0 0,0 0 0,1 0 0,-1 0-1,1 0 1,-1 0 0,1 0 0,-1 0 0,1-1 0,0 1-1,-1 0 1,1 0 0,0 0 0,0 0 0,-1-1-1,1 1 1,0 0 0,0-1 0,0 1 0,0-1 0,0 1-1,0-1 1,0 0 0,0 1 0,1-1 0,94 3-103,-57-5 12,0-1-1,54-12 1,-75 11 68,15-3-126,150-43-59,-143 36 46,156-78-75,-161 70 7,-19 10 127,5-3 17,-2-1 0,0 0 0,-1-1 1,0-1-1,22-31 0,14-36-284,-54 85 370,1-1-1,-1 1 1,0 0 0,0-1 0,1 1-1,-1 0 1,0-1 0,0 1 0,0 0-1,0-1 1,1 1 0,-1 0 0,0-1 0,0 1-1,0 0 1,0-1 0,0 1 0,0-1-1,0 1 1,0 0 0,0-1 0,0 1 0,0-1-1,0 1 1,0 0 0,-1-1 0,1 1-1,0 0 1,0-1 0,0 0 0,-3-2-5,1 1 0,-1-1 0,1 0 0,-1 0 0,0 1 0,0 0 0,0 0 0,0-1 0,0 2 0,0-1 0,0 0 0,-1 1 0,1-1 0,-1 1 0,-5-1 0,7 1 5,0 1-1,1-1 1,-1 1 0,0 0 0,1 0-1,-1 0 1,0 0 0,0 0 0,1 0 0,-1 0-1,-2 1 1,-47 9-19,-67 22 0,79-16 9,-52 33-1,69-34 14,0 1-1,-23 22 0,29-22 1,0 0 0,-16 22 0,25-27 0,0 0 0,0 0 0,-9 22 0,13-25 0,0 1-1,1 0 1,0 0 0,0-1 0,1 1 0,0 0 0,1 0 0,1 17-1,-1-25 1,0-1 0,0 1 0,0 0-1,0 0 1,1-1 0,-1 1-1,0 0 1,0-1 0,0 1 0,1 0-1,-1-1 1,0 1 0,1 0-1,-1-1 1,1 1 0,-1 0 0,1-1-1,0 2 1,8 6-1,0-1 1,0 0-1,0 0 0,1 0 0,0-1 1,12 4-1,1-3-19,115 9-23,-108-18-49,-10 0 42,-3 1 15,0-1 0,0-1-1,0-1 1,0 0-1,-1-1 1,27-12 0,55-40-197,-82 41 33,3-14 76,28-58 1,-41 77 97,-1-1 0,-1 0 0,5-19 0,-4 12 11,5-29 4,-3 4 16,-7 42 28,-1 7-1,0 3 11,-1 1 0,1 0-1,1 0 1,0 16 0,1-14-25,-1-8-4,0 1-1,1-1 1,-1 0 0,1 0 0,0 0-1,0 1 1,0-1 0,0 0 0,0 0-1,3 4 1,2 4 34,1 0 1,0-1-1,13 15 0,-19-25-38,-1 1-1,1 0 0,0-1 0,-1 1 1,1-1-1,0 1 0,-1-1 0,1 1 0,0-1 1,0 1-1,0-1 0,0 0 0,-1 1 1,3-1-1,24 6 94,44 5 1,-68-11-91,-1 0 0,1 0 0,-1 0 0,1 0 0,-1 0 1,0-1-1,1 1 0,2-1 0,28-10 40,-1 0-1,36-19 1,-42 12-6,1-9-27,-1-2 1,29-40-1,-39 40-13,16-44 4,-7-8-9,-11 8-3,-8 3 0,-3 1 0,-5 3 0,2-15 1,0 81-1,0 0 0,-1 0 0,1 0 1,0 0-1,0 0 0,0 0 0,0 0 0,0 0 0,0 0 0,0 0 1,0 0-1,0 0 0,-1 0 0,1 0 0,0 0 0,0 0 0,0 0 1,0 0-1,0 0 0,0 0 0,0 0 0,0 0 0,0 0 0,0 0 1,-1 0-1,1 0 0,0 0 0,0 0 0,0 0 0,0 0 0,0 0 1,0 0-1,0 0 0,0-1 0,0 1 0,0 0 0,0 0 0,-15 23 3,2 18 2,5 18-3,6 83-4,6-109-3,32 170-2,-27-158-18,-1-9 11,7 33-20,26 68 1,15 21-999,-27-83-3848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6280,'2'2'-7,"7"2"9,0-1 0,1 0-1,-1 0 1,0 0 0,1-1 0,0-1 0,-1 0-1,16 1 1,-11-1 1,36 6 31,-24-3-17,0-2-1,0 0 0,42-3 1,40-11 36,-88 5-26,92-57 9,-59 27 3,-37 24-32,52-36 32,-66 48-24,-7 6-7,-16 25-2,-10 21-3,23-33 0,-12 31-1,14-30-1,-6 40 0,10-32-2,1 0 1,1 1 0,4 37-1,2-42-4,3-6 5,0-1-1,0 0 1,2-1-1,14 17 0,-8-17-5,2-4-3,1 0 0,0-1 0,1-1 0,0-1 0,1-1 0,32 7 0,-50-14 4,0 0 0,1 0 0,-1 0 0,0 0 0,0-1-1,0 0 1,0 0 0,0 0 0,0 0 0,0 0 0,0-1 0,0 0 0,6-4-1,-5 4 3,4-7-2,2-6 6,-2-2 0,14-29 0,-16 23 19,4-124 17,-13 115 31,-1 5-23,1 1-1,-2-1 1,0 1-1,-11-35 1,-14-25 111,28 84-147,1 0-1,-1 1 1,1-1 0,-1 1 0,0-1 0,0 1-1,1-1 1,-1 1 0,0-1 0,0 1-1,-1 0 1,1-1 0,0 1 0,0 0 0,-1 0-1,1 0 1,0 0 0,-1 0 0,1 0 0,-1 0-1,1 1 1,-1-1 0,0 0 0,1 1-1,-3-1 1,3 1-3,1 0-3,0 0-1,0 0 0,-1 0 0,1 0 0,0 0 0,0-1 0,0 1 1,-1 0-1,1 0 0,0 0 0,0 0 0,0 0 0,-1 0 0,1 1 0,0-1 1,0 0-1,0 0 0,-1 0 0,1 0 0,0 0 0,0 0 0,0 0 1,0 0-1,-1 0 0,1 0 0,0 1 0,0-1 0,0 0 0,0 0 0,-1 0 1,1 0-1,0 0 0,0 1 0,0-1 0,-3 3 7,0 0 0,1 0 0,-1 0 0,1 0 0,0 1-1,0-1 1,0 1 0,0-1 0,0 1 0,1 0 0,0-1 0,-1 1 0,2 0 0,-1 0-1,0 0 1,1 0 0,0 5 0,-1 16 13,1 1-1,2-1 1,1 0-1,1 0 1,12 43-1,7-10-14,-11-37 1,21 24 4,8-2-8,-29-33-1,0 0-1,15 9 1,-25-19-2,-1 1 0,0 0 0,0-1 0,0 0-1,1 1 1,-1-1 0,0 0 0,1 1 0,-1-1 0,0 0 0,0 0 0,1 0-1,-1 0 1,0 0 0,1-1 0,-1 1 0,0 0 0,0 0 0,2-2-1,3 1 3,4 0 1,-6 0 1,0 0 1,0 0-1,0 0 0,0 0 1,-1 0-1,1-1 0,-1 1 1,6-4-1,12-8 19,-1-1 0,25-21 0,-28 16 64,1-11-16,29-63 0,-38 63 95,12-55 163,15-129 0,-36 206-275,1 0 0,-1 0 0,0-1 0,-1 1 1,0 0-1,-4-14 0,3 11-17,-1 3 103,-2-2 27,3 7 104,6 19-83,1-4-166,0-1-1,1 1 0,0-1 0,13 15 0,40 45-2,-12-14-8,16 30-9,-3 5-3,-12-6 0,-12-15 0,-14-22 0,-13-17 0,-12-8 0,-4-7 0,-4-7 0,54-26 8,84-30 2,-94 32 5,150-79 16,-147 70 9,-33 20-35,26-19 21,-1-1 1,-1-1-1,-2-2 1,38-46-1,-46 51 11,0 1-10,0-1 0,-1-1-1,24-45 1,-3-29 33,-34 79-33,-4 5-19,0 1 1,-1-1 0,-6-21-1,2 23 6,-19-5-1,20 13-12,0 1-1,0-1 1,0 1 0,0-1-1,-8 1 1,7 0 0,-1 1 0,0 0 0,1 0 0,-10 2 0,10 0 0,1-1-1,-1 1 0,0-1 0,-10 6 1,12-4-1,1-1 0,-1 0 0,0 1 0,1 0 0,-1 0 0,-3 5 0,4-6 0,1 1 0,0 0 0,0 0 0,1 0 0,-1 0 0,0 0 0,1 0 0,-2 6 0,2-6 0,1 1 0,-1 0 0,1 0 0,-1 0 0,1 0 0,1 0 0,-1 0 0,1 7 0,2-1 0,0-1 0,0 1 0,8 15 0,26 46 0,14 21 0,10 5 0,5-3 0,-7-14 0,-18-19 0,-38-57 0,-1 0 0,1 1 0,-1-1 0,-1 1 0,1 0 0,0 0 0,0 7 0,-1-10 0,-1-1 0,0 1 0,0 0 0,-1-1 0,1 1 0,0 0 0,0-1 0,-1 1 0,1-1 0,-1 1 0,1 0 0,-1-1 0,0 0 0,0 1 0,0-1 0,1 1 0,-1-1 0,-2 2 0,0-1 0,0 0 0,1 0 0,-1 0-1,0 0 1,0-1 0,0 1 0,0-1 0,0 0 0,0 0 0,-1 0 0,1 0 0,-4 0 0,-34 1 2,34-2-1,-105-1 25,-25 1 3,-85 21 8,181-14-2,-100 22-1268,93-18-5167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1080,'0'0'457,"-2"6"-231,-27 82 558,25-79-618,0 1 0,1-1 1,0 1-1,0 0 0,1 0 0,-2 17 1,0 9 131,-1-9-180,-11 96 539,14-105-579,1 1 0,1 0 1,1-1-1,4 25 1,-3-32 13,-1 0-1,0 0 1,0 20 0,2 29-283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5384,'22'-34'0,"-13"18"0,-6 8 1,-3 7 0,1 0 0,-1 0 0,1 0 0,-1 0 0,0 0-1,0 0 1,1 0 0,-1-1 0,0 1 0,0 0 0,0 0 0,0 0 0,-1-2-1,1 0 13,0 1 0,0-1 0,0 0 0,0 1 0,0-1 0,1 0 0,-1 1 0,2-5 0,1 3 57,6-3 4,-9 7-72,0 0-1,0 0 0,0 0 1,0 0-1,0 0 0,0 0 1,0 0-1,0-1 0,0 1 1,1 0-1,-1 0 0,0 0 1,0 0-1,0 0 0,0 0 1,0 0-1,0 0 0,0 0 1,0 0-1,0 0 0,0 0 1,1 0-1,-1 0 0,0 0 1,0 0-1,0 0 0,0 0 1,0 0-1,0 0 0,0 0 1,0 0-1,0 0 0,1 0 1,-1 0-1,0 0 0,0 0 1,0 0-1,0 0 0,0 0 1,0 1-1,0-1 0,0 0 1,0 0-1,0 0 0,0 0 1,0 0-1,0 0 0,1 0 1,-1 0-1,0 0 0,0 0 1,0 0-1,0 0 1,0 1-1,0-1 0,0 0 1,0 0-1,0 0 0,0 0 1,0 0-1,0 0 0,0 0 1,0 0-1,1 3-39,0-1 1,-1 0 0,1 0-1,0 1 1,-1-1-1,1 1 1,-1-1-1,0 0 1,0 1 0,0-1-1,0 1 1,0-1-1,-1 0 1,0 4 0,-4 18-3210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7536,'33'-18'17,"-23"10"32,1-5 13,-10 12-65,34-31 259,-32 29-215,0 1 0,1 0 0,-1 0 0,1 0 0,-1 0 0,1 0 0,0 1 0,0-1 0,-1 1 0,8-1 0,-3 4 200,2 4-154,0 0-1,-1 0 1,16 15 0,-15-7 173,-7-10-209,1 4-13,0 0-1,0 0 1,-1 0-1,0 1 1,-1-1-1,1 1 1,-2-1-1,1 1 1,-1 0-1,0 16 1,-13 152 202,17-122-232,-2-42-11,0 1 1,1-1-1,0 1 1,8 14-1,-9-22-2,-1 0 0,2-1 0,-1 1-1,1-1 1,-1 0 0,2 0 0,-1 0 0,0-1 0,1 1 0,9 6-1,-5-9-139,-3-4 106,0 0 0,0-1 0,0 1-1,0-1 1,-1 0 0,1-1 0,-1 1 0,9-8 0,39-38-292,-36 32 330,-8 10-49,-1-1 0,-1 0 0,1 0 0,-1 0 0,0-1 0,-1-1 0,6-10 0,-2 3 2,7-8 43,-13 21 6,-1 0 1,0 1 0,1 0-1,-1 0 1,1 0 0,0 0 0,0 0-1,0 1 1,0 0 0,0 0-1,1 0 1,-1 0 0,1 1-1,7-2 1,6-1 35,-17 4-35,-1 0 0,0 0 0,0 0-1,0 0 1,1 0 0,-1 0-1,0 0 1,0 0 0,0 0-1,1 0 1,-1 0 0,0 0 0,0 0-1,0 0 1,1 0 0,-1 0-1,0 0 1,0 0 0,0 0 0,1 0-1,-1 0 1,0 0 0,0 0-1,0 0 1,1 1 0,-1-1 0,0 0-1,0 0 1,0 0 0,0 0-1,1 0 1,-1 0 0,0 1 0,0-1-1,0 0 1,0 0 0,0 0-1,0 1 1,2 1 5,0 1-1,0 0 1,0-1-1,1 1 1,-1-1-1,1 0 1,-1 0-1,1 0 1,0 0-1,4 2 1,31 21 88,40 41 1,-62-54-55,6-3-21,0-1 0,44 10 0,-39-16 7,19-5-10,51-9 0,-70 3-3,3-7-4,53-36 1,-65 34 16,47-82 11,-57 77-4,13-126 16,-21 114 4,0 18-31,-1-17 15,-1 0 1,-2 0-1,-14-56 0,-50-187 380,66 269-346,0 1 0,-1 0 0,-6-13 0,4 10-36,5 9-27,-1 1 0,1-1-1,0 0 1,-1 1-1,1-1 1,-1 1 0,1-1-1,-1 1 1,1-1-1,-1 1 1,1-1 0,-1 1-1,1 0 1,-1-1-1,0 1 1,1 0 0,-1-1-1,0 1 1,1 0-1,-1 0 1,0 0 0,1 0-1,-1 0 1,0-1-1,0 1 1,1 0 0,-1 1-1,-1-1 1,-13 4 1,14-4 2,-7 7 63,5-3-62,0 0 1,0 0-1,1 0 0,-1 1 1,-2 6-1,3-2 3,0-1 0,0 1 0,1 0 0,-1 17 0,2 132 61,3-121-43,37 159 8,-29-157-28,13 52-1,-3 1-9,-1-18 1,6-13-3,-23-54-2,0 1 0,0-1 0,-1 1 0,3 12 0,-8 18 0,3-35-36,-1 0-1,1 1 1,0-1 0,0 0 0,0 0 0,1 0 0,-1 0 0,1 1 0,0-1 0,0 0-1,0 0 1,0 0 0,0 0 0,1 0 0,-1-1 0,1 1 0,0 0 0,-1-1 0,1 1 0,1-1-1,-1 1 1,0-1 0,1 0 0,-1 0 0,1 0 0,-1-1 0,1 1 0,0 0 0,0-1-1,0 0 1,0 0 0,0 0 0,0 0 0,0 0 0,0 0 0,5 0 0,14-1-6404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7896,'105'-26'25,"7"12"15,-74 13 26,0 1-1,44 6 1,-47-3-43,206 12-760,-132-10-4123</inkml:trace>
  <inkml:trace contextRef="#ctx0" brushRef="#br0" timeOffset="1">1901 87 8072,'0'0'0,"-25"-10"32,10 2 8,15-2-40,2 0 0,-7-2 0,-5 2-48,-2-3 48,2 0-5592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80 608 3144,'2'10'-1,"-1"0"0,0-1 0,-1 1 1,-1 10-1,0 17-2,0 24 2,5 27 1,1 3 0,-1-10 0,1-12 0,5-11 1,-7-40-46,2-1 0,0 0-1,1-1 1,0 1 0,10 15-1,-9-18-1547</inkml:trace>
  <inkml:trace contextRef="#ctx0" brushRef="#br0" timeOffset="1">27 64 4216,'12'-24'0,"-9"20"0,0 1 0,0 0 0,1 0-1,-1 0 1,1 0 0,0 1 0,0-1 0,-1 1 0,2 0 0,-1 0 0,6-2 0,-8 3-1,1 1 1,-1-1-1,1 0 1,-1 0-1,1 1 1,-1-1-1,1 1 1,-1 0-1,1 0 1,0 0 0,-1 0-1,1 0 1,2 1-1,6 1 1,-7-2 0,1 1 0,-1-1 0,1 1 0,-1 0 0,1 0 0,7 4 0,-9-3 0,1 1 0,0 0 0,-1 0 0,1 0-1,-1 0 1,0 1 0,0-1 0,-1 1 0,1 0 0,-1 0 0,1 0 0,-1 0 0,-1 0 0,1 1 0,1 4 0,-1 8-6,-8 27 5,4-35 1,-1 0 0,0 0 0,0-1 0,-7 11 0,1-4 0,-2-1-1,0-1 1,0 0 0,-1 0 0,-1-1 0,0-1-1,-19 13 1,-24 22-450,28-21-1770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6728,'162'-17'-224,"41"-4"-50,-164 16 29,-8 2 117,22-4-36,55-13 0,69-22-736,-154 37-1953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6368,'17'39'-1,"-7"-30"10,-4-6 8,3 0 70,75 6 53,-64-9-60,0 0 1,-1-1-1,1-1 1,26-7-1,-26 5-38,7-1 161,31-10 0,-35 9-166,38-7 0,52-3-865,-53 9-3512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5384,'2'0'-4,"0"0"0,0 1 1,-1-1-1,1 0 0,0 1 1,-1-1-1,1 1 0,0 0 0,-1 0 1,1-1-1,-1 1 0,1 0 1,-1 0-1,0 1 0,2 0 0,12 9 3,-14-11 12,0 0 1,0 1-1,0-1 1,0 0-1,0 1 1,0-1 0,0 0-1,0 0 1,0 0-1,0 0 1,1 0-1,-1 0 1,2-1 0,4 0 12,87-3 337,-88 3-343,0 0-1,-1-1 1,1 0-1,-1 0 1,0 0-1,1-1 0,-1 1 1,8-7-1,-5 4-8,-3 2-2,0 0-1,0 0 1,0-1 0,0 0 0,0 0-1,-1 0 1,1 0 0,-1-1 0,0 0-1,-1 0 1,1 0 0,-1 0 0,4-8-1,-7 13-7,0-1 0,0 0 0,0 1 0,0-1 0,1 0 0,-1 1 0,0-1 0,0 0-1,0 1 1,0-1 0,0 0 0,-1 1 0,1-1 0,0 0 0,0 1 0,0-1 0,-1 1-1,1-1 1,0 0 0,0 1 0,-1-2 0,-4-3 1775,8 11-1729,-2-5-27,0 1 1,0 0-1,0-1 0,0 1 1,0 0-1,-1 0 0,1 0 1,-1 0-1,1-1 0,-1 1 1,0 0-1,1 0 0,-1 0 0,0 3 1,3 166 502,-3-74-453,1 86 82,-3-133-120,1-45-25,0 34 16,6 60 1,-2-61-10,-4-3-8,-3 14 3,2-31-7,-6-7 0,-5-4 0,-6-6 0,-14-6 0,-7-3 0,8-2 0,24 8 0,-21-17 0,25 16 0,2 3 0,1-1 0,-1 0 0,1 0 0,-1-1 0,1 1 0,0 0 0,-1 0 0,1-1 0,0 1 0,0 0 0,0-1 0,0 1 0,0-3 0,-4-7 0,11-2 0,13-2 0,17 0 0,0 6-2,0 3 0,0 1 0,0 1 0,47 2 0,-33 2-20,87 10 0,-119-8 20,27 8-6,51 10-1056,-76-15-4136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2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1 909 1712,'17'-1'125,"1"-1"-1,0 0 1,24-8 0,-38 9 169,4 0 68,-4 1 11,6 0-12,-7 0-58,2 0-11,-4 1-215,1-1-1,0 0 0,0 0 1,0 1-1,0-1 1,-1 0-1,1-1 0,0 1 1,0 0-1,0 0 1,-1-1-1,1 1 0,0-1 1,0 0-1,2-1 1,6-12 75,0-1 1,-1 0-1,-1-1 1,0 0 0,8-25-1,-12 27-116,-2 8 8,0-1-1,-1 1 1,1 0 0,-2-1-1,1-8 1,7-97 254,-6 83-146,-2-1 0,-5-38-1,-1-7 128,4 46-154,-8-96 199,-3 56-97,13 66-206,0 1-1,-1 0 1,1 0 0,-1-1 0,0 1-1,0 0 1,0 0 0,0 0 0,0 0-1,0 0 1,-1 0 0,-2-3 0,1 1 18,0 1 0,0-1-1,1 0 1,-1 0 0,1-1 0,0 1 0,0 0 0,1-1 0,-3-8-1,1 6 133,-6-3 4,5 5 2,-4-7 6,6 10 1,0 0 3,1 2-147,0 0-1,0-1 1,0 1 0,0-1-1,0 1 1,0-1 0,0 1-1,0-1 1,0 1 0,0-1-1,0 0 1,0 1 0,1-1-1,-1 0 1,0 0 0,0 0-1,0-1 1,0 1 123,-13-3 687,-2-14 234,13 15-996,2 1-64,2 0-14,6-7-2,-6 7 21,-2 4-41,-6 9 11,6-1 2,1-9 2,0-2-1,0-7-2,0 7-2,0 2-1,0 7 0,-3-7-2,-9-5 4,1 0 2,9 3 62,3-1-57,8-6-3,5 4 2,31 3-1562,-22 1-6236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16 7352,'-1'-1'0,"1"0"0,0 0-1,-1 0 1,1 0 0,-1 0 0,1 1 0,-1-1 0,1 0 0,-1 0-1,0 1 1,0-1 0,1 1 0,-1-1 0,0 0 0,0 1 0,1-1 0,-1 1-1,0 0 1,0-1 0,0 1 0,0 0 0,-1-1 0,-23 0-5,14 2 5,-4-2-3,-33 5-17,-68 14-5,92-12-15,-2 6 21,0 1 0,-28 19 1,36-16-22,0 6 18,1 1 0,-18 32 0,26-30-63,-20 124-30,27-117 30,19 117-28,-10-124 33,4-4 52,1 0 1,1-1 0,15 19-1,-10-23-37,6-3 38,1 0 0,40 13 0,-40-22-13,10-2 17,0-2 0,0-1 0,66-12 0,-51-6 16,-32 9-5,-7 0 10,0 0 0,-1 0 0,17-23 0,-20 16 9,7-99 33,-15 87 120,0 18-93,-3-26 110,-1-1 1,-14-47 0,16 72-125,-31-98 561,29 97-381,-1 1 0,-1-1 0,0 1 0,0 0 0,-2 1 0,-16-21 0,20 28-160,1 1-1,-1 1 0,0-1 1,0 0-1,0 1 0,0 0 1,0 0-1,-1 1 0,0 0 1,1 0-1,-1 0 0,0 0 1,0 1-1,0 0 0,-11 0 1,7 1-42,6 0-11,0 0 0,0 1 1,0-1-1,0 1 0,0 0 0,0 0 1,-4 2-1,-3 0 47,3-1-34,0 0 0,0 0 0,-11 6 0,19-8-33,-1 0 1,1 0-1,0 0 1,-1 0 0,1 0-1,0 0 1,-1 0-1,1 1 1,0-1 0,-1 0-1,1 0 1,0 0-1,-1 0 1,1 0 0,0 1-1,0-1 1,-1 0-1,1 0 1,0 1 0,0-1-1,-1 0 1,1 0-1,0 1 1,0-1 0,0 0-1,0 1 1,-1-1-1,1 0 1,0 0 0,0 1-1,0-1 1,0 0-1,0 1 1,0-1 0,0 0-1,0 1 1,0-1-1,0 0 1,0 1 0,0-1-1,0 0 1,0 1-1,0-1 1,0 0 0,0 1-1,1-1 1,-1 0-1,0 1 1,0-1-1,0 0 1,0 0 0,1 1-1,-1-1 1,0 0-1,0 0 1,1 1 0,-1-1-1,0 0 1,0 0-1,1 0 1,-1 1 0,0-1-1,1 0 1,-1 0 1,21 8-1285,2 0-5130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1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33 7352,'13'-2'-7,"-7"1"-26,4-5 2,-5 2 38,6-6 18,-8 8 118,-1 0-30,5-3 10,-8 25 78,-4 14-1092,-2 6-3655</inkml:trace>
  <inkml:trace contextRef="#ctx0" brushRef="#br0" timeOffset="1">803 569 7712,'6'18'0,"2"20"0,-7-27 2,-1 0-1,0 0 1,-1 0 0,0 0 0,-1 0 0,0-1 0,-4 13-1,6-21 6,-1 0 0,0-1 0,1 1 0,-1 0-1,0-1 1,0 1 0,0-1 0,0 1 0,0-1-1,-2 3 1,-24 25 57,-51 42 0,-59 43 286,54-40-173,-86 65 5,135-114-67,-141 92-1004,84-59-4271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2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7712,'0'0'73,"8"6"-21,25 17-27,-30-20-15,0-1-1,1 1 1,-1 0-1,0 1 0,0-1 1,-1 0-1,1 1 0,-1-1 1,0 1-1,1 0 1,-2 0-1,1 0 0,0 0 1,-1 0-1,0 0 0,1 5 1,0-2 0,1 12 31,-3 123 20,0-108-26,0-5-14,0 2-4,1 0-1,2 1 1,8 39 0,5-8 39,33 89 0,-12-75-17,-25-46-15,-1 1 1,-1 0 0,8 49-1,-17-76-86,-2 5 246,-7 13-1251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2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88 111 7536,'0'-5'0,"21"-39"0,-14 33 0,-4 6 2,0 0-1,0-1 1,-1 1 0,0-1-1,0 1 1,2-12 0,-3 16 58,-2 101 44,-8-5-46,-25 69-20,24-91-85,9-71 22,0 1 1,0-1-1,0 1 1,0-1-1,-1 0 0,1 0 1,-1 0-1,1 0 0,-1 0 1,0 0-1,0 0 0,0 0 1,0 0-1,0-1 0,0 1 1,0-1-1,-1 0 0,1 0 1,0 1-1,-1-1 1,1-1-1,-1 1 0,1 0 1,-1-1-1,1 1 0,-1-1 1,0 0-1,1 0 0,-1 0 1,0 0-1,1 0 0,-6-2 1,5 0-179,-2-6 10,5 8 189,0 0-1,0 0 1,0 0 0,-1 0-1,1 0 1,0 0 0,0-1 0,0 1-1,0 0 1,0 0 0,0 0 0,0 0-1,0 0 1,0 0 0,0-1 0,0 1-1,0 0 1,0 0 0,0 0-1,0 0 1,0 0 0,0-1 0,0 1-1,0 0 1,0 0 0,0 0 0,0 0-1,0 0 1,0 0 0,1-1 0,-1 1-1,0 0 1,0 0 0,0 0-1,0 0 1,0 0 0,0 0 0,0 0-1,0 0 1,1-1 0,-1 1 0,0 0-1,0 0 1,0 0 0,6-5-122,0-1-1,0 1 1,0 0 0,1 1-1,-1 0 1,11-5 0,23-11-3334</inkml:trace>
  <inkml:trace contextRef="#ctx0" brushRef="#br0" timeOffset="1">1186 488 4312,'2'0'-87,"7"0"-2,-7 0-31,-10 15-35,6-11 117,0-1 0,-1 1 0,1-1 0,-1 0 0,1 0 0,-5 4 0,4-4 21,0 0 0,0 0-1,0 0 1,1 1 0,-1 0 0,1-1-1,-4 8 1,0 3-17,0 0-1,1 0 1,1 0-1,0 0 1,1 1-1,-2 17 1,-16 122-109,18-120 71,5 227-68,5-164 120,7 45-264,-7-68-1089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2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4664,'6'4'7,"0"0"0,0 0 0,0 0 1,13 5-1,-3 0 40,-13-7 47,1 1 15,-3-3-90,-1 1 0,0 0-1,1-1 1,-1 1 0,1-1 0,-1 0-1,1 1 1,-1-1 0,1 1 0,-1-1-1,1 0 1,-1 1 0,1-1 0,-1 0-1,1 0 1,0 1 0,-1-1-1,1 0 1,0 0 0,-1 0 0,1 0-1,0 0 1,0 0 0,91 0 578,-77 0-529,0-2 0,0 0-1,-1 0 1,1-2 0,24-8-1,-21 6-30,16-3 56,1 0 0,0 3 1,38-3-1,-22 3 15,4 0-47,238-17 318,-261 23-309,87 0 636,-119-3-578,0-10 135,0 13-254,0 0-1,-1-1 1,1 1 0,-1-1 0,1 0 0,0 1 0,0-1 0,-1 1-1,1-1 1,0 1 0,0-1 0,0 0 0,0 1 0,-1-1-1,1 1 1,0-1 0,0 0 0,0 1 0,0-1 0,0 0 0,1 1-1,-1-1 1,0 1 0,0-1 0,0 0 0,1 1 0,-1-1 0,0 0-1,14-14-325,-8 9-364,13-12-4425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2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2248,'4'3'0,"-1"1"0,0 0 0,0-1 0,0 1 0,-1 1 0,1-1-1,-1 0 1,2 6 0,9 17 9,27 29 8,-25-35 5,20 34 0,-30-43 20,0 0 0,-1 1-1,-1 0 1,0-1 0,3 27-1,-4-24-1,-1-12-8,4 30 259,-1 0 1,-1 65-1,-15 127 1117,10-203-1085,-2-1-1,-10 33 1,6-26 314,-5 33 1,12-53-478,1 0 0,-1-1 0,1 1 0,1 0 0,2 14 0,-3-21-20,3 15 222,-3-4 586,1-66-784,-8-144 11,-7 51-143,8 32-19,1 25-11,2 15-2,6 20 0,-2 45 0,0-16-3,2 0-1,12-49 1,-13 69 0,-1 0-1,0-1 0,0 1 0,-1-1 0,0 0 0,0 1 1,-1-7-1,0-7-7,1 18-2,0 1-19,0-6 13,0 5-9,-3 4 19,0 1 1,0-1-1,1 1 1,-1-1-1,1 1 1,-1 0-1,1 0 1,0 0-1,0 0 1,0 0-1,1 0 0,-1 1 1,1-1-1,-1 0 1,1 1-1,-1 6 1,-12 210-91,14-204 96,-3 68-7,5 137-13,-1-153 14,-1-41 4,-1 3-12,1 0 0,7 49 0,-6-76 10,-1 5 7,0-6 16,-5-7-1,4 4-15,1 1 1,-1 0-1,1 0 1,-1-1-1,0 1 0,1 0 1,-1-1-1,1 1 1,-1-1-1,1 1 0,-1-1 1,1 1-1,0-1 0,-1 1 1,1-1-1,-1 1 1,1-1-1,0 0 0,-1 0 1,-28-65 16,-7-39 0,29 79-9,2 0-1,0 0 1,-1-38-1,4 37-2,-4-53 47,6 53-44,-1 0-2,0 12 16,1-1 0,2-20 0,0 1 8,-1 5 50,1 1 0,1 0 1,8-33-1,-8 54-45,-1 0 0,1 0 0,1 1 0,-1-1 0,1 0 0,0 1 0,9-10 0,-12 15-17,0 1 1,0-1-1,0 1 1,0 0-1,1 0 0,-1-1 1,0 1-1,1 0 1,-1 0-1,1 0 1,-1 1-1,1-1 1,0 0-1,-1 0 1,4 0-1,-4 1-13,0 0 0,0 0 1,0 0-1,0 0 0,0 0 0,0 0 1,0 1-1,0-1 0,0 0 0,0 1 0,0-1 1,0 1-1,0-1 0,0 1 0,0-1 0,0 1 1,0-1-1,0 1 0,-1 0 0,1 0 0,0-1 1,-1 1-1,1 0 0,0 0 0,-1 0 0,1 1 1,3 6 7,0 0 1,0 0 0,-1 0-1,-1 0 1,1 1-1,-1-1 1,-1 1 0,0 0-1,0 0 1,-1 11 0,1-5-11,0 15 19,-1 0 0,-5 32-1,2-34-17,0 32 15,-3 123 0,6-102-13,0 0-4,0-14-2,0-13 0,0 21 1,0-31 7,0-42-7,1 0 0,-1 0-1,1 1 1,-1-1 0,0 0 0,0 1-1,0-1 1,-1 1 0,1-1 0,0 0-1,-1 1 1,0-1 0,1 0 0,-1 1-1,0-1 1,0 0 0,0 0 0,-1 0-1,1 0 1,-2 2 0,1 1 2,-2 0-1,-21 12 0,13-9-1306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3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28 2968,'0'0'1079,"-5"1"-949,-14 1 12,7-1 11,1 0 0,0-1 0,0-1 0,-12-1 0,-11-2 59,-171-15 733,162 15-575,1 2 1,-53 3-1,-8 7 348,66-2-359,-43 10 0,65-12-259,-1-2 1,-22 1 0,0 1-1202,19-2-4152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36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1 3768,'-47'19'0,"37"-18"0,-59 13-8,16-6 8,-137 22 72,37-7 145,0-7 233,86-16-252,-55-6-552,49 1-2293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3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 5920,'9'-4'1,"-7"3"6,0 0 2,5-2 6,-6 2 15,-3 1-28,0 1 0,0-1 0,1 1-1,-1-1 1,0 1 0,0 0 0,0-1-1,1 1 1,-1 0 0,0 0-1,1 0 1,-1 1 0,1-1 0,-1 0-1,1 1 1,-1-1 0,1 0 0,0 1-1,0 0 1,0-1 0,0 1-1,-1 2 1,-15 38 12,16-38-13,-5 18 25,1 0 0,2 0 0,-2 27 0,0-1 23,-6 28 42,7 69 12,4-125-31,6 39 0,-2-31-50,9 67 108,-11-67-96,17 124 265,-6-112-162,-10-34-76,-1 0 0,0 1 1,0-1-1,0 0 1,-1 1-1,0-1 1,0 1-1,0 8 0,-1-13 397,-3-1-332,-11 8-1060,-1 2-3866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3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54 10040,'0'0'0,"-11"-10"0,1-1-7056</inkml:trace>
  <inkml:trace contextRef="#ctx0" brushRef="#br0" timeOffset="1">1 13 2248,'0'0'0,"24"-5"-80,3-2-1072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7000,'0'0'1180,"6"-4"-568,12-7-10,0 1 0,39-16 0,-2 12-143,0 1-169,84-20 321,-57 21-520,7 3 267,-52 7-303,88-9 244,-32 3 114,95 5-1,-176 4-273,0-1-1,-1-1 1,24-4-1,-27 4-65,0-1-1,0 2 1,0-1-1,0 1 1,9 1 0,-5 2-1711,-1-1-7148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3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2424,'50'17'69,"-45"-14"30,2 3 20,-5-2 26,0 4 10,-5-3 10,-5-1-120,1 0-1,-1 0 1,0-1 0,0 0-1,-1 0 1,1-1 0,0 0-1,-1 0 1,-14 0 0,22-2-45,-2 1 36,1-1-1,-1 1 1,0-1 0,0 0 0,0 0 0,0-1 0,0 1 0,0-1 0,1 1 0,-1-1 0,0 0 0,0 0 0,1 0 0,-1 0 0,0 0 0,1-1 0,0 1 0,-1-1 0,1 0 0,0 0 0,0 0 0,0 0 0,0 0 0,0 0 0,0 0 0,0-1 0,1 1-1,-1-1 1,1 1 0,0-1 0,0 0 0,0 1 0,0-1 0,0 0 0,0-3 0,0 4 470,2 6-233,11 39-668,-3-22-2938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 3232,'5'-4'72,"2"-3"-23,-4 4-7,0 0 0,0 0 0,1 1 0,-1-1 0,0 1 0,1 0 1,0 0-1,-1 0 0,1 1 0,5-2 0,-7 2 214,-2 1-219,0 0 0,1 0 1,-1 0-1,1-1 0,-1 1 0,1 0 0,-1 0 1,1 0-1,-1 0 0,1 1 0,-1-1 0,1 0 1,-1 0-1,1 0 0,-1 0 0,1 0 0,-1 1 1,0-1-1,1 0 0,-1 0 0,1 1 1,0 1-24,-1 0 1,1 1 0,-1-1-1,1 0 1,-1 1 0,0-1 0,0 1-1,0-1 1,0 0 0,-1 1-1,1-1 1,-1 0 0,1 1 0,-1-1-1,0 0 1,0 0 0,0 0-1,0 1 1,0-1 0,0 0 0,-3 3-1,-5 4 83,0 0-1,-1-1 1,0 0-1,0-1 1,-13 7-1,20-12 55,-1-6-2,4 4-135,0 0-1,-1 0 0,1 0 1,0 0-1,-1-1 0,1 1 1,0 0-1,-1 0 0,1 0 1,0 0-1,0-1 0,-1 1 1,1 0-1,0 0 0,0-1 1,-1 1-1,1 0 0,0 0 1,0-1-1,0 1 0,-1 0 1,1-1-1,0 1 0,0 0 1,0 0-1,0-1 0,0 1 1,0 0-1,0-1 0,0 0 0,-1 0-11,1 0 16,-1 0 0,1 0 0,0 0 0,0 0 0,-1 0 0,1 0-1,0 0 1,0 0 0,0 0 0,0 0 0,0 0 0,0 0 0,0 0 0,0 0 0,1 0 0,-1 0 0,0 0 0,0 0 0,1 0 0,-1 0 0,1 0 0,-1 0 0,1 0 0,0 0 0,-1 0-1,1 1 1,0-1 0,-1 0 0,1 0 0,0 1 0,0-1 0,0 0 0,0 1 0,-1-1 0,1 1 0,0-1 0,0 1 0,2-1 0,11-3 81,1 0 1,-1 1-1,1 0 1,0 1 0,20 0-1,-29 2-68,1 1 0,-1-1 0,0 1-1,0 0 1,0 0 0,0 1 0,11 4 0,-15-5 29,-2 4-42,-1 0 0,1 1 0,-1-1 0,0 0 0,-1 0 0,1 0 0,-1 0 0,0-1 1,0 1-1,-1 0 0,1-1 0,-4 5 0,-5 5-309,1-2 0,-18 17 0,25-27 141,-37 38-4630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3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5832,'89'34'-16,"-87"-34"16,-1 1 0,1 0 0,0 0-1,-1 0 1,1 0 0,0 0 0,-1 0 0,1 0 0,-1 1 0,0-1 0,1 0 0,-1 1 0,2 2 0,-1 1 4,0-1 0,0 0 0,-1 1 0,0-1 0,1 1 1,-1 6-1,3 1 2,-3-8 9,0 0 0,0-1 0,0 1 0,-1 0 0,0 0 1,1-1-1,-1 1 0,0 0 0,-1 5 0,-4 22 55,0 0 0,-12 37-1,16-65-32,0 1-1,0-1 0,-1 1 0,0-1 0,1 0 1,-5 6-1,-25 32 145,-61 64 0,59-77 114,-153 118 90,148-115-251,-172 143-870,100-81-3744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1440,'0'0'273,"6"-1"-141,54-12 362,62-4 0,-23 16-243,-16 0-78,-62 1-155,49-5 84,83-9 20,11 3 79,-26 4-116,122-11 1,-205 14-53,256-15 20,-245 15 14,259-7 62,-262 9 119,263-10 140,-262 8 39,280-23 637,-69-1-63,-89 5-178,-3-8 642,-142 33-981,-39-1-321,-15-1-1347,-1 0-4816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5280 264 3504,'9'1'8,"-5"1"33,7 6 30,-10-8-62,-1 1 0,1-1 1,-1 1-1,0-1 0,1 1 0,-1-1 1,0 1-1,1 0 0,-1-1 1,0 1-1,0-1 0,1 1 0,-1 0 1,0-1-1,0 1 0,0-1 0,0 1 1,0 0-1,0-1 0,0 1 1,0 0-1,0-1 0,0 1 0,0 0 1,0-1-1,-1 1 0,1-1 0,0 2 1,-6 10 53,4-10-39,1-1 0,0 1 1,-1-1-1,1 0 0,-1 1 0,1-1 0,-1 0 1,0 0-1,1 0 0,-1 0 0,0 0 0,-4 1 1,-4 3 20,-4 2-14,5-2 15,0-1 0,0 0-1,-1 0 1,-9 2 0,-126 32 211,124-33-112,-38 4-1,28-6-99,-45 7 20,46-8 96,-133-7 72,128 1-59,30 3-173,-123-23 307,112 20-245,0 0 0,1-1 0,-1-1 0,1 0-1,0-1 1,-20-13 0,26 10 165,7 2-183,0 0-1,0 0 0,0 0 1,1 0-1,0 0 0,0-9 1,1 16-35,0 0 0,0 0 0,1 0 0,-1 0 0,0 0 0,0 0 0,0 0 0,1 0 0,-1 0 0,0 0 0,1 0 0,-1 0 0,1 1 0,-1-1 0,2-1 0,12-17 65,0 0 0,30-28 0,-22 30 93,128-64 68,-116 68-88,137-33 61,-136 41-75,149 11 36,-148 2-116,-4 4-31,0 1 0,50 30 0,-80-42-20,0 0 0,-1 0-1,1 1 1,0-1 0,0 1 0,-1-1 0,1 1-1,-1 0 1,3 3 0,1 3 1,0 1 0,0-1 0,-1 1 1,0 0-1,-1 0 0,0 0 0,0 1 0,-1-1 0,1 14 0,-2-22-3,-1 0 0,0 0 0,0 0-1,0 0 1,0 1 0,-1-1 0,1 0-1,0 0 1,0 0 0,-1 0 0,1 0-1,0 0 1,-1 0 0,1 0 0,-1 0-1,1 0 1,-2 2 0,-4 6 2,0 0 0,-1 0 1,-11 12-1,7-11-2,-1 0 0,0-1 0,-26 15 0,-63 26 4,-20-6-3,-23-10-2,-29-8 0,-7-7 0,10-6 1,-146-20 7,260 1 0,-69-18 4,1-12-8,102 28-2,0-2 0,-24-13-1,37 17 0,1 1-1,0-1 1,0 0-1,0-1 1,-8-9-1,13 12 1,-1 0-1,1-1 1,0 1-1,0-1 1,1 0 0,-1 0-1,1 0 1,-3-9-1,4 8 1,0-1-1,0 1 0,0-1 1,1 1-1,0 0 0,0-1 1,1-8-1,0 9 1,1 0-1,-1 0 1,1 0-1,0 0 1,0 1 0,1-1-1,0 0 1,5-7-1,-2 5 1,0 1-1,0 0 0,1 0 0,1 0 1,13-9-1,-5 5 0,1 0 0,29-12 0,-20 12 0,48-13 0,-49 18 0,1 0 0,34-1 0,-37 6 0,-1 1 0,40 5 0,-44-2 0,-1 1-1,0 1 1,0 1 0,0 0 0,-1 1 0,0 0 0,19 13-1,-33-19 1,0 0-1,0 1 1,0-1-1,-1 0 0,1 1 1,0 0-1,-1-1 1,4 5-1,5 8 0,0 0-1,-2 1 1,1 1 0,6 18-1,-14-33 1,-1 0-1,1 0 0,-1 0 1,0 0-1,0 0 0,1 0 1,-1 0-1,0 0 0,0 0 1,0 1-1,0-1 0,0 0 0,-1 0 1,1 2-1,-2 5-3,-1 1 0,1 0 0,-2-1 0,1 1 0,-1-1 0,-9 13 0,13-20 2,-1 0 0,1-1 0,-1 1 0,0 0 0,0 0 0,0 0 0,1-1 0,-1 1 0,0-1 0,0 1 0,0 0 0,0-1 0,0 0 0,-2 1 0,-125 41-58,93-34 1,-185 25-22,172-29 36,-182 0-16,188-6 37,-5-2 11,-127-13-20,147 13 25,-44-12-1,71 16 10,0 0 0,0 0 0,-1 0 0,1 0 0,0 1 0,0-1-1,0 0 1,-1 0 0,1-1 0,0 1 0,0 0 0,0 0 0,-1 0 0,1 0-1,0 0 1,0 0 0,0 0 0,-1 0 0,1 0 0,0 0 0,0 0 0,0 0-1,0-1 1,-1 1 0,1 0 0,0 0 0,0 0 0,0 0 0,0-1-1,0 1 1,0 0 0,-1 0 0,1 0 0,0 0 0,0-1 0,0 1 0,0 0-1,0 0 1,0 0 0,0-1 0,0 1 0,0 0 0,0 0 0,0 0 0,0-1-1,0 1 1,0 0 0,0 0 0,0 0 0,0-1 0,1 0-1,-1-1 1,1 0-1,-1 1 1,1-1-1,0 1 1,-1-1-1,1 1 1,0-1-1,0 1 1,0-1-1,0 1 1,3-2-1,4-4 1,0 1-1,1 0 1,16-9 0,-2 4 0,35-13 0,51-6 0,28 5 0,26 7 0,13 11 0,-2 9 0,150 28-2,-267-22-3,-20-2 3,16 2-3,-1 3 0,95 31 0,-135-38 3,83 33-19,-83-32 14,-1 0 0,0 1 1,0 0-1,-1 0 0,1 2 0,13 11 0,-24-19 6,0 0 1,0 0-1,0 0 0,0 0 1,0 0-1,0 1 1,0-1-1,1 0 0,-1 0 1,0 0-1,0 0 0,0 0 1,0 0-1,0 0 0,0 1 1,0-1-1,0 0 0,0 0 1,0 0-1,0 0 0,0 0 1,0 0-1,0 1 0,0-1 1,0 0-1,0 0 0,0 0 1,0 0-1,0 0 0,0 1 1,0-1-1,0 0 1,0 0-1,0 0 0,0 0 1,0 0-1,0 0 0,0 1 1,0-1-1,0 0 0,0 0 1,0 0-1,-1 0 0,1 0 1,0 0-1,0 0 0,0 1 1,0-1-1,0 0 0,0 0 1,-5 5-6,-1 0-1,1 0 1,0-1 0,-1 0 0,0 0-1,-9 5 1,10-6 0,-15 5-40,-103 19-22,96-26 8,17-1 44,-24 0-13,0-1 0,-51-10 0,16-4 0,61 13 25,-1-1 0,1 0 1,0 0-1,0-1 0,1 0 1,-1 0-1,-7-6 0,11 2-1,3-18 4,2 20 1,0 1 0,0 0 0,1 0 0,0 0 0,0 0 0,4-6 0,2-2 0,2 1 0,-1 1 0,2-1 0,0 2 1,14-12-1,-23 20 0,18-11 7,-8 6-4,7-3 2,0 0-1,0 1 0,1 2 1,36-11-1,-40 14 6,-3 0-4,1 1 1,0 0 0,-1 0-1,1 2 1,1 0-1,18 1 1,-21 1 4,0 0-1,0 2 1,13 3 0,-24-6-10,-1 1 1,1-1-1,0 0 1,0 1 0,-1-1-1,1 1 1,0 0-1,-1-1 1,1 1-1,-1-1 1,1 1-1,0 0 1,-1 0 0,0-1-1,1 1 1,-1 0-1,1 0 1,-1-1-1,0 1 1,0 0-1,1 0 1,-1 0 0,0 0-1,0 0 1,0-1-1,0 2 1,0 1 2,1 3 0,-1 0-1,-1 0 0,1 0 0,-1 0 1,0 1-1,0-2 0,-1 1 0,0 0 0,0 0 1,0 0-1,-4 6 0,3-9-2,1 0 1,-1 0-1,0 0 0,0 0 0,0 0 0,0-1 1,0 1-1,-1-1 0,1 0 0,-1 0 0,-6 3 1,4-2-1,2-1 1,1 1-1,-2-1 1,1 0 0,0 0-1,0-1 1,-7 2 0,1 0-1,-32 5 2,-10-6 2,-11-6-2,40 1 1,-41-10 0,59 11-2,0 0-1,1 0 0,-1-1 1,0 1-1,1-1 1,0 0-1,0 0 1,0-1-1,-4-3 1,1 0-1,1 3 1,1 0 0,0-1 0,0 0 0,0 0 1,1 0-1,-7-11 0,6 10-1,4 4 0,-1-1 0,1 0 0,0 1 0,0-1 0,0 0 0,1 0 0,-1 0 0,1 0 1,-1 0-1,1 1 0,0-1 0,0 0 0,1-6 0,-1 5 0,1 2 0,-1 1-1,0 0 1,0 0-1,0-1 1,1 1-1,-1 0 1,0 0-1,1 0 1,0 0-1,-1-1 1,1 1-1,-1 0 1,1 0-1,0 0 1,0 0-1,0 0 1,-1 1 0,1-1-1,0 0 1,0 0-1,0 1 1,2-2-1,-1 0 1,23-12 2,-12 12 5,5 3-2,1 2 0,24 5-1,-24 0 9,11 8 1,-1 2 0,0 0 0,44 40 0,-32-12-7,-28-26 13,43 87 12,-48-83-18,23 127 9,-26-120-18,1 35 0,-5-41-5,0 76 2,-11-7 2,6-72-4,-13 39 0,-18 23-1,-14 10 0,29-62 0,-27 33 0,-40 30 1,32-47 3,-80 54 0,96-79 3,-177 71 2,169-78-1,-216 61 9,206-63-3,-242 43 6,236-48 0,-247 30 8,249-33-7,-248 9 19,248-15 7,-224-18 21,231 11-8,-213-43 29,214 37-2,-193-65 38,203 60-17,-144-94 55,153 85-22,-123-136 58,127 127-78,-115-144 46,116 145-87,-102-125 32,107 129-32,-73-133 32,60 86 31,22 46-120,2 2-9,-24-43 70,-100-152 172,53 99-155,70 100-73,12 23-5,-6-2 1,4 3 0,-2 1 1,5 1-22,0 1 0,0-1 0,0 1 0,0-1 0,0 1 0,0-1 0,0 1 0,1-1 0,-1 1 0,0 0 0,0 0 0,1-1 0,-1 1 0,1 0 0,-1 0 0,0 1 0,-1 0 3,-32 40 21,1 1-1,-40 71 0,64-100-25,-13 25 14,-29 71 0,37-79-10,-1 3 22,-93 239 63,75-188-59,-33 67 129,63-146-112,-2 3 11,32-64 194,13-42-128,-26 56 3,13-71-1,-20 79-98,10-37 179,30-105 54,-35 136-201,12-39 237,39-86 0,-48 123-176,-9 22-53,1 0-1,1 0 0,0 1 1,13-19-1,9 1 45,-28 34-106,0 0 0,1 0 1,-1 0-1,0 0 0,1 0 1,-1 1-1,1 0 0,-1-1 1,1 1-1,0 0 0,0 0 1,-1 0-1,1 1 0,6-2 1,-8 2-5,0 1 1,1-1 0,-1 0 0,0 0-1,0 1 1,0-1 0,1 1-1,-1-1 1,0 1 0,0-1 0,0 1-1,0 0 1,0-1 0,0 1 0,0 0-1,0 0 1,0 0 0,1 2 0,1 0 5,26 30 39,60 68 13,-51-67-57,1-3 1,-1 0-3,-4-6-9,1-1 0,65 33 1,-87-51-3,0 0 1,1-1 0,20 5 0,20 7-26,26 10 3,-76-25 28,0 0 0,0 0 0,0 0-1,0 0 1,0 0 0,-1 1 0,1 0 0,-1-1-1,0 1 1,0 1 0,0-1 0,0 0 0,0 1 0,-1-1-1,1 1 1,1 5 0,-1-5-3,3 11-92,-6-15 99,0 0 0,0 0-1,0 0 1,0 0 0,0 0 0,0 0-1,0 0 1,0 1 0,0-1-1,0 0 1,0 0 0,0 0 0,0 0-1,0 0 1,0 0 0,0 0-1,0 0 1,0 0 0,0 1 0,0-1-1,-1 0 1,1 0 0,0 0-1,0 0 1,0 0 0,0 0 0,0 0-1,0 0 1,0 0 0,0 0 0,0 0-1,0 0 1,-1 0 0,1 0-1,0 0 1,0 0 0,0 0 0,0 0-1,0 0 1,0 0 0,0 0-1,0 0 1,-1 0 0,1 0 0,0 0-1,0 0 1,0 0 0,0 0-1,0 0 1,0 0 0,0 0 0,0 0-1,-1 0 1,-14-11-1708,-4-7-6653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4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3592,'12'-1'414,"29"0"605,-42 17-756,1-13-220,-1 1 0,1 0 0,0 0 0,0-1 0,1 1 0,-1 0-1,3 6 1,3 26 111,-4 17-27,7 63 94,8-46-113,-3-2 2,-12-58-88,-1 1 0,0 0 0,0-1 0,-1 1-1,-2 13 1,-14 27 65,14-47-67,1-1-13,0 0 1,0 1 0,0-1 0,1 0-1,-1 0 1,1 1 0,0-1-1,0 0 1,0 1 0,0-1 0,1 0-1,-1 1 1,1-1 0,0 0-1,-1 0 1,4 7 0,1 1 56,0 0 0,-1 1 0,0 0 0,-1 0 1,-1 0-1,0 0 0,0 0 0,-1 15 0,0-24 32,1 5 7,-2-6 2,-13 5-721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4128,'-2'11'0,"3"2"0,9 5-6,1-1 1,1 0-1,0 0 0,21 20 1,-29-31 0,1 0 1,-1 1-1,0-1 1,0 1-1,-1 0 1,0 0-1,0 0 1,-1 1-1,0-1 1,0 1-1,-1-1 0,1 10 1,5 21-10,12 11 4,-10-15 9,-9-31 1,1 0 0,-1 0 0,0-1 0,0 1 0,0 0 0,-1 0 0,1 0 0,-1 0 0,-1 4 0,1-3 0,-1 0 1,0-1-1,0 0 1,-1 1-1,1-1 1,-1 0-1,0 0 0,0-1 1,0 1-1,0-1 1,0 1-1,0-1 1,-5 3-1,-45 19 9,42-20 7,0-1 0,1-1 0,-1 0 0,0 0 0,0-1 0,0-1 0,0 1 0,0-2 0,0 0 0,0 0 0,-13-3 0,21 3 58,3-2 5,4-57 206,-4 59-274,0-1-1,0 0 0,0 1 1,1-1-1,-1 0 0,1 1 1,-1-1-1,1 1 0,-1-1 1,1 1-1,0-1 0,0 1 1,0-1-1,0 1 1,0 0-1,0 0 0,0-1 1,2 0-1,1-3 13,2-1 1,-3 3-1,0 0 0,0 0 0,1 0 0,0 0 0,-1 0 0,1 1 0,7-4 0,3-1-39,1 0 0,-1 1-1,1 1 1,22-6 0,-24 9-3104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5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2968,'35'13'0,"-10"-3"0,-3 4 0,-16-8 0,-1 0 0,0 0 0,0 1 1,0 0-1,6 14 0,-7-14 4,5 10 7,-1-1-1,-1 2 1,-1-1 0,0 1-1,3 18 1,-5-19 4,2 11 86,-4-14-50,2 12 30,-2 1 0,0 0 0,-3 39 0,-4-10 78,-6 127 739,19-64-215,-8-112-681,1 16 172,6 41-1,-5-56-46,-2-6-116,1-1 1,-1 1-1,0-1 0,0 1 1,0 0-1,0-1 1,0 1-1,0 0 1,0-1-1,-1 1 0,1 0 1,-1-1-1,1 1 1,-1-1-1,1 1 0,-1-1 1,-2 3-1,1 1 16,-6 4-683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5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3416,'38'-15'976,"0"1"-1,2 3 1,43-8-1,-70 17-945,54-3 38,128 2 14,-115 1-59,154-1 128,-152-5 115,57-2 1084,-114 10-944,-20 1-260,6 5-1201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5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51 4664,'-1'-3'56,"-1"-8"9,1 9-49,0 0-1,1 0 1,-1 1-1,0-1 1,0 0-1,-1 1 1,1-1-1,0 1 1,0 0-1,-1-1 1,1 1-1,-1 0 1,1 0-1,-1 0 1,-2-2-1,-23-8 97,24 10-64,-5 1 19,3 3 18,2 4-62,-1 0 0,1 0 0,0 0 0,1 0 0,-1 0 0,1 0 0,1 1 0,0-1 0,0 1 0,0-1 0,1 10 0,0 17 82,4 38-1,6 12-6,8 58-6,-11-67 17,-6-49-92,3 61 45,0-56-14,15 59 0,-10-41 48,2 52 0,-11-94-123,4 10 89,4 17-621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9776,'1'3'0,"-5"15"30,-6-1 120,9-14-125,-1-1-1,1 0 1,0 1-1,0-1 1,0 1-1,0-1 1,0 1-1,0-1 1,0 5-1,-15 84 383,-17 41-177,17-73 3,2-1-1,-8 84 1,-5 198 791,27-321-823,1-1 0,5 27 0,-3-25-132,-3-14-19,1 0 1,0 0-1,0 0 1,1 0 0,-1 0-1,1 0 1,1-1-1,-1 1 1,1-1 0,0 1-1,0-1 1,0 0-1,1 0 1,0 0 0,0-1-1,0 0 1,0 1-1,1-1 1,6 4 0,-9-7-33,1 0 1,0 0 0,-1 0-1,1-1 1,0 1 0,0-1-1,0 1 1,0-1 0,-1 0-1,1 0 1,0 0 0,0-1-1,0 1 1,0 0-1,-1-1 1,4-1 0,-2 1 2,3-1 6,-1 0 0,1-1 0,0 1 0,-1-2 1,0 1-1,1-1 0,-1 0 0,5-4 0,-3 2-13,-1 1-51,1-1 0,-1 0 0,0 0 0,-1-1 0,0 0 0,0 0 0,0 0 1,4-9-1,3-3-1323,21-28-7580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5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173 226 6280,'31'-17'-171,"-30"16"166,-1 0-1,1 1 1,0-1-1,-1 0 1,1 0 0,-1 0-1,1 0 1,-1 0-1,1 0 1,-1 0-1,1 0 1,-1 0 0,0 1-1,0-2 1,0 1-1,1 0 1,-1 0-1,0 0 1,0 0 0,0 0-1,-1 0 1,1 0-1,0 0 1,-1-1-1,-7-26-26,6 22 25,2 4 8,-1 1-1,1 0 0,-1 0 0,1-1 0,-1 1 0,0 0 1,1 0-1,-1 0 0,0-1 0,0 1 0,0 0 0,0 0 0,0 0 1,0 1-1,0-1 0,0 0 0,0 0 0,-1 0 0,1 1 1,0-1-1,0 1 0,-1-1 0,1 1 0,0-1 0,-1 1 0,1 0 1,-1 0-1,1 0 0,0 0 0,-1 0 0,1 0 0,-1 0 0,1 0 1,-2 1-1,-8 0 25,1 1-1,0 1 1,-16 6 0,10-4 18,-60 10 325,74-15-193,-1 1 4,-4 3-44,9-2 213,25-5-110,44-14-50,144-32 257,-127 30-242,113-24 317,-106 33-320,-72 8-156,35-3 487,77-15 1,-133 19-351,8 1 235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5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78 2872,'-2'2'54,"2"-1"-37,-1 0-1,1-1 0,-1 1 1,1-1-1,-1 1 0,1-1 1,-1 1-1,0-1 0,1 0 1,-1 1-1,0-1 0,1 0 1,-1 1-1,0-1 0,1 0 1,-1 0-1,0 1 0,0-1 1,1 0-1,-1 0 0,0 0 1,0 0-1,1 0 0,-3-1 1,0 1 281,-4-3 17,6 2 522,-7 4-559,7-3-242,0 0 1,0 0 0,1 0 0,-1 0-1,0 0 1,0 1 0,1-1 0,-1 0-1,0 0 1,1 1 0,-1-1 0,0 0-1,1 1 1,-1-1 0,0 1 0,1-1-1,-1 1 1,1-1 0,-1 1 0,1-1-1,-1 1 1,0 1 0,1-1-10,0 0 1,0 0 0,0 0-1,0 0 1,0 0-1,0 0 1,0 1-1,0-1 1,-1 0-1,1 0 1,0 0 0,-1 0-1,1 0 1,-1 0-1,0 0 1,1 0-1,-1 0 1,1 0 0,-2 0-1,1 0-10,0-1 0,-1 1-1,1-1 1,0 1 0,0-1 0,-1 0-1,1 1 1,0-1 0,-1 0-1,1 0 1,0 0 0,-1 0 0,1 0-1,0 0 1,-1-1 0,1 1 0,0 0-1,-2-1 1,2 1 1,1 0-1,-1-1 1,0 1-1,0 0 1,1 0-1,-1 0 1,0-1-1,0 1 0,1 0 1,-1-1-1,0 1 1,1-1-1,-1 1 1,1-1-1,-1 1 1,1-1-1,-1 1 1,1-1-1,-1 1 1,1-1-1,-1 0 1,1 1-1,0-1 1,-1 0-1,1 1 1,-1-2-1,1 0 14,0 1 0,0 0-1,1-1 1,-1 1 0,0 0-1,0 0 1,1-1 0,-1 1-1,1 0 1,-1 0 0,1 0-1,0-1 1,1-1 0,1-1 41,1-1 0,0 1 0,0 0 1,8-7-1,51-27 589,-59 36-514,5-2-5,-5 2-4,4-3-4,-6 3 477,-30-1 285,27 3-618,3 0 15,0 0-281,0 2-6,6 7-1344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0:5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939 25 4488,'-30'35'-135,"29"-33"-57,-13 5-173,-23 36 256,34-38 104,2-4 5,1 0 0,0-1 0,-1 1 0,1-1 0,-1 1 0,1-1-1,-1 1 1,1-1 0,-1 1 0,1-1 0,-1 1 0,0-1 0,1 0 0,-1 1 0,0-1 0,1 0 0,-1 1 0,0-1 0,1 0 0,-1 0 0,0 0-1,0 0 1,0 0 0,-11 4 0,9-2-7,-1-1 0,0 0-1,0 0 1,0 0 0,0-1 0,0 1 0,0-1-1,0 0 1,0 0 0,0 0 0,0 0 0,0-1-1,0 0 1,0 0 0,1 0 0,-1 0 0,-4-2 0,-9-10 1,15 11 9,0 0 17,1-1 0,1-3 68,0 1 1,0-1 0,0 0-1,1 1 1,-1-1-1,1 1 1,1-1 0,-1 1-1,1 0 1,0-1-1,0 1 1,1 0-1,-1 0 1,1 1 0,5-7-1,-5 9 90,0-1 0,1 1 0,0 0 0,-1 1 0,1-1 0,0 1 0,0 0 0,-1 0 0,1 0 0,0 0 0,0 1 0,0-1 0,8 1 0,-5 1 8,0-1 0,0 1 0,-1 1 0,1-1 0,12 5 0,-17-5 1,-1-1-175,-1 1 1,1-1 0,-1 0-1,1 1 1,0-1 0,-1 0 0,1 1-1,-1-1 1,1 1 0,-1-1-1,1 1 1,-1-1 0,0 1-1,1-1 1,-1 1 0,0 0-1,1-1 1,-1 1 0,0-1-1,1 1 1,-1 0 0,0-1-1,0 1 1,0 0 0,0 0-1,0-1 1,0 1 0,0 0 0,0-1-1,0 1 1,0 0 0,0-1-1,-1 2 1,-2 28 253,2-25-253,0 27 128,1-20-107,-1-1-1,-3 23 1,-11 19-1,-24 61 0,22-72-23,-2 0 0,-32 53-1,38-72-7,9-16 0,0 0-1,0-1 1,-1 0-1,-5 7 1,-76 83 10,-15-6-5,91-81-1,0-1 1,-16 9 0,-265 136-1143,125-80-4664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2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53 231 3232,'0'0'41,"-5"-1"-2,-20-3 338,23 2-74,-3-7 9,2 5-63,-4-3-9,6 6 262,0 1-489,1-1 1,0 1-1,-1 0 1,1 0 0,0 0-1,0 0 1,-1-1 0,1 1-1,0 0 1,0 0-1,0-1 1,-1 1 0,1 0-1,0 0 1,0-1 0,0 1-1,0 0 1,-1 0 0,1-1-1,0 1 1,0 0-1,0-1 1,0 1 0,0 0-1,0-1 1,0 1 0,0 0-1,0 0 1,0-1-1,0 1 1,0 0 0,0-1-1,0 1 1,1-1-3,-1 0 0,1 1 1,-1-1-1,1 1 0,-1-1 0,1 0 0,0 1 1,-1-1-1,1 1 0,0 0 0,-1-1 0,1 1 1,0-1-1,-1 1 0,1 0 0,0 0 0,0-1 1,-1 1-1,1 0 0,1 0 0,24-6 142,59-7 78,89-4-15,-134 14-49,264-27 289,-209 22-410,-56 4 68,172-19 166,-75 11 260,-135 12-534,-1 0 0,0 0 0,1 0 1,-1 0-1,0 0 0,0 0 0,1 0 1,-1 0-1,0 0 0,1 0 0,-1 0 1,0 0-1,1 0 0,-1 0 0,0 0 1,1 0-1,-1 0 0,0 0 0,0-1 1,1 1-1,-1 0 0,0 0 0,1 0 1,-1 0-1,0-1 0,0 1 0,0 0 1,1 0-1,-1-1 0,0 1 0,0 0 1,0 0-1,1-1 0,-1 1 0,0 0 1,0-1-1,0 1 0,0 0 0,0-1 1,0 1-1,-11-9 102,-14-3-60,12 7-3,0 0-1,0 1 1,0 1 0,0 0 0,-23-1 0,20 2-22,-4-1 48,-1 0 1,-36 2 0,-13 0 29,-158-6 156,226 7-250,1 4 1,-4 19-2,2-13-4,2-1-1,-1 1 1,1-1 0,1 1-1,0 15 1,3 17 2,13 65 1,-10-83 1,11 32 0,-7-25-5,12 40 3,-15-42 10,36 224 38,-38-225-49,-1-7 3,1-1 0,8 19 0,40 111 42,-47-133-22,-2 1 0,0-1 0,3 25 0,-7-41-21,0 1 1,1-1-1,-1 0 1,0 1-1,0-1 0,0 1 1,0-1-1,0 0 1,-1 1-1,1-1 0,0 0 1,0 1-1,-1-1 1,1 0-1,-1 0 1,0 1-1,1-1 0,-1 0 1,0 0-1,-1 2 1,0-2 1,0 0 0,0 0-1,-1 0 1,1 0 0,0 0 0,0-1 0,-1 1 0,1-1 0,-1 1 0,1-1 0,-4 0 0,-11 0 13,0 0 0,0-1-1,0-1 1,0-1-1,0-1 1,-20-6 0,-67-14 33,47 13-34,52 10-16,0 0 0,0-1 0,0 1 1,1-1-1,-1 0 0,0 0 0,1-1 1,0 1-1,-1-1 0,1 0 0,0 0 1,1-1-1,-1 1 0,0-1 0,-3-5 1,7 2 17,3 2-16,0-1 0,1 1 0,-1 0 0,1 0 0,0 0 0,0 0-1,1 1 1,-1-1 0,1 1 0,0 0 0,0 1 0,7-5 0,37-23 40,85-41-1,-41 36-22,68-17-4,-78 32 11,-55 15-24,68-14 16,2 4 56,-93 15-50,2-3 4,-5 4 193,12-1-166,-7 6-39,0 0 0,-1 1 0,0 0 0,0 1-1,-1-1 1,7 12 0,-10-17-21,8 13 13,23 38 87,-6 1 74,33 96 0,-55-133-151,-3-10 5,0 1 0,-1-1-1,1 1 1,-1 0 0,-1 7 0,2-4 16,-1-7-19,0 1 1,-1-1-1,1 1 0,-1-1 1,1 1-1,-1-1 0,-1 1 1,1 0-1,0-1 1,-1 1-1,0-1 0,1 1 1,-1-1-1,-1 1 0,1-1 1,0 0-1,-1 0 0,0 1 1,0-1-1,0 0 1,0 0-1,0-1 0,-6 6 1,8-8-23,0 0 0,0 0 0,0 0 0,0 0 0,0 0 0,0 0 0,0 0 0,0 0 0,0 1 1,0-1-1,0 0 0,-1 0 0,1 0 0,0 0 0,0 0 0,0 0 0,0 0 0,0 0 0,0 0 1,0 0-1,0 0 0,0 0 0,-1 0 0,1 0 0,0 0 0,0 0 0,0 0 0,0 0 0,0 0 1,0 0-1,0 0 0,0 0 0,0-1 0,0 1 0,0 0 0,-1 0 0,1 0 0,0 0 0,0 0 0,0 0 1,0 0-1,0 0 0,0 0 0,0 0 0,0 0 0,0 0 0,0 0 0,0-1 0,0 1 0,0 0 1,0 0-1,0 0 0,0 0 0,0 0 0,0 0 0,0 0 0,0 0 0,0 0 0,0 0 0,0-1 1,0 1-1,-3-4 7,1-1 1,-1 1 0,1-1-1,0 0 1,0 0 0,1 0-1,0 0 1,0 0 0,0 0-1,0 0 1,1-7 0,-6-99 36,7 85-31,1 1 1,0-1-1,13-46 1,-10 48-10,4-5 15,6-3-11,2 1-1,25-36 1,-23 48 6,6 1-7,1 2 0,31-14 0,-36 23 0,-1 5-3,1 0 1,26 2-1,-32 5 3,15 16 4,-26-16-11,0 0-1,0 0 1,-1 0 0,1 0-1,4 11 1,0 2 2,-1 0-1,-1 1 1,0-1-1,-2 1 1,4 34-1,-7-51-1,6 35 3,10 65 19,-15-89-19,-1 1 0,0 0 0,-1-1 0,0 1 0,-4 16 0,-2-7 29,6-21-32,-1 0 0,0 1 0,1-1 1,0 0-1,-1 0 0,1 1 0,0-1 1,0 0-1,1 3 0,-1-5-1,0 1 0,0-1 0,0 0 0,0 0 1,0 0-1,0 0 0,0 0 0,0 0 0,0 0 0,0 0 0,0 0 0,0 1 1,0-1-1,0 0 0,0 0 0,0 0 0,0 0 0,0 0 0,0 0 1,0 0-1,0 0 0,0 0 0,0 0 0,0 0 0,0 1 0,0-1 0,1 0 1,-1 0-1,0 0 0,0 0 0,0 0 0,0 0 0,0 0 0,0 0 0,0 0 1,0 0-1,0 0 0,1 0 0,-1 0 0,0 0 0,0 0 0,0 0 0,0 0 1,0 0-1,0 0 0,0 0 0,0 0 0,0 0 0,1 0 0,-1 0 1,0 0-1,0 0 0,0 0 0,0 0 0,0 0 0,0-1 0,0 1 0,0 0 1,0 0-1,0 0 0,1 0 0,6-2-160,1-1 0,0 0 0,0-1 0,-1 0-1,10-6 1,-11 7-388,37-24-7072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23 9328,'-9'-4'-1,"0"0"0,0 1 0,-1 0 0,1 1 0,0 0 0,-1 1 1,0 0-1,-13 0 0,11 0-1,-8 1 0,-1 0-1,1 2 0,0 0 1,-26 6-1,25-4 4,-128 28 37,116-24-29,-1 2 38,-120 61 38,130-53 62,-7 14-47,-33 45 0,51-53 21,0 20-43,-10 49 0,23-91-75,0 0-1,-1 0 1,1 0-1,0 0 1,0 0-1,0 0 1,0 0-1,0 0 1,1 1-1,0 2 1,-1-5-3,3 13 11,0-1-1,10 24 1,-8-27-10,-1-1 0,2 1 0,-1-1 0,1 0 1,13 13-1,-7-11-150,1 0 0,-1-1 0,2 0 0,-1 0 0,1-2 0,0 0 0,28 10 0,33 13-5811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1 573 7896,'7'-2'1,"0"-1"0,1 0 0,-1 0 0,-1-1-1,12-6 1,-10 3 11,23-14 116,-25 17-21,0-1-1,0 1 0,1 1 1,9-6-1,16-1 150,-22 8 114,1-1 0,-1-1 0,0 0 0,0 0 0,14-9 0,-20 10-316,-1 0 0,0 0-1,0-1 1,0 1 0,-1-1 0,1 1-1,-1-1 1,0 0 0,0 0 0,0 0-1,0 0 1,-1 0 0,0 0 0,0 0 0,0 0-1,0-1 1,-1 1 0,1-8 0,0 5-8,-1 1 1,2-1-1,-1 0 1,1 0 0,5-11-1,-7 17-41,1-1 0,0 1 1,0 0-1,0 0 0,0 0 0,1 0 0,-1 0 0,0 0 0,0 0 0,0 0 0,1 1 0,-1-1 1,1 0-1,-1 1 0,0-1 0,1 1 0,2-1 0,27-3 30,-29 4-30,8 0 4,0 0-1,0 0 0,0 1 0,17 4 1,5 8-5,-3 11-4,-2 10 0,-10-6-12,-2 0 0,-1 1 1,19 59-1,-22-56-20,-10-29-1,1 0-8,-2-3 41,0 1-1,0-1 0,0 0 0,0 0 0,0 1 0,0-1 1,0 0-1,0 0 0,1 1 0,-1-1 0,0 0 0,0 0 1,0 1-1,0-1 0,0 0 0,1 0 0,-1 0 0,0 1 1,0-1-1,0 0 0,0 0 0,1 0 0,-1 0 0,0 1 1,0-1-1,1 0 0,-1 0 0,0 0 0,0 0 0,1 0 0,-1 0 1,0 0-1,0 0 0,1 0 0,-1 0 0,0 0 0,1 0 1,48-55-71,-20 26 45,2 1 0,43-31 1,-55 45 22,35-20-13,-29 20 14,102-56-31,-126 69 33,1 1-1,-1-1 1,1 1-1,0-1 1,-1 1 0,1 0-1,0 0 1,-1-1-1,1 1 1,0 0-1,-1 1 1,1-1-1,0 0 1,-1 0-1,1 1 1,0-1 0,-1 1-1,1-1 1,-1 1-1,1 0 1,-1 0-1,1-1 1,-1 1-1,2 2 1,4 2-4,-1 1 0,0 1-1,10 12 1,9 9-13,-12-16 8,29 21 1,-26-28 8,-13-5 2,1 1 1,-1-1-1,1 0 0,-1-1 1,1 1-1,-1 0 1,1-1-1,-1 0 1,1 0-1,-1 0 1,5-3-1,-6 4-1,0-1 1,-1 0-1,1 0 1,-1 0-1,1 0 1,-1 0-1,0-1 1,1 1-1,-1 0 1,0-1-1,0 1 1,0-1-1,0 1 1,0-1-1,0 1 1,0-1-1,-1 0 1,1 1-1,-1-1 1,1 0-1,-1 0 1,1 1-1,-1-1 1,0-2-1,0 0 5,-1 0 0,0 0 0,0 0 0,0 0 0,-1 0 0,1 0-1,-1 0 1,0 1 0,0-1 0,0 1 0,0-1 0,-1 1 0,1 0 0,-1 0 0,0 0-1,0 0 1,-5-3 0,2 1-2,1 0 3,-1 0 0,0 1 1,0 0-1,-1 0 0,1 1 1,-1-1-1,0 2 0,0-1 1,0 1-1,0 0 1,-8-1-1,7 1-1,-12-1 28,-88 10 11,86-1-17,3 2-17,1 0-1,0 2 1,-24 16 0,29-12 10,7-4-16,1 0 1,0 0-1,1 1 0,0-1 1,-4 16-1,8-25-5,0 0 1,-1 0 0,1 0-1,0 0 1,0 0-1,0 0 1,0 0-1,0 0 1,0 0-1,0 0 1,1 0-1,-1 0 1,0 0-1,1 1 1,18 41 11,-15-35-11,1-1-1,1 0 1,-1 0 0,1 0-1,10 9 1,-7-9 0,-1-1 0,1 0 0,0 0 0,0-1-1,13 6 1,-7-5 0,1-1 0,-1 0-1,23 3 1,-15-5 2,49 2-1,-45-6 0,49-7-1,-39 0 2,42-13-1,46-25 0,-75 27-3,-1 0-1,-1-2-1,52-32 1,-68 33-4,51-45 1,-68 47-7,14-28 4,-25 37 8,0 0-1,-1 0 1,0-1 0,2-9 0,-3 7 0,0 1 0,-2-1 0,1 0 1,-1 1-1,-3-20 0,3 31 0,0-1 1,0 0-1,0 1 0,0-1 1,-1 0-1,1 1 0,0-1 1,0 1-1,0-1 0,-1 1 1,1-1-1,0 0 1,-1 1-1,1-1 0,0 1 1,-1-1-1,1 1 0,-1-1 1,-5-4 1,0 0 0,0 1 0,-1-1 0,0 1 0,1 1 0,-13-6 0,18 9 0,0 0 0,1-1 0,-1 1 0,0 0 0,0 0 1,0-1-1,0 1 0,1 0 0,-1 0 0,0 0 0,0 0 0,0 0 0,0 0 0,1 0 0,-1 1 0,-1-1 0,-10 4 10,-1 0 0,1 1 0,0 0 0,-19 12 0,15-4 56,-4 6-22,2 1 0,1 0 0,0 1 0,-25 44 1,42-65-46,0 1 0,0-1 0,0 0 0,0 0 0,-1 1 1,1-1-1,0 0 0,0 0 0,0 1 0,0-1 1,0 0-1,0 0 0,0 1 0,0-1 0,0 0 0,0 0 1,0 1-1,0-1 0,0 0 0,0 1 0,0-1 0,0 0 1,0 0-1,0 1 0,1-1 0,-1 0 0,0 0 1,0 1-1,0-1 0,0 0 0,1 0 0,-1 0 0,0 1 1,8 8 11,-1 1 0,2-1 0,14 13 0,-8-12 8,-6-5-11,-3-1-7,1-1 0,-1 0 0,1 0 0,0 0 0,0 0 0,0-1 0,0 0 0,0-1 0,1 0 0,-1 0 1,10 0-1,26-4 10,7-10-10,-42 11-5,-1 0 0,0 0 1,0-1-1,1-1 1,-2 1-1,1-1 0,0 0 1,-1 0-1,0-1 0,0 0 1,0 0-1,0 0 1,-1-1-1,0 0 0,0 0 1,-1 0-1,0-1 1,5-9-1,8-19-22,-16 33-9,4-6-81,-4 14 104,0-1-1,0 1 1,1 0-1,-1-1 1,1 1-1,0-1 1,1 0-1,-1 0 1,1 0-1,0 0 0,0 0 1,1 0-1,-1-1 1,1 0-1,0 1 1,0-1-1,1-1 1,5 5-1,4-1-34,7-1 23,1-1 1,0-1-1,0-1 0,0-1 0,0-1 1,22-2-1,-26 0 13,-8 0-5,0-1 0,0 1-1,0-1 1,14-5 0,-1 0-24,0-1 0,0-1 0,0-1-1,30-19 1,-45 23 27,-2 1-8,-1 1 0,1-1 0,-2 0 0,9-11 0,107-133-151,-119 148 170,0 0-1,0 0 1,0 0-1,-1 0 0,1 0 1,0 0-1,0 0 1,0 0-1,1 0 0,-1 1 1,0-1-1,0 0 1,0 1-1,1-1 0,-1 1 1,0-1-1,0 1 1,1-1-1,1 1 0,2-1 0,-2 0 1,0 1 0,0-1 0,0 1-1,0 0 1,0 0 0,0 0 0,0 0 0,4 1 0,1 2 0,0 0 0,0 0 0,0 1 1,-1-1-1,0 2 0,0-1 0,0 1 0,10 9 1,-15-12-1,7 6 5,0 1 0,0 0 0,0 0 0,-2 1 0,1 0 0,-1 1 0,11 21 0,-13-23-1,0 0 5,-1 0 0,0 1 0,0 0 1,-1 0-1,0 0 0,-1 0 0,0 0 0,1 20 0,-2-22-5,-1 5 4,1 0 1,-2-1-1,0 1 1,0-1-1,-6 22 1,3-16-4,2-6 3,-1 0 1,0-1-1,-1 1 1,-11 21 0,9-19-6,5-12 0,0 1 0,0 0-1,0-1 1,-1 1-1,1-1 1,-1 1 0,1-1-1,-4 4 1,1-2 0,-7 5 1,10-9-1,0-4-1,4-22 0,-2 21-2,1-1 0,0 1 0,1-1 0,3-7 0,21-25 0,-17 28 0,-1 1 0,15-11 0,33-20 0,7 1 0,6 0 0,-51 29-2,1-1 4,0 1 0,28-9 0,-40 16 0,0 1 0,0 0-1,0 1 1,0 0 0,0 0 0,0 0 0,0 1-1,0 1 1,0-1 0,14 4 0,91 36 20,-76-30-19,11-5 2,9 0-2,7-3 2,-1-4-2,-51 1-1,0 0 0,0-1 0,-1 0 0,1-1 0,-1 0 0,0-1 0,0 0 0,0-1 0,0 0 0,-1-1 1,0 0-1,13-10 0,-16 6 19,0-4-9,-2 0 1,6-22-1,-12 22 22,-3 0-25,-1 1 0,0 0 0,-1 0 0,-10-15 0,3 13 19,1 7-21,-1 0 1,0 0-1,0 2 0,-1-1 1,-18-5-1,30 12-5,0-1 1,0 1-1,0-1 1,0 1-1,0 0 0,0 0 1,0 0-1,0 0 1,0 0-1,-2 0 1,-33 6 15,-61 18 0,95-23-15,0 0 0,0 0 0,0 0 0,0 1 0,0-1 0,-5 4 0,-23 19 14,-44 41-1,59-44-2,-34 82 3,46-83-10,6 33-1,0-42-5,0 0-1,1-1 1,0 1-1,6 12 1,-2-7 1,1-1 0,17 25-1,-13-24 0,0 0-1,26 24 1,-11-18-2,2-1 1,0-1 0,61 30-1,-84-47 0,0 0 0,0-1 0,0 0 0,8 2 0,85 20 0,-71-19 1,0-1 0,38-1 0,-14-6-378,1-3 0,-2-1 0,57-16 0,27-8-7182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30 10312,'0'0'200,"1"-5"-34,2 1-132,-2 2-6,-1 1 1,1-1-1,0 1 1,-1-1-1,1 1 1,-1-1-1,1 0 1,-1 1-1,0-1 1,1-3 292,-4 8-126,0-1-184,0 0 0,1 0 0,-1 0 0,1 1 0,-1-1 0,1 1 0,0 0 0,0 0 0,0-1-1,1 1 1,-1 1 0,1-1 0,-1 0 0,1 0 0,0 0 0,0 1 0,1-1 0,-1 5 0,-17 114 29,15-102-32,2 37 0,1-25-4,-2 61-1,7 5-3,10 11 0,38 100-2,-40-173-4,-4-12-3,9 20-26,35 65 0,3-18-1405,-30-54-5433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2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8520,'0'-3'2,"0"0"-1,1 0 1,-1 1 0,1-1 0,0 0 0,-1 1 0,1-1 0,0 0-1,0 1 1,1-1 0,-1 1 0,0 0 0,1-1 0,0 1-1,-1 0 1,1 0 0,0 0 0,0 0 0,0 0 0,1 1 0,-1-1-1,0 0 1,5-1 0,6-4 13,1 2 0,-1 0-1,25-5 1,-27 7-12,70-16 40,-44 10 145,164-34 84,-160 34-64,172-40 87,-171 39-94,137-44 67,-151 42-161,79-54 31,-92 52-84,-10 9-40,3-5-4,1 0 0,-2 0-1,1-1 1,-1 0 0,-1-1 0,0 1 0,5-15 0,-6 5-6,-6 18-2,-2 7 0,-5 9 1,4-3-4,-8 28-5,6-4 0,0-1 0,2 1 0,1 44 0,3-60 4,1-8-2,-1-1-1,1 1 1,1-1-1,3 12 1,6 21-14,3-1 0,28 63-1,-36-93 17,-1 0-3,1-1 0,14 17 0,21 27-6,-39-52 11,-1-1-1,1 1 0,0-1 0,-1 1 0,1-1 1,0 1-1,0-1 0,0 0 0,0 0 0,0 0 1,1 0-1,-1-1 0,0 1 0,0 0 1,1-1-1,-1 0 0,0 1 0,0-1 0,3 0 1,-2 0-2,-1 0 1,0 0 0,1 0-1,-1 0 1,0 0 0,0-1 0,0 1 0,0 0-1,1-1 1,-1 0 0,0 0 0,0 1 0,0-1-1,0 0 1,2-2 0,5-3-1,40-23 1,-31 15 1,-1-1 0,-1 0 0,14-18 0,42-39 64,-68 69-54,-1 0 0,0 0 1,1 1-1,0-1 0,-1 1 1,1 0-1,0 0 0,0 0 1,0 0-1,0 1 0,1-1 1,-1 1-1,0 1 0,1-1 1,3 0-1,18 6 11,-16 1 33,4 9-28,0 2-1,-2-1 1,0 1 0,14 27 0,-19-31-16,0-1-1,1 0 1,1 0-1,18 19 1,-24-29-9,0 0 0,1-1 0,-1 1-1,0-1 1,1 0 0,-1 0 0,1-1 0,-1 1 0,1 0 0,-1-1 0,1 0-1,-1 0 1,1 0 0,-1-1 0,1 1 0,3-2 0,-2 2 0,-1 0 1,1-1 1,-1 1-1,1-1 1,-1 0-1,1 0 0,6-3 1,1 0 0,33-14 0,-1-5-3,-5-1 0,23-18 0,-42 28 0,0 6 0,8 6 0,9 8 0,36 15-10,-50-13 4,0-2 0,1 0-1,26 2 1,-43-8 4,-1-1 0,1 1 0,0-2 0,-1 1 1,1-1-1,-1 0 0,1 0 0,-1 0 0,0-1 0,8-5 0,-5 4 0,-1 0 0,0 0 0,0-1 0,0 0 0,0 0 0,-1 0 0,11-11 0,-9 8 0,-8 7 2,0 0 0,0 0-1,1 0 1,-1 0 0,0-1-1,0 1 1,0 0 0,-1 0-1,1-1 1,0 1 0,0-1-1,-1 1 1,1 0 0,-1-1-1,1 1 1,-1-1 0,1-2-1,0-3 1,0 3 0,0-1 0,-1 0 0,1 1 0,-1-1 0,-1-9 0,1 8 0,-1 1 0,-1-1 0,1 1 0,-1-1 0,-3-8 0,2 9 0,0 0 0,0 0 0,0 0 0,0 1 0,-9-9 0,7 8 0,0 0 0,-1 1 0,1 0 0,-13-7 0,9 7 0,-1-1 0,-19-4 0,18 5 0,-1 2 0,-20-3 0,21 5 0,0 0 0,0 0 1,-14 3-1,12 0 1,0 0 0,1 1 0,-1 1 1,1 0-1,0 1 0,-12 8 0,22-14 0,1 1-1,-1 0 1,1 0-1,0 0 1,-1 0 0,1 0-1,0 1 1,0-1-1,0 0 1,-2 3 0,-12 20 2,1 0 1,-15 35-1,22-33 11,3 19-4,2 62 0,3-103-7,-1 0-1,0-1 1,1 1 0,0 0 0,0 0 0,1 4 0,-2-8-3,6 16 6,0 1 1,11 21 0,-8-24-4,0 0 0,18 19 0,-27-33-3,2 3 4,0 0 0,1 0-1,0-1 1,-1 1 0,1-1 0,4 3 0,35 21 13,59 27 0,-67-42-2,207 19-1284,-95-19-5191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8968,'0'0'0,"12"10"216,-10 2-216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5472,'5'4'0,"-1"-1"4,0 0-1,0 1 1,0 0 0,0 0 0,-1 0-1,0 0 1,1 1 0,-1-1 0,-1 1-1,3 5 1,8 15 70,0-2 1,2 0-1,31 39 0,-18-27 61,110 153 774,-94-127-410,-39-53-428,23 33 468,-27-39-493,1 1 0,0-1-1,0 0 1,0 0 0,0 0-1,0 0 1,0-1 0,1 1 0,-1 0-1,1-1 1,-1 0 0,1 1 0,-1-1-1,6 1 1,-2-5 241,2-3-207,-1 0 0,0 0 0,-1-1 0,0 0 0,0 0 1,0 0-1,-1-1 0,5-10 0,15-26 485,34-84 1,-53 108-516,11-24 312,-6 22-211,1 0 0,1 1 0,1 0 0,0 1 0,26-27 0,-35 43-118,0 0-1,1 1 0,-1-1 1,1 1-1,-1 0 1,1 1-1,0-1 0,0 1 1,0 0-1,0 1 0,10-2 1,-6 1 0,3-1 21,1-1 0,0 2 0,1 0 0,-1 1 0,0 0 1,28 3-1,-23-1-17,157 13 11,-161-12-55,40 11-114,-45-11-17,1 1 1,0-1 0,0-1 0,0 0 0,0 0 0,0-1-1,14-2 1,-21 1-108,4 1-10,-7 0 142,-1-4 52,-6-13 49,5 16 12,-1 0-1,1 0 1,-1 0 0,1 0 0,-1 0 0,1 0 0,-1 0 0,1 0 0,-1 1 0,0-1 0,1 1-1,-1-1 1,0 1 0,0 0 0,-1-1 0,-26 1 4,25 0 0,-13 1 11,0 0 0,0 1-1,0 1 1,1 1-1,-26 9 1,24-8 7,-9 5 119,-92 51 63,115-59-175,-1 1-1,1-1 1,0 1-1,0 0 1,0 0-1,1 0 1,-1 0-1,-4 7 1,-1 1 7,-12 16 16,17-17 62,5-8-105,-1 0 0,0 0 0,1 1 1,-1-1-1,1 0 0,-1 0 1,1 0-1,0 0 0,0 0 0,0 0 1,0 0-1,0 0 0,1 0 0,-1 0 1,1 0-1,-1-1 0,1 1 1,2 2-1,2-1 6,-1 1 0,1-1 0,0-1 0,0 1 1,0-1-1,0 0 0,10 2 0,50 8 8,-54-10-8,1 0 0,0-1 0,-1 0 0,14-1 0,-2-1-4,0 2-3,-15 0 2,1-1-1,-1-1 1,0 0-1,0 0 1,11-3 0,66-17 47,-83 21-56,0-1 1,-1 0-1,1 0 1,-1 0-1,1 0 0,-1-1 1,1 1-1,-1-1 1,0 1-1,0-1 0,4-4 1,3-2 1,24-23 0,-29 26-3,0 1 0,-1-1 0,1 0 0,-1 0 0,3-7 0,3-25 0,-6 5-14,-4 22 3,-3 21 4,4-9 6,0-1 0,-1 0 1,1 1-1,0-1 1,0 1-1,0-1 0,0 0 1,0 1-1,1-1 1,-1 1-1,0-1 1,1 0-1,-1 1 0,1-1 1,-1 0-1,1 1 1,0-1-1,-1 0 0,1 0 1,0 0-1,0 0 1,0 0-1,0 0 0,0 0 1,0 0-1,2 2 1,9 6-3,1-1 0,0 0 1,15 7-1,-8-9-9,115 7 1,-106-15 5,39-6-1,-54 6 7,0-1-1,26-8 1,-30 6 0,1 0 0,-1 0 0,17-12 0,-16 9 0,0 0 0,-1-1 0,11-12 0,-14 13 0,-1 1 0,0-1 0,-1 0 0,0 0 0,6-15 0,-6 10 0,0-1 0,-1 1 0,4-26 0,-5 12 0,0-35 0,-5-29 1,0 63 1,2 6 1,-2 0-1,-1 0 1,0 0-1,-9-29 1,8 38 1,2 2-1,-1 0 1,-1 0-1,0 0 1,0 0-1,-8-12 1,12 23-4,-1-2 2,0 1-1,1 0 1,-1-1 0,0 1-1,0 0 1,0 0-1,0 0 1,0-1-1,0 1 1,-1 0-1,1 1 1,0-1-1,0 0 1,-1 0-1,1 0 1,-1 1-1,-1-2 1,2 3 0,0-1 1,0 1-1,0-1 1,0 1-1,0-1 0,0 1 1,1-1-1,-1 1 1,0 0-1,0 0 0,1-1 1,-1 1-1,1 0 1,-1 0-1,0 0 0,1 0 1,-1 0-1,1-1 1,-1 3-1,0 0 3,-4 3-1,3-4-3,1 0 0,-1 0-1,1 0 1,0 0 0,0 0 0,0 1-1,0-1 1,0 0 0,1 1 0,-1-1 0,1 0-1,-1 1 1,1 4 0,-8 50 11,4 35-9,10 111-9,-3-166-19,0-16 10,1 9-7,0-1-1,3 0 0,13 41 1,-10-44-64,0-2 1,2 0 0,17 27-1,-28-50 81,0-1-1,0 1 0,0-1 0,0 1 1,0-1-1,0 0 0,0 1 1,0-1-1,0 0 0,0 0 1,0 0-1,0 0 0,0 0 0,0 0 1,0 0-1,0 0 0,0 0 1,0 0-1,0 0 0,2-1 1,0 0-9,7-1 5,0 0 1,-1 0-1,1-1 0,-1-1 1,1 0-1,-1 0 0,0-1 0,-1 0 1,1 0-1,14-13 0,-16 12 8,5-2-11,-1-1 0,14-14 1,-8 6 6,36-35 1,60-77 12,-108 123-10,10-13 23,1 0 0,0 1-1,29-23 1,-44 41-17,0 0 0,0 0 0,-1 0 0,1 0 0,0 0 0,0 1 0,0-1 0,0 0 0,0 0 0,0 1 0,0-1 0,0 0 0,0 1 0,0-1 0,0 1 0,-1-1 0,1 1 0,0 0 0,0-1 0,0 2 0,2 0 5,5 3-1,-4-3-2,-1 0 0,0 0 0,0 1 0,0 0 1,0-1-1,5 7 0,46 61 67,-7-7-26,-32-46-35,2-7-8,5-8 1,10-4-3,-19 0-4,1 0-1,-1-1 1,1-1 0,-1 0 0,0-1 0,23-12 0,7-16-30,-18 10-32,26-31 0,-50 52 31,4 3 26,-1 0 0,0 0 0,1 1 0,-1-1 0,0 1 0,0 0 0,0 0 0,0 0 0,0 1 0,0-1 0,-1 1 0,1 0 0,-1 0 0,5 7 0,-1-4-2,15 13-29,-8-6 4,0-1 0,1-1 0,0 0 1,1-1-1,17 8 0,-24-14 20,42 14-97,-27-12 51,1 0 1,0-2 0,42 2-1,-53-6 52,37-5-41,-33 2 33,0 0-1,0-2 1,0 0-1,0-1 1,28-14-1,-46 20 17,1 0 0,-1-1 0,1 1-1,-1 0 1,1-1 0,-1 1 0,0 0-1,1-1 1,-1 1 0,0-1 0,1 1-1,-1 0 1,0-1 0,1 1 0,-1-1-1,0 1 1,0-1 0,0 1 0,1-1-1,-1 0 1,8-31-1,-8 24 1,0 1 0,0-1 0,-1 1 0,0-1 0,-2-7 0,1 5 0,-2 0 0,1 0 0,-9-18 0,7 20 0,0-1 0,-1 1 0,0 0 0,-7-7 0,9 10 0,-1 1 0,1 0 0,-1 0 0,0 0 0,0 0 0,-7-2 0,8 4 0,0 0 0,0 1 0,0-1 0,0 1 0,0 0 0,0 0 0,-1 1 0,-5-1 0,4 1 0,0 1 0,0-1 0,-1 1 0,1 0 0,-10 4 0,3 0 0,0 0 0,-16 10 0,-32 25 0,40-23 0,-20 19 0,30-24 0,0 0 0,-16 23 0,20-24 0,1 1 0,-10 21 0,3 12 0,12-41 0,1-1 0,0 1 0,-1-1 0,1 1 0,1-1 0,-1 1 0,0-1 0,2 7 0,1-5-1,-1 1 1,1-1 0,0 0 0,0 0 0,0 0-1,1 0 1,0 0 0,0-1 0,0 0 0,9 7 0,4 2-3,29 17 0,-8-10 1,-21-14-3,90 6 0,-81-10-6,1-1 1,-1-2-1,44-5 1,-12-1-47,97-9-1292,-77 7-5111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3416,'0'0'2237,"8"0"-2026,92 2 5,-72-1-92,47 8-1,20 2 31,-76-10-101,15 2 17,0-2 0,38-4 0,58-5 700,-124 7-395,4-2 2121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10136,'-22'35'268,"21"-33"-253,0-1 1,0 0 0,0 1-1,1-1 1,-1 1 0,1-1-1,-1 1 1,1 0 0,0-1-1,-1 1 1,1-1 0,0 1-1,0 2 1,-2 14 194,-1 2-77,0-5-89,0-1 1,1 1-1,1 16 1,2 168 257,7-114-204,-7-66-84,3 24 192,18 83-1,-21-121-178,0 0 1,0-1 0,0 1-1,-1 0 1,0 0-1,0 0 1,0 0-1,0 0 1,-1 0-1,-1 5 1,2-9-16,0 1 1,-1-1 0,1 0 0,0 1 0,0-1-1,0 0 1,0 1 0,0-1 0,0 0 0,0 0-1,0 1 1,1-1 0,-1 0 0,1 0 0,-1 1-1,2 1 1,-1-2 0,0 1 0,0-1-1,1 0 1,-1 0-1,0 0 1,1 0 0,-1 0-1,1-1 1,-1 1 0,1 0-1,0-1 1,-1 1 0,1-1-1,0 1 1,-1-1 0,1 0-1,2 0 1,7 2 11,-7-1-5,1 0 0,-1-1 0,1 0 0,-1 0 1,1 0-1,-1 0 0,0-1 0,9-2 0,9-1 83,34-14 0,-45 11 45,17-26 103,32-47 0,-43 55-226,-8 14 38,-1 0 1,2 1 0,0 0-1,11-10 1,-12 12-34,-4 5 1,-1-1 1,1 0-1,-1 1 0,1 0 0,0 0 0,1 0 1,-1 1-1,0 0 0,9-3 0,-9 4-8,-4 0-6,1 1 0,0-1 0,0 1 0,-1 0 0,1-1-1,0 1 1,0 0 0,-1 0 0,1 0 0,0 0 0,0 1 0,-1-1-1,1 0 1,0 1 0,-1-1 0,3 2 0,3 0 21,-1 0-13,0 0 0,0 0 0,-1 1 0,1-1 0,-1 1 0,0 0 0,1 1 0,7 6 0,33 37 76,-9-9-51,-32-34-42,1 0 1,-1-1-1,1 1 0,0-1 0,0 0 1,0-1-1,0 0 0,1 0 0,12 3 1,-11-3-3,13 3 13,-1-2 0,1 1 1,0-2-1,-1-1 1,40-2-1,-49 0-13,32-8 28,-37 7-30,0 0 1,0 0-1,0 0 1,0-1-1,-1 0 1,1 0-1,-1 0 1,1-1 0,-1 1-1,0-1 1,-1-1-1,1 1 1,-1-1-1,7-7 1,4-28 0,-12 22-15,0-1 0,0 1 0,-2-1 0,0 1 0,-2-1 0,0 0 0,0 1 0,-6-20 0,7 36-35,1 6-113,43 138 11,0-36 79,-42-102 53,2 4-2,-4-8 18,0 0 0,0 0-1,0 0 1,0 0 0,0 0-1,0-1 1,0 1 0,0 0-1,0 0 1,0 0 0,0 0-1,0 0 1,0 0 0,0 0 0,0 0-1,0 0 1,0 0 0,0 0-1,0 0 1,0-1 0,0 1-1,0 0 1,0 0 0,0 0-1,0 0 1,0 0 0,1 0-1,-1 0 1,0 0 0,0 0-1,0 0 1,0 0 0,0 0 0,0 0-1,0 0 1,0 0 0,0 0-1,0 0 1,0 0 0,1 0-1,-1 0 1,0 0 0,0 0-1,0 0 1,0 0 0,0 0-1,0 0 1,0 0 0,0 0 0,0 0-1,0 0 1,0 0 0,0 0-1,1 0 1,-1 0 0,0 0-1,0 0 1,0 0 0,0 0-1,0 0 1,0 1 0,0-1-1,0 0 1,0 0 0,0 0 0,0 0-1,0 0 1,3-5-224,0 1 1,0-1-1,0 0 0,-1 0 1,1-1-1,-2 1 0,3-8 1,6-19-8637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190 505 6008,'0'-19'6,"-1"0"1,-1 0 0,-1 1-1,-6-24 1,-3 7 29,-17-34 0,28 68-34,0-1-1,0 1 1,1 0 0,-1-1-1,0 1 1,0 0-1,0 0 1,0-1 0,-1 1-1,1 0 1,0 0-1,0 0 1,-1 1 0,1-1-1,0 0 1,-1 0-1,1 1 1,-1-1 0,1 1-1,-1-1 1,1 1 0,-1 0-1,0-1 1,1 1-1,-1 0 1,1 0 0,-1 0-1,0 0 1,1 0-1,-1 1 1,1-1 0,-2 1-1,-1 0 2,1 0 0,0 0 0,0 0 0,0 1 0,0-1 0,0 1 0,1 0 0,-1 0 0,0 0 0,1 0 0,-1 1 0,1-1 0,0 0 0,0 1 0,0 0 0,-2 2 0,1 1 4,-1 1-3,0 1 0,0 0 0,1 0 1,0 0-1,0 0 0,1 1 0,0-1 0,0 1 0,0 11 0,-6 102 20,7-111-22,0 1 1,1-1-1,1 0 0,2 15 1,0-3-2,0-3 0,8 32 0,-6-38-1,0 0 0,9 18 0,13 13 0,-24-41 1,1 1 1,0-1-1,0 0 1,0 0-1,0-1 1,0 1-1,1-1 1,-1 0-1,1 0 1,0 0-1,0-1 1,0 1-1,1-1 1,-1 0-1,9 1 1,-13-3 2,0 0 0,0 0 0,0 0 0,0 0 0,0 0 0,0 0 0,0-1 0,0 1 0,0 0 0,0-1 0,0 1 0,0-1 0,0 1 0,0-1 0,0 1 0,0-1 1,0 1-1,1-3 0,1 1 5,19-15 27,-16 6 98,-2-3-94,-1 1 1,-1-1-1,-1 0 1,1-19-1,-6 11 175,-9-22 90,-2 0 0,-32-63 0,14 55 163,4 11-15,26 39 34,8 1-440,-1 1 0,0 0 0,1 1 0,-1-1 0,0 1 0,1-1 1,-1 1-1,6 3 0,41 9 85,104 10 12,-119-19-104,-6-3-22,5 2-8,1-2 0,0-2-1,46-7 1,-10-4 2,-55 8-11,1 0 1,18-9-1,-21 6 2,30-17-1,12-17 1,-49 34-2,-1-1 0,1 0 0,-1 0 0,-1-1 0,0 0 0,0 0 0,0 0 0,5-15 0,-7 7 14,-3-1-1,-1 1 0,0-1 0,-2 1-1,0 0 1,-1 0 0,0 0 0,-8-20 0,8 29 7,0 0 0,-1 0 0,0 1 1,-8-12-1,10 17-14,0 0 0,1 0 0,-1 0-1,0 0 1,0 0 0,0 1 0,0-1 0,0 1 0,-1-1 0,1 1 0,0 0 0,-1 0 0,1 0 0,-1 0 0,1 1 0,-4-2 0,6 2-3,-1 0 0,1 0 1,0 0-1,-1 0 0,1 0 1,0 0-1,-1 0 0,1 0 1,0 0-1,-1 0 0,1 0 1,0 0-1,-1 0 0,1 1 1,0-1-1,-1 0 0,1 0 1,0 0-1,-1 0 0,1 0 1,0 1-1,0-1 0,-1 0 1,1 0-1,0 1 0,0-1 1,-1 1-1,-7 8 30,-1 1 0,1 0 0,1 0 1,-8 15-1,9-14-7,0 2 0,1-1 1,1 0-1,0 1 1,0 0-1,1 0 0,-2 26 1,4-26-14,-12 152 131,10-92-111,-12 134-1,10-164-26,-8 55-1,-1-1-4,0-18-2,-2-15 0,10-45-1,-1-1 0,-12 24 1,15-34-1,0-1-1,-1 0 1,0 0 0,0 0 0,0 0 0,-1-1 0,-9 8 0,13-13-26,0 0 0,1-1 1,-1 1-1,0 0 0,0-1 0,0 1 1,0-1-1,0 0 0,0 0 0,0 0 1,0 0-1,0 0 0,0 0 0,0 0 0,0-1 1,1 1-1,-1-1 0,0 1 0,0-1 1,0 0-1,0 1 0,1-1 0,-1 0 0,0 0 1,1-1-1,-4-1 0,1 0-595,-23-12-5998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10584,'0'0'0,"19"0"0,29 3 0,23 7 0,17 8 72,20 1 8,23 1-64,-13-2 8,-41-6-24,3-2-7608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5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64 3680,'0'0'112,"-7"-6"-16,1 0-59,2 1-25,-1 1-1,1 0 1,-1 1 0,1-1 0,-1 1-1,0 0 1,0 0 0,0 0 0,-1 1-1,1 0 1,-1 0 0,1 0-1,-7-1 1,-97-5 99,83 8-89,1 2 0,0 1 0,-46 11 0,51-10-14,-129 38 87,120-33-87,-1 1 25,14-3-20,-23 8 7,1 3 0,-47 28 0,-8 15 25,76-49-28,0 0 0,1 2-1,-26 27 1,36-33-13,1 1 0,-9 17 0,14-26-4,0 1 2,-1 0-1,1 0 1,-1-1-1,1 1 1,0 0-1,-1 0 1,1 0-1,0 0 1,0 0-1,0 0 0,-1 0 1,1 0-1,0-1 1,0 1-1,0 0 1,1 0-1,-1 2 1,3 9 4,0-1 0,1 1 0,0 0 0,0-1 0,10 15 0,1-9 15,95 66 15,-83-66-9,116 52 33,-114-59 80,-7-4-57,0 0-9,0-1 1,1-1 0,-1-1-1,42 1 1,199-19 645,-181 8-1375,-4 1-2818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5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4848,'1'-2'-63,"6"-5"-7,-7 7 67,0 0 1,0 0 0,0 0-1,1 0 1,-1 0 0,0 0-1,0 0 1,0 0 0,0-1-1,1 1 1,-1 0 0,0 0-1,0 0 1,0 0 0,1 0-1,-1 0 1,0 0 0,0 0-1,0 0 1,0 1 0,1-1-1,-1 0 1,0 0 0,0 0-1,0 0 1,0 0 0,0 0-1,1 0 1,-1 0 0,0 0-1,0 0 1,0 1 0,0-1-1,0 0 1,0 0 0,1 0-1,-1 0 1,0 0 0,0 1-1,0-1 1,0 0 0,0 0-1,0 0 1,0 0 0,0 1-1,0-1 1,0 0 0,0 0-1,0 0 1,0 0 0,0 1-1,52 59-127,-41-44 123,15 39 0,1 29 6,-10-15 10,9 74-1,-22-118-14,33 195 178,-36-215-149,0 0 0,1 0 0,0 0 0,0-1 0,0 1 0,3 4 0,0 0 2,-3-6 177,0-9-76,12-29 21,-2-2 0,-1 0 0,-2 0 0,6-55 0,7-79 178,-16 136-17,-2 18-177,-1 1-55,1-1-1,0 1 1,2 0 0,0 1-1,0-1 1,2 1-1,12-20 1,-6 15 127,27-28-1,-30 41-8,-3 5-282,1 0 1,-1 0 0,1 1-1,-1 0 1,1 0 0,0 1-1,8 1 1,31 3-4566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5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6816,'11'29'14,"-13"-11"-11,-6 4 2,-6 3-3,7-17-6,0-1 1,0 1-1,0-1 1,-1 0-1,-16 10 0,-56 33-36,23-13 18,39-25 19,8-5-2,-1 1-1,-15 15 1,-58 58-6,70-64 6,-15 29 4,22-33 1,1 0 0,-7 24 0,9-23 0,0 1 0,-1 27 0,3-18 0,3 32 0,7 18 0,3-18 1,-8-44 2,0 1-1,9 17 1,-11-27 4,2-3-1,-1-1-4,1 1 0,-1-1 0,1 0 0,-1 0 0,0 0 0,1 0 0,-1-1 0,0 1 0,0-1 0,0 1 0,0-1 0,0 0 0,0 1 0,0-1 0,2-4 0,-3 5-3,50-51 21,-34 33-14,95-98 76,-100 106-74,-7 7 7,0 0-1,1 0 0,-1 0 1,1 1-1,12-6 1,67-29 95,-81 36-90,0 1 0,0-1 0,0 1 0,1 0-1,-1 0 1,0 0 0,1 1 0,-1-1-1,7 1 1,7 0 9,1-2-8,-10 1 11,0 1 1,1 0 0,-1 0-1,18 3 1,11 3 64,37 12-1,-73-18-83,-1 1-1,1-1 0,0 1 0,-1 0 1,1-1-1,-1 1 0,1 0 0,-1 0 1,1 0-1,1 2 0,8 8 24,0 1 0,0 0 0,-1 0 0,16 27 0,-25-37-29,0 0-1,0-1 1,0 1 0,-1 0-1,1 0 1,0 0 0,-1 0-1,1 0 1,-1 3 0,1 11 10,0 0 0,-1 0 1,-1 1-1,-5 26 0,5-41-14,1 0 0,-1 0 1,1-1-1,-1 1 0,0 0 0,0 0 0,1-1 0,-1 1 0,0 0 0,-2 1 0,-13 17 11,-1 0 0,-31 27 0,25-33 1,11-8-8,-5 2-3,-1 0 1,0-1 0,0-1 0,-1-1 0,0 0-1,-21 1 1,-43 5 14,-26-4-15,61-6-324,0-3 0,-57-8 0,11-4-4480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5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1 7448,'-87'30'9,"-70"32"11,122-46 8,-54 27 4,-7 11-25,63-35-6,9-5 3,1 1 1,0 1 0,1 0-1,-23 24 1,-49 63 32,93-101-30,-1 0-1,0 0 1,1 0 0,-1 0-1,1 1 1,0-1 0,0 0-1,0 1 1,-1 2 0,-10 39 41,-12 73 1,24-112-36,-1-1-1,1 0 1,0 1-1,0-1 1,0 1 0,2 4-1,6 35 49,22 72 1,-29-114-56,0 0 0,0 1 0,0-1 0,0 0 0,0 1 1,1-1-1,-1 0 0,1 0 0,2 3 0,11 10 11,1 0 0,0-1 0,1-1 0,23 14 0,-38-25-13,1-1 0,-1 0 0,1 1-1,-1-1 1,1-1 0,0 1-1,0 0 1,4 0 0,201 19-910,-79-15-3820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6728,'0'3'56,"1"53"112,9 46-30,-9-90-87,7 55 123,-2 82 0,-5 158 82,-1-206-236,0-58 8,0 66 4,0 17-24,0 91-8,-10-103-901,2-56-3599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5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172 768 5920,'-18'-21'0,"-18"-22"0,-43-57-2,74 93 1,0 1-1,1-2 0,0 1 1,0 0-1,0-1 0,-3-13 1,1 5 14,6 7 67,3 5-67,-1 0 1,1 1 0,0-1-1,0 1 1,0-1-1,1 1 1,-1 0 0,1 0-1,7-5 1,8 0 186,142-32 93,-118 34-26,202-10 107,-193 15-100,229-10 68,-223 7-267,79-6 4,10-3-62,-78 3-478,101-28 1,-61 10-4180</inkml:trace>
  <inkml:trace contextRef="#ctx0" brushRef="#br0" timeOffset="1">1816 87 4848,'41'-41'73,"-39"39"-26,-1-2-4,0 0 1,0 1-1,1-1 0,-1 0 1,1 1-1,2-6 0,2-2 61,-5 9 609,0 8-480,7 34 71,29 202 335,-17-78-462,-15-107-137,20 225 51,-14-194-78,-1-12-869,-8-48-3497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5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9328,'49'18'56,"163"34"18,-149-38 20,312 52 20,-290-54-100,138 11-1,56-10-10,-118-17-569,251-40 0,-126 1-5094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72 3768,'10'-58'225,"-10"56"23,1-6 5,-2 5-148,-4 7 712,0 3-798,-17 25 91,-40 76 13,46-77-62,-77 194 26,72-172-47,-82 210 17,84-212-10,-63 222 14,68-219-33,2-7-10,-48 167 27,53-190-35,-2 5 0,-2 0 0,-22 47 0,-6-11 10,38-64-18,0 0 0,0 0 0,0 0 0,0 0 0,0 0-1,0 0 1,0 0 0,-1-1 0,1 1 0,0 0 0,0-1 0,-1 1 0,1-1 0,0 0 0,0 1 0,-1-1 0,1 0 0,-1 0 0,1 0 0,0 0 0,-1 0 0,1 0-1,0 0 1,-1 0 0,1 0 0,-2-1 0,2 1-1,0-1 0,1 1-1,-1 0 1,1-1-1,-1 1 0,1-1 1,-1 1-1,1-1 1,0 1-1,-1-1 1,1 1-1,-1-1 1,1 1-1,0-1 1,-1 0-1,1 1 1,0-1-1,0 1 1,0-1-1,-1 0 0,1 1 1,0-1-1,0 0 1,0 1-1,0-1 1,0 0-1,0-1 1,0-2 0,-1 1-1,1-1 0,1 0 0,-1 1 0,0-1 1,2-6-1,4-6-74,0 1 1,1-1-1,0 1 1,16-22-1,-15 24-258,32-52-3168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7712,'0'0'0,"0"28"24,7-1 0,8 3-24,8 11-32,9 16 32,-2-1-5320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15 3952,'49'-13'0,"-48"13"0,0-1 0,-1 1 0,1 0 0,0 0 0,0-1 0,0 1 0,0 0 0,0 0 0,0 0 0,0 0 0,0 0 0,-1 0 0,1 1 0,0-1 0,0 0 0,0 0 0,1 1 0,1 6 0,-2-4 0,0 5 1,0 0 0,0 0 1,0 1-1,-1-1 0,-1 0 0,1 1 1,-1-1-1,-1 0 0,1 0 1,-2 0-1,1 0 0,-4 9 0,2-5 3,-63 215 105,-16 75 115,62-211-190,14-52 60,-23 159 46,24-160-33,-43 233 204,43-245-297,3-12 12,-1 0 1,0-1 0,-7 17 0,-52 108 94,54-120-43,-20 31 0,14-28-54,-33 52 91,35-54-127,-1 1-89,0 1 0,2 0 0,-12 26 0,19-33-3099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98 149 6456,'8'88'8,"0"36"12,3 72 256,-11 21 145,0-210-383,-1 0 0,0 0 0,0 0 0,-1 0-1,-2 8 1,1-6-13,2-5 63,-2-1 25,3-3-111,0 1 1,0-1 0,0 0-1,0 0 1,0 1-1,0-1 1,0 0-1,0 0 1,0 0-1,-1 1 1,1-1-1,0 0 1,0 0-1,0 0 1,0 1-1,0-1 1,-1 0 0,1 0-1,0 0 1,0 0-1,0 1 1,-1-1-1,1 0 1,0 0-1,0 0 1,0 0-1,-1 0 1,1 0-1,0 0 1,0 0 0,-1 0-1,1 0 1,0 0-1,0 0 1,0 0-1,-1 0 1,-5-4 27,0-1 1,1 0 0,0 0 0,0 0-1,0-1 1,0 0 0,1 0 0,0 0-1,-5-10 1,3 1 8,0 0 0,1 0 1,-4-18-1,4 16-26,3 8 16,0 0-1,0-1 1,-1-15 0,-5-109 103,8 89-24,8-63 0,-5 77-87,1 1 67,0 7-40,-2 4-19,1 1 0,2-1-1,-1 0 1,14-30 0,-13 38-6,0 0 1,1 1-1,0 0 1,1 0-1,0 1 1,0 0-1,1 0 0,11-10 1,-9 11-14,-7 6-2,1-1 1,-1 1-1,1 0 0,0 0 0,0 0 0,0 0 0,0 1 1,5-2-1,6-1 8,-1 1 0,1 1 1,0 0-1,0 1 0,0 0 1,0 1-1,18 3 0,-19-2-12,-10-1-3,0 0 0,0 1 0,-1 0 0,1-1 0,0 1 0,-1 0 0,1 0 0,-1 1 0,7 3 0,26 15 5,-33-17-5,-1 0-1,1-1 0,0 1 0,-1 0 0,1 0 0,-1 1 0,0-1 0,0 0 1,3 7-1,-3-3 0,0 0 0,0 0 0,0 0 0,-1 0 0,1 9 0,-4 47 0,-2-30-2,-2 0 0,-2-1 0,-22 64 0,24-83 1,5-9-1,0-1 1,-1 1 0,0 0-1,0-1 1,0 1 0,-1-1-1,1 0 1,-1 0-1,1 0 1,-6 4 0,2 0-5,2-2 3,0-1 1,-1 1 0,0-1 0,0 0 0,0 0 0,0 0 0,0-1-1,-1 1 1,0-1 0,1-1 0,-9 4 0,7-5-2,0 1 1,0-1-1,0 0 1,0-1-1,0 0 1,-1 0-1,1 0 1,0-1-1,0 0 1,-12-3-1,16 2-3,0 1 0,0-1 1,0 1-1,1-1 0,-1 0 0,0 0 0,1-1 1,-1 1-1,1 0 0,0-1 0,0 1 0,0-1 1,0 0-1,0 0 0,1 0 0,-1 0 0,1 0 1,-2-6-1,2 8-5,1-1 1,0 1 0,0-1 0,0 1-1,0-1 1,0 1 0,0-1 0,1 1-1,-1 0 1,0-1 0,1 1 0,-1-1 0,1 1-1,0 0 1,-1-1 0,1 1 0,0 0-1,1-2 1,1-2-15,21-28-1034,2-1-4120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4312,'30'0'-24,"-30"1"24,1 0 0,-1-1 0,0 1 0,1-1 0,-1 1-1,0 0 1,1-1 0,-1 1 0,0 0 0,0 0 0,0-1 0,0 1 0,0 0 0,0-1 0,0 1 0,0 0 0,0-1 0,0 1 0,0 0-1,0 0 1,-1-1 0,1 1 0,0 0 0,0-1 0,-1 2 0,-6 22 16,7-24-17,-6 13 4,-6 32 62,-10 88 26,19-117-33,1 0 0,1 28 1,1-20-34,2 42 16,-3-60-17,1 0-1,1 0 0,-1 0 1,1 0-1,0 0 0,1 0 1,3 12-1,1-3 4,16 38-543,3-3-2171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193 722 5024,'11'-16'1,"-9"13"0,-1 1 0,1 0 0,-1-1 0,1 0-1,-1 1 1,0-1 0,0 0 0,1-4 0,1-3 10,-1-1 1,0 0-1,-1 0 0,0 0 1,0-1-1,-2 1 0,1 0 0,-1 0 1,-1 0-1,-3-14 0,-11-17 19,14 39-17,0-1 0,0 0 0,0 0 0,0 1 0,-1-1 1,1 1-1,-1 0 0,0 0 0,0 0 0,0 0 1,-1 0-1,1 1 0,-1-1 0,1 1 0,-1 0 0,-6-2 1,6 2 2,-8-1 117,2 3-95,1 1 1,-1 0-1,1 0 1,-1 1 0,-9 3-1,13-3-18,1 0 0,0 0 0,1 0 0,-1 1 0,0-1 0,1 1 1,-1 0-1,1 1 0,0-1 0,0 1 0,-5 6 0,6-2 100,4-1-100,0-1 1,0 0-1,1 0 1,-1 1-1,2-1 1,-1 0-1,5 7 1,3-1 80,9 2-53,0-2 0,25 12 0,-23-17 40,99 8 31,-94-16-79,37-13 0,-51 11-38,0-2 0,0 0 0,17-9 0,-17 6-9,0-1 0,0 0 0,-1-1 0,0 0 0,14-16 0,39-61-47,-18 16-81,-36 56 77,36-53-213,-42 63 251,-16 20 17,10-10 4,0 0 0,1 0-1,-1 0 1,1 0 0,0 0 0,0 0-1,1 0 1,0 0 0,0 7 0,0-8-1,2 11 7,31 71 2,-22-69-2,25 24-1,17 11-3,5-5 2,0-5-3,37 29-4,-90-67 2,-1-1-1,1 1 0,-1 1 1,0-1-1,0 1 0,0-1 0,-1 1 1,0 0-1,0 1 0,0-1 1,4 10-1,-6-11-1,1 7-18,-4-5 15,1 1 0,-1-1 1,-1 0-1,1 0 0,-1 0 0,0 0 1,0 0-1,-1-1 0,1 1 0,-1-1 1,-1 0-1,1 0 0,-1-1 0,0 1 1,-9 6-1,5-4 1,6-4 1,0-1 1,0 0-1,-1 0 1,1 0-1,0-1 1,0 1-1,-1-1 0,1 1 1,-1-1-1,0 0 1,-3 0-1,-22 5-5,-1 0-1,1-2 1,-42 0 0,33-10 9,36 5 0,-1 0-1,1 0 1,0 0-1,0 0 1,-1 0-1,1 0 1,0 0 0,0-1-1,0 1 1,0-1-1,1 1 1,-1-1-1,0 0 1,1 0-1,-1 0 1,-1-3-1,3-3 15,3-2-8,1 1 0,0 0 0,0-1 0,1 1 0,0 1 0,1-1 0,0 1 0,9-10 0,81-108 43,-30 43 49,41-59-15,93-121 89,-121 173-115,23-23 76,-102 113-132,1-1 0,-1 1 0,0 0 0,0 0-1,1-1 1,-1 1 0,0 0 0,1 0 0,-1 0-1,0 0 1,1 0 0,-1-1 0,0 1-1,1 0 1,-1 0 0,1 0 0,-1 0 0,0 0-1,1 0 1,-1 0 0,0 0 0,1 0 0,-1 0-1,1 0 1,-1 1 0,0-1 0,1 0 0,-1 0-1,0 0 1,1 0 0,-1 0 0,0 1-1,1-1 1,-1 0 0,0 0 0,0 1 0,1-1-1,-1 1 1,1 0 2,0 0-1,0 0 1,-1 0-1,1 0 0,0 0 1,-1 0-1,1 0 1,-1 0-1,1 1 1,-1-1-1,0 0 1,1 3-1,0 47 42,-3-11-10,2 77 6,3-69-22,12 74-1,-8-81-16,-2-2 5,11 54-1,-2 7-3,-5-15 2,-4-11-3,-7-11-2,1-54 0,-1 0 0,1 0 0,-7 15 0,7-21-43,-1 1 0,1-1 1,-1 0-1,0 1 0,0-1 0,0 0 1,-1 0-1,1 0 0,-1 0 0,0-1 1,1 1-1,-1-1 0,0 0 0,-1 1 1,1-1-1,0-1 0,-1 1 1,-3 1-1,-27 12-4017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7896,'19'0'6,"0"1"0,-1 0 0,1 1 0,-1 2 0,23 5 1,-14-2-4,163 42 9,-145-37 9,190 53 15,-188-53-9,195 25-923,-117-27-3744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7896,'0'0'73,"0"5"-8,-1 31-46,3 41-15,11 57 1,-9-101-7,13 49-1,1-4-13,12 166-16,-27-139 15,2 41-31,1-76-894,-5-41-3604</inkml:trace>
  <inkml:trace contextRef="#ctx0" brushRef="#br0" timeOffset="1">139 1 8248,'0'0'0,"-10"0"-184,15 13-80,9 6 264,-1-1-5376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8432,'18'39'-46,"34"61"-124,61 81 362,-73-99 430,-39-80-556,2-11-119,0 1 1,-1 0 0,0-1-1,-1 1 1,0-1 0,0 0-1,-1-14 1,1-9-96,6-33-124,-3 26 16,18-67 0,-18 94 245,0 1 0,1 0 0,0 0 0,8-12 0,5 4 10,-13 16 3,1 1-1,-1-1 1,0 1 0,1 0-1,-1 1 1,1-1 0,-1 1-1,11-1 1,-1 3 39,12 6-2,37 16 1,-44-11 81,-9-4-68,6 4-6,-1 1 0,0 1 1,0 0-1,-2 1 0,15 18 0,50 79 168,-69-91-95,0 11-42,6 42 1,-15-54-12,-3-3-47,-1 1-1,-1-2 1,-1 1 0,0 0 0,-1-1 0,-15 29-1,-9-4-12,-11 13-1044,27-33-4183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27 6728,'12'-20'-24,"-12"20"21,0 0 0,0 0 0,0-1 0,0 1 0,0 0 0,0 0-1,0 0 1,0-1 0,0 1 0,0 0 0,0 0 0,0 0 0,0 0 0,0-1-1,0 1 1,0 0 0,0 0 0,0 0 0,0-1 0,0 1 0,0 0 0,0 0-1,0 0 1,-1 0 0,1 0 0,0-1 0,0 1 0,0 0 0,0 0 0,0 0-1,-1 0 1,1 0 0,0 0 0,0-1 0,0 1 0,0 0 0,-1 0 0,1 0-1,0 0 1,0 0 0,0 0 0,0 0 0,-1 0 0,1 0 0,0 0 0,0 0-1,-1 0 1,-4 1-44,0 0 0,0 1 0,0-1 0,0 1 0,-9 5 0,-1-1 25,-40 24-44,-68 46 6,98-58 41,-107 100-679,61-52-2709</inkml:trace>
  <inkml:trace contextRef="#ctx0" brushRef="#br0" timeOffset="1">590 301 2872,'4'8'9,"0"1"-1,-1 0 1,-1 0 0,0 0 0,0 0-1,0 0 1,-1 0 0,-1 0 0,0 1-1,-1 10 1,2 6 10,-1-1 5,0-16-20,8 32 6,6 7-303,-7-24-1207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4760,'28'-21'0,"-8"7"0,-11 10-1,-6 3 1,0 0 0,0 0 0,0 0 0,0 0 0,1 1 0,-1-1 0,0 1 0,1 0 0,-1 0 0,0 0 0,0 0 0,1 1 0,3 1 0,3-1 10,8 2 36,1 2 0,-1 0 0,31 13 0,-36-13-33,-9-3 9,0 0 0,1 0 1,-1 0-1,0 0 0,0 1 0,4 3 0,31 26 148,-23-18 71,34 23-1,-44-33-203,0-1 0,0 0 0,0 0 0,0-1 1,0 1-1,1-1 0,-1-1 0,1 1 0,-1-1 0,12 0 0,-8 0-22,-6-1-8,-1 0 0,0 0 0,0 0-1,0 0 1,0-1 0,0 1 0,0-1 0,0 0 0,5-1 0,18-9 14,0 0 0,-1-1 1,43-30-1,-51 32-19,-12 7-4,0 0-1,0 0 1,0-1 0,-1 0 0,1 1 0,5-8 0,125-132-198,-86 93 25,-43 43 144,26-23-145,-29 27 164,0 1 0,0 0 0,0 0 0,0 0 0,0 1 0,0-1-1,0 1 1,0 0 0,1 0 0,5-2 0,-2 5 0,19 13 4,17 17 7,6 11 1,-3 3 1,-29-29-86,1-1 1,1-1-1,0 0 0,1-2 0,1 0 1,31 14-1,-17-11-3035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45 3056,'-3'-4'-4,"0"1"7,1-1 1,-1 1 0,0 0-1,0 0 1,0 0 0,-1 0 0,1 1-1,0-1 1,-1 1 0,0 0-1,0 0 1,-7-3 0,-17 2 4,17 6 13,-7 8-9,0 1-1,-16 14 1,19-10 8,-62 89 16,62-81 24,-38 101 28,49-101-7,5 1-50,0-1 0,2 0 0,7 27 0,0-26 77,68 96 51,-59-100-39,-2-7-178,0 0 0,2-2 0,-1 0 0,22 10 1,21 7-2110</inkml:trace>
  <inkml:trace contextRef="#ctx0" brushRef="#br0" timeOffset="1">819 181 4312,'18'-48'0,"-14"38"3,-3 6 3,0-1 0,1 1 0,-1 0 1,1-1-1,0 1 0,1 0 0,-1 0 0,1 0 0,0 1 0,0-1 0,0 0 0,5-4 1,-2 10 46,-1 1-35,2 2-3,1 1 0,-1-1-1,0 1 1,-1 0 0,0 1 0,1 0 0,8 13 0,-6-8 15,2 1-8,-1 1-1,-1 0 1,0 1-1,-1 0 0,11 28 1,-1 10 77,21 102-1,-34-132-90,-4-15 0,1 1-1,-1-1 0,-1 1 1,0 0-1,-1 13 0,-10 103-511,3-62-2249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21 6192,'-32'-12'1,"10"6"47,16 5 31,0 0-1,0 1 1,-1 0 0,1 0-1,0 0 1,-1 1 0,1 0-1,0 0 1,0 0-1,0 1 1,0 0 0,0 0-1,0 0 1,-6 5 0,1-2-8,-7 2 114,1 1 0,0 1 0,-17 12 0,20-12-101,6-4 62,0 0 0,1 1 0,0 0 1,-10 11-1,7-6-72,7-9-26,1 1-1,-1-1 1,1 1 0,0 0-1,0 0 1,0 0-1,0 0 1,1 0 0,-1 0-1,0 4 1,-1 0 9,3-6-41,0 0 0,0 1 0,0-1 0,0 0 0,0 0 0,0 0 0,0 1 0,0-1 0,0 0 0,1 0 0,-1 0 0,0 0 0,1 1 0,-1-1 0,1 0 0,0 0 0,-1 0 0,1 0 0,0 0 0,-1 0 0,2 1 0,0 0 19,2 5-4,-2-4-18,-1-1-1,1 0 1,-1 0 0,1 0-1,0 0 1,0 0 0,0 0-1,0 0 1,0-1-1,0 1 1,0-1 0,1 1-1,2 0 1,7 6 59,-1-1-38,1 0 0,0-1 0,0 0 1,1-1-1,-1 0 0,15 2 0,46 14 90,94 23 257,-152-40-336,-13-4 109,-5 3-1,-7 3-90,0 0 0,0-1 0,-1 0-1,0-1 1,1 0 0,-1-1 0,-1 0 0,-16 2 0,14-3-33,-97 18 442,43-11-308,-40 7 107,104-15-377,2-1 43,1 1 0,-1-1 0,0 0 0,0 0 0,0 0 0,0 0 0,0 0 0,1 0 0,-1 0 0,0-1 0,0 1-1,0-1 1,1 1 0,-1-1 0,0 0 0,0 0 0,1 1 0,-1-1 0,1 0 0,-3-2 0,-7-10-7723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0 432 4664,'6'-22'6,"9"-27"53,5 8 50,1 2-1,1 1 0,36-45 1,16-10 453,-63 82-461,0 0 1,1 0-1,1 1 0,14-10 1,-24 19-77,-1 1 0,0-1 0,1 1 0,-1-1 0,1 1 0,-1 0 1,0 0-1,1 0 0,-1 0 0,1 1 0,-1-1 0,0 0 0,1 1 0,-1 0 1,0 0-1,1-1 0,1 3 0,-1-2 8,6 4 155,-4 1-154,0 0 0,0 0 0,0 0 1,-1 0-1,0 1 0,0 0 0,-1-1 0,0 1 0,0 1 0,3 12 0,-1-1 4,-2-1 0,3 35 0,-5-41-17,-1 0 0,-1-1-1,1 1 1,-2 0-1,-4 18 1,0-5-9,2-1-1,-2 41 1,6-35-7,0-29-4,0-1-1,0 1 0,0 0 0,0 0 0,0 0 0,0-1 0,0 1 0,1 0 0,-1 0 0,0 0 0,0-1 0,1 1 0,-1 0 0,0-1 0,1 1 0,-1 0 1,1-1-1,-1 1 0,2 1 0,-1-2 0,0 0 0,0-1 0,0 1 0,0 0 0,0 0 0,0 0 0,-1-1 0,1 1 0,0-1 0,0 1 0,0-1 0,0 1 0,0-1 0,0 1 0,-1-1 0,1 0 0,0 1 0,0-2 0,28-28 0,6-9 0,3-8 0,2-2 0,5-3 0,2 3 0,0 5 1,9-5 7,-55 48-6,1 0 0,-1 0 0,1 0-1,0 0 1,-1 0 0,1 1 0,0-1 0,-1 1 0,1-1-1,0 1 1,0 0 0,-1 0 0,1 0 0,0-1-1,0 2 1,0-1 0,-1 0 0,1 0 0,0 1 0,0-1-1,-1 0 1,1 1 0,0 0 0,-1-1 0,1 1 0,0 0-1,-1 0 1,1 0 0,2 2 0,1 2 4,0 0 1,0 0-1,0 0 1,8 10-1,-12-12-8,5 5 16,-1 1-1,0 0 1,-1 0-1,0 1 1,0 0-1,-1-1 0,0 1 1,2 15-1,-3-13 6,1-1-1,7 19 0,-9-26-34,1-1 0,0 0 0,0 1 0,0-1-1,0 0 1,0 0 0,1 0 0,-1-1 0,1 1 0,5 4-1,0-1-633,10 10-3896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62 160 5208,'0'-10'23,"1"0"0,1 0 1,0 1-1,4-16 0,0 3 94,-4 13 19,-1 7 40,1 25 36,1 4-71,1 1 1,1-1-1,15 46 0,-18-67-114,0-1-1,1 0 0,0 0 0,0 0 0,0 0 0,0 0 0,1-1 0,0 1 0,0-1 0,8 7 0,-2-2 49,-10-9-74,1 1 0,0 0 0,-1-1 0,1 1 0,0-1 1,-1 1-1,1-1 0,0 1 0,0-1 0,-1 1 0,1-1 0,0 0 1,0 0-1,0 1 0,0-1 0,-1 0 0,1 0 0,0 0 0,0 0 0,0 0 1,0 0-1,0 0 0,0 0 0,-1 0 0,1 0 0,0-1 0,0 1 1,0 0-1,1-1 0,-1 0-5,1 0 0,-1-1 1,1 1-1,-1-1 0,0 1 0,0-1 1,1 1-1,-1-1 0,0 0 0,-1 1 1,1-1-1,1-3 0,2-3-9,-2 5-5,-1 0-1,1 0 0,-1-1 0,0 1 0,-1 0 0,1 0 1,0 0-1,-1-1 0,0 1 0,0-6 0,1 7 4,-1-6-32,1-1 0,-1 0 0,-1 0 0,0 1 1,0-1-1,0 0 0,-1 1 0,-1-1 0,1 1 0,-1 0 1,-6-12-1,3 8-83,3 3 84,-1 1 0,0-1 0,-1 1 0,0-1 0,-1 1 0,1 1 0,-1-1 0,-13-11 0,14 15 26,1 0 0,-1 1 0,0 0 0,-1 0 0,1 0 0,-1 0 0,1 1 0,-9-2 0,13 4 19,1-1 0,-1 1 0,1 0 0,-1 0 0,1 0 1,0 0-1,-1 0 0,1 0 0,-1 0 0,1 0 0,-1 0 0,1 0 1,-1 1-1,1-1 0,0 0 0,-1 0 0,1 0 0,-1 0 0,1 1 0,0-1 1,-1 0-1,0 1 0,-22 18-19,19-14 19,0 0 1,0 1-1,1-1 0,0 1 1,-3 8-1,-1 7 2,1 0 1,1 1-1,-3 22 0,8-23 27,6 10-4,14 41 0,-9-54 24,2-3-24,2 0 0,23 18 0,-22-26 23,10 1-236,0-2 0,39 3 0,7-3-2924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1 976 5296,'34'-38'265,"-20"22"-36,0 1 1,17-14-1,-24 23 48,-7 6-265,0 0 0,1-1-1,-1 1 1,0 0-1,1 0 1,-1-1-1,0 1 1,1 0-1,-1 0 1,1 0-1,-1-1 1,1 1-1,-1 0 1,0 0-1,1 0 1,-1 0-1,1 0 1,-1 0-1,1 0 1,-1 0-1,1 0 1,-1 0-1,0 0 1,1 0-1,-1 0 1,1 1-1,-1-1 1,1 0-1,-1 0 1,0 0 0,1 1-1,-1-1 1,1 0-1,-1 1 1,11 17 203,-1 20-109,-10-37-105,14 45 231,-14-43-171,2 1-11,1 2-2,15-14-27,-9 3-22,-2 1-1,1-1 0,-1 0-1,0 0 1,0-1-1,10-11 1,1-2 5,-1 1-49,1 0 1,0 1 0,2 1-1,31-20 1,-48 34 28,1 0-1,0 0 1,0 1-1,-1-1 1,1 1 0,0 0-1,0 0 1,0 1-1,0-1 1,0 1 0,1 0-1,-1 0 1,0 0-1,0 0 1,0 1 0,5 1-1,2 0 5,-7-1 7,0 0 0,0 0-1,0 0 1,0 1-1,0-1 1,-1 1 0,5 3-1,133 75-64,-130-72 69,-6-6-2,-1 1 0,0-1 1,1 0-1,-1 0 0,10 2 0,56 13-19,-55-17-3,2-3-178,0 0 1,-1-2 0,26-9-1,8-7-3702</inkml:trace>
  <inkml:trace contextRef="#ctx0" brushRef="#br0" timeOffset="1">1059 430 4760,'0'-23'0,"-3"-23"0,-33-175-15,25 155 15,9 54 4,-1-1-1,0 1 0,-9-22 1,12 34-3,0 0 1,-1 0 0,1-1-1,0 1 1,-1 0 0,1 0-1,-1 0 1,1-1 0,-1 1-1,1 0 1,0 0 0,-1 0-1,1 0 1,-1 0 0,1 0-1,-1 0 1,1 0 0,0 0-1,-1 0 1,1 0 0,-1 0-1,1 0 1,-1 1 0,1-1-1,0 0 1,-1 0 0,1 0-1,-1 1 1,1-1 0,0 0-1,-1 0 1,1 1 0,0-1-1,-1 0 1,1 1 0,0-1-1,-1 1 1,1-1 1,-3 3 11,0-1 0,1 1 0,-1 0 0,1 0 0,0 0 0,0 1 0,0-1 0,0 0 0,1 1 0,-1-1 0,1 1 0,-1 6 0,-6 41 37,7-40-36,-4 26 126,2 43 1,3-60-119,0 2 27,1 1 1,0-1 0,9 39 0,-6-45-35,14 67 132,3 15-93,-12-48-66,20 146-540,-26-154-2736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7000,'0'0'0,"21"-4"0,31 3 0,29 1 0,37 10 0,48 8-56,50 11 56,42-26-104,53-43 104,-2 1-4656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41 4848,'-6'-4'72,"-16"-10"23,15 9 90,0-1 10,6 5 59,1-1-199,0-4-19,0 4-2,5 35-16,-2-8-18,-1 16 0,4 12 0,-1 6 0,0 8 0,1 12 0,2 4 0,6-2 0,4-8 0,3-9 0,3-7 0,-2-4 1,-13-28 4,-1 0 1,0 1-1,3 28 0,-4-4 13,-7-46-61,10 37 170,-9-39-170,-1 1 0,1-1-1,0 0 1,0 1 0,1-1 0,-1 0-1,0 0 1,1 0 0,0 0 0,-1 0-1,1 0 1,0 0 0,0-1-1,0 1 1,4 2 0,4 1-3237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5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801 169 1264,'-57'37'0,"52"-33"-1,0-1-1,0 0 1,-1 0 0,0-1-1,-10 4 1,-123 58 22,76-31 71,-104 44 332,147-70-399,13-4 28,0 0-1,0 0 1,1 0 0,-13 8-1,-77 63 494,45-34-284,42-31-138,0-1 0,0 2 1,1-1-1,0 1 0,1 0 0,0 0 0,0 1 0,1 0 0,1 0 0,-8 23 1,8-23-116,1 3 93,-1-1-1,2 1 1,0 0 0,0 0-1,0 23 1,1-20-48,0 7 50,1 0 0,1 0 0,1 1 0,5 28 0,-3-30-63,2 8 127,-1-8-83,0 2-25,1-1-1,1 0 1,1 0-1,14 32 1,99 165 401,-75-149-416,-25-43 49,161 197 194,-163-206-275,-10-11 4,0 0-1,1-1 1,0 0 0,11 7 0,76 58 80,-86-66-81,0-1 0,0 0 0,1-1-1,-1 0 1,1 0 0,1-1 0,19 4-1,-17-4-3,9 0 49,40-3 44,90-9 1,-129 6-93,-8 0 40,1-1 0,20-5 0,53-18 152,-71 20-113,-1-1-1,0 0 0,23-15 0,0-9-12,-27 16 128,50-85 87,-53 75-60,57-216 507,-59 211-709,-3 10 78,5-37 0,14-132 134,-22 146-96,1-178 61,-5 176-75,-18-183 50,12 182-63,-33-181 50,31 187-70,4 20-56,0 1-21,0-1 1,-1 1-1,-1 1 1,-1 0-1,0 0 1,-14-21-1,5 15 30,-28-28 0,31 41 14,-2 4-43,1 1-1,-1 0 1,-20-4 0,16 9 36,-16 9-20,-46 15-1,58-10-25,-2 5-366,2 2-1,0 1 1,-22 25 0,-12 19-6789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0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1 992,'0'0'17,"5"3"-5,12 12 3,-12-12 46,-4-2-11,0 0 0,0-1 0,0 1 0,0 0 1,-1 0-1,1 0 0,0 0 0,0 0 0,-1 0 0,1 0 0,0 0 0,-1 0 0,1 0 0,0 2 0,0 7 182,0-5 32,1 4 8,-2-7 0,3 0-45,2 2-128,0 0 0,1 0 1,0-1-1,0 1 1,0-1-1,0-1 0,0 1 1,1-1-1,-1 0 0,11 2 1,207 34 1598,-202-32-1462,37 13-1,-39-12-190,12 5 104,-1 1 0,-1 1 0,0 2 0,-1 1 0,47 36 0,-54-38-83,-1 2 1,-1 1 0,24 26-1,-24-23 32,113 114 331,-84-84-257,-21-23 21,49 37 1,-45-38-67,-27-21-116,-3-4 24,0 0 4,7 7-27,-7-7 49,0 0-42,5 6-1058,1 2-4174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0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390 419 1352,'2'2'152,"8"8"2537,-9-10-2629,-1 0-1,1 0 1,0 0-1,-1 0 1,1 0-1,0 0 1,0 0-1,-1 0 1,1 0-1,0 0 1,0 0-1,-1-1 1,1 1-1,0 0 1,-1-1-1,1 1 1,0 0-1,-1-1 1,1 1 0,-1-1-1,1 1 1,0-1-1,-1 1 1,1-1-1,-1 1 1,0-1-1,1 1 1,-1-1-1,1 0 1,-1 1-1,0-1 1,0 0-1,1 1 1,-1-1-1,0 0 1,0 0-1,0 1 1,0-1-1,1 0 1,-1 0-1,0 1 1,-1-1-1,1 0 1,0 0-1,0 1 1,0-2-1,-3-2 44,1 0-1,-1 1 0,1-1 0,-1 1 1,-1-1-1,1 1 0,0 0 0,-1 0 0,1 1 1,-1-1-1,0 1 0,-6-4 0,-6-1 295,-31-9 0,30 10-32,-20-3 278,28 8-545,1-1 1,-1 0-1,1 0 1,0-1-1,-12-6 1,17 7-47,0 0 0,0 0 0,0-1 0,0 1 0,0-1 0,0 0 0,1 0 0,-1 0 0,1 0 0,0-1 1,0 1-1,0 0 0,0-1 0,1 1 0,-1-1 0,-1-6 0,3 6 119,2-2-7,-1 4 216,4-6-139,-7 21-228,-4 0-5,5-2-5,1 1 4,-4 5 1,2-13-5,-3 2 0,-19 7-1,20-9-2,-20 5 0,-6-3 0,-3 4 0,20-4 0,2 1 1,11-6 0,0-1-1,-1 1 1,1-1-1,0 0 1,0 1-1,0-1 1,0 1 0,0-1-1,0 0 1,0 1-1,0-1 1,0 1-1,0-1 1,0 1 0,0-1-1,0 0 1,0 1-1,0-1 1,1 1-1,-1-1 1,0 0 0,0 1-1,0-1 1,1 0-1,-1 1 1,0-1-1,0 0 1,1 1 0,-1-1-1,0 0 1,1 0-1,-1 1 1,0-1-1,1 1 1,2 1 3,1 0 0,-1 0 0,1 0 0,-1 0 0,1-1 0,-1 0 0,1 1 0,0-1-1,0 0 1,0-1 0,5 1 0,39 0 10,-38-1-12,-3 0 3,-1 0 0,1 0 0,0 0-1,0-1 1,-1 0 0,12-4 0,3-1 1,1 2-3,-9 2 3,1-1 0,22-9 0,78-28 21,-93 29-7,9-11-7,36-35 0,-50 37 2,89-164 125,-101 178-72,4-3 23,-4 5 18,5-1 6,-7 3-14,-9 18 12,4-10-99,-1 1-1,0-1 1,-1 0 0,1 0-1,-1 0 1,0-1-1,0 1 1,-7 4-1,3-3-4,-7 6 18,9-9-188,-1 0 0,0 0 0,-1-1 0,1-1 1,0 1-1,-1-1 0,0 0 0,1-1 0,-18 0 1,-31-1-8040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28 232 7176,'-4'-6'185,"0"0"-128,1 2-19,0-1-1,0 0 1,0 0 0,0 0-1,-1-6 1,3 10-2,1 0 1,0 0 0,1 0-1,-1 0 1,0 0 0,0 0-1,0 0 1,0 0 0,1 0-1,-1 1 1,0-1 0,1 0-1,-1 0 1,1 0-1,-1 0 1,1 1 0,-1-1-1,1 0 1,0 1 0,-1-1-1,1 0 1,1 0 0,-1-1 46,5-3 47,0 0 1,0 1-1,1 0 0,-1 0 0,1 0 0,0 1 0,0 0 0,12-3 0,-5 0-55,-9 4-31,0 0 0,1 1 0,-1-1 0,1 1 1,-1 1-1,1-1 0,7 0 0,25 1 216,1 1 1,74 12-1,-64-1-192,-32-5 66,0 7-75,0 0 0,27 31 0,-43-44-49,1 1 0,-1 0-1,1 0 1,-1 0 0,0 1 0,0-1-1,0 0 1,1 3 0,10 31 52,12 70 0,-22-73 5,-1-9-34,0 6-5,-2 0 0,-1 0 0,-7 39 0,5-48-9,1 1 15,-1 0 1,-2 0 0,0 0-1,-12 27 1,17-46-26,-1-1 0,0 1 0,0-1 0,0 0 0,0 0 0,0 0 0,-1 0 1,1 0-1,-1-1 0,-4 4 0,1-2-1,3-1 20,3-2-27,0-1 0,0 1 1,0 0-1,0 0 0,0-1 0,0 1 0,0 0 1,0 0-1,0-1 0,0 1 0,-1 0 1,1 0-1,0-1 0,0 1 0,0 0 0,0 0 1,-1 0-1,1 0 0,0-1 0,0 1 1,0 0-1,-1 0 0,1 0 0,0 0 0,0 0 1,-1-1-1,1 1 0,0 0 0,0 0 0,-1 0 1,1 0-1,-1 0 0,1 0 1,0 0-1,-1 0 0,1 0 1,-1-1-1,1 1 0,0 0 1,-1 0-1,1 0 0,0-1 1,-1 1-1,1 0 0,0 0 0,-1-1 1,1 1-1,0 0 0,0-1 1,-1 1-1,1 0 0,0-1 1,0 1-1,0 0 0,0-1 1,-1 1-1,1-1 0,0 1 1,0 0-1,0-1 0,0 1 1,0-1-1,0 1 0,0 0 1,0-1-1,0 1 0,0-1 1,1-5 16,-1 0-10,1 1 0,-1-1-1,1 0 1,1 1 0,-1 0 0,1-1-1,0 1 1,0 0 0,6-9 0,41-90 52,-34 72-12,0 1 0,2 0 0,35-48 0,-39 61-12,24-34 5,-1 5 95,53-96-1,-87 139-125,0 0 1,-1 0-1,1-1 1,-1 1-1,0-1 1,0 1-1,-1-1 1,1 1-1,-1-1 1,0 1-1,-1-1 0,1 0 1,-1 1-1,0-1 1,0 1-1,-2-6 1,2 5-1,-6-7 51,1 5-44,0 2-1,0-1 1,-1 1 0,0 0-1,0 0 1,0 0 0,-1 1-1,0 1 1,1-1 0,-1 1-1,-1 0 1,1 1 0,-12-2-1,19 4-12,0 0 1,0 0-1,0 0 0,0 0 0,1 0 1,-1 1-1,0-1 0,0 0 0,1 1 0,-1-1 1,0 0-1,0 1 0,1-1 0,-1 1 1,0-1-1,1 1 0,-1-1 0,1 1 0,-1 0 1,1-1-1,-1 1 0,1 0 0,-1 1 1,-1 0 7,-1 2-2,0 0 1,1-1-1,0 1 0,0 0 1,0 1-1,0-1 1,0 0-1,1 1 1,0-1-1,0 1 1,0-1-1,0 8 1,-1-1 0,2-8-4,0 0 0,-1 0 0,1 0 0,0 0 0,1 1 0,-1-1-1,0 0 1,1 0 0,0 0 0,0 0 0,0 0 0,1 4 0,4 10 17,1-1 0,0 1 0,1-2 0,0 1 0,18 23 0,66 90 36,-41-63-9,-32-43-42,-1 0-4,-9-10 1,2-1 1,15 15-1,64 51-13,-88-77-27,0 0 0,0 1 1,0-1-1,1 0 0,-1 0 0,1 0 0,-1 0 0,0-1 0,1 1 0,0-1 0,-1 0 0,1 1 0,-1-1 1,1 0-1,-1 0 0,1-1 0,-1 1 0,1 0 0,0-1 0,-1 0 0,0 0 0,1 1 0,3-3 1,5-1-1012,30-7-7155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10488,'27'-14'0,"-16"13"0,-2 2 0,39-2 0,23 1 0,23 0 0,120 0 2,-170 0 12,186 0 8,-183 0 13,184 5 17,-192-2-25,100 12-1250,-85-10-5050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6728,'0'0'152,"5"2"-119,15 4 11,-19-6-39,-1 0 1,0 0-1,1 0 1,-1 1-1,0-1 0,1 0 1,-1 0-1,0 0 0,0 0 1,1 0-1,-1 0 1,0 1-1,0-1 0,1 0 1,-1 0-1,0 1 0,0-1 1,0 0-1,1 0 1,-1 0-1,0 1 0,0-1 1,0 0-1,0 1 0,1-1 1,-1 0-1,0 0 1,0 1-1,0-1 0,0 0 1,0 1-1,0-1 0,0 0 1,0 1-1,16 86 274,-12-59-114,-2 1 1,-1 46 0,-1 21 290,2-22-228,15 229 1533,-16-294-1773,5 35 793,-6-35-654,-6-25-705,1-5-6602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11120,'19'-8'7,"1"1"1,-1 0 0,1 2-1,0 0 1,33-3-1,-32 5 4,17-2 30,181-27 30,-171 25 9,215-22 26,-208 23-52,231-29-1360,-137 13-5540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10400,'3'7'-2,"0"1"0,0-1 0,-1 0 0,0 1 1,-1-1-1,1 1 0,-1-1 0,0 13 0,0-8 0,5 58-16,-5-41 16,2 84 2,-6 144 15,-4 57 7,0-201-19,2-65-98,1-14-132,2 0 0,1 0 0,1 1 1,6 39-1,0-44-5873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1 341 5296,'0'-2'-1,"0"1"0,0-1 0,0 0 0,0 0 0,0 0 0,1 1 0,-1-1 0,0 0 0,1 1 0,0-1 0,-1 0 0,1 1 0,0-1 0,0 1 0,0-1 0,0 1 0,0-1 0,0 1-1,2-2 1,2 0-3,0 0 0,0 0 0,0 0 0,0 1 0,9-3 0,-13 5 4,71-25 54,78-21 49,-114 37 98,191-34 130,-176 35 89,351-47 941,-293 39-1232,-67 9 125,309-39 408,-339 45-651,1 0 0,-1-1 0,0-1 0,17-5 0,-5 1-940,11-3-4251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10 308 1624,'-2'-4'7,"-6"-14"-2,8 17-2,0 0-1,0 0 1,0 0 0,1 0 0,-1 0-1,0 0 1,0 0 0,0 0-1,1 0 1,-1 1 0,1-1 0,-1 0-1,1 0 1,-1 0 0,1 1-1,-1-1 1,1 0 0,0 0 0,-1 1-1,1-1 1,0 0 0,-1 1-1,1-1 1,0 1 0,0-1 0,1 0-1,4-4 270,3-4-214,-6 7 96,3-10 506,1 7-461,0-1 1,0 1-1,0 1 0,0 0 0,1 0 1,8-3-1,51-21 765,-63 27-936,12-5 227,1 2 0,0-1-1,0 2 1,0 0 0,0 1 0,23 1 0,-28 1-87,0 0 0,0 1 1,-1 1-1,1 0 0,0 1 1,-1 0-1,0 0 0,12 6 0,14 13-8,-34-20-105,0-1 0,0 1 0,-1 0 0,1-1-1,0 1 1,-1 1 0,0-1 0,0 0 0,1 0-1,-1 1 1,3 4 0,1 3 41,0-2 10,-1 0 1,0 0-1,0 1 1,-1-1-1,0 1 0,5 18 1,-9-27-110,7 18 51,8 35 255,31 185 470,-43-217-629,0 1 0,11 37 0,-9-42-29,-4-15-112,14 46 259,-13-44-232,0 0 0,-1-1 0,1 1 1,1 0-1,-1-1 0,0 1 0,1-1 0,0 0 0,0 0 0,6 5 0,0-5 118,8-3-96,0-1 1,-1-1-1,19-4 0,-16 2-1,0-2-1,-1 0 1,0-2-1,0 0 1,24-14-1,-26 13-19,9-8 129,4-9-50,52-59 0,-64 57 31,52-141 63,-59 134-56,15-127 68,-25 136-49,-3-4-7,-2 1 0,-1 1 0,-1-1 0,-15-39 0,12 42 69,9 24 246,2 4-355,3 8-77,-1 1 1,0-1 0,-1 1 0,0 0 0,1 18 0,-2-15-29,2 17 25,-1-1 0,-1 1 0,-4 30 0,2-42-28,-2 17 43,-22 153 23,19-150-36,-58 311 71,40-224-105,15-73 7,-34 200 10,35-204-12,-29 210 5,28-208-12,-13 69 1,-7 2-4,2-25 2,6-23-2,1-16 2,17-49-4,-1 0-1,0-1 1,-8 11 0,9-15 0,0 1-1,-1-1 1,0 0 0,0 0 0,0 0-1,-5 3 1,4-4 0,0 0-1,0 0 0,0 0 1,0-1-1,0 0 0,-7 2 1,8-3-1,-1 0 1,1 0 0,-1-1-1,1 0 1,0 1-1,-1-2 1,1 1 0,-6-1-1,2-1 0,-1 0 1,1-1-1,0 0 0,-9-5 0,-42-25 0,-13-16 0,-82-70 3,125 93 10,-106-134 10,113 126 10,8 11-14,-1-2-3,1 1-1,1-2 1,2 0 0,-12-35 0,18 43 2,1 0 0,1 0 1,-1-20-1,3 38-16,1-1 1,0 1-1,0-1 0,0 1 1,0-1-1,0 1 0,0-1 0,1 0 1,-1 1-1,0-1 0,0 1 0,0-1 1,0 1-1,1-1 0,-1 1 1,0-1-1,0 1 0,1-1 0,-1 1 1,0 0-1,1-1 0,-1 1 1,1-1-1,7-6 10,1 0-1,0 0 1,0 1 0,0 1 0,0-1 0,16-5-1,1 4 49,157-17 16,-138 21-56,235-19-2098,-122 9-8435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7712,'8'5'65,"10"8"24,-1 0-1,0 1 1,-1 1 0,-1 0-1,17 22 1,8 18-9,-23-27 107,67 162 58,-68-145-138,78 215 93,-22-70-79,-66-168-95,0-1 17,14 32 0,-20-53-42,1 2 4,-1-1 0,1 0 0,-1 0 0,1 0 0,0 1-1,-1-1 1,1 0 0,0 0 0,0 0 0,0 0 0,0 0-1,0 0 1,0 0 0,0-1 0,2 2 0,1-5 75,-3 0-60,3-5 12,-1 0-1,0-1 0,0 0 1,-1 1-1,0-1 0,1-14 1,53-311 558,-48 288-396,63-314 528,-63 332-681,18-59 253,-18 60-162,2-5 185,1 0 0,29-58 0,-39 88-192,-5 9-26,-1-2-85,3-3-11,0 0 1,1 0-1,-1 0 1,0 0-1,1 0 1,0 1-1,-1-1 1,1 0-1,0 1 1,0-1 0,1 1-1,-2 3 1,-10 33 29,2 14-26,8-27-394,2-1 0,0 1 1,5 26-1,3 16-7346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1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39 6728,'4'-3'-6,"0"1"1,0 0-1,1 0 1,-1 0-1,1 1 1,0-1-1,-1 1 1,10-1-1,-12 2-80,2-3-18,-4 3 102,0 0 0,1 0 0,-1 0 0,0 0 0,1 0 0,-1 0 0,0 0 0,1 0 0,-1-1 0,0 1 0,0 0 0,1 0 0,-1 0-1,0-1 1,0 1 0,1 0 0,-1 0 0,0 0 0,0-1 0,1 1 0,-1 0 0,0-1 0,0 1 0,0 0 0,0 0 0,0-1 0,0 1 0,1 0 0,-1-1 0,0 1 0,0 0 0,0-1 0,-5-1-5,-1 0-1,1 0 1,0 1-1,-1-1 1,1 1-1,-1 1 1,0-1-1,1 1 1,-1 0 0,1 0-1,-1 1 1,-5 0-1,-6 2 4,0 0 0,-27 10 0,-4 6 4,34-12 0,0 0 0,1 1 1,-19 15-1,29-20 1,0 0 0,1 0 0,-1 0 0,1 0 0,0 0 0,0 1 0,0-1 0,1 1 0,-1-1 0,1 1 0,0 0 0,0 0 0,0-1 0,0 1 1,1 0-1,-1 6 0,1-4 2,2 8 32,-1-8-27,1 0 0,1-1 0,-1 1 0,1-1 0,0 0 0,0 0 0,1 0-1,-1 0 1,1 0 0,0-1 0,0 0 0,1 0 0,-1 0 0,1 0 0,9 5 0,126 66 321,-116-59-258,-24-15-56,1 0 1,-1 0 0,1-1-1,0 1 1,-1 0 0,1 0-1,-1 0 1,0-1 0,1 1-1,-1 0 1,0 0 0,1 0-1,-1 0 1,0 0 0,0 0-1,0 0 1,0 0 0,0 0-1,0 0 1,0 0 0,0 0-1,0 0 1,0 0 0,-1 0-1,1 0 1,0 0-1,-1 0 1,0 2 26,-11 25 63,12-27-88,0 0 0,-1 0 0,1 0 0,-1 0 0,0-1 0,1 1 0,-1 0 0,1 0 0,-1-1 0,0 1-1,0-1 1,1 1 0,-1 0 0,0-1 0,0 1 0,-2 0 0,-23 12 118,-2-1-1,-56 17 1,46-20 133,-1-1-109,-148 37 258,175-42-453,-2 1-122,0 0 0,0 1 0,1 0 1,-21 12-1,1 1-5242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2872,'8'1'97,"127"14"475,-109-12-552,136 19 532,7-1-344,-131-17-80,291 42 266,-228-36-360,-59-7 33,174 12 25,-175-10-32,148 17 68,-169-20-109,-2-1 32,-1 0 0,1 2 0,26 6 0,-42-8 22,2 1 141,-10 1-200,-14 5-642,-13 2-2572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1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3504,'1'-3'-1,"1"-1"0,0 0 1,0 1-1,0 0 0,0-1 1,1 1-1,-1 0 0,1 0 0,0 0 1,6-4-1,3-1 20,0 1-1,0 0 1,1 1 0,22-8-1,-33 14-5,0-1 0,0 1 0,0 0 0,0 0 0,0 0 0,0 0 1,-1 0-1,1 1 0,0-1 0,0 1 0,0-1 0,0 1 0,-1 0 0,1-1 0,0 1 0,-1 0 0,1 0 0,2 2 0,-2-2 9,4 6 111,2 8-67,0 0 0,6 20 1,-11-15 126,0 72 145,-12 95 0,9-177-347,-4 170 305,5-140-266,0-4 97,20 268 521,-20-288-683,1 6 269,4 29 1,-5-46-265,0 1 0,1-1 0,0 1 0,-1-1 0,1 0 0,1 0 0,-1 0-1,1 0 1,0 0 0,0-1 0,6 7 0,4 2-3963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4848,'82'2'57,"156"5"86,-120-12-79,165-17 220,-270 21-194,1-2 1,17-4-1,-28 6-68,0 0 0,0 0 0,-1-1 0,1 1-1,0 0 1,0-1 0,-1 0 0,1 0-1,-1 0 1,1 0 0,-1 0 0,3-4-1,-4 5-31,0-1 0,0 0 0,-1 1 0,1-1 0,0 0 0,-1 0-1,1 0 1,-1 0 0,0 0 0,0 0 0,0 0 0,0 1-1,0-1 1,0 0 0,0 0 0,-1 0 0,1 0 0,0 0 0,-1 0-1,0 1 1,1-1 0,-1 0 0,0 0 0,0 1 0,-2-4-1,-6-8-3595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4664,'0'0'16,"-1"-1"-3,-3-7 46,10 10 196,12 14 15,-15-12-248,0 1-1,0-1 0,0 1 1,-1 0-1,0 0 0,0 0 1,-1 0-1,1 0 0,-1 1 1,0-1-1,1 10 0,-2 8 64,-2 35 0,0-30-27,-4 79 133,2 78 10,6-65 132,-2-25-75,12 162 615,-10-242-766,-1 1 0,-1 0 0,0-1-1,-1 1 1,-1-1 0,0 0 0,-6 19 0,-2 0-919,8-21-4208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8792,'0'0'112,"19"4"264,-2 9-112,-2 2-264,0 10 8,-6 7-8,1 0-6688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4664,'15'17'67,"-8"-9"20,0 0 0,-1 0 0,0 0 0,-1 1 0,1-1-1,-2 1 1,1 0 0,3 12 0,-5-11-25,4 8 2,-1 1 0,-1 0 0,-1 0 1,3 34-1,4 93 116,-8-65 1,-4-58-156,1 1-6,-5 45 104,-20 142 402,24-179-1150,1-18-3435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7088,'4'0'-1,"1"1"1,0 0 0,-1 1-1,1-1 1,-1 1 0,0 0-1,1 0 1,-1 0 0,0 1-1,0-1 1,5 5 0,39 35-3,-38-33 6,78 74 54,-82-76-33,1 0 1,-2 0-1,1 1 0,-1 0 0,0 0 0,0 0 1,-1 1-1,0-1 0,-1 1 0,0 0 0,0 0 1,2 13-1,-3 2 8,-5-15 48,-2-4-64,0 0-1,-1 0 1,1 0 0,-1-1 0,0 1 0,-11 5-1,1-4 60,-7 0-37,-1-2 0,1 0-1,-1-2 1,0 0 0,-31-3 0,39 0-28,6 0 3,0-1 1,1 0-1,-1 0 1,-9-4-1,10 3-5,-47-15 82,50 16-78,1 0 0,0 0 0,0-1 0,1 0 0,-1 0 1,0 0-1,1 0 0,-8-8 0,12 10-9,-1 0 0,1 0 1,0 0-1,0 0 0,-1 0 1,1 0-1,0 0 0,0 0 0,0 0 1,0 0-1,0 0 0,0 0 1,0 0-1,1 0 0,-1 0 1,0 0-1,0 0 0,1 0 1,-1 0-1,1 0 0,-1 0 0,1 1 1,1-3-1,-1 1 4,15-21 17,-5 15 50,12-2-33,0 2 0,0 0 0,1 2 0,39-6 0,1 4-1034,1 0-4027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1437 0 12464,'0'0'0,"-13"27"0,-28 60 72,-41 33 0,-42 28 88,-42 34 0,-40 40-160,-44 15-32,-27-16 32,0 1-9192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318 152 9240,'0'-1'0,"0"1"1,0-1-1,0 1 1,1 0-1,-1-1 1,0 1-1,0-1 1,0 1-1,0 0 1,0-1 0,0 1-1,0-1 1,0 1-1,0-1 1,0 1-1,0 0 1,-1-1-1,1 1 1,0 0-1,0-1 1,0 1-1,0-1 1,-1 1-1,1 0 1,0-1 0,0 1-1,-1 0 1,1-1-1,0 1 1,-1 0-1,1-1 1,-18-6 41,-36 0 65,26 4-60,26 3-39,0-1 0,1 0 0,-1 0 1,0 0-1,1-1 0,-1 1 0,1 0 0,-1 0 0,1-1 1,0 1-1,-1-1 0,1 0 0,0 1 0,0-1 0,0 0 0,0 1 1,0-4-1,-1 3 2,2 0-2,-1 0 0,0 1-1,1-1 1,-1 0 0,1 0-1,-1 0 1,1 0 0,0 0-1,0 0 1,0 0 0,0 0-1,0 0 1,0 0 0,2-3-1,-2 1 5,4 0 36,8-5-25,1 2 0,1 0 0,-1 1 0,1 0 0,0 1 0,0 0 0,18-3 0,-27 8-8,1 0 0,-1 1 0,0-1 1,1 1-1,-1 0 0,0 0 0,1 1 0,-1 0 0,0 0 0,0 0 1,0 0-1,-1 1 0,7 3 0,-11-5-13,1-1-1,-1 0 1,1 1-1,-1-1 1,1 0-1,-1 1 1,1-1 0,-1 1-1,0-1 1,1 1-1,-1-1 1,0 1-1,1-1 1,-1 1 0,0-1-1,0 1 1,1-1-1,-1 1 1,0 0 0,0-1-1,0 1 1,0-1-1,0 1 1,0 0-1,0-1 1,0 1 0,0 0-1,0-1 1,0 1-1,0 0 1,-14 19 35,13-18-39,-7 8 7,-32 32 22,-65 53 6,-53 34-1211,83-70-4902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69 294 1176,'0'0'4521,"-1"-5"-4422,0 3-82,0 1-8,0 0 0,1 0 0,-1-1 0,1 1 0,-1 0 0,1-1 0,-1 1 0,1-1-1,0 1 1,-1 0 0,1-1 0,0-2 0,-16-6 207,14 6-136,1 3-70,1 1 1,0-1-1,-1 1 0,1-1 0,0 1 0,-1-1 0,1 0 0,0 1 1,0-1-1,-1 1 0,1-1 0,0 0 0,0 1 0,0-1 0,0 0 1,0 1-1,0-1 0,0 0 0,0 1 0,0-1 0,0 0 0,0 1 1,1-1-1,-1 1 0,0-1 0,0 0 0,1 1 0,-1-1 1,0 1-1,1-2 0,4-2 9,0 0 0,0 1-1,1-1 1,-1 1 0,1 0 0,0 1 0,0-1 0,0 1 0,0 0 0,0 1 0,9-2-1,-4 2 1,-1 0-1,1 0 1,0 1-1,0 1 1,0 0-1,-1 0 0,1 1 1,-1 0-1,1 1 1,-1 0-1,0 1 0,0 0 1,0 1-1,0 0 1,12 9-1,-19-12-8,0 1 0,0 0-1,0-1 1,0 1 0,-1 0 0,0 0 0,1 1-1,-1-1 1,-1 1 0,1-1 0,0 1 0,-1-1-1,0 1 1,1 0 0,-1-1 0,-1 1 0,1 0-1,-1 0 1,1 0 0,-1 0 0,0 0 0,-1 0-1,1 0 1,-1 4 0,-1 0 4,0 0 1,0-1-1,-1 1 1,0 0-1,0-1 1,-1 1-1,1-1 1,-2 0-1,-8 12 0,10-17-11,1 0-1,0 0 1,-1 0-1,0 0 0,1-1 1,-1 1-1,0-1 1,0 0-1,0 1 0,0-1 1,-3 0-1,-1 2 0,6-2-1,-1 0 0,0-1 0,0 1 0,1 0 0,-1 0 0,0-1 0,0 1 0,0-1 0,0 0 0,1 1-1,-1-1 1,0 0 0,0 0 0,0 0 0,0 0 0,0-1 0,0 1 0,0 0 0,0-1 0,1 1 0,-1-1 0,0 0 0,0 1 0,1-1 0,-1 0 0,0 0 0,1 0-1,-1-1 1,1 1 0,-1 0 0,1 0 0,0-1 0,-2-2 0,2 3 0,1 0-1,0 0 1,-1 0 0,1 0-1,0 0 1,0-1-1,0 1 1,-1 0 0,1 0-1,1 0 1,-1 0 0,0-1-1,0 1 1,0 0-1,1 0 1,-1 0 0,0 0-1,1-2 1,1-2 0,0-4 1,-2 5-1,1 0 0,0 0 0,0 1 0,1-1 1,-1 0-1,1 1 0,3-6 0,5-8 10,2 0 0,0 1 0,0 0 0,2 1 0,18-16-1,-19 20-4,26-21 67,16-3-4,65-48 149,-115 78-190,-2 3-14,0-1 0,0 1-1,0-1 1,1 1 0,-1 0-1,0 1 1,1-1 0,0 0-1,5-1 1,-8 4-9,-1 0 0,0 0-1,0 0 1,0 0 0,-1 0 0,1 0-1,0 0 1,0 0 0,0 0 0,-1-1-1,1 1 1,0 0 0,-1 0 0,1 0-1,-1 1 1,-3 5 1,2-3-2,0 0 0,0-1 0,0 1 0,-1-1 0,1 0 0,-1 1 1,-5 3-1,-28 30 22,-15 7-20,22-24-11,-1 0 0,0-2 0,-2-1 1,-43 16-1,66-30-9,0 0 1,0 0 0,0-1 0,-1 0-1,-14 0 1,16-2 6,2 1 0,-1-1 0,1-1 0,0 1-1,-1-1 1,1 0 0,0-1 0,0 1 0,-1-1 0,-4-3-1,2 2 4,3 1 2,1 0 0,1-1-1,-1 1 1,0-1 0,0 0 0,1 0-1,0 0 1,0-1 0,0 0 0,0 0 0,0 0-1,-4-6 1,4 5 0,2 3 2,0 0-1,0-1 1,0 1-1,1 0 1,-1-1-1,1 1 1,-1-1-1,1 0 1,0 1-1,-1-5 0,-1-2 1,-6-25 0,7 25 1,1 0 0,0 0 1,1 1-1,0-1 0,0 0 1,1 0-1,0 1 0,1-1 1,0 0-1,0 1 0,1 0 1,0-1-1,7-12 0,-8 18 1,0 0 1,1 0-1,0 0 0,-1 1 0,1-1 0,0 1 0,0 0 0,0 0 0,0 0 0,1 1 0,-1-1 0,1 1 0,3-2 0,-2 1 0,-1 1 0,0-1 0,0 1-1,-1 0 1,1 1 0,0-1 0,0 1-1,0-1 1,0 1 0,0 0 0,0 1 0,0-1-1,7 2 1,-7-1-1,-2-1 0,1 1 0,-1-1 0,0 1 0,1-1 0,-1 1 0,0 0 0,0 0 1,0 0-1,0 0 0,3 3 0,4 1 0,23 16 2,-6 0 2,-25-20-4,0 1-1,1-1 0,-1 1 0,0-1 1,0 1-1,0 0 0,-1 0 0,1-1 1,0 1-1,0 4 0,0-4 1,-1 0-1,0 0 1,0 0-1,0 0 1,0 0-1,-1 0 0,1 1 1,-1-1-1,1 0 1,-2 2-1,-13 28 2,-6-3-2,-5-10 0,3-7 0,5-7 0,4-5 0,12-4 0,8-3 0,26-13 0,121-68-940,-56 34-3760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0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101 103 4400,'4'-27'316,"-2"18"-115,-1 1 1,0-1 0,0-14-1,-1 22-154,1 0-1,-1 0 0,0 0 1,0 0-1,0-1 0,1 1 1,-1 0-1,0 0 0,1 0 0,-1 0 1,1 0-1,-1 0 0,1 0 1,0 0-1,-1 0 0,1 0 1,0 0-1,0 0 0,0 0 0,0 0 1,0 1-1,0-1 0,0 0 1,0 1-1,1-1 0,-1 0-34,-1 1-1,1 0 1,-1 0-1,1 0 0,-1 0 1,1 0-1,0 0 1,-1 0-1,1 0 1,-1 0-1,1 0 0,-1 0 1,1 1-1,0-1 1,-1 0-1,1 0 1,-1 0-1,1 1 0,-1-1 1,1 0-1,-1 1 1,1-1-1,0 2 17,0-1 0,0 0 0,0 0 0,0 1 0,0-1 0,0 1-1,-1-1 1,1 1 0,0-1 0,-1 1 0,1-1 0,-1 3 0,18 99 229,-13-68-125,1 67 0,-4-10 3,2-44-59,2 0 0,2 0 1,18 61-1,-23-103-65,-1 0 0,1 0 0,0 0 0,0-1 0,0 1 0,1-1 0,0 0 0,5 6 0,-3-4-3,-5-6-6,0 0 1,0-1 0,-1 1-1,1 0 1,0 0-1,0-1 1,0 1-1,0-1 1,0 1 0,0-1-1,0 1 1,0-1-1,0 0 1,1 0 0,-1 1-1,0-1 1,0 0-1,0 0 1,0 0 0,0 0-1,0 0 1,1 0-1,-1-1 1,0 1 0,0 0-1,0 0 1,0-1-1,0 1 1,0-1-1,0 1 1,1-2 0,24-18 46,-24 19-51,0-2 8,0 0-1,0 0 0,0 0 0,-1 0 0,1-1 1,-1 1-1,0 0 0,0-1 0,0 1 0,-1-1 1,1 1-1,-1-1 0,0 1 0,1-1 1,-2-6-1,1 6 2,0-11 14,-1 0-1,0 0 0,-1 1 1,-4-18-1,3 16-7,-23-104 129,12 66-31,7 22-58,3 12 26,0 0 1,-1 0-1,-1 1 0,-1 0 1,-1 0-1,-1 1 1,0 0-1,-1 0 0,-16-21 1,26 39-74,-1-1 0,1 1 0,0-1 1,0 1-1,-1-1 0,1 1 0,0-1 1,0 1-1,0-1 0,0 1 1,0-1-1,-1 1 0,1-1 0,0 0 1,0 1-1,1-1 0,-1 1 0,0-1 1,0 1-1,0-1 0,0 1 0,0-1 1,0 1-1,1-1 0,-1 1 0,0-1 1,1 1-1,-1-1 0,0 1 0,1-1 1,-1 0-1,2 0 5,-1-1-1,1 1 1,0-1 0,-1 1 0,1 0 0,0-1-1,0 1 1,4-2 0,69-20 100,-55 20-30,106 7 36,-100 1-42,85 32 34,-94-26-35,-6 1-55,0 0 1,-2 1 0,1 1 0,7 14-1,-11-7 36,-5 3-29,-1 1 0,-5 42-1,-3-42 10,-64 97 17,52-98-24,14-18-20,-9 10 1,-1-1 0,-1-1 0,0 0 0,-1-2 1,0 0-1,-22 11 0,-141 67 116,174-87-90,-4 0 6,8-2-5,9 0-26,33 4-4,28-7-4,14 4-2,-57 1 0,32 8 0,10 9 0,-60-18 0,-1 1 0,1 0 0,-1 0 0,1 0 0,6 6 0,-9-6 0,0-1 0,-1 1 0,1 0 0,-1 0 0,0 0 0,0 0 0,0 1 0,3 6 0,-2-3 0,0 1 0,-1 1 0,0-1 0,2 15 0,-3-13 0,-1-1 0,0 1 0,-1-1 0,0 1 0,-2 10 0,0-7 0,-1 0 0,0 0 0,-11 22 0,7-20 0,-1 0 0,-21 27 0,16-25 0,-1-1 1,-20 18-1,17-19 3,-39 24-1,-23 3 1,-1-7-676,-99 29-1,119-46-6052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0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1056 1 4576,'-22'6'11,"16"-5"5,-1 1-1,1 0 1,0 0-1,0 0 0,-9 6 1,-90 54 103,-19 25 39,64-43-98,-89 67 14,118-88-21,-193 176 99,171-142-137,34-30 18,-73 147 14,75-136-13,-53 149 22,60-151-9,-22 159 41,30-154 73,16 173 92,-7-171 22,-3-20-149,1 2-32,0 0-1,2 0 1,1-1 0,1 0-1,23 44 1,-8-26 183,3-1-1,1-1 1,57 60 0,-17-44-147,-36-36 184,166 68 124,-155-75-124,164 26 115,-165-37-161,178-18 112,-173 7-113,182-58 98,-187 51-138,145-73 85,-151 69-112,146-99 73,-146 91-106,127-140 61,-134 130-87,89-161 56,-100 159-82,44-150 49,-54 151-56,11-179 45,-19 173-59,-16-155 34,8 165-47,-6-4-24,-39-71 1,31 83 3,-121-99 27,108 102-40,-151-74 20,148 82-40,-160-41 16,158 51-16,-170 6 9,205 0-38,-1 1 0,0-1 0,0 1 0,1 1 0,-8 2 0,13-4 1,-31 9-4,-39 18 1,35-8-839,-44 30 0,-31 24-7571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1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3232,'0'0'549,"3"4"-345,5 8-124,-1 0 0,0 1 0,0-1 0,-1 1 0,-1 0 0,0 1 0,-1-1 0,-1 1 0,0 0 0,2 19 0,30 155 466,-31-174-462,1 1 0,0-1 0,1 0 0,12 20 0,0 1 97,-15-29-140,-1 0 1,0 0 0,-1 0-1,0 0 1,0 1 0,0-1-1,0 9 1,-1-14-50,0-1 1,-1 1-1,1 0 0,0 0 0,0 0 0,-1-1 1,1 1-1,0 0 0,-1 0 0,1-1 1,-1 1-1,1 0 0,-1-1 0,1 1 0,-1-1 1,1 1-1,-1-1 0,0 1 0,1-1 1,-1 1-1,0-1 0,0 1 0,1-1 0,-1 0 1,0 1-1,0-1 0,1 0 0,-2 0 1,0 1-315,-12 4-3364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1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7624,'0'0'0,"20"0"32,6 1 8,6 10-40,8 7 8,8 14-8,0-1-5304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1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9504,'53'14'-390,"-15"0"356,-22-5 37,0 1 0,-1 0 0,0 1 1,-1 1-1,0 0 0,-1 1 0,13 17 1,-22-26-1,122 123 417,-125-125-417,0 0 0,1-1 0,-1 1 0,1 0 0,0-1 0,-1 0 0,1 1 0,0-1 0,0 0 0,0 0 0,0 0 1,0 0-1,0 0 0,0-1 0,1 1 0,-1 0 0,0-1 0,0 0 0,0 1 0,1-1 0,-1 0 0,0 0 0,0-1 0,4 1 0,2-3-4,-1 1 0,1-1 0,-1 0 0,0 0 0,1-1 0,-2 0 0,1-1 0,0 1 0,-1-1 0,11-11 0,1-4-4,-1 0 1,14-23-1,1-2-6,-1 8 10,18-11 5,-47 46-2,0 0 1,1 0 0,-1 1 0,1-1-1,-1 1 1,1 0 0,0-1-1,-1 1 1,1 0 0,0 1-1,0-1 1,0 0 0,0 1 0,0 0-1,0 0 1,0 0 0,4 0-1,-4 0 4,0 0 3,0 0-1,0 0 1,0 0-1,0 1 1,0-1-1,-1 1 0,1 0 1,0-1-1,0 1 1,4 2-1,5 3 6,2-2-4,30 13 80,126 66 151,-151-74-230,-12-6 0,0 0 0,0 0 0,1 0 0,-1-1 1,16 2-1,82 10 61,-86-15-31,-7-3-29,1 1-1,-1-2 1,0 0 0,20-11 0,-18 3 8,5-14-6,20-38 1,-29 41 12,23-130 10,-29 118-9,2-45 28,-8-120 0,-14 93-16,-31-197 183,46 306-219,0-1 1,1 1 0,-1-1-1,0 0 1,0 1 0,1 0-1,-1-1 1,0 1 0,1-1-1,-1 1 1,1 0 0,-1-1-1,1 1 1,-1 0 0,1 0-1,-1-1 1,1 1 0,0 0-1,-1 0 1,1 0 0,-1 1-1,-1 6 5,0-2-1,1 0 0,0 0 1,1 0-1,-1 0 0,1 0 1,1 10-1,15 211 120,-12-202-123,11 56 13,4 4-5,4 21-9,1-2 1,-1-13-2,-4-19 2,-8-21-3,6 22-14,-18-73 10,1 0 1,0 1 0,0-1-1,-1 0 1,1 1 0,0-1-1,-1 0 1,1 0 0,0 0-1,-1 1 1,1-1 0,0 0-1,-1 0 1,1 0 0,-1 0-1,1 0 1,0 1 0,-1-1-1,1 0 1,-1 0 0,1 0-1,0 0 1,-1 0 0,1 0-1,-1 0 1,1-1 0,0 1-1,-1 0 1,0 0 0,1 0 1,-15-6-1316,-1-2-5244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75 9776,'-6'20'6,"4"-17"-1,1 1 0,0 0 0,0 0 0,0-1 0,1 1 0,-1 0 0,1 0 0,0 0 0,0 5 0,0-5 10,0 9 19,0 0 0,1 1 0,1-1 0,0 0 1,1 0-1,0 0 0,9 22 0,80 160 1187,-87-184-1097,-4-8 63,-1-1-114,1 0-1,-1-1 0,1 1 0,-1 0 0,1 0 0,0-1 1,-1 1-1,1 0 0,0-1 0,0 1 0,0-1 1,1 1-1,-1-1 0,0 0 0,0 0 0,3 2 1,1-7 168,95-157 484,-90 144-657,1 1 0,0 0 1,1 1-1,15-14 0,-13 13-38,10-11 115,35-32 0,-56 56-136,1 0 6,-1 0 0,1 0 1,0 1-1,0-1 0,0 1 1,0 0-1,0 0 0,0 0 1,0 0-1,1 1 0,-1 0 1,1 0-1,-1 0 0,10 0 1,-9 0-5,8 3 56,-3 2-50,0 0 1,0 1 0,0 0 0,14 11 0,-23-15-15,0-1 0,-1 1 0,1 0 0,0-1 0,-1 1 1,1 0-1,0 0 0,-1-1 0,1 1 0,-1 0 0,1 0 0,-1 0 0,1 0 0,0 1 1,4 14 13,0 1 0,0-1 1,-2 1-1,0 0 0,1 23 1,-2 75 24,-7-10-3,9-69-15,-4-34-17,6 0-1,26 2-4,-23-6-3,0 0 0,0-1 0,0 0 0,0 0 1,0-1-1,-1 0 0,17-10 0,-20 11-4,4-2-15,0 0 0,0-1 0,-1-1 0,12-9 1,2-3 4,1 1 4,40-35-203,59-65-53,-102 94-18,-10 9 156,15-23-155,22-46 0,-14 21-108,-32 62 378,-1 0 0,1 0 0,0 0 1,-1 0-1,1 0 0,-1 0 1,1 0-1,-1 0 0,0 0 1,1 0-1,-1 0 0,0 0 0,0 0 1,0-1-1,0 1 0,0 0 1,0 0-1,0 0 0,0 0 1,0 0-1,-1 0 0,1 0 0,0-1 1,-1 1-1,0-1 0,0 1 3,0 0 0,0 0 0,0 0 0,0 1 0,-1-1 0,1 0-1,0 0 1,-1 1 0,1-1 0,0 1 0,-1-1 0,1 1 0,-1-1-1,1 1 1,-3 0 0,-6-1-14,1 1-1,0 0 0,-18 3 1,26-2 22,-4-1 1,1 2 0,0-1 0,-1 0 0,1 1 0,0 0 0,0 0 0,0 0 0,1 0 0,-1 0 0,0 1 0,1 0 0,-1 0 0,1 0 0,0 0 0,0 0 0,-3 5 0,2 4-3,3 8 4,2 1 0,2 28 0,3-28-4,41 88 2,-34-90-2,123 125-4,-102-105 9,9 12 0,-33-34 0,-9-5 0,-10 2 0,-13 0 1,6-7 1,-1-1 1,-26 5-1,35-9-1,-1 1 1,0-2-1,-1 1 1,1-1 0,-1 0-1,1-1 1,-1 0 0,0-1-1,-16-3 1,19 3-1,4 1 0,1 0 1,-1-1-1,0 0 0,0 1 1,1-1-1,-1 0 1,0 0-1,1 0 0,-1-1 1,1 1-1,-4-3 1,-6-4 1,-27-10 2,25 9 9,10 5-128,0 0 1,0 0-1,1 0 0,0-1 1,-1 1-1,2-1 1,-1 0-1,0 1 1,1-1-1,0 0 1,0-1-1,-2-9 1,-5-27-7347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1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7536,'0'0'16,"7"-2"-3,1-1-10,-4 2-1,0-1 1,-1 1 0,1 1 0,0-1 0,0 0 0,0 1-1,0 0 1,4 0 0,120-11 50,-41 2 152,66-10-8,66-13-991,-91 13-3932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1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9144,'0'0'600,"1"-2"-487,1-1-106,0 1 1,0 0-1,0 0 0,0 0 0,1 0 1,-1 0-1,1 0 0,-1 0 1,1 1-1,-1-1 0,1 1 0,0 0 1,0 0-1,0 0 0,0 0 1,0 0-1,0 1 0,0-1 0,0 1 1,0 0-1,0 0 0,0 0 1,0 0-1,0 1 0,5 1 0,2 0-2,0 0-1,0 1 0,0 0 1,-1 1-1,0 0 1,13 8-1,-8-5-2,-10-5-1,0 0 1,1 1-1,-1 0 0,0 0 0,0 0 1,-1 1-1,7 6 0,25 29 11,-27-28-11,-1-1-1,0 1 1,9 21 0,-10-18-1,-1 1 0,-1 0 0,4 20 0,-5-17 0,-1 0 0,-1 33 0,-2-33 0,0-1 0,-9 33 0,4-31 0,-13 32 0,-7 2 0,6-18 0,-5-7 0,-11-3 1,29-20 0,-1-1 1,0 0-1,0-1 0,0 0 1,-10 2-1,15-5 1,0 0-1,0 0 0,0 0 1,0 0-1,0-1 1,0 0-1,0 1 1,0-1-1,1 0 1,-1 0-1,0-1 1,1 1-1,-1-1 1,1 1-1,-1-1 1,-1-2-1,0 2 3,0-1 2,0-1-1,0 1 1,1-1-1,-1 0 1,1 0 0,0 0-1,0 0 1,0-1-1,0 1 1,1-1-1,0 0 1,0 0-1,-2-7 1,1 6 4,-1-11 64,3 12-59,-1-8 9,1 0 1,0 0-1,1 0 0,0 0 0,1 0 1,1 1-1,4-24 0,32-121 124,-27 123-40,7-6-56,2 2-1,26-40 1,-23 52 48,-18 20-84,27-26 40,1 0 1,46-33-1,-62 53-29,5-4-6,0-1 0,-1-1 0,19-22 0,42-60 52,-80 98-65,-1 1 4,6-3-8,-6 3-1,-2 3-1,-29 38 6,1 5-6,3 8-2,4-3 0,5 1 0,5 8 0,7 9 0,10 7 0,2-36-1,2-1 1,15 38-1,-13-49-4,24 34 4,12 6 1,-35-52 0,26 24 0,15 0 1,-37-29 6,-1-1 0,1-1 0,1-1 0,-1 0 1,34 9-1,-37-13-4,25 3 38,-31-5-20,-2-1-11,-1 1 0,0-1 0,0 0 0,0 0 0,0 0 0,0 0 0,1-1 0,-1 1 0,0-1 0,0 0 0,0-1 0,0 1 1,-1-1-1,6-2 0,82-55-1178,-51 35-5892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1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1756 97 9864,'0'0'0,"4"-20"48,6-4 0,6 1 48,9 5 0,7 9-96,-2 6-160,-11 6 160,3-1-7016</inkml:trace>
  <inkml:trace contextRef="#ctx0" brushRef="#br0" timeOffset="1">1579 1207 11568,'0'0'0,"-49"50"0,-82 82 72,-58 56 0,-51 51-72,-45-14-352,-57-38 352,-1 2-8040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8344,'0'5'88,"12"82"306,3 22 196,-6 64 7,-9-95-449,-1-31-54,-2 0 0,-13 62 1,10-69-1275,3-27-4980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9592,'0'0'0,"21"19"0,17 9 0,16 27 0,25 35 0,1 7-64,-3 0 64,-3-4-6672</inkml:trace>
  <inkml:trace contextRef="#ctx0" brushRef="#br0" timeOffset="1">630 1047 11296,'11'51'25,"2"0"0,19 49 1,-25-80-22,15 37 76,38 65 9,-45-99-42,4-3-26,1-2 0,37 27 1,-56-43-18,1-1 0,0 0 0,0 0 0,0 0 0,0 0 0,0 0 1,1-1-1,-1 1 0,2 0 0,22 4-449,-1 0 0,50 0 0,-12-5-6501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0 753 6552,'39'-39'0,"-23"24"-1,25-19 0,-30 29-4,-5 5 7,-1 0 0,1 0-1,-1 1 1,0-1 0,1 1 0,-1 0-1,0 1 1,1-1 0,-1 1-1,0 0 1,0 0 0,-1 1 0,1-1-1,0 1 1,-1 0 0,1 1 0,-1-1-1,0 1 1,6 7 0,45 50 66,44 49 16,-76-88 16,17 8-27,49 29 0,-86-57-53,1 0-1,-1 0 0,1-1 0,-1 1 1,1-1-1,3 1 0,35 7 78,55 4-1,-94-13-79,-1 0 0,1 0 0,0 0 0,0 0 0,0 0-1,-1-1 1,5 0 0,25-10 46,0 0 0,33-18 0,-40 12 51,91-105 43,-95 93-49,67-120 51,-74 120-39,26-112 56,-37 112-15,-16-132 71,7 128-64,2 17-97,-34-135 266,32 135-233,-1-5 147,-7-32-1,9 77 110,3-9-332,1-4 17,0 0 1,0 0-1,3 17 1,10 136 154,-7-128-80,30 147 38,-27-144-84,32 172 27,-34-168-34,18 180 70,-22-190-186,-2-10-198,2 0-1,0 1 1,1-1 0,8 26 0,-4-31-6573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9776,'24'-7'25,"-1"1"1,1 1 0,0 1 0,31-2-1,-12 2-1,66-8-16,129-3-11,-195 12-10,176-22-1162,-109 9-4618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9416,'74'100'136,"-50"-69"58,53 54 0,-69-77-157,-6-6-11,0 0-1,0 0 1,0 0 0,0 0 0,1-1-1,-1 1 1,1-1 0,-1 0 0,1 0-1,-1 0 1,1 0 0,2 1 0,9 2 83,-1-1 1,0-1 0,1 0 0,-1-1 0,1 0-1,0-1 1,-1 0 0,21-4 0,-18 2-62,-11 2-19,-1-1-1,1 0 1,0 0-1,-1-1 1,1 1-1,-1-1 1,1 0-1,-1 0 0,5-3 1,4-3 29,-1 0-1,0-1 1,0 0 0,-1-1-1,0 0 1,0-1 0,15-21-1,-19 22-45,-5 8-9,0-1 0,-1 0 0,1 0 0,-1 0 1,1 0-1,-1 0 0,0 0 0,0-1 0,1-2 0,4-25 22,-6-6-18,-4 7-2,-8 80 6,-1 17 1,-12 97 8,-4 65 9,23-178 5,-23 226 15,24-220-1,-19 222 27,18-226-14,-37 202 31,32-208-25,4-22-37,-5 19 16,-2 0 0,-33 70 0,-11-8 56,58-105-99,-1-1 0,1 1 0,0-1 0,0 1-1,-1-1 1,1 0 0,0 1 0,-1-1 0,1 1-1,0-1 1,-1 1 0,1-1 0,0 0 0,-1 1 0,1-1-1,-1 0 1,1 0 0,-1 1 0,1-1 0,-1 0-1,1 0 1,-1 0 0,1 0 0,-1 1 0,0-1 0,-5 0 6,0 0 0,1 0 0,-1-1-1,0 1 1,0-1 0,1-1 0,-1 1 0,0-1 0,1 0 0,-10-5 0,14 7-5,-1-1 0,1 1 0,0-1 0,0 0 0,-1 0 0,1 0 0,0 1 0,0-1-1,0 0 1,0 0 0,0-1 0,0 1 0,0-1 0,-16-23 22,2 0 0,-21-48 1,27 42 13,-5-129 14,17 127-19,37-155 17,-26 148-24,92-168 16,-102 201-37,0 0-1,1 0 1,9-11 0,10-11 6,30-26 0,-29 33-7,36-23 0,-25 24 28,-17 12-22,5-3-3,1 1 0,1 1 0,-1 1-1,2 1 1,36-5 0,12 3 16,-55 9-21,37 2-1,-47 0-3,0 0 1,0 1 0,0 0-1,0 1 1,0 0-1,16 8 1,-23-9-34,0 0-1,0 0 1,0 0-1,0 1 1,-1-1 0,1 1-1,-1 0 1,0-1-1,1 1 1,-1 0 0,-1 1-1,1-1 1,0 0-1,-1 0 1,2 6 0,1 1-1085,13 25-7035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35 8696,'0'0'0,"11"-21"0,-1 7-88,7 19 88,-7 17 0,2 7 0,-6 6 0,3-2-5976</inkml:trace>
  <inkml:trace contextRef="#ctx0" brushRef="#br0" timeOffset="1">659 927 12104,'0'0'0,"-19"26"0,-32 40 0,-24 52 0,-18 44 0,-30-2-248,-23-18 248,-5-3-8416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6728,'29'-3'-2,"-16"2"70,0 0-1,19-5 1,90-33 216,-94 26 104,135-86 147,-127 73-214,162-111 102,-157 110-263,172-98 168,-187 111-261,83-49 107,-100 57-145,3-1 16,-1 0 0,0-1 0,-1 0 1,1 0-1,9-12 0,-19 18 106,-3 2-83,0-1-61,-1 0 1,1 0-1,-1 1 1,1 0-1,-1-1 1,1 1-1,-1 0 1,0 0-1,1 0 1,-1 1 0,1-1-1,-1 1 1,1-1-1,-1 1 1,1 0-1,-5 2 1,-205 70 166,206-72-164,-10 4 4,-1 0-1,1 1 1,1 0 0,-1 1 0,1 1 0,-23 16 0,-3 5 11,31-21-23,0 1 0,-11 14 0,-8 18-2,11-1 0,15-30 0,2 1-1,-1 0 1,1-1 0,1 1 0,0 0 0,1-1 0,1 12-1,3-1-5,12 20-9,1-2-1,32 54 1,-36-74 13,15 28-38,16 48-10,-40-76 4,-4 2 30,0 1 1,-1-1-1,-1 0 1,-1 0 0,-1 0-1,-6 25 1,-8-6 8,7-26-5,-7-2 7,0 1 1,0-2-1,-2 0 1,1-2-1,-1 0 1,-27 9-1,-4-7 4,7-7 1,8-5 0,33 1 0,0-1 0,0 1 0,0-1 0,0 0 0,-1 1 0,1-1 0,0 0 0,1 0 0,-1-1 0,-3-1 0,4 2 0,0 0 0,-1 0 0,1-1 0,0 1 0,0-1 0,0 1 0,0-1 0,0 1 0,1-1 0,-1 0 0,0 1 0,1-1 0,-1-2 0,0-1 0,1 0 0,1 0 0,-1 0 0,1 0 0,0 0 0,0 0 0,0 0 0,1 0 0,-1 0 0,1 0 0,1 1 0,-1-1 0,5-6 1,-5 7-1,12-14 7,100-82 3,-85 79 4,-14 12-11,13-10-1,1 2-1,1 1 1,49-18-1,-14 10-18,117-44-1323,-139 50-4560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9864,'0'3'0,"2"21"0,-1-19 0,9 16 1,-3-7 13,0-1 1,1-1-1,12 15 0,-12-18 24,53 81 87,-52-74-54,-1 0 0,0 0 0,-1 1 0,0 0 0,7 32 1,-10-33-27,4 18 150,-1-1 0,2 39 0,-5-43-127,2 35 451,-6-46-444,1-3-25,-3 31 257,-3 54 538,5-99-832,0 0 0,-1 0-1,1 0 1,-1 0 0,1 0-1,0 0 1,-1-1 0,0 1 0,1 0-1,-1 0 1,1 0 0,-1-1-1,0 1 1,0 0 0,1-1 0,-1 1-1,0-1 1,0 1 0,0-1-1,0 1 1,-1-1 0,-1 2 21,-9 5-317,0-2 1,0 1 0,0-2 0,-23 6 0,12-4-7771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1 499 6280,'0'0'17,"2"0"-2,26-2 30,1-1-1,48-12 1,11-2 77,-65 14-105,-9 1 27,0 1 0,0 0 0,17 2 0,89 12 176,-115-13-187,-1 1 1,1 0-1,-1 0 0,1 0 1,-1 0-1,0 1 0,0 0 1,0 0-1,7 4 0,1 2 14,20 14 30,-30-20-52,0-1 0,0 1-1,0 0 1,0 0-1,0 0 1,0 0 0,0 0-1,-1 0 1,1 1 0,-1-1-1,0 0 1,0 1-1,2 2 1,1 5 24,1 0-16,-3-6-3,0 0-1,0 0 1,0 1-1,-1-1 1,0 1-1,2 7 1,11 57 594,-13-64-448,-1 3-14,-4-80 228,2-17-228,12-98 0,11 1-6,-16 158-76,1 8-52,1-1 1,1 1 0,11-20-1,-19 39-22,0 0-1,1 1 0,-1-1 0,1 0 1,-1 0-1,1 1 0,-1-1 0,1 0 1,0 1-1,-1-1 0,1 1 0,0-1 1,-1 1-1,1-1 0,0 1 1,0-1-1,0 1 0,6-3 11,0 1-1,-1 0 1,1 0 0,0 0 0,0 1-1,0 0 1,0 1 0,12 0-1,-18 0-6,0 0 0,0 0 0,1 1 0,-1-1-1,0 0 1,0 1 0,0-1 0,0 0 0,1 1 0,-1-1-1,0 1 1,2 1 0,98 75 155,-79-55-57,96 113 29,-93-107-95,95 93 15,-117-119-55,-1 1 0,1-1 0,0 1 1,0-1-1,0 0 0,4 2 0,13 6-256,1 0-1,0-2 1,0 0-1,42 9 1,20-2-6205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281 737 7984,'-3'-4'1,"1"1"10,0 1 0,0-1 0,0 0 0,0 1 0,0-1 0,0 1-1,-1 0 1,1 0 0,-1 0 0,1 0 0,-1 0 0,0 0 0,0 1 0,0-1-1,0 1 1,0 0 0,-6-2 0,2 7 97,-55 56 55,61-59-158,-15 21 163,-69 131 67,71-117-95,-26 148 49,38-148-81,17 152 45,-7-150-59,50 144 34,-43-151-47,4-4-43,0-1 0,27 28 1,-45-53-36,0-1 1,-1 1-1,1 0 0,0 0 1,0-1-1,0 1 1,-1 0-1,1-1 0,0 1 1,0-1-1,0 1 1,0-1-1,0 0 0,0 1 1,0-1-1,0 0 1,2 1-1,3-1 4,0 1-1,1-1 1,-1 0-1,0-1 1,0 0-1,1 0 1,-1 0 0,0-1-1,0 1 1,0-1-1,-1-1 1,11-4-1,-15 6-3,1 0-1,-1 0 1,0 0 0,1 0-1,-1 0 1,0 0-1,0 0 1,0 0-1,0-1 1,0 1 0,0 0-1,1-2 1,-2 3-3,12-17 16,14-27 1,-16 22-15,-1-1 0,10-34 1,-9 17-3,4-42 0,-3-49 0,-25-158-2,8 231-3,-10-85 4,-7-23 1,-2 5 0,-1 9 0,1 31 0,6 45 0,8 34 0,10 34 0,2 13 0,6 18 0,12 62 1,31 126 7,-38-172-1,-7-23-5,11 33 3,3-2-1,30 58 1,51 72 4,-79-145-2,-8-13-4,1 1-1,0-1 0,1-1 0,1 0 0,0-1 1,20 16-1,3-4 4,-36-27-6,-1-1 1,1 1-1,-1-1 0,1 1 0,0-1 0,0 0 0,0 0 0,0 0 0,0-1 1,5 1-1,-6-1 0,-1 0 0,1 0 0,-1 0 0,0-1 0,1 1 0,-1 0 0,1-1 0,-1 0 0,1 1 0,-1-1 0,0 0 0,1 1 0,-1-1 0,0 0 0,0 0 0,0 0 0,0 0 0,2-2 0,0-1 0,0-1 0,0 1 0,0-1 0,-1 0 0,0 0 0,2-5 0,11-47 0,-4-12 0,-5-3 0,-2 8 0,-2 14 0,4 17 0,-5 31 0,0 0 0,0-1-1,1 1 1,-1 0 0,1 0 0,0 0 0,0 0 0,-1 0 0,1 0 0,0 0 0,1 0 0,-1 1 0,0-1 0,0 1 0,6-2-1,-8 2 1,11-1-5,22 4 4,11 11 1,4 10 0,-1 3 0,-1-3 0,-3-6 0,-3-10 0,-9-9 0,-28 1 0,-1 1 0,0-1-1,0 0 1,0 0 0,-1 0 0,1 0 0,0 0 0,0 0 0,0 0 0,-1 0 0,1-1 0,-1 1 0,1-1 0,-1 1 0,1-1-1,1-3 1,-3-2-5,-3 1 4,-1-1 1,0 1-1,0 0 0,0 0 1,-1 0-1,1 1 0,-1 0 1,-1 0-1,1 0 1,-12-8-1,5 5 0,-1 0 0,0 1 0,-23-10 0,15 11-5,-104 1-4,98 8 4,-112 43-4,137-45 10,0 0-1,0 0 1,0 0-1,0 0 1,0 1-1,0-1 1,0 0-1,0 1 1,0 0 0,-2 3-1,-8 7 1,0 0-1,-17 26 1,20-22 0,0 0 0,1 1 0,1-1 0,-7 24 0,8-18 0,1 0 0,1 0 0,-2 32 0,6-36 0,0 0 0,0 0 0,2 0 0,6 27 0,-5-32 0,1-1 0,0 0 0,0-1 0,2 1 0,-1-1 0,14 19 0,-11-18 0,2-1 0,-1-1 0,1 0 1,1 0-1,21 15 0,-13-14 1,0 0 0,1-2 0,1 0 0,0-1 0,0-1 0,0-1 0,24 3 0,-8-6 6,59-8-1,-70 1-5,-1 0 0,40-12 0,-36 5 1,1 0 0,28-17-1,-31 14 0,-1-2 0,32-25 0,-42 27 0,0 1 0,-1-2 0,-1 0 0,17-23 0,-15 14 0,-2-1-1,19-42 1,-7 4-2,20-78 0,-39 107-4,-5 20 3,3-22-3,-2-1 1,-1-45-1,-3 65 0,0-2-1,2-39 0,4 93-2,1 34 9,23 121 9,-28-185-9,7 39 20,51 189 20,-47-186 13,-1-8-24,38 167 77,-45-187-78,0-1-12,-1 0-1,-1 1 0,0-1 1,-1 0-1,-1 1 1,-3 24-1,2-36-7,0-1 0,-1 1 0,1-1 0,-1 1-1,-1-1 1,1 0 0,-1 1 0,-5 6 0,8-13-8,0 1 0,0-1 0,0 0 0,0 0 0,0 0 0,0 1 0,-1-1 0,1 0 0,0 0 0,0 0 0,0 0 0,0 1 0,-1-1 1,1 0-1,0 0 0,0 0 0,0 0 0,-1 0 0,1 0 0,0 0 0,0 0 0,-1 0 0,1 1 0,0-1 0,0 0 0,0 0 0,-1 0 0,1 0 0,0 0 0,0 0 0,-1-1 0,1 1 0,0 0 0,0 0 0,0 0 0,-1 0 0,1 0 0,0 0 0,0 0 0,-1 0 1,1 0-1,0-1 0,0 1 0,0 0 0,-11-5 7,1-1 0,0 0 1,1 0-1,-1-1 0,1 0 1,-8-9-1,12 12-5,-17-18 25,-98-120 15,96 107-22,-90-191 11,94 172-25,-50-213 2,68 259-7,0-1-1,1 0 1,0 0-1,1-9 1,3-120 10,16-2-7,-17 128 0,0 1-1,7-20 1,-9 31-5,44-121 13,5 23-8,-49 98-5,3-5 3,0 0 0,-1 1 0,2-1 0,5-6 0,20-20 10,47-39 1,-74 69-13,-1 0 1,0 0 0,1 0 0,-1 0 0,0 1-1,1-1 1,-1 0 0,1 1 0,-1-1-1,1 1 1,2-1 0,2-1 1,1 1 0,0 1 0,-1-1 0,1 1 0,0 0-1,-1 1 1,1-1 0,0 1 0,-1 1 0,9 2 0,-14-4-3,0 0 1,0 1-1,0-1 0,-1 1 1,1-1-1,0 0 0,0 1 1,-1 0-1,1-1 1,0 1-1,-1-1 0,1 1 1,0 0-1,-1-1 0,1 1 1,-1 0-1,1 0 0,0 1 1,4 6 0,1 1 1,-1 1 0,5 13-1,-4-6 0,-1 0-1,-1 0 0,2 22 1,-3-13-1,-1 1 0,-2 27 0,-13 61 0,-34 69-2,37-158-3,-3 0-255,-1 0-1,0-1 1,-2 0 0,-27 32 0,27-41-6200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151 253 7984,'9'10'2,"14"20"12,24 65 18,-43-87-1,6 17 32,0-1 0,2 0 0,1-1-1,23 33 1,-18-31 30,2-1 0,0 0 0,1-2 0,30 25 0,-49-46-88,-1 0 0,0-1 0,0 1 0,0 0 0,0-1 0,0 1 0,1-1 0,-1 0 0,0 1 0,0-1 0,1 0 0,-1 0-1,0 0 1,0 0 0,1 0 0,-1 0 0,0 0 0,0 0 0,1-1 0,-1 1 0,0 0 0,0-1 0,1 1 0,-1-1 0,0 1-1,2-2 1,-1 1-3,0-1-1,0 1 0,0-1 0,0 0 1,0 0-1,-1 1 0,1-1 0,-1 0 1,1-1-1,1-1 0,-2-1-1,0 0-1,0 1 1,0-1 0,-1 0-1,0 1 1,0-1-1,0 0 1,0 0 0,-1 1-1,0-1 1,0 0-1,0 1 1,-3-8 0,0-4-4,1 7-5,0 0 1,0 0-1,-1 0 1,-6-10-1,-59-100-52,51 98-39,-5-1 49,-1 2 0,-35-22-1,57 41 40,1 0-1,-1 0 0,1 0 0,-1 1 0,0-1 0,1 0 1,-1 1-1,0-1 0,0 1 0,1 0 0,-1-1 1,-2 1-1,-6-1-29,-1 0 0,1 1 1,-20 2-1,18 0 30,0 1-1,0 1 1,-14 5 0,24-8 5,0 0 0,0-1 1,0 1-1,0 0 0,1 0 1,-1 0-1,0 0 0,1 1 1,-1-1-1,1 0 0,-3 3 1,4-4 6,-11 12-27,0-1 0,-14 21 1,14-15 17,-15 35 0,24-48 8,0-1 1,1 1-1,0 0 0,-1 0 0,1-1 0,0 6 0,-10 71-6,10-67 7,1 1 0,0-1-1,1 1 1,5 23 0,-1-21 0,1-1 1,1 1-1,0-1 1,1-1-1,1 1 0,0-1 1,1-1-1,18 20 1,-24-29 3,-1 1 0,1-2 0,0 1 0,8 6 0,156 98 29,-163-105-23,1 0-1,-1 0 1,1-1-1,9 3 1,80 21 42,-64-22-37,33 1-1,-60-5-3,-1 1-1,1-1 1,0-1-1,0 1 1,0 0 0,-1-1-1,1 0 1,3-1-1,-7 2-10,30-7 49,33-15 1,-34 9-39,29-19 0,-58 32-11,6-3 3,-1 0 0,0 0 0,0-1 0,6-5 0,124-125 18,-132 130-22,0 1 0,0-1 0,0 0 0,0 0 0,3-7 0,22-49-15,20-64 1,-38 82-97,-7 23 64,28-212-280,-26 167 91,26-115 1,-30 175 196,2 9 0,1-1 34,-3-3 5,1 1 0,-1-1 0,0 1 0,0-1 0,0 1-1,0-1 1,0 1 0,0 0 0,0 0 0,-1-1 0,1 1 0,-1 0-1,1 0 1,-1 2 0,12 40-7,6 26 7,2 18 1,0 17 1,1-16 3,19 109 80,-33-210-5,-5 6-67,24-58 112,37-68 0,-29 76-99,-18 36 42,-2 9-48,0 0 1,0 1-1,1 0 1,27-12-1,-41 21-11,1 1 0,0-1 0,-1 0 0,1 1 0,0 0 0,0-1 0,-1 1 0,1 0 0,0 0 0,3 0 0,14 1 24,0 2 1,0 0-1,34 11 0,-31-3 63,80 71 44,-79-61-80,2-2 1,0-1-1,35 20 0,-55-35-51,21 8 80,7-4-46,0-1 1,53 2-1,-82-8-31,0 0 1,0 0 0,0 0-1,0-1 1,-1 1-1,8-3 1,32-11-330,-1-1 1,55-29-1,-1-6-4962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1389 6816,'-7'-27'0,"6"21"-2,-1 0 1,0 0-1,0 0 0,-5-11 1,-31-48-19,38 65 18,0-1-1,0 1 1,-1-1 0,1 1 0,0 0-1,-1-1 1,1 1 0,0 0 0,-1-1 0,1 1-1,0 0 1,-1-1 0,1 1 0,-1 0-1,1 0 1,0 0 0,-1-1 0,1 1 0,-1 0-1,1 0 1,-1 0 0,1 0 0,-1 0-1,1 0 1,-1 0 0,0 0 0,-10 0-10,-1 0 0,1 1 0,-1 1 1,1 0-1,-19 5 0,28-6 13,-1 0 0,1 0 0,0 0 0,0 0 0,0 0-1,0 0 1,0 0 0,-3 3 0,-125 106 32,102-81 62,-96 137 57,103-129 16,21-37-168,-40 101 172,14 7-85,21-67 174,6 14-82,9 64-1,-10-117-161,0 0-1,1 0 0,-1 0 0,0 0 1,1 0-1,0 0 0,0 0 0,-1 0 0,1-1 1,0 1-1,2 2 0,2 3 8,0 0 0,0-1 0,1 0 1,0 0-1,0 0 0,1-1 0,-1 1 0,1-2 0,0 1 0,13 5 0,-19-9-17,0-1 0,0 1 0,0-1 0,0 0 0,0 0 1,0 1-1,0-1 0,0 0 0,0 0 0,0 0 0,0 0 0,0 0 0,0 0 0,0 0 0,0 0 0,0 0 0,0-1 0,1 0 0,10-3 13,0-1 1,-1 0 0,1-1-1,-1 0 1,0-1 0,-1 0-1,11-10 1,-19 16-19,-1-1 1,1 1-1,0-1 1,-1 0-1,1 0 1,-1 0-1,0 0 0,1 0 1,-1 0-1,1-2 1,14-35 7,-2 1-1,12-55 1,-20 51-22,1-183-13,-10 176-55,-31-222-42,25 214-3,-40-213-32,41 221 97,-9-67 0,3-12 48,11 94 16,-5-86 81,10 166-2,4 15 154,11 134 48,-12-149-11,37 222 106,-29-211-119,71 199 98,-64-214-158,82 126 70,-100-165-254,0 0 0,0 0 1,0 0-1,1 0 0,-1-1 1,5 5-1,5 3 11,0-1-1,0 0 1,1-1-1,0 0 1,23 9-1,-35-16-23,0-1 0,0 0 1,0 1-1,0-1 0,0 0 0,0 0 0,0 1 0,0-1 0,0 0 0,0 0 0,0 0 0,0 0 0,0-1 0,0 1 0,0 0 1,0 0-1,1-1 0,5-1 14,1 0 0,-1-1 1,14-6-1,-14 5-16,-1 0 0,0-1 0,0 1 0,0-2 0,-1 1 1,6-7-1,9-15-14,-1-1 1,-1 0 0,22-47 0,23-72-76,-16 27-193,-36 92 253,-3 7-93,18-31 0,15-20-132,-41 72 249,1-1 0,-1 1 1,0 0-1,0 0 0,0-1 0,0 1 1,0 0-1,1 0 0,-1-1 0,0 1 0,0 0 1,0 0-1,1 0 0,-1-1 0,0 1 0,0 0 1,1 0-1,-1 0 0,0 0 0,0 0 0,1 0 1,-1 0-1,0-1 0,0 1 0,1 0 1,-1 0-1,0 0 0,1 0 0,-1 0 0,0 0 1,0 0-1,1 0 0,7 1-12,-1 1-1,0-1 1,0 1-1,1 0 1,-1 1-1,13 6 1,-3 2 2,26 31-1,7 23 12,55 63 4,-84-108 12,6-2-2,43 23 0,-67-39-7,0-1 1,0 1-1,0-1 0,0 0 1,0-1-1,0 1 1,1 0-1,-1-1 1,0 0-1,0 1 0,0-1 1,1 0-1,-1-1 1,0 1-1,4-2 1,-2 1 0,-5 1-5,0 0-1,0 0 1,0 0-1,1 0 1,-1 0-1,0 0 0,0 0 1,0 0-1,0 0 1,0 0-1,0 0 1,1 0-1,-1 0 1,0 0-1,0 0 1,0 0-1,0 0 1,0 0-1,0 0 1,0-1-1,1 1 1,-1 0-1,0 0 1,0 0-1,0 0 1,0 0-1,0 0 1,0 0-1,0-1 1,0 1-1,0 0 1,0 0-1,0 0 1,0 0-1,0 0 1,0-1-1,0 1 1,0 0-1,0 0 1,0 0-1,0 0 1,0 0-1,0 0 1,0-1-1,0 1 1,0 0-1,0 0 1,0 0-1,0 0 1,0 0-1,0 0 1,0-1-1,-1 1 1,0-9 4,-2-1 1,1 1-1,-1 0 0,-1 0 1,-6-12-1,7 14-3,-10-13 12,-30-35-1,-20-10-9,46 50-1,-38-25-1,42 31-1,-1 2-1,-1-1 0,-23-7 1,17 10-2,1 1 1,-1 1-1,0 0 1,-1 2-1,-37 2 1,55-1-1,1 0-1,-1 0 1,1 1-1,0 0 1,-1-1-1,1 1 1,-6 2-1,9-3 2,-17 6-3,0 1 1,-28 15-1,26-8 1,-36 29 0,55-43 2,-4 3-2,1 0 1,0 0-1,0 0 0,0 1 0,0-1 1,-4 7-1,-25 43-3,-27 62-1,57-111 6,0 0-1,1 0 0,0-1 0,0 1 1,0 0-1,-1 8 0,-1 11 0,0 36 1,4-49 0,0 1 0,0 0 0,1 0 0,0-1 0,1 1 0,7 16 0,-4-14 0,1-1 0,0 0 0,1-1-1,0 1 1,19 18 0,37 29 2,-60-55-1,1-1 0,-1 0 0,0 0 0,1 0 1,8 4-1,46 18 4,74 22 0,-128-46-3,0 0 1,0 0-1,0 0 0,0 0 0,0-1 0,6 0 0,95-4 17,8-17-11,-114 21-8,7-1 4,0-1 0,1 0 0,-1-1 1,9-4-1,186-101 31,-197 105-32,0-1 1,0 1-1,0-1 1,0 0-1,5-7 1,66-75 21,-10-11-17,-66 97-8,4-7 3,0 1 0,0-1 0,-1 0 0,3-10 0,36-102 16,-7-33-15,-12-3-4,-12-4 0,-9-121-1,-2 276 0,-1-45-4,-2-17 6,0-19-18,-4 1 0,-25-123 1,10 117-15,22 89 30,0 1 0,-1-1-1,1 1 1,0-1 0,0 1 0,0-1 0,-1 1 0,1-1-1,0 1 1,0-1 0,-1 1 0,1 0 0,0-1-1,-1 1 1,1 0 0,-1-1 0,1 1 0,0 0-1,-1-1 1,1 1 0,-1 0 0,1 0 0,-1 0-1,1-1 1,-1 1 0,1 0 0,-1 0 0,1 0 0,-1 0-1,1 0 1,-1 0 0,1 0 0,-1 0 0,1 0-1,-1 0 1,1 0 0,-1 0 0,1 0 0,-1 0-1,1 1 1,-1-1 0,1 0 0,-1 0 0,1 1 0,-1-1-1,1 0 1,-1 1 0,1-1-2,-5 2-3,3-1 3,0 0 1,0 0-1,0 1 0,0-1 0,0 0 0,0 1 0,1-1 0,-1 1 0,1 0 0,-1-1 0,1 1 1,-1 0-1,1 0 0,0 0 0,-1 3 0,-52 94-46,45-74 9,-17 125-15,23-114 22,8 186-14,-2-171 15,39 229-40,-5-54 33,-29-182 13,-6-31 18,47 196-55,-23-111 15,-26-97 44,1 0 0,-1 0 0,0 0 0,1 0 0,-1 0 0,0 0 0,0 0 0,0 0 0,0 0 0,0 0 0,0 0 0,0 0 0,0 0 0,0 0 0,-1 0 0,1 0 0,0 0 0,-1 0 0,1-1 0,0 1 0,-2 2 0,2-3-64,-1 0 1,0 1-1,0-1 1,0 1-1,1-1 1,-1 0-1,0 0 1,0 1-1,0-1 1,0 0 0,0 0-1,0 0 1,1 0-1,-3 0 1,2 0-82,-15 0-5331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7264,'0'-3'0,"0"1"0,0 0 0,0 0 0,0-1 0,1 1 0,-1 0 0,0 0 0,1 0 0,0-1 0,0 1 0,-1 0 0,1 0 0,2-3 0,-2 5 0,-1-1 0,1 0 0,0 1 0,0-1 0,-1 1 0,1-1 0,0 1 0,0-1 0,-1 1 1,1 0-1,0-1 0,0 1 0,0 0 0,0 0 0,1-1 0,2 0 1,-1-1 2,1 1 0,0-1-1,0 1 1,0-1-1,0 1 1,0 0-1,0 0 1,4 1 0,12-4 0,72-16 64,77-11 11,-79 13 51,-62 11-111,52-15 6,-50 13 23,113-54-875,-71 26-3592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6008,'77'144'24,"24"48"10,-82-146 20,69 236 36,-74-219 44,-6-21-66,42 259 217,-46-269-208,22 201 222,-15-111-99,-11-120-190,1-1 1,-1 1-1,0-1 0,0 1 0,0-1 1,0 0-1,0 1 0,-1-1 0,1 1 1,0-1-1,-1 0 0,1 1 0,-1-1 0,1 0 1,-1 1-1,-1 1 0,-5-2 9,-2-12 43,-4-21-32,-8-35 1,-18-111 35,36 161-63,-2-20 12,3-183 9,5 170-16,40-186 9,-30 192-3,73-173 6,-84 211-17,1 1 0,0-1 1,0 1-1,0 0 0,5-6 1,54-65 16,-43 57-15,27-21 0,-46 40-5,2-2 3,0 1 0,0-1 0,-1 1 0,1 0-1,0 0 1,0-1 0,0 1 0,1 1-1,-1-1 1,0 0 0,3 0 0,8-3 5,-1 1 0,1 0 1,16-1-1,-16 4-5,0 1 0,0 0 0,15 4 0,-28-5-3,2 0 2,0 0 0,0 0 0,-1 1 0,1-1 0,0 1 0,-1-1 0,1 1 0,0 0 0,-1 0 0,1-1 0,-1 1 0,1 0 0,1 2 0,22 18 13,-1 2-1,29 35 1,-50-55-10,0 1-1,-1-1 0,0 1 1,1 0-1,1 6 1,60 164 29,-54-134-20,15 67-1,5 26-9,2-9 1,1-29-3,-22-66-466,25 44 0,-17-38-4176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7352,'32'146'27,"-23"-111"-16,0-1 24,60 154 18,-51-146-19,84 208 10,-80-195-23,77 206 12,-85-216-18,-1 7-442,10 105 1,-15-55-3954</inkml:trace>
  <inkml:trace contextRef="#ctx0" brushRef="#br0" timeOffset="1">22 670 9328,'0'0'0,"20"-10"0,42-16 24,34-3 8,25 6 0,2 9 0,-13 6 8,-17 0 8,-15 1-48,2-1-6672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5296,'3'6'24,"42"86"3,52 112 17,-76-164-10,-6-11-13,18 31 24,51 71 0,89 117 165,-129-185-195,-41-58-60,0-1-1,1 1 1,0-1 0,0 1-1,0-1 1,0 0 0,1-1 0,0 1-1,-1-1 1,1 0 0,1 0-1,-1 0 1,7 2 0,17 5-3162</inkml:trace>
  <inkml:trace contextRef="#ctx0" brushRef="#br0" timeOffset="1">555 135 6192,'0'-14'7,"3"-6"39,2-3-26,-5 23-18,0 0 0,0 1 0,0-1 0,0 0 0,0 0-1,0 0 1,0 0 0,0 0 0,0 0 0,0 0 0,0 0 0,0 0-1,0 0 1,1 0 0,-1 0 0,0 0 0,0 0 0,0 0 0,0 0 0,0 0-1,0 0 1,0 0 0,0 0 0,0 0 0,0 0 0,1 0 0,-1 0 0,0 0-1,0 0 1,0 0 0,0 0 0,0 0 0,0 0 0,0 0 0,0 0 0,0 0-1,0 0 1,0 0 0,0 0 0,1-1 0,-1 1 0,3 6 8,0 0 0,0 1 0,-1-1-1,0 0 1,0 1 0,0-1 0,-1 1 0,0 0 0,0 7 0,1 2 24,20 159 460,-18-139-439,3 2 199,43 133 99,-38-142-106,54 82 78,-52-96-177,-7-11-124,0 1 0,1-1 0,-1-1 0,1 1 0,0-1 0,0-1 0,11 3 0,-18-5-21,0 1-1,-1-1 1,1 0-1,0 0 1,-1 0-1,1 0 1,-1 0-1,1 0 1,0 0-1,-1 0 1,1-1-1,0 1 1,-1 0-1,1 0 1,0 0-1,-1-1 1,1 1 0,0-1-1,4-2-80,0 0-1,-1-1 1,0 1 0,0-1-1,0 0 1,0 0 0,0 0-1,-1-1 1,0 1 0,0-1-1,4-7 1,14-27-4935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43 300 5744,'-7'-28'0,"-6"-26"0,-7-85-2,19 135 2,0-1-1,1 0 1,-1 1-1,1-1 0,0 0 1,1 1-1,-1-1 0,1 0 1,1-4-1,0-2 1,4-5 9,-5 16-8,-1 0 0,0 0 0,0 0 0,0 0 0,1-1 0,-1 1 0,0 0 0,0 0-1,1 0 1,-1 0 0,0 0 0,0 0 0,0 0 0,1 0 0,-1 0 0,0 0 0,0 0 0,1 0 0,-1 0-1,0 0 1,0 0 0,0 1 0,1-1 0,-1 0 0,0 0 0,0 0 0,0 0 0,1 0 0,-1 0 0,0 1 0,0-1-1,0 0 1,0 0 0,1 0 0,-1 0 0,0 1 0,0-1 0,17 32 53,-14-26-58,26 66 48,-17-34 131,39 196 101,-44-178 32,8 286 137,-15-264-90,-6 127 4,-6 53-1191,-1 3-3688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0 816,'0'0'0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9416,'18'-8'0,"16"-4"0,83-15-6,-74 19-17,66-3-1,-45 6 38,11-2 5,9-1-14,-7 5 0,-11 6-2,-50-1-276,0 1 1,0 0-1,23 9 0,-5-1-5213</inkml:trace>
  <inkml:trace contextRef="#ctx0" brushRef="#br0" timeOffset="1">555 437 10312,'0'2'8,"2"5"2,-2-6-9,0-1-1,0 0 0,0 0 1,0 0-1,0 0 0,0 0 1,0 0-1,0 0 0,0 0 1,0 0-1,0 0 0,0 0 1,0 1-1,0-1 0,0 0 1,0 0-1,0 0 0,0 0 1,0 0-1,0 0 0,1 0 1,-1 0-1,0 0 0,0 0 1,0 0-1,0 0 0,0 0 1,0 0-1,0 0 0,0 0 1,0 0-1,0 0 1,1 0-1,-1 0 0,0 0 1,0 0-1,0 0 0,0 0 1,0 0-1,0 0 0,0 0 1,0 0-1,0 0 0,0 0 1,1 0-1,-1 0 0,0 0 1,0 0-1,0 0 0,0 0 1,0 0-1,0 0 0,0 0 1,0 0-1,0-1 0,0 1 1,0 0-1,0 0 0,0 0 1,0 0-1,0 0 0,1 0 1,-1 0-1,0 0 0,0 0 1,0-1-1,4-1 42,0-1 1,0 0-1,0 0 0,0 0 0,0 0 1,-1-1-1,1 1 0,-1-1 1,0 0-1,0 0 0,0 0 0,-1-1 1,1 1-1,-1 0 0,0-1 1,-1 0-1,1 1 0,-1-1 0,0 0 1,1-5-1,28-165 1014,-29 166-1000,0 1 0,1-1 0,0 1 1,0-1-1,1 1 0,0 0 0,1 0 0,0 0 1,7-10-1,-8 13-29,8-8 167,1 4-143,0 1 1,1 0 0,0 1 0,0 1-1,0 0 1,1 1 0,0 0-1,0 1 1,20-3 0,-15 4-31,-9 1 1,-1 1 0,0 0 0,1 0 1,16 2-1,96 9 102,-99-5-57,-6 3-45,-1 1 0,0 0 1,27 20-1,-29-12 25,-10-10-34,3 3-3,0 0 0,-1 1 0,-1 0 0,0 0-1,0 1 1,-1-1 0,-1 1 0,0 0 0,2 17 0,-2-8 4,7 53 67,1 86 1,-11-155-71,0-1-5,0 1 1,0 0-1,1-1 0,-1 1 0,1 0 0,2 5 1,-3-10-7,0 1 0,0-1 1,0 0-1,0 0 1,0 1-1,1-1 0,-1 0 1,0 1-1,0-1 1,0 0-1,1 0 1,-1 0-1,0 1 0,0-1 1,0 0-1,1 0 1,-1 0-1,0 1 0,0-1 1,1 0-1,-1 0 1,0 0-1,1 0 1,-1 0-1,0 0 0,1 1 1,-1-1-1,0 0 1,1 0-1,-1 0 0,1 0 1,26-8-1721,7-5-6893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0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1623 2248,'53'-12'32,"-11"0"-5,16-8-21,22-13 0,28-13-5,153-54-2,-205 81-6,263-88-2,-250 83 2,303-101-2,-289 97 2,142-51 0,73-26 6,364-84 5,-526 158 17,581-113 21,-569 115 11,604-124 23,-599 120-15,646-126 31,-635 132-25,668-69 24,-664 84-38,681-24 19,-679 32-31,676 14 26,-678-3-6,658 57 33,-661-45-21,671 101 31,-670-94-23,627 108 42,-639-108-22,612 110 42,-615-104-62,-151-32-81,372 95 86,-10 16-57,-362-111-29,140 47 61,537 184 30,-545-183-31,190 83 0,-7 13-36,-315-144-24,123 60 61,465 230 29,-476-231-37,164 94 0,-5 15-31,-165-101 31,395 250 22,-409-255-22,-92-62-53,213 161 53,-15 12-33,-198-173-20,75 71 48,268 288 23,-277-287-30,266 273 19,-268-277-32,229 299 18,-241-288-12,177 313 22,-189-318-9,126 271 30,-139-277 30,70 288 53,-84-283 1,31 286 75,-38-288-48,2 284 77,-10-284-91,-24 302 64,16-298-84,-22 107-1,-12-12-96,23-106 77,-111 247 47,103-251-73,-115 229 48,115-232-49,-130 225 42,123-226-42,-169 212 45,161-216-32,-183 193 41,215-233-117,-25 21 0,-98 70 48,-22-10-57,157-93-35,-68 34 80,-292 119 32,286-122-31,-301 159 36,300-150-42,-309 152 33,306-154-40,-303 161 32,307-158-33,-298 162 27,348-190-57,-30 11 0,-364 129 67,329-127-24,-382 89 33,374-92-25,-388 107 39,391-102-46,-374 129 34,375-124-54,-367 113 42,367-122 17,-395 67 54,388-77-20,-402 32 62,401-41-55,-404 6 59,404-11-113,-405-20 37,407 13-64,-376-52 29,385 42-42,-335-102 22,343 90-41,-319-143 21,319 135-35,-343-145 14,337 142-8,-360-193 14,359 183-20,-345-187 16,347 193 4,-348-178 20,348 175-19,-354-195 26,353 193-26,-351-183 26,411 217-53,-29-19-1,-148-101 32,6-12-37,121 86 33,-314-238 25,312 241-33,-325-246 17,326 239-24,79 65-40,-182-175 40,13-12-24,105 110 24,-251-314 14,297 369-37,-22-37 0,40 59-17,-130-212 33,17-15-21,113 227-12,-14-31 13,-11-35 1,-60-192 12,14-13-16,64 243-3,1 0 0,-2-31 0,8 59-7,-29-307 25,22-18-17,13 191 6,-6 134-14,32-343 13,16-9-6,-48 352-7,24-139 21,123-519 12,-113 534-19,170-469 0,-158 480-19,196-423-4,-190 427-31,86-186 0,29-89-1620,4-7-6600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3864,'0'0'109,"3"4"47,2 4-121,-1-4 30,-1 0 0,0 0 1,-1 1-1,1-1 0,-1 1 0,0-1 0,0 1 1,0 0-1,-1 0 0,2 5 0,9 35 475,-11-44-532,0 0 0,-1 0 0,1 0 0,0 0-1,0 1 1,-1-1 0,1 0 0,0 0 0,0-1 0,0 1-1,1 0 1,-1 0 0,0 0 0,0-1 0,0 1 0,2 0-1,0 1 9,2 1 23,1 0-1,-1-1 0,1 1 0,-1-1 0,1 0 0,0-1 0,-1 1 0,1-1 0,11 1 1,-8-1-3,-7-1-12,1 1 0,-1 0 1,0 0-1,1 0 0,-1 0 0,0 1 1,0-1-1,0 1 0,0-1 0,0 1 1,0 0-1,0-1 0,-1 1 0,1 0 1,2 3-1,3 5 67,-1-1-39,0 0 0,-1 0 0,0 0 1,7 16-1,-5-8 37,2 4-13,0 0-1,-2 1 1,6 29 0,28 119 153,-33-132-81,0-4-60,24 136 175,-21-18 153,-11-156-427,0 1 1,-1-1 0,1 1 0,-1-1-1,0 1 1,0-1 0,-2-3 0,-3-10-778,-4-25-4038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9144,'0'0'0,"22"2"0,8 14-88,11 13 88,2 13-296,-4 16 296,-5 2-568,-5-3 568,4 1-5664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9592,'54'28'2,"-37"-16"12,26 31-1,-31-27-12,0 0 1,10 20-1,27 66 5,-24-46 132,15 24 38,-38-77-158,-1-1-1,1 0 1,0 0-1,-1 1 1,1-1-1,0 0 1,1-1-1,-1 1 1,0 0-1,0-1 1,1 1-1,-1-1 1,1 0-1,-1 0 1,1 0-1,0 0 1,-1 0-1,1 0 1,0-1-1,0 1 1,3-1-1,-2 1 9,7-3 155,-4-3-138,0 0 0,0 0 0,0 0 0,-1-1 0,0 0 0,0 0-1,-1-1 1,1 0 0,7-12 0,31-63 109,-36 65-76,10-32-1,-14 36-56,1 0-1,0 0 1,10-17 0,-10 23-11,-1 0 1,1 1-1,0-1 1,0 1 0,1 0-1,9-7 1,-4 9 12,-5 4-18,0 1 0,1-1 0,-1 1 0,0 0-1,0 0 1,1 1 0,-1 0 0,0 0 0,-1 0 0,1 1 0,0 0 0,-1 0 0,1 1-1,-1-1 1,0 1 0,0 0 0,5 6 0,38 40 1,4 9 1,-39-43-4,30 25 0,-34-34-1,0 0 0,1-1 0,-1-1 0,1 1 0,11 3 0,-8-5 0,-1 0 0,1 0 0,-1-1 0,21 2 0,-19-4 0,0-1 0,0 0 0,1-1 0,20-4 0,-15 0 0,1 0 0,35-15 0,-37 11 0,-1 0 0,0-1 0,18-13 0,-20 11 0,-2 0 0,0-1 0,17-20 0,-17 17 0,-1-1 0,16-29 0,-20 31 0,-2 0 0,0-1 0,5-19 0,-8 22 0,-1 1 0,-1-1 0,0 0 0,0-17 0,-2 16 0,-1 1 0,-1 0 0,0 0 1,-4-15-1,-10-22 4,-32-68 1,44 109-5,-13-27 14,8 19-9,-90-164 23,76 148-14,4 6 11,-24-46 1,45 91 8,12 35-14,34 101-2,-34-115-4,69 163 3,-65-162-9,78 167 8,-78-164-8,58 202-16,-14-26-1597,-55-196-5175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1 553 8608,'119'-2'231,"-96"2"-198,210 2 639,-14-13-442,-170 6-195,215-31-1140,-123 15-4655</inkml:trace>
  <inkml:trace contextRef="#ctx0" brushRef="#br0" timeOffset="1">1355 1 7264,'10'132'114,"-7"-106"-98,9 74 150,-8-75-145,0 3-4,14 60 98,-8-46-277,2-1 0,1 0 0,31 62 0,-25-68-4431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9328,'3'-7'2,"-1"3"5,0 0 0,0 0 0,0-1 0,1 1 1,-1 1-1,1-1 0,0 0 0,0 1 0,1-1 1,-1 1-1,1 0 0,-1 0 0,7-3 0,26-10 27,-17 12 86,16 3-26,43 6 1,-55 1 132,-4 4-128,1 1 1,28 21-1,-47-32-89,0 1 0,-1 0-1,1-1 1,0 1-1,0 0 1,-1 0 0,1 0-1,0 0 1,-1-1 0,1 1-1,0 0 1,-1 0-1,1 2 1,1 2 11,0 1 1,0-1-1,-1 1 1,1-1-1,-1 1 1,-1 0-1,1-1 1,-1 1-1,0 0 1,0 0-1,-1-1 1,0 1-1,0 0 1,0-1-1,0 1 1,-1-1-1,0 1 1,-4 6-1,-20 16-1277,-3-1-5137</inkml:trace>
  <inkml:trace contextRef="#ctx0" brushRef="#br0" timeOffset="1">352 586 7352,'-3'1'19,"0"1"0,0 0 0,0 1 0,0-1 0,0 1 0,1-1 0,-1 1-1,1 0 1,-1-1 0,1 1 0,0 1 0,0-1 0,0 0 0,1 0 0,-1 1 0,1-1 0,-1 5 0,3 0 249,6 3-143,1 0 0,13 15 0,-8-18 115,-6-6-201,0 0 1,1 0-1,-1 0 1,1-1-1,0 0 1,-1-1-1,1 0 1,8 0-1,3-2 58,-1-1 0,35-9 0,-26 3-73,38-10 146,97-9-1128,-71 18-4628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10040,'0'0'0,"20"-2"0,28-6 40,33-7 8,31-12 200,27-1 8,32-4-216,4-13 0,-21-15-40,4 0-7560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6104,'27'45'105,"27"66"51,-44-90 44,11 34-1,-12-27-138,23 63 331,44 115 752,-65-168-1017,-2 1-1,7 59 1,-13-76-113,1 34 64,-3-44-56,-2 5 6,2-1 1,0 1-1,1-1 0,1 1 1,0-1-1,1 0 1,1 0-1,10 22 0,-14-34 15,-1 5 2,0-7-2,15-56 369,-14 48-333,-1 0 1,1 0-1,-1 0 0,0 0 0,0 1 0,-2-9 1,2 12 1,-7-13 276,-12-1-113,17 14-189,-33-16 337,25 10-262,9 7-125,0 0 0,1 0 0,-1 0 0,0 0 0,0 0 0,0 1 0,0-1 0,0 0 1,0 1-1,0-1 0,0 1 0,-1-1 0,1 1 0,0-1 0,0 1 0,0 0 0,-1 0 0,1-1 0,0 1 0,0 0 0,0 0 1,-1 0-1,1 0 0,0 1 0,0-1 0,-1 0 0,-1 1 0,-29 6-1357,12-5-5521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43 5656,'0'0'0,"-25"-9"0,10 1-472,3 1 472,2-1-824,-1 3 824,1 0-2792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6 399 3592,'-1'0'0,"1"0"1,0 0-1,0 0 0,0 0 1,-1 0-1,1 0 0,0 0 1,0 0-1,0 0 1,0 0-1,-1 0 0,1 0 1,0 0-1,0 0 0,0 0 1,0 0-1,-1 0 0,1-1 1,0 1-1,0 0 1,0 0-1,0 0 0,0 0 1,-1 0-1,1 0 0,0 0 1,0-1-1,0 1 0,0 0 1,0 0-1,0 0 1,0 0-1,-1 0 0,1-1 1,0 1-1,0 0 0,0 0 1,0 0-1,0-1 0,0 1 1,0 0-1,0 0 1,0 0-1,0 0 0,0-1 1,0 1-1,0 0 0,0 0 1,0 0-1,0 0 0,0-1 1,0 1-1,1 0 0,-1 0 1,0-1-1,10-13 53,15-10 95,-24 23-133,113-106 1005,64-36 248,-160 130-1207,-9 7 33,-1 0 0,1 0 0,19-7 0,1-1 154,2 3 0,0 0 0,61-11 0,-89 22-226,0 0 0,0 0 0,0 0 0,0 1 0,0-1-1,0 1 1,0 0 0,0 0 0,0 0 0,0 0 0,-1 0 0,1 1 0,0-1 0,-1 1 0,1 0-1,-1-1 1,0 1 0,1 0 0,-1 1 0,2 2 0,-1-3 3,-3-1-17,1-1 1,-1 1-1,1 0 0,-1-1 0,1 1 0,-1-1 0,0 1 0,1 0 0,-1-1 0,0 1 0,1 0 0,-1-1 0,0 1 0,0 0 0,1 0 1,-1-1-1,0 1 0,0 1 0,2 23 61,-1 0 0,-3 42 1,-3-35 50,-44 158 42,36-148-67,11-36-82,-21 59 89,-50 101-1,-27 31 16,81-158-43,11-24-51,-71 166 99,50-81-53,28-97-64,1-1-1,0 1 0,0 0 0,0 0 0,0-1 0,0 1 0,0 0 0,1 0 0,0-1 1,-1 1-1,1 0 0,0-1 0,0 1 0,0 0 0,1-1 0,-1 0 0,1 1 1,-1-1-1,4 4 0,-2-3 0,6 3 24,-1-3-22,1 0 1,0-1-1,-1 0 1,1-1-1,0 0 0,0 0 1,0 0-1,0-1 1,13-2-1,265-41 282,-174 25 45,-8 3-99,65 0 364,-167 15-577,0-1-1,0 1 0,0-1 0,0 1 1,0-1-1,0 0 0,-1 0 0,1 0 1,0-1-1,-1 1 0,6-4 1,-4 2-9,-2 2-7,0 0-1,0 0 1,0 0-1,0-1 1,0 1-1,0-1 1,-1 0-1,1 1 1,-1-1-1,1 0 1,-1 0-1,3-4 1,2-3 3,24-41 0,42-104-1341,-35 64-5367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9416,'-2'4'-1,"0"1"-1,0 0 1,0 0 0,1 0 0,0 0-1,0 1 1,0-1 0,0 0 0,1 0 0,0 1-1,0-1 1,2 10 0,1 4-6,1 0 1,6 18-1,-3-14 7,-3-6 15,1 0 1,1 0-1,12 27 1,-14-37-6,-1-1 44,-1 0 0,2 0 0,-1 0 0,1 0 0,-1-1 1,2 0-1,-1 0 0,0 0 0,1 0 0,0-1 0,0 1 0,1-1 0,-1-1 1,12 7-1,-16-10-24,1 1-1,-1-1 1,0 0 0,1 0 0,-1 0 0,1 0 0,-1 0 0,0 0 0,1 0 0,-1 0 0,1-1-1,-1 1 1,0 0 0,1-1 0,-1 1 0,0-1 0,0 1 0,3-2 0,1-1 42,3 0-15,-4 1-3,0 0 1,0 0 0,0 0 0,0 0-1,-1-1 1,6-4 0,16-14 201,-1-1 1,0-2 0,33-44-1,-51 59-176,1 1-1,0 0 1,0 0 0,1 1-1,0 0 1,9-7-1,-9 9-36,-5 3-8,-1 0-1,2 0 1,-1 0 0,0 0-1,0 1 1,0-1-1,1 1 1,-1 0 0,1 0-1,-1 0 1,1 1-1,-1-1 1,6 1-1,-6 0-8,0 0-9,-1 0 1,1 0 0,-1 1-1,1-1 1,-1 1 0,1 0-1,-1 0 1,0 0 0,1 0-1,-1 0 1,0 0 0,0 1-1,0-1 1,0 1 0,0-1 0,0 1-1,-1 0 1,1 0 0,1 2-1,-1-2 0,3 8 78,7 45 15,-3-5-20,-3-21-347,2 1 0,1-1 0,1-1-1,1 1 1,16 28 0,-6-21-8289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1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289 954 7176,'3'-38'0,"3"-30"0,-2-56 8,-4 120-2,0 1 1,0-1 0,0 0-1,-1 1 1,1-1 0,-1 0-1,0 1 1,0-1 0,-1 1-1,1-1 1,-1 1 0,1 0-1,-1 0 1,-4-5-1,5 6 1,1 1-4,0 1-1,-1 0 1,1 0-1,0 0 1,0-1-1,0 1 1,0 0-1,0 0 1,-1 0-1,1 0 1,0 0-1,0-1 1,0 1-1,0 0 1,-1 0-1,1 0 1,0 0-1,0 0 1,0 0-1,-1 0 1,1 0-1,0 0 1,0 0-1,-1 0 1,1 0-1,0 0 1,0 0-1,0 0 1,-1 0-1,1 0 1,0 0-1,0 0 1,0 0-1,-1 0 1,1 0-1,0 0 1,-1 0-1,-7 3 17,-1-1 1,1 1-1,-1 1 0,1-1 0,0 2 1,-10 6-1,13-8-5,3-2 4,0 0-1,0 1 0,0-1 0,0 1 0,0-1 1,0 1-1,1 0 0,-4 3 0,-22 31 88,-40 71-1,51-69-9,-43 170 41,52-167-49,1 133 31,6-171-110,0-1-1,1 1 1,-1-1-1,0 1 1,1-1-1,0 1 1,-1-1-1,1 0 1,2 4-1,3 8 19,0-1 1,15 21-1,-12-22-17,1 0 0,18 16-1,-28-28-8,2 1 5,-1 1-1,1-1 0,-1 1 0,1-1 0,0 0 1,-1 0-1,1 0 0,0 0 0,0 0 0,0 0 1,0-1-1,2 2 0,30 6 23,-1-1 0,63 5 0,-91-11-19,-1-1 0,1 0-1,-1 0 1,1-1-1,-1 0 1,5-1 0,37-10 30,69-28 0,-112 38-31,-1 1-1,1 0 1,-1-1 0,1 1 0,-1-1 0,1 0-1,-1 1 1,4-5 0,6-5 15,0-2 0,14-17-1,-17 16-11,-1 0 0,10-22 0,-16 33 1,-1 0 1,1-1 0,-1 1-1,0 0 1,0-1-1,0-5 1,5-43 50,-2-70 0,-8 83 45,-43-148 45,32 154-31,-7-1-60,-2 2 1,-29-30-1,32 44 107,-77-36 73,92 52-209,-1-1-1,1 1 0,0 1 1,-1 0-1,1-1 1,-1 2-1,0-1 0,1 1 1,-1 0-1,1 0 0,-11 3 1,7-2-9,6-1-2,-1 1 0,1 0-1,-1 0 1,1 0-1,-1 1 1,1-1 0,0 1-1,-1 0 1,-4 3 0,1 0 4,8-5-16,1 1 0,-1 0 0,1-1 0,0 1 0,-1-1 0,1 1 0,0-1-1,-1 0 1,1 1 0,0-1 0,0 0 0,-1 1 0,1-1 0,0 0 0,0 0 0,0 0-1,-1 1 1,1-1 0,0 0 0,1 0 0,43 5-1280,8 1-5175</inkml:trace>
  <inkml:trace contextRef="#ctx0" brushRef="#br0" timeOffset="1">1216 1 8968,'0'0'48,"13"18"0,-3 14 48,2 19 0,-7 28-96,-5 13-64,-2-1 64,-1 1-6416</inkml:trace>
  <inkml:trace contextRef="#ctx0" brushRef="#br0" timeOffset="2">1001 1960 11480,'0'0'0,"-43"73"0,-76 126 0,-47 30-80,-29 4 80,-3-2-8072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2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85 2160,'0'-7'208,"0"-23"-89,0-15 2807,-2 45-2747,-4-2-21,4 1 396,1 2-544,0-1 0,0 1 0,0 0 0,0-1 0,0 1 0,0 0 0,0 0 0,0 0 0,1 0 0,-1 0 0,0 0 0,1 0 0,-1 0 0,1 0 0,-1 0 0,1 0 0,-1 0 0,1 0 0,0 1 0,-1-1 1,1 0-1,0 2 0,-7 29 211,7-30-204,-1 15 92,1 1-1,0-1 1,1 0 0,1 1-1,6 22 1,-6-26-101,1 1 78,0-1 0,1 0 0,8 21 0,8 20 138,-9-22-139,41 149 410,-33-71-300,10 69-17,-9-60 16,-14-91-178,-3-9 23,0-1-1,-1 22 1,5 112 97,-6-100-5,-10 80 0,6-100-103,-1 6 106,3-32-108,-7 58 129,-17 64 0,15-81-55,1-2 185,-28 83-1,36-127-287,-2 7 76,0-1 0,-1 1 0,-9 14 0,11-22-56,0 0 1,0 0-1,0 0 0,0 0 0,0 0 0,0 0 0,0 0 1,0-1-1,0 1 0,-1-1 0,1 0 0,0 0 0,0 0 1,-4 0-1,4 0 5,-10-1 92,-7-6-61,0-1-1,-22-12 1,36 17-27,0 1-1,0-2 0,0 1 0,0 0 1,1-1-1,0 0 0,-7-7 1,-3-4 5,-25-23 18,25 21 78,-4-14-38,-15-37 0,27 45 46,-10-187 229,16 139-280,5-2-1549,-2 39-6215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2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6728,'11'-16'-9,"-10"12"50,1 1 0,0 0 0,1 0 0,-1 1 0,0-1 1,1 0-1,4-3 0,73-55 336,-57 48-90,136-41 78,-121 48-257,149 10 56,-183-4-143,0 1 0,0-1 0,-1 1 0,1 0 0,0 0 0,5 3 0,7 3 13,0 1-1,0 0 1,-1 2 0,-1-1 0,20 18-1,-33-26-20,1 1-1,-1-1 0,0 0 0,0 0 0,0 1 0,0-1 0,0 0 0,-1 1 0,1-1 1,1 3-1,1 5 13,0 1 1,-1-1 0,0 0 0,0 1-1,-1-1 1,0 19 0,-1-27-22,0-1 1,0 1-1,0 0 1,-1-1-1,1 1 1,0 0 0,0-1-1,0 1 1,-1 0-1,1-1 1,0 1-1,0 0 1,-1-1-1,1 1 1,-1 0-1,1-1 1,0 1 0,-1-1-1,1 1 1,-1-1-1,-1 1 1,-12 12 29,-2-2 0,0 0 1,-33 17-1,21-18 54,-133 15 36,129-25-57,-2-5-38,1-1 1,-42-14 0,73 19-25,0 1 0,0-1-1,0 0 1,0 0 0,0 0 0,0 0 0,0-1-1,1 1 1,-3-2 0,-14-14 20,1-1 1,-26-33-1,42 49-18,0 0-1,0 0 1,0 1 0,0-1-1,0 0 1,0 0 0,1 0-1,-1 0 1,0-3 0,-5-32 40,-3-61 0,9 95-38,0 0-1,0 0 0,0 0 1,0 0-1,1 0 0,-1 0 0,1 1 1,2-6-1,15-37-370,2 0 0,38-61 1,13-11-5539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53 7536,'-7'-43'1492,"5"33"-435,4 37-512,6 51-222,3 83-38,8 149 166,-12-43-276,-14 99-14,-3-247-1550,10-106-5751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7448,'5'-2'4,"-1"-1"0,1 0 1,-1 1-1,1 0 0,0 0 1,0 0-1,0 1 0,0 0 1,0 0-1,10-1 0,54-2 54,-14 7 54,64 5 28,134 2 375,-44-3-302,-167-7-65,289-21 240,-293 18-374,55-6 71,-69 6-53,20-2 21,68-18-1,-15-5 16,-93 27-64,0-1 1,0 0-1,0 0 1,0 0-1,0 0 0,-1-1 1,1 0-1,-1 0 1,0 1-1,0-2 1,0 1-1,0 0 0,0-1 1,3-7-1,-2 6-1,-1 1 0,-1-1 0,1 1 0,-1-1-1,0 0 1,-1 0 0,1 0 0,-1 0-1,0 0 1,0 0 0,0 0 0,-1 0 0,0 0-1,0-7 1,0 7 0,-1-13 11,-1 0-1,-1 0 1,-1 0 0,-5-17 0,6 24-3,-16-46 46,18 55-29,2-5-3,1 5 3,0 6 167,23 107-11,17 149 116,-40-236-284,3 73 84,0 207 171,-2-215-183,-1-61-472,1 0 0,10 35 0,-8-44-6096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78 8608,'8'-27'4,"-8"24"-1,1-1-1,0 1 1,0-1-1,0 0 1,0 1-1,1 0 1,-1-1-1,1 1 1,0 0-1,0 0 1,3-3-1,-5 5 1,1 0-1,0 1 1,0-1-1,-1 1 1,1-1-1,0 1 1,0-1-1,0 1 0,0-1 1,0 1-1,-1 0 1,1-1-1,0 1 1,0 0-1,0 0 1,0 0-1,0 0 0,0 0 1,0 0-1,0 0 1,0 0-1,1 1 1,1-1 6,-1 1 0,1 0 0,-1 0 0,1 1 0,-1-1 0,0 0 0,0 1 0,3 1 0,2 3 12,-1 0 0,0 1 0,7 8 0,-12-13-32,8 12 78,-5-5-54,0 1 1,-1 0-1,0 0 1,-1 0-1,0 0 1,1 14-1,-6-7 61,-2-4-54,-1-1 0,0-1 0,-1 1 0,-13 17 0,5-17 41,-7 0-32,-1-2 0,-1 0-1,0-2 1,-37 9 0,47-14-24,7-2 0,0 0 0,0 0 0,0-1 1,-10 0-1,9 0 3,2 1-3,-1-1-1,0 0 0,0-1 0,0 0 1,1 0-1,-1 0 0,0-1 1,1 0-1,-1 0 0,1-1 0,-8-4 1,-2-5-1,9 3-1111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11032,'8'-7'4,"-7"7"-3,-1-1 1,0 1 0,1 0 0,-1 0-1,0 0 1,1-1 0,-1 1 0,0 0 0,1 0-1,-1 0 1,1 0 0,-1 0 0,0 0-1,1 0 1,-1 0 0,1 0 0,-1 0-1,0 0 1,1 0 0,-1 0 0,1 0 0,-1 0-1,0 0 1,1 0 0,-1 0 0,0 1-1,1-1 1,-1 0 0,0 0 0,1 0-1,-1 1 1,0-1 0,1 0 0,-1 0-1,0 1 1,1-1 0,-1 1 0,10 15 233,-6-11-141,1 3-78,1 0 85,-1 0 1,0 0-1,0 1 1,-1-1-1,0 1 1,4 12-1,-8-19 53,2-2-105,4 0-6,-2-4-15,32-63 32,-34 65-55,-1 1 0,0-1 1,1 1-1,-1-1 0,1 1 1,-1 0-1,1 0 1,0 0-1,3-2 0,-5 3-2,1-1-1,-1 1 0,1 0 1,0-1-1,0 1 1,-1 0-1,1 0 0,0 0 1,-1-1-1,1 1 1,0 0-1,0 0 0,-1 0 1,1 0-1,0 0 1,0 0-1,-1 0 0,1 1 1,0-1-1,0 0 1,-1 0-1,1 1 0,0-1 1,-1 0-1,1 1 1,0-1-1,-1 0 0,1 1 1,0-1-1,0 2 1,4 3-1,-3-4-1,0 1 0,-1 0 0,1-1-1,0 1 1,-1 0 0,0 0 0,1 0-1,-1 0 1,0 1 0,0-1 0,0 0-1,-1 0 1,2 4 0,7 26-744,8 46-1,-5-10-6762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3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1021 1 11208,'0'0'0,"-4"15"0,-4 30 48,-15 42 8,-37 43-24,-41 30 8,-52 22 0,-45-2 8,-39-29-48,1 0-8128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2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0 5112,'0'0'2057,"2"7"-1752,6 17-202,-8-23-86,0 0 1,1 1-1,-1-1 1,0 0-1,1 0 0,-1 1 1,0-1-1,0 0 0,0 1 1,0-1-1,0 0 0,-1 0 1,1 1-1,0-1 0,-1 0 1,1 0-1,0 1 1,-1-1-1,1 0 0,-2 2 1,-1 3 30,-1 4-14,3-6-8,-1 0 0,0 1 0,0-1 0,0-1 0,0 1 0,-1 0 0,-4 5 0,-25 30 231,-48 46 0,65-73-234,10-8 5,-1 1 1,1 0 0,0 0-1,-7 10 1,4-4 12,0 1 0,1 0 1,-8 18-1,12-13 107,8 107 72,-1-93-32,62 244 453,-57-245-610,9 49 216,7 90 37,-22-132-63,-1 51 156,-10 116 1,-7-134-298,12-58-1,0-1 0,0 1 0,-9 18 0,1-5-29,-22 68 196,-57 163 262,81-226-486,-18 47 145,23-67-122,-4 10 18,-1 1-1,0-1 1,-2-1 0,-21 32 0,12-26 73,0 0 0,-2 0 0,-33 27 0,17-28-75,34-22-41,0 0-1,0 0 1,1-1-1,-1 1 1,0-1 0,-1 0-1,1 0 1,0-1 0,0 1-1,0-1 1,0 0-1,-1 0 1,1 0 0,0-1-1,0 1 1,-8-3 0,8 2 2,-9-5 145,-3-6-48,-26-27 0,31 23 76,-47-98 81,46 83-88,-52-162 76,52 151-97,-31-154 58,42 191-204,0 0 1,0 0-1,1-1 0,0 1 1,1-6-1,5-43 62,21-84 0,-25 131-74,0 1-1,0 0 0,1-1 1,4-7-1,128-216-1953,-49 101-8055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2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6816,'0'-2'74,"0"-1"-1,0 0 1,0 0 0,0 1-1,1-1 1,-1 0 0,1 1 0,0-1-1,0 0 1,0 1 0,0-1-1,0 1 1,0 0 0,1-1 0,-1 1-1,1 0 1,0 0 0,0 0 0,-1 0-1,5-3 1,2-1 147,0-1 1,1 2-1,16-9 0,-11 6-289,-5 3 159,0 0-1,1 1 1,-1 0 0,1 0-1,0 1 1,0 0 0,0 0-1,17-1 1,-19 3-42,-1 1 0,0 0-1,1 0 1,-1 1 0,1 0-1,-1 0 1,0 1 0,0 0 0,11 4-1,-8-3-18,6 5 64,2 6-54,0 2 1,25 26-1,-30-23 8,0 8-15,14 42-1,-24-51-18,-5 22-1,1-33-12,0-1 0,-1 1-1,0-1 1,-3 9 0,4-12 0,0 0-1,-1 0 1,1-1-1,-1 1 1,0 0 0,0-1-1,0 0 1,-3 4-1,4-6 0,0 1 0,0 0 1,0-1-1,0 1 0,0 0 0,0-1 0,0 0 0,0 1 0,0-1 0,0 1 0,0-1 0,-1 0 0,1 0 0,0 0 0,0 0 1,0 0-1,-2 0 0,0 0 0,1-1 0,-1 0 0,0 0 0,1 0 0,-1 0 0,1 0 0,-5-3 0,-23-19 0,21 13 0,2 0 1,-1 0-1,1-1 0,1 0 1,-7-16-1,7 8 14,3-101 11,3 117-19,1 1 0,-1-1 0,0 0 0,1 0 0,-1 0 0,1 1 0,2-6 0,12-27-418,2 1-1,27-43 1,6 0-6088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7 10224,'-12'-3'-1,"8"2"-1,-1 0 1,0 0 0,1 1-1,-1-1 1,0 1-1,1 0 1,-1 0 0,0 1-1,-6 1 1,-41 5-7,34-3 8,-32 12 0,25-5 2,0 2 1,1 0-1,-26 19 0,43-27 2,1-1-1,-1 1 0,1 0 1,0 0-1,1 1 0,-8 9 1,1-1-1,0-1 2,8-10 2,1 1 0,-1 0 0,1 0 0,0 0 0,0 0 0,1 0 0,0 1 0,-1-1 0,-1 7 0,-2 6 26,0 0 1,-5 32 0,12-33 114,9 7-35,21 39-1,-30-60-90,0-1-1,0 1 0,0-1 1,0 1-1,0-1 0,1 1 1,-1-1-1,0 0 0,4 2 1,19 14 77,1-2 1,31 15-1,-30-22 115,116 14 50,-114-21-224,10-3-718,61-13 0,-26 0-6342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4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2454 457 2608,'-8'-13'2,"5"9"0,0 0 0,0 0 1,0 0-1,-1 0 1,-5-5-1,-1 1 27,0 0 1,0 1-1,-1 0 1,0 0-1,0 1 1,-1 1-1,-18-7 1,-36-6 190,-63-13 12,100 25-118,-1 1 0,-51-2 1,12 3-1,-197-30 188,172 21-273,54 7 32,4 0-24,-19-5 20,-80-24 0,-132-59 118,238 83-168,-47-14 51,-146-17 49,203 38-104,14 3 0,0 0-1,0 1 0,0-1 0,0 1 0,0 0 1,0 0-1,-7 2 0,-1 0 3,1 1-1,-1 0 1,1 1 0,0 0-1,0 1 1,0 0 0,-11 8-1,12-7-1,8-4 0,-1 0 0,0 1 0,1 0 0,0-1 1,-1 1-1,1 0 0,-2 4 0,-81 97 64,51-63-54,14-10-1,-3 17-9,-48 124-11,50-107 1,-14 87-2,30-98 9,2 11 0,-1 16 0,2 13 0,3 7 1,1-57 2,0-2 1,-2 0 0,-7 43 0,-17 75 5,-8-9 10,2-20 10,-25 187 82,47-234-87,7-49 57,16 148 43,-6-147-16,11 15-32,29 54 0,-47-102-65,1 0 0,0 0 0,-1 0 0,1 0 0,1-1 0,-1 1 0,4 3 0,123 98 116,-98-87-46,145 40 36,-136-50-43,203 20 23,-187-24-49,236 8 29,-231-10-2,261 1 44,-254-3 2,268-10 60,-272 8-26,272-12 197,-331 15-336,235-22 288,-229 20-293,118-19 235,-109 17-177,0-1 0,0-1-1,-1-1 1,0-1 0,23-13-1,-38 19-49,1-1 1,-1-1-1,-1 1 0,1 0 0,0-1 0,-1 0 0,0 0 0,0 0 0,0 0 0,0 0 0,0-1 0,-1 1 0,3-9 0,2-1 1,-4 9-1,-1 0 0,0 0 0,0 0 0,-1 0 0,1 0 0,-1 0 0,0-1 0,0-6 0,17-148 185,-16 120-23,-8-187 82,3 177-63,-28-247 77,23 233-89,-36-250 75,34 254-102,-58-207 60,66 261-202,0-1 1,-1 1-1,1-1 0,-1 1 0,-4-6 0,-16-24-303,-1 0 0,-2 2 0,-39-39 0,-15-9-6109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5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 10672,'70'-2'353,"-52"1"-140,30 3-1,-37 3 122,12 8-59,-6-3-143,1 1 0,15 13 1,-18-12-76,0 0 1,-2 1 0,1 1-1,-2 0 1,1 1 0,14 24 0,-4 15-42,-16-27 5,10 142 11,-18-133-24,-5 53 4,-4 3-8,-3-15 1,2-14-3,1-8-2,-1-7 1,0-9 4,-6 12 2,13-43-6,3-6 0,0 0 0,0 0 0,0 0 0,0 0 0,0 0-1,0 0 1,-1 0 0,1-1 0,-1 1 0,1 0 0,-1-1 0,1 1-1,-1-1 1,0 1 0,0-1 0,0 0 0,0 0 0,0 0-1,0 0 1,0 0 0,0 0 0,0-1 0,-1 1 0,1-1 0,0 1-1,0-1 1,0 0 0,-1 0 0,1 0 0,0 0 0,-1 0 0,-2-1-1,-8-3 4,2 0-1,-1-1 0,0-1 0,1 1 0,-13-11 1,7 6-1,-48-25 9,-31-14-8,57 25-390,1-1-1,2-2 1,-57-55 0,-8-14-7374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5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11384,'0'0'0,"15"-8"0,19-10 0,4-1 0,-17 14 0,-11 9-280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5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12 417 3232,'7'-27'128,"-1"-1"0,4-55 0,-9 68-107,-4-25 198,-25-118 533,27 154-714,0-1 0,0 1 0,1-1-1,-1 0 1,1 1 0,0-1 0,0 0 0,0 0 0,2-6 0,-2 11-37,2-5 140,4-1 34,-2 4 1,6 3 0,-5 5 0,6 20-74,10 29 1,-11-22 7,-2 1 0,8 59-1,-13-71-82,15 146 242,-12-74-147,17 131 6,-17-179-48,-1-16-40,1 11-2,2 0 0,2 0 0,16 40 0,85 187 556,-111-268-589,0 1 0,1-1 0,-1 1 0,0-1-1,0 1 1,0-1 0,0 1 0,0-1-1,0 1 1,0-1 0,0 1 0,0-1 0,0 1-1,0-1 1,0 1 0,-1-1 0,1 1-1,0-1 1,0 1 0,0-1 0,-1 1 0,1-1-1,0 1 1,-1-1 0,1 0 0,0 1-1,-1-1 1,1 1 0,0-1 0,-1 0 0,1 0-1,-1 1 1,1-1 0,-1 0 0,1 0-1,-1 1 1,1-1 0,-1 0 0,1 0-1,-1 0 1,1 0 0,-1 0 0,-15 2 11,6-5 65,-5-5-291,1-1-1,0-1 1,-23-22 0,-12-12-4510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5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8696,'42'9'82,"54"4"1,-77-10-60,165 13 112,-164-15-121,21 0 73,183-7 39,-175 3-11,206-25 52,-203 20-46,219-40 52,-215 36-59,218-50 46,-222 49-39,193-47 46,-199 50-87,183-31 97,-213 38-159,90-11 92,-94 13-83,1 1 0,-1 0-1,1 1 1,-1 0 0,0 1 0,0 0 0,17 6 0,-24-6-16,0 0 0,0 1 0,-1-1 0,1 1 0,-1 0 0,1 1 0,4 4 0,-5-4-3,4 6 33,29 74 22,-31-61-22,8 126 18,-12 12-10,-3-53-29,1 94 4,-1-161-16,-16 184 9,12-178-2,2-12-6,-4 35 2,-17 72 1,-37 98 17,39-170-27,1-12-2,0-10 1,17-40-1,-7 15 12,0 0 0,-2 0 0,-22 31 0,25-40 2,6-8-8,0 1-1,0-2 1,-1 1 0,0 0-1,0-1 1,0 0-1,0 0 1,-1 0 0,0-1-1,0 0 1,0 0 0,0 0-1,-1-1 1,-9 4 0,-22 0 25,-1-1 1,0-2-1,-75-2 1,91-2-29,-81-2 48,-33 1 5,-93 8 0,179-6-15,-202 1 24,204-2-10,-188 5 25,192-2-32,-296 25 124,244-20-160,11-5-7,65-3-3,-34-5-1,46 3-114,0 0 1,0-1-1,0 0 0,0-1 0,0 0 1,1 0-1,0 0 0,0-1 1,0-1-1,0 1 0,1-1 0,-11-11 1,-32-30-7248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5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4664,'0'0'2020,"9"-2"-1791,146-43 352,-138 40-555,-11 3 3,1 0 0,0 0-1,0 1 1,14-1 0,36-1 83,64 6 0,-104-3-106,-13 0-4,1 0 0,-1 1 1,1-1-1,0 1 1,-1 0-1,0 0 1,8 3-1,20 8 17,0 6-15,-28-15-4,-1 0 0,0 0 0,1 1 0,-1-1 0,0 1 0,4 6 0,-4-3 0,0-1 0,0 0 0,0 1 0,-1 0 0,3 11 0,-4-10 0,1 0 0,-2 1 0,1-1 0,-1 1 0,-1-1 0,0 9 0,-2-4 0,0 1 0,-1-1 0,-9 22 0,4-16 0,0-1 0,-12 19 0,-29 27 0,2-9 0,7-8 0,7-8 0,9-11 0,12-8 0,7-1 1,5-5 6,2-13-6,-1 0 0,0 0 0,1 0 0,-1 1-1,1-1 1,0 0 0,-1 0 0,1 0 0,0 0 0,-1 0 0,1 0 0,0-1 0,0 1 0,0 0 0,0 0 0,0-1 0,0 1 0,0 0 0,2 0 0,1 2 1,4 3 0,-5-3-1,0-1 0,0 0 0,0 0 0,0 0 0,1 0 0,-1-1 0,1 1 0,-1-1 0,7 2 0,109 23 16,-89-24-3,256-10 128,-245 7-4,-35 2-213,0-1-1,0 0 1,0-1 0,0 1-1,0-1 1,0 0 0,0-1-1,0 1 1,6-4-1,5-3-4850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4:5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 7264,'-1'-13'181,"-1"23"89,-2 29 113,3-34-416,-1 17 167,0-1 1,2 1-1,3 33 1,-2-37-88,2 17 167,29 195 74,-25-172-128,6 115 0,-8 28-107,-3-117 55,15 346-1115,-3-213-4699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3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28 5024,'0'0'185,"6"-4"-26,15-15-67,-16 14 1416,-6 7-1465,1-1 0,-1 1 1,1-1-1,-1 1 0,0-1 1,0 1-1,1-1 0,-1 1 1,0-1-1,-1 0 0,1 1 1,-2 1-1,-2 2 26,-39 41 211,-50 68-31,73-83-122,-96 190 47,94-167-60,-88 226 38,91-224-72,-74 232 28,76-232-48,12-38-44,-83 232 88,84-238-92,-68 151 73,12-39 20,51-108-98,10-16-27,0 0 0,-1 1 0,1-1 0,0 1 0,0-1 0,-1 0 0,1 1 1,0-1-1,0 1 0,0-1 0,0 0 0,-1 1 0,1-1 0,0 1 0,0-1 0,0 1 0,0-1 0,0 1 0,0-1 0,0 1 0,0-1 0,1 1 0,-1 1-594,0 7-4786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3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0 6904,'15'130'-79,"-13"-115"38,-1 0 1,-1 22-1,-1-9 23,-1 78 5,-19 104 17,14-173 17,-46 150 27,40-150 39,-56 178 35,54-169-28,4-11-45,-9 25 35,-44 91 0,-71 100 180,87-168-185,-6 4-762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7712,'9'18'0,"-3"2"0,-4-8 16,-1 0-1,0-1 1,-1 22 0,-1 3 34,-6 109 99,5-113 5,8 148 68,2-66 165,-6-91-353,5 38 212,21 61 393,-27-119-279,1-8-270,-1 5-87,-1 0-1,1 0 0,-1-1 1,1 1-1,-1-1 0,1 1 1,-1 0-1,0-1 0,1 1 1,-1-1-1,1 1 0,-1-1 0,0 1 1,1-1-1,-1 0 0,0 1 1,0-1-1,0 1 0,1-1 1,-1 0-1,0 1 0,0-2 1,4-14 27,16-71 28,-5-58-25,-12 112-26,8-47-1,9-4-4,0 12-2,-5 5 0,0 12 0,5 12 1,0 6 4,-1 2-2,-14 27 0,0 0 0,0 0-1,1 1 1,0-1 0,1 2 0,-1-1 0,1 0-1,0 1 1,11-7 0,-11 10 2,0-1 0,0 1 0,0 1-1,1-1 1,-1 1 0,1 1 0,14-3 0,-9 3-2,38 0 15,-19 3 0,0 2 1,0 1-1,59 18 0,-76-18-13,-10-3-1,-1-1-1,1 1 1,-1 0 0,0 0-1,0 1 1,0-1-1,0 1 1,7 6 0,47 44 32,-50-42-15,-6-3-16,1 0 0,-1 0 0,-1 1 1,0-1-1,0 0 0,0 16 0,-5-8 23,2-13-22,-1 3-2,0 1 1,0-1 0,-1 0-1,1 0 1,-2 0 0,1-1-1,-1 0 1,1 0-1,-1 0 1,-1 0 0,1-1-1,-1 1 1,-10 5 0,-107 58 29,-8-9 3,90-41-35,-29 11 15,46-21-14,1 1-1,12-4 4,-1-1-1,-23 5 1,19-5 3,-1-1 1,0 0 0,0-2-1,1 0 1,-1 0-1,0-2 1,0 0 0,-20-4-1,36 4-24,1 1 0,-1-1 0,0 1 0,0-1 0,0 1-1,0-1 1,1 1 0,-1-1 0,0 0 0,0 0 0,1 1-1,-1-1 1,1 0 0,-1 0 0,1 0 0,-1 0 0,1 0-1,-1 0 1,1 1 0,0-1 0,0 0 0,-1 0 0,1 0-1,0 0 1,0 0 0,0 0 0,0 0 0,0 0 0,0 0-1,0 0 1,0 0 0,1 0 0,-1 0 0,0 0 0,1-1-1,0-2-656,1-18-5788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31 5208,'1'-3'105,"3"-5"10,-4 8-113,0 0 1,0 0-1,0 0 1,0-1 0,0 1-1,0 0 1,0 0-1,0 0 1,0 0-1,0 0 1,0 0-1,0 0 1,0-1-1,0 1 1,0 0-1,0 0 1,0 0 0,0 0-1,0 0 1,0 0-1,0 0 1,0 0-1,0-1 1,0 1-1,0 0 1,0 0-1,0 0 1,0 0-1,0 0 1,0 0 0,0 0-1,0 0 1,0 0-1,-1-1 1,1 1-1,0 0 1,0 0-1,0 0 1,0 0-1,0 0 1,0 0-1,0 0 1,0 0 0,-1 0-1,1 0 1,0 0-1,0 0 1,0 0-1,0 0 1,0 0-1,0 0 1,-6-3 50,0 1 0,0 0 1,0 0-1,0 0 0,0 1 1,0-1-1,0 2 0,0-1 1,-1 1-1,1 0 0,0 0 1,-10 2-1,-5 1 102,-1 2 1,-23 9-1,26-8-72,-3-1-48,13-3 11,0 1-1,0-1 1,1 2-1,-11 4 1,5-2 45,2-2-42,0 2-1,0-1 1,1 2 0,0-1 0,0 2-1,-14 11 1,15-10 33,1 0 0,-13 17-1,21-24-64,0 0-1,1 0 0,-1 0 1,0 0-1,1 0 0,-1 0 0,1 0 1,0 0-1,0 0 0,0 0 1,0 0-1,0 0 0,0 0 0,0 0 1,1 0-1,-1 0 0,1 0 1,0 0-1,-1 0 0,3 3 0,-2-3 4,-1-2-15,0 1-1,0-1 1,0 1 0,0-1 0,0 0 0,1 1-1,-1-1 1,0 0 0,0 1 0,1-1 0,-1 0-1,0 0 1,0 1 0,1-1 0,-1 0 0,0 0-1,1 1 1,-1-1 0,0 0 0,1 0 0,-1 0-1,1 0 1,-1 0 0,1 1 0,14 5 41,1 0 1,0-1 0,0-1-1,0 0 1,18 1 0,-2 1 24,136 27 59,-148-29-125,-13-2 0,0-1-1,0 1 1,-1 1-1,1-1 1,12 7-1,-4 0 7,1 0 0,21 16 0,-37-25-10,0 0 0,1 1-1,-1-1 1,0 0-1,1 0 1,-1 1 0,0-1-1,1 0 1,-1 1 0,0-1-1,0 0 1,1 1-1,-1-1 1,0 1 0,0-1-1,0 0 1,1 1-1,-1-1 1,0 1 0,0-1-1,0 1 1,0-1-1,0 1 1,0 3 1,-1 0 0,1 0 0,-1 0 0,0 0 0,0 0 0,0 0 0,-1 0-1,1 0 1,-1-1 0,0 1 0,0 0 0,0-1 0,0 0 0,-1 1 0,0-1 0,1 0 0,-6 4 0,-9 8 5,-32 25 0,34-29-4,5-3 14,-7 7 6,-1-2 0,-1 0 0,0 0 0,0-2 0,-23 10 0,-2-2 149,-87 27 0,114-43-88,1 0 0,-1-1 0,1 0 0,-27-2 0,39 0-24,-8-9 14,12 9-73,0 0-1,0 0 0,0 0 0,0-1 1,0 1-1,-1 0 0,1 0 1,0 0-1,0 0 0,0 0 0,0 0 1,0-1-1,0 1 0,0 0 1,0 0-1,0 0 0,0 0 0,0 0 1,0 0-1,-1-1 0,1 1 0,0 0 1,0 0-1,0 0 0,0 0 1,0-1-1,0 1 0,0 0 0,1 0 1,-1 0-1,0 0 0,0 0 0,0-1 1,0 1-1,0 0 0,0 0 1,0 0-1,0 0 0,0 0 0,0 0 1,0-1-1,0 1 0,1 0 1,-1 0-1,0 0 0,0 0 0,0 0 1,0 0-1,0 0 0,0 0 0,1 0 1,-1-1-1,48-58-372,-34 43-395,32-39-5039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 7448,'-6'-41'113,"6"39"-66,1 2-37,0 0 0,0 0 0,0 0 1,-1 0-1,1 0 0,0 0 0,0 0 1,0 1-1,-1-1 0,1 0 0,0 0 0,0 1 1,-1-1-1,1 1 0,0-1 0,0 0 1,0 1-1,9 21 86,-1 0 0,0 0 0,-2 1 0,0 0 1,-2 0-1,-1 0 0,2 26 0,-4 47 128,18 150 304,-13-168-313,-4 12 325,-3-88-440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3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0 651 7264,'7'10'1,"-3"-4"2,1 0 0,-1 0 0,1 0 0,1 0 0,-1-1 0,1 0-1,0 0 1,0-1 0,0 1 0,9 4 0,-1-3 39,1 0-1,-1-1 1,1 0-1,0-1 1,23 2-1,-6-8 1,-19-2 59,-4-2-70,-1-1-1,1 1 1,-1-2 0,0 1-1,-1-1 1,0 0 0,0-1-1,0 1 1,-1-2 0,-1 1-1,7-15 1,-4 9-12,-4 7 6,-1 0 0,0-1 0,0 0 0,2-11 0,12-75 146,5-21 55,-18 96-130,-1-1-1,0 1 0,-2-1 1,0-23-1,-1 32-44,0 7-41,-1-2 26,1 0 1,0 1-1,0-1 1,0 0-1,1 1 0,0-1 1,1 1-1,-1-1 1,1 1-1,1-1 1,-1 1-1,1 0 1,0 0-1,7-10 0,-6 11-10,1 0 0,0 1-1,0-1 1,1 1-1,0 0 1,-1 0 0,1 1-1,0-1 1,9-2-1,-4 1-6,-6 4-5,-1-1 0,1 1-1,0 0 1,-1 0 0,1 0 0,0 1-1,0-1 1,5 1 0,175 6 310,-167-4-309,-11-2 5,1 1 1,-1 0-1,1 1 0,7 2 0,-6-1 2,0 0 0,0 0 0,-1 1 0,0 0 0,1 0 0,-1 1 0,-1 0 0,1 1-1,-1 0 1,12 11 0,-13-10-12,-5-5-7,1 0 0,-1 0 0,1 0 0,-1 1-1,0-1 1,1 0 0,-1 0 0,0 1 0,0-1 0,-1 1 0,1-1 0,-1 1 0,1-1 0,-1 4 0,3 15 15,-2 1 0,-1-1 0,-1 0 0,-5 39 0,-24 74 41,30-133-56,-1 1-1,1-1 1,0 1-1,0 0 1,-1-1-1,1 1 1,0 0-1,0-1 1,1 1-1,-1-1 1,1 4-1,0-5-1,-1 1 0,1-1 0,0 1 0,0-1 0,-1 0 0,1 0 0,0 1 0,0-1 0,0 0 0,0 0 0,-1 0 0,1 0 0,0 0 0,0 0 0,0 0 0,0 0-1,0 0 1,-1 0 0,1-1 0,0 1 0,0 0 0,0 0 0,-1-1 0,1 1 0,0-1 0,1 0 0,38-15 3,-24 7-4,-1-1 0,0 0-1,0-1 1,-1-1 0,-1 0 0,0 0 0,20-26 0,-23 25-3,22-33-25,-18 22 26,4-5-28,1 0 1,1 1-1,30-32 1,-48 57 22,1 1 1,-1 0-1,1 0 1,0 0-1,-1 0 0,1 0 1,0 0-1,0 1 1,4-2-1,-4 2 4,-3 1 1,1 0 0,0 0 0,0 0 1,0 0-1,0 0 0,0 1 0,0-1 0,0 0 1,-1 0-1,1 1 0,0-1 0,0 1 1,0-1-1,-1 0 0,1 1 0,0-1 0,0 1 1,-1 0-1,2 0 0,1 2-2,9 7-2,0 1 1,-1 1 0,0 0-1,0 0 1,13 22 0,-6-8 1,7 4 4,-18-24-2,0 1 0,1-1 0,0-1 0,0 1 0,0-1 0,1-1 0,-1 0 1,1 0-1,0 0 0,0-1 0,18 3 0,-24-5-4,0-1 0,0 0 0,0-1 0,0 1 0,0-1 0,0 1 0,0-1 0,0 0 0,-1 0 0,6-2 0,-2 0-5,-5 3 4,1-1 1,-1 1 0,0-1 0,1 0 0,-1 1-1,0-1 1,0 0 0,0 0 0,1 0-1,-1 0 1,0 0 0,0 0 0,0 0-1,-1 0 1,1-1 0,1 0 0,2-4-8,2-1 3,-4 5 4,0-1 0,-1 1 0,1 0 1,0-1-1,-1 1 0,0-1 0,1 1 1,-1-1-1,0 0 0,0 0 0,0-3 1,2-8-17,0 0 0,-1 0 1,0-18-1,-5 17-29,-33-61-9,33 70 58,-1 1 0,0 0 0,0 0 0,0 0 0,0 0 0,-1 1 0,1 0 0,-1 0 0,-1 0 0,1 0 0,0 1 1,-1 0-1,1 0 0,-11-3 0,12 4 1,3 2 2,0-1-1,0 1 1,-1-1 0,1 1-1,0-1 1,0 1-1,0 0 1,-1 0-1,1 0 1,0 0-1,0 0 1,-1 0 0,1 0-1,-2 0 1,3 0 0,-13 1-3,0 1 1,-19 5 0,13-1 2,0 1-1,-26 13 1,-39 29 0,11 4 1,52-34 2,1 1-1,-30 38 1,41-43 4,6-4-5,0 0-1,1 1 1,1-1 0,-1 14 0,2-25-2,0 1 1,0 0-1,0-1 1,0 1-1,0 0 0,0 0 1,0-1-1,1 1 1,-1 0-1,0-1 0,0 1 1,1-1-1,-1 1 1,0 0-1,1-1 0,-1 1 1,1-1-1,-1 1 1,2 0-1,18 21 9,40 33-1,-28-31 7,71 41 0,-84-54-13,10 3 13,42 14 4,-52-22-18,0-2 1,25 5 0,-25-8-2,0-1 1,-1 0-1,1-1 1,0-1-1,20-5 1,-17 0-20,94-56-1198,-56 26-4783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3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4488,'0'0'1,"0"0"0,0 0 1,-1 0-1,1 0 0,0 0 1,0 1-1,0-1 0,-1 0 1,1 0-1,0 0 0,0 0 1,0 0-1,-1 0 0,1 1 1,0-1-1,0 0 0,0 0 1,0 0-1,0 0 0,-1 1 0,1-1 1,0 0-1,0 0 0,0 1 1,0-1-1,0 0 0,0 0 1,0 0-1,0 1 0,0-1 1,0 0-1,0 0 0,0 1 1,0-1-1,0 0 0,0 0 1,0 0-1,0 1 0,0-1 0,0 0 1,0 0-1,0 0 0,0 1 1,1-1-1,-1 0 0,0 0 1,0 0-1,0 1 0,0-1 1,0 0-1,1 0 0,-1 0 1,0 0-1,0 1 0,0-1 1,0 0-1,1 0 0,-1 0 0,0 0 1,0 0-1,0 0 0,1 0 1,-1 0-1,0 0 0,0 0 1,1 0-1,15 0 138,-14 0-117,53 3 591,68 11 0,-66-6-1023,-12-3-3103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6904,'-5'-1'0,"-2"1"0,-16 13 0,10-4 0,7 1 0,6-6 0,1 0-1,0 0 1,0 0 0,0 0-1,0 0 1,1-1 0,-1 1 0,1 0-1,3 4 1,22 34-5,-21-34 3,0 3 0,1 1 0,-2-1-1,1 1 1,-2 1-1,7 24 1,-8-24 0,2 5 0,-1 0 0,-1 0-1,-1 0 1,-1 0-1,-1 29 1,0-30 0,0 18-5,-9 63 0,0-26-1,-3 117-788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6368,'0'0'0,"10"10"16,7 0 0,1-1 0,16 14 0,19 27-16,0 0-4344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9144,'18'45'0,"-13"-38"0,20 47 41,20 59-1,-38-91-23,1 2 100,-1 0-1,-1 1 0,3 35 1,-6-42-57,-3 13 24,2-37-90,-1 0 0,1 1 0,0-1 0,0 1 1,0-1-1,1 1 0,3-5 0,-2 2-5,5-12-35,2 0 0,16-24 0,-20 32 31,6-2-58,80-47-22,-68 48 74,0 1 0,48-15 0,-45 18 17,-2 1-1,37-5 4,-48 11 1,1 1 0,20 0 0,-17 3 7,-1 0 0,0 1 0,0 1 1,-1 1-1,1 1 0,-1 0 1,0 1-1,17 10 0,7 10 14,-26-12 54,-14-13-64,6 6 8,-2 0-1,1 0 0,-2 1 0,1-1 1,-1 1-1,0 0 0,-1 0 1,0 1-1,0-1 0,-1 1 0,2 19 1,-3-18 21,2 12 21,-1 1-1,-2 0 0,-3 39 0,0-43-6,0-2 13,0 0 0,2 1 0,0-1-1,2 22 1,0-39-86,-1 0 0,1 0 0,0 0 0,-1 0 0,1 0 0,0 0 0,0-1 0,0 1 0,-1 0 0,1 0-1,0-1 1,0 1 0,0 0 0,0-1 0,0 1 0,1-1 0,0 1 0,0 0-731,10 5-5490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7536,'-3'0'17,"-15"1"8,-1 1 1,1 0-1,0 1 0,0 1 1,0 0-1,-18 8 0,-17 13 21,20-8-12,-62 43 1,53-20-31,35-32-3,1 0 1,0 0-1,-9 16 0,10-14 0,0 1-1,1-1 0,-4 18 1,4-12-1,-2 35 0,5-31 0,2 33 0,1-35 0,1 0 0,5 18 0,14 24 0,-15-44-1,2 0 1,19 28-1,-18-36-5,2-1-3,2-1 0,-1-1 0,0 0 0,1 0 0,0-2 0,0 0 0,0 0-1,16 0 1,27-3-888,-1-3-3556</inkml:trace>
  <inkml:trace contextRef="#ctx0" brushRef="#br0" timeOffset="1">545 297 5656,'0'0'0,"1"-1"0,-1 0 0,1 1 0,-1-1 0,1 1 0,-1-1 0,1 1 0,-1-1 0,1 1 0,0-1 0,-1 1 0,1-1 0,0 1 0,-1 0 0,1-1 0,0 1 0,0 0 0,0 0 0,56 27 56,-35-19 64,0-1 0,1-1 0,40 5 0,-50-9-87,-6-2 8,-1 1 1,1-1-1,-1-1 0,13-1 1,53-12-592,-37 6-3196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5384,'15'-4'0,"-5"2"3,-9 1-2,1 1 0,-1 0 1,1 0-1,-1 0 0,1 0 1,0 0-1,-1 0 1,1 1-1,-1-1 0,1 1 1,-1-1-1,1 1 1,-1-1-1,1 1 0,-1 0 1,0-1-1,1 1 1,-1 0-1,2 2 0,17 9 50,0 2-4,0 0-1,-1 1 1,24 25 0,-32-31-38,-8-6 1,0-1-1,0 1 1,0 0-1,-1 0 1,1 0-1,-1 0 1,3 5-1,16 27 122,-3 0 0,15 40 0,-16-23 108,4 17 400,-21-68-624,1 0 0,0 0 0,0 0 0,-1 0 0,1 0 0,0 0 0,0-1 0,0 1 1,0 0-1,0-1 0,0 1 0,0-1 0,0 1 0,0-1 0,0 1 0,0-1 0,0 0 0,0 1 0,0-1 0,0 0 1,1 0-1,-1 0 0,0 0 0,0 0 0,0 0 0,0 0 0,0 0 0,1-1 0,-1 1 0,0 0 0,0-1 1,0 1-1,0-1 0,2 0 0,12-6 49,0 0 0,0-1 0,0-1 0,19-15 0,146-107 292,-109 77-232,89-73 164,-132 107-196,-26 19-71,-1 1-19,1 1 0,-1 0 0,0-1 1,1 1-1,-1 0 0,0 0 0,0 0 0,0 0 0,0 0 0,0 0 0,0 0 1,0 0-1,0 0 0,0 1 0,-1-1 0,1 0 0,0 1 0,-1-1 0,2 3 1,0 1-1,14 22 0,-10-17-3,0-1 0,1-1 0,-1 1 0,2-1 0,-1 0 0,1-1 1,0 0-1,15 9 0,-14-9-1,-5-5-1,-1 0 1,1 0-1,-1 0 0,1-1 1,0 1-1,-1-1 1,8 2-1,2-1-7,-1 1 0,1-2 0,-1 0 0,1 0 0,-1-1 0,1-1 0,-1 0-1,19-4 1,-18 2 4,-8 2 0,-1 0-1,0 0 1,0-1 0,1 1 0,-1-1-1,0 0 1,-1 0 0,6-4 0,4-3-18,0 0 1,19-20-1,-24 17-49,-4-2 38,0 0 0,5-28-1,-11 27-50,-4 0 55,0 1 0,0 0 0,-15-22 0,8 23-68,2 7 74,-1 1 0,0 0 0,0 0 0,-21-4 0,32 8 20,-1 1 1,1 0-1,0 0 1,-1 0-1,1 0 1,0 0-1,-1 0 1,1 0-1,0 0 1,0 1-1,-1-1 1,0 1-1,-29 9-31,-45 23 0,43-15 12,1 2 0,-33 27 0,42-30 19,0 2-15,5 1 11,1 0 1,-29 46-1,45-64 9,0-1-1,0 1 1,1 0-1,-1-1 0,0 1 1,1 0-1,-1 0 1,1 0-1,-1 0 0,1 2 1,-1 11-2,1 0 1,1 0-1,0 0 1,1 0-1,6 22 0,-7-35 2,-1 0-1,1 0 1,0-1-1,0 1 1,0 0-1,0 0 1,0 0-1,0-1 1,2 3-1,36 41 0,-30-37 1,0 0 0,1-1 0,0 0 0,12 6 0,-2-4-1,-1-1 0,2-1 0,-1-1 1,35 6-1,-52-11-2,-1-1 1,1 1-1,0-1 1,0 0-1,0 0 1,-1 0-1,5-1 1,24-4-222,-1-1 1,-1-2 0,36-14-1,23-12-4122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51 5832,'5'-13'0,"-4"10"1,-1 0 0,1 0-1,0 0 1,1 0 0,-1 0 0,1 0-1,-1 0 1,4-3 0,-1 0 1,-2 5 5,-6 10-2,-6 5 55,2 4-10,2 1 1,0-1-1,1 1 0,0 0 0,2 1 1,0-1-1,2 0 0,0 1 1,2 27-1,2-3 52,-1 13 167,20 106 0,-21-160-317,0 0-27,-1 1 1,1-1-1,-1 1 1,1-1-1,-1 1 1,0 0-1,-1-1 1,0 6-1,-2 7-3998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5024,'26'-31'0,"1"4"0,0 4 0,-22 18 33,1 1 0,0-1-1,0 1 1,0 1 0,12-7 0,-14 9-18,-1 1 0,0-1 0,1 1 0,-1-1 0,0 1-1,1 0 1,-1 0 0,0 0 0,1 1 0,-1-1 0,1 1 0,-1 0 0,0 0 0,0 0 0,5 2 0,19 10 54,-17-4 138,-1 5-104,1 1 1,-2-1-1,0 1 1,-1 1-1,0-1 0,8 32 1,-12-34-70,-2-9-17,0-1 0,0 1 0,0 0 0,-1-1 0,0 1 0,0 0 0,0 0 0,0-1 0,0 1 0,-2 6 0,0 3 76,0 2 14,-1 0-1,-5 18 0,7-30-70,2-7-17,6-18-15,6-1-14,1 1 1,1 0 0,28-31-1,-33 40 8,-7 9-3,1-1-1,0 1 1,0 0-1,0 0 1,7-5 0,-1 1-4,14-12 2,2 1-1,1 1 0,0 1 1,33-14-1,-50 25 17,-8 4-2,1 0 1,0 0-1,0 1 0,0 0 0,0-1 0,0 1 0,1 0 1,-1 1-1,0-1 0,0 0 0,1 1 0,-1 0 0,4 0 0,-6 0 0,0 1 0,0-1 0,0 1 0,0-1 0,0 1 0,0-1 0,0 1 0,0 0 0,0-1 0,0 1 0,-1 0 0,1 0 0,0 0 0,0 0 0,-1-1 0,1 1 0,-1 0 0,1 0 0,-1 0 0,1 2 0,0-2 1,3 6 5,-2-3-4,-1 0 0,1 0 1,-1 0-1,0 0 0,1 0 0,-2 0 1,1 0-1,0 6 0,11 161-673,-7-135-3689</inkml:trace>
  <inkml:trace contextRef="#ctx0" brushRef="#br0" timeOffset="1">1057 28 6816,'15'-25'50,"-15"25"-44,1 0 0,-1 0 0,0 0 0,0-1 0,0 1-1,0 0 1,0 0 0,1 0 0,-1 0 0,0-1 0,0 1-1,0 0 1,0 0 0,1 0 0,-1 0 0,0 0 0,0 0-1,1 0 1,-1 0 0,0 0 0,0 0 0,0-1-1,1 1 1,-1 0 0,0 0 0,0 0 0,1 1 0,-1-1-1,0 0 1,0 0 0,0 0 0,1 0 0,-1 0 0,0 0-1,0 0 1,0 0 0,1 0 0,-1 0 0,0 0 0,0 1-1,0-1 1,1 0 0,-1 0 0,0 0 0,0 0 0,0 1-1,0-1 1,0 0 0,1 0 0,4 10 52,-5-10-30,1 18 206,1 1 0,1-1 0,9 33 0,-10-42-217,-1-6-34,0 0 0,0 0 0,0 1 0,0-1-1,0 0 1,1-1 0,-1 1 0,1 0 0,0 0 0,0-1 0,0 1 0,0-1-1,0 1 1,0-1 0,1 0 0,-1 0 0,1 0 0,0 0 0,-1 0 0,1-1-1,0 1 1,0-1 0,0 0 0,0 0 0,6 1 0,9 3-5063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344 451 7000,'-19'-25'5,"10"18"22,0 4-21,0 0 1,0 1 0,-1 0-1,1 1 1,-13-1 0,5 5 33,13-1-34,-7 1-1,1 1 0,-1 0 0,1 1 0,0 1 0,1-1 1,-1 1-1,1 1 0,0 0 0,-9 10 0,-63 70 12,70-68-2,4-5-7,2 1-1,0 1 1,-5 26 0,10-41-6,0 0 1,0 0 0,0 0-1,0 0 1,0 0 0,0 0-1,0 1 1,0-1 0,0 0-1,1 0 1,-1 0 0,0 0-1,1 0 1,0 1 0,5 9 5,0-1 1,1 1-1,0-1 0,0 0 1,1-1-1,13 12 0,-6-8 10,0-2 1,1 1-1,1-2 0,0 0 0,0-1 0,24 9 0,-27-13-10,16 6 39,103 15 13,-111-26-40,32-11 0,-42 7-19,-1 0 0,1-1 0,13-8 0,-14 7-1,-1-1 0,0 0 0,11-11 0,-12 9 0,0 0 0,11-17 0,8-18 0,-9 6 0,-1-4 1,-17 40 8,-2 7 13,-7 15-15,2-5 23,1-1 0,1 2 0,-4 19-1,6-25-19,2-7-4,-1 0 0,1 0 1,0 0-1,0 0 0,0 1 0,0-1 0,1 0 0,-1 0 0,1-1 0,0 1 1,0 0-1,1 4 0,36 77 87,-35-78-81,0 0 0,1 0 0,0 0 0,0-1 0,0 0 0,1 0 0,-1 0 0,1 0 0,0-1 0,1 0 0,-1 0 0,1 0 0,12 6 0,-3-6 55,3-5-46,1 0 0,-1-1 0,27-7 0,-23 0 0,31-22 4,-39 21-21,25-25-1,4-11 2,-6 2-3,20-21-1,-49 55 6,-4 5 5,-1 1 1,1 0-1,0 1 0,0-1 1,1 1-1,5-4 0,-10 7-6,1 0 0,0 0 0,0 0 0,0 0 0,-1 0 0,1 0 0,0 1 0,0-1 0,-1 0 0,1 0 0,0 1 0,-1-1 0,1 0 0,0 1 1,-1-1-1,1 1 0,-1-1 0,1 1 0,-1 0 0,1-1 0,0 2 0,1 0 8,28 27 106,-6-5-67,-10-9 11,1 0 1,0-1 0,1 0-1,19 12 1,-28-23-43,0 0 0,1 0 0,-1-1 0,1 0 1,-1 0-1,1 0 0,-1-1 0,16 0 0,-14-1-6,9-1 65,7-8-46,0 0-1,26-14 1,-31 10-27,-2-5-4,-1-1 1,21-29-1,-27 27-10,26-108-16,-25 73-69,-2-1-1,2-65 1,-9 95 34,6-128-78,-7 36 56,-2 118 79,0 1 0,0-1 0,0 1 0,0-1 0,0 1 0,0 0 0,0-1 0,0 1 0,0-1 0,0 1 0,0-1 0,0 1 0,0 0-1,0-1 1,0 1 0,0-1 0,0 1 0,0 0 0,-1-1 0,1 1 0,0-1 0,0 1 0,-1 0 0,1-1 0,0 1 0,0 0 0,-1-1 0,1 1 0,0 0 0,-1 0 0,1-1 0,0 1 0,-1 0 0,1 0 0,0-1 0,-1 1 0,1 0 0,-1 0-1,0 0 1,-7 6 1,7-6-1,-4 4 0,3-3 1,0 0-1,0 0 1,1 0-1,-1 0 1,1 1-1,-1-1 1,1 1-1,0-1 1,0 1-1,-1 0 1,1-1-1,0 1 1,0 0-1,-1 3 1,-15 33 5,-4 23-3,-19 112 6,38-166-9,-6 33 15,2-7-5,-4 19 4,-6 85 1,14 92 15,-1-163-27,1-46-351,-1 0 0,-10 33 0,2-16-4905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9952,'16'4'22,"1"-1"0,0-1 0,-1 0 0,1-1 0,0-1 0,26-2 0,-5 0 5,75-1 137,78-8 33,-151 7-2,-7 1-83,16-1 99,95-22 1,147-68 1206,-289 93-1283,-53-6 244,37 6-364,9 1-3,0 0 0,0 0 0,0 0 0,0 1 0,0-1 1,-7 3-1,-8 0 17,-4 2 89,-1 0 0,-42 15-1,62-17-51,-2 5-5,7-8-60,0 0 0,-1 0 0,1 0 0,0 0 0,0 1 0,0-1 0,0 0 0,0 0 0,0 0 0,0 0 0,0 0 0,0 1 0,0-1 0,0 0 0,0 0 0,0 0 0,0 0 0,0 0 0,0 1 0,0-1 0,0 0 0,0 0 0,0 0 0,0 0 0,0 1 0,0-1 0,0 0 0,0 0 0,0 0 0,0 0 0,0 0 0,0 1 0,0-1 0,0 0 0,1 0 0,-1 0 0,0 0 0,0 0 0,0 0 0,0 0 0,0 1 0,0-1 0,1 0 0,-1 0 0,0 0 0,0 0 0,0 0 0,0 0 0,0 0 0,1 0 0,-1 0 0,4 5 8,1-1 1,0 1-1,-1-1 0,10 6 1,43 18 39,154 72 78,-128-56-94,-62-33-16,37 27 1,-57-36-16,1 0 0,0-1 0,0 1 0,-1 0 0,1 0 0,-1 0 0,1 0 0,-1 1 1,0-1-1,0 0 0,0 1 0,0-1 0,0 0 0,-1 1 0,1-1 0,-1 1 1,1-1-1,-1 1 0,0-1 0,0 5 0,-1-4 0,-3 6 12,-6 2-11,-1 0 1,-1-2-1,0 1 0,-16 9 1,5-6 3,13-8-5,-7 3 0,0-1 0,-1 0 1,1-1-1,-1 0 0,-28 3 1,-1-2 3,39-7-5,1 1-1,-1-1 1,0-1-1,-8 0 1,10-1-142,-1 0 0,1-1 0,-1 1 0,1-1 0,0 0 0,0-1 0,0 0 0,1 0 0,-1 0 0,1 0 0,-5-6 0,-27-22-8352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2:4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11120,'0'0'0,"25"8"0,37 12 16,39 15 0,54 12-16,11-19 0,-13-33 0,1 0-7888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37 380 5744,'0'0'32,"-4"3"-6,1-1-81,1-1 88,0 0-1,0 0 1,0 0 0,0 1 0,0-1 0,1 1 0,-1 0 0,0-1 0,1 1 0,-1 0 0,1 0-1,-1 0 1,1 0 0,0 0 0,0 0 0,0 1 0,0-1 0,0 3 0,1-4 0,1 0 1,0 0-1,0 0 1,-1 0-1,1 0 1,0 0-1,0-1 1,0 1-1,0 0 1,0-1-1,0 1 1,0-1-1,1 1 1,-1-1-1,2 1 1,2 1 36,40 20 232,4 0-36,-48-22-251,0 1-1,1-1 0,-1 0 0,1 1 0,-1-1 0,1 0 0,-1 0 1,1 0-1,-1 0 0,0 0 0,1 0 0,-1 0 0,1-1 0,-1 1 1,1 0-1,1-2 0,5 0 19,4-1-10,-4 1 7,-1 0 0,1 0-1,-1-1 1,10-5 0,14-6 130,0-1 1,52-35-1,-70 40-132,-9 8-7,0-1 0,-1 0 0,1-1 0,-1 1 0,0-1 0,0 1 0,0-1 1,0 0-1,2-5 0,3-5 39,0-1 0,-1-1 0,9-29 0,-16 43-46,1 1 1,-1-1-1,0 0 1,1 1-1,-1-1 1,0 1 0,0-1-1,0 0 1,-1 1-1,1-3 1,0 2-4,-2-10 32,0-1 1,-1 0-1,0 1 0,0 0 1,-2 0-1,1 0 0,-1 0 1,-10-15-1,-22-39 202,36 64-231,0 1-1,1-1 1,-1 1-1,0-1 0,0 1 1,0 0-1,0 0 0,0-1 1,0 1-1,0 0 1,-1 0-1,1 0 0,0 0 1,0 0-1,-1 1 0,1-1 1,-1 0-1,1 1 1,-1-1-1,1 0 0,-1 1 1,1 0-1,-1-1 0,0 1 1,1 0-1,-1 0 1,-2 0-1,3 0-5,-7 3 179,4 0-155,1 1 1,-1-1 0,1 1-1,0 0 1,0 0 0,0 0 0,0 0-1,0 0 1,1 1 0,0-1-1,0 1 1,0-1 0,1 1-1,0 0 1,-2 9 0,1 2 46,1 0 1,1 1 0,0-1-1,4 26 1,10 67 124,-12-98-175,0 1 0,1-1 0,0 0-1,0 0 1,2 0 0,-1-1 0,12 20 0,-9-19-16,2 5 12,0-1 0,1 0 1,19 20-1,-13-16-13,-5-5 41,-5-6-36,0 0 0,0-1-1,0 0 1,1-1 0,9 7 0,0 2 37,-15-15-52,-1 0-1,1 0 0,0 0 0,0 0 1,0 0-1,-1-1 0,1 1 1,0 0-1,0 0 0,-1 0 0,1-1 1,0 1-1,-1 0 0,1-1 1,0 1-1,-1-1 0,1 1 0,0-1 1,-1 1-1,1-1 0,-1 1 1,1-1-1,-1 1 0,1-1 0,-1 0 1,1-1-1,13-25-1426,-1-5-5715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58 9144,'92'-49'228,"-89"48"-88,-3 0-112,0 1 1,0-1-1,0 1 1,1 0 0,-1-1-1,0 1 1,0-1-1,1 1 1,-1 0-1,0-1 1,1 1 0,-1 0-1,0-1 1,1 1-1,-1 0 1,0 0-1,1-1 1,-1 1 0,1 0-1,-1 0 1,0 0-1,1 0 1,-1-1-1,1 1 1,-1 0 0,1 0-1,0 0 1,-2 5-13,0 0 0,0 0 0,0 0 1,-1-1-1,0 1 0,1-1 1,-2 1-1,1-1 0,-4 6 0,-4 2 78,9-12-92,-15 15 42,0-1 1,-1-1 0,-1 0-1,-22 11 1,11-8-93,-131 83-873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1 628 7352,'49'41'6,"-46"-38"5,1 0 0,-2 0 0,1 1 0,0-1 0,-1 1 0,1 0 0,-1 0 0,0 0 0,-1 0 0,4 8 0,-3-2 21,0-1-1,-1 1 1,0 0 0,0 14-1,-1-20-12,-1-4-19,1 0 0,0 0 1,0 1-1,0-1 1,0 0-1,0 0 0,0 0 1,-1 1-1,1-1 0,0 0 1,0 0-1,0 1 0,0-1 1,0 0-1,0 0 1,0 0-1,0 1 0,0-1 1,0 0-1,0 0 0,0 1 1,0-1-1,0 0 0,0 0 1,0 0-1,1 1 1,-1-1-1,0 0 0,0 0 1,0 0-1,0 1 0,0-1 1,0 0-1,1 0 0,-1 0 1,0 1-1,0-1 0,0 0 1,0 0-1,1 0 1,-1 0-1,0 0 0,0 0 1,0 0-1,1 1 0,-1-1 1,0 0-1,0 0 0,1 0 1,-1 0-1,0 0 1,0 0-1,0 0 0,1 0 1,-1 0-1,0 0 0,1 0 1,7-4 0,-4 1-1,1 0-1,-1 0 1,0 0-1,0-1 1,0 1-1,-1-1 0,1 0 1,-1 0-1,0-1 1,0 1-1,2-7 1,-1 5-2,-2 3 2,0 0-1,1-1 1,-2 1-1,1-1 0,0 0 1,-1 0-1,0 0 1,0 0-1,1-6 0,1-3 1,-1-1 0,0-1 0,1-19 0,-5-43 0,-4-13 0,-8-2 0,-9-3 0,11 54 6,-1 0 0,-2 0 0,-32-61 0,27 73 31,13 25 64,9 16 465,16 30-309,26 78 14,-14-31 95,27 68-140,-45-124-155,4 8-9,1-1 0,22 39 0,62 93 307,-100-170-355,1-1 0,-1 1 0,1 0 0,0-1 0,-1 0 0,1 1 0,0-1 0,0 0 0,0 0 0,0 0 0,0 0 0,0-1 0,0 1-1,2 0 1,2 1 16,-6-2-19,1 0 1,0 0-1,0 0 1,0 0-1,0 0 1,-1 0-1,1 0 0,0 0 1,0 0-1,0 0 1,0-1-1,-1 1 0,1 0 1,0-1-1,0 1 1,-1 0-1,1-1 1,0 1-1,0-1 0,3-1 21,6-4 25,1 1 0,-1-1 0,-1 0 0,1-1 0,-1 0 0,-1-1 0,14-14 0,-7 7 81,1 0-1,33-23 0,27-6 67,-71 41-177,0 1 0,0 0 0,0 0 0,1 0 0,-1 1 0,1-1 0,-1 1 0,1 1 0,-1-1 0,1 1 0,11 1 0,-11-1-7,4 4 88,-6-1-92,0 1 1,0 0-1,-1 0 0,1 0 1,-1 1-1,0-1 0,0 1 1,-1-1-1,1 1 0,-1 0 1,0 0-1,0 0 1,-1 1-1,0-1 0,0 0 1,0 1-1,0-1 0,-1 11 1,1-4-4,-1-7-7,0-1 1,0 0 0,0 0 0,0 0 0,-1 0 0,0 0-1,0 0 1,0 0 0,0 0 0,-4 6 0,-38 89 73,32-80-39,-60 60 20,55-67-26,7-7-19,2-1-9,0 1 0,-1-1 1,0-1-1,0 0 0,0 0 0,0 0 0,0-1 1,-1 0-1,-15 1 0,-35-6 41,58 3-48,0-1 1,0 1-1,0-1 1,0 1-1,0-1 1,1 1-1,-1-1 1,0 0-1,0 1 1,1-1-1,-1 0 1,0 0-1,1 1 0,-1-1 1,1 0-1,-1 0 1,1 0-1,-1 0 1,1 0-1,0 0 1,-1 0-1,1 0 1,0 0-1,0 0 1,0-1-1,-1-1 1,-2-4-1,3 4 0,-1 1 0,0 0-1,1-1 1,-1 1-1,1-1 1,0 1-1,-1-1 1,1 0-1,1 1 1,-1-1-1,0 1 1,1-1-1,0-3 1,2-9-386,1 1 0,0 0 1,7-15-1,6-5-7287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7984,'13'14'129,"-1"1"0,-1 0 1,0 1-1,-1 0 0,10 21 1,-4-3 138,-1 1 0,11 39 0,-26-70-228,1 0 0,0 0 1,0 0-1,0-1 1,1 1-1,-1 0 0,1-1 1,0 1-1,0-1 1,1 0-1,-1 1 0,0-1 1,1 0-1,0-1 0,0 1 1,0 0-1,0-1 1,0 0-1,0 1 0,5 1 1,-5-3-14,-1-1 1,1 0 0,-1 1 0,1-1-1,-1 0 1,1 0 0,0 0 0,-1-1-1,1 1 1,-1-1 0,1 1 0,-1-1-1,1 0 1,-1 0 0,4-2 0,-1 2-12,-1-1 0,0 0 1,0 0-1,0 0 0,0 0 1,-1-1-1,1 1 1,-1-1-1,1 0 0,-1 0 1,0 0-1,0-1 0,0 1 1,3-6-1,-4 3-6,0 0 0,0-1 0,0 0 0,-1 1 0,0-1 0,-1 0 0,1 0 0,-1 1 0,-1-8 0,1 6 4,0 0-1,0 0 1,3-16 0,-2 22 86,0 4 9,0 0-101,0-1 1,0 1-1,0 0 1,0-1-1,-1 1 0,1 0 1,-1 0-1,1-1 1,-1 1-1,0 0 0,1 0 1,-1-1-1,0 5 1,2 23 192,10 89 25,-2 55 155,-9-147-342,-1 9 155,-1-18-118,-12 147 297,3-18 300,10-141-538,2 3 29,-1-7-151,0-1 0,0 1 1,0 0-1,0-1 0,0 1 1,0-1-1,1 1 0,-1-1 0,0 1 1,0-1-1,0 0 0,0 0 0,0 1 1,1-1-1,-1 0 0,0 0 1,0 0-1,0 0 0,3-1 0,-3 1 3,35-6-1705,4-2-6884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5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2 191 5024,'0'0'41,"0"-6"-2,-1-15-12,1 21-21,0-1 0,0 1 0,0-1 0,0 1 0,0-1 0,0 0 0,0 1 0,0-1 0,0 1 0,0-1 1,0 1-1,0-1 0,1 1 0,-1-1 0,0 0 0,0 1 0,1-1 0,-1 1 0,0 0 0,1-1 1,-1 1-1,0-1 0,1 1 0,-1-1 0,1 1 0,-1 0 0,1-1 0,2-1 17,3-3 4,0 1 1,1-1-1,-1 2 0,1-1 1,0 1-1,0-1 1,0 2-1,1-1 0,-1 1 1,1 1-1,-1-1 1,10 0-1,8 0 8,47 3 0,-68-1-33,9 0 10,1 2 1,-1 0-1,1 0 0,-1 1 1,0 1-1,0 0 0,13 7 1,-21-9-10,12 9 31,0 5-18,-2 1 0,0 1 0,-1 0 1,-1 1-1,0 1 0,16 36 0,-22-39-9,-2-7 3,-2 1-1,1-1 1,-2 1 0,4 17 0,-1 10 50,-1 0-1,-1 55 1,-3-77-50,0-10 6,-1 0 1,1 0 0,-1 0-1,-3 11 1,3-14-12,-12 39 95,12-39-89,0 0 0,0 0 0,0-1-1,-1 1 1,1 0 0,-1-1 0,0 1 0,0-1-1,0 0 1,0 0 0,0 0 0,0 0-1,-4 3 1,5-5 0,0 0 1,0-1-1,0 1 0,0-1 0,0 1 1,0 0-1,0-1 0,0 0 0,0 1 1,0-1-1,0 0 0,1 1 0,-1-1 0,0 0 1,0 0-1,1 1 0,-1-1 0,1 0 1,-1 0-1,1 0 0,-1-1 0,0 1 2,-3-4 17,3 3-12,-1 0 0,1 0 0,0 0 0,0 0 1,0 0-1,0-1 0,0 1 0,0 0 0,0 0 0,1-1 1,0 1-1,-1 0 0,1-3 0,-1-6 51,1 1 1,0 0-1,1 0 0,0 0 0,1-1 1,0 1-1,6-17 0,26-63 309,-30 81-386,6-13 221,0 1 1,19-28-1,12-21 183,59-159 400,-99 226-780,0 1 0,0 0 1,-1-1-1,1 1 0,-1 0 0,1-1 0,-1 1 0,0-1 1,0 1-1,0 0 0,0-1 0,-1 1 0,1-1 0,0 1 1,-1 0-1,0-1 0,0 1 0,0 0 0,0 0 1,-1-3-1,1 4-8,1 0 1,-1 0 0,0 0 0,0 1 0,1-1 0,-1 0 0,0 0 0,0 1 1,0-1-1,0 1 0,1-1 0,-1 1 0,0-1 0,0 1 0,0-1 0,0 1 0,0 0 0,0 0 0,0-1 0,-1 1 0,1 0 0,0 0 1,0 0-1,0 0 0,0 0 0,-2 1 0,1-1 8,-27 7 29,17 1 55,0 5-66,0 1 1,1 1-1,-12 21 0,14-14 40,4 18-22,-2 41 1,10-57 6,4-7-44,0 0 0,1 0 0,1-1 1,17 25-1,-24-38-11,-1-1 0,1 0 1,0 0-1,0 0 0,0-1 0,0 1 0,0 0 0,3 1 1,60 38 40,28 8-35,4-11-6,-66-28-4,33 6 0,-45-14-190,-1 1 0,0-2 0,1-1 1,-1 0-1,1-1 0,33-6 0,23-7-6417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5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6008,'25'-6'42,"-16"7"172,-3 2-190,-1 1 0,0 0 0,0 0 0,-1 0 0,1 0 0,-1 1 0,0-1 0,0 1 0,-1 0 0,1 1 1,-1-1-1,0 1 0,-1-1 0,5 11 0,0 5-10,0 1 0,5 26-1,-8-17 42,7 141 21,-10-134-48,-6 180 13,3-171-26,-1-11-5,-20 184 27,-1 37 444,27-292-216,-1 8-191,-2 0 1,-3-36-1,-6-110 50,8 133-56,-9-296 136,7 240-188,3 56 11,11-170 6,-7 170-25,8-48 4,7 1-8,-1 22 1,1 16-3,-1 10-2,-2 10 0,-2 7 0,0 8 0,2 4 0,4 2 0,12 4 0,16 8 1,14 4 4,15 6-2,12 4 2,16 4-3,7 1-2,3-5 0,14-5 0,13-6 1,0 0 4,-6 2-3,-11-2-2,-7-9 0,-10-3 0,-12 2 1,-89 3 0,29-1 6,-1-1 0,37-8-1,-66 9-3,18 0 46,-21 1-10,2 13 65,-16 91 159,3-33-135,2 11 8,-9 146 189,9-146-177,-19 200 233,24-202-253,2-54-109,4 73 92,-2 31 58,1-95-34,11 40 1,-11-57-94,-2-11-37,0-1 1,-1 1-1,0 0 0,0-1 0,0 1 1,-1 0-1,0-1 0,0 1 0,-1 0 1,0-1-1,0 1 0,-2 7 0,-11 13-3,-11-2-2,-12-2 0,-11-4 0,-10-7 0,-6-4 0,-10-5 0,-96-18 1,166 15-1,-37-5 7,-209-26 5,191 25 8,-278-12 13,317 18-10,-30 2 1,50-2-24,-170 18 46,10 13-26,160-31-20,-58 11 54,2-2-470,-1-3 0,-83-2 0,21-9-6144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5:0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92 3416,'0'0'300,"1"-4"-23,1-14 50,-3 11 66,-3-3-10,0 5-126,-6-5-32,8 8-18,0 0-156,1 1 0,-1-1 0,1 1 0,-1 0 0,0 0 0,0 0 0,1 0 0,-1 0 0,0 0 0,0 0 0,-4-1 0,-6-3 96,4 1 21,6 3 1,-13-10 364,15 11-518,0 0-1,0 0 1,0 0-1,0 0 0,0 0 1,0 0-1,0 0 0,-1 0 1,1 0-1,0 0 1,0 0-1,0 1 0,0-1 1,0 0-1,0 0 0,0 0 1,0 0-1,0 0 1,-1 0-1,1 0 0,0 0 1,0 0-1,0 0 0,0 0 1,0 0-1,0 0 1,0 1-1,0-1 0,0 0 1,0 0-1,0 0 1,0 0-1,0 0 0,0 0 1,0 0-1,0 0 0,0 1 1,0-1-1,0 0 1,0 0-1,0 0 0,0 0 1,0 0-1,0 0 0,0 0 1,0 0-1,0 1 1,0-1-1,0 0 0,0 0 1,0 0-1,4 11 236,10 13-345,-11-18 168,3 8-41,0 0 0,-1 0-1,0 1 1,3 21 0,-6-23-23,3 16 22,-1 1 0,-1 0 0,-2 40 0,-2-50-15,2 35 7,1-36-12,0 3-4,-1 1 0,-1-1 1,-5 35-1,3-17-2,0 1-3,4-1-2,5 2 0,1 8 0,1 3 0,-7-37 0,13 44 0,-14-52 1,-1-6-1,0-1 1,1 1-1,-1 0 1,1 0-1,-1 0 1,1 0-1,-1 0 1,1-1-1,0 1 0,0 0 1,1 2-1,0 1 18,-2-5-9,0 1 0,0-1-1,0 0 1,0 1 0,0-1 0,0 0 0,0 0 0,0 1 0,0-1 0,0 0 0,0 1 0,0-1 0,0 0 0,0 1 0,0-1 0,1 0 0,-1 0 0,0 1 0,0-1 0,0 0 0,0 1 0,1-1 0,-1 0 0,0 0-1,0 0 1,1 1 0,-1-1 0,0 0 0,0 0 0,1 0 0,-1 1 0,0-1 0,0 0 0,1 0 0,5-15 59,0 0 1,-2-1-1,0 1 0,3-26 0,1-56 160,-7 45 134,-3-1 0,-15-93 0,13 121-350,-4-42 322,6 46-255,-1-1 0,-8-28 1,-10-24 112,19 69-139,1 0 1,0 0-1,0 0 0,0 0 1,0-1-1,1 1 1,0-7-1,0 0 429,15 17-326,-12-3-148,10 11 8,-2 1 31,5 7-17,-1 1 0,-2 1 0,0 0 0,18 47 0,-23-50-23,-3-9 0,-2 0 0,0 0 0,3 17 0,-4-19-2,28 162 57,-28-90-42,-10 128 25,2-136-34,5-54-7,1-8-1,-1 0-1,0 0 1,0 0 0,-1 0-1,-1-1 1,-6 17-1,-4 2 3,10-25-3,-1 0-1,3-3 0,0 1-1,0-1 1,0 0-1,1 0 0,-1 1 1,0-1-1,-1 0 1,1 0-1,0 0 1,0 0-1,0 0 0,-1-1 1,1 1-1,0 0 1,-1 0-1,1-1 1,0 1-1,-3 0 1,-11-5 1,14 3-1,-7-5 13,1-8-322,1 0 0,-1-1 0,2 0 1,-6-23-1,-7-31-7465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5:1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394 667 3592,'-2'-2'329,"-7"-6"53,5 5 187,-4-4-4,8 6-532,-1 0 0,0 1 0,1-1-1,-1 0 1,0 0 0,1 0 0,-1 0 0,1 0 0,-1 0-1,1 0 1,0 0 0,-1 0 0,1 0 0,0 0-1,0 0 1,0-2 0,-1-1 38,-6-17 178,2 1-1,0-1 0,2-1 0,-3-30 0,6 43-98,-2 0 12,0 0 0,0 0 0,-1 0 0,-4-9 0,5 14-85,1 2-54,1 1-1,-1-1 1,0 0 0,0 0 0,0 1-1,-1-1 1,1 1 0,0-1 0,-1 1 0,1-1-1,0 1 1,-1 0 0,0 0 0,1 0-1,-1 0 1,0 0 0,1 0 0,-1 0 0,0 0-1,0 1 1,-2-1 0,0 0 7,0 0 1,0 1-1,0 0 1,0 0 0,0 0-1,0 1 1,0-1-1,-7 3 1,10-3-21,0 1-1,0 0 1,0-1 0,0 1 0,0 0 0,0-1-1,1 1 1,-1 0 0,0 0 0,0 0 0,1 0-1,-1 0 1,1 0 0,-1 0 0,1 0 0,-1 0 0,1 0-1,-1 0 1,1 0 0,0 0 0,0 2 0,-2 1 14,-1 4-5,2-3-3,-1 0-1,1 1 1,0-1 0,0 0 0,1 0-1,-1 7 1,0 169 219,6-109-183,29 138 32,-30-184-81,-1-8 5,10 34 1,5 11 4,6 5-10,0-13-3,-1-14 0,-19-36 0,0 0 0,0 0 0,0 0 0,10 7 0,-8-7 0,1 0 0,0-1 0,15 7 0,34 7 0,10-7 0,-38-10 0,-1-2 1,50-6-1,-54 1 7,82-42 5,-103 47-10,0 1 0,-1-2 0,1 1 0,0 0 0,-1 0 0,1-1 1,-1 1-1,1 0 0,1-3 0,19-24 18,29-50 0,-44 68 0,-2-1 0,0 0 1,8-22-1,-4 7-8,27-71 87,18-107 289,-49 185-365,-4 13 2,0 1 1,0-1-1,0 0 1,0 0-1,-1 0 1,0 0-1,-1-8 1,-16-104 207,10 94-65,-13-17 16,-1 0-1,-36-48 1,8 24-23,13 24 7,-47-44 0,66 68-81,15 15-75,0-1 0,0 1-1,0 0 1,0 0 0,-1 0 0,1 0 0,-1 0-1,0 1 1,1-1 0,-1 1 0,0 0 0,0 0-1,0 0 1,-5-1 0,1 0-7,0 1-1,0 1 1,0-1 0,0 1 0,-1 0-1,1 1 1,0 0 0,0 0 0,0 0-1,0 1 1,0 0 0,0 0 0,1 1-1,-1 0 1,-6 4 0,-16 11-1,18-7 3,-48 77 2,-38 88 13,96-176-21,-17 36 1,-107 197 22,117-219-19,1 0 0,0 0 0,1 1 0,1 0 0,-6 22 0,7-22-3,0 9 12,-10 129 3,13-119-9,19 151 16,-14-151-18,-2-6 1,1 0-1,1 0 1,17 53-1,-17-72-3,1 0 0,0 0 0,0 0 0,12 14 0,-14-20-2,-2-1 0,1 0 0,-1-1 1,1 1-1,-1 0 0,1-1 0,0 1 0,-1-1 1,1 0-1,0 0 0,0 0 0,0 0 0,0 0 1,3 1-1,5 2 2,1 3-1,-7-5-1,-1 0 0,1 0 0,0-1 0,0 1 0,-1-1 0,1 0 0,0 0 0,7 1 0,37 5 5,-33-6-5,1-2 0,14-1 0,37-9 4,8-10-3,72-41 0,-122 47 13,87-79 16,-109 91-27,-1 1 0,0 0 1,0 0-1,0-1 1,-1 1-1,1-1 1,-1 0-1,2-3 1,21-48 25,16-57 1,-31 73 36,37-275 225,-44 227-248,-4 52 76,-20-138 45,14 137-57,-60-121 45,66 152-137,-1 0-1,1 1 1,0-1-1,-1 1 1,-4-6 0,-31-28 47,-50-40 0,59 58 11,-195-101 131,202 110-197,-29-11 44,-32-1 9,68 21-27,3 3-25,0 1 1,0 0 0,1 0 0,-1 1 0,1 1 0,0 0 0,0 0-1,1 1 1,-13 9 0,11-6-6,7-6-3,1 0 1,-1 1-1,1 0 0,0 0 1,1 0-1,-8 9 1,-24 34 4,23-28-4,-16 33-1,17-26 2,-12 38-1,-2 46 0,6 5-2,1-9 0,7-7 0,9 3 0,8 7 0,11 4 0,-11-89 0,0-1 0,14 32 0,-12-38 0,0-1 0,1 0 0,13 16 0,-12-18 0,2 0 0,23 22 0,-20-23 0,0-1 0,23 13 0,-15-12 0,28 11 0,24 3 0,-51-21 0,29 3 0,26-4 0,10-10 0,7-10 1,63-32 7,-156 46-7,0 0 0,-1 0 0,1 0 0,-1 0 0,0 0 0,1-1 0,3-2 0,15-15 5,0 0-1,29-36 1,-35 29 8,44-130 10,-51 123 16,19-249 140,-26 192-151,-2 53 58,-14-148 35,9 150-27,-7-10-27,-21-51 0,21 72 20,-9-5-26,-41-41 0,42 55 6,-100-45 28,95 52-49,6 4-24,4 0-10,-1 1-1,-1 0 0,1 1 0,0 1 1,-26 2-1,18 1 6,-1 1 0,1 1 0,1 1 0,-42 15 1,28 3-14,24-10 2,-20 30-1,-8 29-4,-1 16-2,4 14 0,10 2 0,9-9 0,17-73 0,-2 42 0,6-41 0,6 41 0,14 29 0,10 6 0,9-2 0,6-9 0,-24-53-1,34 42 0,-49-69 0,0 1 0,1-2 1,1 1-1,-1-1 0,1-1 0,0 1 0,12 4 0,-8-3-1,-3-2-2,0 0 1,1 0-1,0-1 1,0-1-1,19 6 0,-19-7 2,4-1-11,9-4 3,42-8 1,-47 2-4,-4-1 8,0 0 0,-1-2 1,24-21-1,-25 13-7,1-18 7,19-72-1,-27 72 1,6-62 4,-6-22 1,-8-3 0,-5-4 1,-1 72 2,-2 1 0,-22-70 0,17 88 11,-12-11-4,-36-46 0,43 74 11,-7 0-2,-49-27-1,55 41 17,9 3-19,2 1-10,0 0 0,0 1 0,0 0 0,-1 1 0,1 0 0,0 0 0,0 1 0,-17 4 1,-58 23 19,69-19-11,-77 67 9,73-53-16,-30 46 4,-6 28-9,30-37-4,-18 65 0,37-94-4,-9 113 2,16-140 2,0-1 0,0 0 0,0 0 0,0 1 0,1-1 0,1 6 1,9 29-6,28 63 1,-24-74-7,-8-16 7,1 2 2,0-1 0,1 0 0,0 0 0,1-1-1,0 0 1,1-1 0,0 0 0,24 16 0,-6-10-11,53 23 0,-81-38 12,1 0 0,-1-1 1,1 1-1,-1-1 0,1 0 1,0 1-1,-1-1 0,1 0 1,0 0-1,-1 0 0,3-1 1,23-2-8,0-2 1,31-9-1,-36 3 3,30-26-1,-40 26 6,0-1 1,19-25 0,-19 21 0,0-1 0,10-23 0,-10 13 0,11-30 0,3-37 0,-20 61 0,2-37 1,-5-134 6,-3 187-6,-2-24 6,1 17-4,0-4 0,-1 0-1,-2 0 1,-1 0 0,-8-29 0,5 35 6,-15-34-1,21 54-6,1-1 0,-1 0 0,0 1 0,-1-1 0,1 1 0,0 0 0,-1 0 0,1 0 0,-1 0 0,0 0 0,1 0 0,-1 1 0,0-1 0,-4 0 0,2-1 2,-5 2 16,-2 3-14,0 1 1,1 0 0,-19 8-1,16-2 8,-16 19-1,-8 14-9,2 11 1,3 7-3,-57 121-10,56-103-7,27-61-1938,2-4-7807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210 228 2608,'-118'-67'984,"115"65"-946,-1 0 8,1 0 0,-1 0 0,0 0 1,0 1-1,0-1 0,1 1 0,-1 0 0,-1 0 0,1 0 0,0 1 0,0 0 0,0-1 0,0 1 0,0 1 0,0-1 0,0 1 0,-1-1 0,1 1 0,0 0 0,-5 3 0,9-4-29,0 1-1,0-1 1,0 1-1,0-1 1,0 1-1,1-1 1,-1 1-1,0-1 1,0 1 0,0 0-1,0-1 1,1 1-1,-1-1 1,0 0-1,0 1 1,1-1-1,-1 1 1,0-1-1,1 1 1,-1-1-1,1 0 1,-1 1-1,0-1 1,2 1 0,5 4 60,0-1 0,0 0 0,1 0 0,-1-1 0,1 0 0,0 0 0,0-1 0,1 0 0,15 2 0,4-1 77,33-1 1,-56-2-160,25-1 246,37-5 0,-42 3-187,-16 2-3,0 0 0,0-1 0,-1 0-1,1-1 1,0 0 0,-1 0 0,12-7 0,-9 4-13,-3 3 17,-1-1 0,1 0 1,-1-1-1,0 1 0,0-1 0,9-10 0,-8 8-14,-6 5-18,0 0 1,-1 1-1,1-1 0,-1 0 1,1 0-1,-1 0 0,0 0 1,0 0-1,0 0 0,0-1 1,0 1-1,0 0 0,-1 0 1,1-1-1,-1 1 0,1 0 1,-1-1-1,0 1 0,0-1 1,0 1-1,0 0 0,-1-3 0,0 0 14,0 0 0,0 1 0,-1-1 0,0 1 0,0-1 0,0 1-1,0 0 1,-5-6 0,6 8-13,-1 1 1,1 0-1,-1-1 1,0 1-1,1 0 0,-1 0 1,0 0-1,0 0 0,0 0 1,0 0-1,0 1 0,0-1 1,0 0-1,0 1 1,0 0-1,0-1 0,0 1 1,0 0-1,-1 0 0,1 0 1,0 1-1,0-1 0,0 0 1,0 1-1,0 0 1,0-1-1,0 1 0,0 0 1,0 0-1,0 0 0,1 0 1,-4 2-1,4-2-9,0 0-1,1 0 1,-1 0 0,0-1-1,0 1 1,1 0-1,-1 0 1,1 0 0,-1 0-1,1 1 1,-1-1 0,1 0-1,0 0 1,-1 0-1,1 0 1,0 0 0,0 2-1,-1 3 23,-1 4-10,0 0-1,1 0 1,0 0 0,1 0-1,0 1 1,3 15-1,14 68 29,-5-36-24,5 58 1,-8-47-11,16 114 25,-4-98 6,22 66 113,-22-88-73,-17-55-92,13 41 146,-15-45-129,-1 0 1,0 0-1,0 0 1,-1 0 0,0 0-1,1 1 1,-1-1-1,-1 0 1,1 0-1,-1 6 1,-1-8-4,1 1 0,0-1 1,-1 0-1,1 1 0,-1-1 0,0 0 1,0 0-1,0 0 0,0 0 1,0 0-1,0-1 0,0 1 1,0-1-1,-1 1 0,-3 1 0,3-2 3,-9 3 71,3-2-50,-2 0-15,0 0 0,-1 0 0,1-2 0,0 1 0,-1-1 0,-19-3 0,-22-5 83,-77-21 0,116 25-94,-37-18 85,36 15-36,-25-17 0,35 20-43,1 1 0,-1-1-1,0 0 1,1 0 0,0 0 0,0-1 0,0 0 0,0 1 0,-4-10 0,7 10 56,2-4 11,5 3-10,23-8-44,1 1 0,-1 2 1,2 1-1,-1 1 0,37-4 1,-35 10-11,152 5 15,-147-1-8,-14 0-12,7 0 2,-1 2-1,1 0 1,38 13 0,-44-11-7,-2 0 94,1 0-1,-1 1 1,-1 2 0,32 16-1,-51-24-83,-1 0-1,1 1 0,0-1 0,-1 1 1,1-1-1,-1 1 0,1 0 0,-1 0 1,0-1-1,0 1 0,0 0 0,0 0 1,0 0-1,0 0 0,0 1 1,-1-1-1,1 0 0,-1 0 0,1 4 1,-1-3 119,0-3-21,0 0-108,-1 1 1,1-1 0,0 0 0,0 1-1,0-1 1,0 0 0,0 0 0,0 1-1,0-1 1,0 0 0,0 1 0,0-1-1,0 0 1,0 1 0,0-1 0,0 0-1,0 1 1,0-1 0,1 0 0,-1 0-1,0 1 1,0-1 0,0 0 0,0 0-1,0 1 1,1-1 0,-1 0 0,0 0-1,0 1 1,1-1 0,-1 0 0,0 0-1,1 1 1,14-10-1653,5-1-6612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67 5296,'-7'-3'144,"-156"-54"886,159 55-946,0 1 0,0 0 0,0 0 0,0 1-1,0-1 1,0 1 0,0 0 0,-8 1-1,-4 0 30,1-2-44,11 0-27,0 1 0,0 0-1,0 0 1,0 0 0,0 0 0,0 1 0,0 0 0,0 0 0,-6 2 0,-20 7 183,-36 19 1,47-16-6,-73 69 76,86-77-250,0 0 1,0 1 0,1 0-1,0 0 1,-9 13-1,4-3-5,-16 25 12,19-24 54,4 3-33,-2 40 1,10-45 33,6 3-56,2-1 0,16 19 0,-13-23 56,6 2-59,1-2 1,27 11-1,-28-18 19,115 3-1164,-62-9-4817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1:3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0 7984,'10'10'0,"-4"2"0,-6-10 1,-1-1-1,1 0 1,0 0 0,-1 0 0,1 1 0,-1-1 0,0 0 0,1 0 0,-1 0-1,0 0 1,1 0 0,-1 0 0,0 0 0,0-1 0,0 1 0,0 0-1,0 0 1,0 0 0,0-1 0,0 1 0,0-1 0,0 1 0,0-1 0,-1 1-1,-1-1 1,-12 8 17,-105 69 167,9-6 232,88-56-185,-44 22-1,65-36-96,1-2-132,1 1-1,-1-1 1,1 0 0,0 1 0,-1-1 0,1 0-1,0 0 1,0 1 0,-1-1 0,1 0 0,0 0 0,0 0-1,0 1 1,0-1 0,0 0 0,0-1 0,4-5 0,1 1 0,0 0 0,0-1 0,1 2 1,-1-1-1,1 1 0,0 0 0,1 0 0,-1 0 1,1 1-1,0 0 0,12-4 0,-12 4 8,-2 2-3,-1-1 0,1 1 0,0 1 0,-1-1 0,1 0 0,0 1-1,0 0 1,0 1 0,0-1 0,0 1 0,0 0 0,0 0 0,0 0 0,8 2-1,-12-2 1,0 0 0,1 0 0,-1 1 0,0-1 0,0 1 0,0-1 0,0 0 0,0 1 0,0 0 0,0-1 0,0 1-1,0 0 1,0-1 0,0 1 0,-1 0 0,1 0 0,0 0 0,0 0 0,-1-1 0,1 1 0,0 0 0,-1 1 0,1-1-1,-1 0 1,0 0 0,1 0 0,-1 0 0,0 0 0,1 0 0,-1 0 0,0 1 0,0-1 0,0 2 0,-1-2-2,1-1 0,0 1 0,-1 0 0,1 0 0,-1 0 0,1-1 0,-1 1 0,1 0 0,-1 0 0,1-1 0,-1 1 0,0 0 0,1-1 0,-1 1 0,0-1 0,0 1 0,1-1 0,-1 0 0,0 1 0,0-1 0,0 0 0,0 1 0,1-1 0,-1 0 0,0 0 0,0 0 0,0 0 0,0 0 0,0 0 0,0 0 0,0 0 0,0 0 0,1 0 0,-1 0 0,0 0 0,0-1 0,0 1 0,0 0 0,0-1 0,-7-2 27,1 0 1,0 0-1,0-1 1,0 0-1,0 0 0,1-1 1,-1 0-1,1 0 1,1 0-1,-9-10 1,13 14-22,1 0 0,-1 0-1,1 0 1,0 0 0,-1 0 0,1 0 0,0 0 0,0-1 0,0 1 0,0 0 0,0 0 0,0 0 0,0 0-1,0-1 1,0 1 0,0 0 0,1 0 0,-1 0 0,0 0 0,1 0 0,-1 0 0,1 0 0,-1 0 0,1 0-1,0 0 1,1-2 0,20-20 224,-16 18-186,1 0 0,0 0 0,0 1 0,0-1 0,1 1 0,0 1 0,-1 0 0,1 0 0,0 0 0,0 1-1,1 0 1,-1 1 0,0 0 0,13 0 0,-20 1-29,1 0-1,0 1 1,0 0-1,0-1 1,0 1-1,0 0 1,-1 0-1,1 0 1,0 0-1,-1 0 1,1 1-1,-1-1 1,1 0-1,-1 1 1,0-1 0,0 1-1,1-1 1,-1 1-1,0 0 1,0-1-1,-1 1 1,1 0-1,0 0 1,0 0-1,0 1 1,0 1-6,-1-1 1,1 1-1,0-1 1,-1 1-1,0-1 1,1 1-1,-2-1 1,1 1-1,0-1 1,-1 1 0,1-1-1,-1 0 1,0 1-1,0-1 1,0 0-1,-1 1 1,1-1-1,-1 0 1,0 0-1,0 0 1,0 0-1,-4 4 1,-4 0 12,-1-1 0,-1-1 0,1 0 0,-1 0 1,0-1-1,-20 4 0,27-7-40,-2 1 22,0-1 0,0 0 0,0 0 1,0 0-1,0-1 0,-11-1 0,2 0 1,15 1-6,-1 0 0,1 0 0,0 0 0,-1 0 0,1-1 0,-1 1 0,1 0 0,-1-1 0,1 1 0,-1-1 0,1 0 0,0 1 0,-1-1 0,1 0 0,0 0 0,0 0 0,0 1 0,0-2 0,-2 0 0,3 1-3,-1 0-1,1 1 0,0-1 1,0 0-1,0 1 0,0-1 1,-1 0-1,1 0 0,0 1 1,0-1-1,0 0 0,1 0 1,-1 1-1,0-1 0,0 0 0,0 0 1,0 1-1,1-1 0,-1 0 1,0 1-1,1-1 0,-1 0 1,0 1-1,1-1 0,-1 0 1,1 1-1,-1-1 0,1 1 0,0-1 1,-1 1-1,1-1 0,-1 1 1,1-1-1,0 1 0,-1 0 1,1-1-1,0 1 0,1 0 1,71-51-1526,-22 14-6176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25 313 2872,'0'0'528,"-4"-4"-256,-10-14 15,10 13-6,1-9 207,6-1-338,0 1 0,1 0 0,10-26 0,-11 33-59,1 2 0,0-1 0,0 0 0,0 1 1,0 0-1,1 0 0,0 0 0,0 0 0,0 1 0,12-8 0,-9 6-45,-6 4-6,1 1 0,-1-1 1,1 0-1,-1 1 0,1 0 0,0-1 0,0 1 0,5-1 0,7-3 96,1 1 0,0 1 0,0 0 0,0 1 0,0 1 0,26 1 0,-27 1-89,-10-1-14,0 0 0,0 1 0,0 0 0,-1 0 0,1 0 0,0 0-1,-1 1 1,1 0 0,4 2 0,14 7 153,41 28 0,-63-38-165,1 0-1,-1 0 1,0 0-1,0 0 1,0 0 0,0 0-1,0 0 1,0 1 0,0-1-1,1 3 1,8 16 79,0 0 1,10 39-1,-17-37 48,-7 9-47,-15 58 1,10-65-1,-13 18 39,-3-1 0,-56 74 0,73-104-40,27-21-29,61-51-29,-45 31 26,55-60 0,-71 65 26,110-207 347,-121 213-414,16-41 154,13-49 360,-36 107-291,2 24-41,1 11-137,-8 25-18,-2 0 0,-15 61-1,-11 29-7,23-113-40,7-4-3,4-11 2,5-5-2,3-6 2,5-4-2,16-2 2,21 0-2,7-4 2,-4-4-2,112-24 38,-160 27-89,-1 1 0,1-1 1,-1-1-1,0 1 0,1-1 0,-1 0 0,0-1 0,0 1 0,7-7 0,-1 2-897,25-18-6361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8344,'14'-5'36,"0"1"0,0 0 0,0 1 1,0 0-1,15 0 0,-13 2-4,60-11 344,-32 5-212,57-2 0,-34 7-23,4 1 220,102-15 0,-117 7-145,108-4 0,-121 16-1404,-22-1-5072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7896,'3'2'25,"4"2"-9,-5-2-10,1-1-1,0 1 0,0-1 0,0 1 0,0-1 1,1 0-1,-1 0 0,0-1 0,0 1 0,1 0 1,4-1-1,120 3 69,39-10 220,-92 1-30,151-22 417,-139 13-617,15-6-1129,-59 11-4415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8160,'48'-24'-98,"-42"25"92,14 9 2,24 16 1,-36-21 3,11 10 7,2 8-3,-2 1 1,19 32-1,-28-32 23,15 102 13,-24-98 1,-12 139 26,9-154-49,-16 237 137,18-228-142,-2 16 5,-10 62-1,4-57-5,-3-7-9,4-17-983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89 784 5472,'-35'-151'25,"34"150"-25,-46-253 119,44 230-106,1 12 39,1 1-1,1 0 1,0 0 0,2-12 0,10-89 320,-8 92-212,0 0 1,2 1 0,0 0 0,17-36 0,-1 16 180,-22 39-337,0 0 0,0 0 0,0 0 0,0 0 0,1 0 0,-1-1 0,0 1-1,0 0 1,0 0 0,0 0 0,0 0 0,0 0 0,0 0 0,0 0 0,0 0 0,1 0 0,-1-1 0,0 1 0,0 0-1,0 0 1,0 0 0,0 0 0,0 0 0,1 0 0,-1 0 0,0 0 0,0 0 0,0 0 0,0 0 0,0 0 0,0 0-1,1 0 1,-1 0 0,0 0 0,0 0 0,0 0 0,0 0 0,0 0 0,1 0 0,-1 0 0,0 1 0,0-1 0,0 0-1,0 0 1,0 0 0,0 0 0,0 0 0,8 4 36,-1 0 0,0 0-1,0 0 1,0 1 0,6 5 0,-9-6-23,9 9 111,-10-9-101,2 3-9,1-1 0,-2 1 0,1 0 1,-1 0-1,0 1 0,-1-1 0,1 1 1,-1 0-1,-1 0 0,0 0 1,0 0-1,1 13 0,-2-15 2,0 6-6,0-1 0,-1 0 0,0 1-1,0-1 1,-1 0 0,-1 0 0,0 1-1,-5 14 1,4-15-1,1-3-10,0 0 1,0 0 0,-1 0 0,-1-1 0,1 1-1,-1-1 1,0 0 0,-6 8 0,6-9 0,-29 28 0,18-22-4,4-7-2,9-7-3,1-7 2,1 7-46,0 0 0,0 1-1,0-1 1,1 0 0,-1 0-1,1 0 1,-1 0-1,1 0 1,0 1 0,0-1-1,-1 0 1,1 1-1,0-1 1,1 0 0,1-2-1,-2 3-140,7-9-4676</inkml:trace>
  <inkml:trace contextRef="#ctx0" brushRef="#br0" timeOffset="1">1177 430 6640,'3'23'425,"-5"37"-22,7 71 0,-2-71-321,-3-35-65,4 44 78,28 164 124,-30-215-210,3 68 43,-3-35-22,13 218 99,3-154 15,-32-115-1118,1 0-4052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2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1 742 4760,'0'0'56,"6"-12"212,84 20 99,-72-6-337,108 7 227,-30-3-91,153 5 330,-221-10-472,46-2 105,157-22 144,-146 12-219,-77 10-45,112-19 58,-79 6-62,-30 10-7,0 0 0,0-2 0,0 1 0,-1-2 0,0 1 0,0-1 0,17-16 0,-2-10-787,-1-1-3151</inkml:trace>
  <inkml:trace contextRef="#ctx0" brushRef="#br0" timeOffset="1">1369 51 1976,'0'0'0,"-3"-10"0,0-4 0,3 1 0,0 0-1008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8160,'17'11'-252,"-11"-7"78,1 0 0,-2 1 0,1-1 0,0 1-1,-1 0 1,7 8 0,-3-3 174,-5-6 2,-1 0 0,1 0-1,-1 1 1,0-1 0,-1 1 0,1-1 0,3 10 0,-1-4 11,1 3 2,0 0 0,0 0 1,-1 1-1,-1 0 1,-1 0-1,0 0 0,2 20 1,3 200 514,-13-151-323,-8 98 345,11-161-496,0 3 131,-6 32 1,6-47-141,1-1-3,-1 1 1,0-1 0,0 1 0,-1-1-1,0 0 1,0 0 0,-1 0-1,-7 10 1,-25 31 115,34-46-113,-8-5-1071,-1 1-4376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6192,'23'17'44,"-22"-17"-38,1 1 1,-1 0-1,0 0 1,1 0-1,-1-1 1,1 1-1,-1-1 1,1 1-1,-1-1 1,1 0-1,2 1 1,7 1 5,34 12 54,-8-8 8,0-1-1,70-1 1,6-16 120,-30 2-72,6 8 53,-42 0 139,79 8 0,-109-3-99,-11-2-165,-1 0 0,1 0 0,0-1 0,10 0-1,6 0 275,14-5-236,-24 2-959,11-2-4202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2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1183 117 8160,'2'-9'55,"1"1"0,-1-1 0,1 1 0,1 0 0,5-10 0,-1 2 65,-7 14-66,1-1-1,0 1 0,0 0 0,0 0 0,0 0 0,0 0 0,0 0 1,1 1-1,-1-1 0,1 0 0,4-1 0,-3 1-19,0 0-22,0 0 0,-1 0 0,1 1 0,0-1 0,0 1 0,0 0-1,0 0 1,0 0 0,0 1 0,0 0 0,0 0 0,1 0 0,-1 0-1,0 0 1,0 1 0,0 0 0,7 2 0,-1 0-21,1 1 0,-1 0 0,0 1-1,15 8 1,-21-10-1,1 0 0,-1 1 0,1-1 0,-1 1 0,0 0 0,5 8 0,-7-10-5,0 0-1,-1 1 1,1-1 0,-1 1-1,0 0 1,0-1 0,0 1-1,0 0 1,0 0 0,-1-1 0,1 1-1,-1 0 1,0 0 0,0 0-1,0 0 1,0 5 0,-3 8-119,-1-1 0,0 0 1,-10 21-1,11-29 23,0-1 0,0 1 0,-1-1-1,0 0 1,0-1 0,-1 1 0,1-1 0,-1 1 0,0-1 0,-10 7-1,10-10-194,-4 2-37,5-4 103,-8-4 51,7 1 82,-6-6 38,6 5 50,-4-6 22,7 5 18,5-4 26,-3 7 449,5 15-1032,0 0-3384</inkml:trace>
  <inkml:trace contextRef="#ctx0" brushRef="#br0" timeOffset="1">1203 1093 9416,'0'0'0,"-5"15"0,-8 30 0,-23 28 0,-33 34 0,-37 22-96,-57 21 96,-59-8-696,-72-30 696,0-2-5992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 6456,'-26'16'28,"15"-10"-2,1 0 1,0 1-1,0 0 0,-10 11 1,-24 27 29,26-22-22,1 0 0,1 0 0,-15 32 0,16-18-17,14-35-11,0 0 1,0 1-1,0-1 0,0 0 0,1 1 0,-1-1 1,1 0-1,0 1 0,0-1 0,0 1 1,0-1-1,0 1 0,1 4 0,0 2 7,3 18 8,0-18 33,46 35 20,-33-35-19,-6-3-26,3 0-5,0 1 1,1-2-1,0 0 1,-1-1 0,28 4-1,60 3 120,-85-13 24,4-5-37,38-20-1,-56 25-82,1 0 0,0 0-1,-1 0 1,1-1-1,-1 1 1,0-1 0,0 0-1,0 0 1,3-4-1,3-3 24,14-14 37,-17 14 159,-5 7-210,1-4-14,0 1 0,-1 0 1,0-1-1,0 1 0,0-1 1,0 1-1,-1-1 1,0 1-1,-1-1 0,1 1 1,-4-13-1,-24-80 258,18 80-107,-6-2-105,-1 1-1,-25-24 1,24 31 86,1 4-94,-1 0 1,-30-9-1,46 17-62,-1 0 0,1 0-1,-1 1 1,0 0 0,1-1 0,-1 1 0,1 0-1,-1 0 1,0 0 0,1 0 0,-1 1 0,1-1-1,-5 2 1,-2 1 18,3-2-10,0 0 0,1 1-1,0 0 1,-1 0 0,1 0 0,0 0 0,0 1-1,0 0 1,0 0 0,1 1 0,-1-1 0,1 1-1,0 0 1,0 0 0,0 0 0,1 1 0,-1-1-1,1 1 1,-3 6 0,4-7-12,0 1 0,0 0 0,1 0 0,0-1 0,-1 1 0,1 6 0,1-11-14,0 0-1,0 1 0,0-1 1,0 0-1,0 0 0,0 0 1,0 0-1,0 1 0,0-1 1,0 0-1,0 0 0,0 0 1,0 0-1,0 0 0,0 1 1,0-1-1,0 0 0,1 0 1,-1 0-1,0 0 0,0 0 1,0 1-1,0-1 0,0 0 1,0 0-1,0 0 0,1 0 1,-1 0-1,0 0 0,0 0 1,0 0-1,0 0 0,0 0 1,1 0-1,-1 0 0,0 0 1,0 1-1,0-1 0,1 0 1,6 2-136,0-1 0,0 1 0,0-1-1,0 0 1,0 0 0,15-2 0,-17 1-265,46 0-6406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4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33 4848,'0'0'697,"0"-4"-352,0-17 70,-13 14 214,12 7-619,0 0 0,0 0 0,1 0-1,-1 0 1,0 0 0,0 0 0,1 0-1,-1 1 1,0-1 0,0 0 0,1 0-1,-1 1 1,0-1 0,1 0 0,-1 1-1,0-1 1,1 1 0,-1-1 0,1 1-1,-1-1 1,1 1 0,-1-1 0,1 1-1,-1-1 1,1 1 0,-1 0 0,0 2 14,0 0 0,0-1 0,0 1 0,0 0 0,0-1 0,0 1 0,0 5 0,1 0 3,0 0 0,0 0-1,0 0 1,1 0 0,0 0-1,3 9 1,48 121 116,-35-97-119,-4-10-6,4 7 13,15 55 1,-29-84-25,5 18 29,-2-1 0,-1 1 0,3 36 0,-8-61-17,1 0 1,-1-1 0,0 1-1,1 0 1,-1 0-1,1-1 1,0 1-1,-1 0 1,1-1 0,2 3-1,3 12-926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4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7176,'4'0'40,"0"1"0,0-1 0,0 1 0,0 0 0,-1 0 0,1 1 0,0-1 1,-1 1-1,1-1 0,-1 1 0,5 3 0,18 9 81,-25-13-119,1 0 0,-1 1 0,1-1-1,-1 0 1,0 1 0,0-1-1,0 1 1,0-1 0,0 1-1,0 0 1,0 0 0,0-1-1,0 1 1,-1 0 0,1 0 0,-1 0-1,0 0 1,1-1 0,-1 1-1,0 0 1,0 0 0,0 0-1,0 0 1,0 0 0,-1 3-1,-7 18 2,6-17-1,-10 19 13,2 1 1,2 1 0,-11 46-1,-3 93 312,20-159-319,1 8 142,1 8 253,-1-23-379,0 1 0,0 0 0,0 0 0,0-1 0,0 1 0,0-1 0,0 1 0,0-1-1,-1 1 1,1-1 0,0 0 0,0 1 0,0-1 0,-1 0 0,1 0 0,0 0 0,0 0 0,-1 0 0,1 0 0,-2-1 0,-4-1 153,3 1 6,-7-3-1178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4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7896,'4'-4'35,"14"-7"132,24-7 461,-40 17-336,1-1-174,6-6-10,-7 6 72,-1 3-91,6 3 6,-4-2 2,1 6 3,4 4-12,0-1 1,0 0-1,1-1 0,14 13 0,4 5-21,-9-7 17,-12-15-68,-1 0 1,0 0-1,0 0 1,0 1-1,3 7 1,10 27 32,72 161 215,-89-200-257,1 1 1,3 3-9,-5-6 1,1 0 1,-1 0-1,0 0 1,0 1-1,0-1 1,0 0-1,0 0 1,0 0-1,0 0 1,0 0-1,0 0 1,0 0-1,0 0 1,1 0-1,-1 0 1,0 0-1,0 0 1,0 0-1,0 0 1,0 0-1,0 0 1,0 0-1,0 0 1,0 0-1,1 0 1,-1 0-1,0 0 1,0 0-1,0 0 1,0 0-1,0 0 1,0 0-1,0 0 1,0 0-1,0 0 1,0 0-1,1 0 1,-1-1-1,0 1 1,0 0-1,0 0 1,0 0-1,0 0 1,0 0-1,0 0 1,0 0-1,0 0 1,0 0-1,0 0 1,0 0-1,0-1 1,0 1-1,0 0 1,0 0-1,0 0 1,0 0-1,0 0 1,0 0-1,0 0 1,3-7 1,2-23 16,-4-13 26,-5-66 0,3 91-38,0 11 4,1 1 0,-1-1 0,-1 0 0,-3-12 0,1 6 16,0 1 1,0-1-1,-2 1 0,1 0 1,-2 0-1,1 0 0,-13-15 1,16 25 34,3 2-56,0-1 0,-1 1 0,1 0 1,-1 0-1,1 0 0,-1 0 0,1 0 0,-1 0 0,1-1 0,0 1 0,-1 0 1,1 0-1,0-1 0,-1 1 0,1 0 0,-1 0 0,1-1 0,0 1 0,0 0 1,-1-1-1,1 1 0,0-1 0,0 1 0,-1 0 0,1-1 0,0 1 1,0-1-1,0 1 0,2-1 114,5 13-66,-3-6-49,-2-2-1,0 1 0,0-1-1,0 1 1,-1-1 0,0 1-1,1 6 1,22 123 21,-21-112-18,0 38 0,-2-27-5,4 60 1,0-12-2,-2-14 0,-2-49 0,-1-5 0,0-1 0,0 0 0,-4 17 0,3-11-2,0-31-4,0-26 6,-6-19 0,-6-17 1,-29-132 39,21 102 99,-8-115 1,27 207-93,-1-51 188,3 62-165,7 17 0,-5-6-35,0 96 28,3-30-50,4 33-9,7 3 1,4-14-3,-2-22-2,-6-31 0,-6-23-2,-6-21 2,0 1 0,0-1 0,0 0 0,0 0 0,0 0 0,0 0-1,0 0 1,0 0 0,0 1 0,0-1 0,0 0 0,0 0 0,0 0-1,0 0 1,0 0 0,1 0 0,-1 0 0,0 1 0,0-1 0,0 0 0,0 0-1,0 0 1,0 0 0,0 0 0,0 0 0,0 0 0,1 0 0,-1 0 0,0 0-1,0 1 1,0-1 0,0 0 0,0 0 0,0 0 0,1 0 0,-1 0 0,0 0-1,0 0 1,0 0 0,0 0 0,0 0 0,0 0 0,1 0 0,-1 0 0,0 0-1,0 0 1,0 0 0,0 0 0,0 0 0,0-1 0,1 1 0,2-1-1,1 0 0,-1 0 0,0-1 1,1 1-1,-1-1 0,0 0 0,0 0 0,0 0 1,0-1-1,-1 1 0,6-6 0,-5 5 0,8-13-11,-1-9 9,-2 1 0,0-1 0,4-31 0,-9 24-9,0-246-12,-2 196 23,-2 1 1,-3-10 1,4 36 3,0 36 4,0 0 0,-1 0-1,-1 1 1,-7-28 0,5 34 1,-1 12 15,-6 20 7,10-18-33,-5 11 7,-12 41 36,-37 173 49,51-202-86,1-6 0,0 0-1,1 22 1,-1 41 8,3 19-9,7-12-3,3-21 0,6 5-2,-15-70 0,0-7-1,7-64 1,-7 45 3,6-62-1,-4-11 0,-3 3 0,-2 4 0,2 3 0,9-81 8,-3 96 2,-6 66 5,0 13 4,0 39 17,-7 155 69,4-176-100,0 39 30,-1 175 77,6-158-81,-2-69-21,0-4-2,0 0 0,1 0 0,0 1 0,1-1-1,0 0 1,5 15 0,-7-54 49,-6-36-18,-4-159 50,8 141-51,7-27 19,-3 57 19,-9 74-52,5-11-22,-3 30 8,1 11 2,-1 22-8,-1 95-1613,3-83-6471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5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49 5656,'3'3'45,"0"1"0,0-1 1,0 1-1,-1 0 0,0 0 0,0 0 1,0 1-1,0-1 0,0 0 0,-1 1 1,0-1-1,0 1 0,0-1 0,0 1 1,-1 9-1,0 6 233,0 1-1,-5 22 1,5-40-270,-2 12 24,-7 38 115,-46 233 115,43-200-188,3 18 38,9-100-71,0 2 13,0-4-48,0-4 53,12-74 85,2-43-47,-13 106-58,0-1 0,-1 1 0,-3-18-1,1 5-13,-4-67 123,-9-138 301,9 150-195,-1 17-1,6 59 71,2 11-172,12 102 120,20 227 16,-29-297-241,-2-16-35,8 77 102,25 104 1,-30-168-24,-5-33-30,0-5 4,-29-278 245,26 218-177,2 27-51,-11-57 0,8 67-27,-4-20 146,2-1 1,0-50-1,6 95-84,0 6-18,9 278 211,-6-245-295,7 63 4,8 22-14,-6-56-5,23 73 0,10 7-11,-44-143 5,-4-4-1,-1-3-40,-1 0 1,1 0-1,-1-1 0,1 1 1,0-1-1,1 0 0,0 0 1,-1-1-1,-3-8 1,-1-1-1041,-15-26-6553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51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79 2968,'-18'-42'812,"17"40"-431,-1-1 5,-11-20 195,12 22-572,1 0-1,-1 1 1,1-1 0,-1 1 0,1-1-1,-1 1 1,1-1 0,-1 1 0,0 0-1,1-1 1,-1 1 0,1-1 0,-1 1-1,0 0 1,0 0 0,1 0 0,-1-1-1,0 1 1,1 0 0,-1 0 0,0 0-1,0 0 1,1 0 0,-1 0 0,0 0-1,1 0 1,-1 0 0,0 1 0,0-1-1,1 0 1,-1 0 0,0 1 0,1-1 0,-1 0-1,0 1 1,1-1 0,-1 1 0,1-1-1,-1 1 1,1-1 0,-1 1 0,1-1-1,-1 1 1,1-1 0,-1 1 0,1 0-1,0-1 1,-1 1 0,1-1 0,0 1-1,0 0 1,-1 0 0,-4 13 57,2-3-38,-1-1-1,2 0 0,-4 21 1,0 23 66,1 64 1,5-99-86,0-10 4,1 0-1,0 1 1,3 16 0,1 0 4,-1 4 23,2 0 0,1-1 0,2 1 0,17 41 0,-25-69-5,-1-2-34,1 0 0,-1 1 0,0-1 0,1 0 0,-1 0 0,0 0 0,1 1 0,-1-1 1,1 0-1,-1 0 0,0 0 0,1 0 0,-1 0 0,1 1 0,-1-1 0,0 0 0,1 0 0,-1 0 0,1 0 0,-1 0 0,1-1 0,0 1 0,1-1 0,-1-1 0,1 0 1,0 0-1,-1 1 0,1-1 0,-1 0 0,0 0 0,0 0 1,0-1-1,0 1 0,0 0 0,0 0 0,0-1 0,0-3 0,2-4 1,-2 6-1,1 0 0,-2 0 0,1 0 0,0 0 0,-1-1 0,0 1 0,0-7 0,-1-12-353,-8-43 0,-1 16-3208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3:5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57 4576,'3'-10'0,"3"1"3,2 5 11,15-4 14,0 1 0,1 2 0,0 0 0,31-1 0,-39 4-18,30 1 64,-33 2-43,0 1 0,16 3 1,-27-3-24,0-1 0,0 0 0,0 1 1,0 0-1,0-1 0,-1 1 0,1 0 1,-1 0-1,1 0 0,-1 0 1,0 0-1,1 0 0,-1 0 0,0 0 1,0 0-1,-1 1 0,1-1 1,0 0-1,-1 1 0,1 4 0,-1-5 5,0 11 74,-3-2-58,-1 1 0,0-1 1,0 0-1,-2-1 0,1 1 1,-1-1-1,-11 14 0,-3 2 27,-27 27-1,35-41-23,0 0-1,-1-1 1,-1-1 0,1 0-1,-20 10 1,21-13-18,4-2 4,1-1 1,-1 0-1,1-1 0,-1 0 0,0 0 1,0 0-1,-13 1 0,12-2-5,7-2-6,-1 0-1,1 0 1,-1-1 0,1 1-1,0-1 1,-1 1 0,1-1 0,0 0-1,-1 0 1,1 0 0,0 0-1,0 0 1,0-1 0,0 1 0,0-1-1,0 1 1,0-1 0,0 0-1,1 1 1,-4-5 0,4 4 1,-5-8 40,3 1-33,1 0 0,0 0 0,1 0 0,0-1 0,1 1 0,0 0 0,0-1 0,1 1 0,0 0 0,5-18 0,-4 21 1,0 0-1,0 0 1,0 1-1,1-1 1,0 1-1,0 0 1,1-1-1,-1 2 1,1-1-1,0 0 1,6-5-1,0 3-154,1-1-1,0 1 1,0 1-1,13-5 0,3-3-3506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5:1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65 904,'0'0'640,"2"-4"-540,3-13-51,-4 13 98,-6-15 373,-10 0 148,14 17 64,1 7-699,-2 21-422,-1 3-1591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5:17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1080,'0'0'0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5:1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1528,'0'0'44,"6"10"32,-4 0-59,-1-8 9,-1 1-1,1 0 0,0-1 1,0 1-1,0-1 0,0 0 1,0 1-1,0-1 0,1 0 1,-1 0-1,4 4 0,-1-1 1,0 0 0,0 1 0,0 0 1,0 0-1,-1 0 0,0 0 0,0 0 0,-1 0 0,1 1 0,1 8 0,-4-14-26,-1-1 1,1 0-1,0 0 1,0 0-1,0 0 1,0 0-1,0 0 1,0 0-1,0 1 1,0-1-1,0 0 0,0 0 1,0 0-1,0 0 1,0 0-1,0 0 1,0 1-1,0-1 1,0 0-1,0 0 1,0 0-1,0 0 0,0 0 1,0 0-1,0 0 1,0 1-1,0-1 1,1 0-1,-1 0 1,0 0-1,0 0 1,0 0-1,0 0 1,0 0-1,0 0 0,0 1 1,0-1-1,0 0 1,1 0-1,-1 0 1,0 0-1,0 0 1,0 0-1,0 0 1,0 0-1,0 0 0,1 0 1,-1 0-1,0 0 1,0 0-1,6 2-1,3 16 74,-5-11-72,3-5 0,-6-2 846,1 0-687,6 0-1,-6 0 141,0 0-206,4 0-14,-4 0 83,0 0-150,5 1 1,0 9-6,-2 5-7,-4-2-2,0-8-5,2 4 4,-2-5-4,1 2 4,0-2-4,1 4 4,-1-5-4,1 6 5,-1 1 1,1 0 0,2 1 0,3 0 0,0 0 0,0-8 1,-6-3 6,-1 0 1,6 0 0,-5 0 144,-1 3-111,5 5 3,-5-5 22,1-1-41,6 5-2,-6-5 9,-1 0-22,6 5 5,-5-6 16,0 1-21,5 5 4,-3-5-6,3 0-8,-6-1-7,8 9-8,-8 4 14,-3 6 1,-7 7 0,-5 2-121,0-1-1,-2 0 1,-26 33 0,15-21-2386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5:3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 1712,'0'0'3225,"-1"-4"-2600,-1 1-530,1 2-57,0 0 0,0-1 0,1 1 0,-1 0 0,1 0 0,-1-1-1,1 1 1,-1 0 0,1-1 0,0 1 0,-1-3 1177,3 2-863,3-5-15,1 5-50,106 20 808,-109-17-943,4 2-15,6 3-65,0-2 0,1 1-1,-1-2 1,1 0 0,25 2 0,16-3 162,-53-2-92,-1 0-70,6 0 2,-5 0 309,0 1-275,2-1-203,5-10 858,-8 9-718,0-1-26,4-5 2,-4 6 69,1 1-84,7 4-4,-3 9-2,7 8-3,-7-14-1,5 11-29,-10-16 25,1-1-8,6 6 8,-6-5 0,-2-1 1,1 6 7,-1-5 32,2 0-8,2 6 8,-3-6 53,-1-1-42,0 6 4,0-5 374,-1 3-425,-6 21-741,-12 29 1,-2 0-6696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8248,'2'3'-16,"2"-1"3,0 1 0,-1 0 0,1-1 0,0 0 0,0 0 0,0 0 0,0 0 0,1 0 0,-1-1 0,0 0 0,8 1 0,35 8 1,-19-3 25,0 1 0,0 1 0,-1 2 0,29 16 0,-38-19-3,-12-5 21,-1 0 1,1 0 0,-1 0 0,1 1 0,-1-1-1,6 8 1,4 3 100,-1 0 1,-1 1-1,-1 1 1,0 1-1,-1-1 0,15 33 1,-26-49-132,16 44 155,-10-23 143,34 121 714,-40-141-994,0 0 1,0 1-1,1-1 0,-1 0 1,0 1-1,0-1 0,0 0 1,-1 0-1,1 1 0,0-1 1,0 0-1,-1 1 0,1-1 1,-1 0-1,1 0 0,-1 0 1,1 0-1,-1 1 0,0-1 1,0 0-1,1 0 0,-1 0 1,0 0-1,0 0 0,0-1 1,0 1-1,0 0 1,0 0-1,0-1 0,-1 1 1,1 0-1,-1 0 0,-1 0 1,0 0-1,0-1 1,1 1-1,-1 0 1,0-1-1,0 1 1,0-1-1,0 0 1,0 0-1,0 0 1,1-1-1,-1 1 1,0-1-1,-3 0 1,-1-2 4,-1 0-1,1-1 1,0 0 0,1 0 0,-1-1 0,1 1 0,0-1 0,0-1 0,0 1 0,1-1 0,-1 0-1,1-1 1,-5-8 0,4 5-8,4 8-7,0-1-1,1-1 1,-1 1 0,1 0 0,-1 0 0,1 0 0,0-1-1,1 1 1,-1 0 0,0-1 0,1-4 0,-3-18 51,2 0 0,0 0 0,2 0 1,6-40-1,-4 49-44,-2 10 0,1 0 1,-1 0-1,2 0 1,-1 0-1,7-13 1,-2 7 10,0-1 0,1 1 0,15-19 0,-10 24 34,1 4-39,1 1-1,0 0 1,29-1 0,-23 6 19,13 7-10,51 21-1,-59-16 4,110 77 8,-115-76-30,29 26 0,-31-23-9,-3-4-1,38 41 7,-21-19-3,-10-4-3,-21-30-3,-1 0 1,0-1-1,0 1 1,-1 0-1,1 0 1,0 0-1,-1 0 1,1 0-1,-1 0 1,1 3-1,-1-3 0,0 0 0,-1-1 1,1 1-1,0-1 0,-1 1 0,1-1 0,-1 1 0,1-1 0,-1 1 0,0-1 0,0 1 0,1-1 1,-3 2-1,2-2 0,0 1 0,0-1 0,-1 0 0,1 0 0,-1 0 0,1 1 0,-1-2 0,0 1 0,1 0 0,-1 0 0,0 0 0,1-1 0,-4 1 0,-2 1 0,1-2 0,-1 1 0,0-1 0,-9 0 0,-31-8 0,2-10 0,8-5 0,8-5 0,26 24 0,-1 0 0,1-1 0,1 0 0,-1 1 0,-2-9 0,2 6 0,1 0 0,0-1 0,1 1 0,-1-8 0,2-35 0,1 41 0,0 1 0,1 0 0,0 0 0,5-12 0,-4 14 0,0 0 0,0-1 0,1 1 0,0 1 0,0-1 0,7-7 0,-3 6 0,0-1 0,1 2 1,18-12-1,13-4 4,46-18 0,-61 32 3,5 3-2,57-2 0,-66 11 9,81 43 4,-83-32-3,77 84 12,-84-87-16,-2 1 1,12 15-1,-7-7-5,0-2-3,16 21 23,-15-16 1,-2 1-1,0 0 1,17 46 0,-30-66-30,-1 5-1584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5:5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6104,'0'0'0,"53"50"-432,27 8 432,-1-1-3776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5:5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2160,'0'0'0,"-2"14"0,-5 14 0,2 2-1144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6:0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4488 626 4128,'-9'-70'1,"2"-62"15,9 107 31,23-87 21,-17 93-8,-4 11-41,3-5-5,0 1-1,1 0 1,0 0-1,1 1 1,1 0 0,-1 1-1,12-10 1,158-123 171,-176 140-172,-2 2-7,1 0-1,-1 0 1,1-1-1,-1 1 1,1 0-1,-1 0 0,1 1 1,0-1-1,-1 0 1,1 0-1,0 1 1,0-1-1,-1 1 0,4-1 1,-8 4 41,-51 49 145,-12 12-24,30-21-130,23-23 69,-48 118 58,49-104 23,-47 154 96,44-150-17,-76 146 103,67-147-115,-126 180 89,113-171-176,-156 165 68,153-171-88,-183 151 60,173-151-80,-205 163 53,202-165-66,-229 125 48,223-135-63,-240 98 40,239-102-40,-254 90 37,250-93-49,-247 71 40,251-77-40,-244 32 41,244-42-35,-203-3 39,217-6-25,-162-45 49,172 35-43,-123-66 47,131 62-34,-88-71 49,101 76-122,0 0 0,1-1 0,0-1 0,-22-32 0,23 30-28,-3-7 94,-3-15-38,-21-64 0,31 71 18,-20-138 37,27 136-49,3-117 40,3 125-40,-1 10-46,1-3-9,1 0 0,0 0 0,2 1 0,15-32 0,83-147 157,-71 127-140,-26 53-35,34-63 96,-41 78-77,-2 2-30,-1 1 1,1-1 0,-1 1 0,1-1-1,0 1 1,-1 0 0,1-1 0,0 1-1,0 0 1,0 0 0,0 0 0,-1 0-1,1 0 1,1 0 0,-3 2-1,-16 24 39,13-18-41,-43 65 54,-40 79-4,71-119-31,-73 147 12,72-143-19,-80 157 3,81-159-9,6-11-3,-4 9 1,-1 0 0,-36 49 0,-3-12 3,55-70-8,0 0-1,0 0 1,0 0-1,0 0 1,0 0-1,-1 0 1,1 0 0,0 0-1,0-1 1,-1 1-1,1-1 1,0 1 0,-1-1-1,1 1 1,0-1-1,-1 1 1,1-1 0,-1 0-1,-1 0 1,-3 1 0,4-1 1,0 1 0,0-1 0,0 1 0,0-1 0,-1 0 0,1 0-1,0 0 1,0 0 0,0 0 0,0-1 0,0 1 0,0-1 0,-1 1 0,1-1 0,0 0-1,0 1 1,1-1 0,-1 0 0,0 0 0,0-1 0,0 1 0,1 0 0,-3-3 0,-17-21 10,14 9 28,-12-103 18,18 89-3,16-119 30,-8 122-11,7-8 1,0 1 0,2 1 0,33-50 0,-40 70-57,-4 7 5,0 0 0,0 1 1,0 0-1,0 0 0,7-5 0,7-6 64,1 2 0,0 0 1,1 1-1,22-10 0,1 9-35,-20 11 76,167 3 49,-135 5-82,121 19 4,40 16-63,-170-31-1706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6:1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149 155 5832,'27'-144'548,"-27"144"-536,0-1 0,0 1 0,0 0 0,-1-1 0,1 1 0,0 0-1,0-1 1,0 1 0,0 0 0,0-1 0,0 1 0,0 0 0,0-1 0,1 1 0,-1 0 0,0-1 0,0 1 0,0 0 0,0-1 0,0 1 0,0 0 0,1-1 0,-1 1 0,0 0 0,0 0 0,1-1-1,-1 1 1,0 0 0,0 0 0,1-1 0,-1 1 0,0 0 0,0 0 0,1 0 0,1 18 199,-2-9-194,-7 34 48,4-30-28,-37 149 72,30-121-41,-30 219 31,35-199-38,-11 257 30,16-256-31,5 229 21,-1-240-33,-2-26-25,31 199 97,-28-205-88,1 4 2,-2 0 1,0 0-1,1 44 0,-10 6 73,5-71-102,0 1 1,-1-1-1,0 0 1,1-1-1,-1 1 1,0 0-1,0 0 0,0 0 1,-1 0-1,1-1 1,0 1-1,0 0 1,-1-1-1,1 0 1,-1 1-1,0-1 1,1 0-1,-1 1 1,0-1-1,0 0 0,0 0 1,0-1-1,0 1 1,1 0-1,-5 0 1,4 0 0,1-1-5,1 0 1,0 0-1,-1 1 0,1-1 1,0 0-1,-1 0 1,1 0-1,0 0 1,-1 0-1,1 0 0,0 0 1,-1 0-1,1 0 1,0 0-1,-1 0 1,1 0-1,0 0 0,-1 0 1,1 0-1,0-1 1,-1 1-1,1 0 1,0 0-1,-1 0 0,1 0 1,0-1-1,0 1 1,-1 0-1,-4-5-77,0 1-1,1-1 1,-1 1-1,1-1 1,0 0-1,0-1 1,1 1 0,0-1-1,0 1 1,0-1-1,-3-9 1,-18-40-4784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6:1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142 357 7800,'17'-22'1,"-12"19"2,0 1-1,-3 1-1,-1 0-1,1 1 0,0-1 0,0 0 0,0 1 0,0 0 0,0-1 0,-1 1 1,4 0-1,3 0 7,0 1 0,-1 0 0,1 0 0,-1 0 0,11 4 0,23 5 47,277 41 476,-277-48-275,169 10 93,-168-13-160,163-15 83,-163 8-71,190-47 76,-186 40-95,170-70 72,-178 66-99,-8 1-66,15-8 44,58-41 0,47-43 361,-149 109-487,-1-1 0,1 1 0,0 0-1,-1 0 1,1 0 0,-1 0 0,1 0 0,-1 0 0,1 0 0,-1 0 0,1 0-1,0 0 1,-1 0 0,1 0 0,-1 0 0,1 0 0,-1 0 0,1 0 0,-1 1-1,1-1 1,-1 0 0,1 0 0,-1 1 0,1-1 0,-1 0 0,1 1 0,-1-1-1,1 0 1,-1 1 0,0-1 0,1 1 0,-1-1 0,1 2 0,-1-2 7,4 7 12,0-1-1,-1 1 0,0 0 0,-1 0 1,0 0-1,0 1 0,0-1 1,1 15-1,5 67 76,3 172 81,-7-172-167,-2-50 6,19 168 5,-14-164-17,13 62 4,11 12-8,3-2 1,-1 4-3,-6-3-2,-6-12 0,-3-21 0,-10-28 0,-8-8 0,-8 3 0,-10-1 0,14-43 0,1 0 0,-1 0 0,0 0 1,0 0-1,-6 5 0,2-3 1,-1 0 1,-1-1-1,-9 8 0,-46 23 2,-147 79 18,189-101-20,13-10 6,0 1-1,-1-1 1,-15 6-1,-16 4 14,-59 16 0,-82-5 82,150-23-89,-5-1 48,-260 7 142,194-9-126,-149-1 96,223 0-165,-50 4 42,-154 32 63,146-18-74,-48 11-5,109-25-19,5-2-402,0-2-1,0 0 1,-38-6 0,-2-5-7473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6:1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7448,'0'0'217,"12"0"1199,-4 0-1137,-7 0-255,1 0-1,0 0 1,0-1 0,0 1 0,-1 0 0,1-1 0,0 1 0,0-1-1,-1 0 1,1 0 0,2-1 0,5-2 14,41-17 126,178-43 169,-200 59-293,1 1 0,0 1 0,35 1-1,-56 2-31,6 0 28,0 0 1,28 4 0,-19-1-21,-2-1-5,-14-2-3,0 1 1,-1 0 0,1 0-1,0 1 1,-1 0-1,9 3 1,45 20 63,-53-17-24,1 10-26,0 0 0,8 28 1,-12-22-3,-2 113 5,-6-110-17,-13 40 4,-12 8-8,-2-10 1,-2-9-3,14-32-4,-1-1 0,-1-1 0,-27 23 0,24-23 2,12-12-10,6-5 1,0 1-1,1 0 1,0 0 0,-8 12 0,13-18 8,0 0 0,0 1 0,0-1 1,0 0-1,-1 0 0,1 0 1,0 1-1,0-1 0,0 0 0,0 0 1,0 0-1,0 1 0,-1-1 0,1 0 1,0 0-1,0 1 0,0-1 1,0 0-1,0 0 0,0 1 0,0-1 1,0 0-1,0 0 0,0 1 0,0-1 1,0 0-1,0 0 0,0 1 0,1-1 1,-1 1-1,2 3-1,0 0 0,0 0 0,0 0 0,1-1 0,-1 1 0,1 0 0,0-1 0,0 0 0,1 1 0,6 4 0,-7-6 0,7 6-5,0-1-1,1 0 1,0-1 0,0 0 0,1-1-1,-1 0 1,1-1 0,17 5 0,-17-6 1,15 3-19,-17-5 20,13 2-1,0-1 1,0-2 0,0 0-1,37-5 1,3-3 4,15 0 1,-38 4 4,-16 2 7,0 0 1,-1-1-1,0-1 1,0-2 0,44-15-1,-65 20-108,0 0 23,-1 1 0,1-1 0,-1 0 0,1 0-1,-1 0 1,0 0 0,1 0 0,-1 0 0,0 0 0,0 0-1,0 0 1,0-1 0,0 1 0,2-3 0,3-7-6206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6:1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29 7264,'-12'-2'16,"1"-1"1,-1-1 0,-11-4 0,-9-3 30,26 10 47,-3 1 43,6 0 364,4 4-275,4 7-138,1-1 1,-1 0-1,2 0 1,-1 0 0,16 16-1,-10-11 14,-3-6-71,-6-7-10,-1 0-1,-1 0 1,1 0 0,0 0 0,0 1-1,-1-1 1,1 0 0,-1 1 0,0-1 0,0 1-1,1 2 1,38 104 256,-38-106-255,-1 2 1,0-1-1,0 0 0,0 0 0,-1 0 0,1 6 0,2 100 137,-13 23-103,0-75 65,-78 261-1162,33-147-4919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 2424,'-6'-1'64,"-16"-3"11,17 3 170,4 23-10,-5 30-120,-1 60-1,-4 51-41,8-126-26,-1 26 5,8 99 0,0-133-27,-1-3-3,-1 1 0,-1-1 0,-3 30 0,-1-20 120,-13 50-1,15-84-40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80 3680,'0'-2'3,"-2"-4"13,0-1 0,1 0 0,1 1 0,-1-12 0,1 16-16,0 0 0,0 1 0,1-1 0,-1 0 0,1 1 0,-1-1 0,1 1 0,-1-1 0,1 1 0,0-1 0,0 1 0,0-1 0,0 1 0,0 0 0,0-1 0,0 1 0,0 0 0,1 0 0,-1 0 0,0 0 0,1 0 0,-1 0 0,2-1 0,-2 2-3,0 1 1,0-1 0,-1 0 0,1 0 0,0 1 0,-1-1 0,1 1 0,0-1 0,-1 0 0,1 1-1,-1-1 1,1 1 0,0-1 0,-1 1 0,1 0 0,-1-1 0,0 1 0,1-1 0,-1 1 0,1 1 0,-1-1-1,2 2-3,0 0 0,0 0 0,-1 0 0,1 1 0,-1-1 0,0 1 0,0-1 0,0 1 0,0-1 0,-1 1 0,0 0 0,0-1 0,0 1 0,0 0 0,-1 6 0,0-4-4,-1 0 0,0 0 0,0-1 0,-1 1 1,1-1-1,-1 0 0,0 1 0,-1-1 0,-3 4 0,-1 0-10,1 0 0,-2-1 0,1-1 0,-1 1 0,0-1 0,-1-1 0,1 0 0,-1 0 0,-18 7 0,12-8-48,16-5 68,0 0-1,0 0 1,0 0 0,0 0 0,0 0-1,0-1 1,0 1 0,0 0-1,0 0 1,0 0 0,0 0 0,0 0-1,0 0 1,0 0 0,0 0 0,0 0-1,0 0 1,0 0 0,0 0-1,0 0 1,0 0 0,0 0 0,0 0-1,0-1 1,0 1 0,0 0 0,0 0-1,0 0 1,0 0 0,0 0 0,0 0-1,0 0 1,0 0 0,0 0-1,0 0 1,0 0 0,0 0 0,0 0-1,0 0 1,-1 0 0,1 0 0,0 0-1,0 0 1,0 0 0,0 0-1,0 0 1,0 0 0,0 0 0,0 0-1,0 0 1,0 0 0,0 0 0,0 0-1,0 0 1,0 0 0,0 0-1,20-12-336,9-1-1283</inkml:trace>
  <inkml:trace contextRef="#ctx0" brushRef="#br0" timeOffset="1">848 697 2784,'288'0'235,"-174"0"-42,-21-4-173,-22 2-23,73-6-333,-125 5-1277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2696,'27'46'0,"-7"-26"0,-14-17 0,-1 0 0,1 0 0,-1-1 0,1 1 0,9 1 0,50 7 0,11-2 0,6-2 1,123 19-253,-88-9-1041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8160,'4'0'1,"-3"0"-2,0 0 0,0 0-1,0 0 1,0 0 0,0 0-1,0 0 1,0 0-1,0 1 1,0-1 0,0 0-1,0 1 1,0-1 0,0 0-1,0 1 1,-1-1 0,1 1-1,0 0 1,0-1 0,-1 1-1,1 0 1,1 0 0,-1 1-12,1-1 0,-1 0 0,1 0 0,-1 1-1,0-1 1,1 1 0,-1-1 0,0 1 0,0 0 0,0-1 0,0 1 0,1 3 0,3 5-11,20 44 7,41 127 129,-53-140-64,19 50 192,-28-79-215,12 34 353,13 58-1,-19-25-29,-2 48 452,-8-125-521,-1-2-298,0-1 0,-1 1-1,1-1 1,0 1 0,0-1 0,0 1 0,-1-1 0,1 0 0,0 0 0,0 1 0,0-1 0,0 0 0,0 0 0,1 0 0,-1 0 0,0 0 0,0 0 0,1 0-1,-1-1 1,0 1 0,1 0 0,-1 0 0,1-1 0,0 1 0,-1 0 0,1 0 0,0-1 0,0 1 0,0 0 0,0-1 0,0 0 0,-1-2-405,-5-30-5902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37 5024,'20'-13'-23,"-12"3"9,-2-1 8,-6 10 5,1 1 0,0 0 0,0-1 0,0 1 0,-1 0 0,1 0 0,0 0 0,0 0 0,0 0-1,0 0 1,-1 0 0,1 0 0,0 0 0,0 0 0,0 0 0,0 0 0,-1 1 0,1-1 0,0 0 0,0 0 0,0 1 0,0 0 0,1-1-1,6 2-3,-5-1 0,0 0 0,0-1 0,-1 1 0,1 0 0,0 0 0,-1 1 0,1-1-1,-1 1 1,1-1 0,-1 1 0,2 1 0,-1-1 1,-1 0-1,1 1 1,-1-1-1,0 0 1,0 1-1,0-1 1,0 1-1,0-1 1,-1 1-1,1 0 1,-1 0-1,0 0 1,0 0-1,0 0 1,1 6-1,-2-9 1,1 1 0,-1 0 1,0-1-1,0 1 0,0 0 0,0-1 0,-1 1 0,1-1 0,0 1 1,0 0-1,0-1 0,0 1 0,-1 0 0,1-1 0,0 1 0,0-1 1,-1 1-1,0 0 0,-12 19-51,-29 35-1,30-39-57,11-15 103,-1 2-7,0 0 0,1 0 0,-1-1 0,1 1-1,0 0 1,-1 1 0,1-1 0,1 0-1,-1 0 1,0 0 0,1 1 0,0-1 0,-1 0-1,1 0 1,1 1 0,-1-1 0,0 0-1,1 1 1,-1-1 0,1 0 0,0 0 0,0 0-1,3 5 1,-4-7-17,1 0 19,-1 0-1,1 0 0,-1 1 0,1-1 1,-1 0-1,0 0 0,1 1 1,-1-1-1,0 0 0,0 1 0,0-1 1,0 0-1,0 1 0,0-1 0,0 0 1,-1 1-1,1-1 0,0 0 1,-1 1-1,1-1 0,-1 0 0,0 0 1,1 0-1,-1 1 0,0-1 0,0 0 1,1 0-1,-1 0 0,0 0 1,0 0-1,0-1 0,0 1 0,0 0 1,-1 0-1,-1 1 0,-24 11-341,25-12 138,2-1 210,0 0-1,0-1 1,0 1 0,0 0-1,0-1 1,0 1 0,0 0-1,-1-1 1,1 1-1,0 0 1,0-1 0,0 1-1,0 0 1,0-1 0,-1 1-1,1 0 1,0-1-1,0 1 1,0 0 0,-1 0-1,1-1 1,0 1-1,0 0 1,-1 0 0,1-1-1,0 1 1,-1 0 0,0-1-3,0 1 1,1-1-1,-1 0 1,0 1 0,0-1-1,1 0 1,-1 0 0,0 1-1,1-1 1,-1 0-1,1 0 1,-1 0 0,1 0-1,0 0 1,-1 0 0,1-1-1,-20-80-385,10 27-623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4312,'4'-1'-16,"16"4"-53,-16 0 42,1 0 37,-1 0 0,1 0-1,-1 1 1,0 0 0,0 0 0,-1 0 0,1 0 0,-1 1 0,0-1 0,0 1-1,0 0 1,3 9 0,-4-8 24,-2 0 1,1 0-1,0 0 0,-1 1 0,0-1 0,-1 0 0,1 0 1,-4 12-1,0 0-15,-6 30 262,8-35-186,0 6-7,-1 1 0,2-1 1,1 0-1,3 36 0,1-27 0,0-1 54,0 1 1,-2-1 0,-2 1-1,0 0 1,-5 29 0,3-47-101,0-3 4,1 1 0,0-1 1,0 0-1,0 0 0,1 0 0,0 0 1,0 1-1,1-1 0,0 0 0,0 0 0,1 0 1,0 0-1,4 10 0,2-3 40,-4-7-9,0-1-1,0 1 1,-1 0-1,0 0 1,0 1-1,-1-1 1,0 0-1,1 9 1,6-3-752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4576,'-12'0'4,"4"-1"12,0 1-1,-1-1 1,1 2 0,-1-1 0,1 2-1,0-1 1,0 1 0,-1 0 0,1 0 0,1 1-1,-10 5 1,15-7-15,1-1 0,0 1 0,0 1 0,-1-1 0,1 0 0,0 0 0,0 0 0,0 1-1,0-1 1,0 0 0,1 1 0,-1-1 0,0 1 0,1-1 0,-1 1 0,0-1 0,1 1 0,-1 2 0,0 2 1,-5 21 0,4-8-8,-2 13 11,-1-3-34,-1 57 0,6-84 27,4 43-7,2-8-64,7 122-28,-5-59-83,-5-76 161,0 4 5,-1-11-16,1-1 0,0 0-1,7 19 1,-5-16-17,5 16-186,-1 0 1,-1 1-1,4 69 1,-12-78-1584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2160,'96'8'-78,"12"-1"-20,75-25 35,-100 6 62,132-6-159,-101 10-640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1352,'0'0'9,"1"0"-6,-1 1-1,1 0 1,0-1 0,-1 1-1,1-1 1,0 1-1,-1 0 1,1-1 0,-1 1-1,1 0 1,-1 0-1,1-1 1,-1 1 0,1 0-1,-1 0 1,0 0-1,1 1 1,-1 72 38,3 95 3,-1-98-17,5 203 305,-5-258-286,-1 0 0,-1 1 0,0-1 0,-2 0 0,-3 23 0,0-9 90,-1 42 26,4-31 107,-2-1 0,-11 45 0,10-67-148,2-11-41,1-1 0,0 1 0,0 0 0,1 0 0,0 0 0,0 0 0,1 0 0,-1 0 0,2 0 0,-1 0-1,1 0 1,0 0 0,3 12 0,-1-11 48,-3-6-25,-1 1-73,0 1 0,0-1 0,0 0-1,-1 1 1,1-1 0,-1 0 0,0 0 0,0 0 0,0 0 0,0 0 0,-4 3 0,4-2 4,2 2 12,2-2-4,6 5 5,-4-6 2,2 2 7,-2-3 8,4 0 11,-7-2 121,1-1-91,3-6 2,-3 3-15,-2-3-697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3864,'4'-5'9,"11"-15"6,-10 14 1,1-2 4,-5 6 204,-1 0-91,-1-5 22,1 6 385,1 3-380,0 1-113,0 1 1,0-1-1,0 0 1,-1 1-1,1-1 0,-1 6 1,0-7 13,4 28 126,1-17-819,1-1-2548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1 4312,'1'8'-12,"0"0"-1,0 1 1,-1-1 0,0 0-1,0 1 1,-1-1 0,0 0 0,-3 11-1,1-5 8,1-7 3,0 0 0,-1 0 0,0 0 1,0 0-1,-6 10 0,-67 133 2,56-112 8,-94 182 28,85-173 72,-141 177 75,133-181 57,-164 200-504,92-111-2496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0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2696,'0'0'65,"5"4"-6,4 2 72,0 0 0,-1 1 0,0 1 0,0 0 0,0 0 0,-1 0 0,-1 1 0,1 0 0,-1 0 0,8 17 0,-9-16-65,-4-7-30,0-1 0,1 1 0,-1-1-1,-1 1 1,1 0 0,0-1 0,-1 1 0,1 0 0,-1 0 0,0 0-1,0-1 1,0 6 0,-13 179 928,5-90-828,1 25 317,-5-16-150,10-93-210,0 9 2,0 0-1,1 1 1,2 21 0,2 103-144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6368,'8'-24'7,"0"-1"0,5-30 1,-9 33 3,-4 21-7,0 1 0,0-1 0,1 0 0,-1 1 0,1-1-1,-1 0 1,0 1 0,1-1 0,-1 1 0,1-1 0,0 1 0,-1-1 0,1 1-1,-1-1 1,1 1 0,0 0 0,-1-1 0,1 1 0,0 0 0,-1-1 0,1 1-1,1 0 1,1-1 7,18-7 10,-11 9 33,1 4-35,-1 0 0,0 1 1,13 9-1,-22-15-14,0 1 0,-1-1-1,1 1 1,0 0 0,0-1 0,-1 1-1,1 0 1,-1 0 0,1 0 0,-1 0 0,1-1-1,-1 1 1,1 2 0,4 8 9,0 0 0,-1 1 0,0 0 1,-1 0-1,-1 0 0,0 0 0,0 0 1,0 21-1,-9 185 55,-3-169-66,9-43-9,-1 0 0,0-1 1,-1 1-1,1 0 0,-1-1 1,0 1-1,0-1 0,-1 0 0,0 0 1,0-1-1,0 1 0,0-1 1,-1 1-1,0-1 0,0-1 0,0 1 1,0-1-1,0 0 0,-1 0 1,-7 3-1,11-5-33,-12-9-762,1-1-2999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5112,'7'0'-18,"-5"0"13,1 0 0,-1 0 0,0 0 0,0 0 0,0-1 0,0 1 0,0-1 0,0 1 0,0-1 0,0 0 0,2-1 1,-10 23 37,1-12-29,4-6 0,0-1 1,-1 1-1,1 0 1,0 0 0,0 0-1,1 0 1,-1 0 0,0 5-1,-1 16 25,1 0-1,1 1 0,4 24 1,10 64 37,-13-107-70,8 63 78,22 108 20,46 122 67,-70-268-146,-6-23-13,0 0 1,0 0-1,1-1 1,0 1-1,6 11 1,16 40-630,-11-30-2506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7984,'16'-7'0,"6"0"0,-15 6 0,-3 0 0,0 0 1,0 0-1,0 0 0,-1 1 1,1-1-1,0 1 1,0 0-1,7 1 1,3 1 1,43 2 1,-37 0 1,-1 0-1,0 2 1,34 15 0,-35-11 36,-3 3 1,0 1 0,-1 0 1,-1 1-1,0 1 0,-1 0 1,14 25-1,-17-26-20,-6-10 2,0 1-1,0-1 0,-1 0 1,0 1-1,0 0 0,0 0 1,1 8-1,2 12 87,2 42 1,-9-52 71,0-13-134,1 3-18,-1-1 0,0 0 1,-1 0-1,1 0 0,-1 0 0,0 0 0,0 0 1,-1-1-1,1 0 0,-1 1 0,0-1 1,0-1-1,-9 8 0,-42 26 247,46-34-89,3-3-155,0-1 0,0 0 0,-1-1 0,1 1 0,1-1 0,-1 0 0,0-1 0,0 1 0,1-1 0,0-1 0,-1 1 0,1-1 0,0 1 0,1-1 0,-1-1 0,1 1 0,0-1 0,0 1 0,-5-9 0,0-2 13,0-1 1,1 1 0,-8-28-1,2 8-1151,-16-37-5274</inkml:trace>
  <inkml:trace contextRef="#ctx0" brushRef="#br0" timeOffset="1">665 0 7624,'-1'0'169,"-7"0"32,6 0 110,4 3-26,11 25-24,14 40-1,-22-53-231,7 17 192,-5-13-146,0 0 0,-1 0 0,-1 1 0,3 28 0,-1 8 64,17 95 284,-20-128-174,4 10 126,-8-31-233,0-2-136,0 1 1,0-1-1,0 0 1,0 1 0,0-1-1,0 0 1,1 1 0,-1-1-1,0 0 1,0 1-1,0-1 1,0 0 0,0 1-1,0-1 1,0 0-1,1 0 1,-1 1 0,0-1-1,0 0 1,0 0-1,1 1 1,-1-1 0,0 0-1,0 0 1,1 0 0,-1 1-1,0-1 1,1 0-1,-1 0 1,1 0-1,-1 0 0,1 0 0,-1-1 0,1 1 0,-1 0 0,0 0 0,1-1 0,-1 1 0,0 0 0,1-1 0,-1 1 0,0-1 0,1 1 0,-1 0-1,0-1 1,0 1 0,0-1 0,1 1 0,-1 0 0,0-1 0,0 1 0,0-1 0,0 1 0,0-1 0,0 1 0,0-1 0,0 1 0,0-1 0,0 0 0,4-31-1337,-1-4-5435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1 651 2072,'7'11'0,"-6"-2"1,-1-8 0,1 0 0,-1-1 0,0 1-1,1 0 1,-1-1 0,1 1 0,-1 0 0,1-1-1,-1 1 1,1-1 0,-1 1 0,1-1-1,0 1 1,-1-1 0,1 1 0,0-1 0,-1 0-1,1 1 1,0-1 0,0 0 0,-1 1-1,1-1 1,0 0 0,1 0 0,-2 0-1,6 2 3,-1-1 1,-1 0-1,0 0 1,0-1 0,1 1-1,-1-1 1,9-1-1,51-3 109,121-22 0,-141 16 16,-1-1 1,44-19-1,-56 19 15,22-9-16,145-49 521,-177 63-610,3 0 75,45-5 0,-58 9-62,146-16 218,-34 13-572,-109 5-2050</inkml:trace>
  <inkml:trace contextRef="#ctx0" brushRef="#br0" timeOffset="1">1325 0 3680,'12'7'0,"-10"-5"0,-1 0 0,0-1 0,0 1 0,0 0 0,-1 0 0,1 0 0,0 0 0,-1 0 0,1 0 0,-1 0-1,0 0 1,1 0 0,-1 0 0,0 0 0,-1 4 0,2 24 17,41 172 91,-34-165-42,7 57-1,-11-64-45,15 144 191,-13-105-89,-5-53-113,10 237 389,-21-186-179,7-53-393,1-1 0,-1 28 0,3-16-2506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4848,'15'-13'-5,"0"1"1,34-18 0,-32 20 0,-12 6 1,1 1 1,0-1 0,0 1-1,11-4 1,-1 1 0,43-15 1,-25 10 23,0 2-1,57-8 1,147-14 422,-163 19 40,37-2 1220,-109 14-643,-4 3-554,-1 3-369,-1 0 0,0 0 0,0 0 1,0-1-1,-1 1 0,0-1 0,0 0 0,-6 7 0,7-9-130,1-1 212,1 0 0,-3 9-1448,-1 2-5132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3504,'55'-8'397,"-33"6"2232,-57-3-1289,33 5-1065,2 0-214,-1-1-1,1 1 1,-1 0-1,1 0 1,-1 0-1,1 0 1,0 0 0,-1 0-1,1 0 1,-1 0-1,1 0 1,-1 0-1,1 0 1,-1 0 0,1 0-1,-1 1 1,1-1-1,0 0 1,-1 0-1,1 0 1,-1 1-1,1-1 1,0 0 0,-1 0-1,0 1 1,2 1-40,-1 0 0,0-1 0,0 1 0,1 0 0,-1-1 0,1 1 0,-1-1 0,1 1 0,0-1 0,0 1 0,-1-1 0,3 3 0,-1-1 8,-1-1-1,1 0 0,-1 1 1,0-1-1,0 1 0,0 0 1,0-1-1,0 1 1,0 0-1,-1 0 0,1-1 1,-1 1-1,0 4 0,1-2 31,1 7-12,-2 1-42,0-11-50,5 10-1682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 3680,'5'0'-1,"12"8"-54,-16-6 62,1-1 0,-1-1 0,1 1 0,-1 0 0,1 0-1,-1 0 1,1-1 0,0 1 0,-1-1 0,1 1 0,0-1 0,-1 0 0,1 1 0,0-1 0,-1 0 0,1 0 0,0 0 0,0-1 0,-1 1 0,1 0-1,0-1 1,2 0 0,5-1 29,1 0 217,-3 0-158,0 1-1,0-1 1,0 2-1,14-1 1,-19 1-32,0 0-1,0 1 1,1-1-1,-1 1 1,0 0-1,0-1 1,0 1-1,0 0 1,0 0-1,0 0 1,0 1 0,0-1-1,-1 0 1,1 1-1,0-1 1,-1 1-1,1 0 1,-1-1-1,3 5 1,-2-2 54,0 2 1,0-1 0,-1 0-1,1 0 1,-1 0-1,-1 1 1,1-1-1,-1 0 1,1 1 0,-2 7-1,1-8-152,-1 47 229,-3-27 247,-47 134 164,36-123-250,-58 158 134,59-157-195,-58 113 104,57-128-164,7-13-155,-2 4-22,-1-1 0,-1 0 0,0-1 1,0 0-1,-1-1 0,-22 13 1,-50 23-1122,48-27-5256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211 140 4576,'5'0'64,"14"0"15,-15 0-16,-7-1 12,-9 0 112,10 1-137,0 0 0,-1 1 0,1-1 0,0 0 0,-1 1 0,1-1 0,0 1 0,0 0 0,-1 0 0,1-1 0,0 2 0,0-1 0,0 0 0,0 0 0,0 1 0,0-1 0,1 1 0,-1-1 1,0 1-1,1 0 0,-1 0 0,1 0 0,0 0 0,-2 2 0,-6 7 8,-4 2-6,7-6 26,0 0-1,0 0 1,1 1-1,-8 12 1,5-7 15,1 0 0,0 1 0,1 0 0,0 0 0,1 1 0,1 0 0,-5 26 0,2-13 128,-1 0 0,-21 45 0,24-60-140,1-1 0,1 1 0,-4 27 0,6-40-74,1 1 1,0 0-1,0-1 0,0 1 1,0-1-1,0 1 1,0 0-1,0-1 1,1 1-1,-1 0 1,0-1-1,0 1 0,0-1 1,1 1-1,-1-1 1,0 1-1,1 0 1,0 0-1,3 5 14,1 0 0,0-1-1,1 1 1,-1-1 0,1-1 0,0 1-1,0-1 1,1 0 0,-1 0 0,1-1-1,0 1 1,0-2 0,0 1 0,0-1-1,15 3 1,-14-7 6,75-44 6,-62 31-26,-14 9-6,0-1-1,0-1 1,0 1 0,-1-1 0,0-1 0,0 1 0,7-17-1,-10 9-5,-3 0 4,0-24-3,-7-67 0,-8 41 4,13 59 0,1-1 1,0 1 0,0-1-1,0 1 1,1-1-1,0 0 1,0 1 0,1-1-1,0 1 1,0-1-1,1 1 1,4-14 0,-5 20-1,0-1 1,-1 0 0,1 1 0,-1-1-1,1 1 1,-1-1 0,0 0 0,0 1-1,1-1 1,-1 0 0,-1 1 0,1-1-1,0 0 1,0 1 0,0-1-1,-1 0 1,1 1 0,-1-1 0,-1-2-1,2 4 2,0 1 0,-1-1 0,1 0 0,0 0 0,-1 1 1,1-1-1,0 0 0,0 1 0,-1-1 0,1 0 0,0 1 0,0-1 0,0 0 0,-1 1 0,1-1 0,0 1 0,0-1 0,0 0 0,0 1 0,0-1 0,0 1 0,0-1 0,0 0 0,0 1 0,0-1 0,0 1 0,0-1 0,0 0 0,0 1 0,0-1 0,0 1 0,1 0 0,11 39 78,-8-22-48,-1 1 1,1 23-1,-1-27 63,0-8-82,0-1 0,1 0 1,0 0-1,0 0 0,0 0 0,1-1 0,0 1 1,0-1-1,10 8 0,4-4 55,5 0-30,0-2-1,26 5 1,-36-10-25,0 0 0,-1-1 0,1 0 0,0-1 0,0 0 0,15-3 0,-16-2 14,-6 0-21,0 0 1,0-1-1,0 0 1,-1-1-1,0 1 1,0-1-1,8-13 1,29-53 15,-39 66-23,0-1 2,-1 0 1,1 1-1,-1-1 1,-1-1-1,0 1 1,0 0-1,0 0 0,-1-1 1,-1 1-1,0-17 1,0 16-1,-8-109 134,8 116-88,-1-3-16,1 5-25,0 0 0,0 0 1,0 0-1,0 0 0,0 0 0,0 1 0,0-1 0,0 0 1,0 0-1,0 0 0,0 0 0,0 0 0,0 0 0,0 0 1,1 0-1,-1 0 0,0 0 0,0 0 0,0 0 0,0 0 1,0 0-1,0 0 0,0 0 0,0 0 0,0 0 0,0 0 1,0 1-1,1-1 0,-1 0 0,0 0 0,0 0 0,0 0 1,0-1-1,0 1 0,0 0 0,0 0 0,0 0 0,0 0 1,1 0-1,-1 0 0,0 0 0,0 0 0,0 0 0,0 0 1,0 0-1,0 0 0,0 0 0,0 0 0,0 0 0,0 0 1,0 0-1,0 0 0,0 0 0,1-1 0,-1 1 0,0 0 1,0 0-1,0 0 0,0 0 0,12 12 12,1 1 1,0-2-1,1 0 0,0-1 0,0 0 1,28 12-1,-29-16-14,58 21 11,-60-23-10,65 24 14,12 12-14,-12 5 0,-63-36-4,0 1 0,19 18 0,-26-22 0,0 1 0,-1 0 0,1 0 0,6 13 0,-10-15 0,1 0-1,-1 0 0,-1 0 1,1 0-1,-1 0 1,2 10-1,-3-9 1,1 1 0,-1 0 0,-1 0 0,-1 11 0,-10 28 2,-2-4 2,6-8-2,8-5 2,5-2-2,5 1 2,3-4-3,-11-21-2,1-1 0,-1 1 0,1 0 0,0 0 0,0-1 0,4 3 0,-1-2 0,0 1 0,-1-2 0,1 1 0,9 2 0,-7-3-115,1 0 0,0-1 0,0-1 0,0 1 0,0-1 0,0-1 0,0 0 0,0 0 1,0 0-1,10-4 0,42-9-6205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10224,'64'0'1,"-61"0"6,-5 4-1,0 6 27,-1 1 0,1 0 0,1 1 0,0 17-1,7 103 258,-6-116-230,0 137 109,0-47 91,0-9-97,1 107 61,-1-198-145,0-4-146,0 0 1,0 0-1,0 0 1,0-1-1,0 1 1,0 0 0,-1 0-1,1-1 1,-1 1-1,1 0 1,-1 0-1,0-1 1,0 1-1,1-1 1,-1 1 0,0-1-1,-1 1 1,1-1-1,0 1 1,0-1-1,0 0 1,-3 2-1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192 273 8248,'-85'-26'-594,"80"25"555,0 1-1,0 0 0,0 0 0,0 0 0,0 1 0,0-1 0,0 1 0,0 0 1,1 0-1,-6 3 0,2-2 6,5-1 17,1-1-1,-1 0 1,1 1-1,-1 0 1,1-1 0,0 1-1,-1 0 1,1 0-1,0 0 1,0 1-1,0-1 1,0 0-1,0 1 1,0 0-1,0-1 1,-2 3-1,5-3 7,-1 0 0,1 0 0,0 0 0,-1 0 0,1 0 0,0 0 0,0 0 0,0-1 0,0 1 0,-1 0 0,1 0 0,0-1 0,0 1 0,0-1 0,1 1 0,0 0 0,6 3-2,-5-2 5,1 0 1,-1 0-1,1-1 1,0 1-1,0-1 1,0 0 0,6 1-1,99 16-45,-84-16 46,0-1 0,-1-1 0,1-1 0,33-6-1,-35 3 5,-9 3 0,252-37-23,-35 4 16,-184 25 4,-23 4 3,10-2 0,-1-1 1,1-2-1,-2-1 0,34-16 1,186-101-14,-240 123 19,-8 3 6,1 0 0,-1-1 0,0 1 0,1-1 0,-1 0 0,7-6 0,-9 7 266,-2 1-31,4-3 35,-3 3 342,-10 67 102,8 51-510,6 86 119,-15-50-157,12-72-76,-1-44-31,-2 37-1,-1-59-57,-1 0 0,0-1 0,-1 1 0,-1-1 0,-1 0 0,-9 19-1,-1 2-1035,6-12-4707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6368,'0'0'-10,"2"-1"-4,9-5 2,-5 4 12,0 1 1,0 0 0,1 0-1,-1 1 1,0-1-1,11 2 1,21 0 16,89-3 14,36-6 60,-69 1 10,-82 7-77,206-8 192,51-3 316,-202 8-291,-66 3-251,0 0-1,0 0 0,0 0 1,0 0-1,0 0 1,1-1-1,-1 1 1,0 0-1,0-1 1,0 1-1,0-1 1,0 1-1,0-1 1,0 0-1,-1 1 1,1-1-1,0 0 0,0 0 1,0 1-1,-1-1 1,1 0-1,0 0 1,0-1-1,1-1-477,6-7-3952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6904,'10'6'31,"-1"1"0,1 0 1,-1 0-1,0 1 0,-1 0 1,0 1-1,0-1 0,-1 1 1,0 1-1,-1 0 0,11 20 1,-9-14-11,-3-9 8,-2 1-1,1 0 1,-1 0 0,-1 0-1,3 9 1,24 118 167,-26-120-133,-2-1 1,2 27-1,-3-16-33,3 61 114,8 118 472,-12-183-498,-3 19 220,3-36-226,-3 3-1107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70 6104,'0'-58'56,"0"56"-16,0 2-33,-1-1 0,1 1 1,0-1-1,0 1 0,0-1 0,0 1 0,0 0 1,0-1-1,0 1 0,0-1 0,0 1 1,0-1-1,1 1 0,-1-1 0,0 1 1,0 0-1,0-1 0,0 1 0,1-1 1,-1 0-1,2 2-6,-1 0 0,0-1 0,0 1 1,1 0-1,-1 0 0,0 0 0,0 0 0,0 0 0,0 0 1,0 0-1,0 0 0,-1 1 0,1-1 0,0 0 1,-1 0-1,1 1 0,0-1 0,-1 0 0,0 1 0,1-1 1,-1 1-1,0-1 0,0 0 0,1 1 0,-2 1 0,3 28 2,-5 5 2,-10 3-3,8-29-5,-1 0 1,1 0-1,-2-1 1,1 1-1,-1-1 1,-1-1-1,0 1 1,-13 10-1,12-13-5,-4-1 8,10-4 17,3-2-15,0 1-1,0 0 0,0-1 1,0 1-1,0 0 0,0-1 1,0 1-1,0 0 0,0-1 1,0 1-1,0-1 0,0 1 1,0 0-1,0-1 0,0 1 1,0 0-1,0-1 0,0 1 1,0 0-1,1-1 0,-1 1 1,0 0-1,0-1 0,0 1 1,1 0-1,-1 0 0,0-1 1,0 1-1,1 0 0,-1-1 1,16-5-722,2 1-2900</inkml:trace>
  <inkml:trace contextRef="#ctx0" brushRef="#br0" timeOffset="1">1405 459 3504,'6'7'34,"-1"0"0,0 1 0,0-1-1,-1 1 1,0 0 0,0 0 0,-1 0 0,0 1 0,0-1 0,2 15-1,-2-1 44,-1 0-1,-1 29 0,-1-50-77,-2 28 282,-43 181 113,30-160-140,-91 193 97,82-198-150,-117 196-603,66-108-2845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 8344,'-20'-20'102,"19"18"-52,4 3-11,1 0 1,-1 0-1,1 0 1,-1 0-1,0 1 1,0 0-1,1-1 0,-1 1 1,5 4-1,-4-2-41,4 1 74,0 1-1,0 0 1,-1 0 0,1 1 0,-1 0 0,-1 1 0,0-1 0,0 1 0,0 0-1,5 12 1,-10-18-50,0 0 0,0 0-1,-1 0 1,1 1 0,0-1 0,-1 0-1,0 0 1,0 0 0,1 1-1,-1-1 1,-1 0 0,1 0-1,0 1 1,0-1 0,-1 0 0,1 0-1,-1 0 1,0 0 0,-1 3-1,0 0-168,1-1-1,-1 1 0,1 1 0,0-1 1,0 0-1,1 0 0,-1 6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27 3320,'0'0'337,"5"-4"-51,15-14-121,-15 13 375,-3 5-483,0 1 1,0-1 0,0 0-1,0 1 1,0-1-1,0 1 1,0 0-1,-1 0 1,1-1-1,0 1 1,0 0 0,-1 1-1,1-1 1,0 0-1,-1 0 1,1 1-1,-1-1 1,2 3 0,-2-3-55,0 0 1,-1 0-1,1 0 1,0 0 0,-1 0-1,1 0 1,-1 0 0,1 0-1,-1 0 1,0 1 0,0-1-1,1 0 1,-1 0 0,0 0-1,0 1 1,0-1 0,0 0-1,0 0 1,0 0 0,-1 1-1,1-1 1,0 0 0,-1 0-1,1 0 1,0 0 0,-1 0-1,0 1 1,1-1 0,-1 0-1,1 0 1,-2 1-1,-10 9 33,0 0-1,-25 18 1,14-11 11,22-17-56,-1 0 1,1-1 0,0 1-1,0 0 1,-1-1-1,1 1 1,0-1 0,-1 0-1,1 1 1,-1-1-1,1 0 1,-1 0 0,1 0-1,0 0 1,-1 0-1,1 0 1,-1 0 0,1 0-1,-1-1 1,1 1-1,0 0 1,-3-2 0,0 1-348,-14-4-3091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2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133 108 3144,'38'-36'160,"-28"28"26,0 0 0,1 1 1,0 0-1,0 1 0,0 0 0,1 0 0,0 2 1,0-1-1,0 2 0,1-1 0,-1 2 0,1-1 1,-1 2-1,22-1 0,-34 2-174,0 0-1,1 0 1,-1 0 0,0 0-1,1 0 1,-1 1-1,0-1 1,0 0 0,1 0-1,-1 0 1,0 0-1,0 0 1,1 0 0,-1 1-1,0-1 1,0 0-1,1 0 1,-1 0 0,0 1-1,0-1 1,0 0 0,1 0-1,-1 0 1,0 1-1,0-1 1,0 0 0,0 1-1,0-1 1,0 0-1,0 0 1,1 1 0,-1-1-1,0 0 1,0 1-1,0-1 1,0 0 0,0 0-1,0 1 1,0-1-1,0 0 1,-1 1 0,1-1-1,-8 18 145,-10 6-115,4-4 82,-1-1 0,-26 24 0,27-29-95,-1 0 53,0 0 0,-30 22 0,30-25-61,2-4 48,-51 10 21,62-17-87,1 1-1,-1-1 0,0 0 1,1 0-1,-1 0 0,0 0 1,1 0-1,-1-1 0,0 1 1,1 0-1,-1-1 0,0 1 0,1-1 1,-1 0-1,1 1 0,-1-1 1,-1-1-1,-3-2 2,-24-14-876,2-3-3507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2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 7896,'0'0'0,"5"31"0,8 56 8,-16 33 0,-26 35-8,-35 19-16,-41 23 16,-36-3-72,-34-21 72,-1-3-5392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1200 6456,'0'0'233,"5"5"-34,117 92 753,-114-90-888,1-1 0,0 0 0,0-1 0,0 0 0,1 0 0,0-1 0,19 6 0,-27-10-53,-1 0 1,1 0 0,-1 0 0,0 0-1,1 0 1,-1 0 0,1 0 0,-1-1-1,0 1 1,1-1 0,-1 1 0,0-1-1,1 1 1,-1-1 0,0 0 0,0 0-1,2-1 1,3-1 17,2-1-9,-5 3-8,0-1 0,0 1 1,-1-1-1,1 1 1,-1-1-1,1 0 0,-1 0 1,0 0-1,4-4 1,19-24 95,-2-1 0,29-51 0,-26 41-90,-9 15 39,-2 0-1,17-42 0,-25 53-43,7-19 30,-1 0 1,15-67-1,-21 71-32,2-10 36,27-153 15,-32 157-27,-3 16-19,1-10 0,-1-1 0,-2 1 0,-9-58 0,8 77-10,-24-120 41,18 99-6,-1 1 0,-23-51 0,29 73-32,-1 1-18,-16-13 164,13 19-94,2 3-55,1 0 0,0 0 0,-1 1 0,1-1-1,0 1 1,0 0 0,0 1 0,0-1 0,1 1 0,-1-1 0,-4 5 0,-5 8 35,-2 10-21,1 1 0,-15 37 0,20-34 7,-31 136 7,33-126-19,-12 186 9,19-176-17,7 67-1,-3-81-4,13 53-1,-11-65 1,2 0 0,14 32-1,-11-35 0,0 0-1,18 24 1,-9-20-2,2 0 1,0-2 0,45 35-1,-39-39-4,115 48 2,-117-59-3,79 9-5,-101-16 9,-1 0 0,1 0 1,0 0-1,-1-1 0,1 1 0,-1-1 0,1 0 0,-1 1 1,1-2-1,-1 1 0,0 0 0,1-1 0,-1 0 0,0 1 1,5-5-1,-5 3 0,-2 3 2,0-1 0,0 1-1,0-1 1,0 1 0,0-1-1,-1 0 1,1 0 0,0 1-1,-1-1 1,1 0 0,0 0-1,-1 0 1,1 0 0,-1 0-1,1 1 1,-1-1 0,0 0-1,1-2 1,0 0 0,-1-15 0,-1 14-77,0 1 1,-1 0 0,1 0 0,-1-1-1,0 1 1,0 0 0,0 1 0,0-1-1,-4-3 1,4 3-363,-13-15-5567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1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7536,'29'20'371,"-2"1"0,-1 2 0,0 0 1,25 32-1,-46-49-342,0 0 1,-1 0 0,0 1 0,0-1-1,-1 1 1,0 0 0,0 0 0,3 13-1,-3-10-10,-1-5 0,-1 0 0,0 0-1,0 0 1,0 0 0,0 0-1,-1 0 1,0 0 0,-1 9-1,1-7-6,-1-4-3,0 0 0,1 0 0,-2 1 0,1-1 0,0 0 0,-1 0 0,1 0 0,-1 0 0,0 0 0,0-1 0,0 1 0,-5 4 0,4-3 0,-22 21 75,19-20-74,4-3 24,-1-1-1,2-1-30,0 1 1,0-1-1,0 0 0,0 1 0,0-1 1,0 0-1,0 0 0,0 0 0,0 0 1,-1 0-1,1 0 0,0 0 0,0 0 1,0 0-1,0-1 0,0 1 1,0 0-1,0-1 0,0 1 0,0-1 1,0 1-1,0-1 0,0 1 0,0-1 1,0 0-1,-1 0 0,1-1 3,0 0-1,-1 0 1,1 0-1,0 0 1,0 0-1,0-1 1,0 1-1,1 0 1,-1 0-1,1-1 1,-1-3-1,0-3 4,0 0 0,1 0 1,1 0-1,1-13 0,5 5 38,12-13-633,38-48 1,-7 18-5548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7088,'47'11'5,"-3"2"6,131 32 70,-97-25 95,50 7 44,53-10 272,-143-15-441,2 0 170,168 5 84,-167-6-130,254-10 274,-188 0-339,75 8 242,-171-4-1440,0-1-4632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2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26 4040,'-4'-3'4,"-9"-11"16,12 12-3,-1-4 5,5 19 12,3 15-28,-1 14-5,-3 13-1,-2 6 1,-10 101 14,7-90 7,10 96 0,5-85-14,-5-49 13,40 146 18,-35-145 1,96 243 191,-104-267-174,-1 0 0,0 0 0,-1 1 1,0 0-1,1 16 0,-2-12-14,0-4-9,0 1-1,-1 0 0,0 0 1,-1 0-1,-1-1 0,0 1 1,-5 16-1,2-11-3293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2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74 5472,'-30'10'656,"31"-10"-642,1-1 1,0 1-1,0-1 0,-1 1 1,1 0-1,0 0 0,0 0 1,-1 0-1,1 0 1,3 0-1,27 2 141,95-5 32,67-9 202,-160 9-286,155-17 89,-150 17-111,352-30 199,-318 26-1125,-46 5-3575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2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5208,'1'2'8,"-1"1"0,1-1 1,-1 1-1,1-1 0,0 1 0,0-1 1,0 0-1,0 1 0,1-1 1,-1 0-1,1 0 0,-1 0 0,1 0 1,2 2-1,2 1 18,1-1 1,-1 0-1,1 0 0,0-1 1,0 0-1,0 0 0,0-1 1,0 0-1,0 0 0,1-1 1,-1 1-1,1-2 1,9 1-1,-2 0-10,117 8 302,-104-8-287,16-1 117,64-6 0,-77 3-121,43-2 106,91-19 1,23-15-866,-90 16-3048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2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260 230 6728,'0'0'33,"-1"-1"-19,1 1-1,0-1 1,-1 1 0,1-1-1,0 1 1,-1-1 0,1 1-1,-1-1 1,1 1 0,0-1-1,-1 1 1,1 0 0,-1-1-1,1 1 1,-1 0 0,0-1-1,1 1 1,-1 0 0,0-1-1,-2 4 12,1-1-1,-1 1 0,1 0 1,0 0-1,0 0 0,0 0 1,0 0-1,1 0 0,0 1 1,-1-1-1,1 0 0,0 1 1,0-1-1,1 1 0,-1-1 1,1 1-1,0-1 0,0 1 1,0 4-1,0-7-15,1 1 0,-1-1 0,1 1-1,-1-1 1,1 0 0,0 1 0,-1-1 0,1 0-1,0 0 1,0 1 0,0-1 0,0 0 0,0 0 0,0 0-1,0 0 1,1 0 0,1 1 0,2 3 12,25 17 14,-15-14 45,8 0-17,-1-2 0,1 0 0,0-1 1,36 2-1,-45-6-49,-9-1-10,-1 0 1,0 0-1,1-1 1,-1 1 0,0-1-1,1 0 1,-1 0 0,0 0-1,7-3 1,35-12 28,12-9-25,-2-5-3,-7-4-3,-8 3-2,-9 4 0,-29 24 0,0 0 0,-1-1 0,0 1 0,1-1 0,-1 1 0,0-1 0,1-5 0,0 2 0,-1-1 0,-1 1 1,2-13-1,-3-46 11,0 63-8,-1 0 1,0-1-1,0 1 1,0 0-1,0 1 1,-1-1-1,1 0 1,-1 0-1,1 1 1,-1-1-1,0 0 1,-3-2-1,1 0 6,3 4 1,0-1 0,0 1 0,0-1 0,0 1 0,0 0 1,0-1-1,0 1 0,-1 0 0,1 0 0,0 0 0,-1 0 0,1 0 0,-1 0 0,1 0 0,-1 0 0,1 1 0,-1-1 0,0 0 0,1 1 0,-1 0 0,0-1 0,0 1 0,1 0 0,-1 0 0,0 0 0,0 0 0,1 0 0,-1 0 0,0 0 0,0 1 0,1-1 0,-1 1 0,0-1 0,1 1 0,-1 0 0,1 0 0,-1-1 0,1 1 0,-2 2 0,-4 2 23,1 0 1,-1 1-1,2 0 1,-1 0-1,-8 12 0,9-12-44,-3 8 92,1 5-52,1 0 1,1 1-1,1 0 0,0 0 1,2 0-1,-1 21 0,3 45 13,0 83-6,0-130-16,2 283 77,-1-201-42,-1 64 1,0-59 30,0-19-28,3-56-32,-1 98 125,-2-144-140,-1 0 0,0-1 0,0 1-1,0 0 1,-1-1 0,1 1 0,-1 0 0,-1-1 0,-3 7 0,1-3-1,3-4 0,0-1 0,-1 0 0,0 1 1,1-1-1,-1 0 0,0 0 0,0-1 1,-1 1-1,1 0 0,-1-1 0,1 0 1,-1 0-1,0 0 0,0-1 0,1 1 1,-1-1-1,0 0 0,-6 1 0,-2 0 19,0 0 0,1-1 0,-1-1 0,-20-1-1,-31-8 75,-126-13 153,110 12-184,50 5-40,-74-13 100,97 17-105,-2-4 2,7 5-28,1 0-1,0 0 1,0 0-1,0 0 1,0 0 0,0 0-1,0-1 1,0 1-1,-1 0 1,1 0 0,0 0-1,0 0 1,0-1-1,0 1 1,0 0 0,0 0-1,0 0 1,0 0-1,0-1 1,0 1 0,0 0-1,0 0 1,0 0-1,0 0 1,0-1-1,0 1 1,0 0 0,0 0-1,0 0 1,0 0-1,0-1 1,0 1 0,1 0-1,-1 0 1,0 0-1,0 0 1,0 0 0,0-1-1,0 1 1,0 0-1,0 0 1,1 0 0,-1 0-1,0 0 1,0 0-1,0 0 1,9-7 3,-2 3-2,-3 2-1,0 1 0,0-1 0,0 1 0,0 0 1,0 0-1,0 0 0,0 0 0,7 0 0,142-10 18,-114 10 2,188-13 15,-175 10-8,247-13 16,-285 17-35,0-1 1,25-5-1,132-31 23,34-34-1343,1-7-5275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9056,'20'139'-96,"2"-35"8,-14-71 122,-1 0-1,3 48 1,-8-55-6,12 114 305,-5-34 61,-6-75-316,29 222 1349,-29-229-1202,-3-14-47,2 1-1,-1 0 1,6 17 0,-6-26-11,3-1-1,1 0-167,0-1 1,1 0-1,-1 0 0,0-1 0,0 0 1,0 0-1,0 0 0,0 0 0,0-1 0,0 1 1,0-1-1,0-1 0,-1 1 0,1-1 0,4-3 1,12-6-1169,33-14-6464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2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1495 327 2248,'-8'-1'40,"4"0"-20,-3 0 17,0 1 0,-1-1 1,1 1-1,-1 1 0,1-1 1,-1 1-1,-11 4 1,-116 17 661,88-16-629,29-3-5,-1 1-1,1 1 1,-34 13 0,2 2 76,-190 86 371,111-51-129,78-32-214,43-19-148,-179 91 407,168-83-388,0 1 0,1 0 0,1 2 0,-20 19 0,28-26-28,1 0 11,0 0 0,1 0 1,0 0-1,-10 15 0,2 0-6,-31 38 6,30-35 25,-91 198 103,95-199-145,6-12 16,0-1 1,-7 26-1,-27 111 59,34-115-26,-16 154 25,19-150-32,5 281 103,5-211-134,-2-63 31,24 184 24,-22-182-24,33 198 25,-31-194-19,50 212 20,-46-210-20,59 200 16,-56-204-35,69 197 18,-66-198-18,-6-17-17,9 24 5,4-1 1,38 62-1,52 74 32,-92-150-15,99 159 21,-96-163 7,128 121 45,-119-130 22,160 80 52,-155-90-87,166 48 45,-164-55-17,209 20 61,-198-27-34,209-12 64,-211 4-78,227-37 60,-221 31-67,212-66 46,-219 58-80,212-99 50,-211 89 4,189-144 67,-198 136-33,166-151 80,-168 150-80,146-172 79,-153 164-86,111-176 74,-121 178-95,72-177 56,-81 176-95,47-188 50,-52 186-70,37-307 246,-40 249-310,-5 63 50,3-172 34,-3 173-33,-6-269 176,-8 212-239,5 58 30,3 18-39,-56-269 133,35 218-133,13 45 18,-63-111 10,19 34-5,-18-30-9,60 110-18,-8-12 5,-1 0 0,-54-65 0,-45-33 19,98 108-15,-93-124 12,91 119-18,-122-117 9,114 123-16,-166-83 8,157 92-8,-180-47 8,175 56-9,-83-8-1,-45 3-3,-193 8 2,350 5-7,-35 5-1,-142 22 2,-18 15-2,189-36-4,-48 16 1,-210 79-8,-102 56-1612,-10 11-6494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3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1300 1 4760,'0'0'681,"-6"0"-316,-34 0 94,-60 10-19,43-3-50,-90 7-44,-124 11 130,174-11-428,56-7 59,-170 38 43,174-34-36,16-4-63,-3 1-17,0 2 0,1 0 0,0 2 0,0 0 1,-22 17-1,-40 41 103,76-58-49,6-3-67,0 1-1,0-1 1,1 1 0,0 0-1,0 16 1,5-10 46,0-9-57,1 0 0,0 0 0,0 0 0,0-1 0,1 1 0,0-1 0,0-1 0,9 9 0,4-6 44,16-1-18,61 4 0,20-9 42,38 3-28,35 17-8,-158-14-28,29 17-1,-51-21-12,-1 1 0,1 0-1,-1 0 1,12 11 0,-15-12 0,-1 0 0,1-1-1,-1 1 1,0 1 0,0-1 0,4 9-1,-6-11 0,0 1 1,0 0-1,-1 0 0,1-1 0,-1 1 0,1 0 0,-1 0 0,0-1 0,0 1 0,0 0 1,-1 5-1,-2 2 0,-1-1 0,0 1 0,0-1 0,-1 0-1,0 0 1,-1-1 0,1 1 0,-14 13 0,13-15-1,-17 17-5,-20 10 0,-72 42 1,77-58-8,-165 62-6,167-69 7,-42 8 4,59-14 7,-34 4 1,48-8 0,1-1 0,-1 0 0,1 0 0,0-1 0,-1 1 0,1-1 0,-1 0 0,1 0 0,0-1 0,-6-2 0,5 2 0,2-1 0,-1 1 0,0-1 0,0 0 0,1 0 0,0 0 1,-1 0-1,1-1 0,1 1 0,-4-6 0,3 5 4,1-1 0,-1 0 0,1 0 0,0 0 0,1 0-1,-1 0 1,1-1 0,0 1 0,0-11 0,1-1-566,4-30 0,4-22-4898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3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6640,'23'3'14,"-14"1"60,3 8-34,-1 1 0,14 19 0,-16-13 120,28 108 66,-29-83-98,-2 0-1,1 50 1,-6-66-103,0 12 69,-3 194 30,0-182-63,2 208 31,2-211-25,19 317 174,-19-331-229,7 49 87,-5-51-59,-2-6 24,1-1-1,2 1 1,8 29-1,-13-56-59,0 1-1,0-1 1,1 0-1,-1 1 1,0-1-1,0 0 0,0 1 1,1-1-1,-1 0 1,0 0-1,0 1 1,1-1-1,-1 0 0,0 0 1,0 0-1,1 1 1,-1-1-1,0 0 1,1 0-1,-1 0 0,0 0 1,1 0-1,-1 1 1,0-1-1,1 0 1,-1 0-1,0 0 0,1 0 1,-1 0-1,1 0 1,-1 0-1,0 0 1,1 0-1,-1 0 0,0-1 1,1 1-1,-1 0 1,0 0-1,1 0 1,-1 0-1,0 0 0,1-1 1,-1 1-1,1-1 3,0 0 0,0 1 0,0-1 0,-1 0 0,1 0 0,0 0 0,0 0 0,-1 0-1,1 0 1,-1 0 0,1 0 0,-1 0 0,1 0 0,-1 0 0,0 0 0,0 0 0,1-3 0,0-27 49,-2-36 0,-4-1 69,-1-85-5,22-115 188,-13 248-289,12-54 105,-9 50-49,13-32 0,-19 55-66,1 0 0,-1 0 0,1 0 1,0 0-1,-1 1 0,1-1 0,0 0 0,-1 0 0,1 1 0,0-1 0,0 1 1,-1-1-1,1 0 0,0 1 0,0-1 0,0 1 0,0 0 0,0-1 0,0 1 0,0 0 1,0 0-1,0-1 0,0 1 0,0 0 0,0 0 0,0 0 0,0 0 0,1 0 1,19 6 2,-20-5 1,3-1 2,-1 2 1,1-1-1,-1 0 1,0 1-1,0 0 0,1-1 1,-1 1-1,0 0 1,4 5-1,5 3 8,2-1-8,-5-3 5,-1 0 1,0 1-1,9 9 0,127 131 192,-88-86-143,-32-34-141,8 10-459,59 54 1,-59-66-5869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3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8344,'28'-36'18,"-15"21"92,-1-1 0,11-19 0,-27 55 244,-15 31-119,11-28-147,1 2 1,2-1-1,0 1 0,-2 33 0,11-9-50,1-28 42,10 14-27,20 34 0,-20-50 2,78 56 21,-74-65-48,0-5-18,0-1 1,0-1-1,21 2 0,-21-9 5,14-10-3,38-22 0,-50 21-5,4-9-2,33-41 0,-48 47 9,-7 5-11,0-1 1,0 1 0,-2 0 0,1-22-1,-6 18 12,-2 4-7,-2 0 0,0 0 0,0 0 1,-1 1-1,-1 0 0,0 1 0,0 0 0,-20-15 0,18 16-3,6 5 2,-1 1-1,1 0 1,-1 0-1,-11-6 1,4 3-8,5 1 43,0 1 0,0 0 1,-1 0-1,0 1 0,1 0 0,-2 1 1,-18-4-1,22 7 75,5 0-3,1 1-106,0-1 1,1 1 0,-1 0 0,0-1 0,0 1-1,0 0 1,1 0 0,-1 0 0,0-1-1,1 1 1,-1 0 0,0 2 0,0-2 6,1 0-9,0-1 1,-1 1-1,1 0 1,0 0-1,0 0 1,-1-1-1,1 1 1,0 0-1,0 0 1,0 0-1,0 0 0,0-1 1,0 1-1,1 0 1,-1 0-1,0 0 1,0-1-1,0 1 1,1 0-1,-1 0 1,1 0-1,-1-1 1,1 2-1,0 1 12,5 8 5,-1-1 0,1 0-1,1 0 1,0 0 0,1 0-1,13 13 1,-19-21-19,0-1 0,-1 1 0,1-1 0,0 0-1,0 1 1,0-1 0,0 0 0,0 0 0,0 0 0,0 0 0,4 0 0,2 2 2,23 6 0,-18-6-13,-8-2-1,0 1-1,0-1 1,0 0 0,0 0-1,0-1 1,0 0-1,0 0 1,0 0 0,0 0-1,0-1 1,0 0-1,0 0 1,9-3 0,-13 4-51,2 0 46,-1-1 0,1 1 0,-1 0 0,1 1 0,-1-1 1,0 0-1,1 1 0,-1-1 0,1 1 0,-1 0 0,5 2 0,18 6-49,-10-6 42,0 0 0,0-1 1,0 0-1,0-1 0,0-1 1,0 0-1,0-1 0,0-1 0,0 0 1,0-1-1,-1 0 0,19-8 1,-22 7 12,-6 3 4,-1-1-1,0 0 0,0 0 0,0 0 1,0 0-1,0-1 0,-1 0 0,5-4 1,0 1-2,-1-1 0,0 0 1,0-1-1,-1 0 0,0 0 0,0 0 1,-1-1-1,0 0 0,0 0 0,-1 0 1,-1 0-1,4-11 0,1-38 3,-8-5 2,-7 2 0,-5 7 0,-6 11 0,14 33-1,2 6 2,0 0-1,0 1 0,-1 0 0,1-1 0,-1 1 0,0 0 1,1 0-1,-2 0 0,-3-2 0,-2-6 7,4 9 2,-6 2 4,11 0-12,0 0-1,0 0 0,0 0 0,-1 0 1,1 1-1,0-1 0,0 0 1,0 0-1,-1 0 0,1 0 1,0 0-1,0 0 0,0 0 0,0 0 1,-1 0-1,1 0 0,0 0 1,0 1-1,0-1 0,0 0 0,0 0 1,-1 0-1,1 0 0,0 0 1,0 1-1,0-1 0,0 0 0,0 0 1,0 0-1,0 1 0,0-1 1,0 0-1,0 0 0,-1 0 0,1 0 1,0 1-1,-2 6 2,0 0 1,0 1-1,0-1 0,1 1 0,0-1 1,0 16-1,4-4 5,10 33-1,-5-32-4,13 27-1,0-9 3,28 36 0,-41-64-1,1 1 0,-1-2 0,2 1 0,0-1-1,0 0 1,0-1 0,13 7 0,-10-7-1,45 29 23,-44-29-18,0 1 0,-1 0 1,20 18-1,-22-17 5,0 1 0,-1 1 0,0 0 0,0 0 1,-1 1-1,-1 0 0,8 18 0,-10-17-7,10 38 22,45 159 73,-53-200-72,6 0-13,1-1-1,19 11 1,-16-16 12,0-4-19,1-1 1,-1 0 0,29-5-1,-25-3 7,89-57 12,-89 47-7,92-88 6,-93 83-11,71-104 12,-79 99-7,30-132 6,-39 126-12,-15-154 4,3 150-4,-53-126 3,46 138-9,6 13-3,-2-4-2,-1 1 1,0 1 0,-1 0 0,-26-23 0,25 26-1,0-1 7,-1 0-1,0 1 1,-1 1 0,0 0 0,-24-11-1,40 22-9,0-1 1,-1 1-1,1 0 0,0 0 0,-1 0 0,1-1 0,-1 1 0,1 0 0,0 0 0,-1 0 1,1 0-1,-1 0 0,1 0 0,0 0 0,-1 0 0,1 0 0,-1 0 0,1 0 1,-1 0-1,1 0 0,0 0 0,-1 0 0,1 0 0,-1 0 0,1 1 0,0-1 1,-1 0-1,1 0 0,0 0 0,-1 1 0,1-1 0,0 0 0,-1 0 0,1 1 0,0-1 1,0 0-1,-1 1 0,1-1 0,0 0 0,0 1 0,-1-1 0,1 1 0,0-1 1,0 0-1,0 1 0,0-1 0,0 1 0,0-1 0,0 0 0,0 1 0,0-1 0,0 1 1,0-1-1,0 0 0,0 1 0,0-1 0,0 1 0,0-1 0,0 0 0,0 1 1,1 0-1,-1 0 0,3 32 2,5 14-2,5 11 0,23 85-2,16 73-6,-42-179 2,81 237-17,-66-192 20,-16-49-3,-7-21 4,28 165-11,-23-115 12,0-4 1,1 19-1370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3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9144,'13'4'0,"18"3"1,32-3 4,37-8-2,143-12 10,-193 12 21,235-25 20,-224 19 20,213-55 19,-227 48-66,181-105-1101,-113 52-4452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103 102 6280,'-62'-85'90,"60"82"84,0 2-125,1-1-1,0 1 1,0 0 0,0-1-1,-1 1 1,1 0 0,-1 0 0,1 0-1,-1 0 1,-1 0 0,1 6 224,-1-1-225,2-2-28,0-1 0,0 1-1,0-1 1,0 1 0,0-1 0,1 1-1,-1 0 1,0-1 0,1 1 0,0 0-1,-1-1 1,1 1 0,0 0 0,0 0 0,0-1-1,0 4 1,-7 122 365,6-93-130,11 150 96,-4-145-151,38 182 66,-33-173-131,47 190 50,-46-195-91,72 249 194,-61-192-167,-12-27-3,-10-64-102,0 0-1,-1 0 1,0 0 0,-1 0 0,0 0 0,0 0-1,-3 9 1,4-17-15,0-1-1,0 0 1,0 0 0,0 0-1,0 0 1,0 0-1,0 1 1,0-1 0,-1 0-1,1 0 1,0 0 0,0 0-1,0 0 1,0 1 0,0-1-1,0 0 1,0 0-1,-1 0 1,1 0 0,0 0-1,0 0 1,0 0 0,0 0-1,0 1 1,-1-1 0,1 0-1,0 0 1,0 0-1,0 0 1,0 0 0,-1 0-1,1 0 1,0 0 0,0 0-1,0 0 1,0 0 0,-1 0-1,1 0 1,0 0-1,0 0 1,-1-1 0,-6 1 3,-1-2 1,0 1 0,1-1-1,-1 0 1,1 0 0,-10-6-1,14 7-3,-14-9 6,15 8-6,-8-4 0,1-1 1,1-1-1,-1 0 1,1 0-1,0-1 1,1 1-1,0-2 1,1 1-1,-10-18 1,-27-79 7,40 85-1,3 0-3,1 0 1,6-33-1,1 36 2,61-78 3,-50 77 4,90-69 4,-85 74-4,6 3-6,60-15 1,-88 25-8,0 1-1,0 0 1,0 0 0,0-1 0,0 1-1,0 0 1,0 1 0,0-1 0,-1 0-1,4 1 1,30 8 7,47 20 0,-58-17-1,33 27-1,-41-26-4,28 26-1,-34-29 0,-1 1 1,-1 0-1,11 16 0,-13-16 0,-1 0 0,1 1-1,4 18 1,-6-15 1,0-1 0,2 26-1,-4 33 1,-2-2-2,2-12 0,-2-52-124,1 0 1,0 0-1,1 0 1,0 0-1,0 0 1,0-1-1,1 1 1,0-1 0,7 12-1,10 11-6049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3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767 134 8160,'-4'-23'13,"4"17"5,-1-1 1,-1 1-1,1 0 1,-5-11-1,1 4 27,-1 1 1,-12-20-1,10 26 83,0 4-99,0 0 0,0 1 0,0 1 1,0-1-1,0 1 0,-11 1 0,0 4 199,-109 56 81,98-41-154,-136 107 57,132-100-105,12-9-61,-22 18 27,-68 71 1,32-7 2,72-82-49,5-1-19,2 1 0,0 0 1,2 22-1,-1-38-7,0-1-1,0 0 1,0 1-1,0-1 1,1 0-1,-1 1 1,1-1-1,-1 0 1,1 1-1,-1-1 1,1 0-1,1 2 1,-2-3-1,3 6 1,1-1 0,-1 0 0,1 0 0,0 0-1,1 0 1,4 4 0,-3-5 0,-1 0-1,1-1 0,0 0 0,0 0 0,0-1 0,0 1 0,0-1 1,11 2-1,10-1-1,0-1 1,-1-1 0,1-1 0,34-4-1,-28-2-5,127-47-4,-131 39 4,29-26-1,-46 30 7,0 0-1,19-22 1,-19 17 0,17-28 0,2-16 0,-22 35 4,-1-1 1,-1 1-1,-1-1 0,-2 0 1,3-36-1,-7 58 32,0 9-17,1 96 29,2-70-31,8 34 1,-5-49 2,50 67 8,-40-70-8,-2-5-218,1-2 1,0 1-1,0-2 0,1 0 1,18 4-1,30 6-5848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3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9504,'2'0'-1,"-1"-1"1,0 1 0,1-1 0,-1 1-1,1 0 1,-1 0 0,1 0-1,-1 0 1,1 0 0,-1 0 0,1 0-1,-1 0 1,1 1 0,-1-1-1,1 1 1,-1-1 0,1 1-1,-1-1 1,2 2 0,21 15-11,-20-14 9,17 12-9,25 24 0,2 3 21,-6-7-6,99 87 80,-95-72-55,-30-29 86,42 106 62,-50-101-3,-2 3-64,2 28 0,-7-42-71,0-1 0,-1 1 1,0 0-1,-5 24 0,3-34 2,-2 2 7,3-7-46,0-1 0,1 1 0,-1 0 0,0-1 0,1 1 0,-1-1 0,0 1 0,1-1 0,-1 0 0,1 1 0,-1-1 0,1 0 0,-1 1 0,1-1 0,-1 0 1,1 1-1,0-1 0,0 0 0,-1 0 0,1-1 0,-3-5 0,2 3 0,-1 0-1,1-1 1,0 1-1,0-1 1,1 1-1,-1-8 1,0-11 3,1-1 0,0 1 0,2 0 0,1 0-1,10-42 1,-8 46-3,-2 10 1,0 0-1,1 0 1,0 0-1,0 1 1,7-11 0,21-35 34,66-82 0,-86 121-31,-9 11 0,1-1 1,0 1-1,0 0 0,0 1 1,0-1-1,1 1 0,-1 0 1,8-4-1,6-2 18,0 0 1,35-11-1,-52 20-19,1-1-1,-1 1 1,0 0 0,1 0-1,-1-1 1,1 1-1,-1 0 1,0 0-1,1 1 1,-1-1-1,3 1 1,-1-1 4,6 1 3,1 1 0,-1 0-1,0 1 1,-1 0 0,1 0 0,0 1 0,-1 0 0,0 0 0,0 1 0,0 0 0,11 9 0,4 8 37,33 38-1,-45-40 7,-4-2-34,0 0 0,-2 1 0,0 0 0,-1 0 1,2 24-1,15 91 39,-15-110-39,-2-14-210,1 1 0,-1-1 0,2 0-1,-1 0 1,2 0 0,13 16 0,13 8-6584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3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944 1473 8432,'4'-9'1,"-1"0"1,0-1-1,0 1 1,-1-1 0,0 1-1,-1-1 1,0 0-1,0 0 1,-1 0-1,0 0 1,-2-10-1,2 19 0,-1 0 0,1 0 0,0-1 1,-1 1-1,1 0 0,-1 0 0,1 0 0,-1-1 0,1 1 0,-1 0 0,0 0 0,0-1 0,-15-18 8,-1 1 0,-29-27-1,23 30 47,18 12-41,-13-7 15,0 1-1,0 0 1,-1 1 0,0 1-1,0 1 1,-35-8 0,31 9 33,1 0-18,-1 0-1,0 2 1,0 1-1,-40 0 1,-90 8 100,122 1-103,-9 8-13,-63 33 0,79-29-20,-4 13-1,-42 59-1,55-63-11,1 9 1,-12 43 0,26-77 1,-1-1 0,1 1 0,0-1 0,0 1 0,0-1 0,0 1 0,0-1 0,0 1 0,0 0 0,0 2 0,4 9-8,-1 0 1,2 0 0,-1-1-1,14 24 1,-18-35 5,1 1 0,0-1 0,0 0 0,0 0 0,0 0 0,0 1 0,0-1 0,0 0 0,0-1 0,0 1 0,3 2 0,17 9-24,1-1 0,41 16 0,-36-22-43,114-2-21,-138-3 86,-1 0 1,1-1-1,0 1 1,0 0-1,-1-1 1,1 0-1,-1 0 1,5-1-1,28-14-32,61-39 1,-93 53 30,0 0 1,0 0 0,0-1-1,-1 1 1,1-1 0,-1 0-1,3-3 1,31-43-26,32-60-1,-50 70 29,21-64 4,4-22 1,19-129 5,-53 204 23,19-206 20,-25 206 0,-6-167 28,-2 181-9,2 18-39,-33-143 96,11 80-39,24 80-81,1 1-1,0-1 1,0 1 0,-1-1 0,1 0-1,0 1 1,-1-1 0,1 0-1,0 1 1,-1-1 0,1 1 0,-1-1-1,1 1 1,-1-1 0,1 1 0,-1 0-1,0-1 1,1 1 0,-1-1-1,1 1 1,-1 0 0,0 0 0,1-1-1,-1 1 1,0 0 0,0 0-1,1 0 1,-1 0 0,0 0 0,1 0-1,-1 0 1,0 0 0,1 0-1,-1 0 1,0 0 0,1 0 0,-1 1-1,0-1 1,1 0 0,-1 0-1,0 1 1,1-1 0,-1 0 0,0 1-1,1-1 1,-1 1 0,1-1-1,-1 1 1,1-1 0,-1 1 0,1-1-1,0 1 1,-1-1 0,1 1-1,0 0 1,-1-1 0,1 1 0,0 0-1,-1-1 1,1 2 0,-8 20 27,0 0 1,-5 30-1,5-9 49,-5 87 0,11-102-66,0 14 46,-4 218 20,6-200-40,1 254 12,0-251-32,13 238 6,-7-245-12,21 66-1,15-12-9,-43-110-4,2 5 1,0 0 0,0 0 0,1 0 0,0-1 0,0 1 0,5 4 0,-8-9-1,72 85 6,12-8-3,-84-77-3,6 5 2,1 0-1,-1 0 1,13 7 0,193 86 8,-206-95-7,1-1-1,-1 0 1,1-1-1,-1 0 1,10 1-1,-16-2-2,140 13 19,18-13-7,-88-4 29,323-38 51,-308 31 95,344-50 93,-346 51 1,296-11 122,-314 22-102,191 27 120,-251-27-382,0-1 0,-1 1 0,1 0 0,-1 1 1,1-1-1,5 4 0,7 2 52,-1 2 0,21 12 0,-29-14-71,-1-1 0,1 1 0,-1 0 0,9 12 0,-15-18-6,0 0 0,0 0 0,0 0 1,-1 0-1,1 0 0,0 0 0,-1 0 0,1 1 0,-1-1 1,1 0-1,-1 0 0,1 0 0,-1 1 0,0-1 0,1 2 1,0 9-200,0-1 0,-1 1 0,0 0 0,0-1 0,-2 1 0,-3 20 0,-9 21-7648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4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6552,'-17'59'81,"-25"78"71,32-97 176,-51 243 139,49-212-127,-51 342 116,48-319-215,-73 410 82,70-406-182,-58 339 50,65-363-110,-28 255-1081,24-169-4513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8608,'3'0'11,"0"1"1,-1-1 0,1 1-1,0 0 1,-1 0-1,1 0 1,-1 1 0,0-1-1,1 1 1,-1-1-1,0 1 1,0 0-1,0-1 1,0 1 0,0 0-1,0 1 1,-1-1-1,3 3 1,0 4 36,1 0 0,-2 0 1,6 20-1,11 25 60,-1-17-1,37 56-1,-47-81-99,-7-8-3,0-1 0,1 1 0,0-1 0,0 1 0,0-1 0,0 0 0,1 0 0,3 2 0,52 34 41,-54-37-38,-1 0 0,0-1 0,1 1 0,-1-1 0,1 0 0,0 0 0,-1-1 0,1 1 0,0-1-1,-1 0 1,8-1 0,-4 0 5,-4 1-2,0-1 0,-1 1 0,1-1-1,0 0 1,0 0 0,-1-1 0,1 1 0,-1-1 0,1 0 0,-1 1-1,0-2 1,0 1 0,1 0 0,-2-1 0,6-3 0,-5 2 1,5-6 63,-3-1-50,0 1 1,-1-1 0,-1 0-1,0 0 1,0 0-1,-1-1 1,-1 1 0,0-1-1,0 1 1,-2-16-1,1 10-9,0 11-3,0 0 1,-1 0-1,0 0 0,0 1 1,0-1-1,0 0 0,-5-10 1,3 7 16,0-1-14,0 0 1,-1 0 0,0 1-1,-1-1 1,0 1-1,0 0 1,-1 1-1,-12-16 1,-29-20 72,38 40-40,-1 5-35,0 1 1,0 0-1,0 0 1,-18 7-1,27-9-12,-18 9 27,-5 8-14,1 1 0,-22 23-1,29-21 2,-47 95 10,55-93-11,4 4-5,-3 52 0,11-59 6,1-4-8,1-1-1,1 1 1,1-1-1,0-1 1,0 0-1,1 0 1,12 12-1,-13-17-3,-6-5-1,1-1 1,0 1-1,0-1 0,0 0 1,0 0-1,0 0 1,0 0-1,1-1 0,6 3 1,74 24 35,-64-25 36,-10-2-47,2-1-12,-1 0 0,0 0 0,0-1-1,0 0 1,0-1 0,-1 0-1,1 0 1,20-9 0,77-38 67,-88 36-28,75-81 18,-76 69-31,57-126 23,-64 117-16,36-155 87,-45 171-105,4-18 23,13-39 0,-18 68-38,0 0-1,-1 0 1,0-1 0,0-8 0,0 12-8,-1 1 0,0 0 1,-1 0-1,1-1 0,-1 1 0,1 0 0,-1 0 0,0 0 1,0-1-1,0 1 0,-1 0 0,1 1 0,-4-7 0,4 9-3,1-1 1,-1 0-1,0 1 0,1-1 0,-1 0 0,0 1 0,1-1 0,-1 1 1,0 0-1,0-1 0,0 1 0,1-1 0,-1 1 0,0 0 0,0 0 1,-1-1-1,-23 3 75,20 1-58,-5 6 0,10-9-20,0 0-1,0 0 0,0 0 1,0 0-1,-1 0 0,1 0 0,0 0 1,0 0-1,0 0 0,0 0 1,0 1-1,0-1 0,0 0 1,0 0-1,0 0 0,0 0 0,0 0 1,-1 0-1,1 0 0,0 1 1,0-1-1,0 0 0,0 0 1,0 0-1,0 0 0,0 0 0,0 1 1,0-1-1,0 0 0,0 0 1,0 0-1,0 0 0,0 0 1,0 0-1,1 1 0,-1-1 1,0 0-1,0 0 0,0 0 0,0 0 1,0 0-1,0 0 0,0 0 1,0 0-1,0 1 0,0-1 1,0 0-1,1 0 0,-1 0 0,0 0 1,0 0-1,0 0 0,0 0 1,0 0-1,0 0 0,1 0 1,18 20 12,22 15-9,13 0 1,-2-7-3,4-1-2,5 2 0,-7 0 0,-15-4 0,-10 3 0,-3 12 0,-21-32 0,-1 0 0,-1 0 0,5 13 0,-7-15 0,1 1 0,-1-1 0,0 1 0,-1-1 0,0 10 0,-8 36 0,-8 4 1,-2-3 4,4-11-3,5-10-2,8-29 0,1 0 0,0 0 0,0 0 0,0 0 0,0-1 0,0 1 0,1 5 0,0-6 0,0 1 0,1 0 0,-1 0 0,0 0 0,1-1 0,-1 1 0,3 2 0,20 18 0,-8-13-1,0-2 1,1 0 0,23 8-1,-20-10 0,0 0 0,1-1-1,-1-2 1,23 2 0,-21-2-1,15 1-93,0-1 0,46-2 0,-39-2-1054,51 1-5991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4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41 9592,'-24'-23'4,"13"16"17,-3 4-12,1 0 0,-1 1-1,1 1 1,-21-1 0,10 6 59,-47 17 4,-26 17-57,-106 54-21,167-74-19,-106 70-12,123-71-23,13-10 49,0 2 0,0-1 0,1 0 0,0 1 1,0 0-1,1 1 0,-3 10 0,6-19 8,1 0 0,0-1-1,0 1 1,0 0 0,0-1 0,0 1 0,0 0 0,0-1-1,0 1 1,0 0 0,0 0 0,0-1 0,0 1-1,0 0 1,1-1 0,-1 1 0,0 0 0,0-1-1,1 1 1,-1 0 0,0-1 0,2 2 0,9 14-18,0-1 1,2 0-1,0 0 1,20 17-1,-5-11-51,146 97-23,-136-93 29,-1-2 27,143 98-66,-60-21 34,-118-99 68,-1 0 1,0 0-1,0 0 1,0 0-1,0 0 1,0 1-1,0-1 1,0 0-1,0 1 0,-1-1 1,1 1-1,0 1 1,2 4-2,-2 1 0,1-1 0,-1 1 1,0-1-1,0 1 0,-1-1 0,0 1 1,0-1-1,-1 1 0,-2 12 0,2-19 4,1 0 0,0 1-1,-1-1 1,1 0-1,-1 0 1,1 0-1,-1 1 1,0-1-1,1 0 1,-1 0 0,0 0-1,0 0 1,0 0-1,-1 1 1,-7 7-2,0 1-1,-15 10 1,12-12 2,-1 0-1,0-1 1,-21 9 0,13-8 0,0-1 0,-23 5 0,16-7 0,-38 3 0,36-7 0,-32-2 0,38-1 0,-33-7 0,49 7-86,0 1 0,0-2 0,0 1 0,0-1 0,1-1 0,-1 1 0,1-1 0,0 0 0,0-1 0,1 0 0,-11-9 0,-16-18-5074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4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8432,'14'32'91,"-9"-20"8,0 0 1,-1 0 0,6 25-1,22 134 236,-26-127 66,13 187 140,-17-183-266,5 212 101,-5-207-168,0-22-114,3 46 90,16 85 1,1-41 36,-22-120-214,0 1 1,0 0-1,1 0 0,-1 0 1,0 0-1,1-1 0,-1 1 0,1 0 1,0 0-1,0-1 0,0 1 1,-1-1-1,2 1 0,-1 0 1,0-1-1,2 2 0,1 1 9,-3-2-15,0-1 0,0 0 0,1 0 0,-1 0 0,0 0-1,1 0 1,-1-1 0,1 1 0,-1 0 0,1-1 0,-1 1 0,1-1 0,-1 1 0,1-1 0,3 1 0,3-2-2,0 0 1,0-1 0,0 1 0,0-1-1,-1-1 1,1 0 0,-1 0 0,1 0 0,7-6-1,-8 5-3,15-10-29,87-106-31,-87 88-56,83-147-43,-85 144 71,76-98-21,-93 128 105,1 1 1,-1 0 0,1 0 0,0 0 0,0 0 0,1 1-1,-1 0 1,8-4 0,0-1-2,20-9 0,-32 17 9,0-1-1,1 1 1,-1 0-1,0 0 1,1 0 0,-1-1-1,1 1 1,-1 0-1,0 0 1,1 0-1,-1 0 1,1 0 0,-1 0-1,0 0 1,1 0-1,-1 0 1,1 0 0,-1 0-1,0 0 1,1 0-1,-1 0 1,1 0-1,-1 0 1,0 1 0,1-1-1,-1 0 1,1 0-1,0 1 1,32 18-8,-21-11 8,-1 1-1,19 19 1,-15-8 0,0 0 1,-1 1-1,-1 0 0,-1 1 1,9 24-1,29 71 27,-13-40-20,-21-52 14,11 6-2,35 30-1,-61-60-15,0 1 0,1-1 0,-1 0-1,0 0 1,1-1 0,-1 1 0,1 0 0,-1 0-1,1-1 1,-1 1 0,3 0 0,13 3 5,-1-2 0,1 1 0,-1-2 1,21 0-1,-35-1-7,0 0 0,0 0-1,0-1 1,0 1 0,0-1 0,0 1 0,0-1-1,0 0 1,2-1 0,55-27 11,-40 18-11,-1-1 0,18-15 0,-13 5-2,-1-1 1,-1 0 0,35-53-1,-37 44-5,-1-1 0,7-11-14,20-51-1,-41 86 15,-1 0 0,0 0 0,-1-1 0,0 1 0,0 0-1,0-20 1,-2 29 5,0 0 0,0 0-1,0-1 1,0 1 0,0 0 0,0-1-1,0 1 1,0 0 0,0-1-1,0 1 1,0 0 0,0-1-1,0 1 1,0 0 0,0 0 0,0-1-1,-1 1 1,1 0 0,0-1-1,0 1 1,0 0 0,0 0 0,-1-1-1,1 1 1,0 0 0,0 0-1,-1 0 1,1-1 0,0 1-1,0 0 1,-1 0 0,1 0 0,0 0-1,-1 0 1,-3-2-3,0 1-1,0 0 1,0 0 0,0 1 0,0 0-1,0-1 1,0 1 0,-1 0-1,1 1 1,0-1 0,0 1 0,0 0-1,-5 2 1,8-3 1,0 0-1,-1 0 1,1 1-1,0-1 1,0 1-1,0-1 1,0 1-1,0-1 1,0 1-1,0 0 1,0 0-1,0-1 1,0 1-1,-1 2 1,-21 23-30,-39 55-1,46-50-12,-38 155-20,53-181 59,0 0-1,0 1 0,0-1 0,1 0 0,0 7 1,1 12-17,5 37 1,-2-43 17,1 0 0,8 22 1,-13-40 5,1 2-4,0 1 1,0-1-1,0 0 1,0 0-1,0 0 1,0 0-1,1 0 1,-1 0-1,1 0 1,2 3-1,-4-5 4,13 15-17,30 24-1,-22-24 12,30 16 0,-51-31 6,3 2-3,1 0-1,-1 0 0,1 0 1,0-1-1,0 1 1,6 0-1,30 7-5,0-2-1,49 1 1,-86-8 7,1 0 0,-1 0 0,1 0 0,-1-1 0,1 1 1,6-3-1,21-7-5,-1-1 1,36-19 0,-64 29 5,0 0 0,-1 0 0,1 0 0,-1 0 0,0 0 0,1 0 0,-1 0 0,0-1 0,1 1 0,-1 0 0,1-3 0,30-45-7,-27 40 8,-1-1 0,-1 1-1,1-1 1,-1 0 0,2-14 0,-4 12 0,0-1 0,0 1 0,-1 0 0,-4-24 0,0 14 0,0 1 0,-13-31 0,7 25 0,-22-41 0,21 50 0,0-1 1,-23-25-1,23 32 1,0 1 0,-1 1 0,0 0 0,-1 1 0,0 0 0,0 1 0,-1 1 0,-17-8 0,28 14 1,0 0 0,0 0 0,1 0 0,-1 0 0,0 0 0,-6 0 0,-14 0 2,0 1 0,0 1 1,-40 6-1,61-7-3,0 1-1,0-1 1,0 1-1,0 0 1,0-1 0,1 1-1,-1 0 1,0 0-1,0 0 1,-2 2 0,-14 11 0,1 2 1,1-1 0,-26 33-1,40-45-1,1-1-1,-1 0 0,1 1 1,-1-1-1,1 1 0,0-1 1,-2 6-1,-3 14 0,1 1 0,0 0 0,-1 31 0,6-53 0,0 1 1,0-1-1,0 0 0,0 0 0,0 0 1,0 1-1,1-1 0,-1 0 1,0 0-1,1 0 0,-1 1 1,0-1-1,1 0 0,0 0 0,-1 0 1,2 2-1,7 9-1,1 0 0,0-1 0,0 0 0,1 0 0,23 16 0,-10-15-11,17-1-5,57 9 1,-68-19-75,116-17-41,-118 9-7,-13 2 81,8-3 11,-1-1 1,0-2 0,-1 0 0,28-18 0,87-63-86,-56 34 27,-60 43 92,42-37-6,-41 31-19,24-28 4,-3-5 29,-39 49 6,1-1 0,-2 0 0,1 0 0,0 0 0,-1 0 0,2-10 0,-3 11 0,-1 0 0,1 0 0,-1 0 0,0 0 1,-1 0-1,1 0 0,-3-8 0,0 3 6,-1-1 0,-1 1 0,0 1 0,0-1-1,-1 1 1,0-1 0,-1 2 0,0-1 0,0 1 0,-1 0 0,-14-12 0,18 17 35,3-1 14,0 4-53,1 0-1,0 0 0,0 0 0,0 0 1,0 0-1,0 0 0,0 0 0,-1 0 1,1 0-1,0 0 0,0 0 0,0 0 0,0 0 1,0-1-1,0 1 0,0 0 0,0 0 1,-1 0-1,1 0 0,0 0 0,0 0 1,0 0-1,0-1 0,0 1 0,0 0 0,0 0 1,0 0-1,0 0 0,0 0 0,0 0 1,0-1-1,0 1 0,0 0 0,0 0 0,0 0 1,0 0-1,0 0 0,0-1 0,0 1 1,0 0-1,0 0 0,0 0 0,0 0 1,0 0-1,0 0 0,0 0 0,1-1 0,-1 1 1,0 0-1,0 0 0,0 0 0,0 0 1,0 0-1,0 0 0,0 0 0,0 0 0,1-1 1,17 9 51,51 26 54,59 32-9,24 27 18,-130-78-108,7 6 26,8 15-12,43 55 1,-77-88-19,0 0 0,-1 1-1,0-1 1,0 1 0,0 0 0,1 4 0,7 20 4,-1 0 1,-2 0 0,4 35-1,-11-37 6,-4 7 1,-3-1 0,-11 36 0,16-60-13,0 18 15,6-22-9,0-2-7,-1-1 0,1 0 0,-1 0-1,1 0 1,0 0 0,5 0 0,3 0 0,1-1 0,0-1-1,14-2 1,-6 0 1,1-1 0,20-8-1,-24 6 0,1-2 0,30-17 0,-31 15 0,-1-2 1,0 0-1,16-15 0,-10 4 0,34-43 0,17-39-1,-7-8 0,-7-1 0,-7-2 0,-37 77 0,11-47 0,-18 45 0,6-53 0,-11 55 0,-3-50 0,-2 58 0,-9-43 0,-8-2 0,0 26 0,2 20 0,15 30 0,1-1 0,-1 0 0,1 0 0,-1 1 0,0-1 0,1 0 0,-1 1 0,0-1 0,0 1 0,1-1 0,-1 1 0,0-1 0,0 1 0,0 0 0,0-1 0,0 1 0,1 0 0,-1 0 0,0-1 0,-1 1 0,0 1 0,0-1 0,0 0 0,0 1 0,1 0 0,-1 0 0,0-1 0,1 1 0,-1 0-1,0 0 1,1 0 0,-1 1 0,1-1 0,0 0 0,-2 3 0,-16 19 1,17-19 0,-9 13 7,-36 118 12,40-99 7,-11 174 10,19-166-10,40 163 9,-28-167-16,83 159 6,-73-160-11,100 161 24,-112-184-70,-2-4-375,-1 1 0,8 16-1,-24-45-5919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4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9504,'0'0'0,"40"0"0,60 4 16,31 2 8,7 3-24,18-1 8,15 2-8,0-23-32,0-37 32,-3-2-6664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4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10488,'30'17'-1,"-2"1"0,43 35 0,-20-14 6,-2-7 15,-47-31-12,0 0-1,0 1 0,0-1 1,0 1-1,-1-1 0,1 1 1,-1-1-1,1 1 0,1 2 1,21 31 49,32 62 0,-54-93-34,0 1-1,0-1 0,0 1 0,-1 0 0,2 8 1,8 51 69,2 72 0,-16-92 29,-38 215 48,28-203-75,-49 225 31,53-226-58,-9 208 29,17-254-76,2 0 0,-1 0 0,3 12 0,48 198 96,-49-214-102,-1-1 0,1 1 0,0 0 1,0-1-1,1 1 0,2 4 1,10 14 35,25 32 0,-26-40-38,1 1 1,19 13-1,-34-29-12,3 3 13,0-1-1,1 1 1,-1-1-1,0 0 1,1 0-1,4 2 1,31 12 52,63 18-1,-100-34-53,1 1-1,-1-1 1,0 1-1,1-1 1,-1 0-1,1 0 1,-1 0-1,5 0 1,7-3 8,-1 1 1,1-2-1,-1 0 1,1-1-1,-1 0 1,12-7-1,-23 11-12,0 0 0,-1 0 1,1 0-1,-1 0 0,1-1 0,-1 1 1,0 0-1,0-1 0,1 1 0,-1-1 0,1-1 1,13-22 20,-1-1 1,0 0 0,9-30-1,-15 22 27,8-150 24,-19 146-38,-46-151 20,48 184-55,-1 0-1,0 1 1,0-1-1,-1 1 1,-4-9 0,7 13-6,-61-85 33,-17 2-21,42 52 15,19 16-18,-27-19 7,-1 2 0,-75-42 0,99 63-5,-8-5 4,-1 0-1,-59-20 1,17 17 11,65 17-12,0-1 0,13 0-4,38-7-4,50-7-3,32-7 2,21-5-3,4-2-2,-9-6 0,-9-5 0,-17-1 0,70-33-8,-180 73 9,7 0-6,-13 4 5,0 0-1,0 0 1,0 0 0,0 0 0,0 0-1,-1 0 1,1 0 0,0 0 0,-1 0-1,1 0 1,-1 0 0,1 0 0,-1 0-1,1 0 1,-1 0 0,-1 1 0,-2 7-1,-25 32-13,-58 75 1,70-88-7,-4 21 5,-17 66 0,37-110 11,0-1-1,0 1 1,1 0-1,-1 0 1,1 6 0,2 34-16,13 76 0,-15-118 15,1 0 0,0 0 0,0 0 0,0 0 0,0 0 0,0-1 0,3 5 0,5 8-5,2-1 0,-1 0 1,2 0-1,0-1 1,16 13-1,-7-14-36,4-4 24,1-2 0,43 6 0,-44-13-24,-1-5 24,1-2 1,39-17 0,-62 24 17,0 0 0,0 0 0,0 0 0,0 0 0,-1 0 0,1-1 0,-1 1 0,1-1 0,2-2 0,20-27-22,32-52 0,-44 54 6,20-132-7,-30 127 14,-16-126-6,7 131 7,-45-106 0,40 112 0,-5 1 7,-35-36-1,51 57 6,0 0 0,0 0-1,1 1 1,-1-1 0,0 0-1,0 1 1,0-1-1,0 1 1,0-1 0,0 1-1,0-1 1,0 1 0,0 0-1,-1-1 1,-3 0 0,0 0 0,0 0-1,-1 0 1,1 1 0,-8 0 0,8 0 0,0 1 0,0 0 0,0 1 0,-1-1 0,1 1 0,0 0 0,-8 5 0,5-3 0,1 1 0,-1 1 0,1-1 0,-7 8 0,7-6 0,1 0 0,0 1 0,-9 13 0,12-16-1,0 0 1,1 1 0,0-1-1,0 1 1,0 0-1,0 0 1,1 0 0,0 0-1,0 0 1,0 11 0,1-17-1,0 1 0,0-1 0,0 1 1,0-1-1,1 1 0,-1-1 0,0 1 0,0-1 1,0 1-1,0-1 0,0 0 0,1 1 1,-1-1-1,0 1 0,0-1 0,1 1 0,-1-1 1,0 0-1,1 1 0,-1-1 0,0 0 1,1 1-1,0-1 0,68 59-42,-50-47-82,9 1-674,51 16-1,-25-13-6466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153 553 7984,'2'-2'88,"4"-2"25,-3 3-78,-1-1-1,0 1 1,1 0-1,-1 0 1,1 0-1,-1 1 1,1-1-1,0 1 1,-1-1-1,1 1 1,0 0-1,4 0 1,18-1 267,-9-1-203,22-2 175,56-12-1,-52 2-202,-27 5 116,-3-1-124,-1-1 0,0-1 0,13-17 0,-17 12 78,-4-2-91,-2-1-1,0 1 1,-2-21 0,-4 17 70,-8-12-39,-31-53 0,27 65 14,-15-6-28,-51-38-1,57 54 8,-93-22 24,98 34-43,10 3-42,-1 0 1,1 0-1,0 2 0,0-1 1,-20 10-1,19-1 35,5-1-36,1 1 0,0 0 0,1 1 0,0-1 0,-2 15 0,6-25-7,1 1 1,-1-1-1,1 0 0,0 0 1,0 0-1,0 0 0,0 0 1,1 4-1,6 30 31,22 68 0,-28-100-28,1 0 0,-1 0 0,1-1 0,0 1 0,5 6 0,7 10 18,26 30 0,-21-31-16,30 23 0,-18-19 38,150 96 72,-79-41-49,-98-75-63,0 1 0,0-1 1,0 1-1,0 0 0,-1 0 1,0 0-1,0 1 1,4 7-1,2 4 3,17 32 4,-23-43-9,0 0 1,-1 1-1,1-1 1,-1 0-1,-1 1 1,1 0-1,1 10 1,0 2 1,0-4-3,5 34 14,-4 80 25,0-106-40,3-8 1,-7-13-5,1-1 0,0 1 1,-1-1-1,1 1 0,0-1 0,0 1 0,-1-1 0,1 1 0,0-1 0,0 0 0,0 1 0,-1-1 0,1 0 0,0 0 0,0 0 0,0 0 0,0 1 1,1-1-1,7-2-35,0 1-1,0-1 1,-1-1 0,1 1 0,-1-1 0,0-1 0,1 0 0,9-6 0,-2 1-1081,51-25-6044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9416,'1'2'6,"1"0"1,-1 0 0,1 0 0,-1 0 0,0 0-1,0 0 1,0 0 0,0 1 0,0-1 0,0 0-1,-1 0 1,1 1 0,-1-1 0,0 0-1,1 1 1,-1-1 0,0 3 0,1 3 16,15 107 181,28 132 444,-34-199-381,64 326 537,-59-277-731,-11-61 74,0-8-74,0 2-31,-1 1 0,-1 41 1,-2-66-161,0-3 20,0 0 0,0 1 1,0-1-1,-1 0 0,1 0 1,-1 1-1,0-1 0,0 0 0,0 0 1,0 0-1,-1 0 0,-3 6 1,-5 7-6963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1 649 7896,'1'-20'0,"8"-17"0,2 11-12,1 1 0,1-1 1,1 2-1,22-29 0,-26 41 43,0 0-1,0 1 1,2 0 0,21-17-1,-33 28-24,1 0-1,-1 0 0,0 0 1,0 0-1,0 0 0,0-1 1,0 1-1,0 0 0,1 0 0,-1 0 1,0 0-1,0 0 0,0 0 1,0 0-1,1 0 0,-1 0 1,0 0-1,0 0 0,0 0 0,0 0 1,1 0-1,-1 0 0,0 0 1,0 0-1,0 0 0,0 0 1,1 0-1,-1 0 0,0 0 1,0 0-1,0 0 0,0 0 0,0 1 1,1-1-1,-1 0 0,0 0 1,0 0-1,0 0 0,0 0 1,0 0-1,0 1 0,0-1 0,1 0 1,51 46 352,-38-31 37,-7-5-219,-1-3-103,-1 0 1,0 1-1,0 0 1,0 0-1,-1 0 1,0 1-1,-1-1 1,1 1-1,2 17 1,-4-16 74,0-4-101,-1 1 1,0-1 0,0 1-1,0-1 1,-1 1 0,0 0-1,-1-1 1,1 1-1,-1-1 1,-3 10 0,1-7 18,-1 0 0,0-1 1,-7 12-1,10-19-56,1-1 0,-1 1 0,1-1 0,-1 1 0,0 0 0,1-1 0,-1 0 0,0 1 0,1-1 0,-1 1 0,0-1 0,0 0 0,1 1 0,-1-1 0,0 0 0,0 0 0,1 0 1,-1 0-1,0 0 0,0 0 0,0 0 0,0 0 0,1 0 0,-1 0 0,0 0 0,-1-1 0,-14-6 7,16 7-8,-5-8 45,3 2-47,1-1 0,0 0 1,0 1-1,1-1 1,0 0-1,0 0 0,0 0 1,1 0-1,0 1 1,4-14-1,7-37 12,11-24-15,-2 26-5,36-67 0,-36 88-4,-21 34 5,65-77-1,9 12-2,-74 65 3,31-20-12,10-1 7,58-18-1,-98 38 6,1 0-1,0 1 1,-1 0-1,1-1 1,0 1-1,0 0 0,-1 0 1,1 0-1,0 0 1,0 0-1,2 0 1,15 4-2,0 0 0,0 1 1,29 13-1,-46-18 2,-1 1 1,1 0-1,-1 0 1,1 0-1,-1 0 1,0 0-1,1 0 1,-1 0-1,0 0 1,0 0-1,0 1 1,0-1-1,2 3 1,-3-4-1,9 13 1,0 0 1,0 0 0,7 18-1,-4-2 5,10 39 0,-12-22 48,15 210 31,-24-201 23,-3 284-1349,-1-146-5639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387 102 5296,'-5'1'193,"-2"-1"-96,2 0-55,1 1 0,-1 0-1,1-1 1,-1 1 0,1 1 0,-1-1 0,1 1-1,0 0 1,-1 0 0,1 0 0,0 0-1,-6 5 1,-81 64 474,70-50-168,-93 122 125,94-108-219,-2 17-86,-18 71 1,39-121-152,0 1 0,1 0-1,-1-1 1,1 1 0,-1 0 0,1 0 0,0-1-1,1 1 1,-1 4 0,0-7-17,2 12 43,0 1 0,0-1 0,8 21 0,-5-22-28,0 0 0,1-1 0,14 19 0,-20-29-15,1 2 13,1 0 0,-1 0-1,1 0 1,0 0 0,0 0 0,0 0 0,0 0-1,0-1 1,3 3 0,31 17 76,75 33 1,-108-53-78,1 1 1,0-1 0,0 0-1,0 0 1,0-1 0,0 1-1,5-1 1,-9 0-13,101 4 105,10-16-58,-105 11-26,0 0 0,0 0 0,1 0 1,-1-1-1,8-4 0,93-40 105,-8-13-76,-95 56-35,0 1 0,0-1 0,-1 0 0,1 0 0,-1 0 0,1-1 0,3-5 0,-7 9-15,23-27 60,21-35 0,-25 31-32,14-37 0,-33 68-28,3-4 20,-1-1 0,0 1 0,-1-1 0,1 1 1,-1-1-1,0 0 0,0-5 0,4-18 63,1-48-1,-7 53-63,0 0 1,-8-29-1,9 50-9,0-1 0,-1 0 0,1 1 0,-1-1 0,0 0 0,0 1 0,0-1 1,0 1-1,-1-1 0,1 1 0,-3-4 0,-9-14 53,-29-33-1,22 33-34,-32-24-1,52 44-27,-4-3 18,1 0 1,-1 1-1,1-1 0,-1 1 1,0 0-1,0 0 0,-4-1 1,-43-16 82,-81-17 0,128 35-82,0 1 0,0-1 0,0 1 1,0 0-1,0 0 0,-7 1 0,-24 4 42,0 2-1,-45 14 1,54-8 53,-8 13-42,-34 33 0,66-58-68,1 1 0,-1-1 0,1 1 0,0-1 0,0 1 0,0-1 1,-1 1-1,2 0 0,-3 3 0,-1 7 5,0 1 1,0-1-1,1 1 0,1 0 1,-1 24-1,2-36-9,1 0 1,0 0-1,0 0 1,1 1-1,-1-1 1,0 0-1,0 0 1,0 0-1,1 0 1,-1 0-1,1 0 1,-1 0-1,1 0 1,-1 0-1,1 0 1,1 1-1,11 16 3,0-2 0,2 0 0,24 21 0,-37-36-4,0 1-1,-1-1 1,1 0 0,0 1-1,1-1 1,-1 0 0,0 0-1,0 0 1,4 0 0,22 7-269,1-2-1,0-1 1,0-1 0,30-1 0,47 0-6403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7264,'59'-33'2,"-39"25"12,107-18 18,-101 25 48,0 6-41,0 1 1,37 13-1,-61-19-30,-1 1 0,1 0 0,-1-1-1,1 1 1,-1 0 0,1 0-1,-1 0 1,0 0 0,0 0 0,1 0-1,-1 0 1,2 3 0,13 18 37,-1 0 1,-1 0 0,21 47-1,-24-31 209,19 183 144,-29-172 42,-8 208 179,4-206-193,-15 208 526,5-126-9,-1-160-680,9 14-248,1-1 5,0 0 0,-2-26 0,-19-141 37,21 141-44,-2-60-1,3-18-10,15-9-3,15-13 0,12 8 0,-28 106 0,0 0 0,16-26 0,-17 36 0,0 0 0,25-27 0,-28 35 0,0 1 0,1 0 0,0 0 1,0 1-1,11-7 0,-11 10 1,-1-1-1,1 2 1,0-1 0,1 1 0,-1 0-1,0 1 1,0 0 0,1 0-1,-1 1 1,1 0 0,-1 1 0,10 1-1,4 4 14,-1 5-10,-1 1 1,-1 1 0,23 19-1,-39-30-2,-1 0 0,0 0 0,0 0 0,0 1-1,0-1 1,-1 0 0,3 5 0,6 9 4,-1 1 0,9 21 1,-9-9-4,7 32 0,-16-61-3,2 5 3,-1 0-1,0 0 1,-1 0-1,1 0 1,-1 9-1,-1 18 7,-4 34 1,0-37-8,-11 35 1,15-60-2,0 1 1,-1-1-1,1 1 0,-1-1 1,-4 7-1,-78 118 15,66-110-9,-22 14-1,4-7-4,34-24-67,0-1 1,0 0 0,0-1 0,-1 1 0,1 0 0,0 0-1,0-1 1,0 0 0,-1 1 0,1-1 0,0 0 0,-1 0-1,1 0 1,0 0 0,0-1 0,-1 1 0,1 0 0,0-1-1,0 0 1,-1 0 0,1 1 0,-4-4 0,-20-6-7316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7712,'52'-30'57,"26"-6"26,-68 35 17,-6 3-79,0 0 1,-1 0 0,0 1-1,1-1 1,-1 1 0,0 0 0,0 0-1,-1 0 1,1 0 0,-1 0-1,1 0 1,-1 1 0,0-1-1,0 1 1,-1 0 0,1 0-1,-1 0 1,0-1 0,2 6-1,2 13 90,0-1 0,1 24 0,-4-33-149,13 77 530,-9-64-424,14 51 44,-19-72-72,0-1 0,0 0 0,0 1 0,0-1 0,1 0 0,2 5 0,15 21 152,44 50 0,-62-77-170,1 0 0,-1-1 0,1 1-1,0-1 1,0 0 0,-1 1 0,1-1 0,0 0 0,0 0 0,2 0 0,22 9 63,0-2 0,1 0 0,36 4 0,-31-12 143,130-26 84,-158 25-284,0 0 0,0 0-1,0 0 1,-1-1 0,8-3 0,11-8 27,1-2 1,-2 0 0,32-30-1,-52 44-44,1-1-1,0 0 0,-1 1 1,1-1-1,-1 0 0,0 0 0,0 0 1,0 0-1,0 0 0,1-3 1,9-28 37,-1-1 1,7-41-1,-17 45 0,-6-9-15,-17-60-1,23 97-30,-1 0-1,0 0 0,0 0 1,1 0-1,-1 0 0,-1 0 1,1 1-1,0-1 0,0 0 1,-2-1-1,-11-12 4,-1 1 0,0 1-1,-1 1 1,-24-15 0,38 26-4,-1-1-1,1 1 1,-1 0 0,1 0 0,-1 0-1,1 0 1,-1 1 0,-4-1 0,-17-3 2,-29-2 0,36 6-2,-1 0 0,1 1-1,-32 7 1,33-4 0,0 0 0,1 1 0,-1 1 0,-22 12 0,25-10 0,0 0-1,1 1 1,0 0-1,0 1 1,-12 13-1,5 1 2,2 1-1,0 0 1,2 1-1,-24 54 1,37-75-1,0-1 0,0 1 0,0 0 0,1 0 1,-2 7-1,-5 40 5,-2 56 0,10-106-5,0-1 1,0 1 0,0 0-1,0 0 1,0 0-1,1-1 1,-1 1 0,1 0-1,-1 0 1,1-1 0,-1 1-1,3 3 1,0 3 3,2 0 0,-1 0 0,1 0 0,11 13 0,-8-13-1,1 0-1,1 0 0,17 11 1,-27-19-4,2 1 4,1 1 1,0 0-1,0-1 0,-1 0 1,1 0-1,0 1 1,0-2-1,5 2 1,194 30 49,-156-31-19,181-22 17,-219 20-45,-1 0-1,1-1 1,12-4 0,185-78 29,-167 62-15,130-113 12,-140 105-18,110-152 16,-89 117-25,5 2-3,-41 50 0,25-21-1,-31 29-1,-1 1-1,1-1 0,0 1 0,1 1 0,7-4 1,-8 5-1,1 0 0,0 0 0,-1 1 0,1 0 0,10 0 0,-4 1 0,-1 0 0,1 1 0,13 4 0,-12-2 0,0 1 0,28 12 0,-25-8 0,0 2 0,21 14 0,-24-14 0,-1 1 0,0 1 0,14 15 0,-14-11 0,-1 0 0,19 33 0,-17-23 0,16 41 0,2 30 1,-12-7 4,-9-15-2,0-9 2,-10-54-4,1 0 0,9 21 0,-8-26 0,-1-1-1,1 0 1,-1 0 0,2 0 0,-1 0 0,6 5-1,-6-7 1,1 0-1,0 0 0,-1-1 0,1 1 1,1-1-1,-1 0 0,0-1 1,7 3-1,-1-1 1,-1-1 0,1-1 0,-1 0 0,1-1-1,19 1 1,4-3 0,51-8 0,210-52-1477,-138 21-5904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80 3680,'22'-4'3,"-13"2"10,1 0-1,0 1 1,17 0-1,-25 1 95,-6 6 0,-63 89 563,58-82-580,1 0-1,0 1 1,1 0-1,1 1 1,0-1-1,-6 25 1,10 0-26,2-38-56,0 0 0,0 0 1,0-1-1,0 1 0,0 0 0,0 0 0,0-1 1,0 1-1,0 0 0,0-1 0,1 1 1,-1 0-1,0 0 0,1-1 0,-1 1 1,1 1-1,6 7 39,1 0 0,-1 0 1,17 14-1,-11-16 61,0-3-77,0-1 0,1 0 0,-1 0 0,0-2 0,1 0 1,0 0-1,-1-1 0,1-1 0,15-3 0,15-10 6,-38 12-13,0-1-1,0 0 0,0-1 1,0 1-1,0-1 0,-1 0 1,0 0-1,0-1 0,5-5 1,-2 2 6,-1-3 118,-3-2-91,0-1 0,-2 0 0,2-16 0,-6 12 171,-1 4-145,-1-1 0,-1 1 0,0 1 0,-1-1 0,0 1 0,-1 0 0,-14-20 0,0 5 148,-26-26-1,33 44 125,-7 1-108,-35-10 1,41 18 73,15 1-319,-4 1 29,1-1 0,-1 0 1,1 1-1,0 0 1,0 0-1,-1 0 1,1 0-1,0 0 0,0 1 1,0 0-1,0-1 1,0 1-1,-2 3 0,5-5-23,-1 0 0,1 0 0,0 0 0,0 0 0,0 1 0,0-1 0,-1 0 0,1 0 0,0 0 0,0 1 0,0-1 0,0 0 0,0 0 0,0 0 0,0 1 0,0-1 0,0 0 0,0 0 0,0 1 0,0-1-1,0 0 1,0 0 0,0 1 0,0-1 0,0 0 0,0 0 0,0 0 0,0 1 0,0-1 0,0 0 0,0 1 0,2 3 29,0 1 0,0 0 0,0 0 0,1-1-1,0 1 1,0-1 0,0 0 0,4 5 0,5-1 70,16 4-661,33 10 0,-5-4-5626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6104,'0'0'426,"5"-1"-52,21-8-63,42-12 431,-52 17-697,-9 2-7,-1 0 1,1 1-1,1 0 0,-1 1 0,10 0 1,93 0 202,-89 2-113,87 36 48,-87-25-88,-3 4-57,-2 1 1,0 0-1,20 30 0,-34-45-21,-1-1-1,1 1 0,-1-1 0,0 1 0,0 0 0,0-1 1,1 7-1,1 2 13,5 18 11,-2 0 0,-1 1-1,2 49 1,-5-58-4,0-2-13,-2-1 0,1 1 1,-2-1-1,0 1 0,-7 27 1,-15 31 47,16-67-23,-2-2-24,0-1-1,-1-1 1,1 0-1,-1 0 1,-1-1 0,1 0-1,-1-1 1,-19 5-1,-1-3 3,20-8 28,-4-7-14,-26-22 0,29 18 22,-43-82 29,46 72-17,-2-23 25,2-1 1,-5-89-1,15 58-55,4 47 58,4-2-50,2 1 1,19-37-1,-29 67-34,0-1 0,0 1 0,1 0 0,0-1 0,-1 1 0,1 0 0,3-3 0,92-75 118,-95 79-118,0-1-1,0 1 0,0 0 1,0 0-1,0 0 1,0 0-1,1 0 0,3 0 1,116-23 119,-98 24-35,-2 3-51,0 2 0,0 0 1,-1 2-1,0 0 0,0 1 0,25 15 0,-1 9-16,-28-16 27,-6-2-36,0 0 0,-1 1 1,-1 0-1,0 1 0,-1 0 0,10 27 1,12 27 30,40 95 58,-62-143-100,-5-13 2,1 0 0,-2 1 1,1-1-1,1 20 0,-2 87 97,-2-83-66,0-30 24,0-1-30,0 6 1,17-14 11,8-7-1475,3-1-5732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595 769 8248,'61'-77'8,"-32"38"-2,-25 34-5,-1 0-1,0 0 1,0 0-1,-1-1 1,3-7-1,-4 12 0,-1-1 1,0 1-1,0-1 1,0 1-1,0 0 0,0-1 1,-1 1-1,1-1 1,0 1-1,-1-1 0,1 1 1,-1 0-1,1-1 0,-1 1 1,1 0-1,-1 0 1,0-1-1,0 1 0,0 0 1,0 0-1,0 0 1,0 0-1,0 0 0,0 0 1,0 0-1,0 0 0,-1 1 1,1-1-1,0 0 1,-1 1-1,1-1 0,0 1 1,-1-1-1,1 1 1,0 0-1,-3-1 0,2 0 3,1 1 1,0 0 0,0-1-1,0 1 1,0 0 0,0 0-1,0 0 1,0 0 0,0-1-1,0 2 1,0-1 0,0 0-1,0 0 1,-1 0-1,0 1 1,-119 29 97,89-16 53,-153 97 92,146-82 69,-128 133 133,141-131-120,-54 86 117,79-117-432,1 1-1,-1 0 0,1-1 0,-1 1 1,1 0-1,0 0 0,-1-1 1,1 1-1,0 0 0,-1 0 0,1-1 1,0 1-1,0 0 0,0 0 1,-1 0-1,1 0 0,0-1 0,0 2 1,1 4 12,0 0 0,0 0 1,1 0-1,0 0 0,0-1 1,0 1-1,0 0 0,1-1 1,0 0-1,0 0 0,5 6 1,-8-11-19,1 1 0,-1 0 0,1 0 0,0 0 0,0 0 0,0-1 1,-1 1-1,1 0 0,0 0 0,0-1 0,0 1 0,0-1 0,0 1 1,0-1-1,0 1 0,2-1 0,15 6 26,1-2-1,-1 0 1,1-1-1,30 1 1,-19-6 27,121-25 16,-124 20-56,33-19 0,-45 18-19,-1-1 1,19-15 0,-20 15-3,-1-2 0,0 0 0,-1 0-1,0-1 1,-1 0 0,15-24 0,10-14-11,-33 46-1,1 10-18,32 68 20,-25-55 6,25 27 4,-28-39 1,0-1 0,0 0 0,1 0 0,-1 0 0,12 6 0,-5-7 0,-1 0 0,1 0 0,0-1 0,0-1 0,0 0 0,0-1 1,0-1-1,23 0 0,-35-1 0,33-3 8,159-47 9,-187 48-13,1-1 0,0-1-1,10-5 1,89-54 15,30-34-15,78-100-7,-186 162-9,84-146-1,-110 176 9,-1-1 0,1 1 0,-1-1 1,3-11-1,36-196-17,-38 173 1,-2-46 0,-1 70 18,-1 0 1,-6-25 0,7 38 1,0 1 0,-1-1 0,1 1 0,-1 0 0,0-1 0,0 1 0,0 0 0,0 0 0,0 0 0,0 0 0,0 0 0,-1 0 0,1 0 0,-1 0 0,1 0 0,-1 0 0,0 1 1,0-1-1,0 1 0,0-1 0,0 1 0,0 0 0,0 0 0,0 0 0,0 0 0,-1 0 0,-2 0 0,5 1 0,-1 0 0,1 0 1,0-1-1,-1 1 0,1 0 0,-1 0 0,1 0 1,-1 0-1,1 0 0,-1 1 0,1-1 0,0 0 1,-1 0-1,1 0 0,-1 0 0,1 0 1,0 1-1,-1-1 0,1 0 0,-1 0 0,1 0 1,0 1-1,-1-1 0,1 0 0,0 1 0,0-1 1,-1 0-1,1 1 0,0-1 0,0 0 0,-1 1 1,-13 16 2,1-1 1,1 2-1,1-1 1,-11 22-1,7-5 44,-54 160 26,67-187-56,0-1 1,0 1-1,1-1 0,-1 12 1,-6 218 102,12-187-40,48 185 30,-38-192-36,68 157 86,-71-171-840,13 55 0,-13-32-6480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11656,'0'0'0,"41"0"0,69-4 8,43 3 0,13 6 64,10 8 0,3 10-72,-19-23-8,-29-36 8,0-1-8376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2076 44 6904,'-1'-8'40,"-6"-27"142,7 35-179,0 0-1,0 0 1,0 0-1,0 0 1,0 0-1,0 1 1,0-1-1,0 0 1,0 0-1,0 0 1,0 0-1,-1 0 0,1 0 1,0 0-1,0 0 1,0 0-1,0 0 1,0 0-1,0 0 1,0 0-1,0 0 1,0 0-1,0 0 1,-1 0-1,1 0 0,0 0 1,0 0-1,0 0 1,0 0-1,0 0 1,0 0-1,0 0 1,0 0-1,0 0 1,0 0-1,-1 0 1,1 0-1,0 0 1,0 0-1,0 0 0,0 0 1,0 0-1,0 0 1,0-1-1,0 1 1,0 0-1,0 0 1,0 0-1,0 0 1,0 0-1,0 0 1,0 0-1,-1 0 0,1 0 1,0 0-1,0 0 1,0-1-1,0 1 1,-3 3 14,-1 0 1,1 1-1,-1-1 1,1 1 0,0 0-1,0 0 1,-4 8-1,-26 39 155,-96 108 1,95-118-106,-57 85-1,-7 24-47,54-81 9,-82 129 4,-14 23-23,80-125 6,-242 430 10,243-418-10,-233 412 13,238-424 0,-171 335 21,189-356 5,-109 299 42,136-348-86,-68 181 28,77-206-48,-9 19-224,0 0-1,-2-1 0,-13 19 1,-2-1-4586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2305 1 6728,'-1'4'41,"-5"18"-2,-16 23-31,-82 123-11,102-165 3,-28 41-13,-154 207-5,143-195 12,-71 97-1,-41 66 6,-11 40 1,1 21 1,-132 242 7,243-432 0,-206 320 11,210-335 1,-143 269 10,161-285 5,-116 213 60,51-88-34,76-149 6,-77 145 102,49-99-60,47-81-106,-1 0-1,1 1 1,0-1-1,0 0 1,0 0-1,0 1 1,0-1-1,-1 0 1,1 0-1,0 0 1,0 1-1,0-1 1,-1 0-1,1 0 1,0 0-1,0 0 0,0 1 1,-1-1-1,1 0 1,0 0-1,0 0 1,-1 0-1,1 0 1,0 0-1,0 0 1,-1 0-1,1 0 1,0 0-1,-1 0 1,1 0-1,0 0 1,0 0-1,-1 0 0,1 0 1,0 0-1,0 0 1,-1 0-1,1 0 1,0 0-1,0-1 1,-1 1-1,1 0 1,0 0-1,0 0 1,0 0-1,-1-1 1,1 1-1,0 0 1,0 0-1,-1-1 0,-6-10 26,-6-37-878,0-7-3476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7448,'0'0'32,"3"14"-6,15 71 188,13 81 38,-25-127-32,18 164 61,-22-162-193,2 181 32,-3-175-72,3 186 56,-11-66-13,6-144-86,1-12-1037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110 201 6008,'14'-23'0,"14"-22"0,-17 32 0,0 0 0,13-14 0,-12 17 0,0 0 1,24-16-1,-27 21 1,-1 0 0,1 1 0,0 0 0,0 0 0,14-2-1,-15 4 1,0 1-1,1 0 0,-1 0 0,0 1 0,1 0 1,10 2-1,-9 0 0,1 1 0,-1 0 1,1 1-1,-1 0 0,0 1 0,-1 0 1,1 1-1,-1 0 0,9 7 0,-16-12 2,0 0-1,-1 1 1,1-1-1,-1 0 1,0 1-1,1-1 1,-1 1-1,0-1 1,2 4-1,10 19 8,0 1-1,12 40 0,-24-62-6,0 0 0,0-1-1,-1 1 1,1 0 0,-1-1-1,0 1 1,0 4 0,-2 21 4,-1 0-1,-14 53 1,16-78-5,0-1 0,0 1 0,0-1 0,0 1 0,0 0-1,-1-1 1,1 0 0,-4 4 0,-10 15 5,-22 22 0,17-23-4,-42 30 0,-26 7 3,67-46-4,-39 15 0,45-21-1,0 0 0,-25 3 0,31-7 0,1 0 0,0 0 0,0-1 0,0-1 0,-8 0 0,9-1 0,1 1 0,0-1 0,-1 0 0,1 0 0,-8-5 0,9 4 0,-1 0 0,1-1 0,0 1 0,-8-8 0,-8-17 0,20 27 0,0-1 0,1 1 0,-1-1 0,0 1 0,1-1 0,0 1 0,-1-1 0,1 0 0,0 1 0,0-1 0,-1-2 0,2 2-40,0-1-1,0 1 1,-1 0 0,1 0-1,1 0 1,-1-1 0,0 1-1,0 0 1,1 1 0,-1-1-1,1 0 1,0 0 0,-1 1-1,1-1 1,0 1 0,4-3 0,15-11-3387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7624,'7'-13'-9,"-5"10"3,-1 1 0,0-1 0,1 1 0,-1 0 1,1 0-1,0 0 0,-1 0 0,1 0 0,0 0 1,0 0-1,3-1 0,89-60-69,-71 50 70,29-13-1,-24 14 4,70-30 1,133-26 3,-182 56 12,193-49 12,-196 49 28,-8 2-27,32-8 3,77-9 1,15 9-886,-88 13-3538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5472,'74'-1'41,"67"-7"52,98-5 433,-215 12-476,28 0 265,351-22 610,-297 15-841,-66 3 91,11-6-522,77-25 1,-40 4-4194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382 472 1352,'-3'7'5,"0"0"0,0 0 0,0-1-1,-1 1 1,-6 7 0,-8 15 11,10-17-13,6-8 0,-1 0 0,1 1 0,-1 0 0,1 0 0,0-1 0,1 1 0,-2 7 0,-23 110 24,4 72 2,19-152-24,-2 7 22,-19 353 152,21-281-145,2-75 74,-3 180 251,4-212-318,1 12 165,-1 0 1,-2 0 0,-5 30 0,7-56-194,0 1 0,0-1 0,-1 0 0,1 0 0,0 1 0,0-1 0,-1 0 0,1 0 0,0 0 0,-1 0 1,1 1-1,0-1 0,-1 0 0,1 0 0,0 0 0,0 0 0,-1 0 0,1 0 0,0 0 0,-1 0 0,1 0 0,0 0 0,-1 0 0,1 0 0,0 0 0,-1 0 0,1 0 1,0 0-1,-1-1 0,1 1 0,0 0 0,-1 0 0,1 0 0,0 0 0,0-1 0,-1 1 0,1 0 0,-1-1 0,1 1 5,-6-4 18,0-1 1,1 0 0,-1 0 0,1-1 0,0 0 0,1 1 0,-1-2 0,1 1 0,1 0 0,-1-1 0,-3-8 0,-1-2-327,-19-33-1930</inkml:trace>
  <inkml:trace contextRef="#ctx0" brushRef="#br0" timeOffset="1">29 75 4760,'2'-5'6,"1"0"1,-1-1-1,1 1 0,0 1 1,0-1-1,1 0 1,-1 1-1,1-1 0,0 1 1,0 0-1,0 0 1,1 1-1,0-1 0,6-3 1,-9 6 3,0 1 1,0-1-1,-1 0 0,1 1 1,0-1-1,0 1 0,0 0 1,0 0-1,0-1 0,0 1 1,0 1-1,0-1 0,4 1 1,6 0 11,2-2-8,-8 1 3,0 0-1,0 1 0,0-1 1,0 1-1,-1 0 0,11 3 1,14 5 44,36 17-1,-50-14-13,-1 7-28,0 0 1,17 32 0,-24-28-7,1 39 0,-8-41-11,-2 39-1,-1-44-1,0 0 0,-9 32 0,6-33 0,-1 0 0,0-1 0,-10 16 0,7-15 0,-1 0 0,-13 15 0,15-21 0,0 0 0,-1-1 0,-11 9 0,9-10-1,-1 0 0,1-1 1,-1-1-1,0 0 0,-1 0 0,1-1 1,-1-1-1,0 0 0,0-1 1,-19 1-1,-10-5 1,36 1 0,1 0 1,-1-1 0,0 0-1,0 0 1,1 0-1,-10-6 1,11 2 20,3-1-7,0 0-1,0-1 1,1 1-1,0 0 1,1-1-1,-1 1 1,1 0-1,4-14 1,0 7 22,0 0 0,1 0 0,0 1 1,13-21-1,57-66-575,-30 47-2714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4400,'9'9'6,"-6"-7"2,0 1-1,0 0 0,-1 0 1,1 0-1,-1 0 1,0 0-1,3 4 0,46 89 67,-38-65-67,-1 1 1,-2 0 0,9 46 0,-13-53-1,2 14 40,15 161 17,-20-159-24,25 298 117,-20-233-131,-6-65 47,2 153 119,1-58-493,-5-120-2726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7264,'14'-20'93,"2"1"0,23-23 1,-35 39 51,-4 3-137,1-1 0,-1 1 0,0 0 0,0-1 0,0 1 0,1 0 0,-1 0 0,0-1 0,1 1 0,-1 0 0,0 0 0,1-1 0,-1 1 0,0 0 0,1 0 0,-1 0 0,0 0 0,1 0-1,-1-1 1,0 1 0,1 0 0,-1 0 0,1 0 0,-1 0 0,0 0 0,1 0 0,-1 0 0,0 0 0,1 0 0,-1 1 0,1-1 0,2 8 16,0 1 0,-1-1 0,0 1 0,-1 0 0,1 0-1,-2 0 1,1 0 0,-2 15 0,1-10-11,1 23 54,-3 56 0,-3-19 11,5-12 30,11 88 1,-10-146-96,0 1-1,0-1 1,0 1 0,1-1-1,0 1 1,0-1-1,4 8 1,-2-6-3,-3-4-6,1 0 1,-1 0 0,1 0-1,0-1 1,-1 1 0,1-1-1,0 1 1,0-1 0,0 0 0,0 0-1,0 0 1,1 0 0,-1 0-1,0 0 1,0-1 0,1 1-1,-1-1 1,4 1 0,-3 0 0,8-2 29,0-4-22,0-1 0,0 1 1,18-14-1,-17 6 36,2-9-9,18-42-1,-27 42 36,9-107 38,-12 92 25,-6-70 0,3 84-101,-7-44 302,5 48-289,-6-26 28,8 42-56,0 0 0,0-1 1,0 1-1,0 0 0,-1 0 0,1 0 0,-1 0 0,0 1 0,0-1 0,0 0 0,0 1 0,0-1 0,0 1 0,-1 0 0,1-1 0,-1 1 0,0 1 1,0-1-1,1 0 0,-5-1 0,5 2-1,-4-2 38,1 1 0,-1-1 0,0 1 0,0 1 1,1-1-1,-13-1 0,7 2-17,8 0-74,-1 1-1,1 0 1,0 0-1,-1 0 1,1 1-1,0-1 1,-1 1-1,1 0 1,0 0-1,0 0 1,-1 0-1,1 0 1,0 1-1,0-1 1,1 1-1,-1 0 1,0 0-1,1 0 1,-1 0-1,1 1 1,-1-1-1,1 1 1,0-1-1,-3 6 1,-1 5-6687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8:5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1078 5832,'-12'-7'0,"-20"-9"0,26 11 0,-17-14-4,21 17 24,7 2 0,129 0 94,32-4 48,-85 1-33,260-27 320,-233 15-395,-63 8 67,174-29 42,-178 30-103,264-28 70,-271 31-126,51-9 23,85-20-831,-83 14-3369</inkml:trace>
  <inkml:trace contextRef="#ctx0" brushRef="#br0" timeOffset="1">2248 1 5296,'-1'2'81,"-2"4"20,3-4-84,-1-1-1,1 0 0,0 0 1,0 0-1,0 0 0,0 1 1,0-1-1,0 0 0,0 0 0,1 0 1,-1 1-1,0-1 0,1 0 1,-1 0-1,1 0 0,0 1 1,1 3 20,-1 1-23,1 0 1,1 0-1,-1 0 0,1 0 1,0-1-1,0 1 0,1-1 0,-1 0 1,1 0-1,0 0 0,1 0 0,-1-1 1,1 1-1,0-1 0,0-1 1,0 1-1,1-1 0,-1 0 0,1 0 1,0 0-1,0-1 0,0 0 1,6 2-1,51 12-5,69 0-691,-71-11-2765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366 145 5560,'-2'-80'58,"-3"53"-51,5 24 18,-1 1 1,0-1-1,0 0 0,0 1 1,0 0-1,0-1 0,0 1 1,-1 0-1,1-1 0,-1 1 1,0 0-1,1 0 0,-1 0 1,-3-2-1,5 4-19,0 0-1,-1 0 0,1 0 1,0 0-1,0 0 1,0-1-1,0 1 1,0 0-1,0 0 1,0 0-1,0 0 0,-1 0 1,1 0-1,0 0 1,0 0-1,0 0 1,0 0-1,0 0 1,0 0-1,-1 0 0,1 0 1,0 0-1,0 0 1,0 0-1,0 0 1,0 0-1,0 0 1,0 0-1,-1 0 0,1 0 1,0 1-1,0-1 1,0 0-1,0 0 1,0 0-1,0 0 1,0 0-1,0 0 0,0 0 1,-1 0-1,1 0 1,0 0-1,0 1 1,0-1-1,0 0 0,0 0 1,0 0-1,0 0 1,-30 45 372,23-28-84,-21 109 98,13 54 48,14-152-408,0 9 89,12 264 212,3-200-307,-7-61 14,40 302 68,-47-319-90,0 1 0,-1 0 0,-10 46 0,6-37 4,3-15-18,-6 24 30,3-27-25,0 0 0,-2 0 0,-9 15 0,6-18 11,2-6-15,1 0 0,-1-1 1,0 0-1,-1 0 0,1-1 1,-1 0-1,0-1 0,0 0 1,-17 4-1,-13-9-2,25-1-5,0-1 0,0 0 1,1-1-1,-1 0 0,1-1 0,-16-10 1,27 15-18,-1-5-1,3 5 19,0 1-1,0 0 1,-1-1 0,1 1 0,0 0 0,0-1 0,-1 1 0,1-1 0,0 1 0,0 0 0,0-1 0,0 1 0,0-1 0,0 1-1,0 0 1,0-1 0,0 1 0,0-1 0,0 1 0,0 0 0,0-1 0,0 1 0,0-1 0,0 1 0,0 0 0,0-1 0,1 1-1,-1-1 1,0 1 0,0 0 0,0-1 0,1 1 0,-1 0 0,0-1 0,0 1 0,1 0 0,-1-1 0,4-3-2,-1 1 1,0-1-1,1 1 1,0 0 0,0 0-1,0 0 1,0 1-1,0-1 1,0 1-1,6-2 1,51-16-28,-42 14 27,35-10 3,9-2 0,11 0 0,8 5 0,0 5 0,-17 4 0,-25 3 1,-9 1 73,56-8 0,-85 8-46,0-2 4,17-25-997,-10 11-4135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2 6552,'0'0'0,"28"-1"0,-4 6 8,-3 15-8,-11 35 8,-6 40-8,-4 7-8,0-16 8,0 1-4440</inkml:trace>
  <inkml:trace contextRef="#ctx0" brushRef="#br0" timeOffset="1">2372 1865 10848,'0'0'0,"-49"57"0,-90 106 24,-94 84 8,-109 70-32,-120 20 0,-113-4 0,4-3-7704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37 7000,'-1'-5'217,"-6"-16"44,3 15 158,-3 1 21,8 23 184,13 102-309,-11-91-297,16 202 196,-17-209-185,13 245 138,-12-174-135,-3-4 8,0-91-67,0 1 0,0-1 0,-1 1 0,1-1 0,0 1 1,-1 0-1,0-1 0,1 1 0,-1 0 0,0-1 0,-1 0 1,-2-6-780,-6-18-4914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8160,'0'0'0,"30"10"0,-8 0 8,-7 2-8,-7 6 8,-3 12-8,-13 20-32,-16 22 32,1 1-5632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8792,'145'-69'40,"-132"63"-23,1 0 1,0 2-1,15-4 1,-5 2-8,65-13-2,108-8-20,-157 24-48,-10 3 22,19-2-27,-1 3 0,52 8 1,35 5-1074,-70-9-3748</inkml:trace>
  <inkml:trace contextRef="#ctx0" brushRef="#br0" timeOffset="1">115 896 10224,'0'0'24,"72"-35"0,81-35-24,23-16 0,0 13 0,-10 3-480,-21 6 480,2 3-6864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8792,'0'3'64,"-1"64"313,-10 55-1,-18 68 244,18-132-565,4-10 165,-27 190 78,27-193-123,3-24-103,-35 184 288,36-190-421,-14 61 512,14-65-717,0 0-1,-1-1 1,0 1 0,-10 18 0,7-19-6754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11296,'0'0'0,"10"-17"112,6 8 8,6 9 152,4 17 8,6 25-264,-5 18 0,-14 22-16,0 0-8608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1333 11568,'235'-27'769,"-157"13"-666,-46 7 138,125-46 92,-124 39-139,143-66 62,-138 63-135,163-56 36,-162 62-123,54-10-1,5 3-26,84 2-1655,-87 11-6592</inkml:trace>
  <inkml:trace contextRef="#ctx0" brushRef="#br0" timeOffset="1.22">2217 32 9688,'18'-10'8,"-16"8"-3,1 0 0,0 1 1,0-1-1,0 1 0,0 0 1,0-1-1,0 1 0,5 0 1,3-2 15,0 1 1,0 0 0,16 0-1,-23 3 0,-1 0-1,0 0 0,-1 0 0,1 0 1,0 0-1,0 0 0,0 1 0,-1-1 1,1 1-1,0 0 0,-1 0 0,0 0 1,1 0-1,-1 0 0,0 0 0,3 4 1,-3-2 9,1-1 0,-1 0-1,0 1 1,0-1 0,0 1-1,0 0 1,-1-1 0,0 1-1,0 0 1,0 0 0,0 0-1,0 0 1,-1 0 0,1 8-1,-1-6-3,0-3-8,1 0 0,-1 1 0,0-1 0,0 0 0,-1 1 0,1-1 0,0 0 0,-1 0 0,0 1 0,-2 4 0,-2 7 11,-15 58 83,2 1-1323,12-46-5315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9328,'5'7'-4,"0"0"1,-1 0 0,0 0 0,0 1 0,-1 0-1,4 9 1,-2-5 2,-3-7-1,-1-1 0,1 1 0,-1-1 0,0 1 0,0 0 0,0 0 0,-1 7 0,9 157-12,-9-124 28,-6 213 12,4-204 28,-8 237 34,10-232 33,0-38-76,13 268 277,-7-241-239,19 202 452,-22-221-506,-2-16 16,0 0-1,-1 1 1,-2 19-1,0-7 37,-1-1 0,-1 1-1,-1-1 1,-15 40 0,20-63-122,-1-1 0,1 0 0,-1 0 0,0 0 0,1 1 0,-1-1 0,0 0 0,0 0 0,0 0 0,0 0 0,0-1 0,0 1 0,0 0 0,0 0 0,0-1 0,-1 1 0,1 0 0,0-1 0,0 1 0,-1-1 0,1 0 0,0 1 0,-1-1 0,1 0 0,0 0 0,-1 0 0,1 0 0,-2 0 0,-10 0-6639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8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8160,'0'11'1,"0"-9"79,3 11-3,5 6 37,6 37 125,10 95 0,-21-64 141,3 34-126,3-43 4,28 111 0,-31-169-232,-2-9 25,-1-1-1,2 1 1,7 14 0,-3-7 72,1 0 1,1 0-1,0-2 1,15 17-1,-3-14 131,31 20 0,-50-37-211,0 0-1,0-1 1,0 0 0,0 1-1,0-2 1,0 1-1,0 0 1,0-1-1,0 0 1,0 0-1,0 0 1,0 0 0,0-1-1,0 1 1,1-1-1,3-2 1,-1 2-39,-4 0 6,-1 1 0,1-1 0,-1 1 0,0-1 0,1 0-1,-1 0 1,1 0 0,-1 0 0,0-1 0,0 1 0,0-1 0,2-1-1,6-4 10,32-23-1463,-1-2-5849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10936,'0'0'0,"20"12"0,-6 3-16,-1 7 16,5 1-280,4 5 280,-1 1-7504</inkml:trace>
  <inkml:trace contextRef="#ctx0" brushRef="#br0" timeOffset="1">619 1110 11208,'0'0'0,"-7"17"0,-11 26 0,-14 44-136,-16 41 288,-22 19 8,-15 14-160,-19-10 0,-23-17 0,0 3-8064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10936,'3'10'249,"36"117"90,-30-94 81,-7-28-362,10 47 251,-2 0 0,3 58 0,-6-58-17,-2-15-190,-1-1-1,-2 1 0,-1-1 0,-6 58 1,-5-32-42,10-55-39,3 2-1646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0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 10400,'3'-1'-15,"4"0"12,-1 0 0,0 1 0,0 0 0,1 0 0,-1 0 0,0 1 0,1 0 0,9 3-1,-1 0-4,-1 1 0,15 6 0,-26-9 1,1 0 0,-1 0 1,0 0-1,0 0 0,0 0 0,0 0 1,0 1-1,-1 0 0,1-1 0,-1 1 1,1 0-1,-1 0 0,0 1 0,0-1 1,2 5-1,-3-5 3,1 8-8,-4 28 4,0-26 8,-1 0-1,-6 21 1,5-23 0,0-1 0,-1 1 0,0-1 0,-10 13 0,6-11 0,-1 0 0,0-1 0,-14 12 0,8-8-1,-2-1-1,1-1 1,-2-1 0,0 0 0,-22 10 0,-26 13-7,61-32-24,-1-2-1181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1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7536,'25'0'0,"20"0"0,12 3 0,4 2 1,90 12 270,-133-13-252,28 3 211,-31-6-125,-1 0 0,1-1-1,0 0 1,-1-2 0,1 1 0,-1-2 0,1 0-1,-1 0 1,21-9 0,49-28-913,-35 14-4665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1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10040,'1'-2'35,"0"0"1,1 0-1,-1 0 1,1 0-1,0 1 1,0-1-1,-1 0 0,1 1 1,0-1-1,1 1 1,-1-1-1,0 1 1,0 0-1,1 0 1,2-1-1,34-7 827,-30 8-726,22-6 201,1 2 0,53-2 0,143-21-17,-144 16-311,-51 9-520,0 1 0,51 4 0,-15 3-7189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1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9416,'35'8'29,"-25"-6"3,1 1 1,-1-1 0,18 1 0,135 1 180,-126-6 55,157-22 61,-154 16-314,169-56-4,-165 46-71,206-108-1218,-117 50-4748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1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23 156 11480,'3'-1'-7,"1"0"1,-1 1 0,1-1-1,-1 1 1,1 0-1,-1 0 1,1 1 0,0-1-1,-1 1 1,1-1 0,-1 1-1,4 2 1,-1 0-21,0 0 0,-1 1 0,1 0 0,9 9 1,2 1-3,41 32-45,33 15 3,-72-53-2,9-3 13,53 3 1,-57-12-94,9-7 34,45-21 0,-60 19-146,-10 6 137,1-2 29,0 1-1,-1-1 1,0-1 0,0 0 0,-1 0 0,-1 0 0,10-20 0,0-9-739,20-69 0,-35 102 659,-1-3 0,0 6 126,-3 6 38,-3 4 18,0 1 0,1 0 0,0 1 0,1-1 0,0 1 0,0-1 0,1 1 0,-4 16-1,1-9 10,-9 28 76,-15 65 1,23-76-57,-22 89 301,5-4-82,-11 59 10,30-139-66,-19 167 74,18-166-115,-37 126 56,32-140-75,-47 72 53,53-89-164,-1-1 0,0 0 1,-1 0-1,1-1 0,-1 1 0,0-1 0,-1-1 1,0 1-1,-9 4 0,7-4-5,2-1 4,1-1-1,-1 0 0,0-1 1,-1 0-1,1 0 0,0 0 1,-1-1-1,-15 2 0,13-3-9,0 0 1,0 0 0,0-1-1,0 0 1,0-1 0,0-1 0,0 1 0,0-2 0,-20-6 0,10-1-10,7 2 1,14 8-5,-1 0 0,1 0 1,-1-1-1,1 1 0,0 0 0,-1 0 0,1 0 0,0-1 0,-1 1 0,1 0 0,0 0 0,-1-1 0,1 1 0,0 0 0,0-1 0,-1 1 0,1 0 0,0-1 0,0 1 0,0-1 0,0 1 0,-1 0 0,1-1 1,0 1-1,0-1 0,0 1 0,0-1 0,1 0 0,0 0 0,0 0 0,0 0 0,0 0 0,0 0 0,0 0 0,0 0 0,0 0 0,0 0 0,0 1 0,1-1 0,1 0 0,32-13 1,-15 9 4,0 0-1,0 1 1,1 1-1,27-1 1,101-1 19,-29 5 62,-7 0 28,-30 5-39,136 3 483,-190-9-384,0-2-1,0-1 1,39-10 0,-62 12-169,-1 0 0,0 0 0,0 0 0,0-1 0,0 0-1,-1 0 1,1-1 0,-1 1 0,8-9 0,1 0-1122,20-15-5983</inkml:trace>
  <inkml:trace contextRef="#ctx0" brushRef="#br0" timeOffset="1">2009 22 11208,'0'0'0,"22"-3"96,0 6 8,-1 7 96,3 27 8,10 38-208,1-2 0,-11-28 0,0 1-8384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1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13088,'0'0'0,"-4"19"0,-2 28 432,-11 44 8,-13 43 376,-18 11 0,-18 2-792,-27-10 0,-39-17-24,1 4-11256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1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1918 330 4488,'-21'3'100,"-31"6"672,-104 42 1258,96-27-1675,-10 2-116,-98 21-1,-46 4-131,-40 14 129,230-60-220,11-2 25,0 1 1,-23 9-1,-150 74 438,113-53-223,30-14 54,-50 34 0,43-13-82,32-24-134,0 1 0,2 1 0,0 1 0,-15 23 0,23-28-74,3-7 5,1 0 1,0 0-1,-6 18 1,-8 32 84,-16 84 0,29-118-101,2-10 17,1 0-1,-1 25 0,5 197 163,-1-205-180,6 53 51,19 95 6,-18-143-17,-2-15-25,1 6-4,1-1 1,2 1-1,0-2 1,22 38-1,48 72 57,-42-76 6,50 61 1,-85-117-80,23 28 65,117 114 32,-113-120-33,119 83 26,-117-92-26,151 50 34,-144-56 7,274 57 195,-231-58-266,-50-8 70,137-14 47,-132 7-19,159-46 58,-158 38-59,-38 14-134,85-44 133,-59 26-106,25-21 1,-47 36-5,0-1 1,0 0-1,0 0 1,-1 0-1,5-6 1,111-173 177,-97 139-67,82-188 54,-84 183-47,79-231 63,-82 219-57,52-233 58,-60 238-57,5-219 63,-14 266-183,0 1 0,-1 0 0,0-1 0,-2-10 0,-27-102 112,-12 12-87,42 109-53,-21-40 128,-92-153 55,89 156-63,-94-137 46,94 142-51,-111-100 47,108 112-62,11 10-59,-18-11 20,-2 1 0,-52-20 0,-191-62 261,139 58-186,124 39-131,12 3-2,0 1 0,0 0-1,0 0 1,0 0 0,0 1 0,0-1 0,-1 1 0,-6 0-1,-29 4 10,1 2-1,1 1 1,-1 2-1,-43 16 1,57-15-6,-37 23 1,-13 15-4,1 12 2,3 12-4,-61 100-2,106-139-4,-116 125 1,112-129-8,-107 133 0,133-157 9,0 1 0,0 0 1,0 0-1,-2 7 0,-82 197-17,74-165 2,1 2 16,-72 259-80,60-192 70,16-68-22,-24 185-12,30-186 12,1 164-10,5-169 24,35 171-8,-26-170 10,29 50 3,-26-67 12,23 29-1,-38-53 4,3 4-2,-1-1-1,1 1 0,0-1 0,0 0 0,0 0 0,6 4 0,158 103-23,-129-92 12,161 60-6,-158-66 2,180 27-1,-172-34 12,199 2-2,-199-10 4,76-9 3,28-9 2,3-9 0,4-8 0,-6-13 0,-108 33 1,50-29 0,-53 22 1,46-36 1,37-44 0,67-108 5,-188 206-7,1 0 1,-1-1 0,6-10-1,45-91 6,-8-13-4,-33 71 5,15-80 4,-3-23-8,-8-4 1,-7-8-4,-10 6-1,-14 13 0,5 103 0,-13-43 0,10 55 0,-22-48 0,20 54 0,-1 0 0,-18-24 0,11 23 0,-36-39 0,-36-20 0,-11 8 0,3 10 0,10 9 0,3 8 0,-2 0 0,-3 4 0,-5 5 0,-36-4-4,62 23 2,45 14 0,-19-6 0,0 1-1,-52-9 0,80 22 3,1 0 0,-33 4 0,27 0 0,0 1 0,-25 7 0,-58 29 0,50-13 0,-91 64-1,139-87 0,1 1-1,-1 0 1,-9 11 0,-73 80-1,-2 26 1,91-122 1,-40 57-5,-196 277-3,181-260-26,-273 337-2048,145-192-8131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2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7712,'0'0'1241,"2"9"-969,9 46-96,-9-44-135,2 6-10,-1 0 1,0 1 0,-2-1 0,0 1 0,-2 19 0,-5 120 93,-4-33 22,-1-9-76,1 79 78,10-187-121,3 3-1191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10136,'63'-1'65,"65"-3"26,128-3 226,-45-3-209,-165 6-40,201-21 36,-195 19-16,-37 4-66,257-44 156,-44 3-1413,-104 23-5411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2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11656,'0'0'0,"12"0"0,14 0 32,18 13 8,12 19-40,7 10 8,10 8-8,-1 0-8328</inkml:trace>
  <inkml:trace contextRef="#ctx0" brushRef="#br0" timeOffset="1">191 763 12640,'0'0'0,"19"-15"0,32-4-120,52-4 120,27-4 0,8 7 0,1-1-248,-24-6 248,-2 2-8728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1015 11744,'0'0'0,"30"-8"0,48-12 104,42-12 0,41-3 56,10-7 8,-17-4-168,-12-20-24,-21-20 24,-3 1-8712</inkml:trace>
  <inkml:trace contextRef="#ctx0" brushRef="#br0" timeOffset="1">1225 0 8696,'37'153'313,"5"25"108,-33-140 93,41 169 132,-42-165-491,11 142 53,-17-153-193,4 6 11,-6-36-50,0-1 1,0 0-1,0 1 0,0-1 0,0 0 0,0 0 0,1 1 0,-1-1 0,0 0 0,0 0 0,0 1 1,0-1-1,1 0 0,-1 0 0,0 0 0,0 1 0,0-1 0,1 0 0,-1 0 0,0 0 0,0 0 1,1 1-1,-1-1 0,0 0 0,0 0 0,1 0 0,-1 0 0,0 0 0,0 0 0,1 0 0,-1 0 1,0 0-1,1 0 0,-1 0 0,0 0 0,0 0 0,1 0 0,-1 0 0,0 0 0,1 0 0,-1 0 1,0-1-1,0 1 0,1 0 0,-1 0 0,0 0 0,0 0 0,1 0 0,-1-1 0,0 1 0,0 0 0,0 0 1,1-1-1,12-7-6456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11744,'0'0'0,"3"-16"0,7 7-16,7 18 16,19 26-288,24 26 288,-7-6-696,-18-25 696,0-1-7584</inkml:trace>
  <inkml:trace contextRef="#ctx0" brushRef="#br0" timeOffset="1">607 1315 12376,'67'-24'-127,"49"-4"-2,66 4 44,-148 21 83,9-1 10,169-9 8,-172 11-9,160-31-1429,-95 9-5724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2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12640,'58'110'185,"-45"-86"-102,1 6 178,53 180 95,-57-159-169,24 209 58,-31-211-138,-6 176-1674,-5-118-6906</inkml:trace>
  <inkml:trace contextRef="#ctx0" brushRef="#br0" timeOffset="1">957 8 10136,'0'0'0,"12"-7"504,1 7-504,-8 13 0,8 9 0,0-2-7504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2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1461 0 13448,'0'0'0,"-35"74"0,-62 119 0,-52 88-680,-55 56 680,-70 17-1688,-77-14 1688,0 1-7832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3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1152 4488,'-7'-3'3,"-8"-2"78,1-1 1,0-1-1,0 0 0,-17-12 0,23 14 186,4 3 81,-6-2 6,6 3-52,-4 0-34,6 1-79,4-3-44,5-3-113,0 0-1,0 1 1,1 0-1,0 0 1,-1 1-1,12-5 0,43-19 4,-29 15 53,186-55 35,-163 53-63,112-25 0,32-5-36,-106 25 37,176-36 4,39-9-39,-171 37 35,242-48 4,20-6-38,-236 48 41,680-135 29,-673 140-42,704-88 26,-701 98-26,655-63 30,-673 68-10,214-12 4,-20 11-51,-221 11 33,164 1 4,-32 2-42,-170 1 25,104 2 4,-31 2-33,-113-3 21,97 2 13,-139-3-26,-19 4-1,-31 10-16,12-8 10,-198 15 6,165-17-12,-321 23 4,290-21-4,-458 33 7,427-29 7,-550 51 16,531-46-17,-586 82 11,585-74-4,-547 93 11,559-95-17,-502 72 19,514-76-7,-435 62 16,454-64-15,-346 43 24,371-48-10,-356 63 160,431-72-210,-1-1 1,1 0-1,0 1 1,-1-1 0,1 1-1,-1-1 1,1 1-1,0 0 1,-1-1 0,1 1-1,0 0 1,0 0-1,-3 2 1,4-3-6,0 0 0,0 0 1,0 1-1,0-1 0,0 0 0,0 0 1,0 0-1,0 0 0,0 1 0,1-1 1,-1 0-1,0 0 0,0 0 0,0 0 0,0 1 1,0-1-1,0 0 0,0 0 0,0 0 1,0 0-1,0 0 0,1 0 0,-1 1 1,0-1-1,0 0 0,0 0 0,0 0 0,0 0 1,1 0-1,-1 0 0,0 0 0,0 0 1,0 0-1,0 0 0,0 0 0,1 0 1,-1 0-1,0 0 0,0 0 0,19 2 41,180-17 3,-193 15-43,60-7 26,136-15-1,38-6-15,-121 13 16,241-34-1,45-8-15,-229 31 17,748-128 17,-734 121-10,775-112 20,-778 123-15,253-20 0,-31 10-24,-257 23 24,201-8 0,-26 5-24,-210 9 25,139 3 4,-31 5-25,-154-2 35,127 12 26,-176-10 8,-22-5-88,1 0-1,-1 0 1,0 0 0,0 0 0,0 0 0,0 0-1,1 0 1,-1 1 0,0-1 0,0 0 0,0 0-1,0 0 1,1 0 0,-1 0 0,0 1 0,0-1 0,0 0-1,0 0 1,0 0 0,0 0 0,0 1 0,0-1-1,1 0 1,-1 0 0,0 0 0,0 1 0,0-1-1,0 0 1,0 0 0,0 0 0,0 1 0,0-1 0,0 0-1,0 0 1,0 0 0,-1 1 0,1-1 0,0 0-1,-15 12 10,14-12-4,-23 6 49,-243 14 24,181-16-39,-186 6 0,-59-2-27,179-3 14,-690 37 7,662-30-20,-778 66 4,768-59-4,-265 39-1,25 5-8,267-37 10,-586 96 12,617-98-6,-160 31 4,32-3-15,168-32 11,42-8-10,-340 94 41,350-93-35,-196 70 63,223-77-75,11-5 2,1 0 0,-1 0 0,0 0 0,0 0 0,1 0 0,-1-1 0,0 1-1,0-1 1,0 1 0,0-1 0,-3 1 0,-3-1 84,20-6 18,193-55 31,-140 46-32,135-24 4,33-2-72,-120 23 47,218-32-1,34-2-55,-205 30 36,712-98 22,-694 94-41,671-107 23,-691 108-31,580-85 16,-603 93-16,173-15 0,-29 10-24,-181 16 24,114-1 0,-26 2-28,-127 3 8,120-1 12,-291 12-18,-50-4-12,-63 0-2,-69-2 0,-80-1 0,-64-1 0,-19 9 0,1 15 0,16 6 0,94-4-2,218-14-4,-167 27-1,26 4 3,176-26-8,-104 27 4,32-2 3,113-28-15,0 0 6,-113 37-36,149-47 33,3-1 5,0 0 1,1 1-1,0 0 0,0 1 1,-14 10-1,26-16 12,-1 0-1,1 0 1,0 0 0,0 0 0,0 0-1,0 0 1,0 0 0,0 0 0,0 0-1,0 0 1,0 0 0,-1 0 0,1 0-1,0 0 1,0 0 0,0 1-1,0-1 1,0 0 0,0 0 0,0 0-1,0 0 1,0 0 0,0 0 0,0 0-1,0 0 1,0 0 0,0 1 0,0-1-1,0 0 1,0 0 0,0 0 0,0 0-1,0 0 1,0 0 0,0 0-1,0 0 1,0 1 0,0-1 0,0 0-1,0 0 1,0 0 0,0 0 0,0 0-1,0 0 1,0 0 0,0 0 0,0 1-1,0-1 1,0 0 0,0 0 0,0 0-1,0 0 1,0 0 0,1 0-1,-1 0 1,0 0 0,0 0 0,0 0-1,0 0 1,0 0 0,0 0 0,0 0-1,0 0 1,0 0 0,1 0 0,3 4-2,1 0-1,0 0 1,0-1 0,0 0 0,1 0 0,-1 0 0,12 3 0,-15-5 1,14 4-2,0 0 0,0-1 0,1-1 0,28 3 0,-23-4-2,2 1-12,1-1 0,35-1 0,26 0-62,-43 4-432,-1 1 0,42 12 1,6 6-6790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3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1085 1976,'0'3'41,"-1"-2"-37,1-1-1,0 1 0,0 0 1,0 0-1,0 0 1,1 0-1,-1 0 1,0 0-1,0-1 0,0 1 1,1 0-1,-1 0 1,0 0-1,1-1 0,-1 1 1,1 0-1,-1 0 1,1-1-1,-1 1 0,1 0 1,0-1-1,-1 1 1,1-1-1,0 1 0,-1 0 1,1-1-1,0 0 1,1 1-1,29 9 48,-17-6-44,-8-3-1,-1 0 0,1 0-1,-1 0 1,1 0 0,0-1-1,-1 0 1,1 0 0,6-1-1,153-15 63,-123 10 0,221-39 30,-201 35-44,300-51 26,-278 46-33,406-70 20,-379 67-13,504-71 42,-484 72 32,542-59 70,-541 61-4,492-60 97,-508 60-31,420-63 111,-440 63-78,372-60 355,-432 70-536,252-43 376,-145 20-138,-122 21 4,-15-2-226,-6 8-123,0 0-1,0 1 1,0-1-1,-1 0 1,1 0-1,0 0 1,-1 0-1,1 1 1,-1-1-1,1 0 1,-1 1-1,1-1 1,-1 0-1,0 1 1,1-1-1,-2 0 1,2 0-1,-14-3 203,-125-12 71,98 16-123,-253 16 60,221-11-94,-351 31 44,325-27-91,-472 47 24,449-44-44,-518 55 18,509-54-32,-532 54 13,531-52-26,-511 60 7,517-60-20,-479 63 4,491-61-4,-418 84 4,437-80-4,-115 24-1,26-8-5,121-26 20,-6 0-3,-161 21 106,213-31-127,13-2 16,6 0 79,129-26 18,-114 24-104,35-8 81,295-61 38,-257 54-32,175-34 0,40-3-71,-172 32 18,593-83 13,-571 87-39,644-81 11,-639 77-25,241-40-1,66-19-4,-15-2-2,-17 7 1,-25 13 4,-88 22 1,-202 28 15,414-35 15,-440 43-8,-91 6-26,468-22 140,-237 13 263,-307 8-67,-38 6-280,55-2 76,-300 16 47,270-13-73,-400 27 45,378-25-59,-479 47 31,464-41-57,-503 78 29,503-73-43,-488 80 18,494-80-31,-418 59 20,440-65-27,-326 41 10,348-45-24,-296 40 20,339-44-34,-4 1 0,-1-1 1,-44-1-1,74-4-3,0 1-1,0-1 0,0-1 0,-1 1 1,1-1-1,-9-2 0,13 2 1,7 0 1,110-20 4,-96 18-7,26-4 6,255-44 2,-229 38-2,131-29-1,84-25-3,43-14 2,27-3-2,-9 10 2,-23 19-2,-39 15 2,-72 19-2,-141 16 4,72 4-1,-121 2-5,-1 0-1,1 2 0,26 6 1,-46-8 22,1 0 1,-1 0 0,0 0-1,0 1 1,-1 0 0,1-1-1,0 1 1,0 1 0,-1-1 0,1 0-1,-1 1 1,0 0 0,0 0-1,3 3 1,-4-2-161,0 0 1,0 0-1,0 0 0,-1 0 1,0 0-1,0 0 0,0 0 1,0 0-1,-1 1 0,1-1 1,-1 0-1,0 6 0,0 50-6969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59 509 8968,'0'0'480,"-4"-4"16,-28-20 140,30 23-580,0-1 1,0 1-1,1-1 1,-1 0 0,1 0-1,-1 0 1,1 0-1,-1 0 1,1 0-1,0 0 1,0 0-1,0 0 1,0-1 0,1 1-1,-1 0 1,1-1-1,-1 1 1,1 0-1,0-1 1,0-3 0,0-4-42,0 1 0,3-20 0,-2 27 12,4-12 54,4 2-59,1 1 0,-1 0 0,2 0 0,18-14 1,-27 23-19,0 1 1,0 0-1,0-1 0,1 1 1,-1 0-1,0 0 1,1 0-1,2 0 1,36-10 19,70-9 1,-76 19-17,49 3 4,-62 0-11,0 0 0,24 7 0,-33-5-2,-1 1 1,1 0 0,-1 0 0,0 1 0,-1 1 0,1 0 0,-1 0-1,16 15 1,-25-21 0,-1 1-1,1 0 1,0-1-1,-1 1 1,0 0-1,1-1 1,-1 1-1,0 0 0,1 2 1,9 20-2,-1 1 0,13 49 1,-20-46-18,-17 114-6,7-116-15,-74 146-166,78-165 140,-1 4-10,22-25-31,28-37 51,88-100 11,-100 114 26,153-148 0,-152 149 14,42-54 4,0-15 1,-23 17 0,-24 30 0,-16 22 0,-10 22 0,-4 14 0,0 0 0,0 0 0,0 0 0,0-1 0,0 1 0,0 0 0,0 0 0,0 0 0,0 0 0,0 0 0,0 0 0,0 0 0,0 0 0,0-1 0,-1 1 0,1 0 0,0 0 0,0 0 0,0 0 0,0 0 0,0 0 0,0 0 0,0 0 0,0 0 0,0 0 0,0 0 0,-1 0 0,1 0 0,0-1 0,0 1 0,0 0 0,0 0 0,0 0 0,0 0 0,0 0 0,0 0 0,-1 0 0,1 0 0,0 0 0,0 0 0,0 0 0,0 0 0,0 0 0,0 1 0,0-1 0,-1 0 0,1 0 0,0 0 0,-16 11 0,13-8 0,-53 49 0,-14 25 0,45-48 0,-20 34 0,30-38 0,1 0 0,-13 32 0,16-27 0,0 0 0,-6 34 0,13-37-1,1 0 1,1 0 0,2 1 0,1-1 0,0 0 0,9 41-1,-9-63 1,0-1-1,0 1 0,0-1 0,0 0 1,1 0-1,4 8 0,-6-12 1,10 22-1,25 35 1,-22-41-1,0-1 1,19 18-1,-5-13-4,114 51-3,-138-69 3,0-1 0,1 0 1,-1 0-1,0 0 0,1 0 0,6 0 1,150 3-54,-156-4 46,1 0 0,-1-1-1,0 0 1,0 1-1,0-1 1,6-3 0,44-17-697,87-47 0,-33 8-5857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8248,'0'0'0,"10"4"0,13 1 40,34 0 8,47-5 24,16 0 8,23 3-80,-2-1-5888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11296,'17'-1'18,"0"-1"0,25-5 0,-26 4-19,38-8-11,62-20 1,-82 22 1,10-6-50,212-95-48,-204 82-72,202-148-1300,-126 77-4840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4936,'6'-1'31,"21"2"107,-23 0-106,0 0 0,0 0 0,0 1-1,1-1 1,-2 1 0,1 0 0,0 0 0,0 1-1,-1-1 1,5 4 0,26 27 112,-33-33-147,9 14 144,-8-9-106,3 3-5,0 0 0,-1 1 1,0 0-1,-1 0 0,0 0 1,0 0-1,-1 0 0,0 1 1,-1-1-1,1 11 0,5 120 211,0 93 526,-7-231-765,3 70 444,-9 106-1,5-172-387,0 0-1,0 0 0,1 0 1,0 0-1,0 7 0,2 24 514,5-26-1482,-1 2-4355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8432,'14'-9'1,"-11"6"1,0 1-1,0 0 0,0 0 1,0 1-1,1-1 1,-1 1-1,1-1 1,-1 1-1,7-1 1,4 0 2,1 0 0,-1 1 1,29 2-1,-26 5 3,-3 3-1,0 1 0,-1 0 0,-1 1 0,16 17 0,-14-7 108,50 114 52,-23-36 148,-32-75-286,-3-11 48,1 1 0,12 20 0,48 66 177,-53-84-106,1-5-100,0-1 0,1-1 1,24 11-1,-38-19-41,-1-1-1,0 1 1,1-1 0,-1 1-1,0-1 1,1 0 0,-1 0-1,1 0 1,-1 0 0,1 0-1,1 0 1,12-2 12,1 0 0,-1-2 0,1 0 1,18-7-1,-14-1 3,8-14-5,29-32 0,-44 38-9,12-35-1,-19 37-5,-1 1-1,3-21 1,1-40-1,-9 2 0,-2 56 0,-1 0 1,-8-35-1,11 54 1,0 1-1,-1-1 0,1 1 1,0-1-1,-1 1 1,1-1-1,-1 1 1,1-1-1,0 1 1,-1-1-1,1 1 1,-1-1-1,0 1 1,1 0-1,-1-1 1,1 1-1,-1 0 1,1 0-1,-1 0 1,0-1-1,1 1 1,-1 0-1,0 0 0,1 0 1,-1 0-1,0 0 1,1 0-1,-1 0 1,0 0-1,1 0 1,-1 0-1,1 0 1,-1 1-1,0-1 1,1 0-1,-1 0 1,1 1-1,-1-1 1,0 1-1,0-1 1,-21 15 6,12-1 14,-47 126 20,47-98 14,-32 238 25,37-215-33,-7 279 17,12-275-24,2 280 13,-4-280-26,-28 241 7,19-257-20,11-53-14,-37 118 13,-9-14-9,44-100-3,0 0 0,-1 0 0,1 0 0,0 0 0,-1 0 0,-4 4 0,-7 7 2,-29 27 0,33-35-2,0 0 0,-1 0-1,-16 7 1,27-14-1,-1 1 0,0-1 1,0 1-1,-1-1 1,1 1-1,0-1 1,0 1-1,0-1 0,0 0 1,-1 0-1,1 1 1,0-1-1,0 0 0,0 0 1,-1 0-1,1 0 1,0 0-1,0-1 1,-2 1-1,-5-1 2,0-1 0,0 0 0,0 0 0,0 0 0,-9-5 0,8 1 0,-1 0 1,1 0-1,-15-14 0,24 20-2,-2-2 4,0 0 0,0 0 0,0 0 0,0 0 0,0 0-1,1 0 1,-1-1 0,-1-3 0,-15-30 29,-25-70-1,36 74 63,3-159 46,10 148-26,56-194 58,-59 229-142,-1 0 0,2 0 0,-1 0 0,6-7 0,58-97 128,18 14-93,-80 92-31,1 0 0,-1 1 0,1 0 0,12-8 0,209-124 208,-180 116-102,41-9-1,101-19 0,15-2-1536,-99 23-6137</inkml:trace>
  <inkml:trace contextRef="#ctx0" brushRef="#br0" timeOffset="1">2220 57 11208,'9'-10'0,"17"-12"25,-19 17-18,1 1 0,0 0 0,0 0 0,14-3 0,-22 7-6,0 0-1,1-1 1,-1 1 0,1 0 0,-1 0 0,1 0 0,-1 0 0,1 0 0,-1 0 0,1 0-1,-1 0 1,1 0 0,-1 1 0,0-1 0,1 0 0,-1 0 0,1 0 0,-1 0 0,1 1-1,-1-1 1,0 0 0,1 0 0,0 1 0,6 4 4,-1 1-1,1 0 1,-1 0-1,0 1 1,-1-1 0,1 1-1,-1 0 1,5 10-1,-9-14 3,1-1 0,-1 1-1,1 0 1,-1 0 0,0 0-1,0 0 1,0 4 0,35 194 59,-32-150-51,9 229 9,-11-223-16,16 256-1353,-7-142-5455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0 522 11832,'6'2'16,"80"23"6,-71-21-2,1 0-1,29 3 0,-15-3-10,83 8-2,151-8-22,-208-5-58,281-12-1407,-147 6-5480</inkml:trace>
  <inkml:trace contextRef="#ctx0" brushRef="#br0" timeOffset="1">2102 19 8344,'-4'-4'1,"-15"-11"42,17 15-10,3 5 10,5 27 30,-2-10 3,3 37-1,1 120 86,-8-138-33,-7 204 55,5-189-62,-13 226 46,11-227-86,-18 191 28,19-204-74,17 143-1124,-1-98-4591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5 9952,'0'0'0,"21"-5"-16,-2 22 16,7 8-440,4 18 440,0-1-6648</inkml:trace>
  <inkml:trace contextRef="#ctx0" brushRef="#br0" timeOffset="1">756 1260 12464,'0'0'0,"-21"39"0,-41 76 0,-31 27-32,-30 18 32,-16 5-504,-21-4 504,2 0-8472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0 589 8696,'4'-5'97,"6"-8"-4,1 1-1,0 0 1,26-21 0,36-22 139,-71 54-242,40-28 153,62-31 0,-78 46-127,11-3 24,157-46 14,-159 57-19,-13 5-25,1 1-1,0 1 1,-1 1-1,26 6 1,-46-8-10,-1 0 1,0 0-1,0 1 1,1-1-1,-1 1 1,0-1-1,0 1 1,0-1-1,0 1 0,0 0 1,0 0-1,0-1 1,0 1-1,2 2 1,-3-3-1,5 5 1,0 0 0,0 0 1,-1 1-1,7 9 0,-9-11-1,0 1 1,0-1-1,-1 1 0,1-1 0,-1 1 0,0 0 0,0-1 0,-1 1 0,1 0 1,-1 7-1,-2-1 0,1-1 0,-1 1 0,0-1 0,-1 0 0,-1 0 0,-4 12 0,-26 43-3,29-56 2,-19 27-19,-149 166-12,132-159-7,-157 183-10,165-186 10,27-32 31,-155 175-84,160-182 92,-16 14-13,32-38-9,36-43 20,33-33 2,37-27 1,141-136 10,-215 212 10,169-214 20,-178 212 13,160-194 114,-109 146-44,-83 93-24,-15 12-55,1 0 0,0 1 1,1 0-1,-1 0 0,1 1 1,0-1-1,-8 12 1,-31 47-41,36-48 24,-12 20 78,-85 193 33,89-181-80,-43 178 14,59-221-71,1-1 0,0 1 0,1 0 0,0 11 0,4 81 16,-2-77-18,2 1 0,1-1 1,8 26-1,-7-32 0,0-1 0,1 1 0,0-2 0,15 23 0,-16-28 0,1 0-1,0 0 0,0-1 0,0 1 0,1-2 0,0 1 0,11 6 1,-14-10 2,1 0 0,0 0 1,0-1-1,0 0 0,0 0 1,0 0-1,1-1 1,-1 0-1,0 0 0,1 0 1,-1-1-1,10-1 0,1-1-335,0-1 1,0-1-1,22-8 0,57-18-6088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0 8344,'-29'207'346,"22"-158"-91,-24 207 102,26-205-122,-21 221 76,21-219-190,-14 194-1156,10-125-4891</inkml:trace>
  <inkml:trace contextRef="#ctx0" brushRef="#br0" timeOffset="1">1 798 11208,'0'0'0,"21"-5"0,34-12 16,35-3 8,21-2 80,34 4 0,34 0-104,10-11-8,-12-11 8,2 4-8112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10224,'0'0'0,"10"-3"0,17-5 176,29 6 0,32 12 216,9 5 0,-4 10-368,-7-2 8,-24-4-32,-1-1-8088</inkml:trace>
  <inkml:trace contextRef="#ctx0" brushRef="#br0" timeOffset="1">235 759 9504,'0'0'0,"16"-5"0,21-7 384,23-3 8,24-8-104,24-6 0,23-3-288,-1-13-32,0-13 32,-2-2-7640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19 326 9328,'0'0'6,"0"0"0,-1-1 0,1 1 1,0 0-1,0-1 0,0 1 0,-1 0 0,1-1 1,0 1-1,0 0 0,0-1 0,0 1 1,0-1-1,0 1 0,0 0 0,-1-1 0,1 1 1,0-1-1,1 1 0,-1 0 0,0-1 1,0 1-1,0 0 0,0-1 0,0 1 0,0-1 1,3-1 23,0 1-1,0 0 1,1 0 0,-1 0 0,0 0 0,0 0-1,0 1 1,1 0 0,-1-1 0,0 1 0,0 0 0,6 1-1,-2-1-42,63 2 296,62-3 13,-119 0-206,0 1 1,0-2-1,25-5 1,-15 1-40,44-12 7,-45 9 23,24-16 4,-38 20-80,-1 0 0,0-1-1,12-11 1,-12 9-4,-1 1 0,0-1 1,0 0-1,-1-1 0,0 1 0,-1-1 1,5-13-1,-2 1-34,-1 0 1,5-37-1,-7 31-60,-4 26-6,-1 5 4,-18 59-39,2 0 0,4 1-1,-10 114 1,2 64 62,18-191 40,-5 201-4,8-204 24,7 186 1,-6-191 6,-1 54 4,-4 4 1,-1-27 0,-2-28 0,6-43 0,0 0-1,-1 0 1,1 1 0,-1-1 0,0 0 0,0-1 0,0 1-1,-1 0 1,1 0 0,0-1 0,-1 0 0,0 1 0,0-1-1,1 0 1,-1 0 0,-6 2 0,-6 1-12,-2-5 3,0 1 1,0-2-1,0 0 0,0-1 0,-21-5 1,-72-24-40,84 22-8,-9-3-19,-47-9 1,70 18 33,1 1 3,-1-1 0,1 0 1,-21-9-1,54 13 22,-5 2 16,46 4 9,229 8 16,-206-12 29,177 8-1,66 5-18,-280-14 25,53-4 1,306-24 64,90-44-1248,-496 69 1108,501-81-5805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88 9688,'-4'-13'37,"-12"-47"343,16 59-369,0 1-1,0-1 1,0 1-1,0 0 1,-1-1-1,1 1 1,0-1 0,0 1-1,0-1 1,0 1-1,0-1 1,0 1 0,0 0-1,1-1 1,-1 1-1,0-1 1,0 1-1,0-1 1,0 1 0,1 0-1,-1-1 1,0 1-1,0-1 1,1 1-1,-1 0 1,0-1 0,1 1-1,-1 0 1,0-1-1,1 1 1,-1 0 0,0 0-1,1-1 1,-1 1-1,1 0 1,-1 0-1,0 0 1,1-1 0,-1 1-1,1 0 1,20 4 359,-19-3-387,8 2 53,-3-1-31,0 1-1,0-1 1,0 2 0,9 5 0,20 12-44,-22-12-136,1 0 0,0 0 0,0-2 1,0 0-1,1-1 0,0 0 0,1-1 1,18 3-1,17-3-6045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1172 0 11032,'5'44'7,"-3"-30"3,-1 1 0,0-1 0,-2 23 1,-17 237 66,17-259-28,-1 1 1,-8 26-1,10-42-49,-55 204 152,-28 17-107,73-195-8,-24 41 0,-99 171 36,-19 3-57,139-222-13,0 1-1,-28 29 1,-136 143 9,-41 3-1391,-1-11-5527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50 397 7088,'-6'-6'184,"-21"-17"25,19 15 103,1 0 31,6 6 2,6-14 302,3 6-477,2-1-69,-1 0 0,18-15 0,-18 18-51,1 1-1,-1 0 1,21-11 0,-29 17-47,-1 1 1,0 0 0,1 0-1,-1 0 1,1-1 0,-1 1-1,1 0 1,-1 0-1,0 0 1,1 0 0,-1 0-1,1 0 1,-1 0 0,1 0-1,-1 0 1,1 0 0,-1 0-1,1 0 1,-1 0-1,0 0 1,1 1 0,9 2 16,-1 1 1,-1 1 0,1 0 0,15 11 0,-10-2 19,9 16-14,22 40 0,-33-45-6,14 45 0,5 21-15,8 3 0,-28-73-4,1 0-1,20 27 1,-20-34-1,0 0-1,1-2 1,0 1 0,1-2 0,1 1 0,0-2 0,21 12-1,-35-22 1,1 1 0,-1 0-1,0 0 1,1-1-1,-1 1 1,1-1-1,-1 1 1,1-1 0,-1 1-1,1-1 1,0 0-1,-1 0 1,1 0 0,-1 0-1,3 0 1,7-1-2,0 1 1,0-1 0,-1-1-1,13-3 1,-10 0 0,0 0-1,0-1 1,13-8 0,-22 12-2,-1 0 0,0 0 0,0 0 0,0-1 0,0 1 1,3-4-1,108-125-23,-96 101 21,2-13 5,20-66 0,-35 79 7,-6-138 5,-4 132 8,-31-125 9,28 136-1,3 15-21,-1 0 0,1 0 0,-1 1 0,-1-1 1,-12-12-1,19 22-7,0 0 1,0-1-1,0 1 1,0 0-1,0 0 0,0 0 1,-1-1-1,1 1 1,0 0-1,0 0 1,0 0-1,-1 0 1,1 0-1,0-1 1,0 1-1,-1 0 0,1 0 1,0 0-1,0 0 1,-1 0-1,1 0 1,0 0-1,0 0 1,-1 0-1,1 0 0,0 0 1,0 0-1,-1 0 1,1 0-1,0 0 1,0 0-1,-1 0 1,1 0-1,0 0 1,0 0-1,-1 0 0,1 0 1,0 1-1,0-1 1,0 0-1,-1 0 1,1 0-1,0 0 1,0 1-1,0-1 1,-1 0-1,-5 6 4,-1 0-1,1 0 1,1 1-1,-1-1 1,1 1 0,0 0-1,1 1 1,-8 15-1,9-17 0,-12 26 17,-76 178 6,70-159-11,-26 95 4,0 53-14,20 8 0,24-143-4,7 73 0,7-45-3,39 156 1,-34-193-12,70 208-51,-76-232 37,8 57 0,-18-87 26,0 0 0,1-1 0,-1 1-1,0 0 1,0-1 0,0 1-1,0 0 1,0 0 0,0-1 0,0 1-1,-1 0 1,1-1 0,0 1 0,0 0-1,0-1 1,-1 1 0,1 0 0,0-1-1,-1 1 1,0 0 0,-2 4-3,-1 0 1,-1-1 0,1 0 0,0 0-1,-1 0 1,0 0 0,0-1 0,0 0-1,0 0 1,-11 4 0,-5-3-17,-116-4-6,119 0 23,-1-2-1,-24-5 0,13 2 2,-57-11 1,12-4 1,19 0 0,-4-7-3,60 27 3,0 0-1,-1 0 1,1-1 0,0 1-1,0 0 1,-1 0 0,1 0-1,0 0 1,0 0 0,0 0-1,-1-1 1,1 1 0,0 0-1,0 0 1,0 0 0,0 0-1,-1-1 1,1 1 0,0 0-1,0 0 1,0 0 0,0-1-1,0 1 1,0 0 0,0 0-1,0-1 1,0 1 0,0 0-1,0 0 1,-1-1 0,1 1-1,0 0 1,1 0 0,-1-1-1,0 1 1,0-9-89,0 1 0,1-1 0,0 0 0,0 1 0,1-1 0,0 1 0,6-15 0,-5 13-387,19-56-5417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5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8072,'123'34'36,"-29"-21"9,-23-5 18,-9-1 126,91-2 0,-46-14 121,-90 7-268,271-12 948,-286 14-973,1 0 4,-1-1 1,1 1 0,-1 0-1,1 0 1,-1 1-1,1-1 1,0 1 0,-1-1-1,0 1 1,1 0-1,-1-1 1,1 1 0,-1 1-1,0-1 1,0 0 0,0 0-1,1 1 1,-1-1-1,2 4 1,-2-1-1,0 0 1,0 1-1,-1-1 1,1 1-1,-1-1 1,0 1-1,0 0 1,-1-1-1,0 1 1,1 0-1,-2 0 1,1-1-1,-1 6 1,-2 10 55,-9 31 1,8-36-27,-17 89 214,21-103-263,0 0 1,0-1-1,1 1 1,-1 0-1,0 0 0,0-1 1,1 1-1,-1 0 0,0 0 1,1-1-1,-1 1 1,1 0-1,-1-1 0,1 1 1,-1-1-1,1 1 1,0-1-1,-1 1 0,1-1 1,-1 1-1,1-1 1,0 0-1,0 1 0,-1-1 1,1 0-1,1 1 1,-1-1 0,7 2 4,0-1 0,0 0 0,0-1 1,1 0-1,-1 0 0,0-1 0,12-2 0,-4 2-1,-8 0 2,0 0 0,-1 0 0,1-1 0,-1 0 0,12-5 0,5-2 11,-1-2 1,33-21-1,-39 18 35,-3-4-30,1-1 1,14-27-1,-24 27 23,-3-1-25,-1 0 1,-4-39 0,-2 40 37,-1 9-46,0 0 0,0 0 0,-1 0 1,-1 1-1,-14-14 0,6 14 54,-7 0-29,0 2 0,-1 1 0,0 1 0,0 1-1,-29-1 1,-29 10 23,2-3-1458,50-2-5824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8520,'31'13'0,"-25"-8"0,1-1 0,31 6 0,16 1 0,29 3 0,-21-8-1,77-3 0,-99-6-4,-10 0 2,10-1-4,-1-1 0,61-16 0,0-12-990,-62 18-3903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4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7000,'0'2'-15,"3"12"7,6 21 7,7 18 1,11 23 0,39 93-2,-53-134-3,43 182 2,-49-169-2,7 190 2,-14-193-2,-11 163-786,4-107-3155</inkml:trace>
  <inkml:trace contextRef="#ctx0" brushRef="#br0" timeOffset="1">949 505 9328,'0'0'0,"13"-5"0,22-5 0,26 0 0,23 10 0,12 6 0,0 6 0,6-2-160,7-2 160,4-1-6400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1284 12016,'0'0'0,"31"-24"8,23 3 8,32 2 32,34 11 8,37 1-56,11-19-128,3-29 128,0-1-8536</inkml:trace>
  <inkml:trace contextRef="#ctx0" brushRef="#br0" timeOffset="1">1471 266 10584,'9'-2'21,"0"1"1,0 1 0,1-1 0,-1 1 0,0 1-1,0 0 1,0 0 0,0 1 0,14 4 0,-12-3 24,24 4 126,1-1 1,58 2 0,-68-7-139,8 0 86,48-5 0,-66 2-114,0-1 0,-1 0 1,23-8-1,-27 6-8,1 0 1,-1-1 0,0-1-1,0 0 1,-1 0-1,0-1 1,0 0-1,16-19 1,-13 8-98,0-9-633,17-58 0,-13 23-6021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18 5832,'-12'-13'0,"12"13"0,0 0 0,0-1 0,-1 1 0,1 0 0,0 0 0,0 0 0,0-1 0,0 1 0,-1 0 0,1 0 0,0 0 0,0-1 0,0 1 0,0 0 0,-1 0 0,1 0 0,0 0 0,0-1 0,-1 1 0,1 0 0,0 0 0,0 0 0,-1 0 0,1 0 0,0 0 0,0 0 0,-1 0 0,1 0 0,0 0 0,0 0 0,-1 0 0,1 0 0,0 0 0,-1 0 0,1 0 0,0 0 0,0 0 0,-1 0 0,1 1 0,0-1 0,0 0 0,0 0 0,-1 0 0,1 0 0,0 0 0,0 1 0,0-1 0,-1 0 0,1 0 0,0 0 0,0 1 0,-4 3 0,2-1 1,0-1 0,0 1-1,0 0 1,0 0 0,0 1 0,1-1-1,0 0 1,0 0 0,0 1 0,0-1-1,-1 5 1,-28 123 20,-16 127 67,39-205-14,-20 242 32,25-233-11,-1 251 45,4-252-33,9 248 39,-9-250-52,-4 190 30,0-210-63,-3-14-40,0-1 0,-2 0 0,-17 38 0,25-61-19,-1 0 0,1 1-1,-1-1 1,0 0 0,0 0 0,0 0 0,1 0-1,-1 0 1,0 0 0,0 0 0,0 0-1,0 0 1,-1-1 0,0 2 0,2-2-2,-8 5 6,-1 0 1,1 0 0,-15 5-1,13-7-4,1-1-1,-1 0 0,0 0 0,0-1 0,-14 0 0,7-1 1,0-1 0,-29-6-1,28 3 0,0 0-1,-29-13 1,29 8-2,0-1 1,1-1-1,1 0 1,-1-1 0,-20-21-1,21 13-12,-13-35-1,25 43 14,0 0-1,0-1 0,-3-18 1,6 18 2,0 0 0,0 0 0,2 0 1,-1 0-1,4-14 0,-4 26 2,0 0-1,0 1 1,0-1-1,0 0 1,0 0-1,1 1 1,-1-1-1,0 1 1,1-1-1,-1 0 1,0 1-1,1-1 1,-1 1-1,1-1 1,-1 1-1,1-1 1,-1 1-1,1-1 1,17-15 34,0 1 1,25-16 0,-18 20 142,153-31 104,-134 37 30,200-10 126,-194 13-147,221-8 86,-214 7-240,234-33-1070,-137 9-4556</inkml:trace>
  <inkml:trace contextRef="#ctx0" brushRef="#br0" timeOffset="1">2479 143 8520,'67'-58'17,"-66"58"-16,0-1 0,0 1 0,0 0-1,0 0 1,0-1 0,0 1 0,0 0 0,0 0 0,0 0-1,0 0 1,0 0 0,1 0 0,-1 0 0,0 1-1,0-1 1,0 0 0,0 1 0,-1-1 0,1 0 0,2 2-1,2-1 3,25 10 9,-16-2 36,5 12-24,-1 0 0,15 25 0,-13-15-63,21 49-1,-25-46-798,17 32-4262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1340 1 11296,'0'0'0,"-54"65"0,-92 113 224,-55 66 8,-28 40-224,-10-4 0,4-14-8,0 1-8352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162 462 4576,'-6'-4'145,"-15"-12"31,16 13 104,11 2-21,39-6 98,121-26-12,-118 22-171,258-60 56,-236 55-116,319-66 38,-308 67-72,287-55 29,-308 59-41,191-28 136,-439 69-89,136-22-75,-107 17 0,-30 4-24,105-16 25,-380 55 24,374-55-11,42-7-28,-338 34 100,336-35-82,-118 7 89,133-11-42,29-1-52,12-3-1,126-44 46,-88 33-57,263-65 9,-232 62-15,340-68 11,-334 70-25,95-16-1,-13 7-4,-51 10-2,-52 11 0,-60 3 0,0 0 0,1 0 0,-1 0 0,0 0 0,0 0 0,1 0 0,-1 0 0,0 0 0,1 0 0,-1 0 0,0 0 0,1 0 0,-1 1 0,0-1 0,0 0 0,1 0 0,-1 0 0,0 0 0,0 1 0,1-1 0,-1 0 0,0 0 0,0 0 0,0 1 0,1-1 0,-1 0 0,0 0 0,0 1 0,0-1 0,-7 10 0,-1-3-1,0-2 0,0 0 0,0 0 0,0 0-1,-17 6 1,-195 107-964,85-42-3855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119 106 5296,'-22'12'9,"18"-10"0,-1 1 0,1-1 0,0 1 0,0 0 0,1 0 0,-1 0 0,-4 5 0,-44 48 114,51-54-106,-1 0 1,1 0-1,0 0 1,1 0-1,-1 0 1,0 0-1,1 0 1,-1 1-1,1-1 1,-1 0-1,1 0 1,0 1-1,0-1 1,0 0-1,1 1 1,-1-1 0,0 0-1,1 0 1,-1 1-1,1-1 1,0 0-1,2 4 1,-2-4 12,-1-1-23,0-1 0,0 1-1,0-1 1,0 1 0,1-1-1,-1 1 1,0-1 0,0 1 0,1-1-1,-1 0 1,0 1 0,1-1-1,-1 0 1,0 1 0,1-1 0,-1 0-1,1 1 1,-1-1 0,0 0-1,1 0 1,-1 1 0,1-1 0,-1 0-1,1 0 1,-1 0 0,1 0-1,0 0 1,18 6 45,0-1-1,0-1 1,0-1-1,34 2 0,-14-6 84,206-21 53,-188 15-81,253-27 41,-248 26-48,236-23 140,-283 30-233,69-5 176,-75 4-118,-12 1 1,-58-1 54,-173 6 7,174-2-46,-265 5 47,263-6-1,19-1-59,-173-5 201,179 2-84,105-5 114,40 7-247,-53 1 75,116-3-1,32-5-74,-114 0 82,-89 8-134,231-31 133,51-26-1236,3-6-4543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1571 3577 4312,'67'-49'11,"-39"31"43,132-70 66,-125 72 128,-13 7-127,3-2-37,0 1 1,1 1-1,-1 1 0,42-7 1,81 4 172,-115 14-169,149 40 31,-142-28-78,163 92 22,-196-103-55,0 0 0,-1 1 1,1 0-1,6 7 0,185 185 51,-153-149-39,232 205 6,-256-236-18,27 18-1,-48-35-7,204 134 19,26 0-13,-207-120-1,0-2-1,32 12 1,-55-24-5,276 104 13,15-21-5,-262-75 1,0-1 0,35 2 0,251 26 17,5-20-11,-280-14 9,51-5 0,-91 4-24,334-30 52,1-21-27,-200 24 50,546-141 45,-546 128 8,-135 40-128,333-118 132,-8-15-72,-325 133-60,123-58 167,168-103-1,-18-14-102,-249 160-12,-1-2-1,27-25 0,159-153 102,-33-8-97,-166 192-30,-1-1-1,0 0 1,-1 0 0,11-24-1,79-175 107,-35 2-84,-61 201-35,0 0 1,0-1-1,-1 1 0,0 0 1,0-1-1,-1 1 0,-1-15 1,1 23-14,-2-53 53,-17-89 0,6 89-33,-33-83-1,43 126-7,-1 0 1,-1 1-1,1 0 1,-1-1-1,-1 1 0,-7-8 1,-125-167 73,-35-2-48,173 186-38,-81-77 101,81 77-101,-226-193 105,-16 3-63,242 190-42,-103-72 101,-164-94 4,-7 16-62,274 150-43,-112-58 107,-463-234 42,456 236-42,119 56-107,-311-126 106,-13 20-66,324 106-40,-137-37 94,-595-123 34,577 134-47,-638-68 34,631 86-54,-258 8 4,-20 22-42,440-22-23,-175 16 48,-245 43 4,22 10-39,398-69-13,-29 5 4,1 1-1,0 1 0,-36 16 1,64-23-4,-347 140 13,21 41-9,304-168-2,1 0-1,0 2 1,-34 31 0,-218 206 4,178-152-5,-106 143 0,126-137-1,-96 178 0,6 69-2,154-330 1,2 0 0,1 0-1,0 0 1,-4 29 0,12-52 1,-66 356-7,52-9 0,13-332 4,1 0-1,1 1 1,0-1-1,2 0 0,-1 0 1,8 24-1,-10-39 4,26 94-11,44 107 1,-34-122 6,68 106 0,-94-168 0,1 0 0,0-1 0,1-1 0,15 16 0,181 191-16,21-15 13,-200-182 0,37 24 1,168 109-8,27-9-981,-247-142 830,259 142-5621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5920,'0'0'0,"0"22"0,-4 41 80,4 31 0,14 26-72,7-7 8,9-24-16,0-41-8,-3-51 8,-1 1-4096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1175 1 8248,'0'135'-62,"-1"-100"-3,-24 183-4,17-165 89,-48 269 18,43-249 37,-59 337 52,57-329 33,-71 257-972,38-185-4208</inkml:trace>
  <inkml:trace contextRef="#ctx0" brushRef="#br0" timeOffset="1">1 1047 9864,'36'4'0,"32"6"0,-7 6 19,74 30 0,-90-27 175,220 119 118,-208-104 89,75 54 4,-19 3-274,-73-58 116,-4-4-618,2-1 1,59 32 0,-17-18-6663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0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5920,'0'0'857,"7"5"-392,1 0-390,-5-3-35,0 0 0,0 0 1,-1 0-1,1 1 0,0-1 0,-1 0 1,0 1-1,0 0 0,1-1 0,2 6 1,15 26 198,18 36 0,-25-40-86,-1 0-1,-2 1 0,10 42 0,-18-65-129,2 8 67,-1 1-1,3 22 0,-4-15-50,1-3-13,1 41 148,-3-33-25,1-1-1,1 0 1,1 0-1,10 31 1,-5-31 604,24-146-209,-15 65-392,34-112 224,-25 103-240,-20 39-82,-1 1 1,0-1-1,-2 0 1,0-1-1,0-22 1,-4 29-29,0 0 1,0 0-1,-2 0 0,0 1 1,-6-23-1,6 33-13,-1 0 0,0 0-1,-1 0 1,0 0 0,0 0 0,0 1-1,0 0 1,-1 0 0,0 0-1,0 0 1,0 1 0,0 0-1,-1 0 1,0 0 0,0 1 0,-9-5-1,8 6-4,0-1 1,0 1-1,0 0 0,0 1 0,0 0 0,0 0 0,-1 0 0,1 1 1,0 0-1,-1 0 0,1 1 0,0 0 0,0 0 0,0 1 1,0 0-1,0 0 0,-8 4 0,14-5-77,0-1 0,-1 1 0,1 0 0,0 0 0,0-1 0,0 1 0,0 0 0,0 0 0,0 0 0,0 0 0,1 0 0,-1 0 0,0 0 0,0 1 0,1-1 0,-1 0 0,1 0 1,-1 1-1,1-1 0,-1 0 0,1 2 0,-2 9-7631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9240,'0'0'0,"-30"47"0,-44 71 296,-19 24 0,-14 20-224,8-12 8,21-31-80,1-2-7008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10 184 9952,'70'-16'-2,"-44"12"-3,-3 5 9,-1 0 0,1 2 0,34 9 0,-56-12 3,1 1 0,0-1-1,0 1 1,-1-1 0,1 1 0,0 0-1,-1 0 1,1 0 0,0 0 0,-1 0-1,0 1 1,3 1 0,8 7 24,-1 1-1,15 19 1,-13-12-4,16 31 1,-29-49-28,1 2 16,1 1 0,-1-1 1,0 1-1,0 0 1,0-1-1,0 1 0,0 0 1,-1-1-1,1 1 0,-1 4 1,4 19 73,-1 42 0,-5-35-59,-7 34 0,8-59 3,-1 0-1,1-1 0,-6 14 1,-80 228 152,66-198-52,15-37-102,-15 32 28,-2 0 1,-2-2-1,-38 52 0,46-72 1,-1 4 59,-33 38 0,44-59-86,8-11 27,12-17 0,36-44 9,77-114-6,-92 134-24,181-191 13,-168 187-25,70-80 4,-13-6-17,-68 83 25,-23 33-26,133-199 69,-89 124-22,-54 87-26,-9 9 4,-21 6-26,26-8-11,0 0 0,0 1-1,0-1 1,0 1 0,0-1 0,0 1-1,0 0 1,0-1 0,0 1 0,0 0 0,0 0-1,0-1 1,0 1 0,-1 2 0,-29 33 15,-36 54 0,46-56-3,-74 147 3,81-145-10,14-36-7,-7 25 3,-5 33 0,11-48-3,0 0 1,1 0-1,0 0 0,0 0 0,1 0 0,4 17 1,-2-17-1,0 1 0,1 0 0,1-1 0,0 0 0,9 15 0,-4-10 0,1-1 0,0-1 0,17 17 0,-14-17 0,1-1 0,0 0 0,18 10 0,-18-14 0,-1 0 0,1-2 0,0 1 0,17 3 0,-6-4-212,0-2 0,1-1 0,0-1 0,0-2 1,-1 0-1,35-6 0,58-4-7201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11480,'13'1'84,"1"0"1,-1 2 0,0 0 0,0 0-1,18 7 1,-17-5-12,188 59 74,-30-19-250,-139-38 71,-10-5-260,0-1 1,0-1-1,0-1 0,25-3 0,16-8-6834</inkml:trace>
  <inkml:trace contextRef="#ctx0" brushRef="#br0" timeOffset="1">211 628 11744,'35'-9'-5,"-1"1"1,1 2 0,45-3 0,-55 7-6,24-3-42,208-21-20,-207 18 0,183-53-43,-228 59 88,1 0-1,-1 0 1,0 0-1,1-1 1,6-4-1,-12 7 28,24-15-81,36-29 1,-39 23-587,38-46 0,15-24-5839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8608,'1'-7'2,"-1"4"2,0-1 0,1 1 1,0-1-1,0 1 1,0 0-1,0-1 1,3-4-1,-4 7-1,1 0 0,0 0 0,0 1-1,-1-1 1,1 0 0,0 0 0,0 1-1,0-1 1,0 0 0,0 1 0,0-1-1,1 1 1,-1-1 0,0 1 0,0 0-1,0-1 1,0 1 0,0 0-1,1 0 1,-1 0 0,0 0 0,0 0-1,0 0 1,1 0 0,-1 0 0,0 0-1,0 0 1,0 1 0,2 0 0,87 31 102,39 29 439,-101-46-483,-1 1 213,9 12-78,45 45 0,-79-71-164,0 0 0,0 1 0,0-1 0,0 0 0,-1 0 0,1 1 1,-1-1-1,0 1 0,2 4 0,-3-7-32,8 19 108,-1 0 1,7 31-1,-8-14-50,2 39 0,-8-75-58,0 5 37,1 1-1,-1 0 0,0-1 0,-1 1 0,1 0 0,-3 7 1,3-13-37,-26 116 253,-17-5-166,39-103-42,0 0 0,0 1 0,-7 8 0,-138 182 204,117-164-82,-83 95 55,84-98-9,6-22-163,22-10-22,4-5 12,3-7-25,1 0-1,0 1 1,1-1-1,0 1 1,8-11-1,-5 9-4,12-15 44,144-139 18,-125 127-32,166-195 12,-164 183-31,192-200 14,-185 206-14,-25 23-11,31-30 7,-1-4 1,55-75 0,-11-2 16,-88 115-11,-10 18-23,0 1 0,0 0 0,1 0 1,-1-1-1,0 1 0,0 0 0,0-1 0,0 1 0,0 0 0,0 0 0,0-1 1,-1 1-1,1 0 0,0 0 0,0-1 0,0 1 0,0 0 0,0 0 0,0-1 1,0 1-1,-1 0 0,1 0 0,0-1 0,0 1 0,0 0 0,0 0 0,-1 0 1,1-1-1,0 1 0,0 0 0,-1 0 0,1 0 0,0 0 0,0 0 0,-1-1 1,-1 2 0,0-1 0,0 0 0,0 1 0,-1-1 0,1 1 0,0-1 1,0 1-1,0 0 0,0 0 0,1 0 0,-1 0 0,0 0 0,0 0 1,0 1-1,1-1 0,-2 2 0,-104 102 26,82-74-7,-93 171 5,99-156-18,-17 74-1,27-83-4,-7 74-1,14-88 0,2 1 1,1 0-1,5 41 0,-2-50-1,-1 1 1,2-1-1,0 0 0,1 0 0,10 20 1,-7-20-1,0-1 0,1 0 0,0 0 0,22 20 0,-15-18 0,0-1 0,1-1 0,22 13 0,-19-15 0,-1-1 0,41 15 0,-44-21 0,0 1 0,1-2 0,35 4 0,-34-7 10,0-1 0,0 0 0,1-2 0,24-5 0,73-23-1636,9-8-6254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0 10136,'19'54'169,"15"78"70,-28-95 82,16 188 130,-19-174-150,-6 227 91,0-220-264,-19 234 45,15-238-99,-5 4-770,-38 107 0,10-63-6704</inkml:trace>
  <inkml:trace contextRef="#ctx0" brushRef="#br0" timeOffset="1">1 900 11032,'124'-8'48,"88"8"9,-162 2-9,239 10 32,-225-9 7,258-7 25,-260-3-72,7-6-479,0-4 0,85-31 1,-16-8-6382</inkml:trace>
  <inkml:trace contextRef="#ctx0" brushRef="#br0" timeOffset="2">1720 105 9592,'-2'14'57,"1"-1"0,0 1-1,0-1 1,1 1 0,3 20 0,-1-20-1,13 244 628,3 17-283,-13-213-187,26 258 75,-25-257-121,17 232 63,-20-245-111,6 130-1427,-6-106-5946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17 9952,'0'0'0,"13"-5"0,23-6 16,21 14 8,8 30-16,-12 26 0,-23 23-8,-15-16-40,-9-29 40,-1 0-7000</inkml:trace>
  <inkml:trace contextRef="#ctx0" brushRef="#br0" timeOffset="1">690 1286 12464,'0'0'0,"-10"40"0,-22 70 0,-24 42 0,-30 10 0,-16 30 0,-16 28 0,14-46-88,14-83 88,-1-2-8808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3 579 9592,'-1'-5'8,"0"-1"50,1-1 1,0 1-1,0-1 1,0 1-1,0-1 1,1 1-1,0-1 1,3-8-1,-1 5 1,-2 7-6,0-1 0,1 1 0,-1-1 0,1 1 0,-1 0 1,1 0-1,0 0 0,0 0 0,1 0 0,3-3 0,77-93 627,-60 72-429,1 1-1,1 1 1,56-41 0,-61 50-134,11-9 10,70-54 98,-43 36-89,-58 43-134,1 0 1,-1-1-1,1 1 0,-1 0 1,1 0-1,-1 0 0,1 0 1,-1 0-1,1 0 0,-1 1 1,1-1-1,-1 0 0,1 0 1,-1 0-1,1 0 0,-1 1 0,1-1 1,-1 0-1,1 0 0,-1 1 1,0-1-1,1 0 0,-1 1 1,1-1-1,-1 0 0,0 1 1,1-1-1,-1 1 0,0-1 1,0 0-1,1 1 0,-1-1 1,0 1-1,0-1 0,0 1 1,0-1-1,0 1 0,1-1 1,-1 1-1,0 0 0,0 0 3,3 5 3,-2-3-5,1 0 1,-1-1-1,-1 1 0,1 0 0,0 0 1,-1 0-1,0 0 0,1 0 1,-1 0-1,0 0 0,0-1 0,-1 4 1,-5 136 40,0-15-4,5-19-35,2-82-2,6 39-1,-5-57-2,-1 1 1,1-1-1,1 0 0,0 0 0,7 14 1,-8-19-1,-1 0 0,1 0 0,1 0 0,-1-1 0,0 1 0,1-1 0,-1 1 0,1-1 0,0 0 0,-1 0 0,1 0 0,0-1 0,5 3 0,-1-2 0,0 0 0,-1 0 0,1 0 0,0-1 0,0 0 0,0-1 0,12 1 0,5-5-1,-1 0 1,1-1 0,-2-1 0,1-2-1,31-14 1,-50 21-1,-1-1 1,1 1-1,-1-1 0,1 0 0,-1 0 0,0-1 0,6-4 1,68-65-7,-7-15 2,-46 49-15,-13 18 10,15-24-8,-3-1 0,24-66 0,25-91-138,-70 222 42,-2 46 48,-11 142-1,8-153 15,-5 248-16,7-239 16,6 264-16,-4-265 16,3 199-13,-5-219 25,-26 151-18,18-163 13,4-19 37,-1 1 0,-1-1 0,0 0 0,0 0 0,-2-1 0,-12 14 0,21-24 7,-1-1-1,1 1 1,-1-1-1,0 1 1,1-1-1,-1 1 1,0-1-1,1 1 1,-1-1-1,0 0 1,1 1 0,-1-1-1,0 0 1,0 1-1,0-1 1,1 0-1,-1 0 1,0 0-1,0 0 1,0 0-1,0 0 1,-14-1-5,1 0 0,0-1-1,0 0 1,0-1 0,-22-9 0,33 11 3,1 0 1,-1 0 0,1 0-1,0 0 1,-1-1 0,1 1-1,-4-4 1,-3-2-3,-6-4 2,1-1 0,0 0 0,1-1 0,0 0 0,1-1 1,-15-23-1,-32-68-7,59 104 10,-1 0-1,0-1 1,1 1-1,-1 0 1,1-1-1,0 1 0,-1-1 1,1 1-1,0-1 1,0 1-1,0-3 1,0 0-2,-1-3 1,1 1-1,0 0 1,1 0 0,0-1-1,0 1 1,0 0 0,0 0-1,1 0 1,0 0 0,1 0-1,-1 0 1,1 1 0,0-1 0,0 1-1,8-10 1,92-126-1439,-41 57-5713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11480,'0'0'0,"10"-7"0,17-15 0,21 9 0,27 30 32,28 16 0,25 19-32,3-7 0,-11-23 0,-2 1-8184</inkml:trace>
  <inkml:trace contextRef="#ctx0" brushRef="#br0" timeOffset="1">195 701 12016,'0'0'0,"21"-13"0,22-14 112,32-1 0,35 4 104,18 1 8,8-9-184,7-5 0,15-8-40,-4 0-9096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 10224,'-13'-15'68,"11"12"272,3 3-302,-1 0 0,1 0 0,0 0 0,-1 0 0,1 0 0,0 0 0,-1 1 0,1-1 0,0 0 0,-1 0 1,1 1-1,0-1 0,-1 0 0,1 1 0,-1-1 0,1 1 0,-1-1 0,1 1 0,-1-1 0,1 1 0,-1-1 0,1 1 0,-1-1 1,1 2-1,61 83 570,-41-51-261,33 71 0,-42-79-305,0 4 78,29 143 32,-34-135-111,9 57 4,6 15-34,-15-79-10,3-1 1,19 45-1,-27-72-3,-1 1 0,1-1 0,0 0 0,1 0 1,-1 0-1,1 0 0,-1 0 0,1 0 0,0-1 0,0 1 0,0-1 0,0 0 0,0 0 1,0 0-1,1 0 0,-1-1 0,8 3 0,-7-2-3,-4-2 3,1 0 1,-1 0-1,1 0 0,-1 1 0,1-1 0,-1 0 0,1 0 0,-1 0 0,1 0 1,0 0-1,-1 0 0,1 0 0,-1 0 0,1 0 0,-1 0 0,1 0 1,-1 0-1,1 0 0,-1-1 0,1 1 0,-1 0 0,1 0 0,-1-1 0,1 1 1,12-7-13,0-1 1,0-1 0,-1 0 0,0 0 0,12-13 0,-4-2-99,71-132-52,-76 121-8,14-54 20,50-146-313,-58 183 350,-20 49 62,-4 9-1,-2 1 46,3-5 6,1 0-1,-1 1 0,1-1 0,-1 1 0,1-1 1,0 1-1,0 0 0,0-1 0,1 1 1,-1 0-1,0 5 0,-23 128-26,21-97 10,-1 200-5,4-184-8,0 242-11,-3-237-2,3-60 45,-21 144-41,-12-10 25,33-134 16,-3 11-14,0-2 1,-9 20 0,-97 174-43,106-198 49,0 0 1,-1 0-1,1-1 1,-1 1-1,-5 3 1,-33 30-19,-65 44 1,75-66-15,3-7 23,0 0 0,-53 6 0,81-14 14,0-1-1,-1 0 1,1 0 0,-1 0 0,1 0-1,0 0 1,-1 0 0,1 0-1,-1-1 1,1 1 0,0-1 0,-1 1-1,-1-1 1,-3-2-1,0 0 0,0 0 0,1-1 0,-1 0-1,1 0 1,0 0 0,0 0 0,1-1 0,-1 0 0,1 0 0,-4-6 0,7 11 2,1-1 0,0 0 0,-1 1 0,1-1 0,-1 0 0,1 0 0,0 0 0,0 1 0,-1-1 0,1 0 0,0 0 0,0 0 0,0 1 0,0-1 0,0 0 0,0 0 0,0 0 1,0 0-1,1 1 0,-1-2 0,6-24-8,1 1 0,19-47 0,-9 41-4,102-167-5,-114 189 17,1 0-1,0 0 0,10-9 1,86-94-6,44-13 6,13 11 1,9 6 0,162-92-1312,-167 103-5248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39:5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8344,'10'15'4,"-6"-8"21,0 0 0,-1-1 0,1 1 0,2 9 0,38 116 162,-37-94 73,8 223 96,-15-197-136,-12 268 66,8-266-171,-7 263 45,10-269-72,-5 201-1180,1-139-4921</inkml:trace>
  <inkml:trace contextRef="#ctx0" brushRef="#br0" timeOffset="1">0 795 11032,'0'0'0,"30"0"0,50 0 64,43 3 8,39 7 40,5 0 0,-10-5-112,-5-17 0,-8-28 0,4 0-8064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0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7448,'0'9'37,"2"0"1,-1 0-1,2-1 0,-1 1 1,1-1-1,6 14 1,-4-11 42,53 157 819,18 51-311,-48-146-456,-13-30-7,15 67-1,-27-95-113,-2-8 1,0 0-1,0-1 1,-1 1 0,0 10 0,1 12 22,1-7 4,-2-1 1,-2 26-1,1-46-35,1 1 0,0-1 0,-1 0 0,1 1 0,-1-1 0,0 0 0,1 0 0,-1 1 0,0-1 0,0 0 0,0 0 0,0 0 0,0 0 0,0 0 0,0 0 0,0 0 0,0-1 0,-1 1 0,1 0 0,0-1 0,0 1 0,-1-1 0,1 1 0,-2 0 0,0-1-1,1 1 1,-1 0 0,0-1 0,1 0 0,-1 0-1,0 0 1,0 0 0,0 0 0,-3-1 0,2 0-15,1-1 1,0 0-1,0 0 1,0 0-1,0 0 1,0 0 0,1 0-1,-1-1 1,1 0-1,-1 1 1,1-1-1,0 0 1,0 0-1,0 0 1,1 0 0,-1-1-1,1 1 1,-3-7-1,-4-7-921,-12-22-4920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10136,'0'0'0,"-2"55"0,-6 92 296,4 57 0,9 48-296,4 28-40,-4 5 40,1-1-7536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0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6495 235 1080,'-173'3'0,"-87"1"7,134-2 26,-549 6 27,542-6 40,-513 9 35,520-8-62,-499 16 32,502-16-18,-474 16 29,484-15-55,-417 5 30,433-10-31,-338-10 21,359 8-34,-258-1 17,274 4-24,-218-1 12,227 1-31,-66 3 5,-13 9-21,15 8-5,18 7 1,74-18 2,-35 18 0,41-16-3,-1 0 1,-17 15 0,5 1 2,2 1 0,-35 46-1,42-46 5,-74 113 6,78-112 15,-47 122 18,55-118-13,-26 170 12,31-157-17,-9 186 18,12-186-13,-6 203 11,5-195-23,-5 206 11,6-210-24,-1 77 4,-1 32-9,-2 1-3,-3-3 0,-3 133-1,11-237-5,3 200 4,-2-207-5,43 297-30,-19-249 30,-14-57-12,56 127-1,-52-137 7,-7-14 8,1 1 3,0 0-1,1-1 1,0 0-1,1 0 1,1-1 0,0-1-1,17 13 1,25 14-5,-31-26 7,28 13-1,34 7 1,19-4 1,152 14 12,-251-41-12,55 5 32,300 17 15,-275-19-8,396 12 19,-373-14-5,491-2 34,-470-2 0,547-10 51,-535 10 2,581-10 62,-573 9-62,605-8 63,-599 9-56,626-13 60,-629 11-81,569-14 50,-582 15-49,536-10 55,-542 12-62,542-2 57,-541 3-45,515-2 52,-526 1-58,438-17 49,-462 12-55,324-33 52,-350 29-58,255-55 50,-271 49-51,175-76 40,-195 72-59,209-147 214,-159 113-211,-61 38-68,64-46 59,-78 53-68,-1-1 0,0-1 0,0 0 0,-1-1-1,-1 0 1,11-15 0,20-58 60,-35 63-26,9-127 25,-1-82 29,-9 190-75,36-186 10,-29 176-24,21-87 0,10-38-15,37-197-1,-65 298-16,38-303-5,-44 305-23,21-275-18,-25 281 12,6-260-18,-10 266 25,-12-209-6,7 223 26,1 17 12,0-3 3,-1-1 0,-2 1-1,-21-59 1,0 25 3,24 56 1,-2 1 0,1 0 0,-1 1 0,-1-1 0,-8-8 0,8 11 0,0 0 0,-1 1 0,1 0 0,-1 0 0,-1 1 0,-16-8 0,5 4 0,0 2 1,-42-10-1,-61-1 5,-17 12-3,-15 8-2,-10 6 0,-150 22-2,255-23-3,-274 25 0,262-27-15,-292 6-11,290-11-1,-318-4-11,308 2-3,-363-9-14,352 9 41,-409 1 0,398 2 14,-165 4 4,-55 2 1,-252 12 2,475-16 13,-425 21 13,421-17-1,-433 27 9,438-27-16,-353 19 8,371-21-8,-328 20 6,328-21-11,-344 11 9,346-12-17,-283 2 3,299-4 5,-248 6 14,256-6 5,19 0-17,-217-4 46,29-9-21,184 9-28,-57-3-1,-5 1-9,16 0 1,-75-2 42,120 6 119,-59-8 0,97 7-129,2 1-7,0 0 1,1 0-1,-1 1 1,0-1-1,1 1 0,-1 0 1,0 0-1,-4 1 1,4-2 33,-2-1-6,2 1-19,-4-3-3,7 3-8,-11-2 117,10 0-123,0 0 29,-14-2-22,9 5-38,3-2-10,-33-17 7,16 10 12,17 10 0,-1-1 0,-25-18 0,28 17 0,2 0 0,-1 1 0,0-1 0,1 0 0,-1 1 0,0-1 0,0 1 0,1-1 0,-1 1 0,0-1 0,0 1 0,0-1 0,0 1 0,0 0 0,0 0 0,1-1 0,-1 1 0,0 0 0,-2 0 0,-15 0 0,-26-5-7,21 4-5,8 0-2,1 1 1,-1 0 0,-16 3 0,21-2 3,6 1-3,-4 6 2,5-5-2,-4 0 2,3-2-2,-3-1 4,5 0 1,0 1 1,-7 5 6,0 0 2,7-4 59,0-2-184,-6 0 123,-2 0 2,7 0 6,-4 0 1,4-1 0,-4 0 0,6 1 0,-1-2 0,-7-7 0,1 0 0,5 6-2,-6-6-4,0 0-4,7 7-30,0 1 0,0 0 0,0 0 0,0 0 0,0 0 0,0 0 0,0 0 0,0 0 0,0 1 0,0-1 0,-1 1 0,1 0 0,0 0-1,0 0 1,-1 0 0,1 0 0,0 0 0,0 0 0,-1 1 0,1-1 0,0 1 0,0-1 0,0 1 0,0 0 0,-2 1 0,1-1-168,-20 7-4773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4488,'2'-5'144,"-1"3"-160,1-4 103,0 0 1,1 0-1,0 0 0,0 1 0,1-1 0,0 1 0,0-1 0,0 1 0,0 1 0,6-6 0,-3 5-17,30-16 438,29-8 215,106-29 1,-166 56-737,8-2 183,1 0 1,21-4-1,-14 5-94,47-10 240,90-31 524,-105 32-326,-45 11-440,0 0 0,-1-1 0,1-1 0,10-3 0,-4 0-1255,0 0-4819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6816,'5'2'56,"0"-1"-40,14 5 34,0 1 0,0 0 0,19 11 0,-3 2 46,33 25 0,-50-28 65,54 90 62,-60-83-102,28 107 59,-36-105-32,-8 166 305,1-172-431,0 36 158,3-2 58,10 75 0,-7-107-216,9 41 137,18 44 21,-27-100-154,-1 0-1,1-1 1,1 1-1,-1 0 1,1-1-1,0 0 1,1 0-1,7 8 1,-4-4-5,-8-10-17,1 1 0,-1-1 0,0 1 1,1-1-1,-1 1 0,1-1 0,-1 0 0,1 1 1,-1-1-1,1 1 0,-1-1 0,1 0 0,-1 0 1,1 1-1,-1-1 0,1 0 0,0 0 0,0 1 1,8 1-159,0-1 0,1 0-1,-1 0 1,1-1 0,-1 0 0,16-2 0,27-3-5719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4664,'6'4'34,"0"-1"1,0 0-1,1-1 0,-1 1 1,1-1-1,0 0 1,-1 0-1,10 0 0,54 3 468,-50-4-388,-15 0-71,34 2 226,1-1 1,70-6 0,178-27 635,-219 25-1613,-54 6-3578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6640,'103'-7'210,"133"-27"1,-157 17-199,17-11 63,-85 24-201,0-1 0,0 0 1,0-1-1,-1 0 0,0-1 0,11-10 1,9-9-3895</inkml:trace>
  <inkml:trace contextRef="#ctx0" brushRef="#br0" timeOffset="1">1482 459 7176,'-8'24'0,"-13"27"0,-9 20 0,-5 17 0,-34 104 1,59-154 6,4-15-3,-8 31 6,-8 75 1,14-30 21,8-99-29,0 1 0,-1-1 0,1 1 0,0-1 0,0 1 0,0-1 0,0 1 0,0-1 0,0 1 0,0-1-1,0 1 1,1-1 0,-1 1 0,0-1 0,0 0 0,0 1 0,0-1 0,1 1 0,-1-1 0,0 1 0,0-1 0,1 1 0,-1-1 0,0 0 0,1 1 0,-1-1 0,0 0 0,1 1-1,-1-1 1,1 0 0,-1 0 0,1 1 0,-1-1 0,0 0 0,1 0 0,-1 0 0,1 1 0,-1-1 0,1 0 0,0 0 0,14-6-573,-14 5 283,18-8-3906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7264,'0'2'-8,"0"5"-7,0-6 11,1-1 0,0 1 0,-1 0 1,1-1-1,0 1 0,-1-1 0,1 1 0,0-1 0,0 1 0,0-1 0,-1 0 0,1 1 0,0-1 1,0 0-1,0 0 0,1 1 0,3 0-5,4 4 5,-6-3 7,1-1 0,0 1 1,-1-1-1,1 1 0,0-1 0,7 1 0,33 5 90,0-2 0,45 0 1,-72-5-61,39-4 326,153-38 757,-184 35-1062,42-15 288,178-71-1028,-206 78-5060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4128,'3'2'113,"-1"0"-85,0 0-16,0-1 1,0 1-1,1-1 0,-1 0 0,0 0 1,0 0-1,1 0 0,-1 0 0,1 0 1,-1-1-1,1 1 0,-1-1 0,1 0 1,-1 0-1,5 0 0,101 3 118,-64-4-27,77-11 0,-100 9-83,-2 1 44,0-2 1,21-5-1,-18 3-37,-5 2-5,51-19 139,-24 4-53,57-21 580,-95 39-508,4 1 25,-8 0-42,-2 4-37,0 18-860,0 5-3066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42 193 4312,'-40'54'57,"38"-52"-10,2-1-44,0-1 1,0 1-1,0 0 1,1-1-1,-1 1 1,0-1-1,0 1 1,0-1-1,0 1 1,0-1-1,1 1 1,-1-1-1,0 1 1,0-1-1,1 1 1,-1-1 0,0 0-1,1 1 1,-1-1-1,1 1 1,-1-1-1,0 0 1,1 1-1,-1-1 1,1 0-1,-1 1 1,1-1-1,-1 0 1,1 0-1,0 1 1,23 1 61,-7-1-59,55 5 35,-35-3 106,174-8 58,-169-1-58,-21 1-83,8-1-3,0-1 0,0-1-1,-1-2 1,47-23 0,-55 24 24,-2 1-28,0-2 0,-1 0-1,0 0 1,0-2 0,16-14-1,55-48-509,-43 38-3007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4848,'32'0'123,"-30"0"-115,-1 0 0,1 0 1,-1 1-1,1-1 1,-1 0-1,1 1 1,-1-1-1,0 1 1,1 0-1,-1-1 1,0 1-1,1 0 1,-1 0-1,2 2 1,4 2 8,4 1-5,-5-2 6,-1-1-1,0 1 0,0 0 1,0 0-1,7 8 1,9 10 44,21 30 0,-34-35 39,0 12-6,-2 0 0,5 57 0,-5 47 49,-7-49 62,5 84-10,-2-113-141,17 217 334,-15-257-262,0 0 1,10 26 0,-11-31-52,1-1 0,-1 1 0,2 15-1,-4-22 20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0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5296,'4'-9'16,"0"0"0,0 1 0,1-1-1,0 1 1,0 0 0,1 1 0,0-1 0,0 1 0,1 1 0,0-1 0,9-6-1,-4 2-6,-6 6 17,0 1 0,0 0 0,0-1 0,8-3 0,5-1 43,0 1-1,1 1 0,0 0 1,0 2-1,0 0 0,32-3 1,-8 9-1,-27 2 112,0 4-97,-1 1 0,0 0 1,0 1-1,0 0 0,-1 2 0,24 21 0,-29-22-49,-6-7-4,-1 1-1,0 0 0,0 0 0,0 0 1,0 0-1,0 0 0,-1 1 1,3 7-1,2 3 63,-1 1 1,0 0-1,-1 0 1,-1 0-1,-1 0 1,0 1-1,0 20 1,-3-25-57,0-9-18,1 1-1,-2-1 0,1 0 1,0 0-1,-1 0 0,1 0 0,-1 0 1,0 0-1,0 0 0,0 0 1,-1 0-1,-1 3 0,-6 9 67,0-1-1,-16 19 1,24-31-65,-1 0 0,0 0 0,0-1 1,0 1-1,0 0 0,0-1 0,0 1 0,0-1 1,-1 0-1,1 0 0,0 1 0,-5 0 0,-4 2 18,1 2-13,7-5-11,1 1 0,-1-1 0,0 0-1,1 0 1,-1 0 0,0 0 0,1 0 0,-1 0 0,0-1 0,-5 1 0,-12 1 35,0-2 0,-1 0 0,1-1 1,0-1-1,-27-5 0,31 4-38,11 2-6,1 0 1,-1 0-1,1-1 0,-1 1 0,1-1 0,0 0 0,0 0 0,-8-5 0,3 1-180,-1-1 1,1 0 0,1 0-1,-1-1 1,-13-17 0,-8-14-5245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4664,'0'-2'65,"0"-8"10,-13 63 398,13-4-310,7 157 302,-7-117-242,-4 66-434,4-140-3562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8248,'0'0'112,"-2"4"-19,0-2-47,1 1-1,0 0 0,0-1 1,0 1-1,0 0 1,0 0-1,1 0 1,-1 0-1,1 0 0,0 0 1,0 0-1,0 4 1,7 36-32,2 0 0,25 72 0,-25-86-663,3 9-4924</inkml:trace>
  <inkml:trace contextRef="#ctx0" brushRef="#br0" timeOffset="1">117 485 6552,'0'20'0,"0"20"1,7 39 3,0-16 39,6 109 9,-12-131 8,7 201 21,-5-190-34,-1-27-29,2 33 14,3 1-1,19 75 0,27 73 42,-42-169 15,37 140 160,-24-104-84,-24-73-174,1 0-1,-1 0 1,1 1 0,0-1-1,-1-1 1,1 1 0,0 0-1,0 0 1,0 0-1,0 0 1,0 0 0,0-1-1,0 1 1,0-1 0,0 1-1,0 0 1,0-1-1,1 0 1,-1 1 0,0-1-1,0 0 1,0 1 0,1-1-1,-1 0 1,0 0-1,0 0 1,0 0 0,1 0-1,-1-1 1,0 1 0,0 0-1,2-1 1,-1 1-304,19-4-4139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1 6640,'-32'24'4,"20"-18"-2,-35 22 0,-16 5-2,-13 5 0,33-21 3,-76 21 1,91-30-2,-210 69 162,235-76-139,-1 1 0,0-1 0,1 0 1,-1 0-1,0 0 0,1-1 0,-1 1 0,-6-1 0,4 0 6,4 0 216,2-1-237,1 1-1,-1-1 1,0 1 0,1-1-1,-1 1 1,1-1 0,-1 1-1,1-1 1,-1 1 0,1-1-1,-1 1 1,1 0-1,-1-1 1,1 1 0,-1 0-1,1-1 1,0 1 0,-1 0-1,1 0 1,0 0 0,-1-1-1,1 1 1,0 0 0,14-2 26,17 1 136,30 3-105,62 18-18,-34 4-29,-24-3-16,-2 0 1,-2 4-3,-9-3-2,-17-6 0,-18-8-2,1-1 1,1-2-1,-1 0 1,1-1-1,35 3 0,-46-7-27,0 0-1,0 0 0,0-1 1,-1-1-1,1 0 0,14-4 0,-3 0-683,29-7-3820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359 192 5384,'18'-6'0,"-8"3"4,-5 2 16,5 1 5,-8 0 7,-1 1-24,-1-1 0,0 1 0,1-1 0,-1 1 0,0-1 1,0 1-1,1-1 0,-1 1 0,0-1 0,0 1 0,0-1 0,0 1 0,0-1 0,1 1 0,-1 0 0,0-1 0,0 1 0,-1-1 0,1 1 0,0-1 1,0 1-1,0 0 0,0 0 2,-1-1-1,1 1 1,0-1 0,0 1 0,0-1 0,0 0 0,0 1 0,0-1 0,0 1-1,0-1 1,0 1 0,0-1 0,0 1 0,0-1 0,0 1 0,1-1 0,-1 0 0,0 1-1,0-1 1,0 1 0,1-1 0,-1 0 0,0 1 0,13-3 47,-1 0 1,-1-1 0,1-1-1,0 0 1,-1-1 0,0 0-1,0 0 1,12-9-1,-18 11-26,1-1 0,-1 0 0,0-1 0,-1 1 0,1-1-1,-1 0 1,0 0 0,0 0 0,-1-1 0,1 1-1,-1-1 1,0 0 0,-1 0 0,1 0 0,-1 0-1,-1 0 1,3-10 0,-3-12 13,-1 27-36,0-1-1,0 1 1,-1-1-1,1 1 1,-1-1-1,1 1 1,-1 0-1,1-1 1,-1 1-1,0 0 1,0 0-1,1 0 1,-1-1-1,0 1 1,0 0-1,0 0 1,0 0-1,-1 0 1,1 1-1,0-1 1,0 0-1,0 0 1,-1 1-1,1-1 1,0 0-1,-1 1 1,1 0-1,-1-1 1,1 1-1,0 0 1,-1 0-1,-1-1 0,2 1 5,-12 0 69,-87 22 38,73-13-38,-125 55 44,122-47-11,-95 79 39,106-75-65,-46 97 44,56-91-25,-8 114 39,18-113-52,26 88 39,-27-114-123,1 0 0,0-1 0,-1 1-1,1 0 1,0-1 0,0 1 0,0-1 0,0 1-1,0-1 1,2 2 0,16 17 42,2 0 0,37 27 0,-54-45-37,-1 0 1,0 0-1,1 0 1,0 0-1,0 0 1,3 0-1,50 16 71,77 12 0,-126-29-39,-1 0-1,0-1 1,15 0 0,196-28 221,-176 15-47,174-85 80,-171 72-146,218-145-1198,-116 72-5123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4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23 4216,'-62'-6'104,"-135"-9"484,138 15-215,32-1-270,0 1 1,-37 7 0,52-6-60,-8 1 76,0 1-1,0 0 1,-38 13-1,55-10 55,4-1-142,-1 0 0,1 1 0,0-1 1,1 0-1,-1 0 0,1 0 0,0 0 0,0 0 0,1 0 1,-1 0-1,1-1 0,0 0 0,0 1 0,6 4 0,1 2 48,1 0 0,1-1 0,0 0-1,26 15 1,161 90 575,-102-62-415,40 24-11,-114-62-82,-10-5-79,-2-2-34,0 0 0,0 1-1,-1 0 1,0 1-1,-1 0 1,11 15 0,-16-19-13,0 0 0,-1-1 0,0 1 0,-1 1 0,1-1 1,2 10-1,-5-16-18,0 1 1,0-1-1,0 1 1,0-1-1,0 0 0,0 1 1,0-1-1,0 0 1,0 1-1,0-1 1,0 0-1,0 1 1,0-1-1,-1 0 0,1 1 1,0-1-1,0 0 1,0 1-1,0-1 1,-1 0-1,1 1 1,0-1-1,0 0 0,-1 0 1,1 1-1,0-1 1,0 0-1,-1 1 1,-14 12 42,-1 0 0,-32 20 0,19-15 25,-2-2 0,-63 25 0,71-32-50,-9 2 79,-134 32 40,133-38-39,-247 14 246,273-19-343,1 0 0,0-1 1,-1 1-1,1-1 0,0-1 1,0 1-1,0-1 1,0 0-1,-6-4 0,7 4-2,-3-5 6,5 2-114,1-1-1,0 0 1,0 0-1,0 0 1,0 0 0,1 0-1,0 0 1,0-1-1,1 1 1,0-11-1,0-33-5819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4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7896,'0'0'192,"1"4"-159,7 16 139,15 26 0,47 74 235,37 73 73,-96-174-453,18 39 170,38 109 324,-62-152-496,9 46 125,1 10-37,21 110 148,-34-162-178,-1 0 0,-1 32 0,0-21 38,0-30-117,0 1 1,0-1-1,0 1 1,0-1-1,0 0 1,0 1 0,0-1-1,0 0 1,0 1-1,0-1 1,0 0-1,0 1 1,0-1-1,0 1 1,0-1-1,0 0 1,0 1 0,-1-1-1,1 0 1,0 1-1,0-1 1,0 0-1,-1 0 1,1 1-1,0-1 1,0 0-1,-1 0 1,1 1 0,0-1-1,-1 0 1,1 0-1,0 1 1,0-1-1,-1 0 1,1 0-1,0 0 1,-1 0 0,1 0-1,-1 0 1,1 0-1,0 1 1,-1-1-1,1 0 1,0 0-1,-1 0 1,1 0-1,-1-1 1,-15-9 78,9 1-62,1-1 1,1 0-1,-1 1 0,2-2 1,-1 1-1,-2-11 0,0 3-10,3 8 6,0 0-1,1-1 1,-2-14 0,-20-91 55,23 110-63,0 0 1,1-1-1,0 1 0,1 0 1,-1 0-1,1-1 1,1-11-1,1 2 2,5-33 5,-1 31 19,9-7-9,18-24 0,-20 38 1,3 2-18,0 0 0,1 2 0,17-6 0,-15 10 12,3 3 3,0 0-1,0 2 1,0 1 0,41 10 0,-51-9-16,-6-2 1,0 0 0,0 1 0,-1 0 0,1 0 0,-1 0 0,5 4 1,68 56 62,-64-45-32,39 110 13,-45-97-26,27 236 41,-34-187-56,0-36-6,4-2-3,0-10 2,1-11-3,-5-19-2,0-1 0,0 1 0,0-1-1,0 0 1,0 1 0,0-1 0,1 0 0,-1 0 0,0 0 0,1 0 0,-1 0 0,1 0 0,-1 0 0,1 0 0,0-1 0,-1 1 0,1-1 0,0 1 0,0-1 0,-1 0 0,1 0 0,2 1 0,-1-1-1,11-1-4,10-5-484,-1-1 0,30-14 0,8-5-6837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4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133 306 7000,'-20'33'0,"3"3"-8,2 1 0,1 1 1,-13 61-1,25-90 8,-5 25 7,-10 145 3,17-144 5,14 120 14,-8-131 6,26 64 25,-30-85-52,0 0 0,-1 0 0,1 0 0,0 0 0,0 0 0,0 0 0,1-1 0,-1 1 0,1-1 0,-1 0 0,1 0 0,0 0 0,0 0 0,0 0 0,0 0 0,0-1 0,0 0 0,5 2 0,-4-2 3,-2 0-3,1 0 0,-1-1 0,1 1 0,-1-1 0,1 0 0,-1 0 0,1 0 0,0 0 0,-1 0 0,1 0 0,-1-1 0,1 1 0,-1-1 0,0 0 0,1 0 0,-1 0 0,1 0 0,-1 0 0,0 0 0,0 0 0,0-1 0,0 1 0,3-3 0,-4 2 0,6-7 72,-2-8-52,-1 0 0,0 1 1,0-21-1,-2 12 19,-2-1 1,-1 0-1,-5-37 0,3 39-28,-2-7 69,-13-45 103,-37-97-1,18 94-3,9 17 6,27 61-173,1 0 0,-1-1-1,1 1 1,-1 0 0,1 0-1,-1-1 1,0 1-1,0 0 1,0 0 0,0 0-1,0 0 1,0 0 0,0 0-1,0 0 1,0 1-1,0-1 1,0 0 0,0 1-1,-1-1 1,1 0 0,0 1-1,-1 0 1,1-1-1,0 1 1,-1 0 0,1-1-1,0 1 1,-1 0 0,1 0-1,-1 0 1,-1 1-1,-1 4 112,0 7-102,1 0 0,0 1-1,1-1 1,-2 15 0,6-6 59,29 105 33,-20-100-66,69 100 20,-74-117-68,0 0 0,1-1 0,0 0 0,13 11 0,-3-3-2,-2-1-2,-8-8-1,1 1 0,0-1 0,13 8 1,-9-5-4,1-2-1,1 0 1,0 0 0,0-1 0,27 9 0,-40-16-2,0 0 0,0 0 1,0 0-1,0-1 0,0 1 0,0 0 0,0 0 0,0-1 0,0 1 1,0 0-1,0-1 0,-1 1 0,1-1 0,0 1 0,0-1 1,0 1-1,-1-1 0,1 0 0,0 1 0,1-2 0,0-1-4,5-3-5,-1-1 0,0 1 0,0-1 0,-1 0 0,1-1 0,-2 1 0,5-10 0,24-59-47,-25 53 45,-1 5 10,15-31-29,-12 32 22,0 1 0,2 0 0,-1 0 0,2 2 0,0-1 1,29-23-1,-30 29 7,-8 6 1,1 0 0,0 0 1,0 0-1,0 1 0,0 0 0,0 0 0,9-2 0,15-6-13,1 2 1,53-7-1,-69 14 14,-8 0 1,0 1 0,0 0 0,0 0 0,0 0-1,8 2 1,19 5 0,-31-7 1,1 1 0,0 0 0,-1 0 0,1 1 0,-1-1 0,0 0 0,1 1 0,-1 0 0,4 3 0,-3-2 0,0 1 0,0 0 0,0 0 0,-1 1 0,4 6 0,14 39 0,-2 14 0,-8 12 0,-4 5 0,1-5 0,14 28-2,-15-89-3,17 20 4,-15-25 1,0 0 0,15 13 0,-16-17 0,0 0 0,1 0 0,0-1 0,12 6 0,-11-7 0,0 0 0,1-1 0,-1 0 0,14 1 0,-10-2 0,0 0 0,24-2 0,-21-1 0,-1-1 1,20-4-1,-21 2 2,0 0 0,19-9-1,-21 8 0,-1-1 0,0-1-1,11-7 1,-12 5 0,0-1-1,-1 0 1,0 0 0,-1 0-1,0-1 1,-1-1 0,12-21-1,-9 5-5,26-157-3,-32 142-25,-1-168-26,-5 171-34,-37-258-342,24 227 372,14 65 28,0-1-1,0 1 0,-1-1 1,0 1-1,-1 0 0,1 0 0,-5-7 1,-1-1-6,-9-19-19,15 31 43,1 0 1,0 0 0,-1 0-1,0 1 1,1-1 0,-1 0-1,0 1 1,0 0 0,0-1-1,1 1 1,-2 0 0,1 0 0,0 0-1,0 0 1,0 0 0,0 1-1,-4-2 1,3 1-1,3 1 16,-1 0-1,1 0 1,0 0-1,0 0 1,-1 0-1,1 0 1,0 0-1,0 0 1,0 0-1,-1 0 1,1 0-1,0 0 1,0 0-1,-1 0 1,1 0-1,0 0 1,0 0-1,-1 0 1,1 0-1,0 1 1,0-1-1,0 0 1,-1 0 0,1 0-1,0 0 1,0 0-1,0 1 1,0-1-1,-1 0 1,1 0-1,0 0 1,0 1-1,0-1 1,0 0-1,0 0 1,-11 13-16,2-1 1,-1 1 0,-9 20-1,18-31 16,-10 21-11,-10 43 4,17-49 8,1 0 0,-1 32 0,5-14 4,2 0 0,13 65 0,-7-67 23,60 157 19,-52-149 28,115 254 278,-90-204-192,14 45-844,-47-116-4616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8520,'5'-1'8,"-1"1"-8,0-1 1,0 1-1,0 0 1,-1 0-1,1 0 1,0 0-1,8 2 1,29 3 60,82-3 14,-119-3-67,41 0 89,0-3 0,86-17 1,57-22 102,-148 32 0,162-48 77,-164 45-90,115-64 38,-150 76-224,0 1 0,-1-1 0,1 0-1,-1 0 1,0 0 0,0 0 0,4-4 0,11-16-294,0-1 0,-2-1 0,18-36 0,3-18-5607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6456,'-2'-11'1,"-6"23"19,7-1-5,0-1 1,0 0-1,2 17 0,0-12-15,2 66 79,-1 70 17,3 50 115,-3-168-111,7 46-7,11 105 110,-17-79-43,-4-78-87,0-1 9,1 0 1,3 33 0,4-26 36,-4-17 0,0-1-1,0 1 1,0 27-1,-4-38 16,-2 2 23,2-2-9,0 6-3,1-5-18,0 4-4,0-8 95,0 0-111,0 6 1,0-6 88,0 0-93,0 7-2,0-7 174,0-5-183,1 0 0,-1 0 0,0 0 0,0 1 0,0-1 0,0 0 0,-1-5 0,-7-4-74,1-1 1,1-1-1,0 1 1,1-1 0,1 0-1,-3-15 1,-12-84 43,18 100-57,-1 1 7,2 0-1,-1 0 1,2 0 0,3-22-1,-3 21-5,2-1 8,-1 0 0,2 1 0,0-1 0,0 1 0,2 0 0,-1 0-1,2 0 1,9-15 0,-10 18-9,16-21 21,-17 25-18,1 0 1,-1 0-1,1 1 0,1 0 0,-1 0 1,1 0-1,0 1 0,11-5 1,-10 5-3,0 2 0,0-1 0,1 1 0,-1 0 1,0 1-1,1 0 0,-1 0 0,1 1 0,0 0 0,12 1 1,9 6-1,14 8-4,-36-11-2,1 1 0,-1 0 0,11 8 0,-11-7 0,-1 1 0,1 1 0,8 11 0,20 34 0,1 18 0,-26-48-1,-2 1-1,0 0 1,-2 1 0,0 0 0,4 43 0,-2-5 1,18 106-28,-25-158 22,1 0 0,1 0 0,0 0 0,8 15 0,-8-17 1,4 1-21,2-1-322,2 0 0,-1-2 0,24 13 0,6 1-6452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0 6552,'-30'9'107,"1"0"0,0 2 0,-46 24 0,9 1-66,38-17 27,-118 99 36,118-92-16,10-6-45,-17 15 28,-49 67-1,28-15 21,52-74-31,4-3-40,1 1 0,0-1 1,3 15-1,3-15 28,5-2-30,0-1-1,1 1 1,20 7 0,-12-11 22,9-4-20,1-1 1,33-6-1,-36 0 47,112-45 29,-115 38-16,3-7-42,0-2-1,24-27 1,-36 28 50,-7 7-45,1 1-15,-1-1-1,-1 0 1,0-1-1,-1 0 1,7-27-1,8-58 320,-23 108-311,0 1 0,1-1 1,-1 0-1,2 0 1,0 9-1,0 0-16,-1 152 290,3-82-190,-2-71-104,0 1 1,2-1-1,0 1 1,5 15-1,-7-29-58,0 0 0,0 1 0,0-1 0,0 0 0,0 0 0,1 0 0,-1 0 0,1 0 0,-1 0 0,1 0 0,0 0-1,0-1 1,0 1 0,0-1 0,0 1 0,0-1 0,0 0 0,3 2 0,-2-2-261,14 8-5357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0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7352,'8'6'3,"2"1"2,0 0 0,0 1 1,10 10-1,-13-6 46,-1 1 0,0-1 0,0 1 0,-2 0 0,0 0 0,0 1 0,-1 0 0,-1-1 0,0 1 0,0 14 0,-1 43 221,-1 50 28,1-83-10,7 52 0,-3-56-225,-5-24 46,1 0-1,0 0 1,6 20-1,-2-13-45,-1-1-21,9 25 251,40 47 441,-52-86-575,-1-1-138,0-1 0,0 0 0,0 1 0,0-1 0,0 1 0,0-1 0,1 0 0,-1 1 0,0-1 0,0 0 0,0 1 0,0-1 0,0 0 0,1 1 0,-1-1 0,0 0 0,0 1 0,1-1 0,-1 0 0,0 0 0,0 1 0,1-1 0,-1 0 0,0 0 0,1 1 0,-1-1 0,0 0 0,1 0 0,-1 0 0,0 0 0,1 0 0,-1 1 0,0-1 0,1 0 0,0 0 0,3-28-1386,2-5-5583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6368,'2'-13'9,"0"0"1,1 0-1,1 0 1,0 0-1,0 0 1,10-18-1,-12 30-3,-1-1-1,0 1 1,0 0-1,0 0 1,1 0-1,-1 0 1,1 0-1,-1 0 1,1 0-1,-1 0 1,1 1-1,-1-1 0,1 0 1,0 1-1,-1 0 1,1-1-1,0 1 1,-1 0-1,1 0 1,0 0-1,0 0 1,-1 0-1,1 0 1,2 1-1,-3-1 5,8 4 98,49 43 60,-44-32 0,-7-5-94,4 3-11,-2 1 1,1 0-1,-2 0 1,0 1-1,11 30 1,-8-14 15,-3-5 68,1 1 0,2-1 0,1-1-1,0 0 1,20 27 0,-31-50-132,1 0 1,-1-1-1,1 1 1,-1 0-1,1 0 1,0-1-1,0 1 1,0-1-1,0 1 1,0-1-1,0 0 1,0 0-1,1 0 1,-1 0-1,0 0 1,0 0-1,1-1 1,-1 1-1,1-1 1,-1 0-1,0 0 1,1 1-1,-1-1 1,1-1-1,-1 1 1,4-1-1,-1-1 3,1 0-1,-1 0 0,1 0 0,-1-1 0,0 0 1,0 0-1,0-1 0,0 1 0,0-1 1,3-4-1,1 0-5,-5 4-3,-1 1 0,0 0-1,0-1 1,0 1-1,-1-1 1,1 0-1,2-7 1,20-36 49,-8 12 3,23-33 0,-34 59-51,0 1 11,0 0-1,0 0 1,11-8-1,-9 8 15,0 1-1,17-13 1,-22 19 53,-1 1 4,-1 0-83,0 0 1,0 1-1,0-1 0,0 1 0,0 0 0,0-1 1,0 1-1,-1 0 0,1 0 0,0-1 1,0 1-1,-1 0 0,1 0 0,0 0 1,-1 0-1,1 0 0,-1 0 0,1 0 1,-1 0-1,0 0 0,0 0 0,1 0 0,-1 0 1,0 0-1,0 0 0,0 0 0,0 0 1,0 2-1,2 35 19,-2-33-13,2 106 230,0-96-157,4 0-367,1 0 1,0-1-1,14 22 0,10 8-5847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1383 7448,'52'-49'72,"7"-25"20,-51 57 8,0-12-24,5-38 0,-13 63-56,1 0 1,-1-1 0,0 1-1,0 0 1,0 0 0,-1-1-1,0 1 1,0 0 0,0 0-1,0 0 1,0 0 0,-1 0-1,0 0 1,0 0 0,0 0-1,0 1 1,-3-5 0,4 8-20,1 0 4,0-1 0,0 1 0,-1-1 0,1 1 0,0 0 1,-1-1-1,1 1 0,0-1 0,-1 1 0,1 0 0,-1 0 0,1-1 0,0 1 0,-1 0 0,1 0 0,-1-1 0,1 1 1,-1 0-1,1 0 0,-2 0 0,-16-4 43,0 0 1,-33-1-1,49 5-40,-1 0 0,1 0 0,0 0 0,0 0-1,0 0 1,0 1 0,0-1 0,0 1 0,0-1 0,-2 2 0,-39 14 52,-58 32 1,96-46-46,1 1-1,0 0 1,0-1 0,0 1-1,-5 6 1,-28 30 49,-51 68 0,85-103-49,0 1-1,0-1 1,1 1 0,0-1-1,-3 7 1,-11 37 48,-13 56-1,27-77 12,6-3-40,1-1 0,15 46 0,-20-67-27,1-1-1,-1 1 0,1 0 0,0-1 0,0 1 1,0-1-1,0 1 0,0-1 0,0 0 1,1 1-1,1 1 0,12 10 21,2 0-1,-1-1 1,33 17 0,-47-27-20,0-1 1,1 0 0,-1-1-1,1 1 1,-1 0 0,1-1-1,4 1 1,28 2 37,65-4-1,-97 1-37,0-1 0,0 1 0,0-1 0,0 0 0,0 1-1,0-1 1,3-2 0,33-16 35,58-38 0,-94 56-35,0-1 1,0-1-1,-1 1 1,1 0-1,-1-1 0,0 1 1,1-1-1,1-3 1,106-175 84,-90 134-31,69-217 30,-74 205-30,51-276 24,-55 266-50,34-283 28,-44 342-60,10-192 26,-12 123-11,1 79-17,0 0-1,0 0 0,0 0 0,0 0 1,0 0-1,0-1 0,0 1 0,0 0 1,0 0-1,0 0 0,0 0 0,0-1 1,0 1-1,0 0 0,0 0 0,0 0 1,0 0-1,0 0 0,0-1 0,0 1 1,0 0-1,0 0 0,0 0 0,0 0 1,0 0-1,0-1 0,0 1 0,0 0 1,-1 0-1,1 0 0,0 0 0,0 0 1,0 0-1,0 0 0,0-1 0,0 1 0,-1 0 1,1 0-1,0 0 0,0 0 0,0 0 1,0 0-1,0 0 0,-1 0 0,1 0 1,0 0-1,0 0 0,0 0 0,0 0 1,-1 0-1,1 0 0,0 0 0,0 0 1,-5 1 1,1-1 0,0 1-1,-1 1 1,1-1 0,0 0 0,0 1 0,0 0 0,0 0 0,0 0 0,-5 4 0,6-4 1,-11 12 38,-8 18-8,-26 52 1,36-51 26,-24 195 29,33-173-2,3 211 39,3-216-12,33 213 44,-25-209-44,55 201 44,-51-211-43,78 129 50,-73-147-51,3-2-541,1-1 0,47 34 1,-8-12-6654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0 6552,'-49'11'24,"-167"57"106,188-56-36,-117 75 39,117-65-25,-10 18-21,-40 58 1,76-95-66,0 0 1,0 0-1,1 0 0,-1 0 1,1 0-1,-1 0 0,1 0 1,-1 6-1,2-9-22,-7 26 103,-6 36-1,10-30-67,1 32 0,2-64-35,0 3 15,0 1 1,0 0-1,0-1 1,1 1 0,-1 0-1,1-1 1,0 1-1,1 4 1,-2-8-16,6 17 46,0 1 1,15 28 0,-13-32-31,1-1 0,1-1 0,13 15 0,-23-27-16,3 3 22,-1 0 1,1-1-1,-1 1 1,1-1-1,0 0 1,0 0-1,4 3 1,40 20 102,54 22 0,-97-46-96,0 1 0,0-1 0,0 0 0,0 0 0,8 0 0,31 2 91,69-6 1,-108 3-97,-1 0 0,0-1 0,1 0 0,-1 1 0,0-2 0,7-1 0,9-5 62,34-20 0,-33 14-43,27-23-1,-44 35-13,0 0-1,-1-1 0,1 1 1,-1-1-1,0 1 0,0-1 0,0 0 1,2-4-1,43-78 231,-11-11-154,-36 96-105,10-40 268,6-140 105,-19 148-139,-29-101 79,21 110-145,-8-4-50,-28-29 0,46 55-106,0 0 0,0 0 1,0 0-1,0 0 0,0 0 0,0 1 1,0-1-1,0 0 0,0 1 0,-1-1 0,-1 0 1,-8-3 13,0 2 1,0-1 0,0 1-1,0 1 1,0 0 0,-17 1-1,7 4 29,-3 6-36,0 0 0,0 2 0,2 0 0,-1 2 1,-31 25-1,49-35-19,1 1 1,0-1 0,0 1-1,0 1 1,-6 9 0,8-10-2,0 0 1,1 0 0,0 0 0,-1 1 0,2-1-1,-1 0 1,1 0 0,-1 1 0,2-1 0,-1 0-1,0 1 1,1-1 0,1 5 0,-1-7-1,4 13-18,3-3 12,-1-1 0,2 0 0,17 20 0,-12-23-45,-8-6 27,0-1 11,0 0 0,0 0 0,0 0 0,0 0 0,0-1 0,0 0 0,1-1-1,-1 1 1,0-1 0,0 0 0,1-1 0,9-1 0,194-64-553,-172 53 554,-13 5-62,0 1 0,0 1 0,1 2 0,26-2 0,-36 4 55,14 1-46,115 21-18,-118-10 65,-13-3 14,-1 1 0,17 12 0,-22-13 5,0 0-1,0 1 1,-1 0 0,-1 0-1,10 14 1,-7-7 0,-1 0 0,0 1 0,7 20 0,15 73 1,4 89 6,-30-178-6,1 19 7,-2-8 0,3 16 12,-3 93 0,-7 39 27,4-160-24,-1-1 0,-3 18 0,1-13-12,-5 65 77,8-80-94,-1 1 53,-10-23 8,3 6-49,6 5-1,-1 0-1,1 1 1,0-1-1,0 0 1,0-1-1,0 1 1,1 0-1,-1 0 1,1-1-1,-2-5 1,-39-130 48,34 105-25,-28-151 13,30 145-27,-11-187 4,16 178-4,9-187 4,-3 195-3,27-124 12,-24 141-7,2 3-5,22-37 0,-22 49 19,-2 6-26,0 1 1,-1-1-1,1 1 1,0 1 0,0 0-1,0 0 1,1 0-1,-1 1 1,0 0-1,0 1 1,0 0 0,0 0-1,14 5 1,-4-4-3,-11-1 3,0 1-1,0-1 1,-1 1-1,1 0 1,11 6-1,78 41 51,-81-36-38,1 7-4,22 37-1,-38-56-14,1 1-1,0-1 0,-1 1 0,1-1 0,-1 1 1,1-1-1,-1 1 0,1-1 0,-1 1 0,0 2 1,6 122 15,-8-97-10,-14 47-1,10-59-5,0 1 0,-16 29 0,13-31 1,-1 1 0,-16 18-1,16-23 0,-1 0-1,-18 15 1,14-15-2,-1-1 1,0-1 0,-27 12-1,42-20 1,-1-1-1,0-1 0,0 1 1,1 0-1,-1 0 0,0-1 1,0 1-1,0-1 1,0 1-1,0-1 0,0 0 1,0 0-1,0 0 0,0 0 1,0 0-1,0 0 0,0-1 1,0 1-1,0-1 1,0 1-1,0-1 0,0 0 1,-2-1-1,3 2-1,1 0 0,0 0 1,-1-1-1,1 1 1,0 0-1,0 0 1,0 0-1,-1 0 0,1 0 1,0 0-1,0 0 1,0-1-1,0 1 0,-1 0 1,1 0-1,0 0 1,0-1-1,0 1 1,0 0-1,0 0 0,0 0 1,-1-1-1,1 1 1,0 0-1,0 0 1,0 0-1,0-1 0,0 1 1,0 0-1,0 0 1,0-1-1,0 1 1,0 0-1,0-8-185,0-1 1,1 1-1,0 0 1,0 0-1,0 0 1,5-11-1,-6 18 76,12-47-6689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6728,'25'0'0,"-14"0"0,-6 3 0,-3-3 0,-1 0 0,0 1 0,0-1 0,0 1 0,1-1 0,-1 1 0,0 0 0,0 0 0,0-1 0,0 1 0,0 0 0,1 1 0,2 4 0,-1 0 0,0-1 0,-1 1 1,1 0-1,-1 0 0,0 1 0,-1-1 1,2 8-1,-1-5 3,6 23 26,6 44 0,-5-20 44,18 86 20,-20-112 15,45 108 55,-38-115-23,72 63 54,-84-84-179,-1-1 0,1 0 0,0 1 0,0-1 0,0 0 0,-1 0 0,1 0 0,4 1 0,18 6 51,0-2 1,44 7-1,-45-14 94,-2-4-105,-1 0 0,-1-1 1,20-10-1,-38 16-44,1-1 1,-1 1-1,0-1 0,0 0 0,0 0 1,0 0-1,0 1 0,0-1 1,0 0-1,0 0 0,0 0 0,1-2 1,16-22 89,22-44 0,-33 45 33,-2-9-45,-2-66 0,-7 73 6,-9-9-28,-23-43 1,35 76-60,0 0 0,0 0 0,0 1 0,0-1 0,-1 0 1,1 1-1,0-1 0,-1 1 0,-2-3 0,-19-13 30,0 1 0,-34-17 1,32 26 22,-7 4-29,0 1-1,-40 4 1,44 4 48,-115 49 26,116-39-52,-10 16-19,-50 54 0,84-83-30,0 1 0,0-1 0,1 1 0,-1 0 0,1 0 0,-2 4 0,-60 159 48,63-164-48,0 1-1,0-1 0,0 1 0,1-1 0,-1 1 0,1-1 1,0 5-1,2 20 11,1 1 1,13 53-1,-16-81-11,1 1-1,-1 0 0,1 0 0,0 0 0,-1-1 0,1 1 0,0 0 1,0-1-1,0 1 0,3 2 0,17 18 17,1 0-1,26 18 1,-46-39-13,0 1-1,0-1 1,1 0 0,-1 1 0,0-1 0,1 0-1,-1 0 1,4 1 0,148 29 88,-119-29-15,158-12 32,-153 4-32,151-50 34,-187 54-98,1 0 0,-1 1 0,0-1-1,0-1 1,7-4 0,21-18 28,-1-1 1,33-36-1,-61 59-31,0-1-1,0 1 1,-1-1-1,1 0 1,3-8-1,70-164 91,-62 140-62,-7 16-24,44-134 45,-46 138-53,4-19 11,20-47 0,-28 81-18,0 0-1,0 0 1,0 0 0,0-1 0,0 1-1,1 0 1,-1 1 0,0-1 0,0 0-1,1 0 1,-1 0 0,1 1 0,-1-1-1,1 1 1,-1-1 0,1 1 0,-1 0-1,1-1 1,-1 1 0,1 0-1,-1 0 1,1 0 0,-1 0 0,4 1-1,34 7 23,-36-7-26,40 7 28,-31-6-20,0 1-1,0 0 0,18 8 0,34 19 20,-62-30-23,-1 1-1,0 0 0,1 0 1,-1 0-1,0 0 0,0 0 0,0 1 1,0-1-1,0 0 0,0 0 1,0 1-1,0-1 0,0 1 1,-1-1-1,1 0 0,0 1 0,0 2 1,1 3 1,4 2-1,-5-6-1,1 0 0,-1-1-1,0 1 1,0 0 0,0 0 0,0-1-1,0 1 1,0 0 0,-1 0 0,0 0-1,1 0 1,-1 3 0,2 47 11,-2-36-11,-2 0 1,-5 25-1,2-18 2,-16 39-1,-18 21 0,1-15-2,14-19 0,14-12 0,9-35 0,1 1 0,0-1 0,0 1 0,0 0 0,0-1 0,0 1 0,3 6 0,-1-6 0,0 1 0,1 0 0,0-1-1,0 0 1,0 0 0,1 0 0,-1 0 0,1-1 0,0 1 0,0-1 0,0 0 0,1 0 0,-1 0 0,9 3 0,-7-3-1,18 7-5,19 1-670,86 7 0,-28-9-6044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641 772 7176,'0'-7'6,"0"1"0,-1-1 0,0 1 0,0-1 0,-1 1-1,1-1 1,-1 1 0,-1 0 0,1-1 0,-1 1 0,0 1 0,-5-8 0,-1 8 22,-17-1 0,-39-3 0,38 10 59,-129 34 54,123-23 46,-9 10-55,-67 44 1,85-43 74,-2 11-57,-39 64 1,54-70 116,5-4-145,0 0 0,-2 46 0,7-69-106,1 0-1,0 0 1,0 0 0,0 0-1,0 0 1,1 1-1,-1-1 1,0 0-1,0 0 1,1 0-1,-1 0 1,1 0 0,-1 0-1,2 2 1,4 7 37,1 0 1,0 0-1,1-1 1,0 0-1,15 12 1,-22-20-35,1 0 0,-1 0-1,1 0 1,-1 0 0,1 0 0,-1 0 0,1-1-1,0 1 1,-1-1 0,3 1 0,22 5 74,0-1-1,44 2 1,-43-11 61,106-40 54,-130 43-195,-1 0 0,1 0 1,-1 0-1,1-1 0,-1 1 1,1-1-1,-1 1 0,2-3 1,31-28 67,33-40 0,-50 47 14,100-227 341,-103 220-252,1-10 61,-15 42-234,0 0-1,0 1 0,0 0 0,0-1 1,0 1-1,0 0 0,0-1 1,0 1-1,0 0 0,-1 0 0,1 0 1,0 0-1,1 1 0,20 39 52,38 63-10,-54-92-42,1-1 0,0 1 0,16 17 0,-5-8-4,-2-1-2,31 29-1,-34-37-2,1 0 1,0-2-1,21 12 0,-17-12 0,1-1-1,33 10 1,-30-13-2,1-1 1,0-1 0,0-1 0,0-1 0,27-1-1,-48-1 1,0 0-1,1 0 1,-1-1-1,1 1 0,-1 0 1,0-1-1,1 0 1,3-1-1,13-7 0,0 0 1,-1-2-1,27-18 0,-30 11-5,1-8-1,-2-1-1,14-36 1,-21 36-59,12-115-41,-19 113-25,-19-122-56,12 120 15,-43-131-73,5 43-120,10 40 298,20 52-92,7 13 97,-1-1 26,-1 1 0,0 0-1,-1 1 1,0 0-1,-26-22 1,25 26 5,0 0-1,-22-11 1,32 20 28,0-1 0,0 1 0,0 0 0,-1 0 0,1 0 0,0 0 0,0 0 0,0 0 0,-1 0 0,1 1 1,0-1-1,0 1 0,0 0 0,0 0 0,0 0 0,0 0 0,0 0 0,0 0 0,-2 2 0,2-2 0,-5 6-9,-1 10 7,1 0 0,-11 36 0,13-26 0,-3 138-4,11-128 5,12 53 4,-8-59 1,14 37 0,-3-25-1,1-1 1,35 53-1,-34-61-4,69 155 2,-74-152-2,70 194-1242,-75-208-4579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7088,'44'-17'49,"167"-42"315,-90 22 117,-52 13-230,227-57 680,-292 82-807,3 7-8,-7 0-15,-36 89 75,9 12-89,26-86-47,13 106 13,-5-101-25,43 102 15,-38-109-23,-5-11-12,-2-3-5,0 1 0,0-1 0,1 0 1,0 0-1,0-1 0,1 0 0,0 0 0,0 0 0,14 8 1,57 19 17,-61-32 7,-7-3-21,0-1 0,0 0 0,0 0-1,0-1 1,0-1 0,13-8 0,-7 0 41,54-75 25,-58 66-18,31-110 28,-37 104-22,7-104 27,-15 107-40,-7-10-12,-15-40 0,13 56 12,-10-6-13,-31-29-1,35 43 0,-3 3-19,0 0 0,-32-7 0,31 13 12,13 2-18,-1 0-5,0 0 0,0 1 0,0 0 1,0 1-1,1-1 0,-1 2 1,1-1-1,-1 1 0,1 1 0,-14 6 1,-56 41 21,67-40-11,6-4-11,1 0-1,0 0 1,0 1 0,1-1-1,0 1 1,0 0 0,-1 10-1,4-16 0,-1-1-1,1 0 1,0 0 0,0 1-1,0-1 1,0 0-1,0 1 1,0-1-1,1 0 1,-1 0 0,0 0-1,1 2 1,4 11 5,1 0 1,1 0-1,0 0 0,1-1 1,9 12-1,1-6 47,90 67 33,-86-72-1,78 29 27,-98-43-109,-1 1-1,0-1 1,0 0-1,1 1 1,-1-1-1,0 0 0,1 0 1,-1 0-1,0 0 1,0 0-1,3 0 1,11-2 9,-1-1 0,0 0 1,0-1-1,0-1 1,-1 0-1,0-1 0,0 0 1,0-1-1,17-13 1,-16 10-9,-9 7-2,0-1 0,0 1 1,-1-2-1,1 1 0,-1 0 0,0-1 0,4-5 1,19-31 40,42-81 0,-58 102-41,-7 12 3,0 0 0,0 0-1,5-18 1,1-13 28,-1 0-1,6-69 1,-13 86-29,0-37 51,-8-62 180,10 123-218,16 11-6,17 28-9,6 21 1,3 10-3,78 110-10,-89-120 0,-22-37 4,-2 1 0,0 0 0,12 52 0,-20-62 2,-1-6-2,-1 0 0,0-1 0,0 1-1,-2 10 1,-7 194-77,7-193 67,2 0 1,0-1 0,7 37-1,-5-44 12,-3-10 0,1 1 0,0 0 0,0 0 0,1 0 0,-1-1 0,1 1 0,3 4 0,2 5-5,2 0 1,9 12 0,-17-24 5,0 1 0,1-1 0,-1 0-1,1 0 1,-1 0 0,1 1 0,-1-1 0,1 0 0,-1-1 0,1 1 0,0 0-1,0 0 1,-1-1 0,1 1 0,3 0 0,3 0-1,-1 1 0,1 0 0,0 0 0,0-1 0,0-1 0,0 1 1,0-1-1,0-1 0,0 1 0,0-1 0,0-1 0,-1 1 0,1-1 0,10-4 0,-10 3 1,14-6-11,11-9-697,58-44 1,-22 8-6332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5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496 292 7536,'6'-78'8,"-7"54"-1,0 0 0,-2 0-1,-1 1 1,0-1 0,-16-43 0,13 59 80,1 4-66,0 1 0,0 0 0,-1 0 0,1 1 0,-8-2 0,2 5 94,-64 30 56,58-20-31,-60 62 60,65-57-40,1 9-56,-18 46 1,27-49-17,5 5-48,1 0 0,9 35 0,-2-37 7,60 91 14,-51-95-34,171 142 70,-172-148-91,43 44 35,-48-47-23,-2-3-8,-1 0 0,-1 1 0,0 0 1,0 0-1,-1 1 0,7 13 0,-10-14 1,-2-1 1,1 1-1,-1 0 0,-1 0 1,2 10-1,-6-5 56,-3-4-48,-1 0 1,0 0 0,0-1 0,-15 18-1,6-16 75,8-7-56,-2 1-11,0-1 0,0 0-1,0 0 1,-1-1-1,0 0 1,0 0-1,0-1 1,0-1-1,-14 2 1,8-1 56,-3 0-12,0-1 1,0-1-1,0 0 0,-29-4 1,-89-8 218,134 11-263,0 0 0,0 0 0,0-1 0,0 0 0,0 1-1,0-1 1,-4-2 0,-7-2-159,0-2-1,1 0 1,0-1 0,0 0-1,0-1 1,1 0 0,-21-21-1,-24-29-6473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883 145 4312,'-5'-9'16,"0"1"0,-1-1 0,0 1 1,0 0-1,-1 1 0,0-1 0,-9-6 0,14 13-2,-1-1 0,1 0 1,-1 1-1,1-1 0,-1 1 0,0 0 0,0 0 0,1 0 0,-1 0 0,-5-1 1,-8-2 9,-2-2-9,-37-10 102,7 5-11,-1 2-1,-76-3 0,102 12-89,-58 4 92,64-3-68,-6 0-5,0 2 1,1 0-1,-1 2 0,-34 11 0,43-12 8,2 0-22,0 0 1,1 0-1,-1 1 1,1 1-1,0 0 1,0 1-1,-16 12 1,10-2 38,-28 32 1,37-34 27,2 2-45,2 0 0,-5 31 0,9-47-35,-1 0-1,1 0 0,0 0 0,0 1 0,0-1 1,1 0-1,-1 0 0,0 1 0,0-1 0,1 0 0,-1 0 1,1 2-1,5 9 15,0 0-1,1 0 1,0 0 0,1-1 0,10 12-1,-1-9 74,93 55 44,-85-57-39,23 0-26,52 6 0,-97-18-57,0 0 1,0 1 0,0-1-1,1 0 1,-1-1 0,0 1-1,5-1 1,21-6-173,0-1 1,-1-1-1,34-16 0,14-11-3811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5744,'-2'0'15,"-1"0"0,1 1 0,-1 0 0,1-1 0,-1 1 0,1 0 0,0 0 0,0 0 0,-1 0 0,1 1 0,0-1 0,0 1 0,0-1 0,0 1 0,1 0 0,-1-1-1,0 1 1,1 0 0,-1 0 0,-1 3 0,-6 6-5,-53 60 75,37-45-74,-60 65 117,68-71-85,0 1 0,-21 35 0,35-49-27,-1 0-1,2-1 1,-1 1 0,1 0-1,0 0 1,0 1-1,0-1 1,1 0 0,0 11-1,0-8 1,3 2 72,2-3-62,1 0 0,0-1 0,0 1 0,9 8-1,-2-10 70,1-4-72,1 0-1,-1-2 1,1 0 0,-1 0-1,17-2 1,-6-3 65,41-18 55,89-42 1,-67 18-40,-58 31-54,34-10 1,-47 23 16,-9 2-51,1 1 0,0 0 0,-1 0 1,0 1-1,1 0 0,8 3 0,-7 4 152,3 14-39,17 41-1,-21-37 127,34 165 116,-31-149-71,2-8-488,1 0 1,1 0 0,33 51-1,10 2-5358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3416,'0'0'184,"1"-6"56,1 0-155,-1 0 1,1 0-1,0 1 1,0-1-1,1 0 0,-1 1 1,1 0-1,1 0 1,-1 0-1,1 0 1,0 0-1,0 1 0,8-8 1,68-45 1012,-77 56-1034,1 0-1,-1 0 0,0 0 0,1 0 0,-1 0 0,1 0 0,-1 1 0,1 0 0,0 0 0,-1 0 0,1 0 0,4 1 0,3 0 129,-9-1-166,1 0 0,0 0 0,-1 1 0,1-1 0,-1 1 1,1 0-1,-1 0 0,1 0 0,-1 0 0,0 0 0,1 0 0,-1 1 0,0-1 0,0 1 0,0 0 0,0-1 0,0 1 0,-1 0 0,1 0 0,0 0 0,-1 0 0,1 1 0,0 2 0,2 0-16,3 10 177,-1 9-103,-1 0 0,3 38 0,-7-48-2,0 0 1,-4 27 0,1-15-45,-4 60 128,3-60-73,0-1 0,-2 1 1,-10 35-1,14-60-86,0 0 0,1 1-1,-1-1 1,0 0 0,0 0-1,0 0 1,0 0 0,0 0 0,0 0-1,-1 0 1,1 0 0,0 0 0,0 0-1,-1 0 1,1-1 0,0 1 0,-1-1-1,1 1 1,-1-1 0,1 1-1,-1-1 1,-2 0 0,2 1 3,-6-2 44,2-3-42,0 1 0,0-1 0,1-1 1,-1 1-1,-9-11 0,8 1 36,3-3-34,1-1 1,1 0-1,0 0 1,2-19-1,4 9 34,36-123 24,-27 122-24,73-105 24,-66 112-24,10-3-7,48-29-1,-76 53-28,1 0 0,-1-1-1,0 1 1,1 0 0,-1 0-1,1 1 1,4-2 0,32-4 55,52-2 0,-64 11 48,2 7-59,0 2-1,36 18 1,-43-13 65,-22-17-121,10 10 42,0 1 0,14 21-1,-14-15-24,-2-1-1,8 19 1,-16-35-17,9 31 120,8 147 41,-22 27-1272,3-119-5435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73 7984,'0'-10'53,"-2"-8"323,-14-27 0,32 66 168,17 31-156,84 151 497,-104-181-845,25 38 203,-8-13 64,47 96-1,-73-133-192,5 6 20,-9-16-129,0 0 0,0 0 0,0 0-1,1 1 1,-1-1 0,0 0 0,0 0-1,0 1 1,1-1 0,-1 0 0,0 0-1,0 1 1,0-1 0,0 0 0,0 1-1,0-1 1,0 0 0,0 0 0,0 1-1,0-1 1,0 0 0,0 1 0,0-1-1,0 0 1,0 0 0,0 1 0,0-1-1,0 0 1,0 1 0,0-1 0,0 0-1,-1 0 1,1 1 0,0-1 0,0 0-1,0 0 1,0 1 0,-1-1 0,1 0-1,0 0 1,0 1 0,-1-1 0,1 0-1,0 0 1,0 0 0,-1 0 0,1 0-1,0 1 1,0-1 0,-1 0 0,-16-2 131,13 0-106,-1-1 0,1 1-1,0 0 1,0-1 0,0 0 0,0 0 0,1 0 0,-1-1-1,1 1 1,-4-5 0,-22-37 155,26 39-147,0 0 0,1-1 0,0 1 0,0 0 0,1-1 0,-1 1 0,2-1 0,-1 0 0,0-7 0,1 4-2,0 1 7,0 0-1,0 0 0,1 1 0,0-1 0,1 0 1,0 1-1,0-1 0,6-13 0,-4 12-10,-2 3 0,1 0 0,0 1 0,0 0 0,0-1 0,1 1-1,-1 0 1,2 1 0,-1-1 0,1 1 0,6-7 0,-6 7-9,6-1 117,0 3-109,-1 1 0,1 1 1,0 0-1,0 1 0,15 0 1,-6 5 68,87 40 25,-85-32-97,-14-7-19,6 4-1,-1 0-1,0 0 1,-1 1-1,0 1 1,19 23 0,19 42 9,-49-74-16,1 0 0,-1 0 0,1 0 0,-1 0 0,0 0 0,0 0 0,0 0 0,0 0 0,-1 1 0,1 3 1,0 5-1,0-9 0,0 0 0,0 1 0,-1 0 0,0-1 0,1 1 0,-1-1 0,-1 1 1,1-1-1,0 1 0,-1-1 0,0 1 0,0-1 0,0 1 0,0-1 0,0 0 0,-1 1 0,-1 2 0,1-4 6,0-1-1,-8 3-3,6-6 2,1 0-3,1 0 0,0-1 0,1 1 0,-1-1 0,0 1 0,1-1-1,0 0 1,-1 0 0,1 0 0,0 1 0,-1-7 0,1 2 1,0 5-2,1 0 1,-1 0 0,1 0-1,0-1 1,0 1-1,0 0 1,0 0-1,1 0 1,-1-1-1,0 1 1,1 0 0,0 0-1,-1 0 1,1 0-1,1-2 1,42-94 34,-30 76-8,73-81 17,-66 87-10,83-41 16,-102 56-49,-1 1 0,1-1 0,0 0 0,0 1 0,-1 0 0,1-1 0,0 1 0,0 0 0,3-1 0,11 2 2,0 0 0,-1 1 0,1 1 0,0 0 1,15 6-1,-28-9-3,-1 1 0,0 0 0,0 0-1,0 0 1,0 0 0,0 1 0,0-1 0,2 3 0,43 37 11,-36-30-11,-1 1 0,-1 0 0,9 15 0,-10-13 0,0-1 1,-1 2-1,5 16 0,-7-17 0,-2 1-1,0-1 0,2 20 1,-4-15-1,0 0 0,-3 20 0,-9 32 0,4-32-5,1 1 0,0 44 0,6-84 4,0-1 1,0 1-1,0 0 1,0 0-1,0 0 1,0 0-1,0 0 1,0 0-1,0 0 1,0 0-1,0 0 1,0 0-1,0 0 1,0 0-1,1-1 1,-1 1-1,0 0 1,0 0-1,0 0 1,0 0-1,0 0 1,0 0-1,0 0 1,0 0-1,0 0 1,0 0-1,0 0 1,1 0-1,-1 0 1,0 0-1,0 0 1,0 0-1,0 0 1,0 0-1,0 0 1,0 0-1,0 0 1,0 0-1,0 0 1,1 0-1,-1 0 1,0 0-1,0 0 1,0 0-1,0 1 1,0-1-1,0 0 1,0 0-1,0 0 0,0 0 1,0 0-1,0 0 1,0 0-1,0 0 1,0 0-1,1 0 1,-1 0-1,0 0 1,0 1-1,0-1 1,0 0-1,0 0 1,8-5-26,5-2-22,-1 0 1,0-1-1,-1 0 1,18-17-1,89-73-1889,-53 45-6623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0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8344,'4'5'24,"0"0"1,1 0-1,0-1 1,0 1-1,0-1 0,1 0 1,-1-1-1,1 1 1,0-1-1,0 0 1,0 0-1,0-1 1,1 0-1,6 1 0,64 13 378,69 9 43,-99-20-110,80-2 1,-98-3-264,48-3 516,-51 0-496,-3 3-43,21-3 331,30-18 31,-60 13-190,-7 4-131,-1 0-54,0 0 0,-1-1 0,1 1 0,-1-1 0,0 0 0,0 0 0,-1-1 0,1 1 1,-1-1-1,4-7 0,-4 5 20,0 0 1,-1 0-1,1-1 1,-1 1 0,-1-1-1,0 1 1,0-1-1,1-15 1,-5 15 0,0 0 1,0 1-1,-1 0 0,0-1 1,0 1-1,-9-14 0,6 10 33,1 8-17,0 2-48,0 0-9,0 0 1,0 0-1,0 0 0,-1 1 0,1-1 0,-8 1 1,12 0 3,-1 4-7,-6 13-9,3 13 1,5 22-3,15 163-25,-9-135-17,15 44-85,-14-85 18,-6-32-171,-3-13 175,-5-18-1389,-1-13-6348</inkml:trace>
  <inkml:trace contextRef="#ctx0" brushRef="#br0" timeOffset="1">594 1 7800,'0'0'0,"12"0"32,1 0 56,4 3-24,5 12-64,-5 1 0,2-1-5512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5744,'3'-2'61,"0"0"0,0 1 0,1-1 1,-1 1-1,0 0 0,0 0 0,1 0 0,-1 1 1,1-1-1,-1 1 0,6 0 0,-7 0-9,1 1 0,-1 0 0,0 0 1,1 0-1,-1 0 0,0 0 0,0 1 0,0-1 0,0 0 0,0 1 0,0 0 0,0 0 0,0-1 0,0 1 0,-1 0 1,1 0-1,1 3 0,22 34 88,-16-18 81,29 118 76,-28-89-149,5 68 0,-9-59-69,7 182 88,-13-217-161,1 31 28,-1-40-16,-1-6-4,1 0 1,1 0-1,-1-1 1,1 1 0,1 0-1,3 12 1,-5-21-15,0 0 1,0 0 0,0 0 0,0 0-1,0 0 1,0 0 0,0 0 0,0 0-1,0 1 1,0-1 0,0 0-1,0 0 1,1 0 0,-1 0 0,0 0-1,0 0 1,0 0 0,0 0 0,0 0-1,0 0 1,0 0 0,0 0-1,0 0 1,0 0 0,0 0 0,0 1-1,1-1 1,-1 0 0,0 0 0,0 0-1,0 0 1,0 0 0,0 0-1,0 0 1,0 0 0,0 0 0,0 0-1,1 0 1,-1 0 0,0 0 0,0 0-1,0 0 1,0 0 0,0-1-1,0 1 1,0 0 0,0 0 0,0 0-1,0 0 1,0 0 0,1 0 0,-1 0-1,0 0 1,0 0 0,0 0-1,0 0 1,0 0 0,0 0 0,0 0-1,0 0 1,0-1 0,0 1 0,0 0-1,0 0 1,0 0 0,3-2 5,0 0-1,0 0 1,0 0 0,-1-1 0,1 1 0,-1-1 0,1 1 0,-1-1-1,0 0 1,0 0 0,0 0 0,2-6 0,15-48 68,-14 38-28,13-30-1,27-37 48,-33 70-19,1 4-33,0 0 1,1 0-1,0 1 1,1 1-1,24-13 1,-35 21-28,1 0 0,0 1-1,0-1 1,0 1 0,0 0 0,0 1 0,0-1 0,0 1-1,0 0 1,0 0 0,0 1 0,0-1 0,7 3-1,-12-3-11,0 0-1,1 0 1,-1 0-1,0 0 1,0 0-1,0 0 0,1 1 1,-1-1-1,0 0 1,0 0-1,0 0 1,0 0-1,1 0 1,-1 0-1,0 1 0,0-1 1,0 0-1,0 0 1,0 0-1,0 0 1,0 1-1,0-1 0,1 0 1,-1 0-1,0 0 1,0 1-1,0-1 1,0 0-1,0 0 1,0 0-1,0 1 0,0-1 1,0 0-1,0 0 1,0 0-1,0 1 1,0-1-1,0 14 19,0-1 0,-1 1 0,-3 20 0,4-34-20,-5 25 25,0 0 1,-2-1-1,-15 35 0,14-37-17,-2 4 23,5-8-23,-2-1 1,0 0-1,-1 0 0,-1-1 1,0 0-1,-15 19 1,-6 6-3,-5 0-3,6-11 2,5-13-3,23-17-2,0 0 0,0 1 0,0-1 0,0 0 0,-1 0 0,1 1 0,0-1 0,0 0 0,0 0 0,0 0 0,0-1 0,-1 1 0,1 0 0,0 0 0,0-1 0,0 1 0,-2-1 0,1 0 0,-1-1 0,1 1 0,-1-1 0,1 0 0,0 0 0,0 1 0,0-1 0,0-1 0,-2-1 0,1-2-56,0 1 0,1-1 0,-1 1 0,1-1 0,1 0 0,-1 0 0,1 0 0,0 0 0,0 0 0,0 0 0,1 0 0,0 0 0,1 0 0,0-8 0,-1 9-278,4-59-5532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7448,'27'41'17,"87"146"108,-45-71 243,-62-105-323,0 0-1,1-1 0,1 1 0,0-2 0,0 1 0,1-1 0,18 13 0,-21-16-22,12 5 126,9 0-45,40 9-1,-50-19 12,-12-1-77,-1 0-25,0-1 0,0 1-1,0-1 1,0 0 0,0 0 0,-1 0-1,1-1 1,0 0 0,-1 0 0,1 0 0,-1 0-1,0-1 1,0 1 0,0-1 0,0 0-1,0-1 1,4-3 0,3-9 33,-1 1 0,14-27 0,-20 26 35,-4 3-58,-1 0 0,0 0 0,-1 0 0,-7-23 0,1 19 52,-10-6-27,0 2 0,-1 0 0,-1 1-1,-23-18 1,30 29-35,8 4 3,-1 1 0,0 1 0,0-1 0,-11-4 0,3 2 15,0 1 0,-27-6 1,27 12 29,-77 30 21,70-19-33,-10 13-12,-42 46 0,71-68-30,0-1 0,0 1 0,0-1-1,1 1 1,-1-1 0,0 1 0,-1 4 0,-55 140 59,51-115-18,5 17-15,4 67 1,5-86 15,9 11-12,24 43 0,-39-83-32,0 1 1,0 0-1,0 0 0,0-1 1,1 1-1,-1-1 1,0 1-1,1-1 0,-1 0 1,4 2-1,18 13 21,1-2 0,46 21 0,-66-34-17,-1 1 1,1-1-1,-1 0 1,1-1 0,-1 1-1,5 0 1,160 4 72,-133-10-33,17-11-655,83-36 1,-31 5-5774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5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7896,'3'3'16,"1"1"1,0 0-1,-1 1 1,0-1 0,0 0-1,-1 1 1,1 0-1,-1 0 1,0 0-1,2 6 1,12 57 289,-10-34-216,1-11-68,6 37 154,-8-14-70,14 84 278,-15-112-358,-2-9 12,1 0-1,-1 0 1,2 0-1,4 10 1,30 62 180,-36-77-194,0 0 0,1 0 0,-1-1-1,1 1 1,0-1 0,0 0-1,1 0 1,-1 0 0,0 0 0,1 0-1,0-1 1,0 0 0,0 0 0,0 0-1,7 3 1,-6-3-4,9 1 75,-6-4-69,0-1 0,1 0 0,-1 0 0,0 0 0,0-1 0,0 0 0,0 0 0,-1-1 0,1 0 0,-1-1 0,0 0-1,0 0 1,-1 0 0,10-10 0,36-38 137,-48 48-133,8-8 17,0-1-1,-1 0 1,0-1-1,11-22 1,-17 27-25,54-91 305,-58 99-123,1 7-152,3 19 5,3 37-1,-7-52-38,0 1 0,0 0-1,5 13 1,-3-8-10,-2-12-4,0-1-1,0 1 1,0-1 0,0 1 0,0-1-1,0 0 1,0 1 0,1-1 0,-1 0-1,1 0 1,0 0 0,0 0 0,0 0-1,0-1 1,0 1 0,0 0-1,0-1 1,0 0 0,1 1 0,-1-1-1,0 0 1,1 0 0,-1 0 0,1-1-1,4 2 1,3 0 2,-1-1 0,1 0 0,0 0 0,14-2 1,-19 1-8,-1 0 4,0 0 1,1 0-1,-1-1 1,0 1-1,0-1 1,0 0-1,0 0 1,1-1-1,3-1 1,6-3 1,1 2-3,-11 3-1,0 0 0,0 0 0,-1 0 0,1-1 0,0 0 0,0 0 0,-1 0 0,1 0 0,4-5 0,30-20 5,7-5-3,-2-1 2,-6 4-3,42-49-76,-79 77 66,1 0-1,0 1 1,-1-1 0,1 0-1,0 1 1,0-1-1,-1 1 1,1-1 0,0 1-1,0-1 1,0 1-1,0 0 1,0 0-1,0-1 1,0 1 0,0 0-1,-1 0 1,1 0-1,0 0 1,0 0 0,0 0-1,0 0 1,0 0-1,0 0 1,0 0-1,0 1 1,0-1 0,0 0-1,0 1 1,0-1-1,-1 1 1,1-1 0,0 1-1,0-1 1,0 1-1,-1-1 1,1 1-1,0 0 1,-1-1 0,1 1-1,-1 0 1,1 0-1,-1 0 1,1-1 0,-1 1-1,1 0 1,0 1-1,18 27-149,-5-11 100,-2 1 1,0 1-1,10 22 0,-18-32 48,-2-3-2,1 1 1,-2-1-1,1 0 1,1 12-1,13 171-96,-18-143 99,2-44 6,0 0 0,0 0 1,-1 0-1,1 1 0,-1-1 0,0 0 1,1 0-1,-1 0 0,-1 0 1,1 0-1,0 0 0,-3 2 1,-1 5-3,2-4 3,-1 0 1,1 0-1,-1-1 1,0 1-1,0-1 1,0 0-1,-1 0 0,0-1 1,0 1-1,0-1 1,-1 0-1,1-1 1,-13 7-1,8-10-3,4-2 5,-1-1-1,1 0 1,0 0-1,0-1 1,0 0 0,-10-8-1,7-1-4,3-4 4,1-1 1,1 0-1,-3-25 0,8 19-5,0 12 2,0-4 1,1 0 0,0 1 1,2 0-1,-1-1 0,2 1 0,10-24 0,0 11-12,1-1 0,1 2 0,2 1 0,28-34 0,-32 44 9,-7 8-7,0 0 1,0 1-1,1 0 0,14-10 1,86-52-68,-87 60 0,3 3 43,-1 1 0,37-3 0,-41 9-35,2 5 28,39 15 0,-48-11 11,-7-5 22,2 3 4,0 0 1,-1 1 0,0-1-1,0 1 1,-1 1-1,9 18 1,6 13-8,4 2 12,6-5 2,7 0 0,-30-32 0,0 0 0,0 0 0,11 5 0,30 9 0,-42-18-1,-1-1 1,1 1-1,-1-1 1,1 0-1,0-1 1,0 1 0,-1-1-1,1-1 1,0 1-1,0-1 1,-1-1-1,1 1 1,-1-1-1,1 0 1,-1 0 0,0-1-1,9-5 1,-4 2-2,-7 4 1,0 0-1,0 0 1,0-1-1,-1 0 1,0 0 0,1 0-1,-1 0 1,3-4-1,47-58-15,-51 62 12,0 0 1,0 0-1,-1 0 1,1 0-1,-1 0 1,0-1-1,0 1 1,0-1-1,0 1 1,0 0 0,-1-1-1,0 1 1,0-1-1,0 1 1,0-1-1,0 0 1,-1 1-1,1 0 1,-2-4-1,2 5 1,-3-7-14,0 0 0,0 1-1,-1-1 1,0 1 0,0 0-1,-1 0 1,-5-8 0,2 5 0,1-1-9,-1 1 0,0 0 0,-1 0 1,0 1-1,-1 0 0,-13-11 0,14 13 15,4 4 4,1 0 1,-1 0-1,0 0 0,0 1 0,-1-1 0,1 1 0,-1 1 0,1-1 0,-1 1 0,0 0 0,-11-2 0,14 3 6,-8 2-11,-7 7 7,1 1 0,-28 20 0,25-13 0,-71 83-5,86-93 8,0 0 1,1 0-1,0 0 1,0 0-1,0 1 1,-4 10-1,0 2 1,-14 33-1,17-30-2,3 12 4,5 51-1,3-59-3,21 37 4,-20-49 1,1 0 0,1 0 0,11 12 0,-11-16-1,0 0 1,0-2 0,1 1 0,0-1-1,1 0 1,0-1 0,0 0-1,15 6 1,-4-8-13,14-3-355,-1-2 0,48-7 0,11-4-5072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380 722 7000,'-23'-32'85,"23"32"-83,0 0-1,0 0 1,0 0 0,-1-1-1,1 1 1,0 0-1,0 0 1,0 0 0,0 0-1,0 0 1,0 0 0,-1 0-1,1-1 1,0 1 0,0 0-1,0 0 1,0 0-1,-1 0 1,1 0 0,0 0-1,0 0 1,0 0 0,-1 0-1,1 0 1,0 0-1,0 0 1,0 0 0,0 0-1,-1 0 1,1 0 0,0 0-1,0 0 1,0 0-1,0 0 1,-1 0 0,1 0-1,0 1 1,0-1 0,0 0-1,-1 0 1,-1 1 12,-3 0 1,0 0 0,0 1 0,0 0 0,0 0 0,0 1 0,0-1 0,1 1 0,-1 0 0,1 0 0,0 0 0,0 1 0,0 0 0,-4 4 0,-75 79 159,83-87-172,-25 24 92,2 2 0,1 0 0,-29 46 0,39-53-45,1 1 0,0 1 1,2 0-1,0 0 0,-9 38 1,15-45-37,2-10-5,1 0 0,-1 1 1,1-1-1,-1 1 0,1-1 1,1 1-1,-1-1 0,2 7 1,-1-6 0,0 0 0,0 0 0,0 1 0,1-1 1,0-1-1,0 1 0,1 0 0,3 5 0,-6-9-7,0-1-1,0 0 1,0 0-1,0 0 1,0 1 0,1-1-1,-1 0 1,0 0-1,0 0 1,0 1-1,1-1 1,-1 0-1,0 0 1,0 0-1,1 0 1,-1 0-1,0 0 1,0 0-1,1 1 1,-1-1-1,0 0 1,0 0-1,1 0 1,-1 0-1,0 0 1,0 0-1,1 0 1,-1 0-1,0 0 1,0-1-1,1 1 1,-1 0 0,0 0-1,0 0 1,1 0-1,8-3 11,0 0-1,0 0 1,0-1 0,0-1-1,-1 1 1,10-7-1,-1-4 43,74-85 19,-74 78-50,-1-1-1,-1 0 1,-2-1 0,16-33-1,-23 43-14,7-18 46,35-163 18,-42 151-31,7-176 22,-13 178-22,-1 13-18,0-14 7,-1 0-1,-11-58 0,2 55 50,-23-69 0,30 102-111,2 7 174,2 17 16,1 2-134,3 61 55,24 164 94,-16-153-155,-6-49 22,39 145 10,-32-148-35,72 114 12,-65-123-7,92 80-1174,-52-53-4732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441 238 7088,'-4'-4'27,"-1"1"1,1-1-1,-1 1 1,0-1-1,0 1 1,-1 1-1,1-1 1,-1 1-1,-8-3 0,2 7 188,-17 10-70,-37 22 1,42-20-70,1 1 0,0 1 0,-33 32 0,42-35-58,-6 7 57,19-19-73,-65 84 104,60-76-97,-1 1 0,1 0 0,1 1 0,0-1 0,0 1 0,1 0 0,-5 21 0,10-18 19,5-1-13,1 1-1,13 20 1,-20-33-13,1-1-1,-1 1 1,1 0 0,0-1-1,-1 1 1,1 0 0,-1-1-1,1 1 1,0-1 0,0 1-1,-1-1 1,1 1-1,0-1 1,0 0 0,-1 1-1,3-1 1,15 6 9,1-1 1,-1 0-1,25 1 0,-19-6 23,100-27 12,-102 17-11,1-5-14,-2-1 0,23-22 0,-32 20 59,-2-8-39,-1 0 0,8-42-1,-14 40 95,-2-22 17,-3 0-1,-2-1 1,-14-69 0,17 118-139,1 0 0,-1 0 1,0 1-1,0-1 0,0 0 1,0 0-1,-1 1 0,1-1 1,0 1-1,-1-1 0,1 1 1,-1 0-1,1-1 0,-1 1 1,0 0-1,0 0 0,1 0 0,-1 0 1,0 0-1,0 1 0,0-1 1,0 0-1,0 1 0,0 0 1,0-1-1,-2 1 0,1 0 9,0-1 1,-1 1-1,0 0 1,0 0 0,0 0 0,0 1-1,1-1 1,-1 1 0,0 0 0,1 0-1,-1 0 1,0 0 0,1 1-1,-1 0 1,1 0 0,0 0 0,0 0-1,0 0 1,0 0 0,0 1 0,0-1-1,0 1 1,-2 4 0,3 0 17,4-2-36,-1 0 1,1 0 0,1 0-1,-1 0 1,1 0 0,0 0-1,0 0 1,0-1 0,1 0-1,-1 1 1,1-1 0,0 0-1,0-1 1,1 1 0,-1-1-1,1 0 1,5 3 0,-4-3-4,1 0 0,0 0 0,0-1 0,9 3 0,27 0 4,-1-9-3,2-3-2,6 1 0,4 1 0,1 4 0,-39 3-1,0 1 1,0 0 0,0 1 0,20 7-1,-18 0-4,27 23 4,-30-20 1,20 22 0,-19-17 0,-1 2 0,-2 0 1,13 23-1,-19-25 7,0 20 5,-2 1 1,1 58-1,-7-85 1,0-1 0,0 1 0,-5 17 0,5-25-3,0 0-1,-1-1 1,1 0-1,-1 1 0,0-1 1,0 0-1,-1 0 1,1 0-1,-1 0 1,0-1-1,-5 7 0,6-9 46,-14-4 30,12-1-11,2-1-57,1-1 0,0 1-1,1-1 1,-1 1 0,1-1 0,0 1 0,0-1 0,1 1 0,1-11 0,11-91 83,-8 82-32,39-123 32,17-24 43,-49 140-134,3 0 19,9-8-5,35-43-1,-42 68 12,21-9-1,-35 22-32,0 0 0,1 1 0,-1-1 0,1 1-1,-1 0 1,1 0 0,0 0 0,5 0 0,-5 1 0,0 0-1,0 0 1,0 1 0,0 0-1,0 0 1,0 0 0,7 3-1,1 1 1,-1 0-1,17 12 1,-16-9-1,-1 0 0,0 1 0,10 12 0,-7-6 0,-1 1 0,12 19 0,20 44 0,-5 7 0,-8-3 0,-10-9 0,-11-11 0,-8-12 0,-4-41 0,0-1 0,-1 1 0,-3 10 0,-12 28 1,1-9 4,5-16-3,-3-7-1413,-1-1-5642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7536,'13'37'57,"27"84"347,-23-42-105,12 125 287,-25-122-534,-3-45 62,-1 166 43,0-163-49,2-5-83,-1 19 125,3 1-1,3 0 1,21 91 0,8-50 54,-27-83-56,3-3-97,-1-1 0,2-1 0,14 9 0,-11-12 57,-5-4-269,0-1 0,1 0 0,-1 0-1,1-1 1,-1-1 0,12-3 0,28-6-6152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8344,'0'0'404,"3"4"-39,12 14-109,-1 0 0,17 33 0,78 143 484,-101-174-714,-5-12 37,1-1-1,0 1 1,9 13-1,3 2 96,1 0 1,0-2-1,33 31 0,-48-50-147,0-1 0,1 1 0,-1-1 0,1 0 1,-1 0-1,1 0 0,-1 0 0,1 0 0,-1-1 0,1 1 0,0-1 0,-1 0 0,1 1 0,0-1 0,0 0 0,-1-1 0,1 1 0,4-1 0,-3 0-1,-1 1-4,0 0 0,0-1 0,0 0-1,0 1 1,0-1 0,0 0 0,0 0 0,0 0-1,0-1 1,3-1 0,5-4 4,34-18-1,0-7-4,0-2-3,-25 17-4,4-3-11,47-29 1,-70 48 11,0 1 0,-1 0 0,1 0 0,-1 0 0,1 0 0,0-1 0,-1 1 0,1 0 0,0 0 0,-1 0 0,1 0 0,0 1 0,-1-1 0,1 0 0,-1 0 0,1 0 0,0 0 0,-1 1 0,1-1 0,-1 0 0,1 0 0,0 1 0,-1-1 0,1 1 0,-1-1 0,1 1 0,1 1-1,-1-1 1,0 0-1,0 1 1,0-1-1,0 0 1,0 1-1,0-1 1,0 1-1,-1 0 1,1-1-1,0 3 1,4 23-9,1 33 1,-5-37 3,-2 0 0,0 1 1,-1-1-1,-10 39 0,8-45 4,-50 243-14,44-207 10,-44 255-33,11-80 7,32-187 0,3-15 19,-5 19-2,-3 0 1,-22 45 0,-9 1-5,47-90 19,0-1 0,0 1 0,0-1-1,-1 0 1,1 1 0,0-1 0,0 0-1,0 1 1,-1-1 0,1 1 0,0-1-1,0 0 1,-1 0 0,1 1 0,0-1 0,-1 0-1,1 0 1,0 1 0,-1-1 0,1 0-1,0 0 1,-1 0 0,1 1 0,-1-1-1,1 0 1,0 0 0,-1 0 0,-3 0-1,0 0 0,0 0 1,0 0-1,1-1 0,-1 1 1,0-1-1,1 0 0,-1 0 1,0-1-1,1 1 0,-1-1 1,1 1-1,-6-5 0,-3-6-4,1-6 4,1-1 1,1 0-1,-11-34 0,14 25-5,-12-120-6,17 118-7,13-131-5,-5 128-9,46-138-15,-38 138 8,69-102-10,-64 114 45,7 1 5,2 2 0,31-16 0,-58 32 1,1 1 0,0 0 0,0 0 0,0 0 0,0 0 0,0 1 0,3-1 0,10-2 8,2 0 1,1 0 0,0 1 0,0 1 0,0 1 0,0 1 0,19 3 0,55 14 64,41 8 50,-119-26-90,2-4-367,-1-1 0,1-1 0,22-10 0,13-9-6527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27 7896,'-8'16'43,"-1"1"0,2 0 0,0 1 1,-5 19-1,7-19 23,1-9 8,1 0-1,1 0 1,0 0-1,0 1 1,-1 11-1,1 4-7,-3 0-23,3-11 58,0 2 1,0 27 0,1-23-14,0 5 33,0-1 1,2 1-1,1-1 0,0 1 1,12 44-1,-10-58-82,0-1-1,0 0 1,1 0-1,0-1 1,1 1-1,0-1 1,1 0-1,-1-1 1,10 9-1,12 4-7,-14-15 16,-1-4-34,1 0 0,-1-1-1,1 0 1,-1-1 0,1-1 0,-1 0 0,1-1 0,-1 0 0,16-5 0,-14 2-8,-6 3 2,0-1-1,0-1 0,15-8 1,148-64 105,-110 57-40,6-5 73,-65 23-128,1 1 0,-1-1 1,0 1-1,1 0 0,-1-1 0,0 1 0,1 1 1,-1-1-1,0 1 0,0-1 0,1 1 1,-1 0-1,0 0 0,0 0 0,0 0 0,0 1 1,0-1-1,0 1 0,0 0 0,-1 0 0,5 4 1,33 44 94,-39-50-110,-1 1 0,1 0 0,0-1 0,-1 1 0,1 0 0,0-1 0,0 1 0,-1-1 0,1 0 0,0 1 0,0-1 0,0 0 0,0 1 0,0-1 0,-1 0 0,1 0 0,0 0 0,0 0 0,0 0 0,0 0 0,0 0 0,0 0 0,0 0 0,0 0 0,0 0 0,-1-1 1,1 1-1,0 0 0,0 0 0,0-1 0,0 1 0,-1-1 0,1 1 0,0-1 0,0 1 0,-1-1 0,1 0 0,1 0 0,20-26 14,-21 25-15,1 0 1,0-1 1,0 1 0,-1 0-1,1-1 1,-1 1 0,1-1 0,-1 1-1,0-1 1,0 0 0,-1 1-1,1-1 1,0-4 0,2-5 2,1-1-2,-2 9 0,-1-1 0,0 0 0,0 0 0,0 1 0,0-1-1,-1 0 1,0 0 0,-1-6 0,0-97 32,0 87-26,-1 1-1,-1 0 1,0 0 0,-13-39 0,12 46-5,-1-5 3,-1 1 1,-1-1 0,0 1 0,-1 0 0,-17-24-1,12 26 8,-1 4-9,1 2 0,-2 0 0,-26-13 0,40 22-6,-1-1 1,1 1 0,0-1-1,-1 1 1,1-1-1,0 1 1,-1 0-1,1 0 1,0 0-1,-1 0 1,1 0-1,-3 0 1,-51 8 5,43-5-5,-1 1-1,1 0 0,1 1 0,-14 7 1,11-4-1,0 1 0,0 1 0,-14 12 0,12-7 0,1 0 0,-14 19 0,19-21-2,2 0 1,-1 1-1,2 0 1,-1 1-1,2-1 1,-7 22-1,10-15-50,4-8 34,1 1 1,0-1-1,1 0 1,7 22-1,-10-35 12,0 1 0,0 0 0,0-1 0,1 1 0,-1 0 0,0-1-1,1 1 1,-1-1 0,1 1 0,-1-1 0,0 1 0,1 0 0,-1-1 0,1 0 0,0 1 0,-1-1 0,1 1 0,-1-1-1,1 0 1,0 1 0,-1-1 0,1 0 0,0 0 0,0 1 0,10 2-130,1 0 0,-1 0 1,1-1-1,-1-1 0,1 0 0,0 0 1,0-1-1,-1-1 0,1 0 0,11-2 1,71-10-6445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7536,'-2'1'0,"1"0"0,0 0 0,0 0 0,0 0 0,0 0 0,0 1 0,0-1 0,0 0 0,0 1 0,0-1 0,0 1 0,1-1 0,-1 1 0,0 1 0,0 3 0,-5 17 0,4 1 0,1 40 0,1-49 5,1 170 110,1 143 179,-4-290-180,-1 24-61,-8 204 370,11-255-346,1 0 1,0 0-1,1-1 1,4 16-1,-3-17 32,-1-1-1,-1 0 1,2 17-1,-3-25-98,0 1 0,0-1 0,0 1 1,0-1-1,0 1 0,0-1 0,0 1 0,0-1 0,0 1 0,0-1 0,0 0 1,0 1-1,1-1 0,-1 1 0,0-1 0,0 0 0,1 1 0,-1-1 0,0 1 0,0-1 1,1 0-1,-1 1 0,0-1 0,1 0 0,-1 0 0,1 1 0,-1-1 0,0 0 1,1 0-1,-1 1 0,1-1 0,-1 0 0,0 0 0,1 0 0,-1 0 0,1 0 1,-1 0-1,1 0 0,1 0 9,0 0 0,0-1 0,0 1 0,0-1 0,0 1 0,0-1 0,-1 0 0,1 0 0,0 0 0,0 0 0,1-1 0,6-6 38,0 0 1,-1 0 0,1-1 0,11-16 0,26-43 139,-35 51-209,38-65 207,-4 4-47,-39 68-110,3-5-7,1 0 0,0 1-1,1 1 1,1-1 0,20-16 0,-27 24-21,0 1 9,1 1-1,-1-1 1,1 1-1,0 0 0,9-4 1,-13 7-14,0 0 0,0 0 0,-1 1-1,1-1 1,0 1 0,0-1 0,0 1 0,0 0 0,0 0 0,0 0 0,0 0 0,0 0 0,0 0 0,0 0-1,0 1 1,0-1 0,0 1 0,0 0 0,0-1 0,-1 1 0,1 0 0,0 0 0,0 0 0,-1 0 0,1 0 0,-1 1-1,3 1 1,3 5 1,-1 1-1,0-1 0,0 1 1,-1 0-1,0 0 0,0 1 1,-1 0-1,-1-1 0,3 13 1,0-3 0,1-1 0,0 0 0,11 18 0,-1-9 0,6 2-3,4-6 2,3-8-2,3-6 2,-28-8-4,-1 0-1,0-1 0,0 1 0,0-1 0,9-1 1,-8 0-1,0 0 0,0 0 0,0-1 0,0 0 0,7-3 0,28-21 0,-24 11-2,0 0 1,-2-2 0,0 1-1,-1-2 1,12-18 0,-8 8-13,27-32 1,-43 59 12,1 0 0,-1 0-1,1-1 1,-1 1 0,1 0 0,-1 0-1,1 1 1,0-1 0,-1 0 0,1 0-1,0 1 1,0-1 0,0 1 0,-1-1-1,1 1 1,0 0 0,0 0 0,0 0-1,0 0 1,0 0 0,-1 0 0,1 1-1,2 0 1,2 0 0,1 1-1,-1 1 0,0-1 1,8 6-1,-7-5 1,2 2-1,1 0 0,-1 0 0,1 1 0,-2 0 0,1 1 0,8 8 0,13 10-5,-15-11 8,-5-5-6,0 1 0,1-2 1,0 0-1,0 0 0,1-1 1,19 9-1,-26-14 3,0-1-1,0 0 1,-1 0-1,1 0 1,0-1 0,0 0-1,0 0 1,0 0-1,0 0 1,0-1 0,-1 0-1,1 0 1,0 0-1,0-1 1,-1 1 0,1-1-1,-1 0 1,1-1-1,6-4 1,-8 5 2,0 0 0,-1 0-1,1-1 1,-1 1 0,1-1 0,-1 1 0,2-4 0,-2 2 0,0 0 0,0 0 0,0 0 0,-1 0 0,0 0 0,2-8 0,-2 4 0,0-1 0,-1 1 0,0-16 0,-2 13 0,1 1 0,-2 0 0,-3-13 0,1 9 0,-1-1 1,-9-16-1,5 15 2,-2 0-1,1 1 1,-2 0-1,-19-18 1,15 20 5,-79-31 2,75 39-2,-8 3-4,1 1 0,-31 4 0,38 2 4,-1 4-3,-38 21 1,59-29-5,0-1 1,0 1-1,1-1 1,-1 1-1,0 0 1,0 0-1,0-1 1,1 1-1,-1 0 1,1 0-1,-1 0 1,0 0-1,0 1 1,-20 40 5,15-26-5,1 0 0,-5 20 0,7-21 1,1 1 0,0 25-1,2-31 0,0 0-1,1 1 1,1-1-1,3 14 1,-1-13 0,0 0 1,0 0-1,12 19 0,-8-17 0,0-1-1,21 24 1,-18-25-1,0-1 0,1 1 0,17 10 0,-13-11 0,0-1 1,25 10-1,-12-8 3,0-2-1,41 7 1,-59-14-1,1-1 0,-1 0 0,0-1-1,0 0 1,0-1 0,1 0 0,14-4 0,-11 3 0,3-4 12,-12 3-9,0 1-3,0-1 1,0 0-1,0 0 1,0 0-1,0-1 1,-1 0-1,0 0 1,0-1-1,0 1 1,0-1-1,-1 0 1,1 0-1,4-9 1,15-32 60,27-76 0,-26 53 11,43-99 118,-68 167-187,1-1 0,0 1 0,-1 0 0,1-1 0,0 1 0,0 0 0,0 0 0,0-1 0,0 1 0,0 0 0,0 0 0,0 0 0,0 0 1,0 0-1,1 0 0,-1 1 0,2-2 0,-2 2-2,1-1 31,1 1 6,-2 0-39,-1-1 0,1 1 0,-1 0 0,1 0 0,-1 0 0,1 0 0,-1 0 0,1 0 0,-1 0 0,1 0 0,-1 0 0,1 0 0,-1 0 0,1 1 0,-1-1 0,1 0 0,-1 0 0,1 0 1,-1 1-1,1-1 0,-1 0 0,1 1 0,4 6 7,0 0-4,1 0 0,-2 0 1,6 11-1,5 10 12,0 3-3,-2 1 0,-2 0 0,13 56 0,-14-19-9,-1-7 1,-4-11-3,-8-6-2,-5-4 0,-13 13-2,20-53 1,0 1 1,0-1-1,0 0 0,0 1 0,0-1 0,0 0 0,0 0 0,0 0 1,0 0-1,-1 0 0,1 0 0,0 0 0,-1 0 0,1 0 0,-1-1 0,1 1 1,-1 0-1,1-1 0,-1 0 0,1 1 0,-1-1 0,0 0 0,1 0 1,-1 1-1,1-1 0,-1 0 0,-1-1 0,1 1-1,0 0 1,-1-1-1,1 1 0,0-1 1,0 1-1,1-1 0,-1 0 1,0 0-1,0 0 0,0 0 1,0 0-1,1 0 0,-1 0 0,1-1 1,-1 1-1,1-1 0,-1 1 1,1-1-1,0 1 0,-1-1 1,0-2-1,0-2 0,-1 0 0,1 0 0,1-1 0,-1 1 0,1 0-1,1-1 1,-1 1 0,1 0 0,0-1 0,0 1 0,1-1 0,1-7 0,2-3-1,1 0 1,0 1-1,1 0 1,12-23-1,13-19 2,17-18 1,12-2 0,12-3 1,-60 68 0,8-9 2,0 2 0,2 0-1,0 1 1,30-18 0,-33 25 1,31-14 1,-49 26-5,-1-1 0,0 1 1,1 0-1,-1 0 0,0 0 1,1 0-1,-1-1 0,1 1 0,-1 0 1,0 0-1,1 0 0,-1 0 0,1 0 1,-1 0-1,0 0 0,1 0 0,-1 0 1,1 0-1,-1 0 0,0 1 0,1-1 1,-1 0-1,1 0 0,-1 0 0,1 1 1,11 5 2,-1 2 0,1-1 0,11 11 0,-22-17-1,0 0 0,1 0-1,-1 1 1,0-1 0,0 0 0,0 1 0,0-1 0,0 1 0,0-1 0,0 3 0,14 29 15,20 71 1,-27-70 3,14 148 16,-15-55 37,-6-11-18,1-4-1466,2-65-5876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38 6192,'-90'-14'97,"67"10"-116,-63-12 319,76 15-226,-1 0 0,1 0 0,-1 1 0,1 0 0,-21 4 0,29-4-44,1 0 0,-1 1 0,1-1 0,-1 1 0,1-1 0,0 1 0,-1 0 0,1 0 0,0 0 0,-1-1 0,1 1-1,0 0 1,0 1 0,0-1 0,-2 2 0,-3 3 38,-2 1-24,5-5-11,0 1-1,1 0 1,-1 0-1,0 0 1,1 0-1,-1 0 1,-1 4-1,-3 5 55,0 0 0,1 1 0,0-1 0,1 1 0,0 1 0,-3 16 0,8-29-78,0 0 0,0 1-1,0-1 1,0 0-1,0 1 1,0-1-1,0 0 1,1 0 0,-1 1-1,1-1 1,-1 0-1,1 0 1,-1 0 0,1 1-1,-1-1 1,1 0-1,0 0 1,0 0-1,1 1 1,1 2 13,1 4-6,-2-5-6,0 0 0,0 0 0,0-1 0,1 1 0,-1 0 0,0-1 0,1 0 0,0 1 0,4 2 0,84 56 99,-67-48-59,0-1 1,44 17-1,-44-21-41,8 5 27,52 24 0,-80-36-31,0 1 0,0 1 0,0-1 1,-1 0-1,1 1 0,-1 0 0,0 0 0,4 4 0,5 5 2,21 16 1,-23-15 7,-6-4-12,-1 0 1,-1 0-1,1 0 1,-1 0-1,-1 0 1,1 18-1,-2-26-2,0 0-1,0 0 1,0 0-1,0 0 1,0 0-1,0 0 1,0 0-1,-1 0 1,1 0-1,0 0 1,-1 0-1,1 0 1,-1 0 0,-1 1-1,-25 39 12,20-33-11,0 0 0,0-1-1,-1 0 1,-13 10 0,5-8 0,-1 0 1,0-2-1,-1 0 0,1 0 1,-35 6-1,23-10 7,-46-5 4,54-1-11,0 0 0,-24-6 0,26 3-1,-1-1 0,-19-9 0,23 8 0,1-1 0,-18-12 0,15 6-1,0-1 1,1 0 0,-16-20-1,29 31 1,0 0-1,1-1 1,-1 1-1,1-1 1,0 1-1,1-1 1,-1 0-1,1 0 1,0 0-1,1 0 0,0-1 1,-2-11-1,3 12 0,0-11-4,10-18-535,14-36 0,1 9-4853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0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8520,'7'11'0,"15"15"0,-12-17 0,-1 1 2,21 28 29,26 52 29,-48-72 48,-2 0-95,3 10 124,5 32-1,-12-49-64,-1 0 0,0 0 0,0 0 0,-1 0 1,-1 0-1,0 0 0,-3 15 0,1-17-4,0-1 0,0 1 0,-1-1 0,0 0 0,0 0 1,-1-1-1,0 1 0,-7 6 0,11-13-58,0 0 0,0 1 0,0-1 0,0-1 0,0 1 0,0 0-1,-1 0 1,1 0 0,0-1 0,0 1 0,-1 0 0,1-1 0,0 1 0,-1-1 0,1 0 0,-1 1 0,1-1 0,0 0-1,-1 0 1,1 0 0,-1 0 0,1 0 0,-2 0 0,1-1 6,0 0-1,0 0 1,0 0-1,1 0 1,-1 0 0,0 0-1,1-1 1,-1 1-1,1 0 1,-1-1 0,1 1-1,0-1 1,0 0 0,-2-2-1,-1-2 32,1-1 0,0 1 0,1-1-1,-1 1 1,1-1 0,0 0 0,1 0-1,0 0 1,-1-10 0,6-23 117,1 1-1,1-1 1,14-41 0,-17 68-120,2 1 1,-1 0 0,1 0 0,1 1-1,0-1 1,1 1 0,9-12-1,-11 16-21,-2 4 2,-1-1 0,0 1 0,1 0 0,0-1 0,-1 1 0,1 1 0,0-1 0,1 0 0,5-3 0,3-2 11,-3 0-13,-7 5-12,1 1-1,-1 1 1,0-1-1,1 0 1,-1 0-1,1 1 1,0 0 0,0-1-1,-1 1 1,1 0-1,6-1 1,4-1 23,0 0-1,0 0 1,0 2 0,1 0 0,-1 0 0,25 3 0,-27-1-26,-8-1-6,0 0 0,0 1 1,0-1-1,0 1 0,-1 0 1,1 0-1,0 0 0,0 0 1,-1 0-1,1 1 1,4 2-1,15 12 15,37 33-1,-42-30-2,17 36-1,-28-42-12,0 1 0,-1 0 0,3 14 0,-3-10 2,2 30-1,-6 11 0,-7-7-2,-8-7 0,-10 15-2,23-59 2,0 1-1,0-1 0,0 0 0,1 0 1,-1 1-1,-1-1 0,1 0 0,0 0 1,0 0-1,0 0 0,-1 0 0,1 0 1,0 0-1,-1-1 0,1 1 0,-1 0 1,1-1-1,-1 1 0,1-1 1,-1 0-1,1 1 0,-1-1 0,1 0 1,-1 0-1,1 0 0,-3 0 0,-1 0-3,0-1 0,-1 0 0,1 0 0,0 0 0,-6-2 0,9 2 3,0 1-1,0-1 1,1 0-1,-1 0 1,0 0 0,0 0-1,1 0 1,-1 0-1,1 0 1,-1 0-1,1-1 1,0 1-1,-1-1 1,1 1-1,0-1 1,0 1 0,0-1-1,0 0 1,0 0-1,0 1 1,0-4-1,-1-3 1,0 1 0,0 0 0,1 0 0,0-1-1,0 1 1,1 0 0,0-1 0,1-10 0,10-35 1,11-9 0,4-3 1,-9 28 9,1 1 0,2 1 0,2 1 0,25-32 1,-43 61-4,0 1 0,0 0 0,1 0 1,-1 0-1,1 0 0,9-5 0,-6 4-3,-6 4-2,0 0-1,0 0 1,1 0-1,-1 1 1,0-1 0,0 0-1,1 1 1,-1 0-1,0-1 1,1 1-1,-1 0 1,0 0-1,1 1 1,-1-1 0,0 0-1,1 1 1,-1-1-1,0 1 1,0 0-1,1 0 1,-1 0-1,0 0 1,0 0-1,0 0 1,0 0 0,0 1-1,-1-1 1,1 1-1,2 2 1,4 3 0,0 1 0,-1 0 1,0 1-1,-1-1 0,6 11 0,21 48 1,-4 8 2,-8-7-3,-6-10-2,-9-3 0,-6-36 0,2 42 0,-1-37 0,-3-8 0,-3-6-2,4-8-1552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15 6368,'36'-14'981,"-44"29"483,-5-2-1177,-1 0 0,0-1 0,-1 0 1,-32 18-1,-10 9-88,39-26-177,7-5-8,1 0 0,-18 18 0,-20 22 12,-6 13-20,23-27-9,6-7-9,1 1 1,2 1-1,-33 54 0,53-79 5,1 0 0,-1 0 0,1 0 0,0 0 0,0 0 0,1 0 0,-1 0 0,1 0 0,0 0 0,0 0 0,0 0 0,0 0 0,1 0 0,1 6 0,-1-4-4,5 5-55,10 5 18,34 28 1,-31-33-25,6-1 42,1-1 0,34 7 1,-37-16-11,12-7 14,46-16 0,-58 12 6,81-65-7,-86 57 15,51-101 1,-59 94 6,9-40 4,-4-14 1,-9 16 0,-5 24 0,-1 38 0,0 1 0,0 0 0,0 0 0,0 0 0,0 0 0,0-1 0,-1 1 0,1 0 0,0 0 1,-1 0-1,1 0 0,-1 0 0,1 0 0,-1 0 0,0-2 0,-1 4 0,1-1 1,0 1-1,0 0 0,0 0 1,0-1-1,0 1 0,0 0 0,0 0 1,0 0-1,1 0 0,-1 0 1,0 0-1,1 1 0,-1-1 1,0 0-1,1 0 0,-1 0 0,1 1 1,-1 1-1,-9 25 3,9-27-3,-16 48 40,-16 75 0,30-110-35,1-9 2,1 0 0,1 0-1,-1 1 1,1-1 0,0 7 0,0 15 27,2 0 0,0 0 1,10 40-1,-12-65-46,1-1-1,-1 1 1,1-1-1,0 0 1,-1 1-1,1-1 1,0 0-1,0 0 1,0 1-1,0-1 1,0 0-1,0 0 1,0 0-1,0 0 1,0 0-1,1-1 1,-1 1-1,0 0 1,2 0-1,3 2-908,7 6-5045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7448,'12'7'4,"0"0"1,0 0 0,13 12-1,-23-18-2,-1 0 0,1 1 0,-1-1 0,0 1-1,0-1 1,0 1 0,0 0 0,0-1 0,0 1-1,0 0 1,0 0 0,0 1 0,3 9 1,26 55 217,-13-26 62,-2 0 0,13 55-1,-23-74-229,5 50 346,3 166 602,-16-166-735,3-57-165,1-6-46,-1 0-1,0 0 1,-1 0-1,-1 13 1,1-21-44,1 0-1,0 0 1,-1 0 0,1 1 0,-1-1-1,1 0 1,-1 0 0,1 0-1,-1 0 1,0 0 0,1 0-1,-1 0 1,0 0 0,0-1 0,0 1-1,0 0 1,-1 1 0,-2-4 70,-2-6-55,0 0-1,1 0 1,-8-16 0,11 20-19,-4-14 41,5 13-40,-3-10 3,1 0 1,0-1-1,2 1 1,0-1-1,0 0 0,4-29 1,-1 21-1,20-158 25,-1 111-31,6 1 1,3 3-3,-2 15-2,-7 21 1,-8 17 6,-11 12 2,-1 3-8,0 0 0,1 0 0,-1 0 1,0 0-1,0 0 0,1 1 0,-1-1 0,0 0 0,0 1 1,-1-1-1,1 1 0,1 1 0,0 1 1,0-2 1,0 0-1,-1 1 1,1-1 0,-1 0-1,0 1 1,1-1-1,-1 1 1,0-1-1,0 1 1,0 3 0,3 6 2,2 2-2,9 28 22,18 100 64,-23-78-41,-9-54-34,0 0-1,-1 1 1,0-1-1,-1 0 1,0 0-1,-1 1 1,0-1 0,0 0-1,-1-1 1,-7 18-1,9-27-10,1 1 0,0 0 0,-1 0-1,1-1 1,-1 1 0,1 0 0,-1-1-1,1 1 1,-1 0 0,1-1 0,-1 1 0,1-1-1,-1 1 1,0-1 0,1 1 0,-1-1-1,0 1 1,1-1 0,-1 0 0,0 1-1,0-1 1,0 0 0,1 0 0,-1 0-1,-1 1 1,1-2-1,0 1 0,0 0 0,0-1-1,0 1 1,1-1 0,-1 0 0,0 1-1,0-1 1,1 1 0,-1-1 0,0 0 0,1 0-1,-1 1 1,1-1 0,-1 0 0,1 0-1,-1-1 1,-10-30 10,10 26-9,1-1 0,0 0 0,0 0 0,0 0 0,1 0 0,0 0 0,1 1-1,-1-1 1,4-9 0,-2 7-1,-2 4-1,0 0 1,1 0-1,0 1 1,0-1-1,0 0 1,0 1-1,5-7 1,2-3-1,24-36 2,-24 40-2,1 0 1,-1 1-1,13-9 0,-5 5 1,31-16-1,24-6 4,7 6-2,-9 9 2,-60 17-4,0 1 0,0 1-1,15-1 1,-19 2 0,0 1-1,0 0 1,0 0 0,0 0 0,0 1 0,0 0-1,-1 0 1,1 0 0,-1 1 0,1 0-1,6 5 1,-1 0 2,-1 0 0,1 1 0,15 17 0,-22-20-2,1 0-1,0 0 1,-1 0-1,5 11 1,-5-10 0,-1 2 0,0-1 0,-1 0 0,3 12 0,1 50 1,-5-2-2,-4-15 0,-3 3 315,0 25-2030,6-65-5245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60 127 7800,'28'-53'-7,"-24"45"15,3-3 10,0 1 0,1-1 0,0 1-1,10-10 1,-15 17 85,-4 10-4,1 1-83,-5 27 93,-17 136 243,21-157-333,0-12-10,1 1 1,-1 0-1,1-1 1,0 1-1,0 0 1,0-1-1,0 1 1,1 0 0,-1-1-1,1 1 1,0-1-1,1 5 1,6 14 67,2 0 0,1 0 0,0-1 0,28 37 0,-37-55-63,1 1 1,-1-1-1,1 0 0,0 0 0,0 0 1,0 0-1,0 0 0,0 0 1,0-1-1,0 0 0,1 1 0,-1-1 1,6 1-1,-3-1 5,-4 0-5,0 0-1,1-1 1,-1 1 0,0-1 0,1 0 0,-1 1 0,1-1 0,-1 0 0,1 0 0,-1-1-1,1 1 1,3-1 0,5-1 12,2 1-6,-9 1-6,1-1 1,-1 1-1,0-1 1,0 0 0,0 0-1,0 0 1,0 0-1,-1-1 1,6-2 0,2-2 18,0 0 1,0-1 0,-1 0-1,15-14 1,-17 8 86,-5 1-77,0 1 0,-1 0-1,0-1 1,-1 1 0,0-1 0,0 0 0,-2 1 0,1-1 0,-5-17 0,-6-14 9,9 38-29,0-1 0,0 0 1,-1 0-1,0 1 0,0 0 0,-1-1 1,1 1-1,-1 0 0,0 1 0,-1-1 1,-7-6-1,6 5-2,-6-1 86,-1 5-71,0 0 0,-1 1 0,-23 0 0,19 5 44,-6 7-45,1 1 0,-27 19 0,30-15 13,-71 88 23,77-80-31,0 13-14,-13 52 1,26-63 1,7 14-8,18 66 0,-23-101-19,0-1 1,1 1-1,0-1 0,0 0 1,3 5-1,97 135 15,-77-121-8,7-1-3,1-2 1,45 20-1,-74-38-4,-1-1 0,1 0 0,0 1 0,0-1 1,9 0-1,39 4 3,76-5 1,-88-5 2,211-62-1363,-106 19-5464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184 152 1440,'0'0'1417,"-2"-2"-958,-8-4-331,7 4 53,-3-11 459,4 4-521,2 5 34,2-4 22,-1 5 33,-1-4 12,0 6 254,-1-1-240,-1-6-8,1 7 333,0 4-511,1 0-1,-1 0 1,0 0-1,0 0 1,0 0-1,-1 0 1,-1 4-1,-5 10-4,-16 54 86,-59 146 202,75-197-316,-6 30 95,10-29-68,0-1-1,2 1 1,0 0-1,1 0 1,1 0-1,5 30 1,-5-50-37,0 1 0,0-1 1,1 0-1,-1 0 0,1 1 1,-1-1-1,1 0 0,0 0 1,-1 0-1,1 0 0,0 1 1,0-1-1,0 0 0,0-1 1,0 1-1,0 0 0,0 0 1,0 0-1,0-1 0,2 2 1,1 1 8,20 12 8,-12-13 18,-5-2-33,0-1 1,1 1-1,-1-2 1,0 1-1,0-1 1,0 0-1,0 0 1,-1-1-1,1 0 1,-1 0 0,1-1-1,-1 0 1,7-6-1,89-70 65,-83 61-24,5-14-5,-1-1 0,-1-1 0,24-55 0,-27 30-23,-14 36 28,3-100 23,-10 101-30,-4 5-25,0 1-1,-1 0 1,-13-24 0,7 27 25,6 9-23,2 1-12,1 0 0,-1 1 0,-1-1 0,1 1 0,0 0 1,-1 0-1,1 1 0,-1 0 0,0 0 0,0 0 1,0 1-1,0-1 0,-10 1 0,8 1 5,0 0-1,1 1 1,-1 0-1,1 0 1,-1 1-1,1 0 0,0 0 1,0 1-1,0 0 1,0 0-1,0 1 1,0 0-1,1 0 1,-7 6-1,7-5-2,-28 34 44,32-37-46,-8 11 15,1 1 0,-13 23 1,21-34-18,1-1 0,-1 1 0,1-1 0,-1 1 1,1-1-1,0 1 0,0 0 0,0-1 0,0 1 1,0-1-1,1 1 0,-1-1 0,1 1 0,0-1 0,-1 1 1,1-1-1,0 1 0,1-1 0,-1 0 0,3 4 1,-3-3-1,0-2-2,0 1 1,0 0 0,0 0-1,1-1 1,-1 1 0,0 0 0,1-1-1,-1 1 1,1-1 0,-1 0-1,1 0 1,2 2 0,4 2 2,20 15 0,-21-16-120,1-1 1,-1 0-1,1 0 0,0-1 1,0 0-1,0 0 0,0-1 0,9 1 1,-16-2 65,48 6-5391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67 389 6192,'51'-47'9,"50"-32"194,-99 77-102,-1 1-84,-1 0-1,0 1 1,1-1-1,-1 1 0,1-1 1,-1 1-1,1-1 1,0 1-1,-1-1 1,1 1-1,0 0 1,-1-1-1,1 1 1,0 0-1,-1-1 1,2 1-1,-2 85 328,-17 39-121,5-75 5,2-5-73,-7 66-1,3 154 329,19-159-303,0 42 282,-5-144-218,-3-7-134,-16-29-18,2-22 9,-20-79 7,16 67 4,-19-69-21,30 93-63,1-1 1,2-1 0,-2-50-1,14 19-20,1 44 7,41-125 10,-34 128-10,12-11-1,33-40 0,-39 62 13,-9 10-15,3-2-2,1 0-1,-1 1 1,1 0 0,1 1-1,0 1 1,18-6 0,40-8 46,-70 21-49,0-1 0,0 1 0,0 0 1,0 1-1,0-1 0,0 0 0,0 1 0,0-1 1,0 1-1,0 0 0,0 0 0,3 2 0,-1-1-2,2 4 9,7 25-1,0 26-10,-12-32-4,0 0 1,-2 0 0,-3 38-1,0-42 0,-1 0 0,-1-1-1,0 1 1,-13 27-1,10-27 0,5-12-3,0 1 1,-1-1-1,0 0 0,-6 9 1,0-1 0,2 0 2,5-10-4,-1 1 0,-1-1 1,-7 11-1,6-8-2,3-5 5,-1 0 1,1 0-1,-1 0 1,0-1 0,0 1-1,-1-1 1,1 0 0,-1 0-1,0-1 1,-7 5-1,3-4-52,6-7 131,6-7-1327,3-1-4749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4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96 6192,'59'-31'0,"-38"25"0,-7 5 4,-8 6 17,3 6-10,0 1 1,-1 1-1,7 15 0,-12-23 4,-1 0-1,0 0 0,0 0 1,0 0-1,0 0 0,-1 0 0,0 0 1,1 9-1,0 3 4,0-3 0,0-4 22,-1 0-1,0 1 1,-1 15-1,0-14-36,-1 8 112,1-1 1,1 0-1,1 1 0,1-1 1,5 21-1,-6-36-81,0-1-1,0 0 1,0 0 0,1 0 0,-1 0 0,1 0-1,0 0 1,0-1 0,0 1 0,0-1-1,0 0 1,7 4 0,-5-3 4,-3-2-14,0 0 0,0 1-1,0-1 1,0 0 0,0 0-1,0 0 1,1 0 0,-1 0 0,0-1-1,1 1 1,-1-1 0,0 1 0,4-1-1,5 1 25,26 3 29,-35-3-52,1-1-1,-1 0 0,1 0 0,0 0 0,-1 0 1,1 0-1,-1 0 0,1-1 0,-1 1 0,1-1 1,-1 0-1,1 0 0,3-2 0,4-2 24,29-11 33,-26 6 134,-4-2-144,0 0 0,-1-1 0,8-18 0,-12 16 36,-3-9-37,-2-34 1,-3 42-4,-6-4-23,-22-36 1,18 43 2,-10 1-26,0 0-1,-27-9 1,27 16 13,-112 4 11,133 1-42,0 0 1,0 0-1,0 1 0,0-1 1,0 1-1,1 0 0,-5 1 1,7-2-4,-15 5 9,1 1-1,-21 12 1,21-8-6,0 0 1,-15 15-1,9-2 18,-3 15-2,-28 59 1,42-68 20,-11 114 20,20-140-53,-1 0-1,1-1 1,1 1 0,-1-1 0,0 1 0,0-1-1,1 1 1,1 3 0,7 20 16,1-1 1,1 0-1,15 23 0,-24-45-14,-1-1-1,1 1 0,0-1 1,0 0-1,0 0 0,0 1 0,0-2 1,3 3-1,128 92 104,-129-93-97,0-1-1,0 1 1,0-1 0,0 0-1,7 2 1,36 10 48,67 11 1,-85-25 17,2-4-41,0-3 0,31-10 0,-40 6 47,73-66 41,-93 75-113,0 0 0,0 0 0,0 0 0,0 0 0,-1 0 0,1-1 0,1-3 0,63-127 153,-27 32 66,-24 59-158,24-44-1,45-70 69,-65 128-56,-9 15-54,0-1-15,1 0-1,1 1 1,0 0 0,0 1-1,1 0 1,1 1-1,16-10 1,46-20 59,-74 40-73,0 0-1,1 0 1,-1 1-1,0-1 1,0 0 0,0 1-1,1 0 1,-1-1-1,0 1 1,1 0-1,-1 0 1,0 0-1,4 1 1,6 1 5,2-2-4,-7 0-1,0 0 0,0 1 0,0 0 0,11 3 1,56 18 22,-63-14-8,-3 3-15,0 0 0,-1 1 1,0-1-1,8 23 0,-14-32-3,0 0 0,0 0-1,-1 0 1,1 1-1,-1-1 1,1 0 0,-1 0-1,0 4 1,0 128 23,-4-107-10,-41 105 10,32-108-11,-86 116 16,87-115-28,11-24-3,1-1 1,0 1 0,0 0 0,-1 0-1,1 0 1,0-1 0,0 1-1,0 0 1,0 0 0,0 0 0,0-1-1,1 1 1,-1 0 0,0 0-1,0-1 1,1 1 0,-1 0 0,0 0-1,1-1 1,-1 1 0,0 0 0,1-1-1,-1 1 1,1 0 0,-1-1-1,1 1 1,0-1 0,-1 1 0,1-1-1,-1 1 1,1-1 0,0 1 0,0-1-1,-1 0 1,1 1 0,1-1-1,33 7-13,-26-7 16,65 6-1475,4 0-5887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93 7800,'0'-18'3,"1"14"-1,-1-1 1,0 1-1,0-1 1,0 1 0,0-1-1,-1 1 1,1-1-1,-1 1 1,0 0-1,-1-1 1,1 1-1,-1 0 1,0 0 0,-2-5-1,3 9-1,0-1 0,0 0-1,0 1 1,0-1 0,0 1 0,0 0 0,0-1-1,0 1 1,0 0 0,0 0 0,0-1 0,0 1-1,0 0 1,0 0 0,0 0 0,-1 0 0,1 0-1,0 1 1,0-1 0,0 0 0,-1 1 0,-3 0 1,-6-1 2,7 0 0,0 1 1,0-1-1,-1 1 1,1 0-1,0 0 1,0 1-1,0-1 1,-5 3-1,-100 48 63,84-36 34,-8 15-22,-48 56 1,61-57 80,10-14-92,-19 32 94,-27 61 0,20-25 71,35-83-220,1 0-1,0 0 1,0 0-1,-1 1 1,1-1-1,0 0 1,0 0-1,0 0 1,0 0 0,0 0-1,0 0 1,0 0-1,1 0 1,-1 0-1,0 0 1,0 0-1,1 0 1,-1 0-1,1 0 1,-1 0-1,1 0 1,-1 0 0,2 1-1,0 1 27,10 18 29,-4-15 99,2-1-121,0-2-1,1 1 1,-1-1 0,16 1 0,-7-4 101,8-5-80,0-2 1,33-12-1,-36 6 67,-10 4-74,1 0-25,0-1 0,-1 0 0,0-2 0,-1 1 0,0-2 0,11-13 0,16-27 117,38-66 0,-47 60-80,-7 15-4,-23 41-4,-1 16-53,-1 0 1,0 0-1,-1-1 1,-4 17-1,-5 24 8,-1 12 0,3 7-14,3-13 0,2-20-3,4-35-3,0-1 1,0 0 0,0 1 0,0-1-1,1 0 1,-1 1 0,1-1 0,0 0-1,2 7 1,-2-8-12,2-2-28,-1 0 1,0-1 0,0 1-1,0-1 1,0 0 0,0 0 0,0 0 0,0 0 0,-1 0-1,1 0 1,0 0 0,0 0 0,-1-1 0,1 1 0,-1-1-1,1 1 1,-1-1 0,0 0 0,2-3 0,2 0-556,19-25-5971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7000,'10'-12'11,"1"0"1,-1 1-1,2 0 1,16-13-1,-25 23-3,0 0 0,0 0 0,0 0 0,0 0 0,0 0-1,0 1 1,0-1 0,0 1 0,0 0 0,0-1 0,0 2 0,0-1 0,0 0 0,6 2 0,-5-2 6,1 2 8,0-1-1,0 1 0,0 0 0,0 0 0,0 0 1,0 1-1,-1 0 0,1 0 0,-1 0 0,0 0 0,5 5 1,-3-3 10,6 9 156,3 12-95,-1 1 0,11 32 0,-18-32 148,-5-16-164,2 11 16,-1 1 0,0 0 0,-2-1 1,-3 41-1,-24 149 817,26-211-898,-1 0 0,1 1 0,0-1-1,0 0 1,0 1 0,0-1-1,0 0 1,1 0 0,-1 1 0,0-1-1,0 0 1,1 0 0,-1 1-1,1-1 1,-1 0 0,1 0 0,0 0-1,-1 0 1,1 0 0,0 0 0,0 0-1,0 0 1,1 2 0,-2-3-10,0 0 0,1 0 0,-1 0 0,0 0 0,0 0 0,0 0 0,0 0 0,0 1 0,1-1 1,-1 0-1,0 0 0,0 0 0,0 0 0,0 0 0,1 0 0,-1 0 0,0 0 0,0 0 0,0 0 0,0 0 1,1 0-1,-1 0 0,0 0 0,0 0 0,0 0 0,0 0 0,1 0 0,-1 0 0,0 0 0,0 0 0,0-1 0,0 1 1,1 0-1,-1 0 0,0 0 0,0 0 0,0 0 0,0 0 0,17-8 66,-8 4-50,0 0 0,0-1 0,0-1 0,0 1 0,10-11 0,16-13 52,-2-2 0,55-65 1,-31 14 6,21-44 8,-72 114-58,1 1 0,0-1 0,0 2 1,10-11-1,-4 7-9,29-29 15,-39 40-16,0 0 0,0 0 0,0 1-1,1-1 1,-1 1 0,1-1 0,-1 1 0,9-3 0,-2 1 4,14-6 13,-24 10-29,1 0 0,0 0 0,-1 0 0,1 0 0,0 0 0,-1 0 0,1 0 0,0 0 0,-1 0 0,1 0 0,0 0 0,-1 0 0,1 0 0,0 1 0,-1-1 0,1 0 0,0 1 0,-1-1 0,1 0 0,-1 1 0,1-1 0,-1 1 0,1-1 0,-1 1 0,1-1 0,-1 1 0,1-1 0,0 2 0,0 0 10,2 1-5,-1 1 0,1 0 1,-1 1-1,0-1 1,0 0-1,0 1 0,0-1 1,-1 1-1,0 0 0,0-1 1,0 1-1,-1 0 0,1 5 1,-1 5-2,0 0 1,-4 18-1,3-22-2,-22 176 181,22-98-126,5-75-28,7 2-20,1-2 1,24 25 0,-16-24 5,14 4-471,0-2-1,44 15 1,11-1-6435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330 892 7264,'13'-24'-7,"2"-1"103,0-5 68,-2 0-1,15-51 1,-17 41-78,-10 37-59,-1 0 0,1 0-1,-1 0 1,0 0-1,0 0 1,0 0-1,0 1 1,-1-1-1,1 0 1,-1 0 0,0 0-1,1 0 1,-1 1-1,-1-1 1,1 0-1,0 1 1,-1-1-1,1 1 1,-1-1 0,-2-1-1,2 0 8,-7-3 140,0 4-127,-1 1 1,0 0-1,-1 0 1,-19 0-1,11 5 100,-16 9-43,-42 20 0,56-17 57,-77 80 63,83-73-96,7-10-72,1-1-29,0 0 0,1 1 0,0-1 0,1 1 0,0 0 0,1 1 0,-3 13 0,-1 43 104,8-66-122,0 0 0,1 0 1,-1 0-1,1 0 0,0 0 1,0 0-1,0 0 0,0 0 1,1 0-1,-1-1 0,1 1 0,-1 0 1,1-1-1,3 4 0,-2-2 2,6 2 43,15 1-19,44 9 0,-41-14-1,13-6-19,0-1 0,41-13 0,-46 5 12,131-78 11,-161 88-31,0 0 0,-1 0 0,1-1 0,7-8 0,-12 12-7,70-76 39,-9-11-22,-39 49 30,73-167 17,-79 164-24,-3 8-18,3-9 3,-2-1 0,12-62 0,-25 101-18,33-135 105,-30 126-87,0 0-1,1-16 1,-5 25 30,-10 20 17,9-13-63,-1 0-1,0 0 1,1 0 0,-1 0 0,1 0-1,0 1 1,0-1 0,-1 7 0,-23 98 85,19-73-37,1 0-1,0 49 0,4-56-38,-7 191 180,5-144-124,3-50-44,-2 18 10,2 0 0,11 81 1,8-3-1413,-10-70-5808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320 162 3952,'2'2'153,"8"4"29,-9-5-165,-1-1 0,0 1 0,1-1 1,-1 1-1,0-1 0,0 1 0,1-1 1,-1 1-1,0 0 0,0-1 0,0 1 1,0-1-1,0 1 0,0 0 0,0-1 1,0 1-1,0-1 0,0 1 1,0 0-1,0-1 0,0 1 0,0-1 1,-1 1-1,1 0 0,0-1 0,0 1 1,-1 0-1,0 0 26,-3 9 6,0 0 1,-1-1-1,-1 0 0,0 0 0,0 0 0,-1-1 1,-7 8-1,1-1-33,-14 19 81,-1 2-44,-35 58-1,57-85-47,-33 53 52,-58 123 0,96-183-53,0 0 1,0 0-1,0 0 0,1 0 1,-1 1-1,1-1 1,-1 0-1,1 0 0,0 1 1,0-1-1,0 0 1,0 0-1,0 1 1,0-1-1,1 3 0,1 2 6,-2-4-5,1-1 1,0 0 0,-1 1-1,1-1 1,0 0-1,0 1 1,0-1 0,1 0-1,-1 0 1,0 0-1,1 0 1,-1 0-1,1 0 1,0-1 0,0 1-1,-1 0 1,1-1-1,0 1 1,3 0 0,1 2 1,1-1 1,0 0-1,14 5 0,-11-5 1,0 1 9,0-1 0,0 0 0,1-1 1,-1 0-1,1 0 0,-1-1 0,1-1 0,12 0 0,-12 0 4,9-3 120,78-37 84,-80 28 29,-3-4-133,-1-1 0,24-36-1,-29 31 175,-4 9-161,-1 1-75,-1 0 0,1 0-1,-2 0 1,0-1 0,0 1 0,-1 0-1,-1-1 1,-1-13 0,-16-92 301,16 113-305,0 0-1,0 0 1,0 0 0,-1 0 0,0 0 0,0 0-1,0 0 1,-5-6 0,-1-3 18,-3-8 129,-2 0-1,-15-22 0,26 41-27,1 0-1,0 2-148,1 0-1,0-1 1,1 1-1,-1 0 1,0 0-1,0-1 1,0 1 0,1 0-1,-1 0 1,1-1-1,-1 1 1,1 0-1,-1 0 1,1 0-1,0 0 1,0 0 0,-1 0-1,1 0 1,0 0-1,0 0 1,0 0-1,0 0 1,0 0 0,0 1-1,0-1 1,0 0-1,1 1 1,-1-1-1,2 0 1,43-19 15,-35 16-1,134-51 202,-131 51-204,1 0 1,0 0-1,0 1 0,1 1 0,26 0 0,4 2 84,-42 3-86,6 10-6,-4-4-22,0 0 0,0 0 0,-1 0 0,-1 0 1,6 16-1,-6-16-1,2 5 0,-1 0 0,0 1 0,0 0-1,-2 0 1,0 0 0,2 31 0,-4-3 4,-3 0 0,-10 76 0,-6-60-7,13-43-1,-19 43 3,13-37-5,0-5 0,0-9 0,-2-9 0,7-2-1,1 1 0,0-1 1,1 0-1,-1-1 1,1 1-1,-1-1 0,1 0 1,0 0-1,0 0 1,1 0-1,-1-1 0,-2-5 1,-13-34 0,4-10 0,6-9 0,9 38 2,1-1 0,1 0 0,1 0 0,1 0 0,1 1 0,11-30 0,8-2 4,-11 35 15,14-10 3,1 2 0,1 1 0,42-33 0,-54 49-18,-9 6 2,0 2 1,1-1-1,-1 1 1,14-6-1,47-20 47,-59 30-15,8 5-13,31 14 0,-32-9 8,64 60 17,-67-50-24,1 12-6,20 64 0,-33-91-18,-1 0 1,0 1-1,-1-1 1,1 0-1,-1 7 1,0 48 13,-11 68 0,10-121-14,0 0 0,0 0 0,-1 0 0,-2 7 0,-18 38-700,-51 91 1,11-41-6378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0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121 178 9056,'19'14'1,"-13"-6"6,0 0 0,0 0 0,-1 0 0,0 1 0,7 18 0,15 46 42,-22-57-53,1-1 27,5 14 3,-2 1 0,0 0 0,-2 0 0,4 38 0,1 31 66,-11-83-65,-1-1 0,0 1 0,-1-1 0,0 1-1,-4 15 1,4-27-12,0-1-1,0 0 0,0 0 1,0 1-1,-1-1 0,1 0 1,-1 0-1,0 0 1,-2 3-1,-14 21 214,17-27-220,0 0 0,1 1 0,-1-1 0,0 0 0,0 0 0,0 1 0,1-1 0,-1 0 0,0 0 0,0 0 0,0 0 0,0 0 0,1 0 0,-1 0 0,0-1 0,0 1 0,0 0 0,1 0 0,-1-1 0,0 1 0,0 0 0,1-1 0,-1 1 0,0-1 0,1 1 0,-1-1 0,0 0 0,-20-23-1178,-2-2-4790</inkml:trace>
  <inkml:trace contextRef="#ctx0" brushRef="#br0" timeOffset="1">0 12 7896,'3'-2'88,"9"-4"21,-11 5-90,0 1-1,0-1 0,1 1 1,-1 0-1,0-1 1,1 1-1,-1 0 0,0 0 1,1 0-1,-1 0 1,1 0-1,-1 0 1,0 0-1,1 1 0,-1-1 1,0 0-1,3 2 1,1-1 24,11 3 1,0 0 0,0 1 0,-1 0 0,0 2 0,0-1 0,16 11 0,-14-5-546,25 23 0,-15-8-4598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89 1888,'0'0'377,"-4"-5"-58,-11-15 9,11 15-95,4 3-201,-1-1 0,1 1-1,-1-1 1,0 1 0,0 0 0,0 0-1,0-1 1,-1 1 0,1 0-1,0 0 1,-1 0 0,0 0-1,-1-1 1,-4-6-357,-6-9-1555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1 904 4216,'0'0'99,"2"3"3,5 9 37,-6-10-111,1 1 0,-1-1 0,1 0 0,0-1 1,-1 1-1,1 0 0,0 0 0,0-1 0,0 1 0,0-1 1,0 0-1,1 1 0,-1-1 0,0 0 0,1 0 0,-1 0 0,0-1 1,1 1-1,-1-1 0,1 1 0,-1-1 0,1 0 0,-1 0 1,4 0-1,1-1-3,0 0 0,0 0 0,0-1 1,0 0-1,9-4 0,-14 6-23,13-9 185,8-10-90,-2-1 1,-1-1 0,0-1-1,26-40 1,-32 44-77,-10 11 6,1 1 0,-1-1-1,0 0 1,-1 0 0,1-1-1,2-9 1,6-16 105,-2-2 0,-1 0 0,8-61 0,-15 73-107,-1 12 4,0 0-1,-1 1 1,0-1-1,-4-19 1,-38-206 319,37 213-330,2 12 23,0 0-1,0 0 1,-7-12 0,6 11 47,1 5-33,0-1-1,0 1 1,-1 0-1,0 0 1,-1 0-1,1 1 1,-1-1-1,-1 1 1,-6-7-1,7 9 193,-4 0 9,9 4-251,0 0-1,-1 0 1,1 0-1,0 0 1,0 0-1,0 0 1,0 0-1,0 0 1,0 0-1,-1 0 1,1 0-1,0 0 1,0 0-1,0 0 1,0 0 0,0 0-1,-1 0 1,1 0-1,0 0 1,0 0-1,0 1 1,0-1-1,0 0 1,0 0-1,0 0 1,-1 0-1,1 0 1,0 0-1,0 0 1,0 0-1,0 0 1,0 1-1,0-1 1,0 0 0,0 0-1,0 0 1,0 0-1,0 0 1,0 0-1,0 0 1,0 1-1,0-1 1,0 0-1,0 0 1,0 0-1,0 0 1,0 0-1,0 1 1,0-1-1,0 0 1,0 0 0,0 0-1,0 0 1,0 0-1,0 0 1,0 1-1,0-1 1,-6 22 155,1 0 1,-5 45-1,-6 80 84,16-116-136,11 115 40,-6-118-81,-4-22-56,5 19 11,2-1 0,0 0-1,1 0 1,16 27 0,64 118 54,-86-165-75,-1 1-1,1-1 1,0 0 0,0-1 0,6 6 0,-8-8-1,0 0 1,0-1-1,0 1 0,0 0 0,0-1 1,0 1-1,0-1 0,0 1 1,1-1-1,-1 0 0,0 1 0,0-1 1,0 0-1,1 0 0,-1 0 1,0 0-1,0 0 0,3 0 0,-2-1 1,1 0-1,0 0 0,0 0 0,-1-1 0,1 1 0,0 0 0,-1-1 1,4-2-1,9-9-9,0-1 0,-1 0 0,-1-1 0,19-26 0,21-26-172,-43 56 169,17-15-110,28-14-16,-48 35 124,0 1 0,1 0 0,0 1-1,-1-1 1,1 2 0,15-5-1,18 8-1,-36 0 12,0-1-1,-1 1 0,1 1 0,-1-1 1,1 1-1,-1-1 0,1 1 0,-1 1 1,0-1-1,0 0 0,5 5 0,-2-2 1,-6-5 3,-1 1 0,1 0 1,0 0-1,0 0 0,0 0 0,0 0 0,-1 0 0,1 0 1,-1 0-1,1 0 0,0 0 0,-1 0 0,0 0 1,1 0-1,-1 0 0,0 1 0,1-1 0,-1 0 0,0 0 1,0 1-1,0 0 0,0 3-1,2 3 1,-1-6 0,-1 1 1,1-1-1,-1 1 1,0-1-1,0 1 1,0-1-1,0 1 1,-1-1 0,1 1-1,0-1 1,-1 0-1,0 1 1,-1 2-1,-42 112-2,38-101 1,-2-1 0,-14 24 0,10-22 2,-30 41 0,2-14 0,0-8 0,33-30 0,-1-1 0,0 0 0,-11 5 0,-28 5 0,40-13 0,0-1 0,0 0 1,0-1-1,0 0 0,0 0 0,0 0 1,0-1-1,-11-2 0,17 2 2,-1 1-1,0-1 0,1 1 1,-1-1-1,1 0 0,-1 1 0,1-1 1,-1 0-1,1 0 0,0 0 1,-1 0-1,1 0 0,0 0 1,0-1-1,0 1 0,0 0 1,-1-2-1,-3-3 2,-15-19 5,14 13 19,4 3-20,1-1 1,-1 1-1,2-1 1,0 1-1,0-1 1,0 1 0,2-1-1,-1 1 1,1-1-1,0 1 1,7-17-1,13-26-1125,-1 1-4502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7536,'2'10'29,"0"0"1,0 1-1,-1-1 1,0 1-1,-1-1 1,0 0-1,0 1 1,-3 10-1,0 12 28,1 39 13,17 131 95,-13-184-156,-2-14 4,1 0 0,0 1 0,0-1-1,0 0 1,1 0 0,2 6 0,4 7 39,17 29 1,-23-45-44,0 1 1,0-1-1,0 0 0,1 0 0,-1 0 1,1 0-1,-1 0 0,1-1 1,0 1-1,0-1 0,-1 1 0,1-1 1,0 0-1,0 0 0,0-1 0,1 1 1,-1 0-1,0-1 0,0 0 1,6 0-1,-5 0 3,10-2 68,9-6-42,-1-2-1,24-13 1,-26 8 50,31-36 55,61-82 1,-99 115-130,-3 6 21,-1-1 1,12-26-1,28-68 89,-49 106-116,1 0-1,-1-1 1,1 1 0,-1 0 0,0-1-1,1 1 1,-1 0 0,0-1 0,0 1 0,0 0-1,0-1 1,0-1 0,-2-8 17,0 0-1,-1 1 1,0-1 0,0 1-1,-9-19 1,0 15 82,-2 3-55,-1-1-1,-1 2 1,1 0 0,-2 1 0,1 1 0,-32-12-1,4 13-13,26 8 43,3 2-67,0 1 1,1 0-1,-1 2 1,1-1-1,0 2 1,0-1-1,1 2 0,0 0 1,0 1-1,-17 15 1,13-10-1225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8608,'-10'23'31,"2"-1"1,1 1 0,-8 45-1,2 13 68,-12 123 134,23-180-222,3 55 57,-1 163 129,0-237-190,-1 0-1,2-1 0,-1 1 0,1-1 0,-1 1 1,4 8-1,0 2-1074,0 0-4418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1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8880,'3'2'-4,"1"0"0,0-1 0,0 1 0,0-1 0,0 0 0,0 0 0,0 0 0,1 0 0,-1-1 0,0 0 0,0 1 0,7-2 0,31 1-15,82 12 16,-42 2-4,-50-8 21,1-1-1,38-1 1,209-10 370,-251 5-359,38-5 223,38-11 31,-99 15-244,0 1-1,0-1 1,0 0 0,0 0 0,-1-1 0,1 1-1,-1-1 1,0-1 0,10-6 0,-9 4-9,-2 3-1,0-1-1,0 0 1,0 0-1,-1 0 0,0 0 1,0-1-1,0 1 1,0-1-1,3-9 0,-2 5-8,0 2 0,-1-1-1,0 1 0,0-1 1,-1 0-1,0 0 0,-1 0 1,2-9-1,-1 3-7,2-6 11,-1 0 1,1-26-1,-2 18-9,-1 16-5,0 4-3,0-1 0,0 1 0,-1-1 0,0 1 0,-1-1 0,0 1 0,0-1 0,-5-12 0,4 11 2,0 5-2,0-1 0,0 0 0,0 1 0,-1-1 1,1 1-1,-1 0 0,-1 0 0,-4-6 1,2 10 5,-16 7-2,19-4-5,-1-1-1,1 2 0,0-1 1,0 0-1,0 1 0,0-1 1,-4 5-1,-1 2 2,1 1 0,-11 18-1,7-8 1,-11 29-1,15-33 1,2 1 0,-7 27-1,10-27 0,0 0 0,0 31 0,3-25 2,7 37-1,11 23 1,2 2 2,0 0-3,-4-11-2,-4-24 0,2 0-2,-15-50 2,1 1-1,-1-1 1,0 1-1,0-1 0,1 1 1,-1-1-1,0 1 1,1-1-1,-1 0 1,0 1-1,1-1 0,-1 0 1,1 1-1,-1-1 1,1 0-1,-1 1 0,1-1 1,-1 0-1,1 0 1,-1 0-1,1 0 1,-1 1-1,1-1 0,-1 0 1,1 0-1,-1 0 1,1 0-1,0 0 0,-1 0 1,1 0-1,-1 0 1,1-1-1,-1 1 1,1 0-1,-1 0 0,1 0 1,-1-1-1,2 1 1,-1-2-3,3-4 0,0 0 0,0 0-1,0-1 1,-1 1 0,0-1 0,0 0-1,-1 0 1,3-13 0,6-23-8,18-71-17,-25 99 27,-3 11 0,0-1 0,1 1 1,-1 0-1,1 0 0,0 0 0,0 0 1,0 0-1,6-6 0,15-23 0,7 3 1,1 9 0,2 6 0,0 10 0,2 9 1,-30-3 1,0 1-1,0-1 1,0 1-1,-1 0 1,1 0 0,-1 1-1,1-1 1,-1 1 0,0 0-1,0 0 1,0 1-1,0-1 1,-1 1 0,1 0-1,-1 0 1,0 0-1,0 0 1,-1 0 0,1 1-1,-1-1 1,0 1-1,0 0 1,2 6 0,16 84 19,-19-90-15,0 0 0,-1 0-1,1 1 1,-1-1 0,0 0 0,-1 0 0,-1 10-1,-1 2 2,-7 49 40,2 2 15,7-61-54,1 0 0,0 0 0,1 0 0,0 0 0,0 0 0,0 0-1,1 0 1,4 11 0,-6-18-7,0 0 0,0 0 0,0 1 0,0-1 0,0 0 0,0 0 0,1 1 0,-1-1 0,0 0 0,0 0 0,0 0 0,0 1 0,1-1 0,-1 0 0,0 0 0,0 0 0,0 0 0,1 1 0,-1-1 0,0 0 0,0 0 0,0 0-1,1 0 1,-1 0 0,0 0 0,0 0 0,1 0 0,-1 0 0,0 1 0,0-1 0,1 0 0,-1 0 0,0 0 0,0-1 0,1 1 0,7 0-139,-1-1-1,0 0 1,1 0 0,-1-1-1,0 0 1,0-1-1,0 1 1,11-7 0,34-15-6322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7000,'-13'1'-14,"1"1"0,0 1 0,0 0-1,0 1 1,1 1 0,-1-1 0,1 2 0,-20 12 0,-28 16 5,-3 6 25,-64 54 1,121-89 0,0-1 1,0 1-1,0 0 1,1 1-1,-7 8 0,6-7 4,5-6-17,0-1 0,-1 0 0,1 0 0,0 0 0,0 1-1,0-1 1,0 0 0,0 0 0,-1 1 0,1-1-1,0 0 1,0 0 0,0 1 0,0-1 0,0 0 0,0 0-1,0 1 1,0-1 0,0 0 0,0 0 0,0 1 0,0-1-1,0 0 1,0 1 0,0-1 0,0 0 0,0 0-1,0 1 1,1-1 0,2 9 31,1-1 0,0 1 0,1-1 0,7 10 0,0-6 125,4-3-84,1-1 0,0 0 0,1-1 0,-1-1 1,1-1-1,1 0 0,21 2 0,-22-4-41,42 1 209,-48-3-159,3-1-31,0 0 1,0 2-1,0 0 0,0 1 0,0 0 1,17 7-1,-22-7 38,-4-2-61,0 1-1,0-1 1,0 2 0,0-1 0,-1 1-1,1 0 1,-1 0 0,1 0 0,-1 1 0,0-1-1,-1 2 1,1-1 0,-1 0 0,5 6-1,-7-5-11,0-1 0,0 1-1,-1 0 1,1-1-1,-1 1 1,-1 0-1,1 0 1,0 0 0,-1-1-1,0 1 1,0 0-1,-1 0 1,0 0-1,1 0 1,-2 0 0,1-1-1,0 1 1,-4 6-1,2-2-8,0 3 29,-1-1 0,-1 1 0,0-1 0,-1 0 0,-8 13 0,-3 5 67,11-19-56,0-1 0,0 0 0,-1 0 0,0 0 0,-1-1 1,-9 8-1,16-15-44,1-1 0,-1 0 0,1 1 0,-1-1 1,0 0-1,1 0 0,-1 1 0,0-1 0,1 0 1,-1 0-1,0 0 0,1 0 0,-1 0 0,0 0 1,1 0-1,-1 0 0,0 0 0,1 0 0,-1 0 1,0 0-1,1-1 0,-1 1 0,0 0 0,1 0 1,-1-1-1,1 1 0,-1 0 0,0-1 0,1 1 1,-1-1-1,1 1 0,-1-1 0,1 1 0,-1-1 1,0-1 2,-1 1 1,1-1-1,0 0 1,0 0 0,0 1-1,1-1 1,-1 0 0,0 0-1,1 0 1,-2-3-1,1-3 2,0 5-5,1 0 0,0-1 0,-1 1 0,1 0 0,1 0 0,-1-1 0,0 1 0,1 0 0,1-4 0,8-35 39,2 1 1,29-66-1,-32 85-40,-4 10 1,0 0 1,1 0-1,8-12 1,62-79 21,-58 85-8,8-1-11,0 2 1,33-15 0,-34 24 17,13 2-8,39-1 0,-56 10 15,70 22 14,-74-17-8,4 7-12,36 34 0,-44-30 13,42 103 26,-50-109-40,0 0 1,-1 0-1,3 21 1,-3-13-12,7 53 78,-8 28 96,-3-86-138,0-14 2,-4-4-1,0-1-48,-1 0-1,1-1 1,0 1-1,0-1 1,0 0-1,1-1 1,-1 1-1,1-1 1,0 1 0,0-1-1,-2-6 1,-29-60-1428,0-5-5710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8248,'5'-15'3,"-2"5"7,0 0 0,1 1 1,0 0-1,9-17 0,-12 25-7,-1 1-1,0 0 0,1-1 0,-1 1 0,1 0 1,-1-1-1,0 1 0,1 0 0,-1 0 0,1-1 1,-1 1-1,1 0 0,-1 0 0,1 0 0,-1-1 0,1 1 1,-1 0-1,1 0 0,-1 0 0,1 0 0,-1 0 1,1 0-1,-1 0 0,1 0 0,-1 1 0,1-1 1,-1 0-1,1 0 0,-1 0 0,1 0 0,0 1 1,18 12 112,53 48-2,-48-42-85,0-1-1,0-1 1,38 20 0,-48-30-22,17 9 29,175 70-1008,-87-38-4127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514 526 6192,'-2'5'16,"-20"7"32,0-4-1,-1-1 34,-27 14 0,1 3 203,-82 52 0,75-31-205,48-38-8,-1 0-1,1 0 1,0 1 0,-10 13 0,4-4-19,4-5-13,-31 41 237,29-35-118,-17 34 0,29-52-149,0 0-1,-1 1 1,1-1-1,0 1 1,0-1-1,0 1 1,-1-1-1,1 1 1,0-1 0,0 1-1,0-1 1,0 1-1,0-1 1,0 1-1,0-1 1,0 1-1,0-1 1,0 1-1,1-1 1,-1 1 0,0 0-1,3 6 30,1 0-1,-1 0 1,1 0-1,1-1 1,-1 1-1,9 8 1,0-4 122,-3-7-129,-1-1 1,1 0-1,0 0 0,0-1 1,0 0-1,19 1 1,-8-6 108,12-11-42,45-24 0,-75 36-81,-1 1 1,1-1 0,-1 0-1,1 0 1,-1 0 0,0 0-1,2-3 1,17-19 51,-2-1 0,28-50 0,-35 45 91,57-240 361,-63 241-497,6-51 128,2-168 248,-13 224-381,8-46 98,-7 50-59,5-35 164,-11 77-191,0 1 1,2 0-1,1 42 0,1-51-25,1 216 54,1-147-54,6 18-4,9-3-2,-10-70 0,11 30 0,-9-36-1,2 0 1,0 0 0,23 30-1,-33-51 1,0 1-1,-1-1 1,1 0 0,1 0-1,-1 0 1,0 1-1,0-1 1,0 0-1,0 0 1,1 0-1,1 0 1,6 5 0,0-1-1,18 8 1,-19-11 0,0 0 0,0 0 0,0 0 0,0-1 0,17 1 0,-15-3 0,-1 1 0,1-1 0,-1-1 0,0 0 0,12-3 0,-12 1 0,1 0 0,-1 0 0,0 0 1,-1-1-1,10-7 0,3-6 2,0-1 1,-2-1-1,24-30 0,-35 40 4,0 0 0,-1 0 0,10-18-1,-4 5-1,33-46 31,-33 47-17,-2 3 9,21-29 0,-31 47-24,24-25 41,-25 25-42,1 0 0,0 1 0,-1-1 0,1 0 0,0 1 1,0-1-1,0 1 0,0-1 0,-1 1 0,1-1 0,0 1 0,0-1 0,0 1 1,0 0-1,0 0 0,0-1 0,0 1 0,0 0 0,0 0 0,0 0 0,0 0 1,0 0-1,0 0 0,0 1 0,0-1 0,0 0 0,0 0 0,0 1 1,0-1-1,0 0 0,0 1 0,0-1 0,0 1 0,0 0 0,0-1 0,-1 1 1,2 1-1,14 20 13,-1 2 0,-1-1 0,15 38 0,-12-26-11,6 11 2,-19-39-5,0 0 0,1 0-1,10 12 1,-11-15 0,0-1 0,1 1 0,-1-1 0,1 1-1,6 2 1,24 8 1,-33-14-2,1 1 0,-1-1 0,1 0 0,-1 0 0,1 0 0,-1 0 0,1 0 0,-1 0 0,1-1 0,4 0 0,-5 0 0,-1 0 0,1 0 0,0 0 0,-1 0 0,1 0 0,0-1 0,-1 1 0,0 0 0,1-1 0,-1 1 0,0-1 0,0 0 0,2-1 0,-1-2 0,1 1 0,-1-1 0,0 0 0,0 0 0,1-6 0,3-35 0,-9-1 0,2 41 0,0 0 0,-1 0 0,0 0 0,0 1 0,-5-9 0,5 10 0,-1 0 0,1 0 0,-1 1 0,0-1 0,-1 1 0,1-1 0,-6-3 0,3 2 0,-1 1 0,0 0 0,0 0 0,-9-3 0,-31-6 0,40 11 0,0 1 0,0 1 0,-13-1 0,14 2 0,0 0 0,0 0 0,1 0 0,-10 4 0,11-3 0,0-1 0,-1 2 0,1-1 0,0 0 0,0 1 0,-3 3 0,2-2 0,0 1 0,1 0 0,-1 0 0,1 0 0,-4 8 0,-20 46 0,6 7 0,18-53 0,2 0 0,-3 23 0,5-27 0,0 1 0,1-1 0,0 0 0,3 12 0,-2-13 0,0 1 0,1-1 0,0 0 0,0 0 0,5 8 0,-4-10 0,0 0 0,1-1 0,-1 1 0,1-1 0,0 0 0,0 0 0,7 4 0,-4-3 0,0-1 0,1 0 0,0 0 0,0-1 0,13 4 0,-4-3 0,1 0 0,25 2 0,-18-4 0,42-1 0,-44-3 0,1-1 0,26-7 0,-26 3 0,0-1 0,27-12 0,-26 8 0,45-28 0,-49 25 0,40-36 0,-39 28 0,26-33 0,14-29 0,-14 1 0,-17 6 0,-25 58 0,5-30 0,-10 34 0,0 1 0,0-20 0,-7-25 0,-9 1 0,-4 15 0,2 19 0,16 23 0,-1 1 0,0-1 0,1 0 0,-1 1 0,0-1 0,1 1 0,-1-1 0,0 1 0,0 0 0,0-1 0,0 1 0,1 0 0,-1-1 0,0 1 0,0 0 0,-2 0 0,-11 4 0,2 5 0,4 4 0,4 10 0,4-16 0,1 0 0,0 1 0,0-1 0,2 7 0,0-4 0,0-1 0,1 0 0,0 0 0,7 10 0,35 45 0,10 0 0,2-4 0,-6-1 0,-43-48 0,-2 1 0,12 21 0,-14-22 0,-1 0 0,6 21 0,-8-25 0,-1 0 0,0 0 0,0 0 0,-1 14 0,0-14 0,-1 0 0,-1 0 0,1 0 0,-1 0 0,-4 9 0,1-4 0,0-1 0,-1 0 1,-8 11-1,3-8 2,0-1 0,-1-1 0,0 0 1,-1-1-1,0 0 0,-1-1 0,0 0 0,-1-1 0,-17 7 0,25-13-1,0 0-1,0-1 0,0 0 0,-10 2 1,15-4-1,-1 0-1,0 0 1,0 0 0,0 0 0,0-1 0,0 1 0,0-1 0,1 0-1,-1 0 1,0 0 0,1 0 0,-1 0 0,0-1 0,1 1 0,0-1-1,-1 1 1,1-1 0,0 0 0,-4-4 0,1-5-12,4 1-165,0 0 0,1 0 0,0 0 1,0 0-1,1 0 0,1 0 0,4-17 0,9-35-6849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53 174 7536,'37'0'0,"-26"1"0,-4 1 0,-6-2 0,1 1 1,-1-1 0,0 1-1,1 0 1,-1-1-1,0 1 1,0 0 0,0 0-1,1 0 1,-1 0-1,0 0 1,0 0 0,-1 0-1,1 0 1,0 0 0,0 1-1,0-1 1,-1 0-1,1 1 1,0-1 0,-1 0-1,0 1 1,1-1-1,-1 0 1,0 1 0,1-1-1,-1 1 1,0-1 0,0 1-1,0-1 1,-1 1-1,1 1 1,-1 8 5,-1 1 0,0-1 1,-3 13-1,4-23-6,-3 17 3,0-2 8,-1 0-1,-8 18 1,-12 24-2,9-24 41,1 1 0,2 0 0,-12 52 0,25-71 38,4 1-55,1 0-1,1-1 1,12 26 0,-6-25 68,-2-6-72,0 0 0,1-1 0,0-1 0,17 12 0,-27-21-22,0 1 0,0 0-1,0-1 1,0 1 0,0-1-1,0 0 1,0 1 0,0-1-1,1 0 1,-1 1 0,0-1-1,0 0 1,1 0 0,14 0 23,0-1 0,0-1 0,24-5 0,-22 0 11,-11 3-27,1 0-7,0 0 0,-1-1-1,0 1 1,0-2 0,0 1-1,-1-1 1,0 0 0,0 0 0,0 0-1,-1-1 1,8-12 0,-3-1 19,0-1 0,-1 0 0,-1 0 1,-1-1-1,8-41 0,-12 47-16,-2 10 0,-1 0 0,1 0 0,-1 0 0,0 0 1,0 0-1,-1 1 0,-2-10 0,2 4 22,0 2-18,0 1 0,0 0 0,-1 0 0,0-1 0,-1 1 0,0 0-1,0 1 1,0-1 0,-1 1 0,-5-8 0,8 13-12,-33-41 140,31 40-124,0 0 0,0 0 0,0 1 0,0-1 0,0 0-1,-1 1 1,1 0 0,-1 0 0,1 0 0,-1 0-1,0 1 1,-6-2 0,6 3 70,-4 4 15,6-2-94,0 0-1,0 0 1,0 0 0,0 0 0,0 0 0,0 0 0,0 1-1,1-1 1,-1 1 0,1-1 0,0 1 0,0 0 0,0-1-1,0 1 1,0 3 0,2 2 19,5 1-19,0 1-1,1-1 1,0 0-1,12 10 1,-3-6 12,0-5-13,-1 0 0,1-1 0,28 8 0,-25-14 0,33-6 4,17-12-8,5-9 1,-1-9-2,-1-8 2,-55 31-4,-2 0-1,16-15 1,-20 15-1,-1 1 0,15-22 0,-18 23 0,-2 0 0,1 0 0,5-16 0,-8 17 0,-1 0 0,1 0 0,1-17 0,-4-18 0,-8-6 1,7 47 7,-13 9 8,12-4-13,2-2-3,-1 0 1,1 0 0,0 0 0,-1 1 0,1-1-1,0 0 1,0 0 0,-1 1 0,1-1-1,0 0 1,0 0 0,-1 1 0,1-1-1,0 0 1,0 1 0,0-1 0,0 0 0,-1 1-1,1-1 1,0 1 0,0-1 0,0 0-1,0 1 1,0-1 0,0 1 0,-30 98 28,24-70-1,-7 134 21,15-129 5,20 144 26,-17-138 0,18 185 33,-18-178-25,-5-39-71,26 237 229,-20-208-184,3 14 191,2 68 0,-15-95-1493,1-12-5520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9952,'4'-2'24,"0"1"-1,0-1 1,1 1 0,-1-1 0,1 1 0,-1 0 0,0 1 0,1-1 0,-1 1 0,1 0-1,-1 0 1,8 1 0,22 0 130,100-4 116,121-4 109,-48-8-331,-163 10-40,202-54-1305,-116 20-5263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0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6104,'2'-2'8,"2"-2"19,0 0 1,0 0-1,1 0 0,-1 1 1,1 0-1,0 0 0,0 0 1,0 1-1,0-1 1,1 1-1,-1 0 0,8-1 1,17-7 257,-21 6-178,-4 2-20,0-1 0,0 1 0,0 0 0,0 0 0,1 1-1,-1-1 1,1 1 0,-1 1 0,1-1 0,-1 1 0,1 0 0,-1 0-1,1 0 1,-1 1 0,1 0 0,-1 0 0,9 3 0,-13-4-65,0 1 1,0 0 0,0 0-1,0 0 1,0 0 0,0 0-1,0 0 1,-1 0 0,1 0-1,0 0 1,-1 0-1,1 1 1,0-1 0,-1 0-1,0 0 1,1 1 0,-1-1-1,0 0 1,0 1 0,1 1-1,-1-1 9,1 6 5,0-4-11,-1 0 0,0 1 0,0-1 0,0 0 0,0 1 0,-1-1 1,1 0-1,-4 8 0,-10 45 215,-26 65 0,12-53-128,22-51-78,0-4 3,1 1 0,0 0 1,1 0-1,1 0 0,0 0 0,-1 25 0,4-38-2,4-1-3,6 0-19,1 0 0,0-1 0,0 0 0,0 0 0,0-2 1,0 1-1,11-4 0,-6 2-5,22-3 52,63-17-1,-78 16-40,2-1 81,166-88 290,-129 59-172,37-18 172,-96 53-356,-1 3-1,4 1-27,-1 0 0,0 0 0,0 1 0,0-1 0,0 1 0,-1 0 0,8 6 0,29 29 6,-39-37-11,22 26 1,-18-20-3,0-1 0,0 1 0,1-1 0,0 0 0,0-1 0,1 0 0,-1 0 0,1 0 0,0-1 0,0 0 1,1-1-1,-1 0 0,1 0 0,0-1 0,11 2 0,3 0-1,0-2 0,-1-1 0,1 0 1,32-4-1,2-11 2,-48 10 0,0 1 0,-1-1 0,1-1 0,9-6 0,-9 4 0,-1 0 0,0 0 0,12-14 0,-12 11 0,0 0 0,11-21 0,-13 20 0,-1 0 0,0 0 1,2-13-1,5-38 5,-8-4-2,-5 54-1,0-1 0,-4-21-1,4 28 0,-1-1-1,0 1 1,0 0-1,-1 0 1,-6-11-1,6 13 1,0-1-1,0 1 1,-1 0 0,0 0-1,0 0 1,0 1 0,-5-4-1,2 2 1,-1 1-1,1 0 1,-1 0-1,-9-3 1,-38-8 4,-6 6-2,-6 7 2,1 8-2,0 9 2,50-10-4,-29 13 0,-12 15-1,-1 10 0,0 16 0,-5 17 0,-4 8 0,0 5 0,13-5 0,18-12 0,15-14 0,20-53 0,0 1 0,0-1 0,0 0 0,0 1 1,1-1-1,1 10 0,-1-11 1,1 0-1,0 0 1,0 0-1,1 0 1,-1-1-1,1 1 1,0 0-1,0-1 1,3 5-1,0-1 1,1-1-1,-1 1 1,1-2-1,0 1 1,9 5-1,6 3 2,2-2 0,-1 0 0,39 12 0,-39-16 3,1-1-1,-1-1 1,1-1 0,26 2-1,-28-4 0,7-1 16,144-11 10,-130 3 4,190-23 16,-184 22 5,211-47 89,-241 50-118,39-10 37,60-7 0,52-3 176,-166 24-198,0-13-1470,-1 1-5991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6280,'66'93'818,"-30"-54"-571,-29-33-211,0 0 1,0 0-1,1-1 0,-1 0 0,1 0 0,0-1 1,1 0-1,-1 0 0,0-1 0,1 0 0,0-1 1,14 3-1,-10-4-17,-9 0-7,1-1 0,0 0 0,-1 0 0,1 0 0,0-1 1,-1 1-1,1-1 0,7-3 0,-4 2 21,-1 1-19,1-1 1,-1 0-1,0 0 1,1-1 0,-1 0-1,-1 0 1,1-1-1,0 1 1,-1-1 0,8-7-1,29-38 102,-37 38-9,-4-6-30,0-30 0,-5 33 58,2 10-86,0 1-34,0-1 1,0 1-1,0 0 1,-1 0-1,1 0 1,-1 0 0,1 0-1,-1 0 1,0 1-1,0-1 1,-1 1-1,1-1 1,0 1-1,-1 0 1,0 0-1,1 0 1,-1 0 0,-3-2-1,-51-10 196,43 15-71,-2 3-93,0 1 0,1 1 0,-1 1 0,1 0 1,-18 12-1,4-1-4,-33 27 0,55-40-26,0 1 1,0 0-1,1 0 0,-8 10 1,3-4-5,-12 17 3,21-26-13,0 1 1,0-1-1,1 0 1,-1 1-1,1-1 0,0 1 1,0 0-1,0-1 1,1 1-1,-1 0 1,1-1-1,0 1 0,0 0 1,0 0-1,1-1 1,0 7-1,0-5 0,3 10 11,4 1-10,1-1 0,1 0 1,18 21-1,-9-21 4,11 1-2,1-2 0,35 11-1,-35-19 9,155-6 3,-145-6-10,64-15-1,15-11-3,61-40 5,-155 57-1,-11 6-3,-3 1-2,0-1 1,0 0 0,-1 0-1,0-1 1,0-1 0,-1 1-1,12-18 1,-6 2 25,-1 0-1,-2-1 1,20-53 0,-29 66-20,7-39 64,2-4 14,-12 53 78,-4 9-62,-10 15-29,-1 3-10,-15 30 1,-30 76 42,42-88-48,-17 65-1,25-74-46,1-5 18,1 1 1,-3 33-1,-8 33 11,12-70-24,-2 0 0,0 0 0,-1-1 1,-25 44-1,34-67-16,0 0 1,-1 0-1,1 1 1,0-1-1,0 0 1,-1 0-1,1 0 1,0 0-1,0 0 0,-1 0 1,1 0-1,0 0 1,-1 0-1,1 0 1,0 0-1,-1 0 0,1 0 1,0 0-1,0 0 1,-1 0-1,1 0 1,0-1-1,0 1 1,-1 0-1,1 0 0,0 0 1,0 0-1,-1-1 1,1 1-1,0 0 1,0 0-1,-1 0 1,1-1-1,-9-7 4,9 7-3,-17-22 0,11 9-6,0-22-658,-1-49 1,5 9-5958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89 7000,'33'-31'0,"-1"6"0,0 8 0,-23 13 18,-5 2 17,0 0-1,0 0 1,0 1-1,0 0 1,0 0 0,5-1-1,-8 2-25,0 0 0,1 0 0,-1 0-1,1 0 1,-1 0 0,0 0 0,0 1 0,1-1 0,-1 1 0,0-1-1,1 1 1,-1-1 0,0 1 0,0 0 0,0 0 0,0-1-1,0 1 1,0 0 0,0 0 0,0 0 0,0 0 0,0 0-1,0 0 1,0 2 0,5 8 155,0 1 0,-1-1-1,0 2 1,-1-1 0,0 0-1,-1 1 1,0 0 0,-1-1 0,0 21-1,2 10 315,-4-41-337,0 22 542,0-22-582,0-2-98,0 0 0,0 0 0,-1 0 1,1 0-1,0 0 0,0 1 0,-1-1 0,1 0 0,0 0 0,0 0 1,-1 0-1,1 0 0,0 0 0,0 0 0,-1 1 0,1-1 0,0 0 0,0 0 1,0 0-1,0 1 0,-1-1 0,1 0 0,0 0 0,0 1 0,0-1 1,0 0-1,0 0 0,0 0 0,0 1 0,-1-1 0,1 1 0,0-1 2,0 1 0,0-1 0,0 0 0,0 1 0,-1-1 0,1 1-1,0-1 1,0 0 0,-1 1 0,1-1 0,0 0 0,0 1 0,-1-1-1,1 0 1,0 1 0,-1-1 0,1 0 0,-1 0 0,1 1 0,0-1-1,-1 0 1,1 0 0,-1 0 0,1 0 0,0 1 0,-1-1 0,1 0-1,-1 0 1,-1 0 12,0 1 0,0-1 0,0 1 0,0 0 0,0 0 0,0 0-1,0 0 1,0 0 0,1 0 0,-1 1 0,0-1 0,1 0 0,-1 1 0,1-1-1,-3 4 1,-13 25-26,14-25 27,-10 23 16,1 0 0,-13 45 0,19-52-23,-4 12 43,0 10-18,-30 111 57,35-138-57,-1-1-2,1 0 0,1 0-1,1 0 1,0 0 0,-1 19 0,4-32 50,-1-11-55,-19-122-1384,5 43-5571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8072,'8'-24'-2,"9"-18"84,41-59 20,-41 78-39,1 0-1,0 1 0,40-35 1,-44 43-43,12-8 81,126-77 56,-121 82-2,99-38 77,-109 51-25,-5 5-133,0-1 0,-1 2 0,20 3 0,-35-5-63,1 1 1,-1-1-1,1 0 0,0 0 1,-1 0-1,1 1 1,0-1-1,-1 0 1,1 1-1,-1-1 0,1 0 1,-1 1-1,1-1 1,-1 1-1,1-1 1,-1 1-1,1-1 0,-1 1 1,0-1-1,1 2 1,8 12 53,-2 0 1,1 0-1,-2 1 1,6 19 0,-7-8 135,3 124 76,-10-120-123,0-10-85,0 4-17,-2 0-1,-1 0 1,0-1 0,-16 41 0,-10 11 60,-37 99 200,67-172-301,0 1-1,0-1 1,0 1 0,0-1 0,0 0 0,0 0 0,-1 0 0,1 1 0,-1-1 0,1-1 0,-1 1-1,0 0 1,0 0 0,0-1 0,0 1 0,-3 1 0,2-1-2,-5 0 45,4-3-151,1 0 1,0 0 0,-1 0 0,1 0-1,0-1 1,0 1 0,-1-1-1,1 0 1,0 1 0,1-2 0,-1 1-1,0 0 1,-4-5 0,-16-21-6964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5656,'14'13'6,"-10"-9"-2,0-1 0,0 1 1,1-1-1,-1 1 1,1-1-1,0-1 0,-1 1 1,8 2-1,-4-1-1,-5-2 2,0-1 0,-1 0-1,1 0 1,0 0 0,0 0 0,0 0-1,-1-1 1,1 1 0,4-1 0,5 1 7,0 0 0,0-1 0,-1-1 0,1 0 0,0-1 1,0 0-1,-1 0 0,1-2 0,10-3 0,-12 2-2,-5 3 3,0 0 1,-1-1-1,1 0 1,-1 0-1,0 0 1,5-4-1,47-38 203,63-36 0,-76 57 9,23-11 13,-62 33-215,0 1 0,0 0 0,0-1 0,0 1 1,1 0-1,-1 1 0,0-1 0,0 1 0,0 0 0,1 0 1,-1 0-1,0 1 0,0-1 0,1 1 0,-1 0 0,0 0 0,0 1 1,7 2-1,-1 0-5,-7-3-8,0 0-1,-1 0 1,1 1-1,0-1 1,-1 0-1,1 1 1,-1 0-1,0 0 1,3 2-1,11 12 26,-2 0 1,0 1-1,-1 1 0,0 0 1,10 22-1,-22-37-30,1 0 0,0 0 1,0 1-1,0-2 0,0 1 0,0 0 0,0 0 0,1-1 0,4 4 1,2 3 2,5 3 15,-1 0-1,2-1 1,-1-1 0,21 11-1,-30-19-14,0 0 0,0 0 0,0 0 0,1-1 0,-1 0 0,1 0 0,-1-1-1,1 1 1,-1-1 0,1 0 0,-1-1 0,0 1 0,1-1 0,7-2 0,-6 1 0,5 0 7,-1-1-1,1-1 1,-1 0-1,0-1 0,0 0 1,15-10-1,-11 7-4,2 0 8,-1-2-1,0 1 1,0-2 0,-1 0 0,15-15-1,-16 14 5,11-11 7,-1-2 0,-1 0 0,-1-2 0,30-48 0,-51 75-26,-1-1 1,0 1-1,1-1 0,-1 1 1,1-1-1,-1 1 0,0-1 1,1 0-1,-1 1 0,0-1 0,0 1 1,1-1-1,-1 0 0,0 1 1,0-1-1,0 1 0,0-1 1,0 0-1,0 1 0,0-1 0,0 0 1,0 1-1,0-1 0,0 0 1,-1 1-1,1-1 0,0 0 1,0 1-1,0-1 0,-1 1 0,1-1 1,0 1-1,-1-1 0,1 1 1,-1-1-1,1 1 0,-1-1 1,1 1-1,-1-1 0,1 1 1,-1 0-1,0-1 0,-1-1-14,-5 2 72,-2 3-30,0 1-1,1 1 1,-1 0-1,1 0 1,-13 10 0,-34 32 98,48-40-138,-14 11 45,2 1 1,-18 22-1,23-23-17,-34 32 13,40-37-27,9 0-3,12 2-2,-10-12 0,1 1 0,0-1 0,1 0 0,8 5 0,-8-6 0,1 1 0,-1-1 0,1-1 0,0 1 0,-1-1 0,12 1 0,-4-2 0,-1 0 0,1 0 0,17-4 0,50-15 0,3-9 0,-6-7 0,-13-6 0,-12-1 0,-42 33 0,-1-1 1,13-16-1,-9 6 4,18-40-1,-27 50-2,-1 3 1,0 0-1,0 0 0,-1-1 1,-1 1-1,1-1 1,-1 1-1,0-1 1,-1 0-1,0-14 1,-1 12-1,2 3 2,-1 1-1,0-1 1,0 1 0,-1-1-1,0 1 1,0-1 0,-1 1-1,-2-8 1,3 12-1,-1 0 0,1-1 0,-1 1 0,0 0 0,1 0 0,-1 0-1,0 0 1,-1 0 0,1 0 0,0 1 0,0-1 0,-1 1 0,1-1 0,-1 1 0,1 0 0,-1 0 0,0 0-1,1 0 1,-1 1 0,0-1 0,1 1 0,-6-1 0,-16 4 2,13-1-3,-3 0 3,0 1 0,0 0 0,0 1 0,-23 11 0,24-9-2,3-1 0,1 0 0,0 0 1,-12 10-1,-85 64 15,71-52 1,14-12-11,1 1 0,1 1 0,1 1 1,-26 32-1,-50 71 23,78-95 4,-49 117 11,55-113-17,-20 105 19,28-111-6,18 83 24,-8-89-11,0-8-41,1 0 0,0 0 1,1-1-1,0 0 0,14 9 1,-22-17-8,-1 0 0,0-1 0,1 1 0,-1 0 0,0-1 1,1 1-1,-1-1 0,1 1 0,-1-1 0,1 0 0,-1 1 1,3-1-1,22 1 31,1-1-1,50-6 1,-46-2 38,146-56 32,-141 46-46,133-103 30,-139 91-31,108-127 20,-111 125-40,110-129 17,-111 129-10,-9 13-26,111-150 70,-45 43-26,-80 122-59,0 0 1,0-1-1,0 1 0,-1-1 1,0 1-1,0-1 0,0 0 1,-1 0-1,1 0 0,-1 0 0,0 0 1,-1 0-1,1 0 0,-1 0 1,0-1-1,0 1 0,-1 0 1,-1-7-1,2 10 1,-1-1-1,0 0 1,1 1 0,-1-1-1,-1 1 1,1-1-1,0 1 1,0-1 0,-1 1-1,0 0 1,1 0 0,-1 0-1,0 0 1,0 0 0,0 0-1,-4-3 1,3 3 0,-5 1 41,-5 3-22,-1 2-1,1 0 1,0 0 0,1 1 0,-1 1-1,-21 13 1,28-16-30,0 0 16,0 1 0,0 0 0,0 0 0,0 1-1,1 0 1,0 0 0,-8 8 0,8-5-7,2-5-2,0 2 0,1-1-1,-1 0 1,1 0 0,0 1 0,-2 6 0,1-3 1,0 0-1,1 1 1,0-1 0,0 1 0,1 0-1,0-1 1,0 1 0,1 0 0,1 13-1,11 24 0,3 2 2,6-8-2,7-1 2,1-4-2,-6-2 2,-22-29-4,1-1-1,0 1 0,-1-1 1,0 1-1,0-1 0,0 1 1,0 6-1,-1-3 1,0 0 0,-1 0 0,1 0 0,-4 11 0,0-2 1,-11 30-1,7-30 1,0 0 0,-11 18-1,-27 26 2,5-17 2,11-13-2,25-26-1,0 0-1,-1 0 1,1 0-1,-12 5 1,16-9-2,1 0 1,-1 0-1,1-1 1,-1 1-1,1-1 1,-1 1-1,1 0 1,-1-1-1,1 1 1,-1-1-1,1 1 1,-1-1-1,1 1 1,0-1-1,-1 1 1,1-1-1,0 0 0,0 1 1,-1-1-1,1 1 1,0-1-1,0 0 1,0 1-1,0-1 1,0 1-1,0-1 1,0-1-1,0 2 0,-1-8 3,1 0-1,1-1 0,0 1 0,0 0 0,0 0 0,1 0 1,0 0-1,1 0 0,-1 0 0,2 0 0,5-10 0,-2 2-1,0 0 3,1 1 0,0 0 0,2 0 0,-1 1 0,23-25 0,-21 26-1,9-11 10,1 2 1,32-29 0,14-11 13,53-69 1,-97 102-7,-17 20-15,98-155 43,-56 78-21,-47 84-26,0 1 0,0 0 0,-1-1 0,1 1-1,0-1 1,-1 1 0,0-1 0,1 1 0,-1 0 0,0-1 0,0 0 0,0 1 0,0-1 0,0 1 0,0-3 0,0 3-1,-1 0 1,1 0-1,0 1 0,-1-1 0,1 0 1,-1 0-1,0 0 0,1 1 1,-1-1-1,1 0 0,-1 1 0,0-1 1,0 0-1,1 1 0,-1-1 0,0 1 1,0-1-1,-1 0 0,-3 0 5,0-1-1,-1 1 1,1 0-1,-1 0 0,1 0 1,-8 1-1,12 0-4,-13-1 4,8 0-1,-1 1 0,1 0 0,0 1 0,-1-1 0,-9 3 1,-84 19 21,96-21-23,1 0-1,-1 0 1,1 0-1,-1 0 0,1 0 1,0 1-1,-1-1 0,1 1 1,0 0-1,0 0 1,-3 4-1,-3 1 3,7-6-5,0 1 1,-1 0-1,1 0 0,0-1 1,1 1-1,-1 1 1,0-1-1,1 0 1,-1 0-1,1 0 1,-3 6-1,3-5 0,1 0 1,-1 0-1,1 0 1,-1 1-1,1-1 1,0 0-1,0 0 1,0 1-1,1-1 0,-1 0 1,2 4-1,2 6 1,0 0-1,11 21 1,-7-17-1,1-1 0,12 17 0,-8-16 0,26 26 0,76 57-10,-62-55 5,-38-34 4,15 20-14,-21-21 11,-1 0 0,0 1 0,-1 1 0,0-1 0,-1 1 0,-1 0 0,1 0 0,5 26 0,-10-32 2,0 0-1,-1 0 1,-1 1 0,1-1-1,-1 0 1,0 0 0,0 0 0,-3 8-1,1-3 1,-16 61-14,17-65 11,-5 5 4,7-12 1,-1 1 0,1-1 0,0 0 0,-1 1 0,1-1 0,-1 0 0,1 1 0,-1-1 0,1 0 0,-1 1 0,1-1 0,-1 0 0,1 0 0,-1 0 0,0 0 0,1 1 0,-1-1 0,1 0 0,-1 0 0,1 0 0,-1 0 0,0 0 0,1-1 0,-1 1 0,1 0 0,-1 0 0,1 0 0,-1 0 0,0-1 0,0 0 0,0 0 0,0 0 0,0 0 0,1 0 0,-1 0 0,0 0 0,1 0 0,-1 0 0,1-1 1,-1 1-1,1 0 0,0 0 0,-1-1 0,1 1 0,0 0 0,0 0 0,0-1 0,0 1 0,0 0 0,0-1 1,0-1-1,2-7 1,0 1 1,0-1-1,4-9 1,24-80 10,-28 90-5,1 0-1,-1 0 1,2 1 0,5-11 0,2-4-1,20-60 23,56-107 52,-79 173-76,14-24 28,-20 37-27,1 0-2,-1 0 0,1 0 1,0 1-1,0-1 0,0 1 0,6-6 1,-9 9-5,0 0 0,0 0 1,0 0-1,1 0 1,-1 0-1,0-1 0,0 1 1,0 0-1,0 0 0,0 0 1,0 0-1,0 0 1,0 0-1,1 0 0,-1 0 1,0 0-1,0 0 0,0 0 1,0 0-1,0 0 1,0 0-1,0 0 0,1 0 1,-1 0-1,0 0 1,0 0-1,0 0 0,0 0 1,0 0-1,0 0 0,0 0 1,1 0-1,-1 1 1,0-1-1,0 0 0,0 0 1,0 0-1,0 0 0,0 0 1,0 0-1,0 0 1,0 0-1,0 0 0,1 1 1,-1-1-1,0 0 1,0 0-1,0 0 0,0 0 1,0 0-1,0 0 0,0 0 1,0 1-1,0-1 1,0 0-1,7 11 10,0 0 1,11 25-1,-13-25-5,-1-3 3,0-1-1,0 1 1,-1 0 0,-1 0 0,4 16 0,-1-3-2,-2-7-2,9 47 15,14 125 48,-15-121-38,-9-53-12,0 1 10,-1 0 1,0 0-1,-1 14 1,3-34-2,13-30-1472,3-8-5814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5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8248,'1'3'11,"-1"0"0,1 0 1,0 0-1,0-1 1,0 1-1,1 0 0,-1 0 1,1 0-1,-1-1 0,1 1 1,0-1-1,0 0 0,0 1 1,0-1-1,0 0 0,3 2 1,42 30 297,-36-26-243,127 97 415,-93-71-376,5 4-83,70 60-294,-113-91 191,0 0 1,-1 0 0,1 1-1,-1 0 1,-1 0 0,0 1 0,0-1-1,-1 1 1,0 0 0,0 1-1,-1-1 1,0 0 0,-1 1-1,0 0 1,0-1 0,0 15-1,-2-15 51,-1-1-1,1 1 0,-2-1 1,1 1-1,-1-1 0,0 1 1,-1-1-1,0 0 0,-5 9 0,4-7 13,-23 56-77,-10 31 73,19-43 15,3 4 7,-9 81 67,18-95-10,6-43-48,0 0 0,0 0 0,0 1 0,0-1 0,0 0 1,1 0-1,-1 1 0,1-1 0,-1 0 0,1 0 0,-1 0 0,1 0 0,-1 0 0,1 0 0,0 0 0,0 0 0,0 0 1,-1 0-1,1 0 0,0 0 0,0 0 0,0-1 0,0 1 0,0 0 0,1-1 0,1 2 0,-2-2 11,8 1 134,2-4-118,-1 0 0,0-1 0,0 0 1,0-1-1,15-9 0,-8 1 131,66-79 66,-69 71-65,30-84 65,-40 85-99,-4 0-73,0 0 0,-5-35 1,-2 37 59,-50-81 50,46 84-138,0 0 0,-1 1 1,0 0-1,-1 1 0,-1 1 0,-16-13 1,18 16-14,-10-7 108,-81-39 59,100 54-170,1-1 1,-1 1 0,0 0-1,0 0 1,1 0-1,-1 0 1,0 1 0,0-1-1,0 1 1,0-1-1,0 1 1,0 0 0,-3 0-1,-3 1 17,7-1-22,-1 0 1,1 0-1,0 0 0,0 0 1,-1 0-1,1 0 1,0 1-1,0-1 0,0 1 1,0 0-1,0 0 1,0-1-1,0 1 0,0 0 1,0 1-1,0-1 1,0 0-1,0 1 1,1-1-1,-1 1 0,1-1 1,-1 1-1,1 0 1,-1-1-1,1 1 0,0 0 1,0 0-1,-2 4 1,3-5-4,0 0 0,0 0 0,0 0 1,0-1-1,0 1 0,0 0 0,0 0 0,1 0 1,-1 0-1,0 0 0,1 0 0,-1-1 0,0 1 1,1 0-1,-1 0 0,1 0 0,-1-1 1,1 2-1,2 3 16,0 2-10,-3-5-9,1 0-1,0 0 1,-1 0-1,1-1 1,0 1-1,0 0 1,0 0 0,0-1-1,0 1 1,1-1-1,-1 1 1,0-1-1,3 3 1,7 5 17,0 0-1,1-1 1,0 0 0,0 0-1,1-2 1,0 1 0,17 5-1,1-4-7,-19-8 12,35-14 18,78-33 0,-104 37-32,1 2-1,0 0 0,0 2 0,36-6 1,50 1 13,-89 13-11,-7 1-8,0 1-1,-1 0 1,1 1-1,-1 0 1,0 1-1,-1 0 1,0 1-1,17 13 1,-16-9-4,23 27 14,-25-26-11,0 1 1,-1 0-1,0 1 1,-1 0-1,-1 0 1,9 29-1,-12-31-4,-1 29 16,-2 4 47,-12 85-1,11-128-57,1 0-1,-1 0 1,0 0-1,1 0 1,-1 0-1,0 0 1,0 0-1,0 0 0,-1 0 1,1 0-1,0 0 1,-3 2-1,3-4-4,1 0 1,-1 0-1,0 0 0,1 0 0,-1 0 0,1 0 0,-1 0 0,0 0 0,1-1 0,-1 1 0,1 0 1,-1 0-1,1-1 0,-1 1 0,1 0 0,-1 0 0,1-1 0,-1 1 0,1-1 0,-1 1 0,1 0 1,-1-1-1,1 1 0,0-1 0,-1 1 0,1-1 0,0 1 0,0-1 0,-1 1 0,1-2 1,0 2-2,-3-4 7,1-1 1,0 0-1,0 0 1,0 0-1,1 0 1,0 0-1,0 0 1,0 0-1,0-7 0,3-42 13,-1 41-15,0 0 6,1-1 1,0 0 0,1 1 0,1-1-1,0 1 1,11-25 0,-10 28-6,7-20 27,2 1 0,27-42 1,-17 32 6,64-90 15,-69 105-16,2 5-22,0 0 1,33-21 0,-37 33 21,-11 6-34,0 0 1,0 0-1,0 1 1,0 0-1,0 1 1,0-1-1,0 1 1,11 3-1,-16-4-3,0 0 1,0 1-1,-1-1 0,1 1 0,0-1 0,0 0 0,-1 1 0,1-1 1,-1 1-1,1-1 0,0 1 0,-1 0 0,1-1 0,-1 1 0,1 0 0,0 0 1,10 17 14,0 1 0,-1 0 1,11 31-1,-13-30 23,8 35-1,-10-29-28,0-3-5,10 51 29,19 144 61,-32-200-93,-1-9 0,1 0-1,-1 0 1,1 0-1,5 9 1,30 68-1515,-16-41-6122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12 686 8160,'-8'12'501,"7"-11"-484,1-1 0,0 0 0,-1 1 0,1-1 0,0 0 0,0 1 0,-1-1 0,1 1 0,0-1 0,0 0 0,0 1 0,-1-1 0,1 1 0,0-1 0,0 1 0,0-1 0,0 1 0,0-1 0,0 0 0,0 1 0,0-1 0,0 1 0,0-1 0,0 1-1,0-1 1,1 1 0,-1-1 0,0 0 0,0 1 0,0-1 0,1 1 0,-1-1 0,0 0 0,0 1 0,1-1 0,-1 1 0,9 1 21,-1 0 0,1 0 0,0-1 0,0 0 0,0 0 0,-1-1 0,1-1 0,0 1 0,0-1 0,0-1 0,-1 1 0,1-2 0,-1 1 0,1-1 0,-1 0 0,0-1 0,0 0 0,0 0 0,12-10 0,-12 8 18,5-2-14,-2-1 0,1-1 1,-1 0-1,0 0 0,-1-1 1,12-17-1,48-71 166,-63 88-173,0 0 1,-1 0-1,0-1 0,-1 0 0,0 0 1,-1-1-1,5-20 0,-7 22-14,1-8 99,-3 12-72,0 0-31,0 0 0,0 0 1,-3-14-1,2 18-2,0 0 1,1 0-1,-1 0 1,-1 1-1,1-1 1,0 0-1,-1 1 0,1-1 1,-1 1-1,0 0 1,0-1-1,0 1 0,0 0 1,0 0-1,-4-3 1,4 4-8,-1 0 1,1 0-1,0 0 1,-1 0 0,1 0-1,-1 0 1,1 1 0,-1-1-1,1 1 1,-1 0-1,0 0 1,1 0 0,-1 0-1,1 0 1,-1 0-1,0 1 1,1-1 0,-1 1-1,1-1 1,-1 1 0,1 0-1,0 0 1,-1 1-1,1-1 1,0 0 0,0 1-1,-1-1 1,1 1-1,1 0 1,-1 0 0,0-1-1,0 1 1,1 0-1,-1 1 1,1-1 0,-3 4-1,4-5-3,-1 1 0,1-1 0,0 0 0,-1 0 0,1 0 0,0 1 0,0-1 0,0 0 0,0 0 0,0 1 0,0-1 0,0 0 0,0 0 0,1 1 0,-1-1 0,0 0 0,1 0 0,0 2 0,1 3 7,11 31 7,-3-19 22,13 11-10,37 35-1,-38-48 5,191 88 114,-193-96-141,-12-4 2,0-1 0,0 1 0,-1 0 0,11 8 0,-2-3 4,-6-3 11,0 0 0,17 13 0,-25-17-18,1 0 0,-1 1 0,1-1 0,-1 1 0,0-1 0,0 1 0,0 0 1,0 0-1,-1 0 0,1 0 0,-1 0 0,0 0 0,0 1 0,0-1 0,1 4 0,0 19 38,-4 48 0,1-47 2,0 0 0,4 29 0,-2-55-44,-1 0 0,0-1 0,0 1 0,0-1 0,0 1 0,1 0 0,-1-1 0,0 1 0,1-1 0,-1 1 0,0-1 0,1 1 0,-1 0 0,1-1 0,-1 0 0,0 1 0,1-1 0,-1 1 0,1-1 0,0 0 0,-1 1 0,1-1 0,-1 0 0,2 1 0,0-1 3,-1 1 0,1-1 0,0 0-1,0 0 1,-1 0 0,1 0 0,0 0 0,-1 0-1,1 0 1,0-1 0,-1 1 0,3-1 0,0 0 6,2-1-6,-1 0 1,1 0-1,-1 0 0,0-1 1,0 0-1,0 0 1,0 0-1,0 0 1,0-1-1,-1 0 0,8-8 1,64-74 48,-62 68-38,-1 1 1,-1-2-1,0 1 0,12-30 1,-16 30-11,53-118 65,-49 105-65,0 0 20,35-144 14,-38 140 6,-3 12-29,2-11 32,2 0 0,2 0 1,0 1-1,31-54 0,-41 85 37,-1 8-58,15 107 10,-5-46-33,11 11-4,-8-43-3,30 55 0,-41-85 1,-1 0-1,1 0 0,0-1 1,0 1-1,0-1 0,1 0 1,0 0-1,4 4 0,4 3 1,-2 0-1,-7-8 0,0 0 0,0 1 1,1-1-1,-1-1 0,1 1 0,0 0 1,4 2-1,-1-1 2,3 3-4,1-1 0,0 1 0,1-2 0,0 1 1,23 6-1,-29-12 2,0-1 0,1 1 1,-1-1-1,0 0 0,1-1 0,-1 1 1,0-1-1,0-1 0,0 1 0,-1-1 1,1 0-1,0 0 0,6-5 0,-4-1-4,9-21 4,-15 22 1,0 0 0,0 0 0,1-13 0,0-29 0,-7-1 0,1 39 0,0 1 0,-7-20 0,4 18 0,0 0 0,-11-17 1,10 21 0,0 0 0,0 1 0,-1 0-1,0 0 1,-1 0 0,0 1 0,0 1 0,-17-10 0,4 8 7,-17 3 0,-54-1 0,91 6-7,-1 0 0,0 0 0,1 0-1,-1 1 1,0-1 0,1 1 0,-1 0 0,-4 1 0,-17 9 3,-1 0 0,1 2 0,-29 21 0,50-32-3,0 0 0,1 0 0,-1 1 0,1-1 0,0 1 0,0-1 0,-2 4 0,-4 5 3,-5 5-2,1 0 1,1 1 0,1 1 0,1 0 0,0 0 0,-10 34 0,7-9 5,-6 48 0,18-67-1,10 35-1,-5-43-5,1 0 0,13 26 0,-9-23 1,1-1-1,14 18 1,-15-24-1,0 0 0,0-1-1,23 18 1,-21-20 0,1 0 1,1-1-1,28 13 0,-24-14 0,1 0 0,37 7 0,-29-9 2,44 1-1,-42-5-1,39-5 0,37-14-1,12-14 0,111-55-15,-187 68-58,147-95-53,-156 88-59,101-115-82,-112 111 21,-7 8 117,63-113-277,-69 123 311,-3 4 51,-1 0 1,0 0-1,0-1 0,-1 1 0,0-1 0,-1 1 0,3-17 1,-5 25 42,0 0 0,0 0 0,0 0 0,0 0 1,1 0-1,-1 0 0,0 0 0,0-1 0,0 1 0,0 0 1,0 0-1,0 0 0,0 0 0,0 0 0,0 0 1,0 0-1,0 0 0,0-1 0,0 1 0,0 0 0,0 0 1,-1 0-1,1 0 0,0 0 0,0 0 0,0 0 1,0 0-1,0-1 0,0 1 0,0 0 0,0 0 0,0 0 1,0 0-1,0 0 0,0 0 0,0 0 0,-1 0 1,1 0-1,0 0 0,0 0 0,0 0 0,0 0 0,0 0 1,0 0-1,0-1 0,0 1 0,-1 0 0,1 0 1,0 0-1,0 0 0,0 0 0,0 0 0,0 0 1,0 1-1,0-1 0,-1 0 0,1 0 0,0 0 0,0 0 1,0 0-1,0 0 0,-4 0-2,0 0 1,0 0-1,0 1 0,0 0 0,0-1 1,0 1-1,0 1 0,0-1 1,1 1-1,-8 3 0,-39 29-8,1 9 12,-48 72 10,51-50 29,32-43-34,0-1-1,-18 34 21,2 7 8,26-53-26,0 0 0,1 0 0,1 0 0,-1 0 1,2 0-1,-2 12 0,3-20-7,0 0 1,1 0 0,-1-1-1,0 1 1,0 0 0,1 0-1,-1 0 1,1 0 0,-1-1 0,1 1-1,-1 0 1,1 0 0,-1-1-1,1 1 1,0 0 0,-1-1-1,1 1 1,0-1 0,0 1-1,0 0 1,2 1 3,1 1-3,-1 0 1,1 0 0,0 0-1,0-1 1,0 0 0,0 0-1,0 0 1,0 0 0,1-1-1,-1 1 1,1-1 0,-1 0-1,1-1 1,-1 1 0,1-1 0,-1 0-1,1 0 1,7-1 0,-7 1-1,11-3 45,-4-1-34,-1-1 0,0 0 0,0 0 1,-1-1-1,0-1 0,0 0 0,0 0 0,-1-1 1,0 0-1,0 0 0,7-10 0,-6 5-5,-5 8-2,-1-1 0,0 1 0,-1-1 0,1 0 0,-1 0 0,3-10 0,66-149 151,-42 92-29,-25 64-100,-3 9 18,-1 18 54,0 2-62,3 90 42,9 107 64,-2-26-92,-10-151-24,-1-23-17,0 52 23,-11 75 0,-8-40 17,16-90-40,0-1-1,-2 0 1,1 0-1,-2-1 1,0 1-1,-12 18 1,16-29-7,0 1 0,0-1-1,-1 1 1,1-1 0,-1 0 0,0 0 0,1-1 0,-1 1 0,0 0-1,0-1 1,0 0 0,0 1 0,-1-1 0,1 0 0,0-1 0,0 1-1,-6 0 1,6-1-1,-8-2 24,-11-12-9,-25-18 0,32 16 3,-57-107 11,59 92-25,-66-169-1605,33 86-6428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7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8248,'11'-9'4,"1"1"0,1 0 1,-1 0-1,20-8 0,-30 15-1,-1 1 0,1 0-1,-1-1 1,1 1 0,-1 0 0,1 0-1,-1 0 1,1 0 0,0 0 0,-1 0-1,1 0 1,-1 0 0,1 1 0,-1-1-1,1 0 1,2 2 0,4 1 3,26 6 18,-21-1 71,8 13-26,21 26-1,-32-27 26,3 25-28,9 66 0,-19-73 35,1 80 9,8 128 221,-8-221-258,1 0-1,1 0 0,13 35 1,-10-36-47,-5-10 41,0 0-1,12 23 0,-8-21-38,13 24 15,-11-29 57,-2-6-80,1 0-1,0-1 1,0 0 0,0-1 0,1 0 0,11 3-1,-1-6 76,2-5-61,-1-1 0,0-1 0,23-10 0,-23 4 53,14-15-28,-1-2 0,55-63 0,-76 77-55,31-47 7,-7 4-5,6-14-4,-3 13-2,-12 20 0,-9 14 0,-19 26 0,0-1 0,0 1 0,1-1 0,-1 1 0,0-1 0,0 1 0,1-1 0,-1 1 0,1 0 0,-1-1 0,0 1 0,1-1 0,-1 1 0,1 0 0,-1 0 0,1-1 0,-1 1 0,1 0 0,-1 0 0,1-1 0,-1 1 0,1 0 0,-1 0 0,1 0 0,0 0 0,0 1 0,-1 0 0,0 0 0,0 0 0,1 0 0,-1 1 0,0-1 0,0 0 0,0 0 0,0 0 1,0 0-1,0 0 0,-1 1 0,1-1 0,0 0 0,-1 1 0,-15 47 5,-3 3 14,10-22-5,1 0 1,1 1-1,-5 59 0,12-86-11,1 1-1,-1 0 0,1-1 0,0 1 0,0-1 1,1 1-1,-1-1 0,1 0 0,0 1 1,0-1-1,0 0 0,5 5 0,-4-3 0,6 1 6,1-2-5,0-2 1,1 1-1,-1-1 1,16 1-1,-8-4 11,5-5-6,1-1 1,36-14-1,-39 7 39,12-14-12,30-33 0,-62 59-26,1-1-1,0 0 0,0 0 1,-1-1-1,0 1 0,1 0 0,-1 0 1,1-4-1,13-33 50,16-68 0,-28 71 49,-7-168 43,-2 160-36,-39-154 44,33 164-44,-67-107 39,62 119-66,-74-52 30,87 72-109,1-1 1,-1 1-1,0 0 1,0 0-1,-1 0 1,1 0-1,0 1 1,0 0-1,-1 0 1,1 0-1,-1 0 1,1 1-1,-1 0 1,1 0-1,-1 0 1,1 0-1,-8 2 0,10-2-4,-9 5 44,0 5-31,1 0 0,0 1 0,-9 13 0,12-7 11,-11 98 15,19-85-22,27 154 14,-18-143-15,61 168 6,-53-171-11,-11-27-10,14 24 8,1 0-1,3-2 0,37 41 1,107 95 84,-162-163-95,0-1-1,0 0 1,1-1-1,13 7 1,-5-6-122,1-1 0,-1-1 0,1 0 0,0-1 0,30 0 0,-27-1-673,71 2-6807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686 365 9056,'0'-1'3,"0"0"0,0 0 0,-1 1 0,1-1 0,0 0 0,-1 0 0,1 0-1,-1 0 1,1 0 0,-1 0 0,1 1 0,-1-1 0,0 0 0,1 0 0,-1 1 0,0-1 0,0 0 0,0 1 0,1-1 0,-1 1 0,-1-1 0,-1 0 16,0 0-1,0 0 1,1 0-1,-1 1 1,0-1-1,0 1 1,-4 0-1,-6 0 69,1 1-1,-21 5 1,19-3-67,-39 11 48,-80 28 11,112-35-33,1 0 1,-22 12 0,17-8-27,3 0-5,0-1 38,-31 20 0,-126 82 279,176-110-225,4 2-1,2 10-63,-3-14-40,0 0 1,1 0-1,-1 1 1,0-1-1,0 0 1,0 0-1,0 1 1,0-1-1,0 0 1,0 0-1,1 1 1,-1-1-1,0 0 1,0 0-1,0 0 1,0 1-1,1-1 1,-1 0-1,0 0 1,0 0-1,1 0 1,-1 0-1,0 1 1,0-1-1,0 0 1,1 0-1,-1 0 1,0 0-1,1 0 1,-1 0-1,77 20 150,-62-17-122,-1-1 0,1 0 0,0-2-1,-1 1 1,1-2 0,26-4-1,-27 3-13,4 0 26,0-1-1,0-2 0,0 0 0,22-9 1,-22 8-21,-7 1 14,1 1 0,-2-1-1,1-1 1,0 0 0,9-8 0,-7 5-14,35-25 194,-45 32-128,-2 2-82,-1 0 1,0-1-1,1 1 0,-1 0 1,0 0-1,0 0 0,1 0 1,-1 0-1,0 0 0,1 0 1,-1 0-1,0 0 0,1 0 1,-1 0-1,0 0 0,1 0 0,-1 0 1,0 0-1,1 0 0,-1 0 1,0 0-1,0 0 0,1 0 1,-1 1-1,0-1 0,1 0 1,-1 0-1,0 0 0,0 0 1,1 1-1,-1-1 0,0 0 1,0 0-1,0 1 0,1-1 1,-1 0-1,0 0 0,0 1 1,0-1-1,0 0 0,0 1 1,1-1-1,-1 6 11,-1 9 20,1 1 0,1-1-1,0 0 1,1 0 0,8 30-1,-8-42-30,1 0 1,-1 0-1,1 0 0,-1 0 0,1-1 0,0 1 1,0-1-1,0 1 0,1-1 0,-1 0 0,0 0 1,7 2-1,-5-2 0,0 1-2,0-1 1,0 1 0,1-1-1,-1 0 1,1-1-1,-1 0 1,1 0-1,0 0 1,0 0-1,-1-1 1,1 0-1,0 0 1,0 0-1,6-2 1,-6 1-1,12-4 24,9-9-6,39-27 0,-50 25 5,55-80 11,-62 81-26,-1 0-1,-1 0 1,0-1-1,-1 0 1,0-1-1,3-20 1,-4 18-6,5-18 22,7-50 0,-4 11-8,-1 23 27,33-91 1,-44 141-23,2 3 0,0 0-18,0 0 0,0 0-1,0 1 1,0-1 0,0 1 0,0 0-1,0 0 1,0 0 0,-1 0 0,1 1-1,0-1 1,3 3 0,28 23 9,-26-20-10,4 3 7,1 1 1,-2 1-1,1 0 1,-2 0-1,1 1 1,9 17-1,-11-16-7,4 9 14,-6-7-12,-1-4-5,0 1 0,-1 1 0,-1-1 0,0 0 1,-1 1-1,0 0 0,1 20 0,-2 23 9,-6 15-8,-4-4 1,-3-7-3,0-4-2,2 1 0,4-29-12,2 0 0,2 1 0,0-1 0,2 1 0,1-1 0,9 40 0,-11-67 10,1-1 0,-1 1 0,1-1 0,-1 0 1,1 1-1,0-1 0,0 0 0,-1 0 0,1 1 0,0-1 1,0 0-1,0 0 0,0 0 0,1 0 0,-1 0 1,0-1-1,0 1 0,1 0 0,-1 0 0,0-1 0,1 1 1,-1-1-1,0 1 0,1-1 0,-1 0 0,1 1 1,-1-1-1,1 0 0,-1 0 0,1 0 0,2 0 0,3-1 0,0 0 0,0 0-1,0 0 1,9-4-1,-12 4 4,13-5-6,21-15 4,-1-9 1,-6-5 0,0-6 0,1-2 0,-4 3 1,1 0 4,3-5-3,53-80-1558,-38 56-6224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2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25 151 3056,'0'0'596,"3"0"-96,5-3 9,-5 2-137,-3 1-321,1-1 0,0 0-1,-1 1 1,1-1 0,0 1-1,0-1 1,0 1-1,-1 0 1,1-1 0,0 1-1,0 0 1,0-1 0,0 1-1,0 0 1,0 0 0,0 0-1,0 0 1,-1 0 0,1 0-1,0 0 1,0 0 0,0 0-1,2 1 1,-2-1-34,0 1 0,0-1 0,0 1 1,0-1-1,0 1 0,0 0 0,0 0 0,0-1 0,-1 1 0,1 0 0,0 0 0,0 0 0,-1 0 1,1 0-1,-1 0 0,1 0 0,-1 0 0,1 0 0,-1 0 0,1 0 0,-1 0 0,0 0 1,0 0-1,0 1 0,1-1 0,-1 0 0,0 0 0,-1 2 0,0 5 22,0 0 1,-1-1-1,0 1 0,0 0 1,-1-1-1,0 0 0,-1 1 0,1-1 1,-1-1-1,-1 1 0,1 0 1,-10 9-1,4-5 53,5-7-16,-6 3-7,9-5-10,3-4-13,8-30 88,24-53-1,-29 77-117,-2 5 8,0-1-1,1 2 1,-1-1-1,1 0 0,0 0 1,-1 1-1,1 0 1,0-1-1,1 1 1,-1 0-1,0 1 1,1-1-1,-1 0 1,1 1-1,5-2 1,-4 1 25,6-2-7,-9 4 175,-1 2-109,1 3-86,-1 1 1,0-1-1,-1 1 1,1-1-1,-1 1 1,0-1-1,-1 1 0,1-1 1,-1 1-1,0-1 1,-3 8-1,-3 11 13,-12 25 0,11-30-1,0 2 19,1 1-1,-8 39 1,15-59-32,0-5 4,6-32 7,2 0 0,1 0 1,17-41-1,-19 57-30,2 0 25,67-94-1095,-28 48-4432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0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1496 334 5744,'0'-11'3,"0"7"18,0 1 1,0 0 0,0 0 0,-1 0 0,0-1 0,1 1-1,-3-5 1,-1-4 137,-1 0-1,0 0 1,-1 0-1,0 1 1,-1-1-1,0 2 1,-11-14-1,-22-18 39,19 24 297,-23-10-172,-55-26 1,95 52-278,-1 0-1,0 0 1,0 0 0,0 1-1,-8-2 1,-212-28 322,175 30-166,-207 28 80,248-26-237,0 1 0,1 0-1,-16 6 1,-217 95 195,234-99-219,0-1 0,0 1 0,1 0 0,-1 1 0,-5 5 0,-92 82 100,11 19-79,93-111-41,-6 7 17,1 0 1,0 1-1,0-1 0,-4 12 1,9-19-18,-56 120 86,21-9-56,34-109-26,0 1 0,0 0 1,1 0-1,-1-1 1,1 1-1,-1 0 0,1 0 1,0-1-1,0 1 0,1 0 1,-1 0-1,0-1 1,2 4-1,2 15 18,1 0 0,13 34-1,-8-35-13,0 1-1,21 27 1,-31-48-8,3 4 6,-1 0 0,1 0 0,0-1-1,0 1 1,1-1 0,-1 1 0,6 2 0,-9-6-6,93 72 46,16-5-32,-109-67-14,5 3 3,1 0 0,0 0 0,0 0 0,0-1 0,0 0 0,8 2 0,122 28 22,-97-27-23,-1-2 0,63-1 0,-15-10-428,-1-4 1,132-35 0,-21-4-5955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2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329 192 816,'0'0'2464,"5"-6"-2291,15-18-99,-14 17 120,-4-1 44,-1 4-5,-1-6-6,1 5-22,3-2-9,-4 3-16,-1-4 1,1 6 232,-1 0-222,-1-7-10,1 7 295,1 0-397,0-5-4,0 5 689,-2 2-635,-7 0 2,7 0 95,0 0-120,-6 0-5,6 0 76,1-2-94,-7-4 4,6 4 97,0 1-87,-7-7 6,7 6 2,-1-36 650,-16 19-479,17 18-124,-12-3 81,10 6-219,1 0 1,-1 0-1,1 1 0,-1-1 0,1 1 1,0-1-1,0 1 0,0 0 0,0 0 1,0 1-1,-3 5 0,2-5-12,-5 8 6,-23 33 50,-72 131 107,94-157-156,-14 35 65,-8 36 30,27-73-80,1-1 0,0 1 0,2 0 0,-2 20 0,5-30-16,-1 0 1,1-1 0,0 1 0,1 0-1,0-1 1,0 1 0,0-1 0,1 1-1,6 9 1,-5-7-2,1-1 1,0 1 0,0-1 0,1 0 0,0 0 0,1-1 0,0 1 0,0-2 0,0 1-1,1-1 1,0 0 0,0 0 0,13 5 0,-11-5-5,-7-4 1,0 0 0,0 0 0,0-1 0,0 1 0,1-1 0,-1 0 0,0 0 0,1 0 0,3 0 0,12 2 15,1-1-1,-1-1 1,0-1 0,1-1 0,21-3 0,-28 2-13,30-9 36,117-31 78,-142 38-114,28-5 44,2 3 14,94-7 277,-137 12-266,2-2 6,19-12-1474,-16 9-5840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0.4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515 0 6640,'-2'3'64,"-8"7"-7,0 0 0,1 1 0,0 0 0,-8 16-1,-27 35 45,-42 40-49,13-24 4,-13 19 11,84-95-68,-79 100 95,65-82-58,2 1-1,1 1 0,-17 35 0,28-51-21,-1-1-1,1 1 0,1 0 1,-1 0-1,1 0 0,0 0 1,1 0-1,-1 11 0,1-10-1,1 0 63,4 3 22,-4-10-91,-1 1 0,0-1 0,0 1 0,1-1-1,-1 1 1,0-1 0,1 1 0,-1-1 0,1 0-1,-1 1 1,0-1 0,1 1 0,-1-1 0,1 0-1,-1 1 1,1-1 0,-1 0 0,1 0 0,-1 1-1,1-1 1,-1 0 0,1 0 0,0 0-1,-1 0 1,1 0 0,-1 0 0,1 0 0,-1 0-1,1 0 1,0 0 0,-1 0 0,1 0 0,-1 0-1,1 0 1,-1 0 0,1-1 0,-1 1 0,2 0-1,22-19 104,-18 13-72,0 0 0,-1 0-1,0-1 1,0 0 0,-1 0-1,0 0 1,0-1 0,0 1 0,-1-1-1,4-12 1,-6 11 25,0 1 0,-1-1 1,0 0-1,0 1 0,-1-1 0,0 1 0,-3-12 0,3 13 133,1-5 41,-1 7-8,-3-3-3,5 9-192,-1 1 0,1-1 0,-1 1 0,1 0-1,-1-1 1,0 1 0,1-1 0,-1 1 0,0 0-1,0-1 1,-1 4 0,1-2-12,0 1 0,0 0 0,0-1-1,0 1 1,1-1 0,-1 1 0,1-1 0,1 5 0,7 14 73,20 34 1,-28-55-89,0 0 0,-1 0 0,1 1 0,0-1 0,0 0 0,0 0 0,0 0 0,0 0 1,1 0-1,1 1 0,10 6-177,1 0 0,-1-1 0,1-1 0,0-1 0,1 0 1,15 4-1,43 9-6209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0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8968,'2'4'1,"0"-1"0,-1 0 0,1 1 0,-1-1 0,0 1 0,0-1 0,-1 1 0,1 0 0,-1-1 0,1 1 0,-1 0 0,0-1 0,-1 7 0,0 29 10,26 139 289,-22-158-278,11 36 143,33 139 491,-47-167-474,-1-26 77,1-8-243,1-29-4,2-18-8,-1-4 1,5 8-2,-1 26 3,1 0 0,0 1 0,2 0 0,1 1 0,18-29 0,-7 17 3,-11 23 25,3 3-21,1 0 0,0 1 0,19-5 0,-32 10-8,1 1 1,-1 0-1,1-1 0,-1 1 1,1 0-1,0 0 1,-1 0-1,1 0 1,-1 0-1,3 0 1,12 3 13,0 1 0,0 0-1,0 1 1,28 14 0,-41-18-4,-1 0-1,0 0 0,0 1 1,0-1-1,0 1 0,0-1 1,3 5-1,1 0 19,5 4-8,-1 1-1,0 1 1,-1-1 0,0 1 0,-1 1-1,0 0 1,6 14 0,10 30 18,-9-18-647,40 73-1,-30-74-6141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1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8432,'2'3'73,"4"7"11,-4-6 23,2 4 26,14 24 307,9 19-204,55 130 425,-46-107-403,36 105 604,-72-179-856,0 0-1,0 0 1,0 0-1,0 0 0,0 0 1,0 1-1,0-1 1,0 0-1,0 0 1,0 0-1,0 0 0,0 0 1,0 0-1,0 1 1,0-1-1,0 0 1,0 0-1,0 0 0,0 0 1,0 0-1,0 1 1,1-1-1,-1 0 1,0 0-1,0 0 0,0 0 1,0 0-1,0 0 1,0 0-1,0 0 1,0 1-1,0-1 0,1 0 1,-1 0-1,0 0 1,0 0-1,0 0 1,0 0-1,0 0 1,0 0-1,1 0 0,-1 0 1,0 0-1,0 0 1,0 0-1,0 0 1,0 0-1,0 0 0,1 0 1,-1 0-1,0 0 1,0 0-1,0 0 1,0 0-1,0 0 0,0 0 1,1 0-1,-1 0 1,0 0-1,0 0 1,0-1-1,0 1 0,0 0 1,0 0-1,1 0 1,4-14 97,2-20-131,-7 32 53,2-6-7,5-27 45,6-65 0,-8 58-28,3 1 0,14-45 0,6 5 4,5-8 6,-33 87-41,1-1-1,0 1 1,0 0-1,0 0 0,0 0 1,0 0-1,0 0 1,1 1-1,-1-1 0,1 0 1,-1 0-1,1 1 1,0-1-1,-1 1 0,1 0 1,0-1-1,0 1 1,0 0-1,0 0 0,0 0 1,3-1-1,-2 1 1,5 2 23,-1 3-22,0 0 0,-1 1 0,1 0 0,-1 0 0,0 0 0,8 11 1,-2 1 14,-12-16-19,7 14 5,0 0-1,-1 1 1,-1 0 0,0-1-1,-1 1 1,3 33 0,-2 9 11,6 69 3,-10-123-19,0 1-1,0 0 0,0-1 0,1 1 0,2 5 1,-2-8-1,-1 0 0,0 0 0,1 0 0,0 0 0,-1 0 0,1 0 0,0-1 0,0 1 0,2 1 0,-2-1 0,1-1 0,-1 0 0,1 0 0,-1 0 0,1 0 0,-1 0 0,1 0 0,0 0 0,3-1 0,5 1-90,1-2 0,-1 0 0,0 0 0,0-1 0,1 0 0,-1-1 0,17-7 0,-11 5-650,62-19-6560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1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55 7896,'0'-1'0,"2"-2"6,-1 0 1,0 0-1,0-1 1,0 1-1,-1 0 1,1-1-1,-1 1 1,1 0-1,-1-1 1,0 1-1,-1 0 1,1-1-1,0 1 1,-2-5-1,1 9 1,0-1-1,0 0 1,0 1 0,0-1-1,0 1 1,0 0 0,0-1-1,0 1 1,0 0 0,1-1-1,-1 1 1,0 0 0,0 0-1,0 1 1,-5 5 7,3-5 7,1 1 0,0 0 1,0 0-1,0 0 0,0 0 0,0 0 0,1 0 0,-2 4 0,-42 92 208,37-74-74,-9 105 64,18-105-78,27 87 52,-19-93-98,4 1-32,29 32 1,-29-42-23,-4-6-32,0 0 1,0-1-1,0 0 1,1 0-1,-1-1 0,1 0 1,15 0-1,-20-2-7,-1 0 1,1 0-1,0 0 1,-1-1-1,1 0 1,0 0-1,-1 0 1,1-1-1,-1 1 1,1-1-1,-1 0 0,0-1 1,0 1-1,0-1 1,0 1-1,0-1 1,-1 0-1,1-1 1,3-3-1,-1 0 1,-3 4 1,-1 0-1,0 0 1,0 0-1,0-1 1,0 1-1,0-1 1,-1 1-1,2-6 1,1-1 5,-1-1 1,-1 0 0,0 0 0,0 0-1,-1 0 1,-1 0 0,0 0 0,0 0-1,-1 0 1,0-1 0,-1 1 0,-4-12-1,-14-41 10,9 38 29,6 17-23,-7-13 20,-2 0-1,0 2 0,0-1 0,-19-18 1,-38-36 183,69 72-204,-1 1 0,1-1 0,-1 1 0,0 0 0,1 0 1,-1 0-1,0 1 0,0-1 0,0 1 0,0-1 0,-1 1 1,1 0-1,0 0 0,-1 0 0,1 1 0,0-1 0,-1 1 1,1 0-1,-1 0 0,-4 0 0,5 1-6,-8 2 149,8 0-142,-1-1-1,1 1 1,0 0 0,0 0 0,0 0 0,0 0 0,0 1 0,-3 5 0,6-9-23,0 0 1,0 1 0,0-1 0,0 0-1,-1 0 1,1 0 0,0 0-1,0 0 1,0 1 0,0-1 0,0 0-1,0 0 1,0 0 0,0 0 0,0 1-1,0-1 1,0 0 0,0 0-1,0 0 1,0 0 0,0 1 0,0-1-1,0 0 1,0 0 0,0 0 0,0 0-1,0 1 1,1-1 0,-1 0-1,0 0 1,0 0 0,0 0 0,0 0-1,0 0 1,0 1 0,0-1 0,0 0-1,1 0 1,-1 0 0,0 0-1,0 0 1,0 0 0,1 0 0,3 3-90,0 0 1,0-1-1,0 0 1,1 0 0,-1 0-1,1-1 1,-1 0-1,1 0 1,0 0-1,-1 0 1,10 0 0,-12-1-92,45 6-6615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2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9592,'4'4'1,"6"7"52,0 1-1,-1 0 0,0 1 1,-1 0-1,-1 1 0,8 17 1,-9-16-26,-3-8 12,-1 0-1,0 0 1,0 0-1,-1 0 1,0 0-1,0 12 1,12 145 273,-12-125-145,4 168 62,-4-167-82,1 16-67,5 210 328,-7-263-503,0 2-80,0-1-1,0 1 1,1-1 0,-1 1 0,1-1 0,2 8-1,3 3-6710</inkml:trace>
  <inkml:trace contextRef="#ctx0" brushRef="#br0" timeOffset="1">106 301 9952,'0'0'0,"47"2"0,67 7 0,40 10 0,10 2 0,-8 2 0,-17 1 0,-17-7-296,-17-6 296,0 3-6768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2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859 1 8248,'-3'0'200,"-32"6"427,-32 11 0,42-11-676,-81 13 514,2-1-231,-190 64 166,258-73-344,-63 9 0,87-16-44,-25 4-16,35-6 138,-37-2-1534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2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594 0 6904,'0'0'40,"2"2"-7,-2-2-25,0 1-1,0-1 1,0 1-1,0-1 0,0 0 1,0 1-1,0-1 1,0 1-1,0-1 1,0 0-1,0 1 1,0-1-1,0 1 1,0-1-1,0 0 1,0 1-1,-1-1 0,1 1 1,0-1-1,0 0 1,0 1-1,-1-1 1,1 0-1,0 1 1,0-1-1,-1 0 1,1 0-1,-1 1 1,-16 16 197,-29 18 44,36-27-259,-7 6 117,-1 0-1,0-2 0,-28 16 0,-2-1 119,-151 90 401,174-104-599,-27 18 137,-20 24 15,70-53-166,0 1 1,0-1-1,0 1 1,0-1-1,0 1 1,1 0-1,-1-1 1,1 1-1,0 0 1,-1 0-1,1 0 1,1 0 0,-1 0-1,0 1 1,1-1-1,-1 4 1,1-2 2,2 4 79,-1-6-74,1 2-6,1-1-1,0 0 0,0 1 1,0-1-1,0 0 1,0 0-1,1-1 0,0 1 1,-1-1-1,1 1 1,1-1-1,-1-1 0,8 5 1,45 21 110,71 25 0,-44-25 34,89 35 292,-103-38-1686,3 2-5078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4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1 204 4576,'0'0'2017,"6"-4"-1532,43-19 411,-46 22-852,10-4 170,0 0 1,0 1 0,17-3-1,-24 6-176,-1 1 0,1 0-1,-1 0 1,1 0-1,-1 1 1,1-1 0,-1 1-1,1 1 1,-1-1-1,0 1 1,8 3 0,-10-3-26,1 0 1,-1 0-1,1 0 1,-1 1-1,0-1 1,0 1-1,0 0 1,0 0-1,0 0 1,-1 0-1,0 0 1,1 1-1,-1-1 1,0 1-1,2 5 1,0 0-2,10 42 51,32 185 90,-46-232-146,0-1-4,0 1 0,1-1 0,-1 1 0,1-1 0,0 1 0,0-1 0,0 0 0,0 0 0,1 1 0,-1-1 0,1 0 0,0 0 0,0 0 0,0-1 0,0 1 0,4 4 0,27 12 25,-25-20-7,64-35 8,-71 36-27,21-13 16,-1-1-1,0-1 1,33-31 0,-35 29-11,5-5 29,28-32 47,-3-1 0,50-73-1,-69 73 78,-30 53-92,-1-6 5,1 8-69,0 0 1,0 0-1,0 0 0,0 0 0,0 1 0,0-1 0,0 0 0,0 0 0,0 0 1,0 0-1,0 0 0,-1 0 0,1 0 0,0 0 0,0 0 0,0 1 1,0-1-1,0 0 0,0 0 0,0 0 0,0 0 0,0 0 0,-1 0 0,1 0 1,0 0-1,0 0 0,0 0 0,0 0 0,0 0 0,0 0 0,0 0 0,-1 0 1,1 0-1,0 0 0,0 0 0,0 0 0,0 0 0,0 0 0,0 0 1,0 0-1,-1 0 0,1 0 0,0 0 0,0 0 0,0-1 0,0 1 0,0 0 1,0 0-1,0 0 0,0 0 0,0 0 0,-1 0 0,1 0 0,0 0 1,0-1-1,-4 7 10,3-4-6,0 0-1,0 1 1,-1-1 0,1 0 0,1 0 0,-1 1 0,0-1 0,0 1 0,1-1 0,0 1 0,-1 3 0,-11 94 83,12-76-36,28 97 18,-26-116-65,-1 1 1,1-1 0,0 0 0,0 1 0,1-1 0,0 0-1,0-1 1,5 8 0,1 0 2,-3-5 2,-1 0 0,1-1 0,-1 0 0,2 0 0,-1 0 0,1-1 1,0 0-1,0 0 0,0-1 0,16 7 0,-15-11 15,49-20 6,-54 19-32,0 0 1,0-1-1,-1 1 1,1-1-1,0 1 0,-1-1 1,1 0-1,-1 0 1,1 0-1,-1 0 1,4-5-1,2-3 2,0 2-2,0-1 1,10-16-1,13-32 4,-1-9-3,34-92-56,-60 147 46,-3 9-17,2-1 4,-1 1 18,1 0 0,-1 0 1,1 1-1,0-1 0,0 0 0,0 1 1,0 0-1,0 0 0,0 0 1,0 0-1,0 0 0,0 0 0,0 1 1,1-1-1,-1 1 0,0 0 1,0 0-1,0 0 0,1 1 1,-1-1-1,0 1 0,4 1 0,3 1 2,0 0 0,0 1-1,0 1 1,14 8-1,-8 0-4,-6 0 4,0 0 0,-1 1 0,0 0 0,11 28 0,-13-17-3,4 98 0,-11-101 2,0 1-1,-2 0 1,-7 43-1,7-62 3,1 1 0,-1-1 1,1 0-1,-1 0 0,0 0 0,-1 0 0,1 0 0,-1 0 0,0-1 0,0 1 0,0-1 0,0 0 0,0 1 0,-1-2 0,-6 6 0,5-5 0,3-2 0,0 1 0,-1 0 0,1-1 0,-1 0 0,1 0 0,-1 0 0,0 0 0,1 0 0,-1 0 0,0-1 0,0 1 0,1-1 0,-1 0 1,-6 0-1,5 0-1,-1-1-3,-4-2 2,5-3-2,2-1 4,1 1 1,0 0-1,0 0 1,0 0-1,1-1 1,0 1-1,0 0 1,1-1-1,0 1 1,0 0-1,0 0 0,1 0 1,0-1-1,0 2 1,0-1-1,6-10 1,-2 3-1,27-47-6,99-128-20,-128 183 25,0 1 0,0 0 0,1 0 0,-1 0 0,1 0 0,0 1 0,0 0 0,0 0 0,1 1 0,10-5 0,-9 5-1,1-1-4,0 0 0,0 1 0,1 0 0,10-2 0,-1 1-1,-16 3 4,0-1 0,0 1 0,0 0-1,0-1 1,0 1 0,0 0 0,0 0 0,0 0 0,0 0-1,0 1 1,0-1 0,0 0 0,3 2 0,5 1-5,38 9-60,-16 2-13,58 33-1,-53-26 68,-26-15 1,-1-1-1,1-1 1,0 1-1,0-2 1,0 0-1,1 0 1,21 2-1,-29-4 9,0-1 0,0 1 1,0-1-1,0 0 0,0 0 0,0-1 0,0 1 0,0-1 1,6-1-1,6-3-3,2 3 4,-9 0 0,-1 1 0,1-2 0,0 1 0,12-6 0,-1 0-9,32-17 1,-49 23 11,0-1 1,0 1-1,0-1 1,0 1-1,-1-1 0,1 0 1,-1 0-1,0 0 1,0 0-1,0-1 0,0 1 1,2-7-1,-2 5 0,-1 3 2,1 0-1,-2 0 0,1 0 0,0 0 0,0-1 0,-1 1 1,1 0-1,-1 0 0,1-1 0,-1 1 0,0 0 0,0 0 1,0-3-1,-1-5-1,1 5 2,1 1 0,-2-1-1,1 1 1,-1-1 0,1 0 0,-3-5 0,1 5 0,0 0 0,0 1 0,0-1 0,-1 1 0,0-1 0,-5-6 0,2 4 0,-1 0 0,1 1 0,-15-11 0,11 11 0,0-1 0,-1 2 0,-12-6 0,10 6 0,0 1 0,-21-5 0,21 7 0,0 0 0,-24 0 0,26 2 0,-1 1 0,1 1 1,-20 4-1,20-2 1,1-1 0,0 1 0,0 0 0,-12 8 0,12-5 0,0 0 0,1 0-1,-17 17 1,16-12 0,0-1 1,0 2-1,-8 13 0,10-11 0,0 0-1,1 0 0,-5 17 1,3 2-2,2 1 0,-6 66 0,13-69-11,5 3 7,2-1 0,12 36 0,-7-48-20,4-4 16,0-1 1,1 0-1,22 16 0,-37-32 4,1 1-1,-1-1 0,0 1 1,1-1-1,-1 0 0,0 0 1,5 1-1,40 10-23,55 8-1,-67-18-15,175-14-1184,-95 1-4671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5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7536,'0'0'1949,"3"7"-1770,0-2-158,0 0 1,-1 1-1,0-1 1,0 1-1,1 6 1,-2-2 16,0 1 0,0-1 0,-1 1 1,-2 11-1,-9 114 134,11-106-71,1 11-47,6 95 86,-5-109-74,2 0 0,2-1 0,11 38-1,-14-55-53,12 24 106,-14-32-113,2 5 26,3 4-1295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5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0 143 6192,'18'-4'169,"7"0"302,132-43 1070,-136 42-1491,57-10 63,205-30 279,-103 28-166,-142 12-219,-30 5-7,2 2-1,22-2-1065,1 0-4260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2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7624,'4'5'50,"0"1"1,1-1 0,-1-1-1,1 1 1,0 0-1,1-1 1,9 6 0,13 12 137,-19-15-169,16 20 121,-12-7-60,-1 0 1,-1 1-1,-1 1 0,-1 0 1,10 34-1,-2-9 95,-10-30-62,0 3 22,0-1 0,7 33 1,-12-41-56,-1-1 1,-1 1 0,0 13-1,0-20-46,0 0 0,0 0 0,1 0 0,-1-1 0,1 1 0,0 0 0,0-1 0,0 1 0,1 0 0,-1-1 0,1 0 0,0 1 0,4 5 0,-3-4 4,3 4 143,7 7 42,-10-13 226,6-21-25,-4 10-393,-3 5 0,0 0 0,0-1 0,-1 1 0,1-1 0,-1 1 0,0-1 0,1-4 0,61-244 701,-63 251-722,7-25 88,1 0 0,1 0-1,1 1 1,1 1 0,20-33 0,35-52 135,-53 93-99,-8 11-92,1-1-19,0 0-1,0 0 1,1 1-1,-1-1 0,1 2 1,0-1-1,0 1 1,1 0-1,-1 1 0,12-4 1,39-11 125,-57 18-142,0 0-1,0 0 1,0-1-1,0 1 1,0 0 0,0 0-1,0 0 1,0 0-1,0 1 1,-1-1 0,1 0-1,0 0 1,0 1 0,0-1-1,0 0 1,0 1-1,0-1 1,0 1 0,0-1-1,-1 1 1,2 0-1,1 1 12,1 0-12,-1-1 1,0 1-1,0 0 1,0 0-1,0 0 1,0 0-1,0 1 0,-1-1 1,1 1-1,-1 0 1,0-1-1,3 5 1,0 4 15,0 0 1,-1 0 0,4 12 0,11 35 3,-12-40-31,1 0 0,0 0 1,18 25-1,12-1-116,-28-32 101,-7-8-24,-1 0 1,1 0-1,-1-1 0,1 1 0,-1 0 0,1-1 1,0 0-1,0 0 0,0 0 0,0 0 0,0 0 1,0-1-1,0 1 0,0-1 0,0 0 0,0 1 1,5-2-1,0 0-29,-1 0 0,1 0-1,-1-1 1,14-4 0,-19 5 64,-1 0 1,1 0-1,0 0 1,0-1-1,-1 1 0,1 0 1,-1-1-1,1 1 1,-1-1-1,0 1 0,1-1 1,-1 1-1,0-1 1,0 0-1,1-2 0,6-9-52,-2 3 40,0-1 0,0 1 1,-1-1-1,0 0 0,6-22 0,-10 13 1,1 0-1,-4-30 0,2 47 19,0 1 1,-1-1-1,1 1 1,-1-1-1,0 1 1,1 0-1,-1-1 1,0 1-1,0 0 0,-2-3 1,0-1-2,2 4-9,-6-2-4,7 4 17,0-1-1,0 1 1,-1 0 0,1-1-1,0 1 1,-1 0-1,1-1 1,0 1-1,-1 0 1,1-1-1,0 1 1,-1 0 0,1 0-1,-1 0 1,1-1-1,0 1 1,-1 0-1,1 0 1,-1 0 0,1 0-1,-1 0 1,1 0-1,-1 0 1,1 0-1,-1 0 1,1 0 0,0 0-1,-1 0 1,1 0-1,-1 0 1,1 0-1,-1 1 1,-73 14-11,53-7 5,-5 8 2,-1 1 1,-24 21-1,31-17-9,-70 121-5,73-111 12,-36 113-5,52-142 10,1 0 0,-1 0-1,1 0 1,-1 0 0,1 0 0,0 0 0,0 0-1,0 1 1,1 2 0,2 15-2,1 0 0,0 0 0,14 34 0,-5-35-9,60 60 0,-56-67 0,78 29 0,-74-38-1,12-4 4,37-6 0,-50 1 4,-10 2 3,1 0 1,-1 0-1,1-1 0,-1 0 1,0-1-1,-1 0 1,0-1-1,0 0 1,9-8-1,20-23-21,54-69-1,-80 91 19,-6 7-14,0 0-1,0 0 1,8-20 0,-7 15-22,0 0 13,0 0 0,-1 0-1,-1 0 1,0-1 0,-1 0-1,2-17 1,11-163-617,-16 136 290,-2 4-532,2 54 871,-1 1-1,0-1 0,0 0 0,1 0 0,-1 0 1,1 1-1,-1-1 0,1 0 0,-1 1 1,1-1-1,-1 0 0,1 1 0,-1-1 0,1 1 1,0-1-1,0 1 0,-1-1 0,1 1 1,0-1-1,1 0 0,13-5-25,-11 6 27,1 0 0,-1 0 0,1 0 0,0 1 0,-1-1 0,0 1 0,1 0 0,-1 1 0,0-1 0,8 4 0,-6-3 4,3 1 3,0 1 0,0 0 0,0 1 1,-1 0-1,1 0 0,-1 1 0,-1-1 1,1 2-1,10 10 0,-10-9 4,10 10-2,3 12 7,-2 0 1,0 2 0,27 66-1,-39-81 2,-4-8 3,0 0 1,0 0-1,-1 1 1,1 12-1,4 9 13,-2-8 96,-1 0 0,0 0 0,-1 36 0,-3-58-104,0 0 0,0 0 1,0 0-1,0 0 0,0 0 0,0 0 1,0 0-1,-1-1 0,1 1 0,0 0 1,0 0-1,-1 0 0,1 0 0,-1-1 1,1 1-1,-1 0 0,1 0 1,-1-1-1,1 1 0,-1 0 0,0-1 1,1 1-1,-1-1 0,-1 1 0,0 0 6,1 0-1,-1-1 0,0 1 1,0-1-1,1 0 0,-1 1 0,0-1 1,0 0-1,0 0 0,1 0 1,-4-1-1,-2 0 17,0-1 1,0 0-1,-13-5 0,20 7-34,-5-2 21,0-1 0,0 0 0,1-1 0,-1 1 0,1-1 0,0 1 0,0-1 0,0 0 0,1-1 1,0 1-1,-1-1 0,1 1 0,-3-10 0,2 8 2,-4-11 98,-2-21-38,-7-41 0,16 51 19,23-125 46,-12 123-46,-5 17-62,0 1-23,-1 1 0,2 0 0,-1 0 0,1 0 0,1 1 0,0 0 0,1 0 1,-1 1-1,2 0 0,13-12 0,-11 12 20,-1 0-17,1 1 1,-1 0-1,1 0 0,1 2 1,-1-1-1,1 1 0,16-5 1,75-15 90,-81 24-36,6 6-24,52 13 1,-61-8 17,6 10-19,37 36-1,-48-35 6,7 19-19,16 44 0,-29-54 0,-4-14-21,0 4-4,0-1-1,-2 1 0,0 0 0,-1 0 0,0 0 0,-5 30 1,2-24 1,-2 10 9,-1 0 1,-2-1-1,-11 37 1,9-51-17,-2-2-60,6-14-379,1-2-578,-8 11-6540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6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4936,'2'2'9,"7"5"17,-7-5 0,1 0 1,-1-1 0,1 1-1,0-1 1,-1 0 0,1 0 0,0 0-1,0 0 1,0 0 0,0-1 0,0 1-1,6 0 1,42-4 432,-40 2-283,101-5 1011,-64 0-783,1-2 324,84-2 0,-43 14-1690,-42-2-4324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6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0 404 6640,'1'2'-2,"1"0"0,-1 0 0,0 0 0,1-1 0,-1 1 0,1-1 1,0 1-1,0-1 0,-1 1 0,1-1 0,2 1 0,20 1 2,97-17 10,-103 12-4,20-5 41,167-48 35,-162 40 53,185-71 76,-181 66 10,208-121-821,-116 54-3753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0:57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61 200 2872,'0'-5'25,"0"-37"667,1 40-633,3-5-20,-3 5 31,-2 0-42,-3-6 2,3 6 44,0 2-67,0 0 0,0 0 0,0 0 0,0 0-1,0 0 1,0 0 0,0 0 0,0 0 0,0 1 0,0-1 0,0 0-1,0 0 1,-1 1 0,-19 18 89,19-17-49,-11 9 281,6-8-209,5-2 1011,5-2-865,104-44 623,-72 30-509,0 2 0,1 2-1,55-11 1,-80 20-295,72-16 364,-59 12-337,18-5 405,-1 3 0,85-7 0,-117 15-414,0 0 0,0 0 0,0 1 0,-1 0 1,1 1-1,0 0 0,0 0 0,-1 1 0,1 0 1,-1 0-1,0 1 0,0 1 0,0-1 0,0 1 1,-1 0-1,13 12 0,-19-16-176,3 4-171,0-1-1,1 0 1,-1 0-1,10 5 1,-1-3-7155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3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767 122 1712,'0'0'1249,"-3"-6"-903,-13-19-226,7 15 134,-68-36 90,55 37-177,-11 1-92,0 1-1,-39-3 1,41 11 46,-131 37 51,130-25-64,-106 71 46,115-63-61,-61 93 35,73-91-47,4 6-21,-7 58 0,16-63 27,34 112 31,-35-133-109,0 0-1,0 0 0,0 0 1,1 0-1,-1 0 0,1-1 1,0 1-1,1 2 0,-3-5-8,14 18 39,24 27 1,-18-27-26,26 19 0,-43-34-7,0-1 1,1 0 0,-1 0-1,1 0 1,-1 0 0,1 0-1,4 1 1,37 12-202,2-2 1,71 12-1,8-7-3106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3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95 207 5024,'12'-59'56,"-5"26"-27,-1 5 224,0 0 1,12-28-1,-17 53-58,-7 11-35,-1 2-135,-18 30 150,-27 62 13,42-80-133,1 1-1,1 0 1,-10 48 0,15-54-40,-2 10 59,4 108 22,6-110-56,3-9-30,0 0 0,0-1-1,2 0 1,20 26 0,-28-39-9,-1-1 0,0 1-1,1-1 1,0 0 0,-1 1 0,1-1-1,0 0 1,3 2 0,46 19 5,-43-19-5,0-1-1,0-1 0,0 1 0,1-2 1,14 1-1,-13-2 0,-1-1 0,1 0-1,-1 0 1,0-1 0,0 0 0,0 0 0,0-1 0,0-1 0,8-5-1,-3-2-4,11-24 4,-21 28 1,0-1 0,0 0 0,3-14 0,-7 22 0,20-82 26,-19 72-18,1 0 0,-2 0 0,0 0-1,0 0 1,-1 0 0,-2-14 0,-1 10 113,-1 0 1,-11-23-1,15 36 371,2 0-468,1-6-13,-1 7-11,0 0 0,0 0-1,0 0 1,0 0 0,0 0 0,0 0 0,0 1 0,0-1 0,0 0 0,0 0 0,1 1 0,-1-1 0,0 1 0,2-1-1,9-5-57,57-43-254,-11 3 33,-51 41 272,-5 3 5,-1 1-1,1 0 1,0-1 0,0 1 0,0 0-1,0 0 1,0 0 0,0 1-1,0-1 1,0 0 0,1 1 0,-1 0-1,0-1 1,3 1 0,13-1-7,-1 1 1,0 1-1,0 1 0,25 4 1,56 20 1,-75-16 2,95 62 2,-97-52-2,24 38 4,-35-41 1,0 0 0,13 31 0,-14-24-1,-1 0 0,-1 0 0,-1 1 0,-1 0 0,-1 0 0,0 33 0,0-25 0,5 87-7,-9-109 4,1-3 1,-1-1 1,0 1-1,0-1 1,-1 0-1,0 1 1,0-1-1,-4 11 1,5-16-6,0-5-1,0 0 8,-1 0 0,1 1 0,-1-1 0,0 0 0,0 1 0,0-1 1,-2-4-1,-4-13 1,-8-56 0,6-21 0,7-2 0,15-60 5,-8 135 23,35-80 25,-38 99-40,0 1 0,0-1 0,0 1 0,1 0 0,-1 0-1,1 0 1,0 0 0,0 0 0,4-3 0,4-3 5,20-21 21,-17 23 82,-3 4-81,1 1-1,0 1 0,-1 0 1,1 1-1,0 0 1,0 1-1,0 0 1,-1 1-1,1 0 1,0 1-1,12 3 0,-5-1-16,-12-3-9,0 1 0,0-1-1,-1 2 1,1-1 0,-1 1 0,1 0 0,5 4 0,99 59 95,-90-48-81,8 16-8,25 38 0,-43-49-13,5 42-1,-14-48-5,0 1-1,-2 30 1,0-31-3,-1-1 0,-1 0 0,-1 0 0,0 0 0,0 0 0,-2-1 0,-9 22 0,9-25-6,-1 0 1,-9 14-1,15-26 7,0 1-1,-1-1 0,1 0 1,0 0-1,-1 1 1,1-1-1,0 0 1,0 0-1,-1 1 0,1-1 1,0 0-1,-1 0 1,1 0-1,-1 0 1,1 0-1,0 0 1,-1 1-1,1-1 0,0 0 1,-1 0-1,1 0 1,-1 0-1,1 0 1,0-1-1,-1 1 0,1 0 1,-1 0-1,1 0 1,0 0-1,-1 0 1,1 0-1,0-1 1,-1 1-1,1 0 0,0 0 1,-1 0-1,1-1 1,0 1-1,-1-1 1,1 1-4,-3-3-2,0-1 0,1 1 0,0-1-1,-1 1 1,1-1 0,1 0-1,-1 0 1,1 0 0,-1 0 0,1 0-1,0-1 1,0 1 0,1 0-1,-1-8 1,-2-48-10,5 33-23,5-18 11,16-48 0,-12 68-16,-4 12 30,4-6 5,0 0 1,1 1-1,0 0 1,2 1 0,16-16-1,18-17-5,6 0 13,-46 42 2,1 1 1,1 1-1,-1 0 1,1 0-1,0 1 1,1 0-1,14-4 1,-8 7 19,4 6-9,-1 0 1,35 13-1,-53-16-6,-1-1 0,1 1 0,0 0 0,-1 0 0,1 0 0,-1 0 0,1 0 0,-1 0 0,1 0 0,1 3 0,19 20 36,37 53-1,-57-74-32,0 0 0,0 0 0,-1 0 0,1 0-1,-1 1 1,2 5 0,7 37 20,-2-1-1,3 48 1,-11-52 32,-1 165-966,1-105-3980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3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3864,'15'18'500,"-14"-17"-433,1 0 1,-1 0-1,0 1 1,0-1-1,1 1 1,-1-1-1,-1 1 1,1-1-1,0 1 1,0-1-1,0 1 1,-1 0-1,1 0 1,-1-1-1,1 3 1,-1-1 0,3-3-65,0 0 1,0 1-1,0 0 1,-1 0-1,1 0 1,0 0-1,-1 0 0,1 0 1,-1 1-1,1-1 1,2 3-1,23 19 28,-23-18-34,9 6 20,-1 1 1,-1 1-1,21 25 0,-17-18 13,116 152 194,-106-131-170,-24-38-19,-1 4 10,-1-7-44,0 0 0,0 0 0,0 1 0,0-1 0,0 0-1,0 0 1,0 0 0,0 0 0,0 0 0,0 0 0,0 0 0,0 1 0,0-1-1,0 0 1,0 0 0,0 0 0,0 0 0,0 0 0,0 0 0,0 1 0,0-1-1,0 0 1,0 0 0,0 0 0,0 0 0,0 0 0,0 0 0,0 0 0,-1 0-1,1 1 1,0-1 0,0 0 0,0 0 0,0 0 0,0 0 0,0 0 0,0 0-1,0 0 1,-1 0 0,1 0 0,0 0 0,0 0 0,0 0 0,0 0 0,0 0-1,0 0 1,0 0 0,-1 0 0,1 0 0,0 0 0,0 0 0,0 0-1,0 0 1,0 0 0,0 0 0,-1 0 0,1 0 0,0 0 0,0 0 0,0 0-1,0 0 1,0 0 0,0 0 0,0 0 0,0 0 0,-1 0 0,1 0 0,0-1-1,-3-2 5,-1-1 0,1 0 0,0 0 0,0 0 0,0 0 0,0 0 0,1-1 0,-1 1 0,1-1 0,1 0 0,-1 0 0,0 1 0,0-9 0,-2-7 12,2-1 0,-1-21-1,1 24-11,1 11 0,1 1 0,0 0 0,0-1-1,0 1 1,1 0 0,2-10 0,2-11 18,2 0-1,1 1 0,1 0 1,19-38-1,-21 51-16,-6 9-2,1 1 0,0 0 0,0-1-1,0 1 1,1 0 0,-1 0 0,1 1 0,-1-1-1,1 0 1,5-3 0,5-3 12,-1 1 0,2 0 0,15-7 0,-14 13 72,-7 3-59,0 0 0,0 1 0,0 1 0,0-1 0,0 1-1,-1 0 1,1 1 0,-1 0 0,0 0 0,0 1 0,0 0 0,-1 0 0,1 0 0,5 7-1,-1-1-5,-7-7-9,0 0 1,0 1 0,-1 0 0,1-1-1,-1 1 1,5 10 0,19 34 91,25 67 1,-46-100-99,-3-8-3,-1-1 1,1 1 0,-2 0-1,2 11 1,-2-17-4,3 27 20,2 53-1,-6-65-18,2-32 4,3-23-6,2 9 4,12-34-1,-10 46 10,57-78 8,-48 75 12,91-82 15,-83 84-1,108-50 25,-109 61-18,-13 6-43,0 1 0,0 0 0,-1 0 0,1 2 0,0-1 0,16 5 0,-13 4 56,2 7-32,-1 2-1,14 21 1,-21-19 65,3 26 10,-3 1-1,4 51 1,-9-25 13,-4 22-1017,0-46-4127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3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60 8696,'14'-58'122,"-13"56"269,-6 3-232,-13 2-105,10 3 60,7-6-112,-10 11 41,0 1 0,1 1 0,0 0 0,-13 23 0,-52 91 54,27-44 6,-17 35-64,29-44-19,26-51-18,-12 45 0,17-41-3,1 1 1,1 0 0,2 0 0,2 33-1,3-31-4,5 0 4,0-1-1,16 30 1,-14-43-12,-6-11 10,0 0 1,1 0 0,-1-1-1,1 0 1,0 0 0,0-1-1,13 6 1,-18-9 1,-1 1 1,1-1-1,-1 0 0,1 0 1,-1 0-1,1 0 0,0 0 1,-1 0-1,1 0 0,-1 0 1,1 0-1,-1 0 0,1 0 1,-1 0-1,1 0 0,0 0 1,-1 0-1,1-1 0,0 1 1,12-7-5,1 0 1,-2 0 0,18-14-1,-14 6-1,69-94-4,-74 94 9,-1-1-1,10-21 0,-5 9 1,1 1-1,20-39-3,-3 2 4,4-5 2,-16 27-1,-16 29 19,2 0 1,-1 0-1,1 1 1,18-22-1,-25 34-15,1-1 0,0 1 0,-1 0-1,1 0 1,0 0 0,-1 0 0,1 0-1,0 0 1,-1 0 0,1 0 0,-1 0-1,1 0 1,0 0 0,-1 0 0,1 1-1,0-1 1,-1 0 0,1 0 0,-1 1-1,1-1 1,0 0 0,-1 1 0,1-1-1,-1 1 1,1-1 0,-1 1 0,0-1-1,1 1 1,0 0 0,-1-1-3,3 5 14,0 1 0,0-1 1,0 1-1,-1 0 0,1 0 1,-2 0-1,1 0 0,1 8 0,-2-9-16,13 54 61,15 33-8,-20-75-31,0-6-220,0 0 0,2-1 0,-1 0 0,1 0 1,13 7-1,21 16-5921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3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594 134 6816,'47'20'154,"-47"-20"-152,0 0 0,0 0 0,1 0-1,-1 0 1,0 0 0,0 1-1,0-1 1,1 0 0,-1 0-1,0 0 1,0 0 0,0 0-1,0 1 1,0-1 0,1 0 0,-1 0-1,0 0 1,0 1 0,0-1-1,0 0 1,0 0 0,0 0-1,0 1 1,0-1 0,0 0 0,1 0-1,-1 0 1,0 1 0,0-1-1,0 0 1,0 0 0,0 1-1,-1-1 1,1 0 0,0 0-1,0 0 1,0 1 0,0-1 0,0 0-1,0 0 1,0 1 0,0-1-1,0 0 1,0 0 0,-1 0-1,1 0 1,0 1 0,0-1-1,0 0 1,0 0 0,-1 0 0,1 0-1,0 0 1,0 1 0,0-1-1,-1 0 1,1 0 0,0 0-1,-64 12 53,-2 9-50,-83 50-5,140-67 0,-23 14-5,-114 81-10,120-77-24,-72 92-20,85-92 0,2 3 31,2 1 1,-7 31-1,15-36-37,19 78-20,-11-82 61,0-9 20,0 0 1,0-1-1,1 0 0,0 0 1,16 10-1,-23-16 4,0-1 1,-1 0-1,1 1 0,0-1 1,0 0-1,0 1 0,0-1 1,-1 0-1,1 0 0,0 1 0,0-1 1,0 0-1,0 0 0,0 0 1,-1 0-1,1 0 0,0-1 1,2 1-1,15-4-3,1-1 1,-1 0-1,0-2 1,24-11-1,-17 2-1,105-83 6,-105 77 13,73-93 18,-84 91 48,-5 0-38,-2 0 0,10-50 0,-17 48 112,0 14-86,0-1-29,-1 1 0,-1-1 0,1 1-1,-2 0 1,0 0 0,0 0 0,-1 0-1,-9-18 1,2 11 54,-1 0 1,-22-25-1,21 33 115,-1 5-135,0 1 0,0-1 1,0 2-1,0 0 0,-1 1 0,0 1 0,1 0 1,-16 0-1,26 2 27,9 16 21,-3-13-106,5 5 66,8 0-53,1-2-1,0 1 1,24 5 0,-14-8 13,114-2 20,-113-6-26,38-14 4,-48 12-37,-1-1 1,20-11 0,-6-2-12,0-1 1,-2-1 0,27-27-1,-53 47 2,0 1-1,0-1 0,0 0 1,0 0-1,1 1 0,-1 0 0,0-1 1,1 1-1,-1 0 0,1 0 1,-1 0-1,1 0 0,3 0 0,-6 1 8,0 0-1,1 0 0,-1 0 0,0 0 1,0 0-1,1 0 0,-1 0 0,0 0 0,0 0 1,0 0-1,1 0 0,-1 0 0,0 0 1,0 0-1,1 0 0,-1 0 0,0 0 1,0 1-1,0-1 0,1 0 0,-1 0 1,0 0-1,0 0 0,0 0 0,0 1 0,1-1 1,-1 0-1,0 0 0,0 0 0,0 0 1,0 1-1,0-1 0,6 8-3,-1-1 0,-1 1 1,0-1-1,0 1 0,0 1 0,3 10 0,-4-9 2,1 0 0,-2 1-1,1 0 1,0 14 0,1 3 0,13 79 1,8 13 1,9 10 0,6 12 0,7 11 1,0-10 4,-5-29-2,-10-28 2,-13-28-3,-10-22-2,-8-20 0,-5-11 0,-8-10 0,11 4 0,-33-22 0,-9-18 0,-3-16 0,-3-20 0,-3-24 0,-30-119 1,72 181 6,-17-141 6,27 149 14,18-107 15,-11 116 13,5 2-27,1 1 1,25-30-1,-37 48-20,0-1-1,0 1 1,1 0-1,-1 0 1,1-1-1,-1 1 1,1 0-1,-1 0 1,4-1-1,3-2 23,0 0-14,1-1-1,-1 2 1,1-1-1,-1 1 1,1 0-1,0 1 0,0 0 1,0 1-1,1 0 1,15 0-1,87 9 110,-106-7-110,-1-1-1,0 1 0,0 0 0,0 0 1,1 0-1,-1 1 0,0 0 0,7 3 0,3 2 5,30 14 2,-29-10 13,5 9-13,19 22 0,-33-28-7,2 24-1,-9-32-12,0-1-1,0 0 1,0 1-1,0-1 1,-1 1-1,-2 7 1,1-7 0,0-1 0,0 1-1,0-1 1,-1 0 0,0 0 0,-5 8-1,2-6 1,0 0-1,-1 0 0,1 0 0,-10 5 1,3-2-1,-29 16 0,-20 3 0,39-19-7,0-1 1,-1-1-1,0 0 1,-34 4 0,54-11-33,-4-11-1149,-1 0-4545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5832,'26'-26'2,"-17"18"1,0-1 1,0 2-1,19-13 1,90-51 13,-95 62-9,-7 6-3,1 1 0,-1 0 0,1 1-1,22 2 1,-38-1-1,0 0-1,1 1 0,-1-1 1,0 0-1,0 0 1,1 1-1,-1-1 1,0 1-1,0-1 0,0 1 1,0-1-1,1 1 1,0 1-1,0-1 5,6 4 6,0 1 0,0 0 0,-1 0 0,0 0 0,0 1 0,-1 0 0,0 0 0,0 0 0,0 1 0,-1 0 0,5 10 0,77 158 478,-80-160-463,-5-12-3,0 1 0,0-1 0,1 1-1,-1-1 1,1 0 0,0 0 0,5 5 0,49 51 202,-45-51-120,-2-6-83,1 0-1,-1 0 1,1-1 0,-1 0-1,16 0 1,-8-5 43,8-7-45,0-1 1,-1-1-1,0-1 0,33-23 0,-49 28-22,-1 1 0,15-17 0,-18 18-1,0 0 0,-1-1 0,0 1 0,0-1 0,3-8 0,-3 5 0,-1 0 0,0 0 0,-1 0 0,1-11 0,-2 11 0,0 0 0,-1 0 0,0 0 0,-2-11 0,0 13 0,0 0 0,0 0 0,0 0 1,-1 0-1,-4-9 0,1 9 1,1 0 0,-1 0 1,0 1-1,0 0 0,-1 0 0,0 1 0,0 0 1,-16-11-1,22 16 1,0 1-1,0-1 1,0 0 0,0 1 0,-1-1-1,1 0 1,0 1 0,0-1 0,-1 1 0,1 0-1,-3-1 1,-8 0 5,1 1 0,-1 0 0,0 0 0,0 1 0,0 1 0,-14 3 0,6 5 88,-6 11-21,-45 46 0,55-45 74,-44 100 65,53-97-59,5-1-84,0 0-1,4 39 1,-2-61-58,0 0-1,0-1 1,0 1 0,1-1-1,-1 1 1,1 0 0,-1-1-1,1 1 1,0-1-1,1 3 1,12 18 49,2 0 0,19 22 0,-34-43-50,1 1 0,-1-1-1,0 0 1,1 0 0,-1 1 0,1-1 0,0 0 0,-1 0 0,1 0 0,3 1 0,28 10 43,1-1-1,50 9 1,-45-17 33,165-12 23,-163 0-75,140-59 14,-150 50-35,100-84 3,-109 78-9,25-42 4,2-20-8,36-93 11,-44 97-5,-40 79-8,1 0 0,0 0 0,0 0-1,0 1 1,0-1 0,0 1 0,1-1-1,-1 1 1,1 0 0,0 0 0,-1 0-1,1 0 1,0 1 0,0-1 0,0 1-1,6-2 1,-4 1 0,-3 1 0,1 0 0,-1 0 1,0 0-1,1 1 0,-1-1 0,1 1 0,-1-1 0,1 1 0,-1 0 0,1 0 0,0 0 0,-1 0 0,4 1 0,5 1 3,31 4 0,-24 0 2,27 19-1,-34-18-5,-1 1-1,19 18 1,-13-8-2,-1 2 0,-1-1 0,14 27 0,-19-29-8,0 0 0,-2 1 0,0 1 0,5 18 0,-6-14 0,-1-11-5,-2 1 0,0 0 0,0 0 0,-2 0 0,1 0 0,-2 21-1,0-25 6,-1 8-35,0 0 0,-1 0 0,-7 23 0,-1 16-65,10-51 102,0-1 1,0 1-1,1-1 1,0 0-1,-1 1 0,1-1 1,1 1-1,-1-1 1,1 0-1,0 0 0,0 0 1,0 0-1,0 0 1,1 0-1,-1-1 0,1 1 1,0-1-1,0 1 1,4 2-1,-6-5 5,-1-1 0,1 1 0,0-1 0,-1 0 0,1 1 0,0-1 0,-1 1 0,1-1 0,0 0 0,0 0 0,0 1 0,-1-1 0,1 0 0,0 0 0,1 0 0,26 2-12,-1-1 1,32-3-1,-28-2-25,179-47-1032,-87 17-4075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77 5472,'0'-5'0,"14"-27"0,-4 9 0,-10 23 0,1 0 0,-1-1 0,0 1 0,0-1 0,1 1 0,-1 0 0,0-1 0,0 1 0,1-1 0,-1 1 0,0-1 0,0 1 0,0-1 0,0 1 0,0-1 0,0 1 0,0-1 0,0 1 0,0-1 0,0 1 0,0-1 0,0 1 0,0-1 0,0 1 0,-1-1 0,1 1 0,0-1 0,0 1 0,-1 0 0,1-1 0,0 0 0,-10 0 0,8 1 0,-6 0 2,4 0 2,0 0 0,-1 0 1,1 0-1,0 1 0,0-1 1,-7 3-1,-102 33 54,85-21 76,-123 92 74,122-80 33,-2 9-70,-48 76 1,67-82 69,6-5-159,1 1 0,2-1 0,-1 33 0,4-57-69,0 1 0,0-1 0,0 1 0,0-1 0,0 1 0,1-1 0,-1 0-1,0 1 1,1-1 0,-1 1 0,1-1 0,1 3 0,3 4 16,1 1 0,0-1 0,0 0 0,1-1 0,0 1 0,1-1 0,9 7 0,-16-13-18,0 0-1,1 0 1,-1-1 0,0 1-1,1 0 1,-1-1 0,0 1-1,1-1 1,-1 1 0,1-1-1,1 0 1,20 3-193,0-1-1,0-1 1,30-3 0,18-4-4258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2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5208,'0'0'209,"0"3"-30,1 5-102,0 0 0,1 0 0,1 1 0,-1-2 0,1 1 0,6 12 0,-3-8-32,36 114 584,-36-100-382,16 135 93,-8-39 106,0-9-160,-10-66 61,-4 94 0,-2-125-313,-7 26 199,-20 31 302,28-69-415,-8 7-1160,-1 0-4720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0 985 6104,'30'-55'16,"-19"27"7,-1 0 0,10-50 0,-19 75 85,-1 3-103,0 0 0,0 0 0,0-1 0,0 1-1,0 0 1,0 0 0,0-1 0,0 1 0,0 0 0,0 0 0,0-1 0,-1 1-1,1 0 1,0 0 0,0 0 0,0-1 0,0 1 0,0 0 0,-1 0 0,1 0-1,0-1 1,0 1 0,0 0 0,0 0 0,-1 0 0,1 0 0,0 0-1,0-1 1,-1 1 0,1 0 0,0 0 0,0 0 0,-1 0 0,1 0 0,0 0-1,0 0 1,0 0 0,-1 0 0,1 0 0,0 0 0,0 0 0,-1 0 0,1 0-1,0 0 1,0 0 0,-1 0 0,1 0 0,0 0 0,0 0 0,-1 1-1,1-1 1,0 0 0,0 0 0,0 0 0,-1 0 0,1 0 0,0 1 0,0-1-1,0 0 1,0 0 0,-1 0 0,1 1 0,0-1 0,-11 19 132,7-9-109,2-5 7,0 1 0,0 0 1,1 0-1,-1 0 0,1 9 0,-1 3 47,1 1 0,4 33-1,-3-51-69,0 0 0,0 0 0,0 0 0,1 1-1,-1-1 1,0 0 0,1 0 0,-1 0 0,1 0-1,-1 0 1,1 0 0,1 2 0,8 9 28,0 0 1,0-1-1,2 0 1,12 10-1,-22-20-31,-1 0 0,1 0-1,-1 0 1,1-1-1,0 1 1,-1 0 0,1 0-1,0-1 1,-1 1-1,4-1 1,34 7 55,72 2 0,-74-13-16,65-18 4,-73 14-48,1-2-1,33-17 1,-33 10-5,-1-1 0,0-2 0,-2-1 0,0-1 0,23-25 0,-44 42-4,-1-1 0,-1 1-1,1-1 1,3-7 0,106-174-46,-96 149-42,43-142-41,-54 146 28,11-146-36,-18 147 76,-9-89-17,4 108 70,4 12 12,0 1 0,0-1 1,-1 1-1,1 0 0,0-1 1,-1 1-1,1 0 0,-1 0 1,1 0-1,-1 0 0,0 0 1,1 0-1,-1 0 0,0 1 1,0-1-1,0 1 0,0-1 1,1 1-1,-1 0 0,0-1 1,-2 1-1,3 0 1,1 0 1,0 0-1,-1 0 0,1 1 0,0-1 0,-1 0 1,1 0-1,-1 0 0,1 0 0,0 0 1,-1 0-1,1 1 0,0-1 0,-1 0 0,1 0 1,0 1-1,0-1 0,-1 0 0,1 0 1,0 1-1,-1-1 0,1 0 0,0 1 0,0-1 1,0 0-1,0 1 0,-1-1 0,1 0 1,0 1-1,-11 20 5,0 0 0,-10 32 1,15-25 34,-10 136 22,17-127 12,21 174 30,-15-164-24,37 189 28,-33-192-47,49 171 90,-16-84-995,-19-70-3736</inkml:trace>
  <inkml:trace contextRef="#ctx0" brushRef="#br0" timeOffset="1">725 887 6816,'-8'-26'152,"7"22"0,1-1 34,6-1 76,3 0-193,0 0-1,1 0 1,-1 1 0,1 0 0,1 0-1,20-5 1,98-30 167,81-34-642,-197 68 139,99-39-4713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1 671 3768,'9'43'1,"-7"-38"1,-1 1-1,1-1 1,0 1-1,0-1 1,1 0-1,0 0 1,0 0-1,0 0 1,0 0-1,1-1 1,-1 0-1,1 1 0,1-1 1,-1-1-1,0 1 1,1-1-1,7 5 1,-10-7 1,-1 0-1,1-1 1,-1 1 0,1-1-1,-1 1 1,1-1 0,-1 1-1,1-1 1,-1 0 0,1 0-1,0 0 1,-1 0 0,1 0-1,3-1 1,4 1 4,3 1-2,-8-1 4,0 0 0,0 0 1,0 0-1,1 0 1,-1 0-1,7-2 0,-4 0 11,0 1 1,0-1-1,0-1 0,0 1 0,0-1 0,0 0 1,-1-1-1,1 1 0,-1-1 0,0-1 0,0 1 0,-1-1 1,6-6-1,14-21 28,-17 16 92,1-13-39,9-49-1,-16 59-38,-1-1 0,0 1 0,-2 0 0,0 0 0,-5-23 0,3 21-27,-2-4 125,-3 5-87,-1 0 1,-21-36-1,17 43 68,1 7-90,0-1 0,-1 2 0,-24-9 0,22 14 96,0 3-97,0 1 1,0 0 0,-16 8-1,19-3 84,3 3-89,1 0 0,0 1 1,-7 16-1,11-13 63,3 3-57,1 0 0,5 28 0,1-30 43,8 3-52,0 0-1,19 19 1,-15-26 26,92 40 29,-84-45-43,70 7 17,-76-12-49,0-2 0,0 0 0,28-3-1,-3-10-9,-30 4 2,2-7-7,-1-1 1,21-27-1,-25 22 27,-8 13-22,4-7-1,-1 1 1,-1-2-1,0 1 1,-1-1-1,-1 0 1,-1 0-1,3-21 1,-4 21 18,0 3-12,0 1 0,-1 0 0,0-1 1,-1 1-1,-1-1 0,0 1 1,-4-19-1,1 13 36,-1 1 1,-1 0-1,-1 0 0,-13-24 1,6 15 16,-46-85 602,53 102-576,7 11 117,2 1-194,0 0-1,0-1 1,0 1 0,0-1 0,1 1-1,4 3 1,-3-3-14,10 6 4,0 1 0,0-2-1,1 0 1,20 8 0,28 12 3,24 10-9,4 5 1,-5-2-3,-16 1-2,-60-35 0,1 1 0,-1 0 0,9 11 0,-14-13-1,0 0 1,-1 0 0,0 0 0,-1 1 0,1-1-1,-1 1 1,0 0 0,-1 0 0,0 0-1,2 11 1,-3-1-13,-6 9 1,-9 35 1,12-56 5,1 0 0,-1-1 0,0 1 1,0-1-1,0 1 0,0-1 0,-1 0 0,-5 7 0,-2 3-1,-31 45-54,-5 20 1,45-77 58,0 0 0,0 0 0,0 0 0,0 0 0,0 0 0,0 0 0,1 0 0,-1 1 0,1-1 0,0 0 0,0 0 0,0 1 0,0-1 0,0 4 0,1 3-2,1 21 0,3-19-1,18 11 4,12 2 1,-11-12 5,0-2 0,1 0 0,1-2 0,-1 0 0,1-2 1,45 4-1,-50-7 10,1-2 0,-1-1 0,35-3 0,-49 2 1,0 0 1,0 0 0,0 0-1,9-4 1,1 0-1066,1 0-4217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85 4312,'-2'-3'22,"1"1"0,0-1 0,0 1 0,-1-1 1,2 0-1,-1 0 0,0 0 0,1 1 0,-1-6 0,0 6 8,0-1 1,0 1-1,0 0 0,0 0 0,-1 0 0,1 0 1,-1 0-1,1 0 0,-1 0 0,1 0 1,-1 1-1,0-1 0,-2-1 0,2 2 5,-1-2-5,0 1 0,0 0 0,0 0 0,0 0 1,0 0-1,-1 1 0,1-1 0,-1 1 1,1 0-1,-1 0 0,0 0 0,1 0 0,-8 0 1,7 1-6,-2-1-8,1 1 1,0 1-1,0-1 1,0 1 0,0 0-1,0 0 1,0 0-1,0 1 1,0 0 0,0 0-1,1 0 1,-1 0-1,-4 4 1,3-2-2,0-1-3,0 0-1,0 1 0,0-1 1,1 1-1,0 1 1,0-1-1,0 1 0,1 0 1,-1 0-1,1 0 1,-6 11-1,7-12-6,-3 11 34,-8 62 13,15-63-26,5 3-15,1 0 1,12 20-1,-7-24 15,5-3-18,-1-1 0,2 0 0,25 9 0,-19-13 12,8-1 16,1-2 0,0-1 0,0-1 0,-1-2 0,38-6-1,-69 8-30,-1-1-1,1 1 0,-1 0 0,1 0 0,-1 0 0,1 0 1,-1 0-1,1-1 0,-1 1 0,1 0 0,-1 0 0,1-1 0,-1 1 1,1 0-1,-1-1 0,0 1 0,1 0 0,-1-1 0,0 1 0,1-1 1,0 0-1,2-5-66,0 0 1,1 0-1,-2-1 1,1 1-1,-1-1 1,0 0-1,0 1 1,-1-1-1,1-12 0,3-33-3645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19 310 5744,'0'0'200,"-3"4"-134,-9 14-39,9-14 40,5 0-1,1 2-57,0-1-1,0-1 0,1 1 0,0 0 0,0-1 1,8 8-1,-4-5-5,-6-5-1,0 0 1,0 0-1,0 0 0,0 0 0,1 0 0,-1-1 0,1 1 1,-1-1-1,1 0 0,0 0 0,2 1 0,17 5 7,1-1-1,-1 0 1,1-2-1,34 2 0,78-1 2,-91-6 17,231-13 13,-207 9 0,335-30 18,-306 26-3,176-15 4,24-2-35,-166 15 37,227-21 4,25-4-37,-222 21 46,689-50 35,-672 53-2,284-15-1,23 0-63,-285 17 65,826-41 52,-818 43-33,863-18 46,-849 23-65,908-1 41,-905 4-75,884 1 24,-892 1-44,846 16 16,-855-13-36,806 21 12,-819-22-12,727 5 22,-752-8 24,608 14 32,-636-10-31,182 7 4,-30-2-54,-189-7 37,122 4 4,-31 2-44,-127-6 39,265 17 86,-280-18-104,89 7 110,-245-18-1252,24 1-4447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3320,'0'0'288,"-3"6"-228,-9 16-27,11-21-21,0 1 0,0 0 0,0-1 0,0 1 0,1 0 0,-1-1 0,1 1 0,-1 0 0,1-1 0,0 1 0,0 0 0,0 0 0,0 0 0,0-1 0,0 4 0,1 4 16,-2 43 84,-11 233 227,11-248-239,12 278 255,-10-292-233,0-10-61,0 1 0,-1 0 0,-3 20 0,0-23-542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4312,'0'0'0,"30"7"0,-7 1-168,-1 6 168,-2 14-360,-5 22 360,1 0-2360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7984,'9'6'190,"-8"-3"-185,1 0 0,-1 0 0,0 0 0,0 0 0,0 0 0,-1 0-1,1 0 1,-1 1 0,1-1 0,-1 3 0,1 18 0,-2 39 0,0-53-22,1 1-1,1 0 1,-1-1 0,4 14 0,21 134-97,-18-122-51,48 147-908,-21-92-3327</inkml:trace>
  <inkml:trace contextRef="#ctx0" brushRef="#br0" timeOffset="1">692 515 5560,'20'-41'-4,"-6"2"1,-2 8 8,21-54-28,-29 76 21,0 1 0,0-1 0,1 1 0,0 0 0,1 1 0,-1-1 0,8-6-1,-13 14 4,1 0 0,-1-1 0,0 1 0,0 0 0,0 0 0,0 0 0,1-1 0,-1 1 0,0 0 0,0 0 0,1 0 0,-1 0 0,0 0 0,0-1 0,0 1 0,1 0 0,-1 0 0,0 0 0,0 0 0,1 0 0,-1 0 0,0 0 0,1 0 0,-1 0 0,0 0 0,0 0 0,1 0 0,-1 0 0,0 0 0,0 0 0,1 0 0,-1 0 0,0 1 0,3-1 2,-1 1 0,1 0 0,-1 0 0,1 0 0,-1 0 0,0 1 0,0-1 0,4 3 0,-2 0 21,0 1-1,0-1 0,0 1 1,-1 0-1,4 7 1,83 170 374,-56-126-351,-18-36 61,4-3-58,0 0 1,41 25-1,-37-33 30,11-2-30,55 2 1,-88-9-48,1 0 0,-1 0 0,0 0 0,1-1 0,-1 1 0,0 0 0,1-1 0,2-1 0,14-5-147,-1 0-1,0-2 1,0 0 0,22-16-1,16-14-3621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264 270 4216,'-24'-105'-8,"18"81"2,0-3-7,-2 0 0,-14-36 0,10 42 10,11 21 3,1 0 0,0-1 0,-1 1 0,1 0 0,-1 0 0,1-1 0,-1 1 0,1 0 0,-1 0 0,1 0 0,0 0 0,-1 0 0,1 0 0,-1 0 0,1 0 0,-1 0 0,1 0 0,-1 0 0,1 0 0,-1 0 0,1 0 0,-1 0 0,1 0 0,-1 0 0,1 1 0,-1-1 0,1 0 0,-1 0 0,1 1 0,0-1 0,-1 1 0,-19 15 4,12-3 16,0 11-7,2-1 0,-7 47 0,10-34 41,1 1 0,5 56 1,-1-68-34,2 7 92,36 137 48,-29-134-34,58 156 44,-54-154-77,-5-10-48,7 17 6,34 63 1,-22-56-26,6-2-22,-32-45-46,1 0-1,0 0 1,0 0 0,0 0 0,0-1-1,0 0 1,1 0 0,0 0 0,-1 0-1,1-1 1,0 0 0,1 0 0,5 2 0,22 6-2846</inkml:trace>
  <inkml:trace contextRef="#ctx0" brushRef="#br0" timeOffset="1">0 535 5472,'192'9'-704,"-26"-16"344,19-12 111,-83 7 203,140-14-418,-109 13-1689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5208,'4'0'48,"34"1"91,0 2-1,41 8 1,-55-5-86,-1 1 0,0 1 1,0 1-1,26 14 0,-20-3-29,-20-11 31,-5 0-39,0-1 0,-1 1-1,0 0 1,2 14 0,-6-8 25,-8 12-10,-19 38-1,25-58-20,-1-1-1,1 0 0,-1 1 0,0-1 0,-1-1 0,-8 10 0,-1 0 1,2 1-4,7-10-2,-1 1 1,1-1-1,-1 0 1,-1 0 0,-6 5-1,1-2 19,-1-1-1,-20 12 1,27-16 3,-1-1 1,1 0-1,-1-1 1,0 1-1,0-2 0,0 1 1,0 0-1,-11 0 0,17-3-10,-1 1 0,1 0 0,0 0 0,0-1 0,0 1 0,0-1 0,0 1 0,0-1 0,0 1 0,0-1 0,0 1-1,0-1 1,1 0 0,-1 0 0,0 1 0,0-1 0,1 0 0,-1 0 0,0 0 0,1 0 0,-1 0 0,0-1-1,-7-19 13,8 21-7,-1-13 147,5-9-83,1 1-1,14-35 0,-18 53-50,0 0-1,0 0 0,1 0 1,-1 1-1,1-1 0,4-4 1,99-113 287,-80 98-113,193-161 428,-199 164-611,-2 4 29,22-30-1,86-115 178,-123 157-139,-9 21-30,1-8-58,-9 26 22,4 2-6,2 1 0,-6 50 0,13-74-17,2-7-1,-1 0 0,1 0 0,0 0 0,2 9 0,2 12 5,1-1 1,1 0-1,11 28 0,-12-45-5,15 27 6,0-6-2,2 2-3,-1-8 2,-1-11-3,2-9-2,7-9 0,-12-2-278,-1-1 0,0 0 1,27-15-1,7-6-5275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49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5656,'4'4'21,"1"0"1,-1 0-1,0 0 0,0 1 1,0-1-1,0 1 0,-1 0 1,0 0-1,5 11 0,-6-9 8,0 0 0,-1 0 0,0 0 0,0 0 0,0 0 0,-1 0-1,0 1 1,-2 9 0,-5 49 30,-1-35 81,-65 146 50,53-142-76,-84 126 38,86-131-72,-48 114-775,37-74-3258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1 593 8520,'4'-1'137,"0"1"-122,35-3 239,0-1 0,0-2 0,56-17 0,168-67 560,-168 57-716,-55 20 142,-8 2-122,168-61 228,-116 40-202,106-42 465,-186 73-589,6-4 59,0 1 0,16-11 0,-23 13-56,-1 0 0,1 1 0,-1-1 0,0 0-1,0 0 1,0 0 0,0 0 0,0-1 0,0 1-1,-1-1 1,1 1 0,-1-1 0,1 1 0,-1-1 0,0 0-1,0 0 1,1-4 0,-2 2-4,0 0 0,-1 0 1,0 0-1,0 1 0,0-1 0,0 0 0,0 1 1,-1-1-1,0 0 0,-5-7 0,-27-40 114,32 49-126,0 0 8,0-1 1,-1 1 0,0 0-1,0 0 1,0 0 0,0 1-1,0-1 1,0 1 0,0 0-1,-1 0 1,-5-3 0,-2 0 38,5 3-4,-5 0-6,11 2-44,0 0 1,-1 0 0,1-1 0,0 1-1,0 0 1,0 0 0,-1 0 0,1 0 0,0 0-1,0 0 1,-1 1 0,1-1 0,0 0-1,0 0 1,0 0 0,-1 0 0,1 0 0,0 0-1,0 0 1,0 0 0,0 0 0,-1 1-1,1-1 1,0 0 0,0 0 0,0 0 0,0 0-1,0 0 1,-1 1 0,1-1 0,0 0-1,0 0 1,0 0 0,0 1 0,0-1 0,-33 52 24,28-36-17,0 36 4,6-35-11,1 1 1,3 18-1,12 49 4,1 19-3,3 4-2,3-7 0,-2-19 0,-6-21 0,-7-14 0,-4-6 0,-5 17 0,2-44 1,-2-11 30,-1-4-28,-1 1 1,1-1-1,-1 1 1,1-1-1,0 1 1,-1-1 0,1 0-1,0 1 1,0-1-1,-1 0 1,1 0 0,0 0-1,0 0 1,0 0-1,0 0 1,0 0-1,0-1 1,1 1 0,-2-2-1,0-1 3,1 0-1,0 0 1,0 0 0,0 0-1,0-7 1,0 0 0,0 5 1,1 0 0,0 1 0,0-1 0,0 0 0,2-8 0,3-19 33,1 0 0,19-59 0,-4 41-29,-11 31 10,5 1-10,0 1 0,29-26 0,-26 32 3,0 4-10,-1 0 0,1 2 1,1 0-1,-1 1 0,1 1 1,33-3-1,-38 8-3,0 0 0,20 4 0,-23-3 0,0 1 1,-1 0-1,17 7 0,-18-6 0,-1 1-1,-1 0 0,1 0 0,13 12 1,-11-8-1,-1 1 0,0 0 0,8 12 0,18 39 0,-9-3 0,-12-12 0,-13-32-2,0 1 1,0 0 0,-2 0 0,1-1 0,-2 1 0,0 0-1,-7 20 1,9-31-49,0-1 1,-1 0-1,1 0 0,0 1 0,0-1 1,1 0-1,-1 0 0,1 1 0,0-1 0,0 0 1,0 0-1,0 0 0,0 0 0,1 0 0,-1 0 1,1 0-1,0-1 0,-1 1 0,1-1 1,1 1-1,3 3 0,-4-3-527,13 14-7709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5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7352,'0'0'-8,"0"-2"1,0-6 2,17 10-35,-4-1-21,0 0 1,0-1-1,0 0 0,-1-1 1,1 0-1,0-1 1,13-4-1,13-1-97,-21 4 129,-10 1-25,1 1 0,0 0 1,-1 1-1,11 0 1,16 0-199,0 2 0,55 11 0,-47 0 182,-27-4-55,-6 1 93,-1 1 1,1 0-1,-2 0 0,1 1 1,-2 0-1,1 0 0,-2 1 1,7 17-1,-7-16 23,8 32-33,-6-16 21,1 0 0,25 52 1,-32-78 19,0-2 1,0 1 0,0 0 0,0 0 0,1-1 0,-1 1-1,5 2 1,-5-3 1,0-1 0,1 0 1,-1 0-1,1 0 0,0 0 0,-1-1 0,1 1 0,0-1 0,-1 1 0,1-1 1,0 0-1,-1 0 0,1 0 0,0 0 0,0-1 0,2 0 0,-4 1 0,9-5 66,1-7-39,0 0 0,-1 0 0,12-19 0,-14 16 32,0 0 0,-1 0-1,0-1 1,-1 0 0,4-19 0,-4 16-17,-1 1 51,-1 1-1,0-1 0,-1 0 1,1-29-1,-3 31-53,0-12 148,-1-31 0,0-19 39,3-57 321,-6 158-324,-3 12-124,9 228 165,0-220-228,3 0-1,12 48 1,-12-59-26,3 6 44,-1 2-37,10 36 79,13 129 0,-31-198-71,0 0 0,0 0 0,-1 0 0,0 0 0,0 0 0,-4 13 0,4-17-17,-1 0 0,1 0 1,-1 0-1,1-1 0,-1 1 0,0-1 0,0 1 1,0-1-1,0 1 0,-1-1 0,1 0 0,-1 0 1,-3 2-1,2-2 28,0-1 1,0 0-1,0 0 0,0 0 1,-1 0-1,1-1 1,-6 1-1,5-1-4,3 1 231,3-1-289,1 1 0,-1 0 1,0-1-1,1 1 0,-1-1 0,1 1 1,-1-1-1,0 1 0,1-1 0,-1 0 1,1 0-1,1 0 0,4 1-640,19 4-4708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5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7352,'39'0'1,"-30"3"2,-1 1-1,-5-3-1,-1 0-1,1 0 0,0 1 0,-1 0 0,1-1 0,-1 1 0,1 0 1,1 2-1,-1 1 0,0-1 0,0 1 1,0-1-1,-1 1 0,0 0 1,0 0-1,0 0 0,-1 0 1,1 1-1,0 7 0,-2-11 2,0 16 26,-29 106 21,-40 104-797,39-118-3578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5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8344,'2'-20'16,"1"22"-10,-2 0-3,5 7-42,2 1-1,11 12 0,-12-15 17,-5-5-1,0 0-1,0 0 0,0-1 0,0 1 0,1 0 0,-1-1 0,0 0 0,1 1 0,-1-1 0,1 0 1,0 0-1,3 0 0,109 31-1178,-42-17-3130</inkml:trace>
  <inkml:trace contextRef="#ctx0" brushRef="#br0" timeOffset="1">660 503 3680,'-17'13'0,"-17"16"0,-84 88 41,-59 42 167,118-110-81,51-43-66,3-3-24,0 1 0,1-1 0,-1 1 0,1 0 0,0 0 0,0 0 0,1 1 0,-1-1 0,-4 10 0,8-14-32,0 0 1,0 1 0,0-1-1,0 0 1,0 0 0,0 0-1,0 1 1,0-1 0,0 0-1,0 0 1,0 1 0,0-1-1,0 0 1,0 0 0,0 0-1,0 1 1,1-1 0,-1 0-1,0 0 1,0 0 0,0 0-1,0 1 1,0-1 0,1 0-1,-1 0 1,0 0 0,0 0-1,0 0 1,0 0 0,1 1-1,-1-1 1,0 0 0,0 0-1,0 0 1,1 0 0,-1 0-1,0 0 1,0 0 0,0 0-1,1 0 1,-1 0 0,0 0-1,11 2 38,-9-3-32,18-2 17,0-3 112,144-31 247,-145 33-370,27-1 163,133 6 577,-140-5-584,0-2 0,-1-2 1,0-1-1,42-16 0,-54 16-666,32-9-3813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0:5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0 4664,'0'0'0,"5"17"0,8 25 0,4 18-8,4 13 8,1-1-3016</inkml:trace>
  <inkml:trace contextRef="#ctx0" brushRef="#br0" timeOffset="1">851 925 10584,'0'0'0,"-3"15"0,-6 27 0,-17 35-40,-19 28 40,-42 38-448,-42 46 448,-36-7-1008,-29-35 1008,1 1-6336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167 397 2608,'-6'-2'48,"-25"-12"353,1-2 0,1 0 0,-32-25 0,58 39-221,1-1 0,1 3-172,1-1 1,-1 0 0,1 0-1,0 1 1,-1-1-1,1 0 1,-1 0 0,1 1-1,0-1 1,0 0-1,0 0 1,-1 0-1,1 0 1,0 0 0,0 1-1,0-1 1,0 0-1,0 0 1,0 0 0,1 0-1,-1 0 1,0 1-1,0-1 1,1 0 0,-1 0-1,0 0 1,1 1-1,-1-1 1,1 0-1,-1 0 1,1 1 0,-1-1-1,1 0 1,0 1-1,-1-1 1,2 0 0,26-22 48,-23 19-47,3-2 19,0 1 0,1 0 0,0 0-1,0 0 1,0 1 0,0 0 0,1 1 0,15-3 0,-16 3 5,10 1 219,0 4-162,-1 1 1,-1 0 0,28 10-1,-28-3 223,8 14-98,21 28 1,-36-35 70,-3 2-189,-1-1 0,-2 1 0,4 25 0,-9-23 143,-4 1-106,-2-1 0,-1 1 1,0-1-1,-22 37 0,22-47-81,0 1-1,-2-2 1,1 1-1,-1-1 1,0-1-1,-1 0 1,-15 10-1,-4 2 39,28-20-65,-2-1 5,4 0-31,0 0-1,-1 0 1,1 1-1,0-1 1,-1 0-1,1 0 1,-1 0-1,1 0 1,0 0-1,-1 0 1,1 0-1,0 0 1,-1 0-1,1 0 1,0 0-1,-1-1 1,1 1-1,0 0 1,-1 0 0,1 0-1,0 0 1,-1 0-1,1-1 1,0 1-1,-1 0 1,1 0-1,0-1 1,-1 1-1,1 0 1,0-2 0,-1 0 0,1 0 1,0 1-1,0-1 0,-1 0 1,1 0-1,1 1 0,-1-1 1,0 0-1,1-2 0,15-27 9,53-61-1,-28 47 2,49-42 1,-65 63-11,7-5 6,-10 10-4,141-135 10,-131 122-14,105-112 78,-137 144-76,1 0 0,-1 0 0,0-1 0,0 1 0,1 0 0,-1-1 0,0 1 0,0 0 0,0-1 0,0 1 0,0 0 0,1-1 0,-1 1 0,0 0 0,0-1 0,0 1 1,0 0-1,0-1 0,0 1 0,0-1 0,0 1 0,0 0 0,0-1 0,-1 1 0,1 0 0,0-1 0,0 1 0,0 0 0,0-1 0,0 1 0,-1 0 0,1-1 0,0 1 0,0 0 0,0-1 0,-1 1 0,1 0 0,0 0 1,-1 0-1,1-1 0,0 1 0,0 0 0,-1 0 0,1 0 0,0-1 0,-1 1 0,1 0 0,-1 0 0,1 0 0,-12-3 3,9 2-1,1 1 0,-1-1-1,1 1 1,0 0 0,-1 0 0,1 0 0,0 0 0,-1 1 0,1-1 0,0 1-1,-1-1 1,1 1 0,-3 1 0,-7 2 3,-35 11 4,27-5 10,-6 9-8,-32 31 1,56-49-12,1 0 0,0 1-1,0-1 1,0 0 0,0 1-1,0-1 1,0 0 0,0 1 0,1-1-1,-2 4 1,2-5-1,-5 11 4,1 1 0,-4 17 0,7-19-4,-1 0 1,2 0-1,-1 0 1,1 0-1,2 12 1,2-5-1,0 1-1,2-1 1,-1 0 0,2-1 0,0 1 0,15 23-1,-4-16-4,-10-14 3,1 3-1,2-1 0,0-1 1,0 1-1,1-2 0,0 0 0,1 0 1,24 14-1,5-3-8,1-2 1,45 15-1,-35-23 10,-2-5 1,-5-6 0,-30-2-135,-1-1 1,1 0-1,-1-1 1,0 0-1,0-1 1,0-1-1,26-14 1,-15 5-5166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6904,'72'7'-48,"56"-4"-38,-104-3-32,30 0-52,96 12 0,-120-9 135,113 17-161,-68-5-633,-45-10-2471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0 805 7264,'109'-3'-3,"-70"0"-25,21-2 7,15-3 17,84-10 9,-129 13 23,15-7-424,53-20 0,-28 6-3757</inkml:trace>
  <inkml:trace contextRef="#ctx0" brushRef="#br0" timeOffset="1">1045 0 10224,'24'31'0,"-13"-12"0,-1 0 0,8 25 0,-14-33 1,4 15 6,17 145 7,-22-132 21,0-1-20,35 311 82,-11-231-73,-25-111-82,0-1 1,0 1-1,1 0 1,0-1-1,0 0 1,1 0-1,-1 0 1,1 0-1,0 0 0,1-1 1,0 0-1,-1 0 1,2 0-1,9 7 1,-10-7-289,35 28-5774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8968,'0'4'48,"0"0"-33,0 2-1,0 1 1,0-1-1,-1 1 0,0 0 1,-1-1-1,1 0 0,-1 1 0,-4 7 1,-68 159 278,45-104-218,-17 87 31,34-101-100,11-42-7,0 0 1,1 0 0,0 0 0,1 0 0,5 21-1,-4-28 1,0 1-1,0 0 0,1-1 1,0 1-1,1-1 0,-1 0 1,1 0-1,1 0 0,-1 0 1,1-1-1,8 9 0,-6-8-1,7 5-17,6-1 8,0-2 0,29 9 0,-30-15-68,0-4 50,0-1 1,0-1-1,27-9 0,-26 3-96,-8 3 74,-3 1 34,1 1-1,-1-1 1,-1-1-1,1 0 1,-1 0-1,0 0 1,-1-1-1,10-13 1,-8 7 6,0 0 0,-2-1 1,1 0-1,-2 0 0,0-1 0,-1 0 0,4-20 0,-8 23 11,0 0-1,-3-20 0,-2-1 6,-3 0 0,0 1 1,-23-61-1,23 75-2,3 9 9,1 0 0,-2 0 0,-7-11 0,1 2 19,-21-26 0,29 41-20,-1 1 0,0 0 0,0 0 0,0 1 0,0-1 0,0 1 0,-1 0 0,1 0 1,-1 1-1,1-1 0,-1 1 0,0 0 0,1 0 0,-10 0 0,7 0 7,-3 0 11,-1-1-1,1 2 0,-1 0 0,1 0 0,-1 1 0,1 0 0,-1 1 0,-13 4 1,11-3-15,3-2 0,0 2 0,0-1 0,-18 9-1,8-3-1078,1-1-4575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13088,'0'0'0,"11"8"0,3 7-120,9 15 120,-2 14-344,-4 19 344,-9-5-1072,-11-21 1072,0 0-8184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 10224,'0'0'0,"-9"17"0,-14 19 32,-15 40 0,-4 37-32,-22 11 8,-28-13-8,-11-2-72,-1-7 72,-4-2-7192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0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8432,'-18'9'1,"-9"9"7,18-10 3,0 0 0,0 0 0,1 1 1,0 0-1,-7 12 0,-35 64 117,34-56-91,12-21-39,-35 68 160,34-64-104,1 0 0,0 1 0,0-1 0,1 1 0,-2 26 0,3 33 91,3-67-131,-1-1 0,1 1 0,0-1-1,0 1 1,0-1 0,1 1-1,0-1 1,-1 0 0,1 0-1,1 1 1,-1-2 0,1 1 0,0 0-1,5 6 1,-4-5 0,8 6 60,-10-9-62,5 3 1,0 0 0,0-1-1,1 1 1,-1-2 0,1 1 0,0-1 0,0 0 0,0 0-1,1-1 1,15 2 0,87 7 66,-88-12-38,82-24 20,-101 24-54,1-1-1,0 1 0,-1-1 1,1 0-1,-1 0 1,1-1-1,-1 1 0,0-1 1,4-4-1,4-3 4,1 2-3,-9 6-1,-1 0 0,1-1 0,-1 0-1,0 1 1,0-1 0,0 0 0,0 0-1,-1-1 1,5-6 0,-2 4 18,-2 3-15,0-1-1,0 1 1,0-1-1,-1 0 1,1 0-1,-1 0 0,0 0 1,0-1-1,-1 1 1,1-1-1,-1 1 0,0-1 1,0 1-1,0-8 1,-9-81 101,6 81-78,-1-1-1,0 1 0,-1 0 1,0 0-1,-1 0 0,-1 1 1,-10-18-1,9 17-8,-6-6 97,-4-1-44,0 1 0,-2 1 0,0 1 1,-1 1-1,-41-25 0,59 39-60,1 0 0,-1 0 0,0 0 0,1 1 0,-1-1 0,0 0 0,0 1 0,1 0 0,-1-1 0,0 1 0,0 0 0,0 0 0,1 0 0,-1 0 0,0 0 0,0 0 0,0 0 0,-3 2 0,5-2-9,-1 0 0,1 1 0,-1-1 0,1 0 0,-1 1 0,1-1 0,-1 1 0,1-1-1,0 0 1,-1 1 0,1-1 0,0 1 0,-1-1 0,1 1 0,0-1 0,0 1 0,-1 0 0,1-1 0,0 1 0,0-1 0,0 1 0,-1 3 13,-1-1-8,1 0 0,0 0-1,0 0 1,0 0 0,0 1 0,0-1-1,1 0 1,-1 1 0,1-1-1,0 0 1,0 1 0,1 5-1,1-2-304,1 0 0,-1-1 0,1 0 0,7 12 0,12 22-6640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8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1 483 8792,'43'-53'129,"40"-32"68,-63 67-24,0 1 0,1 0-1,43-24 1,-46 30-120,9-4 181,120-35 62,-118 45-215,4 3-29,46 4 0,-64 3-44,13 15 4,-24-17-12,-1 1 1,0 0-1,1-1 1,-2 1-1,1 0 0,3 7 1,0 5-13,0 0 1,-1 0 0,-1 1-1,2 21 1,4 13-20,1-16-1,-10-33 20,0 0 0,0 0 0,0 0 1,0 0-1,1 0 0,-1-1 0,1 1 1,-1 0-1,1-1 0,-1 1 0,1-1 0,0 0 1,0 1-1,0-1 0,0 0 0,0 0 1,0 0-1,0 0 0,0 0 0,0-1 0,0 1 1,0-1-1,4 1 0,-4-1-4,8-1-156,-4-1 143,-1-1 0,1 0-1,0 0 1,-1 0 0,0-1 0,1 0 0,6-7-1,3-3-90,21-29 0,42-73-147,-67 98 252,-4 5-5,0 0 0,8-18 0,16-51-33,-29 78 50,-1 0 0,-1 0 1,1-1-1,0 1 0,-1 0 0,0 0 1,0 0-1,0-1 0,-1 1 0,1 0 1,-1 0-1,-2-6 0,2 4 0,0 5 2,1 0 0,0 0 0,0-1 0,-1 1-1,1 0 1,-1 0 0,1 0 0,-1 0 0,1 0 0,-1 0 0,0 0 0,0 0 0,1 0-1,-3-1 1,3 1 1,-1 1-1,1 0 1,-1 0 0,0-1-1,1 1 1,-1 0-1,1 0 1,-1 0-1,0 0 1,1 0 0,-1 0-1,0 0 1,1 0-1,-1 0 1,1 0-1,-1 0 1,0 0 0,1 0-1,-1 0 1,0 1-1,-3 1 0,1 0 0,-1 0-1,1 0 1,0 1 0,0 0 0,0-1-1,-4 6 1,-26 31-6,19-18-19,-52 127-21,54-111-25,-35 184-33,41-173-14,2-11 55,-2 25-60,2 110 0,22 42-68,-12-173 80,0 0 46,16 119-100,-21-132 113,-2 36-1,0-61 49,1-1-1,-1 1 1,1 0-1,-1 0 1,0-1-1,0 1 1,0-1-1,-1 1 1,1-1-1,-1 1 1,1-1-1,-1 0 1,0 1-1,1-1 1,-1 0-1,-4 3 1,3-3 0,-5 2-14,-9-2 13,1 0 0,-18-2-1,30 0 7,0 0-1,0 0 1,0 0-1,0-1 1,0 0-1,0 1 0,1-2 1,-1 1-1,-6-3 1,-4-2-1,-26-10 2,26 7 6,4-2-4,0 0 0,1 0 0,-11-19 0,16 14 17,3-11-5,6-45 0,1 51 19,54-102-882,-20 58-3592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9864,'0'0'0,"9"-10"24,11 0 0,25 5-16,21 1 0,17 3-8,13-3-160,9 4 160,-4 0-6848</inkml:trace>
  <inkml:trace contextRef="#ctx0" brushRef="#br0" timeOffset="1">158 432 10488,'0'0'0,"30"-5"0,43-5 40,30 0 8,24-1-48,9-4-8,-5-12 8,-3 4-7448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8520,'29'2'140,"-23"-1"-7,1-1 0,0 1 0,0 0 0,0 1 0,-1-1 1,9 4-1,94 44 1024,-89-34-729,61 81 124,-69-73-384,-4 3-97,-2 1 0,5 49 0,-13-49-36,-1-13-23,0 3-6,-1 0 0,0 0 0,-1-1 0,-1 0 0,-1 1 1,-17 28-1,-15 17 0,-11 7-4,38-51-3,-8 9-1,1 0-1,-25 52 1,5 7-12,37-73-11,2-5 19,1 0 1,1 0-1,0 0 1,0 0-1,5 12 1,1-11-35,-1-5 31,0-1 1,0-1 0,0 1 0,1-1 0,-1 0-1,16 2 1,-5-6-38,17-8 12,40-18 1,-32 7-21,71-47 0,-89 52 45,11-6-31,152-102-18,-151 98 13,126-111-18,-136 110-2,68-108-22,-83 110 22,-9 18 56,6-17-48,-1 0 0,0 0 1,6-43-1,-34 86-50,12-10 99,-22 37-34,-35 68-4,55-91 20,-17 86-10,27-89 16,5 0 10,0 0 1,14 37 0,-7-40-10,1-5 13,1-1 1,1 1-1,19 10 0,-33-22 4,0 1-1,1 0 1,-1-1 0,1 1-1,-1 0 1,1-1-1,-1 0 1,1 1 0,-1-1-1,3 0 1,24 1-18,51-5 1,-57-2-14,8-8 8,45-30 0,-73 43 21,0-1-1,0 1 0,-1 0 1,1-1-1,0 1 0,-1-1 1,0 1-1,1-1 0,0-2 1,11-17-17,-1 0 0,16-43 0,-24 39-12,-5-10 18,-2-1-1,-8-39 1,1 43-11,3 11 13,-10-29-12,-33-66 0,11 49 0,35 60 23,0 1 0,-1 0 0,0 0 1,0 0-1,-1 1 0,1-1 1,-1 1-1,0 0 0,-10-5 0,16 10 2,0 0 0,0 0 0,0 0 0,-1 0-1,1 0 1,0 0 0,0-1 0,-1 1 0,1 0 0,0 0-1,0 0 1,-1 0 0,1 0 0,0 0 0,0 0 0,-1 0-1,1 0 1,0 0 0,0 0 0,-1 0 0,1 1 0,0-1-1,0 0 1,-1 0 0,1 0 0,0 0 0,0 0 0,-1 0-1,1 0 1,0 1 0,-21 15-1,17-12 1,1 0 0,0 0 0,0 0 0,0 1 0,0 0 0,-2 5 0,4-8-45,0 1 0,0 0 0,0-1 1,1 1-1,-1 0 0,1 0 0,-1 0 0,1 0 1,0 0-1,0-1 0,0 1 0,1 0 0,-1 0 1,1 0-1,-1 0 0,1-1 0,0 1 0,0 0 1,0-1-1,1 1 0,-1-1 0,1 1 1,-1-1-1,1 1 0,0-1 0,2 2 0,19 28-6001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0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10400,'0'0'0,"5"19"96,4 12 8,1 23-88,-2-2 0,-8-11-16,0 1-7496</inkml:trace>
  <inkml:trace contextRef="#ctx0" brushRef="#br0" timeOffset="1">401 1145 10760,'0'0'0,"-14"20"0,-22 39 0,-16 27-272,-14 21 272,-9-7-1024,-5-24 1024,2 4-6624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7352,'14'-6'-3,"0"0"1,0 1 0,1 1-1,0 0 1,28-3-1,-27 5 3,42-9 11,-20 4-4,0 1 0,41 0 0,166 2 286,-218 2-271,-16 2 35,-1-1 0,0 1 0,1 1 0,13 2 0,-13-2 52,-3 0-61,1 0 0,-1 0 1,1 0-1,-1 1 0,0 1 1,1-1-1,-1 1 0,0 1 1,11 6-1,-17-9-29,0 0 0,0 0 0,0 1 0,0-1 0,-1 1-1,1-1 1,0 1 0,-1 0 0,0 0 0,1-1 0,-1 1 0,0 0 0,0 0 0,0 0-1,0 1 1,0-1 0,1 4 0,-5 2 128,-6 3-104,0-1 0,-1 1 0,0-1 0,-12 9 0,8-7 7,-149 126 151,157-133-195,1 0-1,0 0 0,0 0 1,0 1-1,1 0 0,-6 9 0,6-7-2,2-5 0,0 0 0,1 0 0,-1 1 0,1-1 0,0 1 0,0-1 0,0 1-1,1-1 1,-1 1 0,1-1 0,0 1 0,0 6 0,0-4-1,3 3 13,3-3-11,0 0 1,1 0-1,-1 0 1,1-1-1,10 6 1,0-5 16,23 0-3,43 0 0,-51-7 9,158-31 6,-150 21-25,191-67-1136,-100 31-4585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9144,'0'0'0,"11"0"0,16 0 16,13 7 0,13 5 48,14 1 0,9-1-64,9-2-40,8 5 40,1 1-6472</inkml:trace>
  <inkml:trace contextRef="#ctx0" brushRef="#br0" timeOffset="1">130 679 10584,'0'0'0,"14"7"0,21 12 80,23-1 0,30-11-16,16-9 0,16-10-64,-2-11 0,-5-19 0,-2-3-7680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9592,'1'-1'16,"1"-1"-14,0 1 0,0 0 0,0 0 0,0 0 0,0 0 0,0 0 0,0 1 0,0-1 0,0 1 0,0-1 0,0 1 0,0 0 0,1 0 0,-1 0 0,0 0 0,0 0 0,0 0 0,0 1 0,5 0 0,54 14 152,89 33 1,-138-43-77,0 0-1,-1 1 1,1 1-1,-1-1 1,-1 2-1,1 0 1,15 16-1,-20-19-34,8 11 338,-2 6-216,0 1 0,11 29 0,-23-50-149,1 0 0,0 0 0,-1 0 0,1 0 0,-1 0 0,0 0 0,0 1 0,0-1 0,0 2 0,-2 23 53,-1-1 1,-13 48 0,16-72-60,-1 1 0,0-1-1,0 0 1,0 1 0,0-1 0,0 0-1,-1 1 1,-2 3 0,4-6-10,-13 17 46,-21 23 0,22-29-41,0 0 0,-1 0 0,-20 12 0,6-7-2,-30 13-1,-25 5 0,50-22-6,5-2-12,-32 18 0,56-27-19,10 1-22,9 1 50,1 0 0,1 0 0,20-1 0,-22-1 3,48 5-3,13 7 6,-63-9 1,0 1 0,-1 0 0,1 0 0,-1 1 1,0 1-1,13 10 0,-14-5 7,-3 4-4,-2 0 0,0 1 0,7 26 0,-11-20 18,-5 19-2,-10 44 1,5-61 21,2-12-21,2-2-10,-1-1 0,0 1 1,-1-1-1,-1 0 0,1 0 0,-1-1 1,-1 0-1,-13 15 0,19-23-5,-14 14 29,-1 0 1,0-2-1,-26 19 1,38-30-33,-5 2 28,9-16-4,1 10-26,5-35 7,5 0-394,27-61 0,-31 80-296,35-80-6637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9240,'-30'39'969,"-26"56"276,40-62-281,1 1-1,-20 63 1,28-74-841,-3 12 58,-37 231 78,45-200-258,4-42-14,5 3 0,1-1 0,13 29 0,-20-54 3,0 1 0,-1-1-1,1 1 1,0-1 0,0 1 0,0-1 0,0 0-1,1 1 1,-1-1 0,2 2 0,8 5-18,1 0 0,0 0 0,0-1 0,1 0 0,21 7 0,-32-13 10,0 0 1,0-1-1,0 1 1,0-1-1,-1 0 0,1 1 1,0-1-1,0 0 1,0 0-1,4-1 1,32-4-123,72-20 0,-79 12-100,-11 5 126,2-2 27,1 0-1,-2-2 1,0 0-1,37-29 1,-31 16-60,33-37 1,-59 60 126,1 0 0,-1 1 0,0-1 0,0 0 0,0 0 0,0 0 0,0 0 0,1-3 0,7-27-101,8-50 0,-17 56-4,-26-104-34,25 127 152,1 1 0,-1-1 0,0 1-1,0-1 1,0 1 0,0 0-1,-1-1 1,-1-1 0,-8-12-13,-2 1 1,0 1-1,-29-26 0,41 39 18,0 0-1,-1 0 1,1 0-1,-1 0 1,1 0-1,-1 1 1,0-1-1,1 0 0,-4 0 1,-1-1-3,-2 0 2,0-1 1,1 2 0,-1-1 0,0 1-1,0 0 1,0 0 0,0 1 0,0 0 0,0 1-1,0 0 1,-15 3 0,-12 7 1,8 1 180,23-7 0,11-5-1972,5 2-5380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1235 0 11296,'0'0'0,"25"14"128,1 6 8,16 21-136,1-1 8,-5-13-8,-1-2-8200</inkml:trace>
  <inkml:trace contextRef="#ctx0" brushRef="#br0" timeOffset="1">1361 1280 12824,'0'0'0,"-35"42"0,-61 68 0,-25 34-80,-9 8 256,-13 31 8,-16 36-184,-37-22 0,-45-50 0,1 1-9352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6816,'18'92'105,"6"91"50,-19-134 65,11 253 88,-16-230-87,-3 133 4,-5 24-145,3-126 95,-32 463 60,27-449-134,-37 472 44,39-476-50,-22 418 45,26-433-32,-3 342 45,8-365-58,7 228 42,-5-256-42,25 131 41,-21-152-48,-3-18-70,0 1-1,0 0 1,1-1 0,0 1 0,0-1-1,12 13 1,-16-21-16,-1 0-1,0 1 1,0-1 0,0 0 0,1 0-1,-1 1 1,0-1 0,0 0-1,1 0 1,-1 0 0,0 1 0,1-1-1,-1 0 1,0 0 0,0 0-1,1 0 1,-1 0 0,0 0-1,1 0 1,-1 0 0,0 0 0,1 1-1,-1-1 1,0-1 0,1 1-1,-1 0 1,0 0 0,1 0 0,-1 0-1,0 0 1,1 0 0,-1 0-1,0 0 1,1 0 0,-1-1 0,0 1-1,0 0 1,1 0 0,9-6-140,0-1 0,0 1 0,-1-1 0,0-1 0,0 0 0,-1 0 0,13-16 0,33-37-5782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9688,'6'40'216,"-1"1"0,-1 83 1,-2-42 51,-1-60-227,-1-14 8,1-1-1,-1 1 1,2-1-1,-1 1 1,3 8-1,6 17 256,1-1-1,30 60 1,-32-82-144,-2-5-130,0-1 1,1 0 0,-1-1 0,1 0 0,0 0 0,-1-1 0,1 1-1,1-2 1,-1 1 0,0-1 0,0-1 0,0 1 0,1-1-1,9-2 1,-3 1-11,-9 1-4,0-1 0,0 0-1,0 0 1,-1 0-1,1-1 1,8-3 0,78-33 102,-80 32-97,-1 0-1,0-1 0,-1 0 1,1-1-1,-1 0 1,-1-1-1,13-14 0,-12 12-1,4-2 32,-1-1 0,-1 0 0,0-1 0,11-20 0,-6 10 74,-12 17-97,9-14 103,1 1 0,34-37 0,-49 58-128,0 0 0,0-1 0,1 1 0,-1 0 0,0 0 0,0 0 0,1 0-1,-1 0 1,0 0 0,0 0 0,0 0 0,1 0 0,-1 1 0,0-1 0,0 0 0,1 0 0,-1 0 0,0 0 0,0 0 0,0 0 0,1 0 0,-1 0 0,0 1 0,0-1 0,0 0 0,0 0-1,1 0 1,-1 0 0,0 0 0,0 1 0,0-1 0,0 0 0,0 0 0,0 0 0,0 1 0,0-1 0,1 0 0,-1 1 0,4 8 22,-1 6 16,0 1 0,2 20-1,-4-25-38,6 51 33,-1-22-15,0 2-15,7-4 0,-11-32-4,1-1-1,1 1 1,-1-1-1,7 8 1,-5-8 0,0 0 0,0-1 0,0 1-1,0-1 1,6 3 0,-3-3 0,0 0-1,0 0 0,17 5 1,1-3-2,1-2 0,40 3 0,-63-7 0,23 0-18,124-17-12,-121 9-34,-18 5 38,19-8-24,0-1-1,-1-1 0,37-22 1,131-97-491,-178 118 514,-11 8-17,-1 0 1,-1 0-1,1-1 1,9-11 0,-9 10-35,-2 3 48,0-1 0,0 1-1,-1-1 1,1-1 0,-2 1 0,1-1 0,-1 0-1,0 0 1,6-13 0,-10 18 19,1 0 0,0-1 0,-1 1 0,1 0 0,-1-1-1,0 1 1,0 0 0,0-1 0,0 1 0,0 0 0,0-1 0,-1 1 0,1 0 0,-1-1 0,0-1 0,-6 0-107,2 3 101,-1 0 0,1 0 1,-1 1-1,0-1 0,1 1 0,-1 1 0,1-1 0,-1 1 1,1 0-1,-1 0 0,1 1 0,-1-1 0,-7 4 1,-98 49-102,90-39 86,6-3 17,-2 2 7,1 0-1,0 1 0,-25 31 0,-28 47-7,55-68 18,13-22 0,0 0 0,0 0 0,0-1 0,1 1 0,-1 0 0,1 0 0,-1 0 0,1 0 0,0 0 0,0 3 0,5-2 19,1-3-15,0 1 0,1-1 1,-1 0-1,1 0 1,0-1-1,-1 0 0,1 0 1,-1-1-1,1 0 0,-1 0 1,7-2-1,11-3 15,28-11 0,-35 10 1,-1 0 1,0-1 0,27-19 0,-27 16-13,8-3 21,-1-1 0,0-2 1,27-24-1,16-9 3,-65 48-31,0 1-1,1 0 0,-1 0 1,1 0-1,0 0 1,-1 0-1,1 1 0,0-1 1,-1 0-1,1 1 1,0 0-1,0-1 0,0 1 1,-1 0-1,1 0 1,4 0-1,-1 0 2,-3 0-3,0 0 1,0 1-1,0-1 0,0 0 1,0 1-1,0-1 0,0 1 0,0 0 1,0-1-1,-1 1 0,1 0 1,3 2-1,-3 0 1,1-1-1,0 1 1,-1-1 0,0 1-1,1 0 1,-1 0 0,3 5-1,14 37 2,-6 9-2,-12-40 0,0-1 0,-2 20 0,-8 33 0,-9 11 0,-21 102-7,7-42-9,28-115 15,3-9 2,1-10 18,-2-5 9,-3-1-17,1-1 1,-1 0 0,1 0-1,0 0 1,1 0 0,-1-1 0,1 1-1,0-1 1,-3-6 0,-10-14 41,-21-22 106,23 31-30,-1 0 1,-1 1-1,0 1 0,-35-23 1,34 26-109,11 6-219,0 1 1,0 0 0,0 0-1,0 1 1,-1-1 0,-9-2 0,3 2-7763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322 547 4488,'-6'-171'8,"1"-200"187,5 367-141,-2 11 5,-13 38 25,-22 128 0,26-123-23,-58 256 27,54-236-40,-50 332 23,55-311-31,-31 396 17,37-386-9,-5 419 39,10-415 33,3 398 73,-4-408 55,-7 353 123,4-364-30,-15 302 143,16-311-136,-5 292 148,8-300-128,0-32-205,0 20 4,3 1 1,3-2-1,17 70 0,35 72 286,-44-163-138,-7-14-180,1 0-57,0-1-1,1 0 0,1-1 0,1 0 0,24 28 1,-21-30-609,32 26 0,-23-23-5855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8520,'5'-13'2,"-4"10"0,0-1 1,1 1-1,-1 0 0,1 0 0,0 0 0,0 1 0,0-1 0,0 0 1,3-2-1,11-11 7,0 1 0,1 0-1,1 2 1,0 0 0,23-13 0,-24 16 0,-11 7 26,0-1 0,1 1 1,-1 0-1,1 1 0,13-4 0,187-45 781,-137 39-703,-42 10 181,7 4-100,56 10 0,-89-12-176,0 0 0,0 1 0,0-1 0,-1 1 0,1 0 0,0 0 1,0-1-1,-1 1 0,3 2 0,5 3 14,-1 1-1,0 0 1,-1 0 0,0 1-1,0 0 1,0 0 0,5 11-1,-11-18-20,0 0-1,-1 0 0,1 0 0,-1 0 0,1 0 1,-1 0-1,0 1 0,0-1 0,1 0 1,-1 0-1,0 0 0,0 1 0,0-1 0,0 2 1,-3 32 58,-2 0 0,-9 40 1,1-37 50,-81 167 37,73-164-89,-90 159 68,29-31-13,81-165-82,4-6-29,3-2-10,-1 0 0,0 0 0,1-1 0,-1 1 0,-1-1 0,6-7 0,20-22 8,94-104 6,-94 104-8,119-170 11,-122 159 1,-14 23-18,152-294 78,-131 228-69,-23 56 16,15-86 13,-26 103 1,-2 10-33,1-1 0,-1 1 0,0 0 0,-1 0 0,1 0 0,-1 0 0,-4-5 0,7 10-7,0 0 0,-1 0 1,1-1-1,0 1 0,0 0 1,0 0-1,-1 0 0,1-1 0,0 1 1,0 0-1,0 0 0,-1 0 0,1 0 1,0 0-1,0 0 0,-1 0 0,1-1 1,0 1-1,0 0 0,-1 0 0,1 0 1,0 0-1,0 0 0,-1 0 1,1 0-1,0 0 0,0 0 0,-1 0 1,1 0-1,0 1 0,0-1 0,-1 0 1,1 0-1,0 0 0,0 0 0,-1 0 1,1 1-1,-10 3 9,1 0 1,-1 1-1,1 0 1,0 1-1,1 0 1,-12 10-1,19-15-8,-22 18 32,2 2 1,0 0-1,-18 27 1,21-26-21,0 3 47,-40 110 24,57-132-80,0 0 0,0 1 0,0-1 0,1 0 0,-1 1 0,1 5 0,1 44 20,8 60-1,-1-78-9,56 129 9,-48-136-17,28 32-1,-33-48-5,0 0-1,22 17 1,-24-22-1,1 0 0,0 0 0,17 7 0,-18-10 0,1 0 0,0-1 0,-1 0 0,13 1 0,-2-2-1,1-1 1,-1-1 0,32-4-1,-33-1-4,15-12-755,39-26 0,-15 4-6833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7352,'0'0'0,"28"18"32,10-1 0,15-2 56,20-5 0,17 1-56,1-1 0,-3 4-32,1-4-5264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1306 10488,'0'0'0,"15"-5"0,20-5 0,26-2-368,19 6 368,15-3-552,6 1 552,5-5-888,9-6 888,1 1-6032</inkml:trace>
  <inkml:trace contextRef="#ctx0" brushRef="#br0" timeOffset="1">1107 1 8696,'0'2'88,"0"45"9,-21 58-77,-2-10 37,-17 55-31,13-58-15,-45 154 23,49-140-30,16-64 3,-5 60-1,8 4-4,4-89-2,1 12-2,0-1 0,2 1 1,9 45-1,-9-60-7,-1-5-3,0 1 0,1 0-1,0-1 1,0 0 0,1 0 0,0 0 0,11 16-1,-14-24 4,-1 0 0,1 0 1,-1 0-1,1-1 0,0 1 0,-1 0 0,1-1 0,0 1 0,0-1 0,0 1 0,-1-1 0,1 1 0,0-1 0,0 0 0,0 1 0,0-1 0,0 0 0,0 0 0,0 1 0,0-1 0,0 0 0,0 0 1,0 0-1,1-1 0,0 1-14,19-2-1005,-1-3-3992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 2696,'7'10'0,"-7"2"1,-9 14 5,-8 19-4,-9 27 4,-8 26-5,-8 8-1,-3 1 0,-18 72-1,58-148-5,1 122 4,7-124-5,13 36 0,-12-49 7,2-1-1,9 18 1,-11-25 0,0-1 0,1 0 0,9 12 0,-13-18 0,0 1 0,0-1 0,0 0 0,0 0 0,0 0 0,1 0 0,-1 0 0,0 0 0,1 0 0,-1-1 0,1 1 0,-1 0 0,1-1 0,-1 1 0,1-1 0,2 1 0,-1-1 0,1-1 0,-1 1 0,1-1 0,0 1 0,-1-1 0,1 0 0,-1 0 0,5-3 0,4-1 0,-1 0 0,0-1 0,11-8 0,-5 0 3,-2 0-1,0-1 1,0-1 0,-2-1-1,18-25 1,-15 14 78,50-122 99,-55 117 208,30-163 175,-38 152-102,-7-165 183,-2 174-217,-3 9-283,0 0 0,-2 1 1,-15-26-1,25 49-111,0 1-1,0-1 1,-1 0 0,1 1-1,0-1 1,-1 1 0,1-1-1,-1 1 1,-1-1 0,-14-10 76,0 2 1,-1 1 0,-29-12-1,24 17 125,-15 6-84,-47 7 1,61-1-44,16-4-79,-4 1-13,0 0-1,0 1 1,1 1 0,0 0-1,0 1 1,1 0-1,-11 10 1,-19 22-863,27-26-3505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 8696,'0'0'0,"18"41"32,-6 28 0,-10 51-32,-29 19-48,-39 2 48,-39 11-512,-33 12 512,2 1-5672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8968,'0'0'176,"5"-4"-30,-4 4-178,5-4 160,-1 0-1,0 0 1,1 1-1,0 0 1,10-4 0,65-13 260,-71 21-367,18 10 4,-22-8-24,-1 1 0,1 0 1,0 0-1,7 8 0,-7-6-1,0 1 0,-1-1 0,0 1 0,7 12 0,-6-7 0,0 0 0,6 23 0,-5-11-2,-1 0 1,-1 1 0,-1 0-1,1 38 1,-1-6 0,3-2 1,-5-49 0,0 1 0,0 0 0,1-1 0,0 1 0,5 8 0,-3-8 0,0 0 0,0 0 0,1 0 0,12 11 0,-8-10 0,0 0 0,1-1 0,13 7 0,-6-4 0,29 9 0,-30-13 0,-1-1 0,20 2 0,-23-5 0,0-1 0,25 0 0,-25-2 0,0-1 0,19-4 0,-20 3 0,-1-1 0,17-8 0,-20 8 0,0 0 0,-1-1 0,10-7 0,-13 8 0,0 1 0,0-1 0,-1 0 0,1 0 0,4-8 0,-5 7 0,0-1 0,0 0 0,-1 0 0,4-12 0,2-33 0,-8 3 0,-6 12 0,5 34 0,1 0 0,-1 1 0,0-1 0,1 1 0,-1-1 0,0 1 0,0 0 0,0-1 0,0 1 0,0 0 0,0 0 0,-3-2 0,3 2 0,0 1 0,1-1 0,-1 1 0,0-1 0,0 1 0,0 0 0,0-1 0,0 1 0,0 0 0,0 0 0,0 0 0,0 0 0,0 0 0,0 0 0,0 0 0,0 0 0,0 0 0,0 0 0,0 1 0,-1 0 0,-4 2 0,1 0 0,0 1 0,0 0-1,0 0 1,0 1 0,1-1 0,0 1 0,0 0 0,-6 9 0,7-9-1,-10 13-2,1 1 0,2 0 0,-1 0 0,-9 30 0,11-27 1,-2 11-11,-39 188-7,42-169 0,-14 205-8,21-207 8,12 213-8,-8-210 9,3 172-1,-8-189 7,-23 114-6,24-147 18,1-1-1,-1 0 1,1 1-1,-1-1 1,0 0-1,0 1 1,0-1-1,-2 3 1,-5 7-2,-1 0-1,0-1 1,-1 0 0,0-1 0,-18 15 0,27-24 2,0 0 0,-1 0-1,1 0 1,-1 0 0,0-1 0,1 1 0,-1 0-1,0-1 1,1 1 0,-3 0 0,-22 3-6,1-1 1,-43 1 0,42-8-7,-10-8 3,-45-22 1,61 21-4,1-5 6,1-1 1,-19-25 0,36 42 5,0 1-1,0-1 1,0 1 0,0-1-1,1 0 1,-1 1 0,0-1-1,1 0 1,-1-2 0,-5-29-9,-3-50 0,10 56-9,40-140-2,-27 131 1,14-12 6,47-61 0,-73 105 10,1 1 1,0-1 0,1 1-1,-1 0 1,7-5 0,36-22-10,55-27 0,-72 46 7,37-6-1,-51 13 7,0 1-1,18 0 1,-25 3 0,1 0 0,0 0 0,14 4 0,20 8 0,-36-9-91,0 0 1,0 1-1,0 0 1,-1 0-1,0 0 1,1 1-1,-1-1 1,-1 1 0,1 1-1,-1-1 1,0 1-1,7 11 1,-4-4-5710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6008,'0'0'32,"13"2"80,2 12-41,-11-11-60,0 0 0,-1 1 1,2-1-1,-1-1 0,0 1 1,0-1-1,7 3 0,15 6 40,2-1 0,-1-2 0,44 8 0,-13-9-32,-18-5-13,8-1-4,31-1-741,-47 0-2954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5744,'0'1'0,"0"0"0,0-1 0,0 1 0,0 0 1,0-1-1,0 1 0,0 0 0,0-1 0,0 1 0,0 0 1,1-1-1,-1 1 0,0 0 0,0-1 0,1 1 0,-1 0 1,0-1-1,1 1 0,-1-1 0,1 1 0,-1-1 0,1 1 1,-1-1-1,1 1 0,-1-1 0,1 1 0,-1-1 0,1 0 0,-1 1 1,1-1-1,0 0 0,-1 1 0,1-1 0,0 0 0,1 0 1,0 1-1,6 2 9,-1-1-1,1 0 1,-1-1-1,1 1 1,0-1-1,-1-1 1,13 0-1,47-7 10,-48 5-9,159-24 146,-153 22-139,12-4 64,198-55-679,-96 20-2874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24 8968,'0'0'65,"0"0"-59,0 0-1,0-1 1,0 1-1,0-1 1,-1 1-1,1 0 1,0-1 0,0 1-1,0 0 1,0-1-1,0 1 1,0-1-1,0 1 1,1 0-1,-1-1 1,0 1 0,0 0-1,0-1 1,0 1-1,0 0 1,0-1-1,1 1 1,-1 0-1,0-1 1,0 1 0,1 0-1,-1-1 1,0 1-1,1 0 1,17-5 75,25-2-49,7 5-35,0 3 1,87 12-1,-126-12-45,0 1-1,0 0 1,20 8 0,-15-4 21,27 11-38,-42-16 51,0-1 0,0 0 0,0 1 1,0-1-1,-1 1 0,1-1 0,0 1 1,0-1-1,-1 1 0,1 0 0,0-1 1,-1 1-1,1 0 0,0-1 0,0 2 1,11 18-94,-1-1 0,10 27-1,-20-44 82,0-1 1,-1 1-1,1 0 0,-1 0 0,1-1 0,-1 1 0,0 0 0,0 0 0,0 0 0,0 3 0,-2 18-72,-1 0 0,-1 0 0,-12 37 0,3-33-174,-82 101-99,71-104 125,-173 161-476,178-167 691,12-12-10,-1 1 0,1 1 0,1-1-1,-12 18 1,-8 8-46,3-3 21,0 2-1,2 0 0,-30 61 1,48-87 67,2-5 1,0 0 1,1 1-1,-1-1 1,1 1-1,0-1 1,-1 1-1,1-1 1,0 0-1,0 1 1,0-1-1,0 1 1,0-1-1,0 3 1,7-2 74,7-1-43,1 0 0,28-4-1,3-1 130,122-11 44,-43 3 119,-18 3-108,31 3 203,-129 5-430,-1 0-1,0-1 1,1 0-1,13-6 1,0 0-707,23-5-3390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6368,'8'-17'0,"8"-20"0,-6 16-2,-5 10 0,1 0 1,-2 0-1,0 0 1,0 0 0,-1-1-1,3-15 1,-6 25 62,0 7 19,1 19 17,1 1 0,2-1 0,7 29 0,5-8-34,-7-28 118,1-5-117,0-1 0,1 0 0,18 16 0,-13-20 103,8-1-85,0 0 0,1-2 0,0-1 1,-1-1-1,29-2 0,-32 0-60,-12-1 4,1 1 1,0-1 0,-1-1-1,14-4 1,61-19 126,-81 23-132,1-1-1,0 1 1,0 0 0,-1-1 0,0 0-1,1 0 1,-1 0 0,0 0-1,0 0 1,-1-1 0,1 1-1,-1-1 1,3-5 0,-1 3 6,0-7 127,-4-2-112,0 0-1,-2 0 1,1 1 0,-7-23 0,0 16 86,-3 3-82,-1 2 1,-1-1-1,-25-25 0,36 41-32,1-1-1,-1 1 1,1 0-1,-1 0 1,0 0-1,1 0 1,-1 0-1,0 0 1,-3-1-1,-13-4 25,0 2 0,0 0 0,0 1 0,-21-1-1,37 4-26,1-1-1,-1 2 1,0-1-1,0 0 0,0 0 1,0 0-1,1 1 1,-1-1-1,0 1 1,-2 1-1,-19 9 32,0 1-1,2 1 1,-24 18 0,25-11 79,-63 91 42,81-109-156,1 0 1,-1 0-1,1 0 1,0 1-1,0-1 1,0 0-1,-2 5 1,-2 17 18,0 1 1,-3 42 0,11-45 14,33 91 18,-25-92-39,4-1-12,0-1 1,32 30-1,-45-47-7,0-1-1,-1 1 1,1-1 0,0 0 0,0 0-1,0 1 1,0-1 0,4 1 0,11 4 2,30 8 0,-31-10-2,1-2 0,-1-1-1,24 0 1,-15-2 1,-1-1 0,27-6-1,-16 0 0,37-14 0,136-70-4,-170 72-9,162-105-1233,-98 55-4935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10672,'39'2'2,"-27"2"3,-4-1-2,-7-3-1,1 1-1,-1 0 1,0-1-1,0 1 1,1 0-1,-1 0 1,0-1-1,0 1 0,0 0 1,0 0-1,0 0 1,0 0-1,0 1 1,-1-1-1,2 2 1,3 3 1,2 2 3,-5-6 6,1 0-1,-1 1 0,0 0 0,0-1 1,-1 1-1,1 0 0,0 0 1,-1 0-1,0 0 0,2 4 1,37 112 134,-33-88-52,18 150 38,-21-143-31,-4-35-94,24 198 217,-18-171-188,-1-9 36,-2-1-1,0 1 1,-1 0-1,-1 0 1,-3 37-1,0-44 54,1-8-2,1 4 6,0-7 13,-3-10 3,-6-6-9,4-7-55,1-1 0,1 0 0,1 0 0,1 0 0,2-25 0,-1 28-91,1 2 50,0 0 1,1-1-1,0 2 1,1-1-1,11-31 1,-9 32-20,6-10 86,7-6-59,1 2 1,25-29 0,-23 40 45,4 4-62,0 1 0,0 1 0,32-9 0,-27 15 49,19 4-22,52 4-1,-72 5 16,-1 5-39,0 2 0,39 26 0,-46-21 53,-11-8-52,7 9 2,0 0-1,-1 1 1,-1 0-1,16 33 1,-14-19 48,-1 1 1,-1 1-1,9 41 0,-21-63-69,-2-10-7,0 0 1,0 0 0,-1 0-1,1 1 1,-1-1-1,-1 0 1,0 6 0,1-4 2,-3 40 76,2-42-74,1 0-1,1 0 1,-1-1-1,1 1 1,-1 0-1,1 0 1,3 7-1,14 10-1844,1-1-7390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42 5560,'-7'2'2,"-1"0"1,1 1-1,-1 0 0,1 0 1,0 0-1,0 1 0,0 0 1,1 0-1,-1 1 0,1 0 1,-10 10-1,-3 5 20,-28 36-1,36-41-15,-127 158 109,114-139-70,1 1 0,2 1 0,-18 40 0,26-29-21,12-39-11,0-1-1,0 0 1,0 1 0,1-1 0,0 1 0,1-1 0,0 1-1,0-1 1,0 1 0,5 12 0,-3-10 0,4 8 61,7 3-40,1-1 0,23 23 0,-37-42-26,0 0-1,1 1 0,-1-1 1,1 0-1,0 1 0,-1-1 1,1 0-1,0 0 0,3 1 1,29 11 40,52 13 1,-83-26-43,0 1 0,0-1 0,0 1-1,1-1 1,-1 0 0,0 0 0,3 0 0,6-1 13,3 1-5,-1-2 1,1 1-1,0-2 0,-1 0 0,1 0 0,-1-2 1,0 0-1,0 0 0,14-9 0,111-68 118,-112 62-24,96-87 49,-121 106-146,0-1-1,0 0 0,-1 0 1,1 1-1,-1-1 0,1 0 1,-1 0-1,0 0 0,1-1 0,0-3 1,-2 6-11,7-14 28,-1 0 0,-1-1 1,4-16-1,-6 11-12,0 0 0,-1-26 0,-2 46-16,0-5 21,0 0 1,0-1-1,-1 1 0,1 0 1,-2-6-1,-47-169 162,34 148-62,-4 3-64,-1 2 1,-32-35-1,50 60-45,1 0 0,-1 1 0,0-1-1,0 1 1,0-1 0,0 1 0,0 0 0,-3-1 0,-11-5 17,0 1 0,-1 1 1,0 0-1,-19-2 0,34 7-20,0 0-1,1 0 1,-1 0-1,1 0 1,-1 0-1,0 0 1,1 0-1,-1 1 1,1-1-1,-3 1 1,-20 8 33,0 1 1,-27 16 0,32-12 37,-6 11-530,-42 52 1,22-17-4524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9504,'4'26'13,"-3"-20"3,0 1 1,0 0 0,-1 0 0,-1 12 0,-15 126 123,7-108 48,-56 194 93,49-179-27,-75 195 72,72-201-211,-80 200 108,95-234-317,-47 103-1054,26-68-5458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2248,'19'-2'0,"21"-4"0,14-4 0,8-2 0,-41 8 31,1 0-1,-1 1 1,1 2 0,39 1-1,-47 1-13,30 9 165,22 12 42,-63-20-202,0 0 0,0 0 1,-1 0-1,1 0 0,-1 0 0,1 1 0,-1-1 0,0 1 1,0 0-1,0 0 0,0-1 0,0 1 0,-1 0 1,0 1-1,1-1 0,-1 0 0,0 0 0,0 0 1,0 6-1,0-5 11,1 13 154,-6 0-136,0 0 0,0 0 0,-2-1 1,-7 17-1,0-11 109,-126 160 340,83-118-336,39-42-101,0 0-1,2 1 1,1 1 0,0 0-1,-10 29 1,23-50-47,0 0 1,0 0-1,1 0 0,-1 1 1,1-1-1,0 1 0,0-1 1,0 0-1,0 1 0,1 2 1,0 1 2,2-2 54,7 0-46,-1 0 0,0-1 1,1-1-1,0 1 0,0-2 0,19 4 1,53 3 43,-57-9-31,1-1 0,0 0 0,40-9 0,-41 6-25,94-10 125,-90 11-128,-10 1 11,0 1-1,30 3 1,221 10-601,-198-7-2749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1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6904,'-11'11'6,"9"-9"2,0 0-1,0-1 0,0 1 0,0 0 1,0 0-1,1 1 0,-1-1 0,1 0 1,-2 3-1,3-4-4,0 0 1,0 1 0,0-1-1,0 0 1,1 0 0,-1 0 0,0 1-1,1-1 1,-1 0 0,0 0-1,1 0 1,0 0 0,-1 0-1,1 0 1,-1 0 0,1 0-1,0 0 1,0 0 0,0 0-1,-1 0 1,2 0 0,5 6 17,1-1-1,-1 0 1,1 0 0,0-1 0,0 1 0,0-2-1,1 0 1,0 0 0,0 0 0,0-1 0,0 0-1,0-1 1,1 0 0,17 1 0,98 8 68,68-4-846,-102-4-3583</inkml:trace>
  <inkml:trace contextRef="#ctx0" brushRef="#br0" timeOffset="1">62 451 6008,'0'8'1,"0"-7"0,0-1-1,0 1 1,0-1 0,1 1-1,-1 0 1,0-1 0,0 1-1,1-1 1,-1 1-1,0-1 1,1 1 0,-1-1-1,1 1 1,-1-1 0,0 1-1,1-1 1,-1 0 0,1 1-1,-1-1 1,1 0-1,-1 1 1,1-1 0,1 1-1,17 5 12,-13-4-11,8 2 6,36 8 165,94 3 48,46-11 270,-107-4-207,142 0-847,-102 0-3729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2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8072,'2'2'-7,"3"7"-3,-3-5 12,1 0-1,-1 0 0,1 0 1,0 0-1,1-1 1,-1 1-1,1-1 0,-1 0 1,9 6-1,33 21 3,8 3 1,-2-4-3,8 7-2,12 12 0,-42-24-1,-1 1 0,33 40 0,-59-63-1,0 0 1,0 1-1,-1-1 0,1 0 1,-1 1-1,1-1 0,0 4 1,7 17-8,-1 0 1,9 43-1,-17-65 6,0 1-1,0-1 0,0 1 0,1 0 1,-1-1-1,-1 1 0,1 0 0,0-1 0,0 1 1,-1-1-1,0 3 0,0 0-5,-1 5 0,0 0 0,-1-1-1,0 1 1,-1-1 0,0 0 0,0 0 0,-1 0 0,0 0 0,0-1 0,0 0-1,-1 0 1,-11 10 0,-154 117-240,109-92 74,40-27 71,-1-2 1,0-1-1,-37 14 0,56-25 38,-2-1-60,14 0 116,7 2 41,-1 0 1,0 1-1,0 0 1,-1 1-1,1 1 1,-1 0-1,0 1 1,0 0-1,21 15 0,-2 2 19,-23-11 91,-3 3-90,-1 0-1,0 1 1,2 20 0,-6-16 90,-5 0-91,0 0 1,-1 0-1,-8 21 0,1-21 84,-68 75 44,75-89-154,-1-1 0,1 1 0,-1-1 0,0 0 0,-1 0 0,-8 4 0,-2 2 2,3-1-11,-37 20 62,37-23-139,-5 4-140,-1-1 1,-1-1-1,-38 12 1,44-19-4779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20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18 7984,'-20'27'0,"-16"22"0,-16 22 0,-15 19 0,-60 86 5,109-146 23,-44 103 12,55-108-33,4-12-7,0 0-2,1 0 0,0 0 0,1 0 0,0 0 0,1 0 0,1 0 0,2 15 0,11 34-40,-14-62 41,0 0-1,0 0 0,0 0 0,0 0 1,0 1-1,0-1 0,0 0 1,0 0-1,0 0 0,0 0 0,0 0 1,0 1-1,0-1 0,0 0 0,0 0 1,0 0-1,0 0 0,0 0 0,0 1 1,0-1-1,0 0 0,1 0 1,-1 0-1,0 0 0,0 0 0,0 0 1,0 0-1,0 1 0,1-1 0,-1 0 1,0 0-1,0 0 0,0 0 0,0 0 1,0 0-1,1 0 0,-1 0 1,0 0-1,0 0 0,0 0 0,0 0 1,0 0-1,1 0 0,-1 0 0,0 0 1,0 0-1,0 0 0,0 0 0,1 0 1,5-2-16,1 0 0,-1 0 0,1 0 1,-1 0-1,0-1 0,11-7 0,-10 6-7,10-5-53,0-1 0,0-1-1,-2-1 1,1 0 0,18-19-1,-12 11-60,8-8 39,0-2 0,46-61 1,-70 79 96,0 1 0,0-1 0,3-13 0,-4 4 3,0 0 0,-2 0 0,0 0 0,-1-35 0,-4 26 26,-9-12 1,-21-58 0,17 76 93,-1 5-73,-2 1-1,0 1 1,-25-19 0,21 25 152,15 8-135,-11-4 28,0 2 0,0 0-1,-1 1 1,-20-3 0,25 5 5,1 0-236,0 0 1,-21 1-1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2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0 11296,'0'0'0,"9"14"0,12 19 0,9 27 0,2 32 0,3 3-192,-4-17 192,2 1-7848</inkml:trace>
  <inkml:trace contextRef="#ctx0" brushRef="#br0" timeOffset="1">1027 1474 13272,'0'0'0,"-27"40"0,-47 75 0,-54 45-16,-52 36 16,-17 12-216,-14 4 216,1-1-9304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3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1 763 1264,'91'-21'8,"117"-14"4,-154 27 8,258-35 11,-242 33 3,332-51 29,-308 46 18,427-80 41,-407 74-28,494-72 44,-478 77-45,549-57 44,-540 61-10,558-52 52,-559 51-45,519-48 62,-532 50-49,458-40 62,-477 43-41,361-20 72,-387 25-72,-54 2-116,334-9 280,-265 7-200,119-3 551,-333 6-530,-122 11-75,178-7-44,-115 5 5,-61 3-31,-293 18-13,421-23-21,-185 11 5,-72 1-543,-3-1-2236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41:3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1430 649 2784,'-93'17'0,"-83"15"0,-16-2 0,50-12-3,92-12-9,-62 6 4,-1 1 7,68-6 1,24-3 7,-1-1 0,1-1 0,-25-1 0,44-1 9,8-4 4,19-4-3,0 0 0,52-9-1,-76 17-15,39-7 53,227-43 29,-200 37-22,127-22 5,26-2-36,-117 21 57,193-22 0,29 0-51,-188 23 57,582-54 36,-570 55-42,622-50 42,-613 53-1,645-44 56,-646 46-56,582-26 59,-601 31-47,188 2 0,-22 4-88,-190 0 68,401 7 44,-425-7-64,332 20 156,-403-21-218,204 8 189,-125-9-71,-91 0-48,-11-1 4,-26-3-26,0 2-1,-53 3 0,61-1-69,-15 2 71,-213 16 21,190-14-87,-270 11 11,258-12-25,-120 1-1,-68 4-4,-35 2-2,-28-3 0,-330-4 1,527-4 6,-527-10 3,520 8 4,-537-18 7,535 17 7,-526-16 16,532 17-16,-493 3 19,504 3-6,-440 12 22,456-12-23,-348 14 12,370-13-32,-280 20 6,298-20-11,-205 20 25,244-22-29,-117 5 35,184-3-16,-32-2-26,1-1 0,0 1 0,20-2 0,234-10 16,-193 5 0,146-7 0,37-2-12,-133 7 12,244-15 0,39-3-14,-231 13 8,756-56 4,-738 53-4,826-62 7,-808 63 6,870-56 13,-864 58 0,850-33 17,-867 44-10,264 18-1,-43 15-27,-267-14 29,-155-18-48,356 58 52,-27 11-35,-329-69-17,118 28 34,422 119-894,-272-69-3640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5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8344,'0'0'3010,"-4"10"-2868,0 4-121,1 0 0,0 0 0,0 1-1,2-1 1,0 0 0,1 19 0,21 177 266,-19-192-255,-1-4-17,1 1 0,1 0-1,0-1 1,1 0 0,0 1 0,10 19 0,-7-18 7,0 1-9,2 1 1,0-1 0,1-1 0,0 0-1,17 19 1,-19-29-8,-4-12-5,-5-11-1,-9-38-1443,-5-5-5770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8072,'0'0'889,"5"9"-361,0 1-446,-1 0 1,1 0-1,-2 1 0,0-1 0,0 1 1,-1-1-1,0 1 0,0 0 0,-1 13 1,10 114 213,-9-108-202,27 192 173,-26-203-232,6 36 51,2 61 1,-8-67 99,-3 0 0,-8 77 1,8-120-107,2 3-1410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5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10488,'0'0'0,"15"5"-72,-2 10 72,-2 8-696,-1 9 696,-1 2-6816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5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11744,'0'-4'-90,"1"0"0,0 0 0,0 1-1,0-1 1,1 0 0,-1 1 0,1-1 0,0 1 0,0-1 0,0 1 0,0 0 0,1 0 0,0 0 0,5-5 0,14-15 75,-16 20 18,1 1-2,8-5 22,-10 5 7,0 0-1,0-1 1,-1 0 0,1 0-1,-1 0 1,0 0-1,0-1 1,6-6 0,-8 9 42,10-12-559,-9 10-234,12-12-5639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5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8880,'74'70'-28,"-66"-65"22,-1 0 0,1 0 0,0-1 0,0 0 0,1-1 0,11 4 0,-7-2 8,-6-2 1,1-1 1,0 1 0,0-1 0,-1-1 0,1 0-1,0 0 1,0 0 0,0-1 0,0 0-1,0-1 1,0 0 0,8-1 0,-9 1 0,3-1 8,1-1 0,-1 0 0,1 0 0,-1-1 0,0 0 0,0-1 0,-1 0 0,11-8 0,-8 6-8,6-7 4,29-29 4,13-18-9,-38 35-15,0 0 0,-2-1 1,23-41-1,8-30-55,-49 94 47,0-1-1,0 0 1,-1 0-1,0 0 0,0 0 1,0 0-1,0 0 0,-1 0 1,0 0-1,0 0 0,0 0 1,-1 0-1,-1-7 1,1 6-10,0 3 8,0 0 0,0 0 0,0 0 0,0 1-1,-1-1 1,1 0 0,-1 1 0,0 0 0,0-1 0,0 1 0,0 0 0,0 0 0,0 0 0,-1 0 0,1 0 0,-1 0 0,1 1 0,-1-1 0,-3-1 0,3 2-13,-9-4-185,-10 4 80,-33 1 1,37 3 66,-2 5 50,0 1 0,1 0 1,-21 14-1,20-6 11,-28 36 4,32-33 7,-22 36 1,10 0 2,-28 74 1,45-93 24,-18 136 19,29-169-35,0-1 0,0 0-1,0 1 1,0-1 0,0 1-1,2 5 1,3 13 19,2 0-1,0 0 1,19 36 0,-10-38 91,11 5-28,1-2 0,2-1 0,0-1 0,39 19 0,-49-30-67,-7-4 15,0 0 0,0-2 1,21 6-1,50 13 136,81 22-913,-129-34-4450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5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372 688 7000,'21'-34'0,"-1"-9"0,2-16 0,-14 28 4,-2 0 0,4-52 0,-8 66 32,-1-1 1,-2-26-1,0 17-19,1 1-4,0 12 35,0 0 0,-5-25 1,-17-68 128,22 104-153,-1 0 1,0-1-1,0 1 0,0 0 1,0-1-1,-1 1 0,1 0 1,-1 0-1,0 0 0,0 1 1,-2-4-1,-3-3 17,4 5-9,1 1 0,-1-1 0,0 0-1,0 1 1,0 0 0,0 0-1,-1 0 1,1 0 0,-1 0 0,1 1-1,-1 0 1,0-1 0,0 1-1,-1 1 1,1-1 0,0 1-1,0-1 1,-1 1 0,1 0 0,-1 1-1,1-1 1,-6 1 0,0 1 26,1 1 0,-1 0 0,-19 7 0,19-1 63,-48 58 47,46-46-81,2 15-47,1 0 1,-6 45-1,14-42 47,23 184 31,-12-173-44,73 211 30,-63-207-24,71 245 33,-76-236-26,51 233 35,-56-237-28,15 217 30,-26-223-63,-27 174 26,19-190-47,-4-2-15,-29 58 0,28-76-11,-6-1-11,-1-1 1,-37 17-1,33-24-28,-25-2-603,-61-3 0,17-5-5525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1 651 8608,'6'2'-18,"1"-1"1,0-1-1,-1 1 1,1-1-1,0 0 1,0-1-1,12-2 1,41-14-229,-41 11 281,13-5-26,-1-1 1,35-18-1,-43 19 7,9-5 92,154-84 72,-146 76 47,250-164 309,-190 117-448,146-74 41,-240 142-128,0 0 1,1 0-1,-1 1 1,0 0-1,1 0 0,-1 0 1,1 1-1,0 0 1,0 1-1,10-1 1,-14 1-2,-1 0 1,1 0 0,0 0 0,-1 1 0,1-1 0,-1 1 0,1-1 0,-1 1 0,1 0 0,-1 0 0,0 0 0,1 0 0,-1 0 0,0 1-1,0-1 1,3 2 0,-4-2 0,2 6 6,-2-1-6,0 0 1,-1 0-1,0 1 0,0-1 1,-1 0-1,0 1 1,0-1-1,0 0 1,0 0-1,-1 0 1,-5 10-1,-32 122 15,2 51 7,32-157-21,0 3 12,-3 108 4,8-133-14,1-1 0,-1 1-1,2-1 1,-1 0 0,1 1-1,1-1 1,6 17 0,-5-15-2,-3-8 0,-1-1 0,1 0 0,0 0 0,0 0 0,0 0 0,0 0 0,0 0 0,1 0 0,-1-1 0,0 1-1,1 0 1,0-1 0,-1 1 0,4 2 0,2 1 3,22 17 0,-25-20-4,-1 0 0,1 0 0,0-1 0,-1 1-1,9 0 1,-9-1 0,-1-1-1,1 0 0,0 0 0,0 0 0,0 0 0,0 0 1,4-2-1,0 0-1,1-1 1,-1-1 0,0 1 0,0-1 0,10-7-1,-8 2-4,9-21 4,-15 23 1,-1-1 0,0 1 0,2-13 0,1-17-3,-2 1 0,-2-41 1,-4 21 2,-3-2 0,-3 2 0,2 6 4,5 28 3,-2 1-1,0-1 0,-7-20 0,10 40-2,-1 0 0,1 0 0,-1 1-1,1-1 1,-1 0 0,1 1 0,-1-1 0,0 1 0,0 0 0,0-1-1,1 1 1,-1 0 0,-1 0 0,1 0 0,0 0 0,0 1 0,-3-2-1,2 2 4,-48-16 221,48 15-201,-8-2 26,45 21-121,9 2-116,27-8-411,-67-12 229,0 1-1,26 10-1728,-14-6-2091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5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17 552 6552,'5'-3'-17,"9"-5"-314,0-1 0,17-15 0,-26 20 326,0 0-1,-1 0 0,1 0 1,-1-1-1,0 1 0,0-1 1,-1 0-1,1-1 0,3-8 0,-1 3 10,56-88 334,-54 84-267,0-1 0,-1 1 1,7-23-1,-13 35-30,0-1 1,0 1-1,0 0 0,-1-1 1,1 1-1,-1-1 1,0 1-1,1-1 0,-2 1 1,1-1-1,-1-5 1,-1-3 27,1 0-19,1 8-17,0 0 0,-1 0 0,0 0 0,0 0 0,0 0 0,0 0-1,0 0 1,-1 0 0,-1-3 0,1 3-8,-5-12 127,0-1-1,-1 1 1,-1 1 0,0 0-1,-2 0 1,-18-21 0,27 34-118,-1 1 0,1 0 0,0-1 0,-1 1 0,0 1-1,1-1 1,-1 0 0,1 1 0,-1-1 0,0 1 0,0 0 0,1-1 0,-1 2 0,0-1 0,1 0 0,-1 0 0,0 1 0,1-1 0,-1 1 0,0 0 0,1 0 0,-1 0 0,1 0 0,0 1 0,-1-1-1,1 0 1,-3 3 0,-1 1 8,0 1-1,1-1 1,0 1-1,0 0 1,0 0-1,1 1 0,0-1 1,0 1-1,1 0 1,0 0-1,0 0 1,0 0-1,1 1 0,0-1 1,0 1-1,1-1 1,0 1-1,1 0 1,-1 0-1,2-1 1,-1 1-1,1 0 0,0-1 1,0 1-1,5 13 1,-2-9-19,-3-8-9,0 0 1,1 0 0,-1 1 0,1-1 0,1 0 0,-1-1 0,0 1 0,5 5 0,8 9 60,33 32 1,-32-40 5,33 11 0,80 21-1,-55-23-50,-38-8 10,66 33 1,-100-43-39,-1-1 0,0 1 0,1 0 0,-1 0 0,0 0 0,1 0 0,-1 0 0,0 0 0,0 0 0,0 1 0,0-1 0,0 0 0,0 1 1,-1-1-1,1 0 0,0 1 0,0 2 0,3 32 13,-4 37 4,0 122 18,-1-173-35,0-14 1,1 0 1,0 0-1,0 0 0,3 13 1,1 7 7,1-1 0,0 0 1,11 28-1,-11-43-9,-3-7 1,0 0 0,1-1 0,0 1 0,-1 0 0,7 6 0,-5-5 3,2 3-2,1 1 1,0-1-1,0 0 1,1-1-1,1 0 1,11 10-1,-17-17-4,-1 0 1,1 0-1,0 0 0,0 0 0,0-1 0,0 1 0,5-1 1,-1 1-219,-1-1 1,1-1 0,0 0-1,0 0 1,12-3 0,2-3-6303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5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26 6904,'-9'-4'14,"0"0"1,-1 1-1,1 0 1,-1 0-1,0 1 1,1 0-1,-17-1 1,-1 2 69,-31 3 1,45-2-69,-10 2 32,0 0-1,-1 2 1,1 1-1,-34 11 1,40-11-26,-11 7 105,-96 65 46,122-76-162,0 1-1,0-1 1,0 1 0,0 0-1,0 0 1,0 0 0,1 0-1,-1 0 1,-1 2 0,-18 32 63,-30 71 1,49-102-57,1 0 0,-1-1 0,1 1 0,0 0 0,0 7 0,-3 46 60,5 79 0,-1-132-60,1 1 0,-1-1 0,1 0 0,1 0 0,2 9 0,22 52 60,37 66 0,-59-126-57,-1 0 1,1 0-1,0 0 0,8 7 1,163 156 127,-135-137-42,-20-16-69,46 39 43,64 67 0,18 32 24,-135-139-365,0 0 1,-1 1-1,11 18 0,-2 2-5126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7984,'10'4'10,"-5"-2"12,-1-1-1,0 1 1,0 0 0,0 0 0,0 0-1,0 1 1,0-1 0,-1 1 0,1 0-1,-1 0 1,0 1 0,0-1 0,0 0-1,0 1 1,-1 0 0,5 7 0,-4-3 3,13 32 82,-11-25-3,35 131 267,-19-66-153,-2-11-147,-9-43 110,34 61 52,33 72 309,-72-146-463,-3-5-36,1 1-1,1-1 1,0 0-1,0 0 1,1-1-1,8 12 1,-9-14 36,4-2-15,-18-23-12,-14-10-1318,-4-2-5080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8968,'16'-62'-51,"-15"61"50,-1 0-1,1-1 1,-1 1-1,1 0 1,0 0-1,0 0 1,0 0-1,-1 0 1,1 0 0,0 0-1,0 0 1,0 0-1,0 0 1,1 0-1,0 0 1,4-4-3,39-34 7,-34 32-2,7-6 123,2 0-1,33-16 0,-39 23 114,-8 1 55,4-6-7,-5 7-99,3-3-46,-5 6-79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8160,'24'-7'-37,"1"-2"1,-2 0 0,25-14 0,-18 8 7,31-11 19,164-74 127,-144 59-33,-57 27-52,-1-2-1,25-21 1,-46 35-101,1 0-4,0 0 1,0-1-1,-1 2 0,1-1 1,0 0-1,0 0 1,1 1-1,-1 0 1,0-1-1,1 1 0,4 0 1,11-3-4708</inkml:trace>
  <inkml:trace contextRef="#ctx0" brushRef="#br0" timeOffset="1">11 908 7624,'0'0'0,"14"0"0,16 0 0,20-9 0,24-12 64,10-11 0,4-19-48,-7-2 0,-17 2-16,0 0-5360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10672,'54'23'0,"-39"-20"0,48 12 0,161 22 50,-200-34-40,52-1 146,90-7 57,-81-2 251,-54 4-395,48-7 51,-50 5 214,-15 1-194,2 1-56,0-1 0,-1-1 0,0-1 0,0 0 0,0-1 0,23-16 0,42-41 285,-69 50-161,-7 7-141,1-1-34,0 0 0,-1 0 1,0-1-1,0 1 0,-1-1 1,0 0-1,-1 0 0,0 0 1,2-16-1,-4-7 71,-1 1 0,-9-61 0,7 77-93,-7-24 42,10 38-53,-2-6 13,-1 0-1,0-1 0,-1 1 0,-6-11 0,8 16-10,0-1 1,0 0-1,0 0 1,-1 1 0,1-1-1,-1 1 1,0 0-1,1 0 1,-1 0-1,0 0 1,-1 1-1,1-1 1,0 1-1,0-1 1,-1 1-1,-5-1 1,7 2-2,0-1 0,-1 1 0,1 0 0,0 0 0,-1 0 0,1 0 0,0 1 0,-1-1 0,1 1 0,0-1 0,0 1 0,-1 0 1,1 0-1,0 0 0,0 0 0,0 0 0,0 0 0,0 1 0,0-1 0,0 1 0,1-1 0,-1 1 0,0 0 0,1-1 0,-1 1 0,1 0 0,-2 3 0,-24 41 2,20-32-1,2 0-1,-7 26 1,7-17-1,-3 40 0,6 37-1,7 10 0,11-5 0,-9-79 0,15 38 0,-15-47-1,0-1 1,2 0 0,0 0 0,22 27-1,-17-31-4,29 9 4,19 1 1,7-7 0,-50-13 0,33 1 0,-32-4 0,39-6 0,39-15 1,3-5 4,-6 1-3,-15-2-2,-67 22 0,0 0 0,20-15 0,9-13 0,-12 5 0,-1-9-2,-29 38 2,1 0-1,-1-1 1,0 1 0,0 0-1,0-1 1,1 1 0,-1 0-1,0-1 1,0 1-1,0-1 1,0 1 0,0-1-1,1 1 1,-1 0 0,0-1-1,0 1 1,0-1-1,0 1 1,0 0 0,0-1-1,-1 1 1,1-1-1,0 1 1,0-1 0,0 1-1,0 0 1,0-1 0,-1 1-1,1-1 1,0 1-1,0 0 1,-1-1 0,1 0-33,-4 9 29,1 1 1,0-1-1,0 1 0,1 0 1,0 0-1,1-1 0,0 1 1,0 0-1,1 0 0,0 0 1,2 11-1,-1-13 0,1 0 0,0 1-1,1-1 1,0 0 0,0 0 0,5 9 0,-2-6 1,2 2-10,-1-5 9,1 0 1,0 0 0,1-1 0,0 0-1,0 0 1,0-1 0,0 0 0,1-1 0,0 0-1,0 0 1,13 2 0,26 0-1,-27-7-8,90-21 1,-89 14 5,29-19-1,-36 17 6,28-21 1,-30 18 0,23-25 0,-24 22 0,16-26 0,6-24 0,-9 1 1,-17 38 2,-3 12 4,-1 0-1,2 0 1,11-18-1,-18 33-6,0 0 1,0 0-1,0 0 0,0 0 0,0 0 0,0 0 0,0 0 1,0 0-1,0 0 0,0 0 0,0 0 0,0 0 0,0 0 1,0 0-1,1 0 0,-1 0 0,0 0 0,0 0 0,0 0 1,0 0-1,0 0 0,0 0 0,0 0 0,0 0 0,0 0 0,0 0 1,0 0-1,0 0 0,0 0 0,0 0 0,0 0 0,0 0 1,0 0-1,1 0 0,-1 0 0,0 0 0,0 0 0,0 0 1,0 0-1,0-1 0,0 1 0,0 0 0,0 0 0,0 0 1,0 0-1,0 0 0,0 0 0,0 0 0,1 3 0,0 0 0,0-1 1,0 1-1,-1 0 0,1 0 0,-1 0 0,0 0 0,1 0 0,-1 0 1,-1 0-1,0 5 0,0 7 0,1 50 0,22 165-14,-17-196 12,-3-5-2,-1-14-6,0-1 0,1 0 0,5 24 0,-6-36-9,3 10-1674,0-1-6687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6816,'0'0'-8,"2"0"1,7 0 14,-7 0 306,-2 2-154,-18 56 225,-44 216 253,59-259-552,1 0 1,-1 28-1,2-20-48,0 39 13,3-39 51,0-12-58,-1-1-25,0 0 1,1-1 0,1 1 0,0 0 0,0-1-1,1 0 1,0 0 0,0 0 0,9 11 0,54 62 95,-51-68-59,67 33 28,-66-43-23,-6-3-44,0-1 0,0 0 1,0 0-1,0-2 0,-1 1 1,1-1-1,0-1 0,-1 0 1,1 0-1,-1-1 0,14-7 1,10-16 5,-23 13 33,27-79 24,-36 86-71,0 1 1,0-1 0,-1 0 0,1 0-1,-2 0 1,1 0 0,-1-7-1,1-7 3,0 0-5,0 7 9,0-1-1,-4-26 0,-31-198 106,30 219-114,-14-42 27,-8-9 4,26 70-34,0-1 1,-1 0-1,0 1 1,1 0-1,-1-1 1,0 1-1,0-1 1,0 1-1,0 0 1,0-1-1,0 1 1,0 0-1,-1 0 0,1 0 1,0 0-1,-1 0 1,1 0-1,0 0 1,-1 1-1,1-1 1,-1 0-1,1 1 1,-1-1-1,0 1 1,1 0-1,-3-1 0,-1 1 2,0 0 0,1 1 0,-1-1-1,0 1 1,1 0 0,-7 2-1,4-1-2,2 0 3,0 0 1,0 0-1,1 1 0,-1-1 0,0 1 1,1 0-1,0 0 0,0 1 0,0-1 1,-5 7-1,3-5 0,-110 112 53,73-83-1254,1 1-4790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9504,'39'81'-307,"-38"-79"260,-1 0 1,1-1-1,-1 1 1,1 0-1,-1 0 1,1-1-1,-1 1 1,0 0-1,0 0 0,0 2 1,0 4-29,0 36 17,-23 133 104,14-126-18,6-26 31,-2-1 0,0 1-1,-2-1 1,0 0 0,-13 25-1,-2-8-1088,1-3-4190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5472,'9'41'-5,"-4"-23"3,48 187-11,-18 6 137,-4 47 256,-18-169-315,-9-53 122,-4 294 621,-2-313-702,-1-1 0,0 0 1,-1 0-1,-9 23 0,6-21-51,2 0 82,-2-1-1,0 0 1,-11 19-1,10-21-76,4-8 41,0 0 0,-1 0 0,0 0 1,-6 7-1,0-1-38,9-11-37,1 0 0,-1 0 0,0 0 0,0 0 0,0-1-1,0 1 1,0-1 0,-1 1 0,1-1 0,0 0 0,-1 0 0,1 0 0,-1 0 0,1 0-1,-1-1 1,0 1 0,-2 0 0,1-1 5,-6 0 143,1-3-125,0-1 1,1 0 0,-1 0 0,1 0-1,0-1 1,1 0 0,-1-1-1,-10-9 1,0-3-440,1 0-1,-16-24 1,-7-10-5390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9592,'30'-14'18,"0"0"1,41-11 0,62-27 95,-132 51-114,6-1 14,5-2-1145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4216,'59'-20'168,"100"-54"381,-90 43-434,-37 15-83,-9 4-189,2 0-1,30-10 1,-34 16-2683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7712,'0'0'0,"15"-2"0,20-7 0,14-6-64,6-12 64,-5-5-104,-4-9 104,-3 1-472,-4 14 472,1-1-4824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12 134 5384,'-10'8'1,"9"-7"71,4 1-13,11 4 19,0-2 0,0 0 0,1 0 0,21 2 0,20 5 194,-44-8-238,23 11 195,-13-3-13,0 1 0,37 28 0,-18-2 39,-22-20-90,-2 2 1,22 29 0,-31-39-96,-1 1 1,-1 0-1,1 1 1,-2-1-1,0 1 1,0 0 0,4 20-1,-8-27-55,1 5 57,-1 1 0,0 0 1,-1 12-1,0-18-21,0 5-5,0-7-4,-3-2-9,1-1-30,1 1 0,-1-1 0,0 1 1,1-1-1,-1 0 0,1 0 0,-1 0 0,0 0 0,1 0 0,-1 0 0,0 0 0,1 0 1,-1-1-1,0 1 0,1 0 0,-1-1 0,1 0 0,-1 1 0,1-1 0,-2-1 0,-5-5 5,1 0 0,0 0 0,1-1 0,0 0 0,0 0 0,-6-12 0,11 19-6,1 0 0,-1 0-1,1 0 1,-1 0 0,1 0-1,0 0 1,-1-1 0,1 1-1,0 0 1,0 0 0,0 0-1,0-1 1,0 1 0,0 0-1,0 0 1,1-2 0,0-5 3,-2-1-2,0 6-1,1 0-1,0 1 1,0-1 0,0 0 0,0 1 0,0-1 0,1 0-1,-1 1 1,2-5 0,4-10 7,1 1 0,0 0 0,1 1 0,0-1 0,13-15 0,55-74 42,-76 104-51,15-20 5,-8 11 5,0 0 0,1 1 1,17-17-1,3 1 14,57-38 0,-60 51 16,99-26 18,-119 37-47,-1 0-1,1-1 0,0 2 1,0-1-1,0 1 0,0-1 1,-1 1-1,9 2 1,1-1 2,20 3 12,-22 0 50,2 7-46,-1 0-1,0 1 1,13 16 0,-13-10 72,-10-11-70,4 6 1,-1 0 0,0 0 0,-1 1 0,-1 0 1,0 0-1,-1 0 0,2 17 0,12 208 523,-15-222-463,0 0 1,1 0 0,1 0 0,1-1 0,0 1 0,1-1-1,11 21 1,-11-25-67,-6-10-44,1 0-1,0-1 1,1 1 0,-1-1 0,0 1 0,0-1 0,0 0 0,1 1 0,-1-1-1,1 0 1,-1 0 0,1 0 0,0 0 0,-1 0 0,3 0 0,2 2-991,9 6-5744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7712,'0'13'-155,"-5"-2"142,-5-2 56,0-1 1,0 0-1,-1-1 1,0 0-1,0-1 1,-21 9-1,4-2 19,13-8 140,10-5-116,-1 0 1,0 1 0,1 0-1,-1 0 1,-9 3 0,13-4 242,28-18-6,-1 1-1267,-12 5-4556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 9952,'41'101'-591,"-32"-58"550,-8-20 42,-1 1 1,-5 45 0,3-53 9,-1 1-1,-1-1 1,-1 0-1,-1 0 1,-9 21-1,8-22 6,6-13-6,1 0 0,-1 0 0,0-1 0,0 1 0,0 0 0,0-1 0,0 1 0,-1 0 0,0 1 0,-24 22 65,-36 28 0,55-47-29,-1 0-1,0-1 0,0 0 0,0-1 1,-10 5-1,-4 0-3,2 2-16,10-5 21,0-1 1,0-1-1,-15 5 1,19-6-3,-6 1-4,1 0-1,-1-1 1,0 0-1,0-1 1,0 0 0,-20 0-1,1-2 85,0-3-99,27 2-47,1-1 0,-1 0 0,1-1 1,0 1-1,-1 0 0,1-1 0,0 0 1,1 0-1,-1 0 0,0 0 0,1 0 0,0 0 1,0-1-1,-3-4 0,-1-2-921,-22-32-5324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5 375 8248,'0'0'240,"0"-5"-40,-4-16-62,4 20-98,-1 1 0,1-1-1,0 0 1,0 0-1,0 0 1,0 0 0,0 0-1,1 0 1,-1 0 0,0 0-1,0 0 1,1 0-1,-1 0 1,0 0 0,1 0-1,-1 1 1,1-1 0,-1 0-1,1 0 1,-1 0-1,2 0 1,1-3 82,10-21 185,2 1 1,1 1 0,1 1 0,1 0 0,35-33-1,-50 53-291,0 0 0,0 0-1,0 0 1,1 0-1,-1 1 1,1-1 0,-1 1-1,1 0 1,-1 0-1,1 0 1,0 0 0,4 0-1,-2 1 4,12-4 24,0 0 1,1 2-1,31 0 1,-33 1-29,35 0 61,65 7 0,-78-3-60,1-1 51,165 4 25,-162-5-31,190-3 27,-183 1-40,210-4 24,-207 4-24,209-15 24,-209 12-25,219-18 18,-220 17-17,225-37 47,-175 25-51,195-6 0,-239 23-31,10 2-9,-12 3 1,4 4-1,-51-8-16,5-1-10,16 0-1568,-19 0-6196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9688,'2'-1'9,"8"-3"4,-9 5-12,0-1 1,0 1-1,0-1 0,-1 1 0,1-1 0,0 1 0,0-1 0,-1 1 0,1 0 1,0 0-1,-1-1 0,1 1 0,-1 0 0,1 0 0,-1-1 0,1 1 0,-1 1 0,2 0 2,3 7-1,1-1-1,0 0 1,1 0 0,0 0 0,14 10-1,-10-8-2,-1-1-47,0-1 0,1 0 0,0-1-1,0 0 1,14 6 0,-2-1-813,37 21-4819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10936,'0'0'0,"0"14"0,0-3-64,-21 19-80,-3 2-472,-17 12 616,-3 1-7104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8968,'3'26'0,"5"28"0,-6-2 4,-6 78 1,0-91 42,1-15-13,-1 8 12,-1-1 0,-2 0 1,-1-1-1,-16 42 0,-97 193 542,81-191-1713,1 1-4675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8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4936,'13'15'192,"11"15"265,-19-22-435,-2-5 2,-2 0 0,1 0 0,0 0 0,-1 0 0,1 0 0,-1 1 1,0-1-1,1 5 0,13 49 238,8 73 0,-19-108-241,-2-12 13,-1 0 0,0 0-1,-1 17 1,0-7-76,-1 18-37,3 1 0,8 62 0,-6-83-3914</inkml:trace>
  <inkml:trace contextRef="#ctx0" brushRef="#br0" timeOffset="1">61 0 8160,'40'0'-215,"-34"1"7,4 1-3,-7 0 181,1-1 0,-1 1 0,1 0 0,-1-1 0,1 2 0,-1-1 0,0 0 0,3 4 0,1 0-1,-3-3-16,0 0 0,-1 0 0,0 0 0,0 1 0,0-1 0,0 1 0,0 0 0,-1 0 0,4 6 0,-1 0-518,10 17-3401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6640,'10'47'1,"-1"-12"5,-4-21-1,-2 0 0,3 16 0,-1 26-10,-2-32-39,1 10-230,-1-1 1,-2 48-1,-3-49-3406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7800,'12'7'-26,"0"0"-1,0-2 1,1 1 0,-1-2 0,1 1 0,25 3-1,-27-5 3,3 0-44,0 0 0,20 2 0,-14-3 38,-2 1 15,-13-2 11,1 0 1,0-1-1,-1 0 0,1 0 1,11-1-1,86-7-4,-69 6 27,-1-2-1,0-1 1,53-15 0,-83 19-14,141-37 72,58-21 13,-99 27-949,-54 19-3474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7000,'10'19'-24,"-1"0"0,-1 0 0,-1 1 0,-1 0 0,0 0 0,2 23 0,5 32 16,-10-16 26,-4 64 1,0-70 9,1 36 67,-13 105 257,10-119-215,-5 43-888,2-56-3595</inkml:trace>
  <inkml:trace contextRef="#ctx0" brushRef="#br0" timeOffset="1">1 498 9776,'15'-3'-1,"1"0"0,17-2 1,42-7 2,-29 2 4,16-2-4,3 1-2,4 2 0,-46 6-174,0 0 1,1 2 0,-1 0-1,1 2 1,-1 1 0,42 8-1,-31-1-5492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8696,'4'28'10,"0"-5"15,0 33 0,-6-27-21,1-23-5,-1 1 0,0-1 0,0 1 0,0-1 1,-1 0-1,0 0 0,-7 10 0,9-14-2,0 0-1,0 0 0,-1-1 1,1 1-1,-1 0 1,1-1-1,-1 1 1,1-1-1,-1 1 1,0-1-1,0 0 1,0 0-1,0 0 1,-2 1-1,-5 3-3,-29 16-1005,-2 0-4021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 10848,'7'0'-4,"-5"0"1,-1 0 1,0 0-1,1 0 1,-1 0-1,0 0 1,1 0-1,-1 0 1,0 0-1,1 1 1,-1-1-1,0 0 1,0 1-1,3 1 1,11 8-26,-11-5 29,0 1 0,-1 0 1,0-1-1,0 1 0,0 0 0,3 11 1,7 14 20,13 17 22,65 166 274,-79-178-153,15 65 1,-20-73-138,2 7 89,5 51-1,-6-25 6,-4-31-50,-1-1 0,-2 1 0,-2 34 0,-1-50-59,1-8 4,0 1-1,0-1 1,0 0 0,-6 12 0,1 0 30,-1-1 0,-1-1 0,0 0 0,-1 0 1,-16 20-1,15-29 14,1-4-50,0-1 0,0 0 0,0-1-1,0 0 1,-1 0 0,1-1 0,0 0 0,0 0 0,-1-1 0,1-1-1,0 1 1,0-2 0,-10-2 0,-33-13-2,31 8 5,-32-25-1,-19-21-10,38 24-12,1-3 0,-33-45 0,42 47-123,-110-161-1504,63 84-5777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8160,'101'34'912,"-53"-16"-519,40 12-116,-87-29-277,1-1 0,-1 0-1,0 1 1,0-1 0,0 1-1,1 0 1,-1-1-1,0 1 1,0 0 0,0 0-1,0 0 1,0 0 0,0 0-1,-1 0 1,1 0 0,1 2-1,2 2 1,20 29-1138,0 2-4548</inkml:trace>
  <inkml:trace contextRef="#ctx0" brushRef="#br0" timeOffset="1">892 1159 6552,'16'-12'9,"15"-6"39,67-25 36,-85 38-36,0 0-1,0 1 1,15-3-1,-2 2-17,-2-2-11,40-8 130,96-4 222,-143 18-358,-7 0-9,-1 0 0,1 0 0,12-4 0,72-12-847,-49 9-3443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8248,'34'-3'56,"37"-8"0,-14 2 0,20-1-15,-40 5-13,-1 2-1,1 2 1,65 6 0,-67 0-8,4 0-15,8 0-994,-32-5-3991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8 6904,'0'0'8,"0"-1"-7,0 1 0,0 0 0,0 0 0,0 0 0,0 0-1,0 0 1,0-1 0,0 1 0,1 0 0,-1 0 0,0 0 0,0 0 0,0-1 0,0 1 0,0 0 0,0 0 0,0 0 0,0 0 0,0-1 0,0 1 0,0 0 0,0 0 0,0 0 0,-1-1 0,1 1-1,0 0 1,0 0 0,0 0 0,0 0 0,0 0 0,0-1 0,0 1 0,0 0 0,0 0 0,-1 0 0,1 0 0,0 0 0,0 0 0,0 0 0,0-1 0,0 1 0,-1 0 0,1 0 0,0 0-1,0 0 1,0 0 0,0 0 0,-1 0 0,1 0 0,0 0 0,0 0 0,-13 4 32,-40 16 45,35-11-54,1 0 0,0 2 1,0 0-1,1 1 0,1 1 1,0 0-1,-21 24 0,33-32-12,0-1 0,0 1 0,0 0-1,1 0 1,0 0 0,0 0-1,0 1 1,0-1 0,1 0 0,-1 9-1,0-6 7,2 7 89,3 0-70,1 1 1,1-1 0,11 25-1,-4-21 77,-5-12-70,3 4-6,0 0 1,1 0-1,0-1 1,1 0-1,0-1 1,0 0-1,16 7 1,-9-6 3,9 4 145,-1 1 0,-1 1 0,-1 1 0,30 26 0,5 21 721,-58-61-513,-2-3-373,0 1 0,0-1 0,0 1 0,0-1 0,0 1 0,0-1 0,0 0 0,0 1 0,-1-1 0,1 1 0,0-1 0,0 1 0,0-1 1,-1 0-1,1 1 0,0-1 0,0 1 0,-1-1 0,1 0 0,0 1 0,-1-1 0,1 0 0,0 0 0,-1 1 0,1-1 0,-1 0 0,1 0 0,0 0 0,-1 1 0,1-1 1,-1 0-1,1 0 0,-1 0 0,1 0 0,-1 0 0,-20 3 282,20-2-305,-48 1 392,-24 2-1513,35-4-6124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1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4664,'15'15'0,"17"20"0,8 18 0,3 18 0,44 105 8,-87-174-7,17 36 46,55 166 36,-61-161 51,-4-15-58,6 23 45,-3 1 0,4 58 0,-3 88 196,-12-157-89,-14 162 92,10-166-112,-63 232 420,61-247-600,-24 52 139,27-65-208,-8 19 212,-19 30 1,25-48-261,0-1 1,-1-1 0,1 1-1,-2-1 1,1 0 0,-1-1-1,0 1 1,-10 5-1,-19 11-4297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4040,'1'25'1,"2"-19"5,5-2-4,-7-4-2,0 1 1,0-1-1,0 1 0,0-1 1,0 1-1,0-1 0,0 1 0,-1 0 1,1-1-1,0 1 0,0 0 1,-1 0-1,1 0 0,0 1 0,1 1-2,1-1-25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269 406 3504,'-33'26'-31,"28"-23"-10,-5 1 0,2-1 48,1 0 0,-1 0 1,0 0-1,0-1 1,0 0-1,0-1 1,-1 0-1,1 0 0,0-1 1,0 0-1,-1 0 1,1-1-1,-12-2 1,19 3-3,0 0 1,0 0 0,0 0 0,0 0 0,0 0 0,0-1 0,0 1-1,0 0 1,0-1 0,0 1 0,0 0 0,0-1 0,0 0 0,0 1-1,0-1 1,0 1 0,1-1 0,-1 0 0,0 0 0,0 1 0,1-1-1,-1 0 1,0 0 0,1 0 0,-1 0 0,1 0 0,0 0 0,-1 0-1,1 0 1,-1 0 0,1 0 0,0 0 0,0 0 0,0 0 0,0 0-1,0 0 1,0 0 0,0 0 0,0 0 0,0 0 0,0 0 0,0 0-1,1-2 1,1-2 7,0 1 0,1-1-1,-1 1 1,1 0 0,-1 0-1,1 0 1,0 0 0,7-5 0,25-19 4,-14 18 3,48-15 0,34-7-15,137-16 1,-192 43-12,-13 2 5,25-3-3,105 5 1,12 18 1,-148-11-4,29 15 5,-52-19 1,1 2 0,-1-1 0,0 0 0,-1 1 0,1 0 0,7 8 0,-9-8 0,-1 0 0,0 0 0,0 1 0,-1-1-1,1 1 1,-1 0 0,0 0 0,0 0 0,-1 0 0,1 0 0,-1 0 0,0 0 0,0 1 0,-1 9 0,0-14-1,0 1 1,0-1-1,0 0 0,0 0 1,0 1-1,0-1 1,0 0-1,0 0 1,-1 1-1,1-1 1,-1 0-1,0 1 1,-11 23-4,-1-1 0,-17 23 0,12-26-15,-98 77-5,90-82-8,10-8 20,-7 4 3,0-1 0,0-1 0,-1-2 0,-34 9 0,-75 3-18,126-19 24,0 0 0,0-1-1,-1 0 1,1 0 0,0-1-1,-12-2 1,0 0 0,-31-6-1,35 4-3,12 3 7,1 0-1,0 1 1,0-1-1,0 0 1,0 0 0,0-1-1,0 1 1,0 0 0,1-1-1,-1 1 1,1-1-1,-1 1 1,1-1 0,0 1-1,0-1 1,0 0 0,0-4-1,4-5 8,2 1 2,2 1-1,-1 0 1,2 0 0,-1 0 0,1 1 0,1 0-1,11-9 1,3 0 61,1 0 1,44-22-1,79-34 106,-114 60-49,141-31 48,-140 41-62,-11 2-59,-1 0-26,0 0 0,0 2 1,1 1-1,-1 1 0,22 4 1,47 17 67,-89-22-93,0 0 1,0 0-1,0 0 1,0 0 0,0 0-1,-1 0 1,1 1-1,0-1 1,-1 1-1,1-1 1,-1 1-1,1-1 1,-1 1-1,0 0 1,0 0-1,0 0 1,0-1 0,0 1-1,0 0 1,0 0-1,-1 0 1,1 1-1,-1-1 1,1 0-1,-1 0 1,0 0-1,0 4 1,0-5-2,0-1 0,0 1-1,1 0 0,-2-1 1,1 1-1,0 0 0,0-1 1,0 1-1,0-1 0,0 1 1,0-1-1,-1 1 0,1 0 1,0-1-1,0 1 0,-1-1 1,1 1-1,0-1 0,-1 1 1,0 0-1,-14 19 10,0-1 0,-27 24 0,19-25-3,-46 24 4,40-28-10,-37 14 0,-32 1 4,70-23-5,-41 3 0,40-7 2,-43-4 0,-34-12-2,-2-12-1,6-8 1,-27-18 14,128 52-13,0 0 0,0-1 0,0 1 1,0 0-1,1-1 0,-1 1 0,0-1 0,0 1 0,0-1 1,0 0-1,1 1 0,-1-1 0,0 0 0,1 1 1,-1-1-1,0 0 0,1 0 0,-1 1 0,1-1 0,-1 0 1,1 0-1,0 0 0,-1 0 0,1 0 0,0 0 1,-1 0-1,1 0 0,0 0 0,0 0 0,0 0 0,0 0 1,0 0-1,0-1 0,1 0 4,-1-2-3,1 1 0,0 0 1,0-1-1,0 1 0,1 0 0,2-5 1,6-4 69,11-5-32,1 1 1,25-13-1,-15 14 95,0 0-1,54-16 1,-67 25-97,-3 1 86,0 0 0,32-6-1,-24 7-71,44-6 27,-45 9 107,-2 4-102,0 0 0,25 9 1,-33-6 75,-2 5-86,0 0-1,17 21 1,-22-17 52,-5 3-86,0 0 1,-1 1 0,-4 30-1,-3-24 34,-57 112 29,46-111-57,-5-2-27,-1-1 1,-42 31-1,63-52-16,0 0 0,0-1 0,0 1 0,0 0 0,0-1 0,-6 2 0,-39 10 17,-62 8 1,75-20-2,-23-9-7,-61-15 0,115 22-11,1 0 0,-1-1 0,0 1 0,1 0 0,-1-1 0,-5-3 0,-14-11 2,0-1 0,1-1 1,-26-27-1,47 43-3,-1 0-1,1 0 1,-1 0 0,1 0-1,-1 0 1,1 0 0,0 0-1,0 0 1,-1-4 0,-7-22 2,2 1 0,-7-47 0,14 71-2,-1 1-1,1 0 1,0-1 0,1 1-1,-1 0 1,0-1 0,0 1-1,1 0 1,1-4 0,9-24 1,1 2 0,1-1 1,18-27-1,-8 25 5,47-45-1,-43 51-4,50-36-1,-49 41 1,2 2 0,31-14-1,-31 19 1,63-19-1,-65 25 2,59-7-1,-62 12-1,-1 2 0,38 3 0,-36 1 1,0 2-1,0 0 1,-1 2-1,0 1 1,38 19-1,-59-26 1,-1 0 0,1 0 0,0 0 0,0 1 0,-1-1 0,4 5 0,12 9 4,23 26 1,-30-26-4,20 32 1,-30-45-2,0 0 1,-1 0 0,1-1-1,-1 1 1,0 0 0,0 0-1,1 4 1,2 7 6,-1 0-1,2 27 0,-5-27-6,0-1 0,-1 0 0,-4 15 0,5-25 0,-1 0 0,1-1-1,-1 1 1,0 0 0,0-1-1,0 1 1,-3 4 0,-30 54 11,24-45-12,-1-1 1,-24 25-1,20-25 1,-1-1 0,-31 21-1,22-19 0,-47 21 0,44-25-1,-49 14 0,50-19 0,-55 6 0,43-12-1,0-1 0,0-3 0,-61-10 0,60 3-18,-139-59-2,151 52 2,-65-70-4,92 86 21,0 0 1,0 0-1,0 0 0,0 0 0,0 0 0,1 0 0,-1 0 0,0 0 0,1 0 0,-1-1 0,1 1 0,-1-2 0,-2-8-4,1-1 0,0 0 0,1 1 1,-1-19-1,2 30 5,0-1 0,0 1 0,1-1 0,-1 0 1,0 1-1,0-1 0,0 0 0,0 1 0,0-1 0,1 1 0,-1-1 1,0 1-1,1-1 0,-1 1 0,0-1 0,1 1 0,-1-1 0,0 1 1,1-1-1,-1 1 0,1-1 0,16-14-6,0 1 1,32-20-1,-22 21-5,24-3 7,73-14-1,-83 26 1,65 1 4,13 10 2,-82-1 2,0 2 0,-1 1 0,51 21 0,-56-16 25,90 68 23,-105-64 10,-10-6-47,1 2 0,-2-1-1,0 1 1,0 0 0,3 18 0,-8-31-12,0 1-1,1 0 1,-1-1 0,0 1 0,0 0-1,0-1 1,-1 1 0,1 0 0,0 0 0,0-1-1,-2 4 1,2-5-2,-4 14 9,0 0-1,-9 18 0,6-19-6,0 0 0,-2 0-1,-16 20 1,10-16 0,-1-1 0,-22 18-1,19-20 0,0 0-1,-28 14 1,17-14-2,-1-2 0,0-1 0,-63 13 0,90-23-2,0 0 1,1 0 0,-1-1-1,0 0 1,0 0 0,1 0-1,-8-1 1,-22-3-5,-34-7-1,-40-23-4,107 34 12,-42-18-45,-17-17 15,-61-46 0,116 77 19,0 1 1,0-1-1,0 0 0,-6-8 1,-7-11-9,1-1 0,2 0 1,-17-37-1,30 59 14,0 0 0,0 0-1,0-1 1,1 1 0,-1 0 0,1 0 0,0-1-1,0 1 1,0-3 0,7-109-59,-6 112 61,-1-1-1,0 1 1,1 0 0,-1 0-1,1 0 1,0 0 0,0 1-1,0-1 1,1-3 0,16-22-12,2 0 0,30-34 1,-24 39-6,52-27 0,-51 35 18,0 2 1,31-9 0,-8 7 1,0 3 1,63-7-1,-79 18 8,2 6 0,0 1 0,36 13 0,-48-7 39,0 6-21,-2 2 1,28 30 0,-49-49-15,1 0 0,-1-1 0,0 1 0,0 0 0,0 0 1,0 0-1,0 0 0,0 0 0,1 4 0,3 13 22,-1 1 0,-1-1 0,-1 1 0,0 29-1,-2-46-22,-1-1-1,1 1 1,0 0-1,-1-1 1,1 1 0,-1-1-1,0 1 1,-2 3-1,-17 34 56,-37 57 0,34-70 1,-125 106 31,142-128-79,1-1 0,-1 0-1,0 0 1,-9 5 0,15-9-19,-108 53 93,-9-13-65,117-40-28,-8 2 10,1 0-1,0 0 1,-1-1-1,-10 1 1,-94 3 42,80-6-42,-37-8 0,69 9-10,-5-1 8,0 1 0,0-2-1,0 1 1,0 0 0,-5-3 0,-13-7 8,0 0 0,1-1 1,-40-30-1,61 41-11,-1 0-1,0-1 1,1 0 0,-1 1-1,1-1 1,-1 0 0,1 0-1,0 0 1,-3-4 0,-7-18 11,1-1 0,1 0 1,-6-30-1,14 27 31,6-18-15,15-51 1,-20 94-27,1-1 0,0 1 0,1 0 0,-1 0 0,0 0 0,1 0 0,2-3 0,104-137 65,-103 137-63,-1 1 0,1 0 0,1 1 0,5-5 0,183-118 49,-188 123-47,1 1-1,-1-1 1,1 2-1,11-4 1,198-43 65,-212 48-67,1 1 1,-1-1 0,0 1 0,1 0 0,-1 0-1,9 2 1,32 7 38,83 29-1,-123-36-35,-1 0-1,0 0 1,0 0-1,0 0 1,-1 0-1,5 4 1,26 23 25,-1 1 1,31 37-1,-44-37 72,41 111 52,-60-139-148,0 0-1,-1 0 1,1 0-1,-1 1 1,1-1-1,-1 0 1,0 0-1,0 0 1,0 1-1,0 1 1,-5 37 76,-14 57 1,18-95-71,0 1 0,0-1 0,0 1 0,-1-1 0,1 0 1,-4 5-1,-91 131 155,73-115-65,-102 69 43,122-91-141,1-1 0,-1 1 0,0-1 0,0 0 0,0 1 0,0-1 0,-5 1 0,-30 5 24,0-1 0,-47 1 0,81-7-29,0 0-1,0 0 0,0 0 1,0-1-1,0 0 0,0 1 1,-4-3-1,-86-26 35,72 19-37,0 0 1,-40-26 0,37 17-4,1-1 0,1-2 0,0 0 0,-29-38 1,34 32-19,-40-104-6,54 107-15,4 7 28,1-1 1,1 1-1,1-1 1,6-21-1,-8 37 7,0 1 0,0 0 0,0 0 0,0 0-1,0-1 1,0 1 0,0 0 0,3-2 0,18-22-17,2 1 1,33-28 0,-28 35-19,142-48-14,-135 58 28,136-8-8,-143 19 29,34 16 4,-49-14 1,-1 1 0,0 0 0,17 12 0,-16-6 0,0 0 1,0 0-1,-1 2 1,-1-1 0,0 2-1,11 17 1,-10-8 20,-7-5-11,0 0 0,-2 1 0,5 35 0,-12-33 37,-8 13-14,-23 48 0,19-58 21,-82 86 20,95-108-67,-1-1 0,1 0 0,-1 0 0,0 0-1,1 0 1,-1 0 0,-4 1 0,-29 13 19,-1-1 0,-47 11 1,47-21 13,-177-12 16,206 7-46,0-1 0,1 0 0,-14-5 0,-82-24 30,73 18-36,-51-25 1,60 25-3,0-1 0,-25-21-1,33 23 0,1 1-1,1-2 0,-17-20 1,21 20-2,-1-1 1,1 1 0,1-2-1,0 1 1,1-1 0,1 1-1,-5-28 1,8 40-1,1-1 0,-1 0 0,1 1 0,0-1 0,0 0 0,0 0 0,0 1 0,0-1 0,0 0 0,1 0 0,-1 1 0,1-4 0,13-38-9,23-47 1,-36 86 7,1 0 0,0 0-1,1 1 1,-1-1 0,6-5 0,126-128-20,-129 133 17,0 0 0,-1 0-1,1 1 1,11-6 0,83-41-22,9 13 19,-63 27-4,166-4 1,-207 14 11,0 0-1,0 0 0,0 1 0,0-1 1,0 1-1,7 2 0,7 2 1,-1 1-1,20 10 1,-27-11 0,-1 1 0,1 0 0,-1 1 0,0 0 0,-1 0 0,10 11 0,-9-7 0,0 0 0,-1 0 0,0 1 0,-1 0 0,6 13 0,-5-7 0,-1 1 0,-1-1 0,5 28 0,-8-27 0,0 1 0,-1-1 0,-1 23 0,-2-28 0,0 1 0,-1-1 0,-1 0 0,-5 17 0,3-15 0,-1-1 0,-1 1 0,-10 17 0,9-19 0,-2 0 0,0 0 0,-14 14 0,14-17 0,-2 0 0,0-1 0,-19 13 0,18-15 0,0 0 0,0-2 0,-26 10 0,22-12-1,1 0 1,-1-2 0,1 0-1,-1-1 1,0 0 0,0-2-1,-28-3 1,42 3-2,0 1 1,0-1-1,0 1 1,0-1-1,0 0 1,0 0-1,-4-2 1,-10-6-2,0-1 0,1-1 0,0 0 0,-23-22 0,38 32 2,0 0-1,0-1 0,0 1 1,0 0-1,0 0 0,0-1 1,0 1-1,0 0 0,1-1 0,-1 1 1,1-1-1,-1 1 0,1-1 1,-1-2-1,-4-23-268,1-1 0,2 1 0,0-1-1,5-52 1,7-39-6356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700 661 8520,'-9'-7'65,"-5"-3"-71,-14-11 213,-52-48 0,53 33-143,18 19 103,1-6-110,0-2 1,2 1 0,1-1 0,1 1 0,-1-26-1,8-3-34,1 33 24,34-71 15,-28 74-28,-1 6-18,-3 2-10,2 0 0,-1 0 0,1 1 0,0 0 0,1 0 0,-1 1 0,16-10 0,19-8 14,4 4-15,-38 17-4,0 1 0,1 0 0,0 1 0,13-2 0,-23 4-1,0 0 0,1 0 0,-1 0 0,0 0 0,0 0-1,1-1 1,-1 2 0,0-1 0,0 0 0,1 0 0,-1 0-1,0 0 1,0 0 0,1 0 0,-1 0 0,0 0 0,0 0-1,1 0 1,-1 0 0,0 1 0,0-1 0,0 0 0,1 0-1,-1 0 1,0 0 0,0 1 0,0-1 0,0 0 0,1 0-1,-1 1 1,0-1 0,5 8 0,0 0-1,0 0 1,-1 0-1,0 1 0,5 15 1,-8-20-1,0-1 0,-1-1-1,1 0 1,-1 0 0,1 0-1,-1 1 1,0-1 0,1 0-1,-1 0 1,-1 5 0,0 13-4,0 1 1,-6 27-1,-25 61-5,32-109 10,-19 48-40,-111 188-22,100-195-3,-114 126-19,118-141 31,-94 65-18,96-81 39,-1-4 20,-1-1-1,-38 2 1,62-7 10,0 0 0,0 0 1,0 0-1,1 0 0,-1-1 1,0 1-1,0 0 0,1-1 0,-1 1 1,-3-2-1,-47-22-13,44 19 15,-1 0-1,1-1 1,0 0 0,1 0-1,-9-9 1,10 6 0,0 1-1,0-1 1,1 0 0,0 0 0,0-1 0,1 0 0,0 0 0,1 0 0,1 0 0,-4-20-1,5 2-4,29-150 2,-15 138-3,82-146-6,-92 182 9,0-1-1,1 0 1,-1 1 0,1 0 0,4-4 0,28-25-8,72-48-1,-104 79 9,-1 0-1,1 0 0,-1 0 0,1 1 0,0-1 1,5-1-1,9-2-5,0 0 0,22-2 0,-22 6 5,0 0 0,23 3 0,-10 4-29,-12 0 16,34 16 0,-35-12 11,29 23-1,-47-33 7,3 2-3,0 0-1,-1 0 0,0 0 1,1 0-1,-1 0 1,0 1-1,0-1 1,2 4-1,-4-6 4,16 22-14,16 32 0,11 43 1,-41-91 5,1 1 0,-1-1 0,0 1 0,1 10 0,12 93-32,-15-77 31,-3 37 0,-3-31-36,-57 152-14,47-155 13,3-12 22,-1 5 2,-2 0 0,-1-1 0,-39 49 0,-43 22-45,98-98 62,0 0 0,-1 1-1,1-1 1,-1 0 0,1 0 0,-1 0 0,0-1-1,1 1 1,-4 1 0,-8 1-8,0 0 1,0-1-1,-1 0 0,1-1 1,-17-1-1,29 0 8,0 0 0,0 0 0,0 0-1,0 0 1,0-1 0,0 1 0,0 0 0,0-1-1,0 1 1,0 0 0,0-1 0,0 1 0,0-1-1,0 1 1,1-1 0,-1 0 0,-1-1 0,-11-10-22,1 0-1,1-1 1,0-1 0,-17-27 0,17 15-92,6 2-92,1 0 0,1 0 0,1 0 0,1-34 0,5-31-4375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95 3504,'39'-19'0,"35"-15"0,-45 23 0,33-8 0,-49 15 0,0 2 0,1 0 1,-1 0-1,17 1 0,-23 1 1,0 1 0,0-1-1,0 2 1,0-1 0,0 1-1,0 0 1,11 5 0,-12-4-1,-1 0 0,1 1 0,0-1 0,-1 1 0,0 0 0,0 1 1,0-1-1,5 7 0,-5-4 0,-1 0 0,1 0 0,-1 0 0,0 1 0,0 0 0,4 14 0,-4-7 0,-1 1 1,0-1-1,1 27 0,-4-13 2,-2-1-1,-1 1 1,-1 0 0,-9 30-1,12-55 1,0 0-1,-1 0 0,1 0 1,-1 0-1,-3 7 0,-25 37 8,-41 52 0,45-73 5,-126 92 13,121-101-6,-2-5-10,-1-2 0,-50 9-1,81-19-9,0-1 0,0 0 0,0 1 0,0-1 0,0 0 0,0-1 0,-4 0 0,7 1-1,-19-2 6,-29-9 0,37 7-5,0 0-1,0-1 1,1 0-1,-18-12 1,13 6-55,1-1 0,0 0 0,1-1 0,0-1-1,1 0 1,-12-20 0,-22-29-1839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9:1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471 329 3320,'6'-20'0,"5"-25"0,10-14 0,11-3 0,17-15 16,-43 69 7,0 0 0,1 0 0,-1 0 0,1 1-1,1 1 1,13-11 0,-21 17-20,0 0 0,0 0 0,0 0 1,0 0-1,0 0 0,0 0 0,1 0 0,-1-1 0,0 1 1,0 0-1,0 0 0,0 0 0,0 0 0,0 0 0,1 0 1,-1 0-1,0 0 0,0 0 0,0 0 0,0 0 0,0 0 0,0 0 1,1 0-1,-1 1 0,0-1 0,0 0 0,0 0 0,0 0 1,0 0-1,0 0 0,0 0 0,1 0 0,-1 0 0,0 0 1,0 0-1,0 0 0,0 0 0,0 1 0,0-1 0,0 0 1,0 0-1,0 0 0,0 0 0,0 0 0,0 0 0,0 0 1,0 1-1,0-1 0,0 0 0,0 0 0,8 11 66,-1 1 1,11 23-1,-13-24-33,3 13 191,-2 6-120,-2 0 0,1 50 0,-9-50 140,-47 121 89,36-121-136,-89 116 69,80-119-121,-114 87 60,108-98-80,-114 35 44,142-51-166,0 1 1,0-1-1,0 1 0,0-1 0,0 0 0,0 0 0,0 0 1,-1 0-1,1 0 0,-3-1 0,-9-2 9,-1 0 1,0-2-1,1 0 0,0 0 1,-25-15-1,37 19-12,1 0-1,-1 0 1,0 0 0,1 0-1,-1-1 1,1 1 0,-1-1-1,1 1 1,-2-3 0,-28-42 23,28 40-25,-1-1 0,2 0-1,-1 1 1,1-1 0,0 0-1,0 0 1,0-9 0,2 6-1,0 1 0,1 0-1,1-1 1,-1 1 0,1 0 0,1 0 0,0 0 0,0 0 0,1 0 0,0 1 0,8-13-1,4 1-5,106-78-9,-91 79-17,143-81-12,-137 82-8,145-52-11,-149 63 37,-5 4 14,0 2 1,47 2-1,-53 5 0,2 6 9,-1 1-1,30 22 0,-51-34 4,0 1-1,-1-1 1,1 1-1,0-1 1,-1 1-1,1 0 0,-1 0 1,2 2-1,3 5 1,0 0-1,-1 1 1,7 16 0,-9-16 0,-1 0 0,1 1 0,-1-1 0,-1 1 0,0-1 0,-1 13 0,0-5 0,-2 1 0,-1 0 0,-7 29 0,0-14 0,-23 52 0,-27 28 0,-5-13 1,45-74 2,-23 24-1,30-37-1,0-2-1,-21 16 1,28-24-1,0 0 0,0 0 0,0-1-1,0 0 1,-1 0 0,1 0 0,-1-1 0,0 0 0,0 0 0,0-1 0,0 0 0,-8 1-1,15-2 1,-1 0 0,0 0 0,1 0 0,-1 0-1,1 0 1,-1 0 0,0 0 0,1 0-1,-1 0 1,1-1 0,-1 1 0,1 0 0,-1 0-1,0-1 1,1 1 0,-1 0 0,1 0-1,-1-1 1,1 1 0,-1-1 0,1 1 0,0 0-1,-1-2 1,-7-6 0,2 0-1,-1-1 0,1 0 1,1 0-1,-1-1 1,-6-18-1,6 3-11,4-22 5,4-54-1,4 68-17,-3 20 18,5-19-5,2 0 1,1 1 0,1 0-1,17-31 1,64-107-28,-71 136 14,114-141-3,-132 169 26,0 0 0,1 1-1,0-1 1,-1 1 0,7-4 0,17-14-5,32-19 0,-47 34 7,1 0 0,1 0-1,-1 1 1,1 1-1,18-4 1,-23 7 0,0 0 0,-1 1 0,1 1 0,0-1 0,0 2 0,0-1 0,-1 1 1,1 1-1,0 0 0,-1 0 0,1 1 0,-1 0 0,13 7 0,-21-10 1,1 1-1,-1-1 1,0 1-1,0 0 1,0-1-1,0 1 0,0 0 1,0 0-1,0 0 1,0 0-1,0-1 1,-1 1-1,1 1 1,0-1-1,0 0 1,0 2-1,8 15 3,-2 0 1,0 0-1,0 1 0,-2 0 1,4 24-1,-8-40 0,-1 0-1,0 0 1,0 0 0,0 0-1,0 0 1,0 0 0,0 0-1,-1 0 1,0 4 0,-4 18 10,-13 35 0,8-35-7,-18 32 0,26-54-2,0 0 0,0 1 0,0-1-1,0 0 1,0 0 0,-1 0-1,0-1 1,-3 4 0,-164 132 38,129-114-28,-175 66-673,102-53-2714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2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7448,'0'0'112,"2"6"-19,13 47 660,9 65 1,-13-33-465,14 174 219,-25-244-447,0 0 0,2 0 1,0 0-1,0 0 0,2 0 0,9 28 0,2 5 200,-14-42-155,-1 4-2,3-30 136,1-20-88,-8-9-87,-15-136 11,9 114-73,-12-109-19,19 152 7,-1-5 1,2 0 1,3-54-1,-1 83 10,1 1 0,-1-1 0,1 0 0,0 1 0,0-1 0,0 1 0,0-1 0,0 1 0,1 0 0,0-1 0,0 1 0,0 0 0,0 0 0,0 0 0,0 0 0,1 1 0,-1-1 0,1 1 0,0-1 0,0 1 0,5-3 0,-6 4 4,0 0 1,-1 0-1,1 0 1,0 0 0,-1 1-1,1-1 1,0 1-1,0-1 1,0 1 0,0 0-1,-1 0 1,1-1-1,0 1 1,0 1 0,2-1-1,5 0 9,3-1-2,-8 1 0,0 0 1,-1 0-1,1 0 1,0 0-1,0 1 1,0-1-1,0 1 1,0 0-1,5 2 1,4 1 31,1 1 0,0 1 0,-1 0 0,0 0 0,-1 2 0,1-1 0,-2 1 0,1 1 0,11 11 0,5 20 15,-20-22 94,0 11-52,4 38 0,-12-48-2,-1-12-66,1-1-22,-1 0 0,0 0-1,0-1 1,0 1-1,-1 0 1,1-1-1,-2 1 1,1-1-1,0 0 1,-1 0-1,0 0 1,0 0 0,-1 0-1,-4 5 1,-5 2 15,0-1 0,-1 0 0,0 0 0,0-2 0,-1 0 1,-1 0-1,-17 6 0,23-14-19,5-3-162,0 1 0,0-1 0,1 1 0,-1-2 0,1 1 0,-1 0 0,1-1 0,0 0 0,-5-4 0,-15-14-7619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3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9688,'-7'7'67,"1"0"1,1 0-1,-1 1 0,1 0 1,0 0-1,1 0 1,0 0-1,0 1 1,1 0-1,0 0 0,0 0 1,1 0-1,0 0 1,1 0-1,0 0 0,1 1 1,0 9-1,1 5 143,1 0 0,1-1 0,1 1 0,1-1 0,14 38 0,-15-46-185,-2-9 5,0 1 0,1-1 0,0 0 0,6 10 0,3 7 70,20 34 121,-29-52-196,0-1 0,0-1 0,0 1-1,0 0 1,1-1 0,0 1 0,-1-1 0,1 0 0,0-1-1,9 6 1,-11-8-19,-1 1 0,1-1 0,0 0 0,0 1-1,0-1 1,0 0 0,0 0 0,-1 0 0,1-1 0,0 1-1,0 0 1,0-1 0,0 1 0,-1-1 0,1 1 0,0-1-1,0 0 1,-1 0 0,1 0 0,-1 0 0,1 0-1,-1 0 1,1 0 0,-1-1 0,0 1 0,2-2 0,10-10 2,-1-2 1,-1 1 0,0-1 0,-1-1-1,-1 0 1,9-19 0,4-29-5,-4-4 1,-2 1-3,2-24-2,-17 86-1,-1 1 1,1-1 0,1 1 0,-1 0 0,0 0-1,4-6 1,-5 10 0,1 0 0,0 0-1,0-1 1,0 1 0,0 0 0,-1 0-1,1 0 1,0 0 0,0 0 0,0 0-1,0 0 1,-1 0 0,1 1 0,0-1-1,0 0 1,0 0 0,-1 1 0,1-1-1,0 0 1,0 1 0,-1-1 0,1 1-1,0-1 1,-1 1 0,2 0 0,-2-1 0,6 7-4,1-1 0,-1 1 1,-1 0-1,1 0 0,-1 1 1,-1-1-1,6 13 0,-3-8 0,15 40-42,27 55-17,-47-101 48,1 0-1,0 0 1,1 0-1,-1-1 1,1 1 0,0-1-1,8 7 1,0 1-2,25 25-22,-21-28-87,7 0 24,31 7 1,-52-16 76,-1-1 0,1 1 0,0-1 1,0 0-1,0 0 0,0 0 0,0 0 0,0 0 0,0 0 0,0 0 0,0-1 1,-1 1-1,1 0 0,0-1 0,0 0 0,0 1 0,1-2 0,5-2-34,27-14-1405,1-6-5602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3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7176,'15'9'-19,"-1"1"0,-1 1 0,0 0 1,0 1-1,-1 0 0,0 1 0,12 18 0,-6-9-1,-3-3 10,25 27-41,-28-34 36,64 71-24,-64-70 37,-1 1 0,-1 1 1,0 0-1,10 23 0,-16-23 9,-5-2-3,-1 0 0,0 0 1,-7 22-1,0-19 43,-25 23 94,-54 50 0,32-37 57,13-4 13,37-41-162,1 0 1,0 0-1,0 0 1,1 1-1,0 0 1,-4 11-1,2 18 31,8-23 148,1-7-182,0 1 0,1-1-1,0 0 1,0-1 0,0 1-1,6 6 1,-9-13-36,-1 1-1,1-1 0,-1 1 1,1-1-1,-1 1 1,1-1-1,-1 0 1,1 1-1,-1-1 1,1 0-1,0 0 1,-1 1-1,1-1 0,-1 0 1,1 0-1,0 0 1,-1 0-1,1 0 1,-1 0-1,1 0 1,1 0-1,19 1 64,0-2-1,-1 0 1,24-6 0,-11 0 23,-1-1 1,-1-3 0,33-14-1,-46 18-78,12-7 23,134-80-1109,-76 41-4545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4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2 7352,'0'0'128,"-7"-1"-24,7 1-95,0 0 0,0 0-1,0 0 1,0 0 0,0 0 0,0 0 0,0 0-1,0 0 1,0 0 0,0 1 0,1-1-1,-1 0 1,0 0 0,0 0 0,0 0-1,0 0 1,0 0 0,0 0 0,0 0-1,0 0 1,0 0 0,0 1 0,0-1-1,0 0 1,0 0 0,0 0 0,0 0-1,0 0 1,0 0 0,0 0 0,0 0 0,0 0-1,0 1 1,0-1 0,0 0 0,0 0-1,0 0 1,-1 0 0,1 0 0,0 0-1,0 0 1,0 0 0,0 0 0,0 0-1,2 2-29,6 2 90,0 1-1,0-1 1,0-1-1,12 5 1,34 3 127,-24-3-52,0 2 1,0 0 0,43 23-1,-59-26-111,-11-6-13,1 1 1,-1 0 0,0 0 0,0 0 0,0 0 0,0 0-1,0 1 1,0-1 0,-1 1 0,4 4 0,0 0 43,0 0 0,-1 1 0,8 14 0,-13-14 97,-3-1-117,-1-1-1,1 1 1,-1-1 0,0 1 0,-1-1-1,1 0 1,-1-1 0,-10 10-1,-11 6 88,-27 18 0,-33 22 31,80-57-144,0 1 0,1 0 1,0 0-1,0 0 0,0 0 0,1 1 0,0 0 0,0 0 0,0 0 0,1 0 0,-4 10 0,4-10-4,-1 9 73,3-8-74,2-1 0,-1 0 0,1 1 0,0-1 1,0 0-1,0 1 0,1-1 0,4 9 0,-6-14-8,1 0 0,-1 0-1,1-1 1,-1 1 0,1 0-1,-1-1 1,1 1 0,-1 0-1,1-1 1,-1 1 0,1-1-1,0 1 1,-1-1 0,1 1-1,1 0 1,15 8 31,1 0 0,30 10 0,-42-16-21,0-1 0,1 0 0,-1-1 1,1 0-1,-1 0 0,1 0 0,7-1 0,7 1 4,0 2-8,-13-2-2,-1-1-1,1 1 1,-1-1-1,1 0 1,0-1-1,10-2 1,110-22 49,-102 16-43,110-61-1350,-61 25-5451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8968,'0'0'1568,"2"8"-1262,10 43-43,55 160 208,-40-109-343,21 101 396,-48-203-507,0 1 1,0 0 0,0 0 0,1 0-1,-1 0 1,0 0 0,1 0 0,-1-1-1,0 1 1,1 0 0,-1 0 0,1 0-1,-1-1 1,1 1 0,1 1 0,-2-2-12,0 0-1,1 0 1,-1 1 0,0-1 0,1 0 0,-1 0 0,1 0 0,-1 0-1,0 0 1,1 0 0,-1 0 0,0 0 0,1 0 0,-1 0-1,1 0 1,-1 0 0,0-1 0,1 1 0,-1 0 0,0 0 0,1 0-1,-1 0 1,0 0 0,1-1 0,-1 1 0,19-22 114,-11 11-99,-4 6 15,0-1-1,0-1 1,-1 1 0,6-13 0,36-102 170,-19 19 96,-18 69-192,23-63 1,-25 78-37,0 0-30,0 0 0,2 1 0,0 0 0,1 0 0,0 1 0,14-17 1,-16 24-4,0 1 0,1 0 0,0 0 0,15-11 0,-12 16 26,26 6-1,-27-2-62,1 1-1,-1 1 0,15 5 1,-10-1-251,-2 0 0,1 1 1,-1 0-1,0 1 0,0 1 1,15 15-1,19 20-8386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4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8160,'-2'1'2,"0"0"0,0 1 1,0-1-1,1 1 1,-1 0-1,0-1 0,1 1 1,-1 0-1,1 0 0,-1 0 1,1 0-1,0 0 0,0 1 1,0-1-1,0 0 1,0 0-1,1 1 0,-1-1 1,1 1-1,-1 4 0,-4 53 90,4-47-65,-1 17 111,1 60 0,2-46-5,10 196 318,-4-130-246,42 195 416,-49-301-602,1 0 0,-1 0 0,1-1 0,0 1 0,1 0 0,-1 0-1,1-1 1,-1 1 0,1-1 0,0 0 0,0 1 0,1-1 0,-1 0 0,1 0 0,-1-1-1,1 1 1,0 0 0,5 3 0,1-3 89,-1-4-267,0 0 0,-1 0 0,0-1 0,1 0 0,-1 0 0,13-7 0,19-9-6081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4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1 259 7800,'3'23'0,"2"19"0,4 20-12,18 62 1,-23-107 12,-3-10 10,1 0 0,1-1-1,-1 1 1,7 11 0,26 41 70,-26-51 46,-2-6-90,0 1 0,1-2 0,-1 1 0,1-1 0,-1 0 0,1-1 0,-1 0 0,1 0 0,-1-1 0,1 1 0,-1-2 0,1 1 0,-1-1 0,1 0 0,8-4 0,1 0-1,-11 5 3,-1-1 0,1-1-1,0 1 1,-1-1-1,1 0 1,-1 0-1,6-5 1,7-5 73,-1-1 0,24-27 0,-30 24 15,-8 13-103,3-9 5,0-1 0,-1 1 0,0-1 0,-1 0 0,0 0 0,-1-1 0,1-14 0,-3 12 9,0 1 1,-3-28 0,-3 33 21,-5-1-34,-2 0 1,-20-17 0,14 20 14,2 4-27,-1 1-1,1 1 1,-1 1-1,-18 0 1,33 2-8,0 0 0,1 0 1,-1 0-1,0 0 0,0 1 0,1-1 0,-1 0 0,0 1 1,1 0-1,-3 0 0,-11 7 15,0 0 0,1 1 0,0 1 0,-20 18 0,19-8 73,-3 18-27,-16 50 0,29-60 48,3 21 30,1 1 1,10 72-1,2-70-93,-3-33 76,2-3-83,0-2 0,2 1 0,18 17 0,-28-30-35,-1-1 0,0 0-1,1 0 1,-1 0 0,1 0 0,-1 0 0,1 0 0,-1-1-1,1 1 1,2 0 0,4 3 23,4 1-9,1-1 0,-1 0-1,1-1 1,0 0 0,0-1 0,0 0-1,1-1 1,17-1 0,105-11 97,-109 5-73,40-16 4,-53 16-49,0-1-1,-1 0 1,19-13 0,-16 6-206,0 0 1,-1-1 0,0-1 0,-2 0-1,0-1 1,22-36 0,19-36-6878</inkml:trace>
  <inkml:trace contextRef="#ctx0" brushRef="#br0" timeOffset="1">1124 0 8344,'0'0'0,"-13"14"-16,-6 3-144,12-2 160,-3 5-416,5 5 416,-3-2-5336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5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6368,'26'50'105,"-20"-36"-14,2 0 0,0-1 0,0 0 0,1 0 0,1-1 0,19 19 0,-26-29 24,-1-1 22,-2 0-135,1-1 0,-1 0 0,0 0 0,0 0 0,0 1 0,1-1 0,-1 0 0,0 0 0,0 0 0,1 0 0,-1 0 0,0 0 0,0 1-1,1-1 1,-1 0 0,0 0 0,1 0 0,-1 0 0,0 0 0,0 0 0,1 0 0,-1 0 0,0 0 0,1 0 0,-1 0 0,0 0 0,0 0 0,1 0 0,-1 0 0,0-1 0,0 1-1,1 0 1,-1-14-846,0-3-3402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5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13 433 7448,'13'-20'1,"9"1"4,19-4-3,-13 14 6,0 2 1,54-9-1,69 1 231,-20 5 186,123-16 47,-197 21-64,260-15 156,-247 17-216,301-11 125,-296 11-219,295-15 84,-297 15-164,287-15 59,-291 14-105,-8 0-57,233-22 65,-185 10-96,3-9-32,-94 19-183,0-1 1,-1 0 0,0-1-1,0-1 1,-1-1 0,0-1-1,14-12 1,31-24-6799</inkml:trace>
  <inkml:trace contextRef="#ctx0" brushRef="#br0" timeOffset="1">0 516 11928,'152'-23'48,"119"-6"29,-203 23 71,318-35 85,-305 33 21,325-27 83,-328 30-170,306-19 53,-310 18-120,278-27 30,-286 27-76,262-8-1630,-156 10-6624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6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7176,'0'0'993,"14"-3"-694,41-8-201,-29 7 97,189 11 446,-137-1-331,80 4 394,-151-9-583,3 2 22,-5-3-30,3-3-6,-5 3 207,-6-2-248,-5-4-5,6 5-55,1 0-1,0 1 1,-1-1 0,1 0 0,-1 1-1,1 0 1,-1-1 0,1 1 0,-1 0-1,1 0 1,-1 0 0,0 0-1,1 0 1,-1 0 0,1 0 0,-1 0-1,1 0 1,-1 1 0,1-1 0,-1 1-1,-1 0 1,-26 16 41,29-16-45,-1-1 0,0 1 1,0 0-1,0 0 1,0 0-1,0 0 1,0 0-1,1 0 1,-1 1-1,0-1 1,1 0-1,-1 0 1,1 0-1,-1 1 1,1-1-1,-1 2 1,-1 5 3,-16 38 9,4 3-3,1 17-8,3 0 1,-1-6-3,-4-4-2,-3-5 0,-11 14-2,28-62 1,-1 0 0,0 0 0,0-1 0,0 1 0,0-1 0,-1 0 0,1 1-1,-1-1 1,1 0 0,-1 0 0,0-1 0,0 1 0,0 0 0,0-1 0,0 0 0,0 0 0,-5 1-1,6-1 1,-12 4-1,-1-1 1,1 0-1,-1-1 1,1-1-1,-24 1 1,-9-8 1,-27-9 0,54 10 0,1-1-1,15 1 2,4 2 0,-2 0 24,2 1-22,0 1-1,0-1 0,0 0 0,0 1 0,1-1 0,-1 1 1,0-1-1,0 0 0,1 1 0,-1-1 0,0 1 1,1-1-1,-1 1 0,1-1 0,-1 1 0,0-1 1,1 1-1,-1 0 0,1-1 0,-1 1 0,1 0 1,0-1-1,-1 1 0,1 0 0,-1 0 0,1-1 1,-1 1-1,1 0 0,0 0 0,-1 0 0,2 0 1,17-2 1,-18 2 1,23-1 39,1 1 0,32 3 0,-13 1 54,168-8 255,-136 1-274,85-22 6,-89 9-1556,2-3-5895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6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0 146 7800,'0'-1'5,"1"1"0,-1-1 1,0 0-1,1 1 0,-1-1 1,0 1-1,1-1 0,-1 0 1,1 1-1,-1-1 0,1 1 1,-1-1-1,1 1 0,-1-1 1,1 1-1,-1 0 0,1-1 1,0 1-1,-1 0 0,1-1 1,0 1-1,-1 0 0,1 0 1,0-1-1,-1 1 0,1 0 1,0 0-1,-1 0 0,1 0 1,0 0-1,0 0 0,-1 0 1,1 0-1,1 1 0,299 8 1815,-87-13-881,-180 4-612,43-8 151,77-16 0,-135 19-441,-9 3-3,0-1 0,-1 0 0,14-6 0,5-5-701,40-25-1,-17 7-6638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7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8696,'0'0'184,"0"3"-104,0 71 529,8 102-178,6-75-117,-13-96-219,-1 2 21,0-6-110,0-1-1,0 1 1,0-1 0,0 0 0,0 1-1,0-1 1,1 1 0,-1-1 0,0 1-1,0-1 1,0 0 0,1 1 0,-1-1-1,0 0 1,1 1 0,-1-1 0,0 0-1,1 1 1,-1-1 0,0 0 0,1 0-1,-1 1 1,0-1 0,1 0-1,-1 0 1,1 0 0,-1 0 0,1 0-1,-1 1 1,0-1 0,1 0 0,-1 0-1,1 0 1,1 0 2,-1 0 0,1 0 0,-1 0 0,1 0 0,-1-1 1,1 1-1,-1 0 0,0-1 0,1 1 0,-1-1 0,1 1 0,1-2 0,15-12 40,-1-1-1,0 0 1,0-2-1,20-27 1,-15 19-34,-13 15 15,0 1 0,1 1 0,0-1 0,21-11 0,-17 10-15,-3 3 14,0-1 1,0 1-1,1 1 0,17-7 1,-26 12-25,0 0 1,0 0-1,1 0 1,-1 1-1,0-1 1,0 1 0,0 0-1,0 0 1,1 0-1,-1 1 1,0-1-1,0 1 1,0-1-1,0 1 1,0 0-1,5 3 1,-4-3 0,5 5 15,12 16-2,25 36 0,-29-36-9,14 14-6,-26-31-5,0-1 1,1 1 0,0-1 0,0 0-1,0 0 1,0 0 0,1-1 0,0 0-1,-1-1 1,1 1 0,0-1 0,0 0-1,1-1 1,-1 0 0,13 0 0,-18-1-3,1 0 1,-1 0 0,1-1 0,-1 1-1,0-1 1,1 0 0,-1 0 0,0 0-1,0 0 1,0 0 0,0 0-1,0 0 1,0-1 0,2-1 0,22-25-6,-25 27 8,22-33 0,-19 27 2,-1 0 1,0-1 0,0 1 0,0-1 0,-1 0-1,-1 1 1,1-1 0,-1 0 0,0 0-1,-1 0 1,0-11 0,-1 12 16,1 0 0,-2-1 0,1 1 0,-1 0 1,0-1-1,0 1 0,-1 0 0,0 1 0,0-1 0,-1 0 0,1 1 0,-1 0 0,-1 0 0,0 0 1,1 0-1,-2 1 0,1-1 0,-10-6 0,-23-25 238,36 34-189,-8-9-1435,1-2-5872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7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480 1 8880,'-17'0'34,"-1"2"0,1 0 0,0 1 0,1 1 1,-1 0-1,1 1 0,-27 13 0,-25 10 62,-40 21 7,97-43-64,-1 0 1,1 0 0,0 1-1,0 1 1,1 0 0,-16 16-1,18-16-15,6-6-4,-1 0 1,1 0-1,0 0 0,0 0 0,0 0 0,0 1 1,0-1-1,1 1 0,-1 0 0,1-1 1,0 1-1,-2 4 0,-1 3 17,2-4-6,0 0-1,-1 0 1,2 1 0,-1-1-1,1 0 1,0 0 0,0 1-1,1-1 1,0 1 0,0-1-1,1 8 1,-1-14-26,1 1 1,-1-1-1,0 0 1,0 1-1,1-1 0,-1 1 1,1-1-1,-1 0 0,0 0 1,1 1-1,-1-1 1,1 0-1,-1 0 0,1 1 1,-1-1-1,1 0 0,-1 0 1,1 0-1,-1 0 1,1 0-1,-1 0 0,1 0 1,-1 0-1,1 0 1,-1 0-1,1 0 0,-1 0 1,1 0-1,-1 0 0,1 0 1,0-1-1,-1 1 3,7-3 9,-1 0 1,1 0-1,-1 0 1,0-1-1,0 0 1,5-5-1,-3 3-18,5-3 8,22-18 5,-1-3 0,2-3-9,-2 0-3,-1-1 0,-4 6 0,-9 11 0,-3 8 0,-1 7 1,-14 2 0,1 0 0,-1 0 0,1 0 0,-1 0 0,0 1 0,1-1 1,-1 1-1,0 0 0,1 0 0,-1 0 0,0 0 0,0 0 0,0 0 0,0 1 0,0-1 0,0 1 0,2 1 0,1 2 3,-2 1 0,1-1 0,0 0 0,-1 1 0,0 0 0,3 8 0,-4-7-92,1 0 1,0-1-1,1 1 1,-1-1 0,1 0-1,1 0 1,-1 0-1,1-1 1,0 1-1,0-1 1,0 0 0,1-1-1,9 7 1,7 0-6233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8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8160,'1'0'0,"5"0"2,1 0 1,0 0 0,-1 0-1,1 0 1,0 1-1,8 2 1,5 3 12,0-1 37,1 2-1,-1 0 1,35 18 0,-46-19-36,-6-5-4,-1 0 0,1 1 0,-1-1 0,0 1 0,1 0 0,-1 0 0,0 0 0,0 0 0,0 0 0,0 1 0,1 2 0,3 2 40,-1 1 1,0 0 0,6 13-1,-10-17-21,1 0-1,-1 0 0,0-1 1,0 1-1,0 0 0,0 1 1,-1-1-1,1 0 0,-1 0 0,0 0 1,-1 0-1,1 0 0,-1 0 1,0 4-1,-1-1 10,0 1 4,-1 0 1,1 0 0,-1 0-1,-1-1 1,0 1 0,0-1-1,0 0 1,-7 8-1,-7-20-24,15 2-19,1 0-1,0 0 0,-1 0 0,1 0 0,1 0 0,-1-1 1,-2-3-1,1-3 0,0 0-1,0 0 1,1 0 0,0 0 0,1-1 0,0-11-1,3 7-4,4-4 2,0 0 0,1 0-1,1 1 1,18-29 0,4 11 2,-21 26 6,1 1 0,1 0 0,17-13 0,-23 19-1,-1 0 0,1 1 0,0-1-1,1 1 1,-1 0 0,0 0 0,0 1 0,1-1 0,-1 1 0,12 0-1,-8 3 71,-1 3-37,0 0-1,-1 0 1,0 1 0,0-1 0,-1 2 0,1-1 0,-1 1 0,-1 0 0,1 0 0,-1 0-1,-1 1 1,1 0 0,-1 0 0,0 0 0,-1 1 0,0-1 0,2 10 0,-1-6 1,31 119 482,-33-119-494,1 34 110,-3-35-145,-1-3-170,0 0 1,1 0-1,1 0 1,-1 0-1,3 8 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8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9864,'1'14'-36,"1"0"1,0 0-1,1-1 1,0 1-1,6 13 1,-4-12 34,5 21 15,5 42-1,-2-3 166,42 150 443,-32-150-212,-18-60-298,-1-6-31,-2-1-1,1 1 1,-1 0-1,0 0 1,-1 0-1,0 0 1,-1 0-1,0 0 1,0 0 0,0 0-1,-2 0 1,1 0-1,-4 12 1,2-16 0,-3 4-1478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454 131 8160,'-1'-6'-1,"-1"0"1,0 0 0,0 0-1,0 0 1,-1 1 0,0-1-1,0 1 1,0 0-1,-1 0 1,1 0 0,-1 0-1,0 0 1,-1 1 0,1 0-1,-1 0 1,0 0-1,-7-4 1,8 6 0,0 0 0,-1 0 0,1 0-1,0 0 1,-1 1 0,-9-2 0,6 3 0,0 0 0,0 0 1,1 1-1,-1 0 1,0 1-1,0 0 0,0 0 1,1 0-1,-1 1 0,-6 4 1,3-2 6,1 0-1,0 1 1,0 1 0,1 0 0,-1 0 0,2 1 0,-1 0-1,-7 9 1,8-8 8,0-1 45,-10 10 52,0 2-1,2 0 0,-24 36 0,-4 16 169,42-68-242,1 0 0,-1-1 0,1 1 0,0 0 0,0 0 0,1 0 0,-1 0 0,1 0 0,-1 0 0,1 0 0,1 6 0,-1-3 7,1-3-19,-1-1 0,1 0 0,0 0-1,0 0 1,0 0 0,0 0 0,1 0-1,-1-1 1,1 1 0,-1 0 0,1-1-1,0 1 1,0-1 0,0 1 0,0-1-1,4 2 1,-4-1 2,8 3 133,9-2-86,0-1-1,23 2 1,-21-6 52,98-25 49,-94 16-56,27-16-2,-2-2 1,49-35 0,-81 49-104,-7 7 9,-2-1-1,1-1 0,8-9 0,34-37 78,-47 49-34,4 0 11,-9 6-76,0 0-1,0 0 0,1 0 1,-1 0-1,0 0 0,0 0 1,0-1-1,0 1 0,0 0 1,0 0-1,0 0 0,0 0 1,1 0-1,-1 0 0,0 0 1,0 0-1,0 0 0,0 0 1,0 0-1,0 0 0,0 0 1,1 0-1,-1 0 0,0 0 1,0 0-1,0 0 0,0 0 1,0 0-1,0 0 0,0 0 1,1 0-1,-1 1 0,0-1 1,0 0-1,0 0 0,0 0 1,0 0-1,0 0 0,0 0 1,0 0-1,0 0 0,1 0 1,-1 0-1,0 1 0,0-1 1,0 0-1,0 0 0,0 0 1,0 0-1,0 0 0,0 0 1,0 0-1,0 1 0,0-1 1,0 0-1,4 6 12,0 0 0,-1 0 0,1 0 0,-1 0 0,3 9 0,7 18 28,-6-17-28,9 21 22,29 52 1,-37-75-33,-5-9-2,0 0 1,0-1-1,0 1 0,1-1 1,0 1-1,9 6 1,23 23 10,-29-28-11,1 1 0,0-1 0,12 6 0,-14-9 0,-1 0-1,1-1 1,0 0 0,0-1 0,-1 1 0,10 0-1,-5-1 1,0-1 0,1 1-1,14-3 1,-12 0 1,0 0 0,17-6-1,-18 4 0,-1-1-1,17-7 1,-22 8-1,1 0 0,-1 0 0,0 0 0,10-11 0,-11 9 0,0 0 0,0 0 0,-1 0 1,6-11-1,11-34 5,-5-10-2,-4 11 8,32-82-1,-40 122-9,23-38 8,-25 44-9,20-29 12,-20 31-11,-1-1 1,2 1 0,-1 0 0,0-1 0,0 1 0,1 0 0,-1 1 0,1-1 0,-1 0 0,1 1 0,0-1 0,3 0 0,22-1 2,-15 7 3,25 15-1,-30-13-5,1 1 0,-1 0-1,11 13 1,24 36 4,-8 7-3,-22-34-4,-1 0 0,15 59 0,7 29 0,-21-74 5,-11-36-1,2 1-1,-2-5 1,0 0-1,0-1 0,0 1 0,0 0 1,1-1-1,-1 0 0,1 0 1,-1 1-1,1-2 0,0 1 0,-1 0 1,1 0-1,0-1 0,0 0 0,1 1 1,-1-1-1,0 0 0,0-1 1,0 1-1,1 0 0,-1-1 0,5 0 1,0 1 2,6 1 8,-1 0 1,0-1-1,0-1 1,1 0 0,-1-1-1,17-3 1,-15 2-4,7-3 39,86-38 24,-88 31-25,-11 6-30,3-3-6,-1 1 1,-1-2-1,1 1 0,-2-1 0,1-1 0,15-22 1,2-16 37,29-67 0,-35 57-19,-6 12-4,-15 44 10,3 10-18,1 3-15,-1 0 0,0 1 0,-1-1 0,2 16 0,4 24 15,36 134 55,1-54 25,-42-117-1581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8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0 557 8344,'1'3'33,"0"-2"-23,5 6 8,14-10 58,76-11 32,111-10 800,69-22 429,-194 23-1203,-49 12 147,160-67-1308,-84 31-5819</inkml:trace>
  <inkml:trace contextRef="#ctx0" brushRef="#br0" timeOffset="1">2026 1 9056,'-3'60'105,"-10"62"-1,3-44 33,-4 91 558,13-151-642,-3 184 677,15-94-170,-17-94-1820,1 0-5560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9.3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8880,'5'0'65,"74"-7"110,46-2-27,147-8 648,55 13 50,-287 2-812,46 0 271,72 6 32,-150-4-275,0 1 0,1-1 0,-1 2 1,0-1-1,14 5 0,-5-1-8,28 9 11,-42-13-48,1 0-1,0 1 1,-1 0-1,1 0 1,-1 0-1,1 0 1,-1 1-1,0-1 0,0 1 1,0 0-1,0 0 1,-1 0-1,1 0 1,2 6-1,-2-5-1,1 6 45,-5 5-41,-1 0 0,0 1 1,-1-2-1,-1 1 0,0 0 1,-1-1-1,-7 16 1,10-25-21,0-1 5,0 0 0,1 0 1,-1 0-1,1 0 0,0 0 0,0 5 0,0 0 1,-2 26 0,6-9 0,6-10-3,6-6-2,8-6 1,-15-4-1,1-1 0,-1 0 0,0-1 0,0 0-1,0 0 1,0-1 0,0 0 0,0-1 0,-1 1 0,1-1 0,8-7 0,22-20 0,-33 26 0,1-1 0,-1 0 0,7-11 0,-10 13 0,1 0 0,-2 0 0,1 0 0,0-1 0,-1 1 0,1-5 0,-1-1 1,0 0 0,-1-1 0,0 1 1,-1 0-1,0 0 0,0 0 0,-1 0 1,-1 0-1,0 0 0,0 0 0,-1 1 1,0 0-1,0-1 0,-1 1 0,-6-8 1,-2 4 19,-63-36 19,73 47-32,-1 0 0,1 1 0,0-1 0,-1 1 1,1 0-1,-1 0 0,1 0 0,-1 0 0,-6 0 0,-3 0 4,-46-9-1432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39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518 23 7264,'0'0'80,"-7"-1"-14,-72-15 270,64 13-309,10 2 2,-1 1 0,0-1 0,0 1 1,0 0-1,0 0 0,-12 3 0,-15 3 86,-50 16-1,60-11 0,-85 70 36,89-62-75,-59 77 36,77-95-103,-1 0 0,1 1 0,0-1 0,0 1 0,0 0 0,0-1 0,1 1 0,-1 0 0,-1 3 0,0 8 10,-1 0 1,1 0-1,1 1 1,0-1-1,3 25 0,4-15 56,58 113 27,-46-108-34,90 101 23,-84-109-36,12 4-22,51 25 1,-84-48-32,0 0 0,-1 0 0,1 0-1,0 0 1,0 0 0,0-1 0,4 1 0,28 2-360,-1-2 0,67-7 1,-1-7-5062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0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1 6192,'-34'31'49,"-16"9"27,24-21-27,1 1 0,-30 33 0,34-30 9,-25 37 0,39-49-37,0 0 0,0 1-1,1 0 1,1 0 0,0 1-1,-6 20 1,10-30-7,1-1 0,-1 1-1,1 0 1,-1-1 0,1 1 0,0-1-1,0 1 1,0-1 0,0 1-1,1 0 1,-1-1 0,1 1 0,1 2-1,0 4 15,7 20 11,-2-20 42,9 1-39,0 0 0,24 9-1,-21-13 73,1-3-74,0-1 0,-1-2 1,32-1-1,-29-5 87,4-5-84,0-2 1,-1 0-1,-1-1 1,30-24-1,-21 2-35,-24 26-5,-1-2-1,-1 1 1,0-1-1,-1 0 1,0 0-1,-1-1 1,0 0-1,-1 1 1,3-19-1,-7 30 1,0-1-1,0 0 0,0 1 0,0-1 0,0 0 0,-1 1 0,1-1 0,0 0 0,-1 1 1,0-1-1,1 0 0,-1 1 0,0-1 0,0 1 0,0-1 0,0 1 0,0 0 0,0-1 1,0 1-1,0 0 0,-1 0 0,1 0 0,0 0 0,-1 0 0,1 0 0,-3-1 0,0 0 7,0 0-1,0 1 1,0-1-1,-1 1 1,1 0-1,0 0 1,-1 1-1,-8-1 1,6 0-60,2 1-23,1 0 1,-1 1-1,1-1 0,-1 1 1,1 0-1,0 0 1,0 0-1,-1 0 1,-7 4-1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0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7264,'0'33'206,"1"1"0,8 47 0,7 10 483,-14-74-617,0 0 0,2 0-1,0-1 1,0 1 0,2-1 0,0 0-1,1 0 1,15 25 0,-14-27-45,-5-8-1,1-1 0,0 1 0,0-1-1,0 0 1,1 0 0,7 6 0,9 8 79,27 17-1,-47-35-94,0 0-1,0-1 1,0 1-1,0-1 1,0 1 0,0-1-1,0 0 1,0 1-1,0-1 1,0 0-1,0 0 1,0 0-1,1 1 1,30 0 82,32-2 1,-43-5 34,-15 4-98,2-1-18,0 0 1,-1-1-1,1 1 0,-1-2 1,0 1-1,0-1 0,0 0 0,-1 0 1,0-1-1,0 0 0,0 0 0,5-8 1,15-24 8,-7-3-15,-6 1 0,-1-8-3,-3 2-2,-4 13 0,-4 25 0,-3-19 1,0 30 4,-2 1-3,3-3-2,0 1 1,0-1-1,0 1 1,0-1-1,0 1 1,0-1-1,1 1 1,-1 0-1,1-1 1,-1 1 0,1 0-1,-1 0 1,1-1-1,0 3 1,-3 16 5,1 1 0,1-1 1,2 36-1,19 80 26,-16-110-21,19 84 26,-4-55-1232,-9-34-4931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0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7896,'11'1'89,"-1"1"1,1 1-1,-1 0 1,0 0 0,0 1-1,0 0 1,0 1-1,17 11 1,-16-10-22,11 7 64,0 1-1,33 27 0,-46-33-98,2 2 36,0-1-1,-1 2 0,0-1 1,-1 1-1,14 23 1,-14-22-29,2 10 161,-9-17-159,4 9 6,-1 0 0,0 0-1,-2 1 1,1-1 0,-2 1 0,0 0-1,-1 0 1,0 20 0,-1-23 27,0 1-35,0-1-1,-1 1 1,0-1-1,-1 1 1,-1-1 0,0 0-1,-7 19 1,6-19 34,1-4-34,0-1-1,0 1 1,-1-1-1,0 1 1,0-1 0,-1 0-1,-5 6 1,9-13-36,1 1 0,-1-1 1,1 0-1,-1 1 0,1-1 1,-1 0-1,1 1 0,-1-1 1,1 0-1,-1 0 0,0 1 1,1-1-1,-1 0 0,0 0 1,1 0-1,-1 0 0,1 0 1,-1 0-1,0 0 0,1 0 1,-1 0-1,0 0 0,1-1 1,-1 1-1,1 0 0,-1 0 1,0 0-1,1-1 1,-1 1-1,1 0 0,-1-1 1,1 1-1,-1-1 0,-12-9 5,11 8-7,0 0 1,1 0-1,-1 0 1,1 0-1,-1 0 1,1 0-1,0-1 1,0 1-1,0 0 1,0-1-1,0 1 1,0-1-1,0-2 1,-1-6 2,-10-48 0,9-10 0,3 56-4,0-1-1,5-20 1,-1 18-2,1 0 1,1 1 0,1-1 0,16-27-1,-22 41 1,2-4-1,0 0 0,1 0 1,0 0-1,0 0 0,1 0 0,9-8 0,-1 0 1,-2 2-1,-5 5-1,1 1 0,-1 0 1,15-11-1,-7 7-3,0 1 1,1 0 0,0 1-1,0 1 1,1 0-1,18-5 1,-28 10 4,0 1 0,0 1 0,0-1 0,9 1 0,-8 2 1,-1-1 0,1 1 0,-1 0 0,1 0 0,-1 1 0,1 0 0,-1 0 0,8 6 0,-9-5 2,0 0 0,1 1-1,-1-1 1,-1 1 0,1 0-1,-1 1 1,0-1 0,0 1-1,0 0 1,-1 0-1,4 8 1,-3-6 3,2 10 34,1 17 29,-2 1 1,1 60 0,-6-73-58,1 35 96,-3 76 189,2-131-242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1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8968,'0'8'13,"1"-1"0,0 1 0,1-1 1,0 0-1,0 0 0,4 9 0,24 50 179,-20-46-98,13 36 0,-7 10-28,-12-37 108,4 130 74,-12-43 152,2-5-152,0-57 24,8 93 1,-3-132-245,-1-3 34,1 0 0,7 22 1,12 36 114,17 56 172,-38-125-370,0 0-1,0 0 1,0 1-1,0-1 1,0 0-1,0 0 1,1 0-1,-1 0 1,0 0-1,1 0 1,-1 0-1,0-1 1,1 1-1,-1 0 1,1-1-1,-1 1 0,1-1 1,0 0-1,-1 1 1,1-1-1,-1 0 1,1 0-1,0 0 1,-1 0-1,1 0 1,2-1-1,-1 1-651,22 0-6447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1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1 274 8608,'0'2'2,"0"0"0,1 0 0,0 0 0,-1 0 0,1 0 0,0 0 0,0 0 0,0 0 0,0-1 0,0 1 0,0 0 0,1-1 0,-1 1 0,0-1 0,1 1 0,-1-1 0,1 0 0,0 0 0,-1 1 0,1-1 1,0 0-1,0-1 0,0 1 0,0 0 0,4 1 0,-2-1 2,12 3 43,117 6 43,-98-11 85,161-18 82,-155 11-42,169-53 96,-167 43-70,203-117-1154,-112 49-5127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2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44 6368,'0'0'521,"-7"1"-26,7-1-482,0 0 0,0 0 0,0 0 1,0 0-1,0 0 0,0 0 1,-1 0-1,1 0 0,0 0 0,0 0 1,0 0-1,0 0 0,0 0 1,0 1-1,0-1 0,0 0 1,0 0-1,-1 0 0,1 0 0,0 0 1,0 0-1,0 0 0,0 0 1,0 0-1,0 0 0,0 0 1,0 0-1,0 0 0,-1 0 0,1-1 1,0 1-1,0 0 0,0 0 1,0 0-1,0 0 0,0 0 1,0 0-1,0 0 0,0 0 0,0 0 1,-1 0-1,1 0 0,0 0 1,0 0-1,0 0 0,0-1 1,0 1-1,0 0 0,0 0 0,0 0 1,0 0-1,0 0 0,0 0 1,0 0-1,0 0 0,0 0 0,0-1 1,0 1-1,0 0 0,0 0 1,0 0-1,0 0 0,0 0 1,0 0-1,0 0 0,0 0 0,0-1 1,35-30 1007,-27 27-793,15 1-74,33 0 0,-46 3-121,0 1 1,1 0-1,-1 1 1,0 0-1,0 0 1,0 1-1,0 1 0,-1 0 1,12 6-1,-12-6-10,9 7 111,15 16-13,-1 0 1,40 47 0,-45-35-90,-21-23 36,-4-5-50,0 0 1,0 0-1,-1 0 1,-1 0-1,0 0 1,-1 0-1,0 1 1,0-1-1,-2 0 0,1 0 1,-6 15-1,7-24-14,0-1 0,1 1-1,-1 0 1,0-1 0,0 1 0,0-1-1,0 1 1,-1-1 0,1 1 0,0-1-1,0 0 1,-1 0 0,1 0-1,-1 1 1,1-1 0,-1-1 0,0 1-1,1 0 1,-1 0 0,0-1-1,0 1 1,1 0 0,-1-1 0,0 0-1,0 1 1,0-1 0,0 0 0,1 0-1,-1 0 1,0 0 0,0-1-1,0 1 1,-2-1 0,-1 0 0,0-1 1,0 0 0,0 0 0,1 0-1,-1-1 1,1 1 0,0-1-1,-1 0 1,-5-5 0,4-1 3,-1 1 0,1-1 0,0 0 0,1 0 0,0 0 0,0-1 0,-3-10 0,7 16-4,1 1-1,-1-1 1,0 0 0,1 1 0,0-1 0,0 0 0,0 1 0,1-1 0,-1 0 0,1 1 0,0-1 0,0 0 0,0 1-1,0-1 1,0 1 0,3-4 0,3-6 3,0 1 0,13-16 0,-14 19-6,1-1 4,1 0 1,0 1-1,0 0 1,1 0 0,1 1-1,-1 0 1,11-7 0,-10 8-2,1 0 6,0 0 0,0 0-1,1 1 1,0 1 0,16-6 0,-12 5-1,2 1 38,0 5-28,0 1 0,-1 0 1,32 7-1,-29 0 88,-8-3-56,-2 0-28,-1 0-1,0 0 1,0 1 0,-1 0 0,1 0-1,-1 1 1,0 0 0,9 11 0,6 12 90,-1 1 0,32 59 1,-46-75-98,-6-11-5,1 0 0,-1 1-1,-1-1 1,1 1 0,0-1 0,-1 1-1,0 0 1,0-1 0,0 6 0,1 15 47,-1 47 1,-1-68-49,0-1-1,-1 0 1,1 0 0,-1 0 0,1 0-1,-1 0 1,0 0 0,0 0 0,0 0-1,0 0 1,-4 4 0,0 2 6,2 0-89,2-7-7,0-1-1,0 1 1,0 0-1,0 0 1,0 0-1,0-1 1,-1 1-1,1-1 1,0 1-1,-1-1 1,0 1-1,1-1 1,-1 0-1,0 0 1,1 0-1,-4 2 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2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9504,'6'5'7,"0"1"0,-1-1 0,0 1 1,0 0-1,7 12 0,4 3 62,-15-19-61,12 13 54,-1 1 0,0 0 1,10 19-1,74 157 569,-89-177-524,1 0 1,1-1 0,13 18-1,-20-31-99,-1 0-1,0 0 1,0 0-1,0 0 1,1-1-1,-1 1 1,1 0-1,-1-1 1,0 1-1,1-1 1,-1 1-1,1-1 1,-1 0-1,1 0 1,-1 0-1,1 0 1,-1 0-1,1 0 1,-1 0-1,1 0 1,-1 0-1,1-1 1,-1 1-1,1 0 1,-1-1-1,0 0 1,1 1-1,-1-1 1,0 0-1,1 0 1,0-1-1,5-2 0,0-1 0,0 1 0,9-11-1,-14 13-5,7-6 3,1-1 0,-1 0-1,-1 0 1,0-1 0,0-1-1,-1 1 1,8-15 0,-3-1-47,16-52 1,-19 48-9,-8 28 11,-5 27-39,2-21 77,1 0 0,0 0 1,1 0-1,-1 0 0,1 1 0,0-1 1,0 0-1,0 4 0,1 16-1,2-1 0,0 0 0,1 0 0,1-1-1,12 31 1,-15-50 3,0 1-1,0-1 1,0 0-1,0 0 1,1 0-1,0 0 1,-1-1-1,1 1 1,0-1 0,0 1-1,0-1 1,1 0-1,4 2 1,-3-1-2,-1-1-23,0-1 0,0 1 1,0 0-1,0-1 0,0 0 0,1 0 0,-1 0 0,0 0 0,8-1 0,1 1-1019,17 3-5389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9416,'0'0'0,"0"27"8,2-3 0,7 3-8,12 10-248,22 26 248,-2-1-6408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3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8608,'3'1'39,"-1"0"-1,1 0 1,-1 0 0,0 0 0,1 1 0,-1-1 0,0 1 0,0-1-1,0 1 1,0 0 0,3 4 0,19 30 371,-9-12-69,-3-7-197,7 10 208,-1 2 1,17 37-1,-28-50-295,-4-10-7,-1 0 0,1 0 0,-1 0 0,-1 0 0,1 1 0,0 9 0,-2-16-47,5 33 195,-1-1 0,-1 1 0,-2-1-1,-3 43 1,1-70-151,0 3 3,1 0 0,0-1 0,0 1 0,1 0 0,2 10 0,-3-16-14,0-6-16,2-19-65,0 0 1,2 1 0,0-1 0,13-36-1,-12 44 31,14-30-105,-13 32 94,4-9-43,2-1 0,0 1 1,17-22-1,-28 42 66,0 1-1,0 0 1,0 0-1,0 0 1,0 0 0,1 0-1,-1 0 1,0 1 0,1-1-1,-1 0 1,1 1-1,-1-1 1,0 1 0,1-1-1,0 1 1,-1-1 0,1 1-1,-1 0 1,1 0-1,-1 0 1,1 0 0,-1 0-1,1 0 1,-1 1 0,1-1-1,-1 0 1,1 1-1,-1-1 1,1 1 0,-1 0-1,1-1 1,-1 1-1,0 0 1,1 0 0,-1 0-1,2 2 1,15 24 1,-14-18 2,-1 0-1,0 0 1,0 0 0,-1 0 0,0 0 0,-1 0 0,1 17 0,-3-2 5,-3 30-1,4-53-5,-2 10 6,1 0-1,1-1 0,0 1 1,1 11-1,2 53 28,-3-65-30,15-36 4,1-9-7,5-2 0,1 6 0,5-6 0,9-6 0,-2 2 0,-7 12 0,-24 26 1,1 0 0,-1 0 0,0 0 0,1 1 1,-1-1-1,1 1 0,0 0 0,0 0 1,0 0-1,0 1 0,0 0 0,0-1 0,1 1 1,-1 1-1,0-1 0,0 1 0,1-1 0,-1 1 1,1 0-1,-1 1 0,0-1 0,0 1 0,6 1 1,-3 1 5,0 0 0,0 0 0,-1 1 0,1 0 0,-1 0 0,0 0 1,0 1-1,0 0 0,0 0 0,-1 1 0,8 9 0,-7-7 0,0 1-1,-1 0 0,0 0 0,0 0 0,-1 1 1,0-1-1,-1 1 0,0 0 0,-1 0 1,0 0-1,1 14 0,-2-9-1470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3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0 8696,'-15'45'49,"9"-25"-15,2-9-15,0 0-1,1 1 1,1 0-1,-2 21 1,-1 99 87,15 41 279,-7-137-346,1 2 136,0-9-79,1 17 67,21 82 1,-19-102-43,2 0 0,0-1 1,1 0-1,19 31 0,-24-51-46,5 4 6,-6-4-50,5 2-12,-6-8-19,0 1 0,0-1 0,0 0 0,0 0 0,-1 0 0,1 0 0,0 0 0,0-1 0,-1 1 1,5-4-1,1 0-5,158-80-38,-158 81 40,0 1-1,0 0 1,0 0-1,0 1 1,0 0 0,0 0-1,1 1 1,10 0 0,-15 1 1,0 0 0,0 1 1,0-1-1,0 1 0,0 0 0,0 0 1,0 1-1,-1-1 0,1 1 0,-1 0 1,1 0-1,-1 0 0,1 0 0,-1 1 1,0-1-1,0 1 0,5 6 0,-4-5 0,0 0 0,0 0 0,-1 0 1,1 1-1,-1-1 0,1 1 0,-1 0 1,-1 0-1,1 0 0,-1 1 0,0-1 1,0 1-1,-1-1 0,3 11 0,-3-11-1,-1-2-1,1 0-1,0-1 1,-1 1-1,0 0 1,0 0-1,0 0 1,0-1-1,0 1 1,0 0-1,-1 0 1,1-1-1,-2 6 1,-2 4-5,3 2 3,0-10 0,1 1 1,-1-1-1,0 0 0,0 0 1,0 1-1,-1-1 1,0 0-1,0 0 0,-3 5 1,-40 61-65,33-59 4,-1-4 43,-1-1 0,0 0 0,-20 5 0,17-10-36,-2-3 30,1-2-1,-27-7 1,33 3-84,6 4-49,1-2 0,0 1 0,0-1 0,0 0 0,1 0 0,0 0 0,-4-9 0,-9-19-5638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4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7896,'17'76'16,"-5"-15"-3,1 20-10,-3-37 7,15 45 1,-16-69 96,49 60 58,-44-67 23,15 4 10,0 0 1,1-2-1,63 21 0,-90-35-172,0 0 0,0 0 0,0-1 0,0 1 0,0-1 0,0 0 0,1 0 0,-1 0 0,0 0 0,0-1 0,0 1 0,0-1 0,0 0 0,5-1 0,5-3 52,-10 3-36,-1-1-16,-1 1-24,0 1 0,0-1 0,-1 1-1,1-1 1,0 0 0,0 1-1,-1-1 1,1 0 0,-1 0 0,0 0-1,1 1 1,-1-1 0,0 0-1,0 0 1,0 0 0,0 1 0,0-1-1,-1 0 1,1 0 0,-1 0 0,1 1-1,-1-1 1,1 0 0,-1 1-1,0-1 1,0 0 0,0 1 0,0-1-1,0 1 1,-2-3 0,-4-1 0,-1 0 0,0 0 0,0 1 0,-14-6 0,6 6 12,-82 4 6,88 1-15,0 1 0,-1 0 1,1 0-1,0 2 0,0-1 1,0 1-1,1 0 0,-1 1 0,-9 7 1,9-7-2,-7 8 24,-54 63 17,62-60-10,5-1-24,1 0 0,1 0 0,0 0 0,1 26 0,5-19 29,2-5-29,1-1 0,1 0 0,0-1 0,13 17 1,-5-17 29,-11-12-31,5 5-2,1-1 1,0-1-1,0 0 1,1-1 0,0 0-1,0 0 1,0-1 0,0-1-1,17 3 1,109 5 48,-109-14-2,11-9-15,59-24 0,-96 35-33,0 0 0,0-1 0,0 0-1,0 1 1,0-1 0,3-4 0,25-23 30,37-46 1,-53 52 22,45-92 24,-57 109-71,0 0 0,0-1 0,0 1 0,-1-1 0,0 1 0,0-1 0,1-8 0,0-4 3,10-60 77,30-153 394,-29 166-259,-13 64-191,0-1 0,0 0 0,0 1 0,1-1 0,-1 1 0,1 0 0,-1-1 0,1 1 0,0 0 0,0 0 0,0 0 0,3-2 0,-1 0 15,4 1 195,11 1-136,-1 1 0,20 2 0,-18 3 76,-15-3-143,5 2-14,0 0 0,0 0 1,-1 1-1,0 0 0,0 0 1,0 1-1,0 0 0,-1 1 0,0 0 1,11 11-1,-12-11 12,-1-1-25,0 1-1,0 0 1,0 0-1,-1 1 1,0 0-1,0 0 1,-1 0-1,0 0 1,0 1-1,3 8 1,-4-3-4,0 0 1,0 0-1,-2 0 1,1 0-1,-2 0 1,0 0-1,0 0 1,-4 18-1,-8 27 1,0-21-8,-6 10-3,15-41-2,2 0 0,-1-1 0,1 1-1,-1 0 1,1 9 0,1-10-1,0-1 1,1 1-1,-1 0 0,1 0 0,0-1 0,3 7 1,11 23-1,3-6 0,-14-25-1,1 0 1,0 1 0,-1-2 0,1 1 0,0 0 0,1-1 0,-1 0 0,0 0 0,8 1 0,-10-2-1,-2-1 1,1 1-1,-1-1 1,0 0-1,0 0 1,0 0-1,0 0 1,0 0-1,1 0 1,-1 0-1,0 0 1,0 0 0,0 0-1,2-1 1,24-6-411,0-2 0,-1 0 1,32-17-1,30-16-7762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4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751 603 4848,'-13'-6'21,"-22"-9"151,29 13-192,-23-8 408,0 1 0,-41-8 0,56 16-319,-44-1 317,-75 13 22,103-5-208,-127 44 74,128-35-100,1 3-96,0 1 1,-26 25 0,53-42-65,-1-1 0,1 1 0,0-1 0,-1 1 0,1-1 1,0 1-1,0 0 0,0-1 0,-1 3 0,-3 8 18,0 1 0,1-1 0,1 1 0,0 0 0,-2 17 0,8-14 56,-1-11-77,1 1 1,0-1-1,1 0 0,-1 0 0,1-1 1,0 1-1,0-1 0,1 1 1,-1-2-1,7 5 0,-11-7-7,1-1-1,0 1 1,0-1 0,0 1 0,0-1-1,0 0 1,-1 1 0,1-1-1,0 0 1,0 0 0,0 0 0,0 1-1,0-1 1,0 0 0,0 0-1,0 0 1,1-1 0,29-1 25,0-2 0,43-12 1,-39 5 10,139-68 13,-144 60-25,8-12-7,45-48 1,-67 55-1,-2-6-8,-2-1 0,11-43 0,-20 43 27,-14-142 22,4 137 12,-48-117 34,42 131-7,2 9-63,0 1-1,0 0 1,-27-20 0,25 27 83,4 4-84,-1 1 0,1 1-1,-1 0 1,-15 4 0,25-5-28,-1 0 0,1 0 0,-1 0-1,0 1 1,1-1 0,-1 0 0,1 0 0,-1 1 0,1-1-1,-1 0 1,1 1 0,-1-1 0,1 1 0,-1-1 0,1 1 0,0-1-1,-1 1 1,0 0 0,-2 5 17,-1-1 0,1 1-1,0 1 1,1-1 0,-1 0 0,1 1-1,1 0 1,-3 12 0,6 0 101,6 6-70,2-1-1,17 34 1,-11-37 37,9 1-55,0 0 1,30 17-1,-30-28-5,6-2-440,1-3 1,50 5 0,-2-5-5875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5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24 121 7536,'0'-23'50,"-2"0"0,-7-30 0,8 46-30,0 2 194,1-3 52,0 6 45,2 8-39,0 0-229,3 24 233,4 107 22,-5-98-123,29 186 73,-24-175-81,38 222 62,-40-214-82,20 241 55,-24-241-68,-2 208 50,-3-218-63,-26 175 50,19-182-70,-43 122 43,37-127-7,5-24-116,3-5 1,6-6-20,0 0 0,-1 1 0,1-1 0,-1 0 0,1 0 0,-1 0 0,1 0-1,-1 0 1,1 0 0,-3 1 0,4-2-2,-1 0 1,1 0-1,0 0 0,0 0 0,0 0 0,0 0 1,0 0-1,-1 0 0,1 0 0,0 0 1,0 0-1,0 0 0,0 0 0,-1 0 0,1 0 1,0 0-1,0 0 0,0 0 0,0 0 1,-1 0-1,1 0 0,0 0 0,0 0 0,0 0 1,0 0-1,0 0 0,-1-1 0,1 1 1,0 0-1,0 0 0,0 0 0,0 0 0,0 0 1,0 0-1,0 0 0,0-1 0,-1 1 1,1 0-1,0 0 0,0 0 0,0 0 0,0 0 1,0-1-1,0 1 0,0 0 0,0 0 1,0 0-1,0 0 0,0-1 0,0 1 0,0 0 1,0 0-1,0 0 0,0 0 0,0-1 1,0 1-1,0 0 0,0 0 0,0 0 0,1 0 1,-5-19-142,1 1 1,1-1 0,0-30 0,1 24-659,-1-73-6081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5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0 497 10224,'83'-17'8,"-12"5"-2,32-2-3,109-30 1,-172 32-16,165-70-7,-164 62-27,151-106-1194,-98 55-4680</inkml:trace>
  <inkml:trace contextRef="#ctx0" brushRef="#br0" timeOffset="1">1652 1 8608,'-65'41'-304,"27"-18"-247,1 1 0,-39 34-1,41-21 428,25-21 119,6-3 6,0 0-1,1 0 1,1 0-1,-2 23 1,4-35 0,0 0 1,0 1-1,0-1 1,0 0-1,0 1 1,0-1 0,1 0-1,-1 1 1,0-1-1,1 0 1,-1 0-1,2 2 1,8 17 13,1-2 1,23 29-1,-17-32 100,99 56 56,-28-26 109,-63-35-260,-15-6 28,-1 0 0,0 0 0,14 9 0,50 34 164,-71-45-202,0-1 1,-1 0-1,0 1 1,1-1-1,-1 1 1,0-1-1,0 1 1,1 0-1,-2-1 1,1 1-1,0 0 1,0 0-1,0 0 1,-1 0 0,1 0-1,-1 0 1,1 0-1,-1 0 1,0 0-1,0 0 1,0 0-1,0 0 1,0 0-1,-1 0 1,1 0-1,0 0 1,-1 0-1,0-1 1,0 4-1,0-3 8,-5 9 109,-4 2-63,-1-2 1,0 1-1,-1-2 1,0 1-1,-25 15 0,-1-8-22,23-14 59,9-5-87,1 1 0,-1-1 0,0 0-1,1-1 1,-1 1 0,1-1 0,0 0 0,-1 0 0,-5-4 0,-3-3 6,1 0 1,-23-18-1,20 15-15,10 7-4,0 0 1,0 1-1,0-2 0,1 1 1,0-1-1,-6-8 1,-5-8-340,1-1 1,-24-47 0,8 4-4763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6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8696,'22'27'1,"3"7"4,0 8-2,-13-21 12,2 3 39,-1 1-1,13 32 1,25 99 157,-43-120-30,34 257 790,-31-196-527,20 114-707,-28-191-6730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6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8248,'3'3'0,"1"-1"0,0 1 0,0-1 0,0 0 0,0-1 0,0 1 0,1-1 0,-1 1 0,6 0 0,7 1 0,60 16 1,196 33 164,-185-34 113,-75-15-140,0-1 0,19 1 0,10 3 225,-36-5-301,0 1-1,0 0 1,0 0 0,0 1-1,0 0 1,0 0 0,-1 0-1,10 8 1,-8-4 11,0 0 1,-1 0-1,0 1 1,0 0-1,8 15 1,-8-14-30,1-1 0,0 0 0,1-1 0,0 1 0,0-2 0,0 1 0,1-1 0,0 0 0,0-1 0,13 6 0,-19-10-32,1 0 0,-1 0 0,1 0 0,-1-1 0,1 1 0,0-1 0,-1 0 0,1 0 0,-1 0 0,1-1 0,4 0 0,-2 0-3,-4 1-4,0 0 0,1-1 0,-1 1 0,0 0 0,1-1 0,-1 0-1,0 1 1,0-1 0,0 0 0,0 0 0,0 0 0,4-3 0,4-2 5,3 1-4,-9 3-3,0 1 0,0-1 0,0 0 0,-1-1 0,1 1 0,0 0 0,-1-1 0,5-4 0,27-24 22,4-10-18,-2-11-2,-26 35 21,1 0 1,0 0 0,24-23 0,-36 40-26,0 0 0,0 0 0,0 0 0,1 0 0,-1 0 0,0-1 0,0 1 0,0 0 0,0 0 0,0 0 0,1 0 0,-1 0 0,0 0 0,0 0 0,0 0 0,1 0 0,-1 0 0,0 0 0,0 0 0,0 0 1,0 0-1,1 0 0,-1 0 0,0 0 0,0 0 0,0 0 0,1 0 0,-1 0 0,0 0 0,0 0 0,0 0 0,0 0 0,1 0 0,-1 0 0,0 0 0,0 0 0,0 0 0,1 1 0,3 1 6,1 1 0,-1 0 1,1 0-1,-1 1 0,0-1 0,0 1 1,0 0-1,0 0 0,-1 0 0,0 1 0,0-1 1,0 1-1,0-1 0,3 10 0,3 6 13,11 40 0,-18-53-11,1 1-1,-2 0 1,1-1-1,-1 1 1,0 11-1,1 2 1,-1 1-4,6 27 14,10 20 5,-17-67-23,1-1 0,-1 1 0,1-1 0,-1 1 0,1-1 0,0 0 0,-1 1 0,1-1 0,0 0 0,0 1 0,0-1 0,0 0 0,0 0 0,0 0 0,1 0 0,1 2 0,3 1 2,-4-2-3,1 0 1,-1 0-1,1 0 1,0 0-1,0 0 1,0-1-1,0 1 1,3 0-1,6 1-60,1-1 0,-1 0 0,0-1 0,0-1 0,1 0-1,15-2 1,-2 1-892,55-1-5948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7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544 619 8248,'-10'-10'17,"-1"2"0,1 0-1,-16-9 1,20 14-1,0 0 0,-1 1 0,0-1-1,1 1 1,-1 1 0,0-1 0,0 1-1,-12 0 1,-12 0 121,0 2-1,0 1 1,-38 7 0,50-5-106,12-3 4,1 0 1,-1 1-1,0 0 0,1 1 0,-1-1 0,-11 7 0,-82 45 252,83-42-86,8-3-154,1 0 0,0 0 0,1 0 0,0 1-1,-9 16 1,12-9 127,4 0-96,1 0 0,4 31 0,-4-47-67,-1 0-1,0 0 0,0 0 0,1 0 1,-1 0-1,1 0 0,-1 0 0,1 0 1,-1 0-1,1 0 0,0 0 0,1 2 1,15 18 104,30 29 0,-38-41-79,1-1 0,0 0 0,0-1-1,0 0 1,1 0 0,15 6 0,-13-12 91,0-4-99,0-1 1,-1 0-1,1-1 0,-1-1 1,12-6-1,-1-4 67,96-81 38,-97 75-59,66-96 19,-75 91-65,45-151 15,-48 136-23,38-203 13,-2 67 47,-37 160-29,-5 20 39,1 14-48,-3-8-36,-1-1 0,0 0-1,0 0 1,-1 1 0,0-1 0,-1 9 0,-12 144 38,10-122-17,11 153 6,-1-157-25,21 43 4,-20-60-11,1-1 1,17 25-1,19 17 4,-3-15-2,-3-12 2,-2-13-2,-2-11 2,-6-8-3,-16-4-4,0-1 1,0 0 0,-1 0-1,0-2 1,21-15 0,-27 18-1,1 0 0,-1 0 0,-1 0 0,1-1 0,-1 0 0,0 0 0,0 0 1,0 0-1,-1-1 0,0 0 0,4-9 0,1-10 1,-6 5 1,-3 20 0,0 0 0,0 0 0,1 1 0,-1-1 1,0 0-1,0 0 0,-1 0 0,1 1 0,0-1 0,0 0 1,0 0-1,0 1 0,-1-1 0,1 0 0,0 0 1,-1 1-1,1-1 0,0 0 0,-1 1 0,0-2 0,-6 1 3,6 1-3,-2 0 1,1 0 0,-1 0 0,1 1 0,-1-1 0,1 1 0,-1-1 0,1 1 0,-1 0 0,1 0 0,-1 0 0,1 0 0,0 0 0,0 0 0,-4 3 0,-23 22 2,24-21-2,-44 43 19,9-5-17,7 3-3,30-40 0,0 0 0,0 1 0,0-1 0,1 1 0,-2 8 0,2-1-1,1 0 1,1 0 0,0 0 0,5 26-1,-5-35 0,1 0 0,0 0 0,0 0 0,1-1-1,-1 1 1,1-1 0,0 1 0,0-1 0,1 0 0,-1 1-1,1-1 1,0-1 0,7 8 0,-8-9 0,6 3-11,-1-4 9,0-1 1,0 0-1,0 0 1,0-1-1,0 1 1,0-2-1,0 1 1,0-1-1,0 0 1,-1 0-1,11-6 1,6-3-6,30-20 0,-53 31 9,15-9-11,0-1 0,21-18 0,-20 15 6,30-30-6,-32 25-29,-2-8 23,-1 0 1,10-33-1,-18 34-10,-4-15 7,-9-49 0,3 65-7,-8 0 14,0 0 0,-23-28 0,21 36-7,6 9 16,1 1 1,-1 0-1,-1 1 0,1 0 1,-1 0-1,-12-2 0,23 7 3,0 0-1,0-1 1,0 1-1,0 0 1,0 0-1,-1 0 1,1 0-1,0 0 1,0 0 0,0 0-1,0 1 1,0-1-1,-2 1 1,-39 16-7,35-13 7,0 1 0,1 0-1,-1 0 1,1 0 0,-9 11 0,7-5 0,0-1 0,0 1 0,-7 17 0,7-12 0,1 0 1,-7 24-1,8-17 2,2 0-1,1 1 1,1-1-1,1 30 1,4-26 6,38 113 8,-28-112-9,81 101 2,-92-126-8,1 0 0,-1 0 0,1-1 1,-1 0-1,1 1 0,6 2 0,32 19 8,63 26-1,-72-41 7,127 9 6,-130-21-26,-1-3 1,0-2 1,38-17-1,-46 11-41,3-12 9,38-52 0,-47 53-77,-5 9 53,-1 1 17,0-1 0,-2 0 0,1 0-1,-2 0 1,6-28 0,6-32-148,8-44-130,-25 94 188,0 23 126,-1 1-1,1-1 1,0 1 0,0-1-1,0 1 1,0-1-1,1 1 1,-1-1-1,1 1 1,-1-1 0,1 1-1,1-3 1,-1 3-5,-1 4 5,0 87 15,7 34 39,15 86 79,-12-126-43,-10-81-74,1 5-18,0-7 11,-1 0-1,0 0 1,0 0-1,0 0 1,0 1-1,0-1 1,0 0-1,1 0 1,-1 0-1,0 0 1,0 0-1,0 0 1,0 0-1,0 0 1,1 0 0,-1 0-1,0 0 1,0 0-1,0 0 1,0 0-1,0 0 1,1 0-1,-1 0 1,0 0-1,0 0 1,0 0-1,0 0 1,0 0-1,0-1 1,1 1-1,-1 0 1,0 0-1,0 0 1,0 0-1,0 0 1,0 0-1,0 0 1,0 0-1,0 0 1,1-1-1,-1 1 1,0 0-1,0 0 1,0 0-1,0 0 1,0 0-1,0-1 1,0 1-1,0 0 1,0 0-1,0 0 1,25-35 11,10-27-9,2-2 1,-5 14-3,4 2-2,12-7 0,-43 49 0,47-46 7,-48 48-6,-1 1 0,1 0 0,1 0 0,-1 0 1,0 0-1,1 1 0,-1 0 0,1 0 0,0 0 0,0 0 0,6-1 0,-10 3 1,1 0 1,-1 0-1,1 0 1,-1 1-1,1-1 1,-1 0-1,0 0 1,1 1-1,-1-1 1,1 1-1,-1-1 1,1 1-1,-1 0 1,0 0 0,2 1-1,4 2 4,4 0 0,-7-2 0,0 0 0,0 0 0,0 0 0,0 1 0,-1-1 1,1 1-1,3 3 0,25 24 49,-1 1-1,32 42 1,-50-53-47,-8-13 2,-1-1 0,1 0-1,0 1 1,0-2 0,12 11 0,-9-8 7,-1-1-11,0 0 0,0-1 0,0 0-1,1 0 1,0-1 0,0 0 0,0 0 0,1-1-1,-1 0 1,14 4 0,70 8 26,-71-18-24,38-18 4,-31 7-10,26-16 0,90-64 3,-122 75-10,8-11 2,31-41-1,-47 48-22,-2-10 4,16-65 0,-25 68-38,-3-36-13,-16-121 0,12 168 68,2 7-1,0 0 0,-1 1 0,-7-16 0,9 22 3,-2-3 0,0-1 0,0 1 0,-1 0-1,-7-12 1,11 19 3,-1 0 0,1 0 0,-1 0 0,1 0-1,0 0 1,-1-1 0,1 1 0,-1 0 0,1 0 0,-1 0-1,1 0 1,-1 0 0,1 1 0,-1-1 0,1 0 0,0 0-1,-1 0 1,1 0 0,-1 0 0,1 1 0,0-1-1,-1 0 1,1 0 0,-1 1 0,1-1 0,0 0 0,-1 0-1,1 1 1,0-1 0,0 0 0,-1 1 0,1-1 0,0 1-1,0-1 1,-1 1 0,0 0 0,-16 27 0,-5 22 0,-4 21 0,6 11 0,16-57 0,-1 35 0,4-35-1,1 0-1,1 0 1,1 0 0,2 0 0,11 45 0,25 100-3,-12-51-16,-20-87 19,8 41-22,-2 14 2,-13-81 1,-14-14-543,11 5-214,-13-10-5803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8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1 224 7896,'62'0'49,"62"-5"32,-74 3 97,10 0 24,78-14 0,-61 4 162,76-22 0,-137 29-322,3-1 126,31-17-1,-43 20-149,52-28 423,-54 28-380,0 0-1,1-1 0,-1 0 0,0 0 0,-1 0 0,1 0 0,-1-1 0,0 0 0,4-5 0,-7 8-39,0 1 0,-1-1-1,1 1 1,-1-1 0,1 1 0,-1-1-1,0 0 1,1 1 0,-1-1 0,0 1-1,0-1 1,0 0 0,0 1 0,0-1-1,-1 0 1,1 1 0,0-1 0,-1 1-1,1-1 1,-2-2 0,2 4-13,-1 0 1,1 0-1,-1-1 1,1 1-1,-1 0 0,1 0 1,-1 0-1,1-1 1,-1 1-1,1 0 0,-1 0 1,1 0-1,-1 0 1,1 0-1,-1 0 0,1 0 1,-1 0-1,1 0 1,-1 0-1,1 0 0,-1 0 1,1 1-1,-1-1 1,1 0-1,-1 0 0,1 0 1,-1 1-1,1-1 1,-1 0 0,-2 3 6,-1-1 0,1 0 0,-1 1 0,1 0 0,0 0 0,0 0-1,0 0 1,1 0 0,-1 1 0,1-1 0,0 1 0,-1 0 0,2-1-1,-1 1 1,-2 8 0,2-7-11,-1 3 9,0 0 0,1 1 1,0-1-1,0 1 1,1-1-1,-1 16 1,2-13-10,1 5 11,32 75 9,-28-80-22,0 1 1,0-1-1,1-1 0,8 12 1,2 2-2,41 66 1,4 5-2,-12-3 0,-14-14 0,-29-63 0,-1-1 0,3 19 0,-7-29 0,-1 0 0,1 0 0,-1 0 0,0 0 0,0 1 0,0-1 0,0 0 0,-2 5 0,1-7 0,1 0 0,-1-1 0,1 1 0,-1-1 0,0 1 0,0-1 0,0 1 0,0-1 0,0 1 0,0-1 0,0 0 0,-1 1 0,1-1 0,0 0 0,-1 0 0,-2 1 0,-1 1 0,-1-1 0,0 0 0,0 0 0,0 0 0,-8 1 0,-54 5 1,-15-5 4,62-3-4,1-1-1,-28-5 1,38 4 43,0-1-1,0 0 1,0 0 0,1-1 0,-1 0 0,1-1 0,-10-7 0,1-1-629,0-1 0,-19-19 0,-36-36-6435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462 438 7800,'-3'-1'-127,"-28"-3"9,-3 3 76,-13-2 14,-15 2 23,39 3 5,1 2 1,0 0 0,-30 10-1,32-6 14,-66 52 23,73-46 70,-30 55 58,40-56 23,2-1-120,2 1-1,-1-1 1,4 16 0,3-16 133,7 4-58,34 28-1,-29-34 52,18 3-58,48 9 0,-75-20-66,0 0-1,1 0 1,-1-1 0,19-1 0,-7-1-19,38 0 29,-38-2 120,0-4-107,0-1 1,23-12 0,-41 19-61,-1-1-1,0 0 1,0 0 0,1 0-1,-1-1 1,0 1 0,-1-1-1,1 0 1,0 0 0,1-3-1,7-6 22,2 1-22,-9 7-6,1-1-1,-1 1 1,0 0-1,0-1 1,-1 0-1,5-6 1,3-5 52,0-1-1,-2 0 1,1-1 0,-2 0 0,-1 0-1,8-28 1,-13 38 17,-3 13-80,0 0 1,1 0 0,0 1-1,0-1 1,0 0 0,1 0-1,1 5 1,0 3-7,9 96 75,-7-94-70,15 25-1,-10-27-12,0 1 1,11 11-1,-7-11 1,1 0-1,0-1 1,1-1-1,19 12 1,-16-16 5,34 2-1,-33-8-4,33-2-1,-36 0 1,0-2 0,19-4-1,-28 5 0,0-1-1,0-1 1,0 1-1,0-1 1,13-7-1,-15 6 1,-1 1-1,1-1 1,-1 0 0,1 0-1,-1-1 1,0 1 0,4-8-1,-3 4 1,0 0-1,-1 0 1,0 0-1,-1-1 1,3-9-1,-2 2 2,-1 0 0,3-30-1,-6-55 2,-9-10 2,-8 6-3,-4 9-2,-5 11 0,19 66 0,-19-33 0,-14-6 0,5 19 0,33 37 0,0 0 0,0 1 0,0-1 0,-1 0 0,1 1 0,0-1 0,-1 1 0,-2-2 0,4 3 0,0 0 0,0 0 0,0 0 0,0 0 0,1 0 0,-1 0 0,0 0 0,0 0 0,0 0 0,0 0 0,0 0 0,0 1 0,0-1 0,0 0 0,0 0 0,1 1 0,-1-1 0,0 1 0,-1 0 0,-1 1 0,0 1 0,0-1 0,0 1 0,0 0 0,1 0 0,-4 4 0,0 3-1,1 1 1,0 0 0,0 0 0,1 0 0,1 0 0,-4 17-1,7-28 1,-3 25-5,3 128 2,3-117-2,28 157 2,-22-157-3,-4-17 1,2 5 0,0-1-1,2 0 1,1 0-1,18 33 1,18 23-26,-44-75 26,1 0 1,0-1-1,0 1 0,0-1 1,0 0-1,0 0 0,1 0 0,-1 0 1,1-1-1,0 1 0,0-1 1,0 0-1,0 0 0,0 0 1,7 1-1,-4 0-3,11 1-38,6-4 28,1 0 0,0-2 0,-1-1 0,0 0 0,40-12 0,-48 10 15,-9 3 1,0-1 1,-1 1-1,1-1 1,-1-1-1,11-6 1,26-15-6,11-7 6,3 3 1,-2 6 0,-11 6 0,-41 15 0,1 1 0,-1 1 0,0-1 0,0 0 1,1 1-1,6-1 0,-9 1 0,0 0 1,0 0-1,1 1 1,-1-1-1,0 0 1,0 0-1,1 1 0,-1-1 1,0 1-1,0-1 1,0 1-1,0-1 0,0 1 1,0 0-1,0-1 1,0 1-1,0 0 1,0 0-1,0 0 0,0 0 1,-1 0-1,1 0 1,0 1-1,0 0 1,0 0 1,-1 0-1,1 0 0,-1 0 0,1 0 0,-1 0 1,0 0-1,0 0 0,0 1 0,0-1 1,-1 0-1,1 2 0,-3 5 3,1 0 0,-1 0 0,-1 0 0,-5 10-1,8-16-4,-11 15 28,-10 6-7,-47 39 0,47-50 20,-89 30 9,89-39-41,-31-1 4,-12-7-9,37-2-5,0-1 1,1-1 0,0-1-1,1-1 1,-31-17 0,38 18-1,13 6 0,1 1 1,-1-1-1,1-1 1,-1 1-1,1-1 0,0 0 1,-5-6-1,-61-61-15,70 70 14,0 0-1,1 0 1,-1 0 0,0 0 0,0 0 0,1 0 0,-1 0 0,0-1 0,1 1 0,-1 0 0,1 0 0,-1-2 0,-2-13-232,0 1 1,1-1 0,1 1 0,0-1 0,3-25-1,3-33-6551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9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273 204 6368,'17'-120'604,"-11"87"458,-5 28-875,0-1 0,0 1 0,0-1 0,1 1 0,4-10 0,-5 13 154,-1 2-297,1-1-1,0 0 1,-1 1 0,1-1-1,0 1 1,0-1 0,0 1-1,-1-1 1,1 1-1,0-1 1,0 1 0,0 0-1,0 0 1,2-1 0,2 12 135,-3-8-151,-1 1 0,1 1 0,-1-1 0,0 0 1,0 0-1,0 0 0,-1 1 0,1 6 0,8 150 188,-9-118-95,-26 333 250,14-271-339,7-66 29,1-16-33,-32 155 79,12-57 35,23-119-120,-3-5-1,-2-5-15,-1 0-1,2 1 1,-1-2 0,1 1-1,0-1 1,1 0-1,-6-16 1,3 7-3,-8-17 5,-89-180-1385,43 92-5583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49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0 321 7536,'20'-36'4,"9"-15"17,49-52 16,-59 86-3,16-6 162,0 1 1,71-30-1,-59 38-43,-30 11 361,-6 4-374,0 0 1,0 1-1,0 0 1,19 7-1,-30-9-113,1 0 1,0 0-1,0 1 0,-1-1 0,1 0 0,0 1 0,-1-1 0,1 1 0,0-1 0,-1 1 0,1-1 0,-1 1 0,1 0 1,0-1-1,0 2 0,3 4 52,0 0 1,-1 1 0,1 0 0,-1-1 0,-1 1-1,1 0 1,-1 0 0,0 1 0,-1-1-1,1 0 1,-2 1 0,1-1 0,-1 0-1,0 1 1,0-1 0,-3 12 0,-16 64 364,-46 162 364,44-152-624,2-9-24,19-84-154,0 0 0,0 1 0,-1-1 0,1 1 0,0-1 0,0 1 0,0-1 1,0 1-1,0-1 0,0 1 0,0-1 0,0 1 0,0-1 0,0 1 0,0-1 0,0 1 1,0-1-1,0 1 0,1-1 0,-1 1 0,0-1 0,0 1 0,1-1 0,-1 0 0,0 1 1,0-1-1,1 1 0,-1-1 0,0 0 0,1 1 0,-1-1 0,1 0 0,-1 1 0,12-4-965,-10 2 323,13-4-7184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0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1 736 9328,'4'3'9,"1"0"0,0 0 0,0 0-1,0 0 1,8 2 0,-12-5-4,0 0 1,0 0-1,0 0 0,0 0 0,0 0 0,0 0 1,0 0-1,0 0 0,0-1 0,0 1 0,0 0 1,0-1-1,0 1 0,0 0 0,0-1 0,-1 1 0,3-2 1,9-5 23,-1 3-15,-8 3 1,1 0-1,-1 0 1,0-1-1,0 1 1,0-1-1,0 0 1,-1 0 0,1 0-1,4-4 1,15-15 80,31-35 0,-45 45-29,1-1-1,-2 0 1,0-1-1,0 1 1,-1-2-1,-1 1 1,7-24-1,-8 23-14,0 3 82,-1 0-1,0-1 1,3-19 0,-2 3-51,0 2-35,-2 12 29,0 1 0,1 0-1,6-14 1,-2 5 86,22-43 0,-28 64-146,0-1 0,1 0 0,-1 0 0,1 0 0,-1 1 0,1-1 0,-1 1 0,1-1 1,0 1-1,0 0 0,0 0 0,0 0 0,0 0 0,0 0 0,0 0 0,0 0 0,1 1 0,-1-1 1,0 1-1,0-1 0,1 1 0,-1 0 0,0 0 0,3 0 0,-2 0 2,2 1 2,-1 0 0,1 0 0,0 0 0,-1 0 0,1 1 1,-1 0-1,1 0 0,-1 0 0,0 0 0,0 1 0,0 0 0,6 4 1,-5-3-1,5 3 7,-1 1-1,0-1 0,0 2 0,-1-1 1,0 1-1,0 0 0,7 13 0,-6-9-10,88 108 122,-79-103-103,10 4-9,34 20 0,-42-34 1,78 8 7,-80-18-19,2-4-6,-2-1-1,1-1 1,-1-1 0,0 0-1,22-17 1,-24 17-7,-11 6 0,-1 0 0,1-1 0,-1 1 0,0-1 0,1 1 0,-2-1 1,7-8-1,58-81 25,-29 38-9,-30 41-16,-6 10 0,-1 1-1,1-1 1,-1 1 0,1 0-1,0 0 1,0 0 0,0 0-1,1 0 1,3-2 0,51-35 16,-54 39-15,0-1-1,-1 1 1,1 0-1,0 0 1,0 0-1,0 0 1,0 1-1,0 0 1,0-1-1,0 1 1,0 1-1,0-1 1,0 1-1,7 1 1,-5-1-1,8 4 12,-4 0-12,0 0 1,0 1 0,0 0 0,-1 1 0,0 0-1,-1 0 1,1 1 0,11 14 0,23 23 9,11 3-8,-4-9 1,-9-11-3,-6-13-2,-33-14 0,0-1 0,0 1 0,0-1 0,0 0 0,0 0 0,0 0 0,0 0 0,0 0 0,1 0 0,-1 0 0,2-1 0,-2 0 0,1 0 0,-1 0 0,0 0 0,0 0 0,0 0 0,0-1 0,-1 1 0,1-1 0,3-2 0,12-23 1,-2-15 4,-3-14-3,-7-2-2,-5 49 0,0 0 0,-1 0 0,-3-12 0,1 11-1,0 1 1,-1-1-1,0 1 0,0 0 1,-1 0-1,-1 0 1,1 1-1,-1-1 1,-11-10-1,3 4-1,-1 1 1,-30-22-1,24 24-11,-6 2 5,0 1 1,-37-6 0,62 14 4,0 1 1,0-1-1,-1 1 0,1 0 0,0 0 0,0 0 1,-1 0-1,-3 2 0,-11 2-4,0 1 1,0 0-1,1 1 0,-23 13 1,37-18 2,1 0 1,-1-1 0,1 1 0,0 0-1,-1 1 1,1-1 0,0 0 0,0 0 0,0 1-1,0-1 1,-2 3 0,-9 15-10,2 1 1,0 0-1,-11 33 0,16-26-32,13 141-14,-7-163 50,-1 1 0,2-1-1,-1 0 1,4 10 0,4 12-15,15 29 1,-11-34 14,20 29 1,-31-48 4,0-1 0,0 1 0,0-1 0,0 0 0,0 1 0,1-1 0,-1 0 0,1 0 0,2 1 0,156 91-55,-155-91 49,0 0-1,0-1 1,0 1-1,8 0 1,183 37-59,-158-38 9,160-20-24,-160 11 24,130-45-26,-141 39 21,8-12 23,36-31 0,-57 39-10,3-8 19,15-30 1,-31 48 23,1 0 1,-1 1-1,0-1 0,-1 0 1,1-1-1,-1 1 1,-1 0-1,1 0 1,-2-15-1,0 12 5,1-81 19,0 88 21,3 6-18,0-1 1,0 1-1,-1 0 1,1 0-1,-1 0 1,0 0-1,0 0 0,0 1 1,0-1-1,2 5 1,0 1-14,3 3 7,13 28 71,25 71 2,-18-37-31,-23-60-48,12 57 2,-14-55-6,0 0 0,-1 18-1,-2-24 0,0 1-1,0 0 0,-5 13 1,4-14-2,-2-1 0,1 0 0,-1 0 1,0 0-1,-1-1 0,0 1 1,-1-1-1,1 0 0,-2-1 1,1 1-1,-1-1 0,0-1 0,0 1 1,-14 8-1,20-14 0,-1 0 0,1 0 0,-1 0 0,1 0 0,-1-1 0,0 1 0,1 0-1,-1-1 1,0 0 0,1 1 0,-1-1 0,0 0 0,0 0 0,1 0 0,-1 0 0,-3 0 0,-1-1-1,2 1 1,1 0 0,-1 0 1,0-1-1,1 0 0,-1 1 1,1-1-1,-1-1 0,1 1 0,-1 0 1,1-1-1,0 0 0,0 0 0,0 0 1,0 0-1,0 0 0,0 0 0,-2-4 1,0-5-19,-2-28-723,-1-46 0,2 2-6591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0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8160,'24'29'1,"-16"-19"1,-2 0 0,0 0-1,0 1 1,0 0 0,3 14 0,6 12 27,39 92 36,-42-104 69,53 82 59,-51-91-25,1-4-58,-1-1 0,1 0 0,1-2 0,0 1 1,0-2-1,34 12 0,-5-12-32,-28-10 56,-7-1-119,-1-1 1,1 0 0,-1-1-1,-1 0 1,1 0-1,-1-1 1,1 0 0,-2-1-1,1 1 1,-1-2 0,0 1-1,0-1 1,9-14-1,-9 9-13,0 0 0,9-22 0,-10 16-7,-1 0 0,0 0 1,-1 0-1,-1 0 1,-1-1-1,-1 0 0,-1 1 1,0-1-1,-2 1 1,-4-27-1,0 33-47,-3 3 34,-1 1 1,0-1-1,-14-9 0,10 12-47,-1 4 44,0 1-1,0 0 1,-26 1 0,39 1 15,0 0 1,1 0 0,-1 1-1,0-1 1,1 0 0,-1 1-1,0-1 1,1 1 0,-1 0-1,-1 0 1,-15 10-10,0 0 0,0 1 0,1 0 0,-15 16 0,12-4-31,-63 131-13,71-122 46,-10 43-1,18-61 14,1 0-1,1 0 0,0 17 1,2-21 0,0-1 0,1 1 0,1-1 0,3 13 0,-3-15 0,1 0 0,-1 0 0,2 0 1,-1 0-1,7 8 0,-4-7 1,2-1 0,-1 0 0,1 0 0,1-1 0,-1 0 0,1 0 0,0-1 0,16 8 0,-23-13 1,0 0-1,0 0 1,0 0-1,0 0 1,0-1-1,-1 1 1,1-1-1,0 1 1,4-1-1,59 6 18,-46-7-18,0 0 0,29-7 1,-1-3-552,84-34 1,-40 9-4944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1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1 565 6008,'5'-26'102,"1"0"0,1 0 0,11-25 0,-13 38-75,-4 9 2,0 1 0,0-1-1,1 1 1,-1-1-1,1 1 1,0 0-1,0-1 1,0 1 0,5-4-1,-1-1 32,1 1 0,0-1 0,1 1 0,0 1 0,12-9 0,-20 15-41,1 0 1,0-1-1,-1 1 0,1 0 1,-1 0-1,1-1 0,0 1 0,-1 0 1,1 0-1,-1 0 0,1 0 1,0 0-1,-1 0 0,1 0 1,0 0-1,-1 0 0,1 0 0,0 0 1,8 2 56,-1 0-1,1 0 1,-1 1 0,0 0 0,0 0 0,10 7-1,-5 2 380,8 14-148,22 39 1,-31-41 13,11 41 142,22 99-1,-40-142-423,-3-12 14,0 1 0,-1 0 0,1 17 0,-7 99 475,5-125-341,2-2-183,0-1 0,-1 1-1,1-1 1,0 1 0,-1-1 0,1 0 0,-1 0 0,1 0 0,-1 0 0,0 0 0,1 0 0,-1 0 0,0 0 0,0 0 0,0 0 0,0-1 0,0 1 0,0-1 0,0 1 0,0-1-1,0 1 1,-1-1 0,2-2 0,0 0 4,57-112 18,-49 95-29,51-109-4,-21 41-42,-23 50 12,36-61 1,37-29-36,-73 113 33,-12 12 34,0 0 1,0 0-1,1 0 1,-1 1-1,1 0 1,0 0-1,0 1 1,0 0-1,7-2 1,-13 4 3,0 0 0,1-1 1,-1 1-1,0 0 1,1 0-1,-1 0 0,0 0 1,1 0-1,-1 0 1,0 0-1,0 0 0,1 0 1,-1 1-1,0-1 1,1 0-1,-1 0 0,0 0 1,1 0-1,-1 0 1,0 0-1,0 1 0,1-1 1,-1 0-1,0 0 1,0 1-1,1-1 0,-1 0 1,0 0-1,0 1 1,1-1-1,5 9-2,1-1-1,-1 1 1,-1 1 0,1-1-1,4 15 1,2 6-4,-2 1 0,11 57 0,-15-59 4,19 63-15,-18-71 16,20 52-3,-13-46-14,76 90-4,-68-99-2,99 49-8,-96-59-6,95 6-13,-98-16 0,-16 1 39,6-2 1,-1 0-1,0-1 1,1 0 0,-2-1 0,1 0-1,0-1 1,-1 0 0,0-1-1,12-9 1,-14 9-21,-2 3 17,0-1 0,-1 0 0,1 0 0,-1 0 0,0-1 0,0 1 0,-1-1 0,0-1 0,0 1 0,0 0 0,4-12 0,20-86-172,-25 77 8,-3-137-74,-4 129 69,2 22 128,-3-10-3,0 0 0,-1 0 0,-2 0 0,0 1 0,-21-40 0,-38-61-299,23 19 3,43 101 304,-1-1-4,0-2 39,1 7 11,8 57-4,13 94 18,-4 16 6,-11-131 21,40 141 24,-32-148 2,-4-13-27,4 10 16,2-1 0,32 45 0,-43-66-42,37 45 134,-36-45-111,-1 0 0,1 0 0,0 0 0,1-1 0,-1 0 0,1 0 1,9 5-1,-15-9-30,0 0 0,0 0 1,0 0-1,1 0 0,-1 0 1,0 0-1,0 0 0,0 0 1,0 0-1,0 0 0,0 0 0,0 0 1,0 0-1,0 0 0,1 0 1,-1 0-1,0 0 0,0 0 1,0 0-1,0 0 0,0 0 1,0 0-1,0 0 0,0 0 1,0 0-1,1 0 0,-1 0 0,0 0 1,0 0-1,0 0 0,0 0 1,0 0-1,0 0 0,0 0 1,0 0-1,0 0 0,0 0 1,0-1-1,0 1 0,1 0 1,-1 0-1,0 0 0,0 0 0,0 0 1,0 0-1,0 0 0,0 0 1,0 0-1,0-1 0,0 1 1,0 0-1,0 0 0,0 0 1,0 0-1,0 0 0,0 0 0,0 0 1,0 0-1,0 0 0,0-1 1,1-4-31,0-1 1,0 0-1,-1 1 1,0-1-1,0 0 1,0 1-1,0-1 0,-2-6 1,0-7-699,-4-39-4673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1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0 140 9592,'31'9'0,"-6"-6"0,1-1 1,28-2-1,-39 0 7,63-1 71,134 4 164,23-3-13,-189-3-201,65-14 4,15-12-24,115-42-1200,-125 36-4801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1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121 267 8696,'14'57'97,"9"71"40,-9-17 217,1-7-6,9 28 205,-11-77-270,-12-51-103,3 4 228,-39-69-1543,7 14-5498</inkml:trace>
  <inkml:trace contextRef="#ctx0" brushRef="#br0" timeOffset="1">1 54 9416,'0'-1'11,"0"0"0,0 0 0,0 1 0,0-1 0,0 0 0,0 0 0,0 0 0,0 0 0,0 1 0,1-1 0,-1 0 0,0 0 0,0 1 0,1-1 1,-1 0-1,1 0 0,-1 1 0,1-1 0,-1 0 0,1 1 0,-1-1 0,1 1 0,-1-1 0,1 0 0,0 1 0,-1-1 0,1 1 0,0 0 0,0-1 0,1 0 0,0 0 223,2 1-1,63-21-1006,-42 12-5527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2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8248,'141'222'477,"-101"-133"40,-27-58-293,25 43-1,-26-52-52,6 11 20,1-1-1,25 31 1,41 36 825,-83-97-816,0-1 0,-1-1-189,0 0 1,-1 0-1,1 1 0,-1-1 1,1 0-1,0 0 1,-1 0-1,1 0 1,0 0-1,-1 0 1,1 0-1,-1 0 1,1 0-1,0 0 0,-1 0 1,1-1-1,0 1 1,-1 0-1,1 0 1,-1-1-1,1 1 1,-1 0-1,1-1 0,-1 1 1,1 0-1,-1-1 1,1 1-1,-1-1 1,1 1-1,-1-1 1,0 1-1,1-1 1,-1 1-1,0-1 0,1 1 1,-1-1-1,0 0 1,0 1-1,1-2 1,3-25-44,-4 23 60,4-51 37,-3 36-54,1-1 0,6-29 0,41-145 34,-25 143-41,0 9 1,0 9-3,0 3-2,-2 5 0,3 7 0,-22 17 0,0-1 0,0 1 0,0 0 0,1 0 0,-1 0 0,5 0 0,-5 1 0,0 0 0,0 0 0,0 0 0,-1 0 0,1 0 0,0 1 0,0 0 0,3 1 0,-3-1 0,0 0 0,-1 1 0,1-1 0,-1 1 0,1-1 0,-1 1 0,0 0 0,3 3 0,19 27 0,3 18 0,20 84-2,-34-91-1,-2 1 0,5 46-1,-13-68 1,13 78-13,-15-97-98,0 0 0,0 0 0,0 0 0,0 0 0,0 0 0,1-1 0,-1 1 0,1 0 0,-1-1 0,1 1 1,0-1-1,2 2 0,13 12-7246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2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7984,'29'214'864,"-24"-95"-231,-6-76-418,-3 173 302,9-132-466,-1-49 70,23 142 47,-21-146-80,2-2-34,2 0-1,1 0 1,21 40 0,-22-49-122,-2-2-122,1 0 0,0-1-1,1 0 1,18 22 0,-16-27-6383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3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1 399 8792,'11'-7'15,"0"1"1,0 0 0,1 0 0,0 1-1,20-5 1,-25 8-4,1-1 16,0 1 0,0 0 0,0 0 0,0 1 0,12-1 0,6 0-2,80-9 298,177-24 522,-188 23-750,-56 6 139,163-25 88,-162 24-143,156-28 204,-157 25-248,-1-2 1,39-17-1,-24 1-65,-38 21-58,-3 0-8,0 0 1,0-1 0,-1 0-1,1-1 1,-2 0 0,0-1-1,0 0 1,11-14 0,5-1-36,-24 23-4,-2 2-73,-1 0 101,0 0 1,0-1-1,0 1 0,0 0 1,1 0-1,-1 0 1,0 0-1,0 0 1,0 1-1,0-1 1,1 0-1,-1 0 1,0 0-1,0 1 1,0-1-1,1 1 1,-1-1-1,0 0 1,1 1-1,-1-1 0,0 1 1,1-1-1,-1 1 1,0 0-1,1-1 1,-1 1-1,1 0 1,-1-1-1,1 1 1,0 0-1,-1 0 1,1-1-1,0 1 1,-1 0-1,1 0 1,0-1-1,0 1 0,0 1 1,-5 10-21,1 1 0,0-1 0,1 1 0,1 0 0,0 0 0,0 22 0,0-13 13,-1 8-48,1 1 0,6 60 0,-3-67 19,10 128-42,-1-42-16,3-14 51,-12-71 21,-1-1 0,-7 45 0,6-54 20,1-13-11,2-9-69,1-11 82,2-1 0,0 1 0,15-34 0,38-74-5,-42 101 5,89-93-4,-79 97 5,41-23 4,8 7 1,-61 31 0,1 0 0,23-5 0,-27 9 0,0 1 0,0 0 0,16 1 0,20 6 0,-43-5 0,-1 0 0,1 0 0,-1 0 0,1 1 0,-1 0 1,0-1-1,0 1 0,4 3 0,-3-1 1,0 1-1,0 0 1,-1 0-1,0 0 1,0 0 0,0 1-1,0-1 1,-1 1 0,0 0-1,0 0 1,1 8-1,-1-6 1,1 0 1,0 0 0,-1 1 0,0-1 0,-1 1 0,1 14 0,0 3-1,6 64 2,-4-2 2,-8-10-3,-3-16-2,7-14 0,3-34 0,-2-7 0,1-1 0,-1 1 0,-1 0 0,1-1 0,-1 8 0,0 0-1266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7352,'29'27'1,"-22"-21"-4,-2 1-1,1 0 1,-1 0-1,0 0 1,0 1-1,-1-1 1,0 1-1,0 0 1,4 17-1,-1 4 2,-2-1 0,2 37 0,-1 113 56,-3-16 221,7-45 282,-9-114-322,3-1-171,1-1-149,-1 0 0,0 0 0,1 0 0,0 0 0,-1-1 0,1 0 0,-1 0 0,1 0 0,-1 0 0,7-2 0,22-3-4861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3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8432,'10'7'-4,"14"15"-23,0 3 6,11 9 17,2 2 4,0 0 0,-25-24 11,1 0 0,0-1 0,0 0 0,1-2 0,1 1 0,0-2 0,0 0 0,1 0 0,-1-2 0,20 6 0,-28-11 11,0 0 0,0 0 0,0-1 0,1 0 0,-1-1 0,0 1 0,0-1 0,0-1 0,0 1-1,11-5 1,-7 0-2,0 0 0,-1 0 0,1-1 0,-2 0-1,15-13 1,-23 19-19,0 0-1,0-1 1,-1 1 0,1 0-1,0 0 1,0 0 0,-1 0-1,1-1 1,-1 1 0,1 0-1,-1-1 1,1 1-1,-1 0 1,0-1 0,0 1-1,0-1 1,1-1 0,-1-5 0,5-33 1,-6 34-3,0 0 1,0 1 0,-1-1-1,1 1 1,-2-1 0,1 1-1,-1 0 1,0-1-1,0 1 1,-7-9 0,8 13-3,1-1 1,-1 0-1,0 1 1,0-1-1,-1 1 1,1 0-1,0 0 1,-1 0-1,1 0 1,-1 0 0,-3-2-1,-5-2-1,1-2 1,7 6-1,0-1 0,0 1-1,0 0 1,-1 0 0,1 0 0,-1 1 0,1-1-1,-7-1 1,-60-22-37,55 22 1,-1 4 22,-1 0 1,-28 7 0,28-1-2,-5 7 13,2 1 0,-26 24-1,30-19 2,-21 43 4,-1 23 2,26-52 2,2 1 0,-8 49 0,17-61 11,5-4-8,-1-1 0,2 0 0,10 26 0,-3-26 34,-5-9-22,1 0-5,1 1-1,0-1 1,0 0 0,1-1 0,0 0-1,1-1 1,21 12 0,88 33 73,-92-44-12,117 17 22,-113-23-55,134-12 19,-132 4-33,161-52-1071,-90 19-4336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4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545 323 8072,'5'-13'84,"-1"-1"0,0-1 1,-1 1-1,1-21 0,-3 26-57,0 6 0,-1 1 0,0 0-1,1 0 1,-1-1 0,-1 1 0,1 0-1,0-1 1,0 1 0,-1 0 0,1 0-1,-2-3 1,-23-58 340,16 49-167,-12-6-64,-34-27 1,35 36 30,-107-24 54,100 33-114,0 3-61,0 2 0,-40 8 0,47-2 8,3 4-37,0 1 0,1 0 1,-17 19-1,20-12 11,2 8-14,1 1 0,-9 45-1,16-45 2,6 16-3,11 61 0,-4-80-5,59 86 2,-52-94-2,35 22-1,-32-29-4,28 14-1,20 3 4,-58-25-4,1-1-1,0 0 0,16 2 1,-19-5-1,1 0 0,-1 0 0,0 0 0,14-3 0,-14 1 0,0 0 0,0 0 0,0-1 0,0 0 0,8-5 0,6-6-135,-1-1 0,0-1 0,-1 0-1,22-26 1,-31 31-433,61-61-5652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4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12 7624,'-2'-2'11,"1"1"0,-1 0-1,0 0 1,1 0 0,-1 0 0,0 0 0,0 0 0,0 0 0,0 1 0,-2-2 0,2 2 118,3 5 94,7 29 7,-1-10 17,4 37 1,-4 26 83,3 61-3,-10-130-211,2 0 1,5 26 0,-2-16-65,9 47 29,-6-46 119,91 215 456,-53-128-410,24 52-2,-56-137-91,67 108 159,-64-112-162,36 42-1,-52-68-175,1 0 1,-1-1-1,1 1 0,-1 0 0,1-1 0,0 0 0,-1 1 0,1-1 0,0 0 0,-1 1 0,1-1 1,0 0-1,-1 0 0,1-1 0,0 1 0,-1 0 0,1 0 0,-1-1 0,3 0 0,0 0-843,14-1-6332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5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685 85 8520,'-13'-13'11,"9"8"1,-1 0 1,0 0 0,0 1-1,0 0 1,0 0 0,-1 0-1,-10-5 1,6 3-5,5 4 2,1 0 1,-1 0-1,0 0 1,0 1-1,0-1 1,-7 0-1,-21-3 53,0 1-1,0 2 1,0 1 0,-34 4-1,53-2-39,-63 11 177,-37 17 47,105-27-206,1 1 0,-1 1 0,1 0 1,0 0-1,0 1 0,1-1 0,-1 2 0,1-1 1,0 1-1,-12 12 0,13-11-14,-6 9 134,8-8-104,-2 1-26,0 1 0,1 0 0,1 0 0,0 1 0,0-1 0,1 1 0,0 0 0,-1 15 0,-2 72 126,6-93-144,0 0-1,0 1 1,1-1-1,0 0 1,0 0-1,0 0 1,1 1-1,0-2 1,0 1-1,0 0 1,0 0-1,6 7 1,-5-7-5,6 3 40,6 0-25,2-1 0,23 8 0,-21-12 12,92-11 17,-104 7-45,0 0 1,0 0-1,0-1 0,0 0 1,-1 0-1,13-6 1,0-1 0,1 2-3,-13 5-4,0-1 1,0 1-1,0-2 1,0 1 0,-1-1-1,9-6 1,76-55 15,-77 51-3,-10 9-11,5-6 1,-1-1 1,0-1-1,-1 1 0,0-1 0,0-1 1,4-14-1,30-71 113,-40 97-82,8-11 42,-8 13-74,-1 0 0,0 0 0,0-1 0,0 1 0,0 0-1,1 0 1,-1-1 0,0 1 0,0 0 0,0 0 0,1-1-1,-1 1 1,0 0 0,0 0 0,1 0 0,-1 0 0,0-1 0,0 1-1,1 0 1,-1 0 0,0 0 0,1 0 0,-1 0 0,0 0-1,1 0 1,-1 0 0,0 0 0,1 0 0,-1 0 0,0 0-1,1 0 1,-1 0 0,0 0 0,0 0 0,1 0 0,-1 0-1,0 0 1,1 1 0,-1-1 0,0 0 0,0 0 0,1 0-1,-1 0 1,0 1 0,1-1 0,2 10 32,-1-6-29,0 1 0,-1-1 0,0 1 0,0-1-1,0 1 1,0-1 0,-1 1 0,0 6 0,1 150 69,-1-145-69,3 13 8,17 25-6,-19-52-8,0 0 0,0 0 0,0 1 0,0-1 0,0 0 0,1 0 0,-1-1 0,0 1 0,1 0 0,0 0 0,2 1 0,-4-2 0,1-1 0,-1 0 0,1 0 0,-1 0 0,0 1 0,1-1 0,-1 0 0,1 0-1,-1 0 1,1 0 0,-1 0 0,1 0 0,-1 0 0,1 0 0,-1 0 0,1 0 0,-1 0 0,1-1 0,-1 1-1,1 0 1,0-1 0,0 1-1,3-2-2,0 0 0,0-1 0,0 0 0,-1 1 0,1-1 1,-1 0-1,0 0 0,1-1 0,-2 1 0,5-6 0,-3 3-5,39-47-123,-34 42 63,0-1 0,0 2-1,18-17 1,-17 18 43,-6 6-1,0 0 0,0 0 0,0 1 0,0-1 1,0 1-1,1 0 0,7-3 0,96-34-219,-93 34 184,0 2 1,1-1 0,-1 2 0,1 0-1,-1 1 1,1 1 0,25 2 0,-32-1 35,17 2-127,88 34-51,-95-26 78,60 64-38,-76-71 147,1-1-1,-1 1 0,0 0 0,0 0 0,0 1 0,-1-1 0,0 1 1,4 8-1,-1 1-5,2-1 9,-5-9 7,0-1-1,-1 1 0,1 0 1,-1 0-1,0 0 1,0 0-1,0 0 1,0 8-1,0 4-8,-1-1-1,0 0 1,-1 1-1,-1-1 1,0 0-1,-9 28 1,9-38 12,0 0 0,0 0 0,-1 0-1,1 0 1,-1-1 0,0 1 0,-1-1 0,1 0 0,-1 0-1,0 0 1,-6 5 0,-19 18-28,31-28 30,-1 0 0,0 0 1,0 0-1,0 0 1,0 0-1,0 0 0,-1-1 1,1 1-1,0 0 0,-1 0 1,1-1-1,0-1 1,0 1-1,0-1 0,1 0 1,-1 1-1,1-1 0,-1 1 1,1-1-1,0 1 0,0 0 1,4-4-1,125-122-38,-117 116 37,-10 8-6,1 0 0,-1 0 0,0 0 0,7-9 0,85-114-120,-87 113 110,0 0 1,10-24 0,-7 4 13,0-6 5,-11 38 22,5 42 17,-1-15-28,-4-10-9,6 27 15,24 49 6,-20-73-16,7 3 5,1 0 0,1 0 0,0-2 0,37 26 0,-43-36-7,45 26 35,95 52 123,-97-53-73,-42-26-69,2 1 48,28 18-1,-42-24-44,0-1-1,1 0 1,-1 1-1,0 0 0,0 0 1,-1 0-1,1 0 1,-1 0-1,1 0 0,-1 1 1,0-1-1,0 1 1,0 0-1,-1-1 0,2 6 1,-3-8-19,0 0 1,0 0 0,0 0 0,0 0 0,-1 0-1,1 0 1,0 0 0,-1 0 0,1 0-1,0-1 1,-1 1 0,1 0 0,-1 0-1,0 0 1,1-1 0,-1 1 0,1 0 0,-1-1-1,0 1 1,0 0 0,1-1 0,-1 1-1,0-1 1,0 1 0,0-1 0,0 0-1,1 1 1,-1-1 0,0 0 0,0 0 0,0 1-1,0-1 1,0 0 0,0 0 0,0 0-1,0 0 1,0 0 0,-1-1 0,-2 1 10,-8 0 6,1 0 0,-1-1-1,1-1 1,0 0-1,-17-5 1,-180-64 186,124 39-1442,-1-2-5000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6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7264,'23'129'113,"-20"-111"-110,3 8 81,0 0 0,1 0 0,1 0 0,16 32 0,-22-55-63,-1 0-1,1-1 1,0 1 0,0-1-1,0 1 1,0-1 0,0 0 0,0 0-1,3 3 1,6 5 12,30 36 144,-26-33-58,0-1-1,0-1 0,1 0 1,0 0-1,35 15 1,-47-25-70,0 0 1,0 1 0,0-2 0,0 1 0,0 0-1,0-1 1,0 0 0,1 1 0,-1-2-1,0 1 1,0 0 0,8-3 0,4 1 120,-4 0-110,-1-1-1,1 0 1,0 0-1,-1-1 1,0 0-1,0-1 1,0-1-1,11-7 1,-9 5-6,-2 2-11,0-2-1,-1 1 1,16-15-1,-15 16-29,-10 7-12,1-1 0,-1 0-1,0 1 1,0-1 0,0 1-1,1 0 1,-1-1 0,0 1-1,0 0 1,0 0 0,2 1-1,31 27 2,-30-26-2,52 32 0,-7-8 0,14-4 0,-2-9 0,-51-12 0,-1 0 0,1-1 0,11-1 0,-8-1 0,0-2-1,-1 1 1,0-1 0,1-1 0,11-5 0,-19 7-1,0 0 1,1 0-1,0 0 0,-1-1 0,0 0 0,1 0 0,5-4 0,0-1 1,-4 3 0,-1 1 0,1-1 0,10-11 0,-10 6 0,0 0 0,-1 0 1,0 0-1,-1-1 1,0 1-1,6-19 0,-7 8 14,-3-10-2,-7-51 0,0 58 28,-44-96 20,37 99 0,-4 3-32,-1 0 1,-26-20-1,43 37-22,0 1-1,0-1 1,0 0-1,0 0 1,0 1-1,-1-1 1,1 1-1,0-1 1,0 1 0,-1 0-1,-2-1 1,-18-2 25,-1 1 1,-26 1-1,48 1-24,-1 0 0,0 0 0,1 0-1,-1 0 1,0 1 0,1-1 0,-1 1 0,0-1-1,1 1 1,-2 1 0,-17 8 21,0 2-1,1 0 1,-18 16 0,21-8 53,-47 99 36,55-94-42,2 5-20,-4 54-1,10-83-49,0 0-1,0 0 0,0 0 1,0 0-1,0 0 0,0 0 1,0 0-1,0 0 0,1 0 0,-1 0 1,0 0-1,1 0 0,-1 0 1,1 0-1,-1 0 0,2 1 1,6 10 15,2-1 0,-1 0 0,2 0 1,20 16-1,-11-15 47,110 37 15,-101-41-68,123 12-1,-121-21-26,12-5-697,59-16 1,-29 1-6304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6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323 810 7352,'58'-74'170,"-56"71"-142,0 0 0,0 0 0,0 0 0,0-1 0,-1 1-1,0-1 1,1 1 0,-1-1 0,0-3 0,6-17 348,-5 18-205,0 3-80,-1-1 1,0 0-1,0 0 0,0 0 0,0 0 0,-1 0 0,1 0 0,-1 0 1,0-5-1,0 7 603,1 7-368,2 4-261,-1-1 0,-1 1 0,1-1 0,-1 1 0,-1 0 0,1-1 0,-2 1 0,-1 15 0,-26 151 528,25-157-569,1-9 11,1 0 1,0-1-1,1 16 1,1 4 57,0 0 0,2 0 1,6 30-1,-7-51-25,-1 3 12,-1-8-24,0-4-93,0 0 0,-1 0 0,1 0 0,-1 0 0,1-1 0,-1 1 1,0 0-1,0 1 0,0-1 0,-2-4 0,-3-4-954,-9-26-6269</inkml:trace>
  <inkml:trace contextRef="#ctx0" brushRef="#br0" timeOffset="1">0 66 11032,'0'0'384,"3"-2"-248,45-35-1382,-12 10-5660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6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8160,'16'54'81,"-16"-53"-81,61 194 516,-51-152-249,19 99 29,-9 24-135,-13-58 19,-3-19-65,-4-84-108,0 17 37,0 0-1,-2 1 1,0-1-1,-6 22 1,7-41-73,-1 0 0,1-1 0,-1 1 0,0-1 1,0 1-1,0-1 0,0 0 0,0 0 0,0 0 0,-1 0 0,1 0 0,-1 0 0,1-1 1,-1 1-1,-2 1 0,-2 0-660,-23 14-5177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7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1 344 8072,'12'23'-6,"-11"-21"-20,1 0-1,4 1 41,0 0 1,0-1-1,1 1 0,-1-1 0,1 0 0,0-1 1,0 1-1,-1-1 0,10 0 0,-6 0 28,34 5 296,49 1 0,-67-6-243,26 1 433,81-7 1,-105 2-432,9-1 358,-14 1-258,4-1-54,0-1-1,-1-2 1,1 0 0,47-21 0,-57 21-7,-1 1-59,0-2 0,-1 1 1,0-2-1,0 0 0,20-17 1,-5-2 126,46-57 0,-70 78-202,8-10 21,52-55 22,-34 30-53,-30 39 2,-11-3-28,9 5 31,-1 0 0,0 0 0,1 1 0,-1-1 0,0 0 0,0 1 0,0-1 0,0 0 1,1 1-1,-1-1 0,0 1 0,0 0 0,0-1 0,0 1 0,0 0 0,0 0 0,0-1 0,0 1 1,0 0-1,-1 0 0,1 0 0,0 0 0,0 0 0,0 0 0,-1 1 0,-3 2-55,3 1 44,0 0 1,0 0 0,0 1 0,0-1 0,1 1 0,0-1 0,0 1 0,0-1-1,0 1 1,1-1 0,-1 7 0,3 52-88,-1-50 113,2 58-141,8 64 42,32 142-37,-25-186 104,-9-36 12,-2 4 7,0-12 1,5-14 0,-9-24 1,16 24 4,-19-32-4,1-1 0,-1 1 0,0-1 0,1 1 0,-1-1 0,1 1-1,-1-1 1,0 1 0,1-1 0,-1 1 0,1-1 0,-1 0 0,1 1-1,0-1 1,-1 0 0,1 1 0,-1-1 0,1 0 0,0 0 0,-1 1 0,1-1-1,-1 0 1,1 0 0,0 0 0,-1 0 0,1 0 0,0 0 0,-1 0 0,1 0-1,0 0 1,-1 0 0,1-1 0,-1 1 0,2 0 0,0-2-1,1 1 0,-1-1 0,1 0 1,-1 1-1,0-1 0,0 0 0,0 0 1,3-4-1,5-8-7,15-30 0,-24 43 7,7-12-3,-5 7-13,0 1 1,0 0-1,-1-1 1,0 0-1,3-8 1,43-159-529,-43 155 509,-3 11-15,0 0-1,1 0 1,0 1 0,0-1 0,4-6 0,3-7-28,72-122-756,-81 141 813,0 0 1,0 0-1,0 0 1,-1 1-1,1-1 1,0 0-1,0 0 0,0 0 1,0 1-1,1-1 1,-1 1-1,0-1 1,0 1-1,0-1 1,0 1-1,1-1 0,-1 1 1,0 0-1,2 0 1,0 0 4,0 0 1,1 0-1,-1 1 0,0-1 1,0 1-1,0 0 1,4 1-1,3 3 3,0 0 0,-1 0 0,0 0 0,0 2-1,0-1 1,-1 1 0,0 0 0,0 0 0,0 1 0,-1 0 0,8 13 0,-7-9 12,-2 1 0,8 16 0,20 66 20,-32-89-8,-1 1 1,0-1-1,0 1 1,0 0-1,-1-1 1,0 1-1,0-1 1,0 1-1,-1 0 1,0-1-1,-3 9 1,2-6 7,1-2 10,-1 1 1,0 0-1,-1 0 1,0-1-1,0 0 1,0 1-1,-1-1 0,0 0 1,-7 8-1,9-12-16,-2 2 21,0 1 0,-1-1 1,1-1-1,-1 1 0,0-1 1,0 0-1,0 0 0,-7 4 0,6-5-10,5-2-9,0 0-1,-1 0 1,1 0 0,-1 0 0,0-1 0,1 1-1,-1 0 1,1-1 0,-1 0 0,0 1 0,1-1-1,-1 0 1,0 0 0,0 0 0,1 0 0,-1 0 0,0 0-1,1 0 1,-1-1 0,0 1 0,1-1 0,-1 1-1,0-1 1,1 1 0,-1-1 0,-2-2 0,-4-3-1142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7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33 8696,'-29'7'0,"26"-5"-1,-1 1 1,1-1-1,0 1 1,0-1-1,0 1 1,0 0-1,1 0 0,-1 0 1,1 1-1,-1-1 1,1 1-1,0-1 1,1 1-1,-1 0 1,1-1-1,-2 8 1,-4 10-2,-5 36 1,8-37 10,1-4 13,-1 1 0,2-1 0,0 1 0,1-1 0,1 1 0,2 18 1,-1-20-1,0 2 61,1-1-1,0 0 1,6 22-1,-3-19-29,-4-15-12,0 1 0,0 0 0,1 0 0,0 0 0,0-1 0,0 1 0,0-1 0,1 0 1,0 0-1,0 1 0,0-2 0,4 5 0,-6-7-26,10 7 239,80 27 94,-78-30-275,1-1 0,0 0 1,0-1-1,1-1 0,-1 0 1,1-1-1,-1 0 0,22-3 1,-24 1-21,0 0 0,1-1 0,-1 0 0,0-1 0,0 0 1,-1-1-1,17-8 0,-19 8-35,-6 2-9,-1 1 0,1-1 0,-1 1 1,0-1-1,1 0 0,-1 0 0,0 0 0,0 0 0,0 0 1,2-4-1,6-8 25,-1 0 1,10-21 0,-15 19 5,-4-6-23,0 0-1,-6-36 1,-1 34-2,-8-11-3,-32-53 0,29 65-4,-30-29 4,35 42-11,1-1 0,-25-14 0,16 14 167,-34-13 0,-9-5-1922,49 21-5252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8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1 232 8248,'0'54'33,"1"71"151,4 7-27,-6-121-116,2-1 0,-1 1 0,1-1-1,4 17 1,0-7-11,-2-2-8,-2-10 5,1-1 0,0 0 0,0 0 0,0 0 0,7 12 0,-9-18-22,6 13 70,0 0 1,1 0 0,1-1 0,0 0 0,16 18 0,-18-25-52,-4-4-7,1 1 1,0-1-1,-1 0 1,1-1-1,0 1 1,0 0-1,0-1 1,6 2-1,1 1 23,-1-1 1,1 0-1,0-1 1,-1 0-1,1-1 1,0 0-1,1-1 1,15 0-1,20-10 51,-45 9-88,18-3 40,-1-1 0,1-2-1,19-9 1,-26 10-36,23-17 28,-19 11-21,-2 0 22,0 1 0,15-9 0,-26 19-23,0 0 0,0 0 0,0 0 0,0 0 1,0 1-1,0-1 0,0 1 0,0 0 0,0 0 0,0 0 0,0 0 0,0 0 0,0 1 0,0-1 0,0 1 0,0 0 0,4 1 0,2 2 6,0 1 1,0-1-1,13 11 0,-16-11-7,2 0 6,0-1-1,1 0 1,-1 0-1,1 0 0,0-1 1,0-1-1,0 0 1,17 1-1,-15-1-18,-3-1 5,0 0-1,1 0 0,-1-1 0,0 0 0,0 0 1,0-1-1,0 0 0,13-5 0,-14 5-1,8-6 5,74-53 2,-69 44-2,25-35-1,-35 38-5,0 0-1,14-28 1,-17 28-1,-2 0 0,0 0 0,6-24 0,-8 19 0,-1 1 0,0-28 0,-2 20-1,-2 0-1,0 0 1,-2 1 0,-1-1 0,-1 1 0,-16-41 0,16 51 0,3 8 0,0 1 0,-1 0-1,1 0 1,-1 0 0,-9-10 0,-15-15-16,-45-39 0,71 68 11,1 5-1,-2 11 6,3-5 1,1-1 0,0 1 0,0 0 0,5 12 0,-4-13 2,5 10 13,49 89 14,72 103 158,-8 1 68,-114-200-219,86 145 233,-60-110-142,41 60 82,-72-104-281,1 1 1,-1-1-1,1 1 0,-1-1 0,0 1 1,0 0-1,0-1 0,-1 1 1,1 0-1,0 0 0,-1-1 0,0 1 1,0 0-1,0 3 0,0-4-269,0 13-6819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4312,'-1'-2'169,"-7"-2"35,6 2 468,3 5-333,18 51 245,11 59-300,-6 34 87,-12-53-82,32 166 451,-26-164-432,-3 61 146,-9-90-306,-6-57-53,-3 6-1052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 5560,'10'-4'2,"1"1"1,-1 1-1,1 0 1,-1 1-1,1 0 1,13 0-1,-17 5 6,7 12 6,-1 1-1,22 33 1,-31-44-8,147 235 379,-135-219-213,2-1 1,1 0-1,27 24 0,-16-25-76,-27-18-57,0-1-1,0 1 0,1-1 0,-1 0 0,1 0 0,-1 0 1,1-1-1,0 1 0,-1-1 0,1 0 0,-1 0 0,1 0 1,0 0-1,3-2 0,-1 2 25,-1-1 8,0 0-1,0 0 1,0-1-1,0 1 1,0-1-1,0 0 0,0-1 1,-1 1-1,1-1 1,6-5-1,-4 3-13,2-5 177,-4 0-174,-1 0 0,0-1 0,0 0 0,-2 0 0,1 0 0,-1 0 1,-1 0-1,0 0 0,0 0 0,-3-23 0,-5-21 0,0 32 68,-49-88 51,41 93-78,-3 4-54,-1 0 0,-37-21 0,54 34-39,1 1-1,-1-1 0,0 0 1,0 0-1,0 1 0,0-1 1,0 1-1,0 0 0,-3-1 1,-16 1 12,1 1 0,-1 0 0,0 2 1,-28 7-1,21 1 47,-13 16-21,-51 42 0,69-44 15,13-12-37,-8 9-2,2 0 1,0 1-1,2 1 1,-20 42-1,-6 47 51,39-112-68,1 0-1,-1 1 1,1-1 0,0 1-1,0-1 1,0 0-1,0 1 1,0-1-1,0 0 1,0 1-1,0 1 1,5 15 15,0 0 1,1 0-1,11 24 0,-16-40-14,0 0-1,0 0 1,0 0-1,0 0 1,1-1-1,-1 1 1,1 0-1,-1-1 1,4 3-1,19 16 22,2-2 0,52 29 0,-44-34 28,159 26 26,-153-35-26,167 6 33,-165-11 0,200-33-1289,-107 7-5359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8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1 276 8160,'0'-2'57,"0"-8"39,0 9-77,1 0 0,-1 1 1,1-1-1,0 1 0,-1-1 0,1 1 0,-1-1 0,1 1 1,0-1-1,-1 1 0,1-1 0,0 1 0,0 0 0,-1 0 1,1-1-1,0 1 0,0 0 0,-1 0 0,1 0 0,2 0 0,0-1 30,43-10 251,81-16 6,-34 10 208,-69 13-475,-15 3 11,1 0 1,-1-1 0,0 0-1,9-4 1,105-41 210,39-34-688,-143 71-159,63-35-5694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9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8968,'7'1'23,"1"0"1,-1 0 0,-1 0-1,1 1 1,0-1-1,0 2 1,-1-1 0,1 1-1,7 4 1,30 13 133,53 19 78,-85-34-189,-1 1-1,0 0 1,0 1 0,0 0 0,-1 1 0,-1 0 0,1 0 0,15 19 0,-17-18-13,9 10 88,0 1 0,-1 0 0,25 45 0,-35-55-93,4 13 146,22 95 55,-31-111-202,1 0 0,-1 0 1,-1 0-1,1 0 0,-1 0 0,-1 8 1,0 4 1,2-2-12,-1-12-6,1-1 0,-1 1-1,0 0 1,-1 0 0,1-1-1,-1 1 1,-2 5 0,-9 32 60,3-16 0,-7 45 0,15-70-60,1-4-5,-2-16-34,0 1 0,2 0-1,0-1 1,1 1-1,1-1 1,7-30 0,-1 18-145,2 0 1,19-42-1,-23 60 144,16-23-167,-4 14 42,0 1 0,26-22 1,-42 42 152,0-1 0,0 1 0,1 0 1,-1 0-1,0 0 0,1 0 0,-1 1 0,1-1 1,-1 0-1,1 1 0,-1 0 0,1 0 1,-1 0-1,1 0 0,-1 0 0,1 0 0,-1 1 1,4 0-1,-4-1 4,48 8 53,-39-3 104,-2 2-101,0 0 0,0 1 1,0 0-1,-1 0 1,0 1-1,-1 0 0,0 1 1,0-1-1,-1 1 1,5 12-1,0 16 22,-10-36-56,0 1-1,-1-1 1,1 0 0,-1 1-1,0-1 1,0 0-1,0 0 1,0 1-1,0-1 1,0 0-1,-1 1 1,1-1-1,-2 4 1,-1 2 25,3-6-45,-10 43 247,8-40-211,1-1 0,0 0 0,-1 0 0,0 0 0,0 0 0,0 0 0,0 0 0,-4 3 0,5-6-35,1 0 0,-1 0 0,0-1 0,0 1 0,0-1 0,0 1 1,0-1-1,0 1 0,0-1 0,0 0 0,0 0 0,0 1 0,0-1 0,0 0 0,0 0 0,0 0 0,0 0 0,0 0 0,0 0 0,0 0 0,-1 0 0,1-1 0,0 1 0,0 0 0,0-1 0,0 1 0,0-1 0,0 1 0,1-1 0,-1 1 0,0-1 0,-1 0 0,-1-2 2,0 1 0,0-1 0,0 1 0,1-1 0,-1 0 0,1 0 0,-4-6 0,-4-17-1,7 8-19,1 0 1,0 1 0,1-1 0,1 0-1,1 0 1,0 0 0,2 0 0,7-28-1,-9 41-19,0 0 0,0 0 0,1 0 0,0 1-1,0-1 1,0 1 0,5-7 0,2-4-6,-2-2 12,17-24-306,-15 26 206,1 0 0,1 1 0,0 0 0,1 1 0,0 1 0,16-13 0,-26 24 110,-1 0 1,1 0-1,-1 0 1,1 0-1,0 0 0,-1 1 1,1-1-1,0 1 1,0-1-1,0 1 0,-1 0 1,1-1-1,0 1 1,0 0-1,3 1 0,3-1-18,-1 0 22,0 0-1,0 0 1,-1 1-1,1 0 0,0 0 1,0 0-1,-1 1 1,1 0-1,-1 1 1,0-1-1,0 1 0,0 1 1,0-1-1,0 1 1,-1 0-1,10 8 1,-6-5 9,10 10-17,27 35 4,-35-37 14,-1 0 1,11 22-1,-5 0 2,19 59 0,-32-88 4,-1 1 0,0-1-1,0 1 1,1 12-1,-1-1 0,9 37 39,-1 13-1126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1:59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319 67 7800,'0'0'217,"0"4"-26,5 18 73,1 0-1,2 0 1,12 27 0,-14-33-237,-2-6 26,0-1 0,1 0-1,0 0 1,0 0 0,8 9-1,-10-15-23,0 1 0,0-1 0,1 0 0,-1 0 0,1 0 1,0 0-1,-1-1 0,1 0 0,0 1 0,1-1 0,-1-1 0,0 1 0,6 1 0,-4-2-12,1 0 0,-1 0 0,1-1 0,-1 1 0,1-1 0,0-1 0,-1 1-1,1-1 1,-1-1 0,1 1 0,-1-1 0,0 0 0,1 0 0,-1-1 0,0 0 0,-1 0 0,1 0 0,0-1 0,7-6 0,12-13-11,-2-2-4,-21 21-3,1-1 1,-1 1 0,0-1 0,0 0 0,-1 0 0,1 0-1,-1 0 1,0 0 0,0 0 0,-1-9 0,1 5-2,-2-1 1,1 1 0,-2-1 0,-2-14 0,2 19-1,1 1-1,-1-1 1,0 1 0,0 0 0,0-1 0,-1 1 0,1 0 0,-1 0 0,0 1-1,0-1 1,-1 1 0,1-1 0,-1 1 0,0 0 0,0 0 0,0 0 0,0 1 0,0 0-1,0 0 1,-1 0 0,-8-3 0,5 3-1,-4-3-2,0 2 0,0 0-1,-22-3 1,29 6 2,-1 0 0,1 0 0,-1 1 0,0-1 0,1 1 0,-1 0 0,1 1 0,-1 0 0,1-1 0,0 2 0,0-1 0,-6 4 0,1-1 0,7-4-1,0 1 0,0 0 1,0 0-1,0 0 0,1 0 0,-1 0 0,0 1 1,1-1-1,-3 4 0,-62 73-39,-63 88-146,30-38 94,82-104 30,-2 10 24,-18 46 1,37-79 36,1 0 0,-1 0 0,1 0 0,-1-1 0,1 1 1,-1 0-1,1 0 0,0 0 0,0 3 0,0-1-1,0 4 1,0 0-1,1 0 1,-1 0 0,2 0 0,-1 0-1,1-1 1,0 1 0,1 0-1,0-1 1,0 1 0,0-1-1,1 0 1,7 10 0,72 92-22,-61-87 20,36 32-1,-34-33 6,30 19 1,-26-23 0,1-3 0,0 0 1,1-1-1,37 9 0,-27-14 7,183 13 2,-180-21-2,60-8-1,-74 4-4,50-11-1,-55 7-161,0-2 1,-1 0-1,0-1 1,0-1-1,-1-1 0,24-20 1,43-29-5461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06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9416,'0'0'257,"5"6"-38,5 4-112,0 0 172,0 0 0,-1 0 0,-1 1 0,1 0 0,9 18 0,-5 3-10,10 35-1,-18-41-93,4 136 65,-9-123-113,-1 173 46,-1-169-65,1-28-73,-17 190 186,12-159-147,2 1 1,2-1-1,5 50 0,-2-92-61,0 0 0,0 0 0,0 0-1,0 0 1,1 0 0,0 0 0,-1 0 0,6 7-1,-4-6-3,-2-4-6,0 0 0,0 0 0,0-1 0,0 1 0,0 0 0,0 0 0,0 0 0,0-1 0,0 1 0,0-1 0,1 1 0,-1-1 0,0 1 0,0-1 0,1 0 0,-1 1 0,0-1 0,1 0 0,-1 0 0,0 0 0,0 0 0,1 0 0,-1 0 0,0-1 0,1 1 0,-1 0 0,0-1 0,0 1 0,3-1 0,58-49-1635,-19 14-6608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8 9144,'0'0'64,"1"-6"-12,-2 6-48,1 0 1,0 0-1,0 0 1,0 0-1,0 0 0,0 0 1,0 0-1,0 0 0,0 0 1,0 0-1,0 0 0,0 0 1,0 0-1,-1 0 1,1 0-1,0 0 0,0 0 1,0 0-1,0 0 0,0 0 1,0 0-1,0 0 1,0 0-1,0 0 0,0 0 1,0 0-1,-1 0 0,1 0 1,0 0-1,0 0 1,0 0-1,0 0 0,0 0 1,0 0-1,0 0 0,0 0 1,0 0-1,0-1 0,0 1 1,0 0-1,0 0 1,0 0-1,0 0 0,0 0 1,0 0-1,0 0 0,-1 0 1,1 0-1,0 0 1,0 0-1,0-1 0,0 1 1,-28 42 630,10-16-422,-1 0-1,-1-1 1,-25 24-1,-103 80 319,96-98-319,44-25-136,4-4-53,0 1-1,0 0 0,0-1 1,-1 0-1,1 0 0,-1-1 0,1 1 1,-1-1-1,0 0 0,0 0 0,-5 0 1,10 0-20,0-1 0,0 1 0,0-1 0,1 1 0,-1-1 0,0 1 1,0-1-1,0 1 0,0-1 0,0 1 0,1-1 0,-1 1 0,0-1 1,1 1-1,-1-1 0,0 1 0,1-1 0,-1 1 0,0-1 0,1 0 1,-1 1-1,1-1 0,-1 0 0,1 1 0,-1-1 0,0 0 0,2 0 1,3 4 1,30 10 14,15 1-6,19 3-9,6 1 1,4 5-2,104 39 20,44 21 29,-148-51-39,-37-14-1,-4-4-9,-24-9-73,35 10-1339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07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9952,'0'0'-95,"2"15"-289,33 31 119,88 118 827,-67-78 509,-27-38-507,3-3-201,32 24 493,-57-61-739,-5-5-42,-1-7-22,2-4-41,-1-1 0,0 1-1,0-1 1,-1 1 0,0-1 0,-1-10 0,-3-58 10,1 51-8,-2-31-1,2 12-1,2-21-9,5 5-3,-1 25 0,3 13 0,-6 21 0,0 0 0,0-1 0,1 1 0,0 0 0,-1 0 0,1 0 0,0 0 0,2-1 0,-1 0 0,1 1 0,0 0 0,-1-1 0,1 2 0,0-1 0,7-2 0,-3 2 0,0 0 0,0 1 0,0 0 1,8 0-1,4 2 2,-1 1 1,0 1-1,27 6 0,-27-2 13,8 9 5,-2 0 1,0 2 0,0 0-1,26 27 1,-37-31-14,-6-5 12,1 0 0,12 18 0,29 44 57,-43-59-59,0 1-1,0-1 1,-1 1-1,7 23 0,-12-27-2,0 0-1,-1 1 0,0-1 1,-1 0-1,0 0 0,0 0 1,-1 0-1,0 0 0,0 0 1,-5 8-1,7-16-11,-1 0 0,1 1 0,-1-1 1,1 0-1,-1 0 0,1 1 0,0-1 0,-1 0 1,1 1-1,0-1 0,0 0 0,0 1 0,0-1 0,0 0 1,0 1-1,0-1 0,1 0 0,-1 1 0,1-1 1,-1 0-1,1 2 0,0-3-1,0 0-1,-1 1 1,1-1 0,0 0 0,0 0 0,0 0-1,-1 0 1,1 0 0,0-1 0,0 1 0,-1 0-1,1 0 1,0 0 0,0-1 0,-1 1 0,1 0-1,0-1 1,-1 1 0,1 0 0,0-1-1,-1 1 1,1-1 0,1 0 1,28-16-1618,3 0-6477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07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1 9056,'-3'11'55,"-1"1"0,0-1 0,-1-1 0,0 1 0,-10 16 1,-12 24 159,20-36-183,3-6 11,1-1 0,0 1-1,0-1 1,-1 13 0,1-9-6,-29 163 427,29-157-441,3-12 3,-1 0 0,1 1-1,0-1 1,0 0-1,1 0 1,2 12 0,5 19 142,1 0 1,23 58-1,-24-77-142,16 30 171,-18-40-167,-1 0 0,1 0 1,0-1-1,0 0 0,1-1 0,8 7 1,-5-9 70,-4-5-86,0 1 0,0-1-1,0 0 1,0 0 0,-1-1 0,1 0 0,0 0 0,-1 0-1,0-1 1,1 1 0,-1-1 0,7-6 0,0 0-3,-1-1 1,0-1 0,0 0-1,16-22 1,26-49 19,-47 65-25,2-91 3,-14-22 29,1 79-8,3 26-8,-10-39 0,10 55-14,0 1-1,-1-1 0,0 1 0,0-1 1,-1 1-1,0 0 0,-1 1 1,-10-15-1,13 20-2,0 0 0,-1 0 0,1 0 0,-1 1 0,0-1 0,1 1 0,-1-1 0,0 1 0,0 0 0,0 0 0,0 0 0,0 1 0,0-1 0,0 1 0,0-1 0,0 1 0,0 0 0,-5 1-1,4-1 3,0 0-1,1 0-1,-1 1 1,0 0-1,0 0 1,1 0-1,-1 0 1,1 1 0,-1-1-1,1 1 1,-1 0-1,1 0 1,0 0-1,0 1 1,0-1-1,0 1 1,0-1-1,-2 5 1,2-4-1,-1 1-42,0 0-1,0 0 0,0 0 0,1 0 0,0 1 1,-5 8-1,2-2-1096,-3 4-6227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08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9144,'7'28'133,"0"-1"1,-2 1 0,-1 1 0,-1-1-1,-1 1 1,-3 30 0,2 9 42,14 160 348,-14-203-503,5 34 123,-4-48-123,1 16 47,1 1 0,2-1 0,1 0 0,10 28 0,-16-54-63,0 1 0,-1-1 0,1 0 0,0 1 0,0-1 0,0 0 0,0 0 0,0 0 0,0 1 0,0-1 0,0 0 0,0 0 0,0-1 0,1 1 0,-1 0 0,0 0 0,1 0 0,-1-1 0,1 1 0,-1-1-1,0 1 1,1-1 0,-1 0 0,1 0 0,0 1 0,-1-1 0,1 0 0,-1 0 0,1 0 0,-1-1 0,1 1 0,-1 0 0,1-1 0,-1 1 0,3-1 0,4-3-1,0 0 1,0 0-1,0-1 1,0 0-1,7-7 1,17-12 1,10-10-4,1-3-2,3-2 0,3 5 0,10 5 0,-3 8 0,-46 19 0,0-1 0,0 1 0,12 0 0,31 5 0,3 9 1,-32-3 8,1 2 0,-2 0 0,0 2 0,27 19-1,-38-24-1,1 1-4,-9-6-1,1 0 1,-1 0 0,0 0-1,1-1 1,0 0-1,8 3 1,69 17 21,-65-21-16,28-6 4,-39 3-11,1 1-1,-1-1 1,0-1 0,0 1-1,10-6 1,-4-1 0,0-1 1,0 0-1,-1 0 0,-1-1 1,12-15-1,-21 25-1,11-18 8,-6 4-4,-1 1-1,-1-1 1,0 0-1,-1-1 1,2-16-1,-8 9 31,-42-111 19,31 103-12,-1 1 0,-1 1-1,-29-39 1,38 58-29,-34-45 167,26 38-152,-17-21 12,21 29 48,5 7-78,1 1 1,0 0 0,-1 0 0,1 1 0,-1 0-1,1-1 1,-1 2 0,1-1 0,-1 1-1,1 0 1,-9 2 0,-3 5 58,-74 62-1469,44-28-6039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1414 6104,'0'0'2313,"10"-4"-1914,47-16-23,223-85 302,-244 89-564,188-78 39,-172 71-65,228-120 36,-220 110-57,283-149 23,-266 143-36,322-144 27,-318 150 7,312-128 43,-320 131-31,261-102 44,-275 110-24,230-86 168,-72 25 161,-211 82-321,4-1 23,-7 2-30,10 2-1169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4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747 0 3952,'0'0'105,"-5"5"-13,-17 14-37,22-19-48,0 1 1,-1-1 0,1 0-1,0 1 1,-1-1-1,1 0 1,-1 1-1,1-1 1,0 0-1,-1 0 1,1 1 0,-1-1-1,1 0 1,-1 0-1,1 0 1,-1 0-1,1 0 1,-1 0-1,1 1 1,-1-1 0,1 0-1,-1 0 1,0-1-1,-20 1 152,-63 3 273,79-2-402,-202 19 798,187-17-788,-40 12 247,-71 24 41,104-29-121,17-5-128,1-1-47,1 0-1,-1 0 1,1 1-1,0 0 0,1 0 1,-1 1-1,1 0 0,0 0 1,0 1-1,1 0 0,-9 12 1,3 3 93,-17 45 0,26-46 90,5 9-112,2 0 0,10 41 0,-3-43 132,12 16-69,37 51 0,-38-70 62,107 82 79,-101-90-166,14 1-44,77 21 1,-84-35 2,19-6-36,71-10 0,-89 1-24,148-79-1123,-89 36-4570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8520,'3'-1'25,"0"1"0,0 0 0,-1 1 0,1-1 0,0 0 0,-1 1 0,1 0 0,0-1 0,-1 1 0,1 0 0,-1 0-1,1 1 1,-1-1 0,0 0 0,4 4 0,-3-2 36,1 1-1,-1 0 0,0 0 0,-1 1 0,1-1 1,-1 0-1,3 9 0,1-2-16,-3-6 3,-1 0 0,0 0 0,0 0 0,-1 0 1,2 10-1,21 105 261,-13-33 58,0-19-175,-7-50-108,0-1 0,1 0 1,1-1-1,0 1 0,1-1 0,17 27 1,-20-38-25,-2-2-36,-1-1 0,1 1 0,0 0 0,-1 0 0,1 1 0,-1-1 0,0 0 0,0 0 1,0 1-1,0-1 0,0 5 0,-1-8-19,1 0 1,-1 1-1,1-1 1,-1 1 0,1-1-1,-1 0 1,1 0 0,0 1-1,-1-1 1,1 0-1,-1 0 1,1 0 0,0 1-1,-1-1 1,1 0-1,0 0 1,-1 0 0,1 0-1,0 0 1,-1 0-1,1-1 1,0 1 0,1 0-1,16-9-1369,0-4-5508</inkml:trace>
  <inkml:trace contextRef="#ctx0" brushRef="#br0" timeOffset="1">220 1 9056,'0'0'0,"21"15"128,-2 2 0,5 8 24,10 7 8,5 15-160,12 8-8,9-3 8,0 5-6736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4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38 6192,'-26'-9'45,"22"8"-33,-4 1 5,1 3 14,-8 7-19,-2 0 31,0 1 0,-21 17 0,29-20-34,6-6-2,0 1 0,0-1 1,1 1-1,-1 0 1,1 0-1,0 0 0,-1 0 1,-1 5-1,-7 11 35,1 0 0,0 1 0,2 1 0,-11 35-1,15-41-29,3-11-3,0 1 0,0-1 0,1 1 0,-1 0 0,1-1 0,0 1 0,0 0 0,0-1 0,2 6 0,3 22 47,13 45 0,-7-56 65,3-2-77,0-1 1,2-1-1,18 16 0,-14-21 91,13-2-68,-1-1-1,40 5 1,-40-14 100,135-30 77,-162 29-207,0 0 0,-1-1-1,1 1 1,-1-1 0,6-3 0,26-16 67,-2-1 0,35-29 0,-48 28 103,-13 13-128,2-3-32,-1 1 1,0-2-1,-1 1 0,-1-1 0,0 0 1,0 0-1,4-17 0,-4 2 72,4-41 1,-12 52 1,-6-13-22,-3 1-1,0 1 1,-23-46 0,32 74-94,0 0 1,0 0-1,0-1 1,0 1 0,-1 0-1,1 1 1,0-1-1,0 0 1,-1 0 0,1 0-1,0 1 1,-1-1-1,1 1 1,-1-1-1,1 1 1,-1 0 0,1-1-1,-1 1 1,1 0-1,-1 0 1,0 0 0,1 0-1,-1 0 1,-1 1-1,2-1 2,-4 1-1,-1 0 1,1 0-1,0 0 0,0 1 0,1-1 0,-1 1 0,0 1 0,1-1 0,-1 1 0,1 0 0,0 0 1,-6 4-1,4-2-3,-63 45 20,57-42-1217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4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43 6728,'11'-5'4,"-9"4"17,0-1 4,2-2 12,1 1-1,-1 0 0,0 0 0,1 0 0,0 0 0,0 0 0,0 1 0,0 0 0,0 0 0,0 0 0,0 1 0,1 0 0,9-1 0,-5 1 24,-1 1 0,1 0 0,0 1 1,-1 0-1,1 1 0,-1 0 0,1 0 0,13 6 0,27 12 278,71 41 1,-107-53-304,-6-3 5,0 0 0,-1 1 1,1 0-1,8 9 0,115 123 408,-117-119-431,-9-12 2,1 0-1,-1-1 1,1 0 0,11 9 0,2 1 34,35 22 1,-44-32-41,0 0 0,0 0 0,1-2 0,0 1 0,0-1 0,16 4 0,-25-8-9,0 0 0,0 0-1,-1 1 1,1-1-1,0 0 1,0 0-1,-1-1 1,1 1 0,0 0-1,0-1 1,-1 1-1,1-1 1,0 1-1,-1-1 1,1 0 0,-1 1-1,2-2 1,4-2 5,3 0-3,-7 3-1,1 0-1,-1-1 0,0 0 1,1 0-1,-1 0 0,0 0 0,0 0 1,-1-1-1,5-4 0,14-14 26,-1-1 0,-1-1 0,31-50 0,-41 58-25,15-37 22,-19 42-17,7-19 11,12-42 0,-21 42-18,-3 20-3,1-7 0,-6 28 0,-5 32 0,1 17 0,7 11 0,7 7 0,8 3 0,-13-82 0,3 17-1,0-1 0,2 1 0,0-1 1,1-1-1,0 1 0,1-1 1,1 0-1,15 22 0,32 37-4,-54-73-14,0 0 0,0 0-1,1 0 1,-1 0 0,0 0 0,1 0 0,-1 0 0,0 0 0,1-1 0,-1 1 0,1 0 0,-1-1 0,1 0 0,0 1 0,-1-1 0,1 0-1,-1 0 1,1 0 0,0 0 0,-1 0 0,1 0 0,-1 0 0,1 0 0,-1-1 0,1 1 0,0-1 0,-1 1 0,1-1 0,-1 1 0,0-1-1,1 0 1,2-2 0,0 1-537,24-10-5150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5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6904,'5'-17'24,"11"-33"0,-14 46-5,1 0 1,0 1 0,0-1 0,1 1-1,-1-1 1,1 1 0,-1 0-1,1 0 1,0 0 0,0 1-1,1-1 1,-1 1 0,0 0-1,1 0 1,-1 1 0,1-1 0,0 1-1,-1 0 1,1 1 0,0-1-1,0 1 1,-1-1 0,1 2-1,0-1 1,7 1 0,28 7 50,-24-2 125,8 8-33,-1 2-1,34 28 1,30 35 80,-70-62-154,-1 1 1,0 1 0,19 31 0,-23-33-59,0 6 97,3 21-25,-3 1 0,-1 0 0,4 49 0,-13-73-84,-1-12 1,0 1 0,-1-1-1,0 1 1,-3 17 0,3-16 16,0-6-20,0 1-1,-1-1 1,1 1 0,-1 0-1,0-1 1,-1 1-1,0-1 1,1 0 0,-2 0-1,-3 8 1,6-13-13,0 0 0,-1 1 0,1-1 0,-1 1 0,1-1 0,-1 0 0,1 1 0,-1-1 0,1 0 0,-1 0 0,1 1 0,-1-1 0,1 0 0,-1 0 0,0 0 0,1 0 0,-1 1 0,1-1 0,-1 0 0,0 0 0,1 0 0,-1-1 0,1 1 0,-1 0 0,0 0 0,1 0 0,-1 0 0,1 0 0,-1-1 0,0 1 0,-3-3 2,0 0-1,0 0 1,1 0-1,-1 0 1,1 0 0,0-1-1,0 0 1,0 1-1,0-1 1,1 0-1,-1-1 1,1 1-1,-3-9 1,0 1-1,2 7-1,1-1 0,0 1 0,1 0 0,0-1 0,-1 1 0,2-1 0,-1 0 0,1-7 0,-2 2 5,1 1-5,0 0 1,1 0-1,-1 1 1,2-1-1,0 0 1,0 0-1,0 1 1,1-1 0,4-11-1,29-67 14,-33 83-15,-1 0 1,2 0-1,-1 1 0,0-1 1,1 1-1,0 0 0,0 0 0,7-7 1,1-1-1,0-1 1,25-21-1,18-6 4,3 5-2,3 9 2,-48 22-4,0 0 0,21-3 0,-21 6 1,0 1-1,0 1 1,0-1-1,0 2 1,-1-1-1,18 6 1,-11 1 18,-3 2-11,-1 2 0,0-1 1,-1 2-1,0 0 0,-1 0 1,0 1-1,15 26 0,-16-24-4,-6-8 0,0 0 1,-1 0-1,0 1 1,0-1-1,3 13 1,33 121 31,-34-112-9,-4-12-13,2 8 1,-2 0 0,0 1 0,-4 43 0,-9 23 32,11-79-41,3-11-6,6-10-2,-9 6 2,25-32-1201,3-5-4800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5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8072,'5'12'0,"11"18"-7,2 2 6,4 16 1,2 15 0,0 18 0,-11-39 0,-3-8 3,-1 1-1,6 50 1,9 203 190,-4-163 195,-8-70-217,-9-48-192,-1 1-121,0 0 0,0 0 1,-1 0-1,1 10 0,-2-6-5184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6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1 263 6192,'14'-7'-2,"-9"5"0,0 0 0,0 0-1,0 0 1,0 1-1,7-2 1,34-6-12,24-1 12,6-2 2,2-4 0,1-8 0,1-5 0,15-11 14,35-13 16,-41 26 30,-79 24-79,60-14 177,-63 16-119,0 0 0,0 0-1,-1 0 1,1 1-1,0 0 1,0 1-1,0-1 1,13 4-1,-18-3-12,0 0-1,0 0 0,0 0 0,-1 1 0,1-1 1,0 0-1,0 1 0,-1-1 0,1 1 0,-1 0 0,1 0 1,-1-1-1,0 1 0,0 0 0,0 0 0,0 0 1,0 0-1,0 0 0,0 0 0,-1 1 0,1-1 0,-1 0 1,0 0-1,1 4 0,-1 3 57,0 1 0,0-1 1,-3 18-1,2-23-73,-19 169 439,16-110-357,17 107 140,-13-165-191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7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8344,'4'1'10,"0"1"-1,0 0 1,0 0 0,0 1 0,0-1 0,-1 1 0,1 0-1,-1 0 1,0 0 0,1 0 0,-2 1 0,5 5 0,34 55 163,-22-34-136,23 31 17,61 114 75,-68-116-114,-30-50-15,24 28 0,-12-15 0,-4 3 0,-11-15 0,-1-6 0,0-1 0,1 1 0,-1 0 0,1 0 0,0 0 0,0-1 0,0 1 0,4 4 0,2 5 15,-1 1 0,0 1 0,-1 0 1,-1-1-1,0 2 0,-1-1 0,-1 0 0,0 1 1,0 19-1,1-1 198,-4-33-9,1-1-197,0-1 1,1 0-1,-1 0 1,0 0-1,0 0 0,0 0 1,0 0-1,0 0 1,0 0-1,1-2 0,-1 2 1,0-1 0,0 1-1,0 0 1,0-1 0,0 1-1,0 0 1,0-1 0,0 0-1,-1 1 1,1-1 0,0-2-1,3-8 8,1 1-5,-3 7 0,0 1 0,0-1-1,0 0 1,0 1 0,0-1 0,1 1 0,0 0 0,3-4 0,57-67 99,-49 61-1,0 5-52,0 0 0,0 0 1,1 2-1,0 0 0,0 0 0,1 1 0,31-5 0,-30 8-29,-9 2 11,1-1-1,-1 1 1,1 0-1,14 2 1,-12-1 34,-3-1-45,-1 0 0,1 1 0,0 0-1,-1 1 1,1-1 0,-1 1 0,1 1-1,-1 0 1,0 0 0,9 5 0,11 11 129,-1 2 1,37 38-1,-23-16-41,15 6-23,-42-42-71,-6-4-13,1 1-6,0-1 1,0 0 0,1-1 0,-1 0 0,0 0 0,1-1-1,-1 0 1,1 0 0,-1-1 0,12-1 0,36-5 3,18-6-4,80-31-14,-126 34 9,-6 2 8,226-82-102,-240 85 81,-1 0 0,1 0 0,0 0-1,-1-1 1,0 0 0,9-9 0,-6 6-3,-1-2 4,-9 9 15,1 1 0,-1-1 0,0 0 0,0 1 0,1-1 0,-1 1 0,0-1 0,0 1 0,0-1 0,0 0 0,0 1 0,0-1 0,0 1-1,0-1 1,0 0 0,0 1 0,0-1 0,0 0 0,0 1 0,0-1 0,-1 0 0,0 0 1,1 1-1,-1-1 1,1 0-1,-1 0 1,0 1-1,0-1 1,1 1-1,-1-1 1,0 1-1,0-1 1,0 1 0,0-1-1,0 1 1,1 0-1,-1-1 1,0 1-1,0 0 1,0 0-1,0 0 1,0 0-1,0-1 1,0 1 0,0 1-1,0-1 1,0 0-1,0 0 1,0 0-1,0 0 1,0 1-1,-1 0 1,-36 16 33,-3 10-25,25-14 19,-60 77 17,64-69-10,-4 15-10,-11 40 1,24-54-6,3 0-12,1 1 1,7 35-1,0-39-1,18 17-1,-22-32-5,1 0-1,-1 0 0,1-1 1,-1 1-1,1-1 1,7 4-1,-7-5 1,-1 0-1,1 0 1,0 0 0,0-1 0,0 0 0,9 1-1,-9-1 1,1-1-1,-1-1 0,0 1 1,0-1-1,1 1 1,7-4-1,-3 0 2,1-1 1,-1 0-1,0 0 1,0-2-1,-1 1 1,1-1-1,-2 0 1,1-1-1,-1 0 1,0 0-1,0-1 1,-1 0-1,11-18 1,-11 14 19,-1 0 1,0 0 0,7-23-1,-8 20 5,5-15 102,-6 29-51,-1 2-73,-1 0 1,1 0 0,-1 1-1,1-1 1,-1 1 0,0-1-1,1 1 1,-1 0 0,0 0-1,1 0 1,-1 0 0,0 0-1,0 0 1,0 1 0,0-1-1,0 1 1,0-1 0,0 1-1,-1 0 1,1 0 0,0 0-1,-1 0 1,2 2 0,18 28 24,26 51 1,-34-51-3,51 147 15,-54-142-23,22 135 6,-30-142-12,-15 105 3,7-111-10,-8 8-3,-23 35 1,25-53 2,-22 10-1,30-22-5,0 0-1,0 0 0,0-1 0,0 0 1,-1 1-1,1-1 0,0-1 1,-7 1-1,5-1 1,1 0-1,0 0 1,-1-1 0,1 0-1,0 0 1,0 0 0,-7-4-1,-42-22 2,3-4-2,17 0 0,9-3 0,5-8 0,18 35 0,0 1 0,1 0 0,0-1 0,-1-10 0,2 11 0,0 0 0,0 0 0,1-1 0,3-11 0,15-36 0,14-20 0,74-105 1,-81 145 6,124-124 2,-118 132-1,-16 15-2,9-7 4,2 0 0,0 2 0,55-23 1,-66 32-13,14-6 61,1 2-1,-1 1 1,42-8 0,-21 8-145,-34 6-1344,13-2-6183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7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6816,'4'1'19,"-1"0"1,1 0-1,-1 0 0,0 0 1,1 1-1,-1-1 0,0 1 1,0 0-1,0 0 0,0 0 1,0 0-1,0 1 1,-1-1-1,1 1 0,-1 0 1,1-1-1,-1 1 0,0 0 1,0 0-1,1 4 0,14 31 169,11 42-1,-25-71-159,-1 0 1,0 0-1,0 0 0,-1 1 1,-1-1-1,0 1 0,-1 15 1,-1 26 92,14 134 247,-2-107-193,-5-58-96,-1-4 56,0-1 0,2 34 0,-6-46 13,3-21-1,-2 16-137,0 0 1,0-1 0,-1 1-1,1-1 1,-1 1 0,1 0-1,-1-1 1,0 1-1,0-1 1,0-3 0,-2-19-341,0 1 1,-8-32 0,-5-6-5211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7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7448,'5'-1'33,"0"1"59,15 15 7,62 38 397,-69-43-370,-8-5-4,2 5-2,-6-10-117,-1 0 0,0 0 0,0 0 0,0 0 0,0 1 0,0-1 1,0 0-1,0 0 0,1 0 0,-1 0 0,0 0 0,0 1 0,0-1 0,0 0 0,0 0 1,0 0-1,0 0 0,0 1 0,0-1 0,0 0 0,0 0 0,0 0 0,0 0 0,0 1 1,0-1-1,0 0 0,0 0 0,0 0 0,0 0 0,-1 1 0,1-1 0,0 0 0,0 0 1,0 0-1,0 0 0,0 0 0,0 1 0,-1-1 0,0 2 17,-1 1-1,0-1 1,0 1-1,0-1 1,0 0 0,0 0-1,0 0 1,-1 0-1,1 0 1,-1 0-1,1-1 1,-1 1 0,0-1-1,0 0 1,0 0-1,1 0 1,-1 0-1,-5 1 1,6-2 88,-10-2-1053,-1-2-4455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18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469 0 6816,'11'15'0,"10"17"0,28 54 2,-45-80 2,-1 1-1,1-1 0,-2 1 1,1 0-1,-1 0 0,2 7 1,2 9-1,2-1-1,-4-7 4,1-1-1,3 24 1,30 199 112,-35-211-108,-1-13 22,-1 0 0,0 1 1,-2 14-1,-17 136 376,11-110-263,5-43-80,1 1-1,1-1 1,0 1-1,0-1 0,3 15 1,1 8 115,-3-22-157,9 69 251,-8-71-240,0-1 0,0-1 0,1 1 0,0 0 0,1-1 0,-1 1 0,7 8 0,-9-15-6,1 1-1,0-1 1,0 0-1,0 1 1,0-1-1,0 0 0,0 0 1,0-1-1,1 1 1,3 2-1,6 3 18,-2 3-14,-7-7 3,1 0-1,-1-1 0,0 1 0,1-1 1,0 0-1,-1 0 0,1 0 0,7 2 1,5 3 67,1-2 0,0 0 0,0 0 0,0-2-1,0 0 1,19 0 0,-20-2-71,-10-1-12,-1 0 0,1 0-1,-1 0 1,1-1 0,-1 0 0,1 0 0,-1 0 0,6-3 0,100-34 150,-90 27-120,84-74-1239,-47 35-5075</inkml:trace>
  <inkml:trace contextRef="#ctx0" brushRef="#br0" timeOffset="1">1 370 5920,'6'3'-2,"0"0"0,1-1 0,-1 0-1,0-1 1,1 1 0,0-1 0,11 0 0,52-4-26,-38 1 21,66-4 4,138 2 14,-189 2 10,215-33 75,-48 8-704,-94 18-2785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23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532 0 3864,'0'0'185,"5"4"-99,16 11-34,-15-11 342,-6 0-307,0 0 0,1 1 1,-1-1-1,1 0 0,2 7 0,-1 2 2,-1 0-1,-1-1 1,0 19 0,-1-18-59,0 19 112,-9 61 0,6-69-115,-1 8 93,-39 152 44,33-144-64,-48 176 38,45-172-43,-59 197 41,57-190-49,-77 235 82,83-253-138,-7 22 21,-40 87 0,14-55 213,-69 102 0,110-185-51,14-23 6,10-16-1112,2-4-3668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 5024,'-11'-1'13,"0"1"-1,0 0 1,-1 1 0,1 0 0,0 1 0,0 0-1,0 1 1,0 0 0,0 0 0,1 1-1,-16 9 1,18-9 2,0 1 0,0 0 0,1 0 0,0 1 0,-12 11 0,16-14-4,0 0 1,0 1-1,1-1 1,-1 1 0,1-1-1,0 1 1,0 0-1,0 0 1,1 0-1,-1 0 1,1 0 0,-1 6-1,4-1 76,8 5-46,0 1 0,24 25-1,-19-25-3,1 0 0,0-1-1,1 0 1,1-2 0,28 16-1,-30-19-10,50 28 257,-42-25-240,1 0-18,25 15 232,-28-13-62,0 1 0,-2 1 1,31 31-1,-51-46-174,1-1 0,-1 1 1,0 0-1,1 0 0,-1 0 0,0 0 0,0-1 0,0 1 1,0 0-1,1 0 0,-1 0 0,0 0 0,-1 0 0,1 0 1,0-1-1,0 1 0,0 0 0,0 0 0,-1 0 0,1 0 1,0 0-1,-1-1 0,1 1 0,-1 0 0,1 0 0,-2 1 1,1 0 26,-18 24 79,7-16 193,-3-2-195,0-1 0,-1-1 0,0 0 0,0-1 0,-1-1 0,0 0 0,-33 3 0,32-5-85,11-1-17,0-1 0,0 1 0,0-2-1,1 1 1,-1 0 0,-10-3 0,3 1 38,4 2-31,0-2 1,0 1-1,1-1 0,-1 0 1,0-1-1,1 0 0,-16-8 1,23 10-85,0 0 9,0 0-1,1 0 1,-1 0-1,0 0 1,1 0-1,-1 0 1,1 0-1,-1-1 1,1 1-1,0-1 1,0 1-1,-1-1 0,1 1 1,0-1-1,0 0 1,0 1-1,1-1 1,-1 0-1,0 0 1,0-2-1,-1-13-5800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33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0 911 3504,'0'0'1153,"8"-5"-907,1 1-209,28-20 144,50-40 15,-69 50-149,-2 0 0,0 0-1,0-2 1,21-28 0,-27 31-29,7-10 69,50-113 18,-56 106-98,11-50-1,-4-11-3,3-51 6,-19 127 6,-1 0 0,-1 0-1,-1 0 1,0 1 0,-6-29-1,0-5 56,7 46-60,0 1 0,0-1 1,0 0-1,0 1 0,-1-1 0,1 1 0,0-1 1,-1 1-1,1-1 0,-1 1 0,0 0 1,1-1-1,-1 1 0,0 0 0,0-1 1,0 1-1,-2-2 0,2 2 1,0 1 0,0-1-1,0 1 1,0 0 0,0-1-1,0 1 1,0 0 0,0 0 0,0-1-1,0 1 1,0 0 0,0 0 0,0 0-1,0 0 1,0 1 0,0-1-1,0 0 1,0 0 0,-2 1 0,-1 1 15,-1 0 1,1 0-1,0 1 1,0-1-1,0 1 1,0 0-1,1 0 1,-7 7-1,2-2-11,5-6-7,1 1 1,-1 0-1,1 0 1,0 0-1,0 0 1,0 0 0,0 0-1,0 0 1,-1 5-1,-39 96 88,35-78-49,-19 135 17,24-126-24,1-6-19,-1 20 16,7 88 1,-3-117-31,2 22 32,10 41 0,-11-69-13,0 0 0,1 0 0,1-1 0,1 1 0,0-1 0,0 0 0,15 21 0,-9-21 10,1 0-1,26 22 1,-37-34-30,0 0 1,0 0 0,0-1 0,0 1-1,0 0 1,0-1 0,0 1-1,0-1 1,0 0 0,0 0-1,0 1 1,0-1 0,0-1 0,0 1-1,0 0 1,0 0 0,0-1-1,0 1 1,0-1 0,0 0-1,0 0 1,0 1 0,0-1-1,-1 0 1,1-1 0,3-1 0,4-3 23,0-1 1,0 0 0,9-10 0,-16 15-26,64-73 172,-58 66-121,-1-1 0,0 0 0,10-19-1,2-4 60,-13 24-94,-3 4 9,1 0 0,0 0-1,-1 1 1,2-1 0,-1 1 0,0 0 0,1 0-1,0 1 1,0-1 0,0 1 0,9-4-1,-7 3-1,1 1 0,0 0-1,0 0 1,0 1 0,0 0-1,0 0 1,0 1 0,0 0-1,1 1 1,-1 0 0,9 0-1,-14 1-20,0 0 0,0-1 0,0 1 0,0 0 0,0 0 0,-1 1 0,1-1 0,0 1 0,0-1 0,-1 1 0,1 0 0,-1 0 0,0 0 0,1 0 0,-1 0 0,0 1 1,2 2-1,-1-1-2,0 1 1,0 0 0,-1-1 0,1 1 0,-1 0 0,2 8 0,-3-9 1,0 0 0,-1 0 0,1 1-1,-1-1 1,0 1 0,0-1-1,0 0 1,-1 1 0,0-1 0,1 0-1,-2 0 1,1 1 0,-3 6 0,2-6 5,-2 6 0,-1-1 0,0 0-1,0 0 1,-1 0 0,0-1-1,-1 0 1,0 0 0,-1 0 0,0-1-1,0 0 1,0-1 0,-1 0 0,0 0-1,-19 10 1,20-13-6,-1 1-1,1-1 0,-1-1 1,0 1-1,0-1 1,0-1-1,-1 0 1,1 0-1,-16 0 1,-28 3 11,46-3-14,0-1-1,-26-8 0,23 4-279,0 0 0,0 0 1,-17-10-1,-3-2-5256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34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6368,'4'50'-44,"2"-29"39,1-17 5,-4-3 1,19 10 0,-4-7 6,0 0 1,0-1-1,0 0 0,34-1 0,-44-2 10,1-1 0,-1 0-1,0 0 1,0-1 0,7-2 0,-12 3-17,-1 1 55,1-2 4,1 0-21,0 0 0,0 1-1,0-1 1,1 1 0,-1 0 0,0 0 0,0 0 0,1 1 0,-1 0-1,0-1 1,1 2 0,-1-1 0,1 0 0,-1 1 0,0 0 0,8 2-1,3 0-36,-10-2 9,8 1 30,0 0 0,0-1-1,0-1 1,0 0-1,1 0 1,12-3 0,-24 2-32,1 0 0,-1 0 0,0 0 1,1 0-1,-1 0 0,0 0 0,0-1 0,0 1 1,0-1-1,0 0 0,0 0 0,-1 0 0,1 1 1,2-5-1,-3 4 5,6-5 31,-4 2 16,6-8 6,-7 10 12,1 2 1,-3 0-76,0 1-1,0 0 1,1 0 0,-1 0 0,0-1 0,0 1 0,0 0 0,0 0 0,1 0 0,-1 0-1,0-1 1,0 1 0,1 0 0,-1 0 0,0 0 0,0 0 0,1 0 0,-1 0 0,0 0 0,0 0-1,1 0 1,-1 0 0,0 0 0,0 0 0,1 0 0,-1 0 0,0 0 0,0 0 0,1 0 0,-1 0-1,0 0 1,0 0 0,1 0 0,-1 0 0,0 0 0,0 1 0,0-1 0,1 0 0,-1 0 0,0 0-1,0 0 1,0 1 0,1-1 0,-1 0 0,0 0 0,0 0 0,0 1 0,0-1 0,0 0 0,1 1-1,1 5 10,0-4-3,-1 1 0,0-1 0,0 1 0,0 0 0,0-1 0,-1 1 0,1 0 1,-1 5-1,4 20 39,-1 1 0,-2 35 0,-1 234 145,-1-206-101,3 52-16,3-48 92,21 123 0,-15-171-85,-3-17 61,5 42 1,-13-69-38,3 2 0,1 0 224,6-10-191,-6 3-168,18-10-1137,3 0-4748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35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53 2968,'-11'13'16,"10"-7"32,6 22 19,-5-26-13,8 12 32,-3-4-22,1-1 1,1 1 0,0-2 0,0 1 0,1-1 0,0 0 0,0-1 0,1 1 0,13 7 0,-8-4 23,-10-9-70,-1 1-1,0-1 1,1-1 0,-1 1 0,1 0-1,0-1 1,-1 0 0,1 0-1,0 0 1,7 1 0,45-4 121,-51 2-124,5 0-1,-8 0-9,0 0-1,0 0 1,0 0-1,0 0 1,0 0 0,0 0-1,-1 0 1,1-1-1,0 1 1,0 0-1,0-1 1,0 0 0,-1 1-1,1-1 1,0 0-1,-1 0 1,1 0 0,-1 0-1,1 0 1,-1-1-1,3-2 1,2-4 5,-1-1 0,-1 1 1,1-1-1,-1-1 0,-1 1 1,0 0-1,0-1 0,-1 0 1,0 0-1,1-17 0,1-62 405,-4 87-327,3-6-3,-3 6 59,9 20-38,-6-5-68,1 0 0,-2 0 1,1 0-1,-2 1 0,0-1 1,-1 19-1,-1-5 38,-10 52-1,-6-10 27,-11 94 227,18-83-153,-7 145 297,14-140-266,3-5 241,12 104 0,-12-171-381,0 0-1,-1 0 1,-1-1 0,-4 18-1,5-26 8,1 2 12,0-4-3,-1 8 109,-1-23-41,-9-3-1186,-1-1-4138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2:36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74 4488,'0'0'-31,"-1"-9"-141,0 11 183,0 0 0,0-1 0,1 1 0,-2 0 0,1-1 0,0 1 0,0-1 0,0 0 0,-1 1 0,1-1 0,-1 0 0,1 0 0,-1 1 0,1-1 0,-1-1 0,-2 2 124,2 0 38,-7 3 27,7-4 39,-11 2 2258,-29-13-1562,39 7-767,-3-6-14,4 8-128,1-1-1,0 0 1,0 0 0,0 0-1,0 1 1,0-1-1,0 0 1,0 0-1,0-3 1,-4-12 192,4 15-125,0 0-14,-17-23 122,17 22 142,-3 0-196,0-2-166,2 6 476,2 27-333,0 28 82,-7 57 0,-20 124 51,17-148-186,-4 106 116,7-111-110,-2 56 3,5-92-28,-12 60-1,13-93-43,-11 45 61,7-39-58,-10 46 22,12-44-16,0-1 10,1 0-1,2 0 0,0 1 1,1 27-1,1-49-25,1 0 0,-1 0 0,0 0-1,1 0 1,-1 1 0,1-1 0,-1 0-1,1 0 1,0 0 0,0 0 0,-1 0-1,1 0 1,0-1 0,0 1 0,0 0 0,0 0-1,0-1 1,2 2 0,-1 0 0,-1-1-1,1 0 1,0 0-1,-1 0 0,1 0 0,0-1 1,0 1-1,0 0 0,-1-1 0,1 1 0,0-1 1,0 0-1,2 0 0,5 0-72,-1-1 0,0 0 0,0-1 1,0 0-1,0 0 0,0-1 0,0 0 0,0-1 0,8-4 1,-3 1-668,48-21-6581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3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1122 2424,'0'0'288,"0"-5"-101,-2-71 1707,-12 45-950,13 27-894,-1 0-1,1 0 1,-1 0 0,1 0-1,-1 0 1,0 1-1,0-1 1,-1 1 0,1-1-1,-1 1 1,0 0-1,0 0 1,0 0 0,0 0-1,0 0 1,-1 1-1,1-1 1,-1 1 0,-4-2-1,-1 2 10,0 0-1,-1 1 1,1 0-1,-1 1 1,0 0-1,1 0 1,-10 2-1,-70 12 394,76-12-427,8-1 21,1 1-1,0-1 1,0 0-1,0 1 0,0 0 1,0 0-1,1 0 0,-1 1 1,1-1-1,-1 1 0,1 0 1,-5 4-1,2 1 12,-1 0 0,1 0-1,-5 9 1,8-12-54,-2 4 42,1 0-1,-1 1 0,2-1 0,-1 1 0,1 0 0,1-1 0,0 1 0,0 0 0,1 1 0,0-1 0,1 0 1,0 0-1,2 14 0,0-13-13,0-1-1,0 0 1,1 1 0,1-1 0,0-1 0,0 1-1,1 0 1,0-1 0,7 9 0,-7-11-10,0-1-1,0 0 1,1 0 0,0 0 0,9 6 0,-13-11-12,0 0 0,0 0 0,0-1 0,0 0 0,0 1 0,1-1 0,-1 0 0,0 0 0,0 0 0,0 0 0,0 0 0,0 0 0,0-1 0,0 1 0,0-1 0,0 0 0,0 1 0,0-1 0,0 0 0,0 0 0,0 0 0,3-3 0,35-26 66,-37 27-78,3-2 17,-1 0 1,-1 0 0,1 0-1,-1 0 1,1-1-1,-2 1 1,1-1 0,-1-1-1,1 1 1,-2 0-1,1-1 1,2-8 0,-3 9-3,-1 1 5,1 1-1,-1 0 0,0 0 0,0 0 1,0-1-1,-1 1 0,1-1 0,-1 1 1,0-5-1,-1-9 8,3 0-8,-2 7 15,1 0-1,-2 0 1,-1-13 0,-10-59 90,-6-67 390,17 113 5,5 60-342,0-6-147,1 41 64,-4-42-70,2-1 1,0 0 0,1 0-1,0 0 1,1 0 0,9 17 0,6-8-10,-9-17 9,23 5 4,-28-10-24,-1-1 0,1 0 0,-1-1 0,1 1 0,0-1 0,6-1 0,-2 0 0,-1-1 0,0 0 0,-1 0 0,15-6 0,-6 1 0,-1-1-1,21-14 1,-5-1-2,-2-2 0,38-40 0,-47 40-11,25-40 4,-35 45 8,-1 0-1,9-25 1,-6 6 0,14-72 1,-25 87 6,-2 7-3,1 2 1,-1 0 0,-1-1 0,0 1-1,-1 0 1,-8-29 0,-51-136 128,55 168-124,-22-38 48,4 7 66,-21-52 0,42 90-81,-2-3-4,6 7-33,0 0-1,0 0 0,0 0 0,0 0 1,0 1-1,0-1 0,0 0 1,0 1-1,0-1 0,1 0 0,-1 1 1,0-1-1,2 0 0,5-1 2,0 1 0,0-1-1,0 1 1,0 1 0,0-1-1,0 1 1,0 1 0,0-1 0,1 1-1,11 4 1,-9-3-5,2 0 4,-1 1 0,0 1 0,0 0-1,0 1 1,16 8 0,-18-8-3,4 4 5,16 21-1,6 12-3,-31-33-2,1-1 0,-1 1 0,-1 0 0,4 11 0,-3-7 0,-2 0 0,0 0-1,2 15 1,-2 44 4,-9 4-3,-9 2-2,-8 5 0,0 3 0,7 1 0,7-12 0,9-21 0,7-14 0,4-5 0,4-8 0,4-9 0,6-9 0,7-5 1,-2-4-373,0-1 1,0-1-1,51-10 0,-28 1-7214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691 113 2872,'-8'-6'97,"-11"-9"-100,8 6 126,-1-1-1,0 2 0,0 0 0,-1 0 0,1 1 1,-2 1-1,-15-6 0,2 5 110,0 1 1,0 2-1,-38-2 0,50 6-189,9 0-9,0 0 0,0 0 0,1 1 0,-1 0 0,0 0-1,-7 2 1,-152 40 482,148-38-495,-25 11 106,19-4-56,-23 17-1,42-26-57,0 1-1,0-1 1,1 1-1,-1 0 1,1 0-1,0 0 0,0 1 1,1-1-1,-1 1 1,1-1-1,0 1 0,-2 5 1,2-2 1,-1 4 60,3-2-50,0 0 0,1 0 0,0 0 0,1 0 0,0 0 0,1 0 0,0-1 0,0 1 0,1-1 0,7 13 0,-5-11-11,-4-7-2,0-1-1,0 1 0,1-1 0,-1 1 0,1-1 1,0 0-1,0 0 0,5 4 0,8 6 59,27 19 1,-36-27-44,1 0-1,0-1 1,0 0 0,1-1 0,-1 1 0,16 3 0,-20-7-7,0 0 1,0 0-1,0 0 0,0-1 0,0 1 1,-1-1-1,1 0 0,0 0 0,-1 0 1,1-1-1,0 1 0,-1-1 0,0 0 1,6-4-1,-4 3 4,5-5 104,3-10-40,15-29 0,-25 41-66,-1 0 0,1-1 0,-1 0 0,-1 1 0,1-1-1,-1 0 1,0 0 0,-1 0 0,0 0 0,0 0 0,-1-7 0,0 5-1,1-2 24,-2 1 0,1-1 0,-1 0-1,-1 1 1,-5-16 0,4 16 35,1-1 0,0 0 1,0 0-1,1 0 0,1-1 0,-1-17 0,2 27 76,0 5-23,3 33-21,2 0 0,1 0 0,2 0 0,14 39 0,-20-68-106,3 10 52,0 1-24,1-1 0,0 0-1,13 24 1,2-4 7,-20-34-32,0-2-43,0-1 1,0 1-1,1-1 1,-1 0-1,0 1 0,0-1 1,0 0-1,0 0 0,0 0 1,1 0-1,-1 0 0,1 0 1,3 0-633,16 3-4993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4848,'0'0'140,"1"1"25,7 1 14,91 40 114,92 28-102,-171-63-145,0 2 1,-1-1 0,30 20-1,-37-21-27,-4-2 11,0 0 0,0 1-1,-1 0 1,0 0 0,-1 0-1,1 1 1,9 13 0,-10-12-8,1 1 34,-1 0-1,0 0 1,-1 1-1,9 19 1,-6-12-22,-5-8 30,1 0 0,-1 0 0,0 1 0,-1-1 0,0 1 0,-1-1 0,0 1 0,0 0 0,-1 14 0,0-18-19,0-3 110,0-3-143,0 0-1,0 0 1,0 1-1,0-1 1,0 0-1,0 0 1,0 0-1,0 1 1,1-1 0,-1 0-1,0 0 1,0 1-1,0-1 1,0 0-1,0 0 1,0 1-1,0-1 1,-1 0-1,1 0 1,0 1 0,0-1-1,0 0 1,0 0-1,0 0 1,0 1-1,0-1 1,0 0-1,0 0 1,-1 0-1,1 1 1,0-1 0,0 0-1,0 0 1,-1 0-1,1 0 1,0 1-1,0-1 1,0 0-1,-1 0 1,1 0-1,0 0 1,0 0 0,0 0-1,-1 0 1,1 0-1,-1 1 1,-4-5 37,0 0 1,0 0-1,0 0 1,0-1-1,1 1 1,-8-11-1,6 7-25,4 5-9,0 0 0,0 0 0,0 0 0,0 0 0,1 0 0,-1 0 0,1-1 0,0 1 0,-1-4 0,-21-77 146,21 77-135,0-1 0,1 0 0,1 1 0,-1-1 0,1 0 1,1-10-1,0 2-8,-1 11-6,1 1-1,-1 0 1,1-1 0,0 1-1,0 0 1,1 0-1,-1 0 1,1 0-1,4-6 1,-2 2-2,-2 2 0,1-1 1,0 1 0,0 0-1,1 0 1,0 0 0,0 0-1,0 1 1,1 0 0,0 0-1,0 0 1,0 0 0,0 1-1,1 0 1,0 0 0,7-4-1,-10 7-1,-1 1 0,1-1 1,0 1-1,0-1 0,0 1 0,0 0 0,0 0 0,-1 1 0,1-1 0,0 0 0,0 1 0,0 0 0,4 1 0,-3-1 3,2 1 2,-1 0 0,1 1 0,-1-1 1,0 1-1,0 0 0,0 1 0,0-1 0,0 1 0,-1 0 0,8 8 1,-6-6 0,4 5 17,0 0 1,-1 1 0,0 0 0,-1 0-1,0 1 1,-1 0 0,-1 1 0,0-1-1,-1 1 1,5 18 0,4 27 56,-10-23-31,-2-18-9,0 0 0,8 30 0,-9-46 21,2-3-50,2 0-58,-1-1 1,0 0-1,0 0 1,1 0-1,-1-1 1,-1 1-1,1-1 1,0 0-1,5-6 1,4-2-771,28-25-5185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5920,'17'-16'1,"-7"7"8,-6 6 13,6 0 2,-8 2 1,11 14 22,-4 7-34,5 16-9,0 8 1,-2-1-2,-2-3 2,0-2-3,5-3-2,5-3 0,2-6 0,-1-8 1,-17-16 1,0 0-1,0 0 0,0-1 1,0 1-1,1-1 0,-1 0 1,8 0-1,-9 0 1,-1-1 2,0 0 0,-1 0-1,1 0 1,0 0 0,0 0-1,0 0 1,-1 0 0,1-1-1,0 1 1,0-1 0,-1 1-1,1-1 1,0 0 0,-1 1-1,3-3 1,5-1 4,2 0 0,-8 3 0,0 0 0,1 0 0,-1-1 0,0 0 0,0 1 0,0-1 0,0 0 0,0 0 0,-1 0 0,5-4 0,2-2 37,-1 2-20,-1 0 0,0-1 1,0 0-1,0 0 0,-1-1 0,0 0 1,8-13-1,0-3 33,-4 8 45,0-1-1,-1 0 0,-1 0 0,-1-1 1,9-29-1,-14 37-1,0 1-6,0 0 0,-1 1 0,0-1 1,-1 0-1,0-13 0,6 41 51,5 25-84,29 165 51,-33-99-81,6 69 3,-9-144-14,11 59 50,40 140 1,-41-184-41,-4-10 98,23 60 0,-9-50 210,-23-47-199,2 8-878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5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97 7712,'-1'-2'21,"1"-1"-1,-1 0 1,1 0 0,-1 0 0,0 0-1,0 0 1,-1 1 0,1-1 0,0 0-1,-1 1 1,0-1 0,1 1 0,-1 0-1,0-1 1,0 1 0,0 0 0,-4-2-1,5 3-5,-1-1 0,0 1 0,1 0-1,-1 0 1,0 0 0,0 0-1,0 0 1,0 0 0,0 1-1,0-1 1,0 1 0,0-1 0,0 1-1,0 0 1,0-1 0,-1 1-1,1 1 1,0-1 0,0 0-1,0 0 1,0 1 0,0-1 0,0 1-1,0 0 1,0-1 0,0 1-1,-2 1 1,-7 7 4,0 0 0,1 0 0,0 1 0,1 0 0,0 1 0,0 0 1,1 0-1,1 1 0,-10 19 0,12-21-7,1 1 1,1-1-1,0 1 1,0 0-1,1-1 1,-2 21-1,3-16-2,2 3 37,31 68 18,-28-78-52,1 0-1,0 0 1,0-1-1,0 1 1,1-1-1,0 0 1,0-1-1,11 10 1,-9-10-3,-8-5-7,1 0 1,-1-1-1,1 1 0,0-1 1,-1 1-1,1-1 1,-1 0-1,1 1 0,0-1 1,0 0-1,-1 1 1,1-1-1,0 0 0,-1 0 1,1 1-1,0-1 1,1 0-1,14 1 21,0-1 1,-1 0-1,29-4 0,-38 3-3,0 0 0,0 0 0,0-1 0,0 1 0,0-1 0,-1-1 0,6-2 0,4-2 5,21-10 26,-25 8 109,-2-5-83,0-1 0,11-28-1,-15 24 97,-4 0-115,0 0 0,-1 0 1,-2-20-1,-4 20 88,-43-64 50,36 68-90,-5-1-39,-2 1 0,0 1 0,-1 1 0,-38-19 0,45 26-53,10 4-7,-1 0 1,1 1 0,0-1-1,-1 1 1,1 0-1,0 0 1,-10 0 0,14 1-9,-14-2 18,0 1 0,0 0 0,0 1 0,-1 1 0,-18 3 0,18-1-13,15-3-5,0 1 0,0-1 0,0 1 0,0-1 0,0 0 0,0 1 0,0-1 0,-1 0 0,1 1 0,0-1 0,0 0 0,1 1 0,-1-1 0,0 1 0,0-1 0,0 0 0,0 1 0,0-1-1,0 0 1,0 1 0,1-1 0,-1 0 0,0 1 0,0-1 0,0 0 0,1 1 0,-1-1 0,0 0 0,0 0 0,1 1 0,-1-1 0,0 0 0,1 0 0,-1 0 0,0 1 0,1-1 0,-1 0 0,0 0 0,1 0 0,-1 0 0,0 0 0,1 0 0,-1 0 0,1 0 0,-1 0 0,0 0 0,1 0 0,96 2-1330,-30-2-5276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5656,'2'2'32,"4"7"-4,-4-7-8,-2-2-20,0 0 0,0 0 1,0 1-1,0-1 0,0 0 0,0 0 1,0 0-1,0 0 0,0 0 1,0 0-1,0 0 0,0 1 0,0-1 1,0 0-1,1 0 0,-1 0 1,0 0-1,0 0 0,0 0 0,0 0 1,0 0-1,0 0 0,0 0 0,0 0 1,0 0-1,1 0 0,-1 1 1,0-1-1,0 0 0,0 0 0,0 0 1,0 0-1,0 0 0,0 0 0,1 0 1,-1 0-1,0 0 0,0 0 1,0 0-1,0 0 0,0-1 0,0 1 1,0 0-1,1 0 0,-1 0 1,0 0-1,0 0 0,0 0 0,0 0 1,0 0-1,0 0 0,0 0 0,7-1 4,5 15 3,0 4-2,10 3-3,12 5-2,12 5 0,0-1 0,-2-5 0,1-1 0,3 8 0,-25-13 1,28 31 0,-42-37 14,-2 2 1,-2 1-1,0-1 1,-1 1 0,-1 0-1,0 1 1,-1-1 0,0 28-1,-3-26-5,1-11 3,0-1-1,0 1 1,-1 0-1,-1-1 1,1 1-1,-5 11 1,5-12 9,-2 5 5,-1 0-1,0 1 1,-1-1-1,0 0 1,0-1-1,-14 20 1,18-30-25,-26 33 138,25-30-120,0-1-1,0 0 1,0-1 0,-1 1-1,1 0 1,0-1 0,-1 1-1,1-1 1,-1 1 0,0-1-1,1 0 1,-1 0 0,0-1-1,-4 2 1,6-2-6,0-1-1,0 1 1,1 0-1,-1-1 1,0 1-1,0 0 1,1-1-1,-1 1 1,0-1-1,1 1 1,-1-1-1,0 0 1,1 1-1,-1-1 1,1 0-1,-1 1 1,1-1-1,-1 0 1,0-1-1,0-1 17,-4-5 6,1 0 0,1 0-1,0 0 1,0-1 0,0 0 0,1 0-1,0 1 1,1-1 0,0 0 0,1 0-1,-1-1 1,2-8 0,0 6-20,-2 5 28,1-1-1,0 0 0,1 1 0,0-1 0,0 1 0,4-12 1,0-1 0,-2-1-15,-2 14 1,1 0-1,-1 0 1,1 0-1,1 0 1,-1 1 0,6-11-1,18-34 224,49-68 1,-64 101-232,-6 11 5,0 1 0,0-1 0,0 1 0,10-9 0,4-4 67,1 1-1,1 1 1,27-17 0,-46 33-85,1 1 0,-1-1 0,0 0 0,0 1 0,1-1 0,-1 1 0,0 0 0,1 0 1,-1 0-1,0 0 0,1 0 0,-1 0 0,0 1 0,1-1 0,-1 1 0,0-1 0,0 1 0,3 1 0,-2 0 1,8 4 25,-4-1-27,0 1 0,0 0 0,-1 0 0,0 1-1,0 0 1,0 0 0,-1 1 0,0-1 0,7 16 0,64 147 82,-50-106-67,-19-48-12,0-1 0,2 0 1,0 0-1,13 16 0,-19-29-3,-1-1 4,-1 0-11,0-1-1,0 0 1,-1 0 0,1 1 0,0-1-1,0 0 1,0 0 0,0 0-1,0 0 1,0 0 0,0 0-1,0 0 1,-1 0 0,1-1 0,0 1-1,0 0 1,1-1 0,18-13 10,21-20-8,38-43-1119,-45 41-4464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8696,'4'-9'44,"-3"7"176,8-1 268,-9 2-468,1 1 0,0-1 1,-1 1-1,1 0 0,-1-1 0,1 1 1,0 0-1,-1 0 0,1-1 0,0 1 1,-1 0-1,1 0 0,0 0 0,-1 0 1,1 0-1,0 0 0,-1 0 0,1 0 1,0 0-1,-1 0 0,1 0 0,0 0 1,-1 0-1,1 1 0,0-1 1,-1 0-1,1 0 0,-1 1 0,1-1 1,0 1-1,-1-1 0,1 0 0,-1 1 1,1-1-1,0 2 0,49 76 177,-34-49-132,-1 0-1,-1 1 1,11 37-1,-19-49-44,4 14 81,47 271 338,-53-246-260,-4-50-147,0 0 1,0 0-1,-1 0 1,0 0 0,0-1-1,-1 1 1,-2 7 0,3-13-23,1 0 0,-1-1 0,0 1 0,0 0 1,1-1-1,-1 1 0,0-1 0,0 1 0,0-1 1,1 1-1,-1-1 0,0 0 0,0 1 0,0-1 1,0 0-1,0 0 0,0 0 0,0 0 0,0 0 1,0 0-1,0 0 0,0 0 0,0 0 0,0 0 1,0 0-1,0 0 0,0-1 0,1 1 0,-1 0 1,0-1-1,0 1 0,0-1 0,0 1 0,0-1 1,1 1-1,-1-1 0,0 0 0,0 1 0,0-2 1,-5-6 38,1 0 1,-1 0 0,1-1-1,1 1 1,-7-19 0,-11-42 93,21 65-148,-2-6 29,1-1 1,0 0-1,1 0 1,0 0-1,1 0 1,0 0 0,1 0-1,2-14 1,-2 15-9,4-23 47,1 1 0,15-46 0,-15 56-47,6-10 59,71-121 32,-62 127-47,2 5-34,1 1 1,49-31 0,-48 40 13,5 3-14,50-6 1,-61 16 1,81 36 13,-98-37-39,0 0 0,1 0-1,-1 0 1,0 0-1,0 0 1,-1 1 0,1-1-1,3 4 1,11 13 3,-2 0 0,1 1 0,-2 0 0,12 23 0,-14-13 9,-9-25-13,13 45 14,17 84 1,7 60 25,-35-165-29,-4-22-11,-2 11 2,1-14-1612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6192,'6'-4'6,"21"-8"32,-22 11 7,5 1 14,-4 6 17,18 33 33,24 55 0,-42-79-98,16 26 57,-5-10 54,42 54 0,-57-84-117,0 1-1,0 0 1,0-1 0,0 1-1,0-1 1,0 0-1,0 0 1,1 0 0,-1 0-1,0 0 1,1 0 0,-1 0-1,1-1 1,-1 1-1,1-1 1,4 0 0,-1 1 16,-2 0-10,1-1-1,0 1 1,-1-1 0,1 0-1,-1-1 1,1 1 0,0-1-1,-1 0 1,1 0 0,-1 0-1,1-1 1,-1 1 0,0-1-1,0 0 1,8-6 0,0-5 34,0-2 0,-2 0 0,0 0 0,16-31 0,-24 41-24,0 1 0,0 0-1,0-1 1,0 1 0,-1-1-1,0 0 1,1 0 0,-1-9 0,1-2 5,1 1-5,-2 11-4,0 0 0,0-1 0,0 1 0,-1 0 0,0 0 0,0 0 0,0 0 0,0-1 0,-3-7 0,-9-57 188,11 66-182,0-1-1,0 1 1,-1 0-1,1-1 1,-1 1-1,0 0 1,0 0-1,0 0 1,0 0-1,0 1 1,0-1-1,-1 1 0,0-1 1,-2-1-1,1 0 4,2 3-15,0 0 1,1 0-1,-1 0 0,0 0 1,0 0-1,0 0 0,0 0 1,0 1-1,0-1 1,0 1-1,0-1 0,0 1 1,0 0-1,0 0 0,0 0 1,-1 0-1,1 0 0,0 1 1,0-1-1,0 0 0,0 1 1,0 0-1,0-1 0,-3 3 1,3-2 1,-8 6 81,-1 5-52,1 0 0,1 1 1,0 1-1,-12 22 0,-17 53 37,33-75-62,1 1 0,0 0-1,1-1 1,1 1-1,0 0 1,1 25-1,1-25-8,1 9 26,26 97 10,-25-113-38,0 0 1,1-1 0,-1 1-1,2 0 1,4 9-1,2 1 1,-3 0-3,-4-11 0,-1-1-1,1 0 1,1 0-1,7 11 1,-3-6 2,0 0 0,21 19 0,-17-24 9,12 0-2,48 5-1,-54-10-7,0 0-1,-1-2 1,1 0-1,0-1 1,0-1-1,23-7 1,-28 7-2,16-7 25,119-75 16,-120 64-16,98-93-1111,-66 56-4523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36 4848,'0'0'81,"2"-2"-9,0 0-1,0-1 1,-1 1-1,1 0 0,-1-1 1,1 0-1,-1 1 0,0-1 0,0 0 1,0 0-1,0-3 0,-1 4 400,-3 9-311,-13 36 64,-8 36-3,23-74-198,0 0 0,0 1 0,1-1 0,0 1-1,0-1 1,0 1 0,0-1 0,1 0 0,0 1 0,0-1-1,0 0 1,1 1 0,3 6 0,-2-5-4,4 7 62,6 1-44,1-1 0,25 20 0,-20-24 3,106 36 14,-30-21 20,-18-3-17,71 24 175,-145-44-203,1-1 0,-1 1 0,1-1 0,-1 1-1,1 0 1,-1 1 0,0-1 0,0 0 0,4 5 0,-3-4-2,0 6 121,-1 7-76,-1 0 0,0 0-1,-2 1 1,-1 26 0,-1-14 46,-8 49 0,8-65-84,-1 0 0,-1 0 0,0 0 0,-1-1 0,0 1 0,-12 19 0,16-30-28,0 0 0,0-1 0,0 1 0,-1-1 0,1 1-1,0-1 1,-1 1 0,1-1 0,-1 0 0,1 0 0,-1 0-1,0 0 1,1 0 0,-1 0 0,0 0 0,-2 0 0,-3 2 8,4-1-7,0-1 0,-1 1 1,1-1-1,0 0 0,-1 0 1,1 0-1,-1 0 0,1 0 1,-1-1-1,1 0 0,-1 1 0,1-1 1,-1-1-1,1 1 0,-1 0 1,1-1-1,-1 0 0,1 0 1,0 0-1,-1 0 0,1-1 1,0 1-1,-4-3 0,3 1 9,0-1 0,0 1-1,1-1 1,-1 1 0,1-1-1,0 0 1,0 0 0,1-1 0,-1 1-1,1 0 1,0-1 0,0 0 0,1 1-1,-1-1 1,1 0 0,-1-5-1,0 0 3,1 4 3,0 0 1,1 0-1,0 0 1,0-1-1,1-6 1,1-12 62,1 1 0,1 0 0,1 0 0,11-30 0,-11 38-62,-3 11 4,0-1 0,0 1 0,1 0 0,-1-1 1,6-6-1,3-3 58,1 0 1,0 1-1,1 0 1,25-20-1,13-2 118,-42 29-174,5-3 101,28-16 1,-37 23-93,0 0 1,1 1 0,-1 0 0,1 0 0,0 0 0,0 1 0,0 0 0,-1 0 0,1 0 0,11 1 0,-12 1-21,7-1 34,0 1 0,1 1-1,-1 0 1,0 1 0,0 1 0,0 0 0,19 9 0,7 16-5,-24-14 68,-12-12-101,6 7 12,-1 1-1,0 0 0,0 0 1,-1 1-1,0 0 1,-1 0-1,-1 1 1,4 12-1,-1 6 62,-2 0 0,3 40 1,-8-68-67,0-11 1,-4-26-782,-9-43-1,-2 5-6904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8344,'1'-15'74,"0"0"0,1 0 0,5-19-1,-5 27-56,-2 4 500,2 7-281,1 4-159,3 5-16,-1 0 0,-1 1-1,5 25 1,22 174 122,-28-188-177,6 33 20,-3-29-598,12 32 1,-3-19-5262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6640,'22'11'45,"-20"-10"207,1 1-93,4 3-107,0 1 1,-1 0-1,0 1 1,-1 0-1,1 0 1,-1 0 0,0 0-1,6 16 1,-4-12-29,7 13 110,-1 1 0,19 47 1,-20-41-3,-2-6-73,44 102 374,-50-121-332,5 3 24,-4-4-3,5 5-5,-10-10-115,0 0 0,0 0 0,0 0 0,0 0 0,0 1 0,0-1 0,0 0 0,0 0 0,1 0 0,-1 0 0,0 0 1,0 0-1,0 0 0,0 0 0,0 0 0,1 0 0,-1 1 0,0-1 0,0 0 0,0 0 0,0 0 0,0 0 0,1 0 0,-1 0 0,0 0 0,0 0 0,0 0 0,0 0 0,1 0 0,-1-1 0,0 1 0,0 0 0,0 0 0,0 0 0,0 0 0,1 0 0,-1 0 1,0 0-1,0 0 0,0 0 0,0 0 0,0-1 0,0 1 0,0 0 0,1 0 0,-1 0 0,0 0 0,0 0 0,0 0 0,0-1 0,0 1 0,0 0 0,9-8 33,-1 0 1,1-1-1,-2 0 1,1-1-1,-1 1 1,8-16-1,78-134 430,-86 145-437,18-26 199,-19 30-138,0 1 1,9-20-1,-13 24 98,5-3 31,-7 8-202,1 0-1,0-1 0,-1 1 1,1 0-1,0 0 0,-1-1 1,1 1-1,0 0 0,0 0 1,-1 0-1,1 0 0,0 0 1,0 0-1,-1 0 0,1 0 1,0 0-1,0 0 0,-1 0 1,1 1-1,0-1 0,0 0 1,-1 0-1,1 1 0,0-1 1,0 1-1,12 6 4,-7-4 4,-1 1 1,1 0-1,-1 0 1,1 0-1,-1 1 1,0-1 0,-1 1-1,1 0 1,-1 1-1,4 6 1,-1-3 18,7 8-10,0 0-1,0-1 1,2 0 0,19 15 0,-23-23-27,-8-5-4,1 1 1,0-2-1,0 1 1,0 0 0,0-1-1,9 3 1,-5-2-3,-1 0 1,1-1-1,0 0 1,0-1-1,0 0 1,0 0-1,0-1 1,0 0-1,0 0 1,0-1-1,-1 0 1,1-1-1,15-4 1,27-18-7,-45 22 1,0-1-1,-1 0 0,1 0 1,0-1-1,-1 0 0,10-8 1,-2 0-1,0 2 2,-9 7-4,0 0 0,0 0 0,-1 0 0,1 0 0,-1-1 0,5-6 0,-4 5-4,1-1 0,-1 0 0,-1 0 0,1 0 0,-1 0 0,0-1 1,0 1-1,-1-1 0,0 0 0,0 0 0,-1 0 0,1-9 0,-2 11 6,-1 1 0,0-1 0,0 1 0,0 0 0,-1 0 0,1-1 0,-1 1 0,0 0-1,0 0 1,-1 0 0,1 1 0,-1-1 0,0 0 0,0 1 0,0 0 0,-6-5 0,7 7 4,1 0 0,-1 1 0,0-1 0,0 1-1,0-1 1,0 1 0,0-1 0,0 1 0,0 0 0,0 0 0,0 0 0,0 0 0,0 1-1,0-1 1,0 0 0,0 1 0,0-1 0,0 1 0,0 0 0,1 0 0,-1-1 0,0 1 0,-2 2-1,2-2 0,-2 2 0,0 0-1,0 0 1,0 0-1,0 1 1,1-1-1,0 1 0,-1 0 1,1 0-1,0 1 1,1-1-1,-1 0 1,-3 10-1,4-9 0,-8 15-6,2 0 1,1 0-1,0 0 0,1 1 0,2 0 0,0 0 0,-2 43 1,5-57 6,1 1 0,0-1 0,1 1 0,-1-1 0,1 1-1,1-1 1,-1 0 0,5 10 0,-3-7-1,-2-7-1,1 1 0,-1-1-1,1 0 1,0 0 0,0 0-1,0 0 1,0 0 0,1 0-1,-1 0 1,1-1 0,0 1-1,-1-1 1,1 0 0,0 0-1,0 0 1,6 3 0,-2-1-7,-1-4-12,-1-1 19,12-3-9,0-1 1,23-10 0,55-22-40,-50 18 52,-45 19 2,1 0 0,0 0 0,-1 0 0,1-1 0,0 1 0,-1 0 0,1 0 0,0 0 0,0 0 0,-1 0 0,1 0 0,0 1 0,-1-1 0,1 0 0,0 0 0,-1 0 0,1 1 0,0-1 0,-1 0 0,1 1 0,1 0 0,0 1 0,-1 0 0,1 0 0,0 1 0,-1-1 0,1 1 0,-1-1 0,1 1 0,0 4 0,3 6 0,-1 0 1,3 17-1,-3-4 2,-2 1 1,-1 0-1,-4 39 0,-3-36 12,-42 126 4,34-119-9,2 1 0,1 0 1,2 0-1,-4 41 0,0-7 4,-3-3-10,5-22-3,1-19 0,0-15 0,10-13 0,-1 1 0,1-1 0,-1 0 0,1 0 0,0 0 0,-1 0 0,1 0 0,-1 1 0,1-1 0,-1 0 0,1 0 0,-1 0 0,1 0 0,0 0 0,-1 0 0,1-1 0,-1 1 0,1 0 0,-1 0 0,1 0 0,-1 0 0,1 0 0,0-1 0,-1 1 0,1 0 0,-1-1 0,-18-17 0,-8-17 0,4 1 0,4 7-4,-25-26 1,-65-56-1278,45 52-5119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8696,'49'47'-136,"35"34"-2,-59-54 137,-2 0-1,20 31 0,-31-41 2,0 1 4,0 0-1,-1 1 1,-1 1-1,9 23 1,-12-27 2,-4-9 6,0-1 1,-1 1-1,1 0 0,-1 0 1,-1 0-1,3 12 0,-1 4 2,8 44 21,-8-37 86,-3 141 58,-4-86 67,1-50-206,0 68 142,3-93-132,-5 100 257,6-104-248,4 2-17,-5-8-41,0-1-1,0 1 1,0 0-1,0 0 0,0 0 1,0 0-1,0 0 0,0 0 1,0 0-1,0 0 1,0 0-1,0 0 0,0 0 1,0-1-1,0 1 1,0 0-1,0 0 0,0 0 1,0 0-1,0 0 1,0 0-1,0 0 0,0 0 1,0 0-1,0 0 1,0 0-1,0 0 0,0 0 1,0 0-1,1 0 0,-1-1 1,0 1-1,0 0 1,0 0-1,0 0 0,0 0 1,0 0-1,0 0 1,0 0-1,0 0 0,0 0 1,0 0-1,1 0 1,-1 0-1,0 0 0,0 0 1,0 0-1,0 0 1,0 0-1,0 0 0,0 0 1,0 0-1,0 0 0,0 1 1,0-1-1,0 0 1,1 0-1,2-11-125,1 0 1,-2 0-1,4-19 0,-4 17-505,7-43-5130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4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6104,'2'2'2,"0"0"1,0 1-1,0 0 1,0-1-1,-1 1 0,1 0 1,-1 0-1,1 0 1,-1 0-1,0 0 1,0 0-1,-1 0 0,1 0 1,-1 0-1,1 0 1,-1 0-1,0 1 1,0-1-1,-1 3 1,3 22 9,-1-11-8,8 40 59,56 189 111,-63-240-165,0 1-1,0-1 1,1 0-1,0 0 1,1 0-1,-1 0 1,1-1-1,0 1 1,7 6-1,-11-12-7,10 6 19,7 0-12,1-2 1,25 4-1,-21-8 0,14-5 2,56-17 0,-65 11 17,10-13-3,45-36 0,-63 40 56,-10 10-43,1-2-11,0 0 1,-1-1 0,-1 0-1,0 0 1,0-1-1,-1 0 1,6-20-1,-6 17 46,-2 2-31,0 1 0,0-1 0,-2 0 0,0 0 0,0 0 0,0-20 0,-3-64 196,0 96-213,0 1 0,0-1 0,0 0-1,0 1 1,-1-1 0,1 0 0,-1 1 0,1-1 0,-1 1 0,0-1-1,0 1 1,-1-1 0,-1-3 0,-2-2 22,4 5-23,-1 0-1,0 0 1,0 0-1,0 0 1,0 0-1,-1 0 1,1 1-1,-1-1 1,1 1-1,-1 0 1,0-1-1,0 1 1,0 0-1,0 1 1,0-1-1,-1 1 1,1-1-1,0 1 1,-1 0-1,1 0 1,-1 1-1,1-1 1,-1 1-1,1-1 1,-1 1-1,0 0 1,1 0-1,-7 2 1,-2 0 18,-1 1 1,0 1-1,1 0 1,0 0 0,-16 9-1,22-10-47,-17 10 133,-102 78 45,100-67-71,-34 51 4,7 16-70,35-52 32,-39 151 22,49-155-42,1 124 13,9-132-39,2-11-14,0-1-1,0 0 1,2 0 0,14 25-1,-7-26 8,18 5-6,52 22 1,-80-40-8,0 1 0,-1-1 0,1 0 1,0 0-1,0 0 0,5 0 0,41 2 7,91-5 0,-98-6-1,192-66 5,-223 70-6,-1 0 1,17-10 0,104-61 13,33-35-1164,4-5-4596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0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4576,'0'0'73,"3"-6"-7,11-19-25,-13 23-13,0 1 1,-1-1-1,1 1 1,0-1-1,0 1 1,0 0-1,1-1 0,-1 1 1,0 0-1,0 0 1,1 0-1,-1 0 1,1 0-1,-1 0 1,1 0-1,-1 0 1,1 1-1,-1-1 1,1 1-1,0-1 0,-1 1 1,1 0-1,0-1 1,-1 1-1,1 0 1,0 0-1,0 0 1,-1 0-1,1 1 1,0-1-1,-1 0 0,3 1 1,0 1 31,0 0-1,0 0 1,0 0 0,0 0 0,-1 0-1,1 1 1,-1 0 0,0-1 0,0 1 0,0 0-1,0 1 1,4 5 0,0 1-13,-2 0 0,1 0 0,-1 0 0,-1 0 0,0 1 0,-1 0 1,0 0-1,3 19 0,26 104 187,-26-103-100,19 155 52,-22-144-52,-2 180 54,-1-179-47,3 134 59,-2-166-144,0-1 1,-1 0-1,-3 19 1,1-12-23,-5 64 275,7-78-214,-2-3-84,1 0 0,0 0 1,0 0-1,-1-1 0,1 1 0,0 0 0,-1-1 1,1 1-1,0-1 0,0 1 0,0-1 0,-1 1 1,1-1-1,0 0 0,0 0 0,-1-1 0,-15-21 46,13 17-53,-30-50-1043,-2-3-4214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6104,'1'-14'22,"2"-1"1,7-22 0,-10 37-21,1-1-1,0 0 1,-1 1 0,1-1-1,0 1 1,0-1 0,-1 1-1,1-1 1,0 1 0,0-1-1,0 1 1,0 0 0,0 0 0,-1-1-1,1 1 1,0 0 0,0 0-1,0 0 1,0 0 0,1 0-1,2 0 4,5-2 2,1 2 0,0-1 0,0 1 0,-1 1 0,1 0 0,0 0 0,-1 1 0,19 5 0,-10-2 3,1 2 58,-6-1-25,-3-2-15,0 0 0,-1 1-1,0 0 1,0 0-1,0 1 1,-1 1 0,15 13-1,82 95 705,-101-112-652,-1 1 0,0 0 0,-1-1 0,1 1 0,-1 1 0,0-1 0,0 0 0,0 0 0,0 1 0,1 5 0,-3-8-56,1 1 0,-1-1 0,0 1 0,0 0 0,0-1 0,0 1 0,0 0 0,-1-1 0,1 1 0,-1 0 0,0-1 0,1 1 0,-1-1 0,0 1 0,-3 3 0,-2 0 83,-9 2-55,0 0 0,-30 12 0,20-10 25,5-1-25,-82 30 57,97-37-117,-1 0-1,0 0 0,1 0 1,-1-1-1,0 0 0,0 0 1,-11 0-1,2-1-976,-10 4-4315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0 418 4216,'53'45'9,"-22"-22"0,74 52 12,-88-64-19,-11-7 7,1 0 1,-1 0-1,1-1 0,-1 0 1,15 4-1,2 0 27,1-1 0,-1-1 0,1-1 0,0-1 0,44-1 0,-49-3-22,-13 1-1,0 0 0,0-1 0,0 0 0,-1 0 0,1 0 1,0-1-1,10-4 0,75-37 118,-76 31 3,-7 4-66,-2 2-41,1 0 1,-2 0 0,1-1-1,-1 0 1,0 0 0,0 0-1,-1 0 1,0-1 0,5-13-1,13-61 188,-21 66-55,-6-17-24,-1 1 0,-1 0 0,-15-40 0,16 53-110,3 9 19,-1 1 1,0-1-1,-7-10 1,-28-49 154,37 66-183,0 0-1,0 0 1,0 0 0,0 1 0,-1 0-1,1-1 1,-1 1 0,0 0 0,0 0 0,1 0-1,-1 0 1,0 1 0,-1-1 0,1 1 0,-6-2-1,5 2 0,-6 1 84,-8 8-55,0 0 0,-24 16-1,22-9 30,14-9-53,-7 8 1,0 0 0,0 0 1,2 1-1,0 1 0,0 0 1,-9 21-1,-44 97 89,53-107-31,-5 28 8,3-1 0,-7 62 0,18-95-75,1-12 7,1 0 0,0 0 0,0 0 0,3 18 0,13 72 100,-16-98-114,0 0 0,0 0 0,0 0 0,1 0-1,-1-1 1,0 1 0,0 0 0,1 0 0,-1 0 0,1 0 0,-1 0-1,1 0 1,-1-1 0,2 2 0,5 6 15,1-2 0,-1 1 0,1-1 1,0-1-1,15 9 0,-5-10 59,-12-3-61,7 0-1,-1-1 1,1 0-1,-1-1 1,1 0-1,-1-1 1,0 0-1,1-1 1,16-6-1,105-38 90,-107 35-40,102-62 31,-121 69-77,0 0-1,0-1 1,0 0 0,11-11 0,-4 2-5,1 2-6,19-19 65,-19 13-23,0-1-1,-2-1 1,13-23 0,-25 39-50,48-110 246,-12-6-52,-26 66-122,27-78 158,-36 126-206,0 1-4,-1 0 0,0 0 0,0 0-1,1-13 1,-1 15 20,3-3 2,-4 5-2,-3 3-35,0-1 0,1 1-1,-1 0 1,0 0 0,0 1-1,1-1 1,-1 0 0,1 0 0,-1 1-1,1-1 1,0 1 0,0 0 0,-1-1-1,0 3 1,0-2-4,-4 6 7,0 0 0,0 0-1,1 1 1,0-1 0,1 1 0,0 0-1,0 0 1,1 1 0,0-1 0,0 1 0,-1 12-1,-2 26 20,5-43-27,-1 16 10,1 0-1,0 0 1,4 28-1,-2-39-10,-1-7 0,1-1-1,-1 1 0,1-1 1,-1 1-1,1-1 1,0 0-1,0 1 0,0-1 1,0 0-1,1 0 0,2 4 1,3 4 2,0 0 1,0-1-1,1-1 1,1 1-1,0-1 1,0 0-1,0-1 1,1 0-1,11 5 1,-7-3-3,-9-6 1,0 0-1,1 0 0,0-1 1,0 0-1,-1 0 0,10 2 1,162 43 42,-159-43-43,-13-3 0,-1 1 0,1-1 0,0 1 0,0-1-1,-1 2 1,0-1 0,1 0 0,4 4 0,47 32 16,-48-30-4,2 20-1,-9-22-12,0 0-1,-1-1 1,1 1 0,-1 0-1,-1 8 1,0-5 0,-1 0 1,0 0-1,-5 15 0,4-15 0,-1-1-1,0 0 0,-8 12 1,-17 19-1,-3-5 0,23-22 0,5-7 0,-1 0 0,1 0 0,-1 0 0,1 0 0,-10 6 0,-1-1 0,-4-3 0,6-6 0,10-1 0,-2 0 0,-11-12 0,13 10 0,-1-1 0,-7-21 0,9 17-6,0 0 1,1 0 0,-1 0 0,2 0-1,-1-1 1,1 1 0,0 0 0,1-1-1,0 1 1,0 0 0,0 0 0,1 0-1,0 0 1,1 0 0,-1 0 0,1 0-1,5-6 1,3-4-34,0 0 0,2 1-1,0 0 1,20-18 0,-23 24 28,-6 6-5,-1 1-1,1-1 1,0 1 0,0 0-1,6-3 1,93-52-447,-99 55 343,2-5-7,-4 7 87,1 0-1,-1 0 1,0 0 0,1 1-1,-1-1 1,1 0-1,-1 1 1,1 0-1,-1-1 1,1 1-1,-1 0 1,1 0 0,-1 1-1,3-1 1,-2 1 1,0-1-93,0 0 4,52 0-420,-53 0 447,0 2-83,4 7 97,-5-7 6,0 0-87,0 5-766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2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10 3504,'-2'-1'-7,"-7"-6"7,7 6 11,1 2-7,0 1 1,0-1-1,0 0 1,0 0-1,0 0 0,0 0 1,-1 0-1,1 0 1,0 0-1,-2 1 1,0-1 1,-13 13 42,-20 23 1,2-2 11,14-15-9,-18 25 0,30-35 15,1 1-1,0 0 1,0 1-1,1-1 1,1 1 0,-6 16-1,10-24-26,-1 0-1,1 0 1,1 1 0,-1-1-1,0 0 1,1 1-1,0-1 1,0 0-1,0 1 1,1-1 0,-1 0-1,1 0 1,0 1-1,0-1 1,4 7 0,-1-7-4,0 0 0,0 0 0,1 0 0,-1-1 1,1 0-1,0 1 0,0-2 0,0 1 0,0-1 1,0 0-1,1 0 0,-1 0 0,1-1 0,7 2 1,-1 0-14,4 1 51,0 0 0,0 0 0,1-1 0,-1-1 0,17-1 0,-7 1 80,7-2-69,49 4 215,-73-4-253,0 1-1,-1 1 0,1 0 1,0 0-1,-1 0 1,13 6-1,-21-8-41,0 0-1,1 1 0,-1-1 1,0 0-1,0 0 1,0 0-1,1 0 1,-1 0-1,0 0 1,0 0-1,0 0 0,0 0 1,1 1-1,-1-1 1,0 0-1,0 0 1,0 0-1,0 0 1,0 0-1,0 1 0,1-1 1,-1 0-1,0 0 1,0 0-1,0 1 1,0-1-1,0 0 0,0 0 1,0 0-1,0 0 1,0 1-1,0-1 1,0 0-1,0 0 1,0 0-1,0 1 0,0-1 1,0 0-1,0 0 1,0 0-1,0 1 1,0-1-1,-1 3 15,1 1 0,-1-1 0,0 0 0,0 0-1,0 0 1,0 1 0,0-1 0,-3 4 0,-31 35 164,-68 55-1,46-54 8,35-28-158,2 1-14,-22 14 85,-86 36 8,128-66-110,-1-1 0,0 1 0,0 0-1,0 0 1,0 0 0,0-1-1,0 1 1,1-1 0,-1 1 0,0 0-1,0-1 1,1 1 0,-1-1 0,0 0-1,0 1 1,1-1 0,-1 1-1,1-1 1,-1 0 0,1 0 0,-1 1-1,0-3 1,-1 1 0,-18-24-903,-2-4-3610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55 9056,'-25'25'24,"18"-19"0,0 1 0,1 0 0,-1 0 0,-5 9 0,-58 98 173,59-88 71,-17 106 104,27-127-328,0 1 0,0 0 0,1 0 0,0-1 0,0 1 0,0 0 0,1 0 0,1 6-1,1 5 15,6 31 24,-3-32 98,2-5-118,0 0 0,1 0 0,19 17 0,-12-19 98,97 26 66,-87-31-52,93-4 64,-100-5-83,0-3-81,-2-2 0,34-22-1,-37 16 82,-2-6-82,-1-1 0,13-36 0,-19 34 67,1-118 53,-9 114-65,-23-97 52,17 106-73,0 7-78,-1 1 0,0 0 1,-1 0-1,-21-16 0,13 18 65,-12-1 48,-37-7 1,54 15-382,-1 1 0,1 0 0,-1 1 0,1 1 0,-1 0 0,-16 3 0,-3 2-7981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6280,'11'6'-1,"-9"-5"0,1 0 0,0 1-1,-1-1 1,0 1-1,1 0 1,-1-1 0,0 1-1,0 0 1,0 1-1,2 1 1,4 7-3,0 0 0,-1 0 0,0 1 0,-1 0 1,0 0-1,-1 1 0,5 15 0,6 38 27,6 77 101,-13-79-34,9 34 88,7 17 11,-18-100-42,-1-8-114,0-1 0,0 1 1,1-1-1,0 0 0,12 7 1,-18-12-28,-1-1 0,1 1 0,0-1 0,-1 0 0,1 0 0,0 1 0,-1-1 0,1 0 0,-1 0 0,1 0 1,0 0-1,0 1 0,-1-1 0,1 0 0,0 0 0,-1 0 0,1-1 0,0 1 0,0 0 0,9-2 18,-1-1 1,0 1-1,-1-2 1,1 1-1,-1-1 0,16-10 1,-10 0 76,9-20-28,17-39 1,-30 47 26,20-102 48,-30 106-7,-6-4-73,0 1 0,-15-36 0,9 40 80,3 7-69,-1 0-30,0 0 0,0 0 1,-2 1-1,1 1 0,-15-12 1,-9-8 77,13 10-1,-1 2 0,-1 0 0,-31-19 1,53 38-93,1 0-20,-1-1 1,0 1-1,0 0 0,0 0 0,0 0 0,0 0 1,0 0-1,0 1 0,0-1 0,0 0 0,-1 1 1,1 0-1,-3-1 0,2 6 78,1-3-90,1 0 2,-1 0 1,1 0-1,-1 1 1,1-1-1,0 0 1,0 1-1,0-1 0,0 1 1,1-1-1,-1 1 1,0-1-1,1 1 1,0 0-1,0-1 0,0 1 1,0 3-1,12 27-1154,3 3-4630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3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5560,'11'-1'2,"0"1"1,0 0-1,0 1 1,0 0-1,0 1 1,0 0-1,12 4 1,4 2 2,132 38 39,-139-41-41,-12-3 5,1 0 0,-1 1 1,1 1-1,9 4 0,-1 0 2,15 7 41,-1 0 1,41 28-1,-63-36-37,-2-1 17,1 0 0,-1 1 1,8 11-1,-9-11-32,38 44 239,-39-45-186,0 1 0,0 0 0,-1 0 0,0 1 0,6 14 0,-9-19-24,-1 0 1,1 0-1,-1 1 0,0-1 0,0 0 1,0 0-1,-1 0 0,1 0 0,-1 0 1,1 0-1,-1 0 0,0-1 0,0 1 1,-3 4-1,3-4 4,-1 0-3,1 0 1,-1 0-1,0-1 0,0 1 1,-1 0-1,1-1 0,-1 0 1,1 1-1,-1-1 0,1 0 1,-1 0-1,0-1 0,-4 3 1,3-2 2,1 0-3,-1 0 1,0 0-1,0-1 1,0 0-1,0 1 1,0-2-1,0 1 1,0 0-1,0-1 1,0 1-1,-8-2 1,6 1-4,0 0 8,-1-1 1,0 0 0,1 0-1,-1-1 1,0 0 0,1 0-1,0-1 1,-7-3 0,3 2-9,-3-2 21,0-1-1,1 0 1,-1-1-1,2 0 1,-1-1 0,1-1-1,1 0 1,-11-12-1,17 18-32,0 0-1,1 0 1,0 0-1,0 0 1,0-1-1,0 1 1,1-1-1,-1 0 1,1 0-1,0 0 1,1 0 0,-2-6-1,-2-28 12,7 22 30,1 8-45,0 0 0,0 0 1,1 1-1,0-1 0,0 1 0,1-1 0,0 1 1,1 1-1,0-1 0,12-12 0,12-13 19,99-102 25,-75 91-49,-31 29 3,10 1 0,58-16 0,-66 27-1,90 14 3,-113-10-8,0-1-1,0 0 0,-1 1 1,1-1-1,0 1 0,-1-1 1,1 1-1,-1 0 0,1 0 1,2 2-1,1-1 6,2 3-2,0 0 1,0 0 0,0 0-1,0 0 1,-1 1 0,0 1 0,0-1-1,-1 1 1,1-1 0,-2 2 0,1-1-1,-1 0 1,4 9 0,67 167 270,-47-120-104,36 70 202,-62-129-423,1-1-1,-1 1 1,1-1-1,0 0 0,0 0 1,1 0-1,-1 0 1,0-1-1,1 1 1,0-1-1,-1 0 0,1 0 1,0 0-1,0-1 1,0 1-1,0-1 1,1 0-1,-1 0 0,0-1 1,0 1-1,9-1 1,13 4-5851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3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5024,'0'-1'33,"0"-7"23,1 4 72,0-3 36,2-3-26,0 0 0,0 0 0,1 1 0,1-1 0,-1 1 0,2 0 0,-1 1 0,1-1 0,11-10 0,-2-1 30,-11 13-41,-3 4-93,1 0 0,0 0 0,0 0 0,0 1 0,0-1 0,1 1 0,-1-1 0,1 1-1,0 0 1,-1 0 0,1 0 0,0 0 0,0 0 0,5-1 0,-3 1 121,5 0-18,-8 1-26,9 19 249,-10-11-315,0-2-11,-1 0 0,1 0 0,0 0 1,0 0-1,0 0 0,1-1 0,3 8 0,-4-10-22,-1 0 0,1 0-1,0 0 1,0 0 0,0 0 0,0 0-1,0 0 1,3 3 0,11 16 98,-11-16-67,6 5 2,-8-8 131,-3-1-170,0-1-1,-1 1 1,1-1-1,0 1 1,0 0-1,-1 0 1,1-1-1,0 1 0,0 0 1,0 0-1,-1 2 1,-6 4 3,-2-2 10,1-1 0,-1 0 0,0 0 0,0-1 0,0 0 0,0-1 0,0 0 0,-17 0 0,25-6 1,2-8-81,1 1-1,0 0 1,1-1 0,3-11 0,1 0-709,9-49-4730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4760,'32'94'169,"-25"-75"-134,56 162 499,-53-147-279,32 144 90,-34-140-170,33 173 58,-32-167-139,43 165 36,-41-171-35,-1-7-36,48 120 185,-51-137-159,24 59 280,-30-71-286,2-10-6,-3 8-72,0-1 0,1 1 0,-1-1-1,0 1 1,1-1 0,-1 0 0,0 1 0,0-1-1,1 1 1,-1-1 0,0 0 0,0 1 0,0-1-1,0 1 1,0-1 0,0 0 0,0 1 0,0-1-1,0 1 1,0-1 0,-1 0 0,1 1 0,0-1-1,0 1 1,0-1 0,-1 0 0,-24-88-869,6 27-3592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13 789 5208,'1'-4'0,"-6"-30"0,2 18 0,-3-19 53,6 33-26,3 4 0,7 1 0,-1-1 1,0 1 0,1-1 0,0-1 0,-1 0 0,13 0-1,54-6 86,-55 4-101,-1-2 50,0 0 0,-1-1 0,1-1-1,-1-1 1,-1-1 0,28-14-1,8-5 73,-38 18-103,17-8 51,0-1 1,50-37-1,-78 49-61,0 1 0,0-2 0,0 1 0,-1 0 0,1-1 0,-2 0 0,5-8 0,-2 5-3,-3 2 2,0 1 1,0-1-1,0 0 0,-1 0 1,0 0-1,-1 0 1,1 0-1,0-12 1,-1 8-1,2-6 25,-2 1 0,0-1 0,0 0 1,-4-23-1,2 20-22,0-22 132,-5-72 38,6 110-186,-12-93 359,12 95-252,-3 0 19,3 1-130,0 1-1,-1 0 1,1 0 0,0 0 0,0-1 0,0 1 0,0 0 0,-1 0-1,1 0 1,0-1 0,0 1 0,0 0 0,-1 0 0,1 0 0,0 0-1,0 0 1,-1-1 0,1 1 0,0 0 0,0 0 0,-1 0 0,1 0 0,0 0-1,0 0 1,-1 0 0,1 0 0,0 0 0,0 0 0,-1 0 0,1 0-1,0 0 1,0 0 0,-1 0 0,1 1 0,0-1 0,0 0 0,-1 0-1,1 0 1,0 0 0,0 0 0,-1 0 0,1 1 0,-9 19 88,5-10-64,0 1 0,0 0-1,1-1 1,-2 21 0,-22 130 94,12-38-7,10-91-105,3-10 13,-1 42 0,4 21 31,14 93-1,-11-153-46,13 55 34,21 41 6,-37-117-40,0-1-1,0 1 0,0-1 1,1 0-1,0 0 0,-1 0 1,1 1-1,0-2 0,1 1 1,-1 0-1,4 3 0,2 2 5,17 16 3,-25-24-12,1 0 1,-1 1-1,1-1 0,-1 0 1,0 1-1,1-1 0,-1 0 1,1 1-1,-1-1 0,1 0 1,-1 0-1,1 0 0,-1 1 1,1-1-1,-1 0 0,1 0 1,-1 0-1,1 0 0,0 0 1,4 0-104,0 0-1,0 0 1,0-1 0,-1 0 0,1 0 0,0 0 0,-1 0 0,1-1 0,7-3-1,14-10-5163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80 5384,'0'0'31,"2"3"-21,0 6-4,1-1-1,-1 1 1,0-1-1,-1 1 1,0 0-1,-1 0 1,0 10-1,0 40-2,0 18-3,-4 13 1,1-40 3,0-5 5,5 74 1,7-7 11,-9-110-17,0 1-1,0-1 1,0 1 0,1-1-1,-1 1 1,1-1-1,0 0 1,-1 1 0,1-1-1,0 0 1,0 0 0,0 0-1,1 1 1,-1-1-1,0 0 1,1 0 0,-1-1-1,1 1 1,0 0 0,3 2-1,2-3 84,3-5-44,1 0 0,19-10 0,-17 3 85,58-80 61,-57 66-35,44-124 62,-50 117-56,14-116 64,-22 122-64,-1 11-86,0-4-12,-1 0 0,-1-1 0,0 1 0,-10-28 0,-15-30 162,27 74-204,-1 0 0,0 1 0,1-1 0,-1 0 0,0 1-1,0-1 1,0 1 0,-1 0 0,1 0 0,0 0 0,-1 0 0,0 0 0,1 0 0,-1 1 0,0-1 0,0 1 0,-4-2 0,4 2 5,-9-1 135,3 3-128,0 1 0,1 0 0,-1 0 1,0 1-1,1 0 0,0 1 0,0 0 0,0 0 1,0 1-1,1 0 0,-1 0 0,-10 10 0,6-5-17,9-7-13,-1 0 1,1 0 0,0 0-1,-1 1 1,2-1 0,-1 1 0,0-1-1,-3 8 1,-18 30 16,-2 12-15,-5 26-1008,21-51-4016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4760,'79'0'-23,"-53"1"22,-20 1 1,1 0 0,-1 0 0,0 1 1,9 3-1,-10-3 2,-2-1 0,1 1 0,0-1 1,-1 1-1,1 0 0,-1 1 1,0-1-1,0 0 0,0 1 1,-1 0-1,1-1 0,-1 1 1,4 9-1,-3-8 2,4 9 10,-1-1 0,0 1 0,0 1-1,5 24 1,-7-23-1,-1-7 12,-1 0 0,0 1 1,0-1-1,1 14 0,-1 2-5,2 0-9,8 39 58,-3-28-45,34 128 194,-42-163-213,0 1 1,-1-1 0,2 1 0,-1 0 0,0-1-1,0 0 1,0 1 0,1-1 0,-1 0 0,1 0-1,-1 1 1,1-1 0,-1 0 0,1-1 0,0 1-1,-1 0 1,1 0 0,0-1 0,0 1 0,0-1-1,1 1 1,0-1 3,-2 1-5,0-1 1,0 0 0,1 0-1,-1 0 1,0 0 0,0 0 0,1-1-1,-1 1 1,0 0 0,0-1 0,0 1-1,1-1 1,-1 1 0,0-1-1,0 1 1,0-1 0,0 0 0,0 1-1,1-2 1,3-1 7,2-1 1,-5 3-4,0 0 0,0 0 0,0 0 0,0 0 0,0 0 0,0-1 0,-1 1 1,1-1-1,0 1 0,-1-1 0,1 0 0,-1 0 0,2-3 0,17-27 250,23-46 0,-10 16-77,-24 47-34,1 1 0,1 0 0,21-22 0,-22 26-93,-4 4 25,0 0 0,0 0 0,0 1 1,1 0-1,0 0 0,0 1 0,0-1 0,1 2 0,-1-1 1,1 1-1,0 0 0,0 1 0,10-3 0,-8 3-39,-7 1-14,0 1-1,0-1 1,1 1 0,-1 0 0,0 0-1,1 0 1,-1 0 0,6 2 0,14 2 94,0 2 0,0 0 1,0 2-1,37 17 0,-57-23-102,1-1-1,1 1 0,-1-1 0,0 0 0,0-1 1,0 1-1,0-1 0,1 0 0,-1 0 0,0 0 1,0 0-1,1-1 0,5-1 0,-3 1 1,-1 0-3,0-1 1,1 1 0,-1-1-1,0 0 1,0-1 0,0 0-1,-1 0 1,1 0 0,0 0-1,7-7 1,-7 5-4,4-6 47,-5 0-44,-1 0 1,0 0-1,0 0 1,1-14-1,-6 9 39,-5-6-14,-13-33-1,18 52-31,0 0-1,-1 0 1,1 0-1,-1 0 1,0 0-1,0 0 1,0 0-1,0 0 0,-1 1 1,-3-4-1,-4-4 6,1-1-5,6 7-3,0 0 0,0 1 1,-1-1-1,1 1 1,-1 0-1,0 0 1,-5-3-1,-17-10 23,-34-15 1,40 25-9,19 6-21,-9-2 2,0 0-1,-1 1 1,1 0 0,-1 1-1,1 0 1,-1 0-1,0 1 1,1 1-1,-11 3 1,-43 10-1190,36-10-4705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6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851 765 7896,'1'-7'-35,"-3"-15"-156,-5 16 1,-21-8 73,-35-14 0,30 16-18,-61-14 0,2 2 120,66 16 15,-3-2 4,0 2 0,-1 2 0,-30-4 0,-42 1 35,84 10 42,-6 6-15,-46 20 0,60-21-29,0 0 0,0 0 1,0 1-1,1 1 0,0-1 0,0 1 0,1 1 0,-9 10 0,9-9-7,-4 8 137,2 7-51,-11 47 1,21-70-102,-1-1 1,1 1-1,0-1 0,0 1 0,0-1 1,0 1-1,0-1 0,0 1 1,0-1-1,1 4 0,8 30 104,17 38 1,-26-70-100,1-1 0,1 1 0,-1-1 0,0 0 1,1 1-1,-1-1 0,4 4 0,13 13 56,1 0 0,43 31 0,-38-38 71,15-2-49,60 8 1,-96-18-84,1 1 1,-1-1-1,1 0 0,0-1 0,-1 1 0,6-1 1,39-11 55,64-22 0,-80 17 4,130-101 28,-133 91-63,91-110 13,-101 111-25,-14 17-20,5-7-1,-1 0 0,-1 0 0,-1 0 0,0-1-1,-1 0 1,7-36 0,1-25 12,-3-21-15,-10 93-4,2-30 2,-2 0 0,-1-1 0,-9-68 0,-13-4 8,21 106-8,0 0 1,0 0-1,0 0 0,0 0 0,-1 0 0,1 0 0,-1 0 0,0 0 0,1 1 1,-1-1-1,-1 1 0,1-1 0,0 1 0,-6-4 0,5 3 2,2 3-1,0-1 0,0 1 0,-1-1 0,1 1 0,0 0 0,0-1-1,0 1 1,0 0 0,-1 0 0,1-1 0,0 1 0,0 0 0,-1 0-1,1 1 1,0-1 0,0 0 0,0 0 0,-1 1 0,1-1 0,0 0-1,0 1 1,-1 0 0,-3 0 5,-29 13 10,18-3 37,-5 9-28,2 1 0,-31 42 0,34-33 27,-47 148 19,56-141-26,-9 141 13,18-145-39,10 16-4,22 56-1,-19-77-2,75 95 3,-71-103-9,29 20 4,-42-36-11,0 0-1,0-1 1,0 1-1,0-1 1,0 0-1,13 3 1,-14-5 0,1-1-1,-1 0 1,1 0 0,-1 0-1,1-1 1,-1 0-1,1 0 1,-1 0 0,1 0-1,-1-1 1,0 0-1,0 0 1,0-1 0,8-5-1,3-3 14,-4 1-19,115-110 128,-76 59-17,-43 50-94,63-74 349,-70 83-294,3 1-1,-3 0-61,0 1 0,1 0 0,-1 0 0,0 0-1,1-1 1,-1 1 0,1 1 0,-1-1 0,0 0 0,1 0-1,-1 0 1,1 1 0,-1-1 0,0 1 0,1-1 0,-1 1-1,0-1 1,2 2 0,0 0 0,0 1 0,0-1 0,0 1 0,-1 0-1,1 0 1,3 5 0,3 6 2,-1 0 0,8 22-1,-15-35-5,25 68 11,27 32 4,-39-84-9,7 1-3,44 29 1,-63-46-4,-1 0-1,1-1 1,-1 1-1,1 0 1,0-1 0,-1 1-1,1-1 1,-1 1-1,1-1 1,2 0 0,46 5 5,-42-5-5,0-1-1,0 0 0,0 0 0,0-1 0,14-5 1,-14 4-1,-1 0 0,0-1 0,0 0 0,0 0 0,-1 0 0,8-7 0,-6 4 0,-1-1 0,0 0 0,0 0 0,6-11 0,-5 8 0,-2-1 0,8-17 0,-10 19 0,-1 1 0,0-1 1,3-13-1,-6 13 1,1-1 0,-1 1 0,-1-1 0,0 1 0,-1-1 0,0 1 0,-5-16 0,-1 6 6,-5 0-4,-1 0 1,-31-35-1,25 39 12,-42-27 22,-74-38-1,74 55-28,37 19 6,-35-3-1,48 9-12,0 1-1,0 0 1,-17 2 0,19 0-2,0 0 0,0 1 0,1 0 0,-1 1 0,1 0 1,0 0-1,-12 8 0,12-3-31,3 2-198,1 0 0,1 0-1,0 0 1,0 1 0,-2 15 0,-7 30-6510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57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8968,'8'-5'-23,"0"0"1,0 1 0,1 0-1,-1 1 1,1 0 0,-1 0-1,1 1 1,11-2 0,81-6-333,-33 5 212,35-12 106,-21 5 17,19-1 16,-92 12 4,28-4 12,-1-1 0,-1-2 0,46-16 0,59-39 257,-137 62-162,0-2-1,3-7 205,-7 7-103,-19 8-14,-26 17-156,45-22-27,-13 8 17,0 1 0,1 0 0,0 0 0,-21 22 0,26-23-19,-7 9 39,-57 101 24,11 10 24,12-20-48,42-92-38,-109 232 77,105-223-83,4-10 2,1 1 0,-6 26 0,-7 34 7,0 21-10,8-2-3,4-12 0,4-20 0,2-20 0,-4-15 0,-5-9 0,-5-7 1,9-10 1,0 0 0,-1 0 0,1 0 0,-1-1 0,0 0 0,1 0 0,-1-1 0,0 0 0,1 0 0,-1-1-1,0 1 1,-8-3 0,10 1 1,0 1-1,1-1 0,-1 0 0,1-1 1,-1 1-1,1-1 0,0 0 0,0 0 1,0 0-1,1 0 0,-1-1 0,-4-5 1,3 4-1,-3-3 7,0 0 0,0 0 0,1-1 0,0 0 0,1 0 0,0-1 0,0 0 0,1 0 0,1 0 0,-5-12 0,9 20-5,-1 0 0,1 0 0,-1 1 0,1-1 0,0 0 0,-1 0 0,1 0 0,0 1 0,1-1 0,-1 0 0,0 0 0,0 0 0,1 0 0,-1 1 0,1-1 0,-1 0 0,1 0 0,0 1 0,0-1 0,0 1 0,0-1 0,0 1 0,0-1 0,0 1 0,0-1 0,1 1-1,-1 0 1,1 0 0,-1 0 0,1 0 0,-1 0 0,1 0 0,-1 0 0,1 0 0,0 0 0,2 0 0,5-2 7,1 1 0,-1 0 1,1 0-1,0 1 0,11 0 0,-17 1-6,76-1 51,86 11-2,-127-7-19,254 26 77,-222-25-104,44-7-3,-94-1-10,17-10-624,45-23 1,-13 2-5652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89 728,'0'0'897,"-5"-2"-394,-4-1-236,0-1 0,0-1 0,0 0 0,-8-6 0,6 3-132,1 1 0,-1 0 1,0 1-1,-1 1 1,0-1-1,0 2 1,0-1-1,0 2 1,-21-4-1,30 7-117,-1 0-1,1 0 1,-1 0-1,1 1 1,0-1 0,-1 1-1,1 0 1,0 0-1,0 0 1,-1 1-1,1-1 1,0 1-1,0 0 1,1-1 0,-4 4-1,2-2 6,-2 1 5,0 1 0,1 0-1,-1 0 1,1 0 0,0 1-1,1 0 1,-1 0 0,1 0-1,-5 11 1,4-8-4,2-5 1,0 0 0,0 1-1,1-1 1,0 1-1,0-1 1,0 1 0,-2 8-1,-1 3 6,-2 1-12,4-12 6,1 0-1,0 1 0,0-1 1,1 1-1,-2 10 1,0-1 14,1 0 1,1 1-1,0 0 1,1-1-1,1 1 1,0-1 0,1 1-1,1-1 1,5 19-1,-5-28-21,0-1 1,0 1-1,0 0 0,1-1 0,-1 0 0,1 0 1,1 0-1,-1 0 0,1-1 0,6 6 1,-4-4-3,7 7 20,1 0 0,1-1 0,0-1-1,18 10 1,-28-17-26,5 2 10,1-1 0,-1 0 0,1 0 0,0-1 0,0 0 0,1-1 0,22 2 0,-21-3-12,9 0 14,35-7 4,-41 2-22,33-10 0,-26 4-260,0-1 1,24-14-1,-10 3-3589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7352,'2'0'9,"5"3"10,-6-3-15,0 1 0,0-1 0,0 1 0,0 0 0,0-1 0,0 1 0,0 0 0,0-1 0,-1 1 0,1 0 0,0 0 0,-1 0 0,1 0 0,1 1 0,2 4 5,18 16 182,-1 1 0,36 50 0,-27-24-103,-19-26 186,28 119 116,-29-91-30,3 79-1,-9-65-20,-2-33-248,23 211 878,-22-232-872,0 1 0,1-1 0,0 0 0,1 0 0,0-1 0,1 1 0,0-1 0,0 0 0,1-1 0,1 0 0,0 0 0,9 9 0,-15-17-73,0 1 0,-1-1 0,1 0 1,0 1-1,0-1 0,0 0 0,0 0 0,0-1 1,0 1-1,0 0 0,0-1 0,0 1 0,0-1 0,0 1 1,1-1-1,-1 0 0,4 0 0,-2-1 5,1 0 0,-1 0 0,1 0-1,-1-1 1,0 1 0,1-1 0,-1 0 0,4-3-1,1 0 3,-1-1 0,0 0-1,0-1 1,-1 1 0,1-2 0,8-11-1,7-21-1568,-3-1-6242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0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7 4216,'-2'0'-7,"-7"0"-3,7 0-37,0 0 24,0 1 32,1-1 0,-1 0 0,0 1 0,0-1 0,1 1 1,-1 0-1,0 0 0,1-1 0,-1 1 0,1 0 0,-1 0 0,1 0 0,-1 1 0,-1 1 0,-14 10 110,15-12-114,-4 2 46,0 1 1,0 0-1,1 0 0,-1 1 0,-7 8 1,11-12-37,1 1 1,0-1-1,0 1 1,0 0 0,0-1-1,0 1 1,0 0-1,1 0 1,-1 0-1,1 0 1,-1 0 0,1 0-1,-1 0 1,1 0-1,0 0 1,0 0-1,0 0 1,0 0 0,1 0-1,-1 0 1,0 0-1,1 0 1,-1 0-1,1 0 1,0-1 0,1 3-1,-1-1 8,0-1 0,1 1 0,0-1 0,-1 1 0,1-1 0,0 0 0,0 1 0,0-1 0,1 0 0,-1-1 0,0 1-1,1 0 1,-1-1 0,1 1 0,-1-1 0,1 0 0,0 0 0,4 1 0,-2 0 19,1-1-1,0-1 1,0 1 0,0-1-1,-1 0 1,1-1 0,0 1-1,0-1 1,0 0 0,-1-1-1,9-2 1,-9-1 58,-1-2-61,-1 1 0,0 0 0,0-1 0,-1 1 0,2-8-1,-3 11-21,0 0-1,-1 0 0,1 0 1,-1 1-1,0-1 1,0 0-1,0 0 0,0 0 1,0 0-1,-1 0 0,1 1 1,-1-1-1,0 0 0,0 0 1,0 1-1,0-1 0,0 0 1,-4-3-1,-16-19 92,19 23-40,-32-14 165,33 15-223,-1 1-1,1 0 0,-1 0 0,1 0 1,-1 0-1,1 1 0,-1-1 0,1 0 1,-1 0-1,1 1 0,-1-1 1,1 1-1,-1 0 0,1-1 0,0 1 1,-2 1-1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0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4128,'-13'13'1,"8"-9"5,-16 10-5,20-13-1,0-1 0,0 1 1,0-1-1,0 1 0,0-1 0,1 1 0,-1 0 0,0 0 1,0-1-1,1 1 0,-1 0 0,0 0 0,0 2 0,-4 4 6,3-4-3,0-1 1,1 1-1,0 0 1,0-1-1,0 1 1,0 0-1,0 0 1,0 0-1,1-1 1,-1 1-1,1 0 1,0 0-1,0 0 1,0 4-1,1 2 40,1-1 0,0 1 0,6 14 0,-4-13-24,-4-8 34,3 2 0,25 28 55,-12-13 12,27 27 0,-36-40-70,0 1 0,0 0 1,-1 0-1,0 1 0,-1 0 0,0 0 0,0 0 0,0 1 0,3 9 1,-2-5 70,-5-11-16,0-1-96,0-1 0,0 1-1,0-1 1,0 1 0,0-1-1,-1 1 1,1 0 0,0-1-1,0 1 1,-1 0 0,1 0 0,0 0-1,0 1 1,4 4 162,-5-5-147,1-1 0,-1 0 0,1 1 1,-1-1-1,1 1 0,0-1 0,-1 0 0,1 0 0,0 1 0,-1-1 0,1 0 0,-1 0 0,1 0 0,0 0 0,0 0 0,-1 1 0,1-1 0,0-1 0,-1 1 0,1 0 0,0 0 0,-1 0 0,1 0 0,0 0 0,-1-1 0,1 1 0,0 0 0,-1 0 0,1-1 0,-1 1 0,1-1 0,-1 1 0,1 0 0,0-2 0,19-16-62,-18 15 82,5-3-24,0 1 1,1-1-1,-1 2 0,1-1 0,0 1 1,0 0-1,0 1 0,0 0 0,1 0 1,-1 1-1,1 0 0,11-1 0,-17 2-19,13-1 15,0 1 0,0 0 0,0 1-1,0 1 1,0 0 0,22 5 0,-34-5-11,-1 0 0,1 0 0,-1 1 0,1-1 0,-1 1 0,0 0 0,0 0 1,0 0-1,0 0 0,0 1 0,0-1 0,0 1 0,-1-1 0,1 1 0,-1 0 0,0 0 0,0 0 1,0 1-1,0-1 0,0 0 0,-1 1 0,2 5 0,1 2 24,-2 0 1,1 1-1,-1-1 0,-1 0 1,0 20-1,0-27 18,1 4 7,-1-6 157,-3-4-208,1 0 1,0-1-1,-1 1 0,1 0 0,0 0 1,0 0-1,0-1 0,1 1 0,-1 0 1,1-1-1,-1 1 0,1-1 0,0-4 1,-1 0-1,1-1 1,1 0 0,0 1-1,2-11 1,2-2 3,1 1 1,1-1-1,18-34 0,-3 22-4,-15 22 0,17-29 1,-23 38-6,0-1 0,0 0 1,1 0-1,-1 1 0,1-1 0,-1 1 1,1-1-1,0 1 0,0 0 1,-1-1-1,1 1 0,0 0 1,0 0-1,0 0 0,0 1 0,0-1 1,0 0-1,1 1 0,-1-1 1,0 1-1,3 0 0,-2 0-3,1 0 0,0 0 0,0 0-1,0 1 1,0-1 0,0 1 0,0 0 0,-1 0 0,8 3-1,-10-3 2,0 0-1,1-1 1,-1 1-1,0 0 1,0 0-1,0 0 1,0 0-1,0 0 1,-1 0-1,1 0 1,0 0 0,0 0-1,-1 0 1,1 0-1,0 1 1,0 0-1,2 5-5,2 1 3,11 22-42,-2 9-23,15 59 1,-29-94 74,1-1 1,0 1-1,0 0 0,0-1 1,1 1-1,-1-1 0,3 5 1,13 28-999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0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5296,'17'-19'7,"-4"17"14,2 1 7,6-2-3,113-26 203,-118 24-133,0 2 1,1 0-1,-1 0 0,1 2 1,-1 0-1,1 1 0,24 3 1,-37-3-77,-1 1 1,0 0-1,-1 0 1,1 0-1,0 1 1,0-1-1,0 1 1,-1-1-1,1 1 1,-1 0-1,1 0 1,-1 0-1,0 0 1,0 0-1,0 1 1,0-1-1,0 1 1,0-1-1,-1 1 1,2 3-1,2 3 16,-1 1-1,0 0 0,4 15 1,-8-25-34,16 46 163,1-2 0,2 0 0,44 71 0,-58-107-144,0 0 0,0 0 1,1-1-1,0 0 0,0 0 0,14 11 1,-16-14-15,0-1 3,0 0-1,0 0 1,1-1 0,-1 1 0,1-1 0,-1 0 0,1 0 0,0 0-1,5 0 1,-2 0 1,4-1 45,12-5-18,31-9 1,-36 5-17,1-4-11,0 0 1,-1-2-1,-1 0 1,29-29-1,-12-2-7,-29 36-4,0 1-1,0-1 1,-1 0 0,0-1 0,0 1-1,-1-1 1,-1 0 0,0 0 0,0 0 0,-1-1-1,1-10 1,-2 10-1,-1 8-1,0 0 0,0 0 1,0-1-1,0 1 0,0 0 1,-1 0-1,0 0 0,0-1 0,0 1 1,-2-5-1,-1-2-8,0-1 0,-1 1 0,0 0 0,0 0 0,-1 1 0,-1 0 0,1 0 0,-2 0 1,1 1-1,-1 0 0,0 0 0,-1 1 0,-18-12 0,25 18 9,-1 0 0,0-1 0,0 1 0,1 0 0,-1 1 0,0-1 0,0 0 0,0 1 0,0 0 0,0 0 0,0 0 0,0 0 0,0 0 0,0 0 0,0 1 0,0-1 0,0 1 0,0 0 0,-3 1 0,-13 12 2,14-8 0,0 0 1,1 1 0,0 0 0,0 0-1,0 1 1,1-1 0,0 1 0,0-1-1,-1 11 1,0 0 3,1-1 0,-1 27-1,3 97 52,3 53 26,-2-126-35,7 74 90,-5-136-96,1 1 2,-2-5-20,3-5-9,13-15-961,4-3-3805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10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6816,'0'0'-24,"2"2"-8,1 2 29,23 17-2,-5-4 4,-11-9 8,0 0 1,21 12-1,-9-10 25,0-2-1,28 8 1,-46-15-21,-1 0 0,1 0 0,-1 1-1,0-1 1,1 1 0,-1 0 0,0 0 0,0 0 0,0 1 0,0-1 0,-1 1 0,5 4 0,-3-3 3,0 1 3,-1-1-1,0 0 1,-1 1 0,1 0-1,-1-1 1,1 1 0,-1 0 0,-1 0-1,1 0 1,1 9 0,-1-6 1,1 1 11,-1 1-1,1 0 0,-1 0 1,-1 0-1,0 1 0,-1 15 1,2 23 91,1-23-61,0-8 34,-1 0 0,-1-1 0,-2 36 0,0-45 1,-2-5-4,-5 0-8,5-2-20,0-6-16,-9-15-27,7 7 28,-7-83 13,10 77-50,1-1 0,1 1 1,1-1-1,5-30 0,-4 34-7,0 3 1,1 0 0,0 0-1,1 0 1,0 1-1,0 0 1,2 0 0,7-13-1,-6 11-1,5-5 5,121-130 15,-120 135-7,1 1 0,0 1 0,1 0 0,17-11 0,-29 22-9,0 0 1,-1 0-1,1 1 0,0-1 0,0 0 1,0 1-1,0 0 0,0 0 0,0 0 1,0 0-1,0 0 0,0 0 1,0 1-1,-1 0 0,1-1 0,0 1 1,3 2-1,-2-2 4,7 5 50,-3 2-43,0 0-1,0 1 1,-1 0 0,7 13 0,-7-5 44,1 17 2,-2 1-1,4 68 1,-10-88-54,-3 49 50,-2-10-17,-8 132 107,15-165-126,-3-13-11,-4-19 21,-6-20-1139,0-5-4440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1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5296,'0'0'-32,"2"0"16,3 2 32,-1 0-1,0 0 1,0 0 0,-1 0-1,1 1 1,0 0 0,-1-1-1,0 1 1,1 0 0,-1 1-1,0-1 1,-1 0-1,1 1 1,0 0 0,-1 0-1,0 0 1,0 0 0,0 0-1,2 8 1,-3-6 15,2 33 251,-3-38-275,-4 53 337,-3-1 0,-25 103 0,32-155-332,-57 232 1007,21-77-567,33-146-347,1 0 1,-1 0-1,2 0 1,-2 18-1,2-5-26,-3-1-29,3-15-3,0 1 1,0-1-1,1 1 1,0-1-1,1 1 0,1 10 1,17 109 316,-12-100-143,51 102 88,-44-107-114,26 26 133,70 64 0,-104-107-296,0-1-1,0 1 1,0-2 0,0 1-1,0-1 1,1 0 0,-1 0-1,12 3 1,-9-3-6,-4-1-3,0-1 1,0 0 0,0 1 0,0-2-1,0 1 1,0 0 0,0-1 0,0 0-1,0 0 1,10-2 0,-10 1-11,0 0-3,-1 0-1,0 0 1,1-1-1,-1 1 1,0-1-1,0 0 1,0 0-1,0-1 1,0 1 0,0-1-1,-1 1 1,1-1-1,3-5 1,35-38 4,-36 35-20,-5 1-229,-1 0 0,1 0 0,-2 0 0,1 0 0,-5-19 0,-4-22-6771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3:11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0 400 8072,'30'3'0,"11"-8"0,37-13 0,52-15 0,38-5 0,28-7 0,274-117-930,-213 60-3716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1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177 105 1264,'0'0'184,"-6"3"-91,-42 20 287,46-22-173,-3 1 38,5-3-217,-1 1 0,1 0 0,-1 1 0,1-1 0,0 0 1,-1 0-1,1 0 0,0 0 0,-1 0 0,1 0 0,-1 0 1,1 0-1,0 1 0,-1-1 0,1 0 0,0 0 0,0 0 1,-1 1-1,1-1 0,0 0 0,-1 1 0,1-1 0,0 0 0,0 0 1,0 1-1,-1-1 0,1 0 0,0 1 0,1 0 2,-1 0-1,1 1 1,0-2-1,0 1 1,0 0-1,0 0 1,0 0-1,0 0 1,0 0-1,0-1 1,0 1 0,0-1-1,1 1 1,-1-1-1,0 1 1,0-1-1,0 1 1,1-1-1,-1 0 1,0 0-1,1 0 1,-1 0-1,0 0 1,0 0-1,1 0 1,-1 0-1,3-1 1,-2 1 14,1 0 0,-1 0-1,0-1 1,1 1 0,-1-1 0,1 1 0,-1-1 0,0 0-1,0 0 1,1 0 0,-1 0 0,0 0 0,0-1 0,0 1 0,0-1-1,0 1 1,0-1 0,-1 0 0,1 0 0,-1 1 0,1-1-1,-1 0 1,1 0 0,-1-1 0,0 1 0,0 0 0,0 0 0,0-1-1,-1 1 1,1 0 0,-1-1 0,1 1 0,-1 0 0,0-5-1,0 6-35,1-4 22,-1 0 1,0-1-1,0 1 1,0-1-1,-1 1 1,0-1-1,-2-6 1,2 9-20,-1 0 0,0 0 0,1 0 0,-1 1 0,0-1 0,0 1 0,0-1 0,0 1 0,-1 0 0,1 0 0,-1 0 0,1 0 0,-1 0 0,0 1 0,1-1 0,-1 1 0,0 0-1,-4-2 1,2 2 12,-8 3-3,-3 20-11,-4 21-7,-29 94-4,41-106-3,-22 131 2,26-130-3,4 9 0,5 53 1,1-73-7,3-3 9,1 0-1,21 28 0,-17-34-2,28 12-1,-34-20 7,1-1 0,0 1-1,-1-1 1,13 2 0,-9-3 0,-1-1 0,1-1 0,19 0 0,-12-2 0,-1 0 0,23-6 0,-3-5-221,0-1 0,58-30 0,-96 44 213,90-45-3345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12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187 621 4216,'0'0'89,"0"-2"39,-3-5 27,3 6-138,-1 0-1,0 0 1,0 0 0,1 0 0,-1 1 0,0-1-1,0 0 1,0 0 0,0 1 0,0-1-1,0 1 1,0-1 0,0 1 0,0-1-1,0 1 1,-3-1 0,2 1 17,-22-14 324,17 10-275,0 0 0,0 0 0,-15-5 0,20 9-64,-1-1 1,0 1-1,1-1 1,-1 1-1,1 0 0,-1 0 1,1 0-1,-1 0 1,0 0-1,1 1 1,-1-1-1,1 1 1,-1 0-1,1-1 1,-1 1-1,-2 2 1,2-1-8,-1 0 0,1 0 0,0 0-1,0 0 1,0 0 0,0 1 0,0 0 0,0-1 0,1 1 0,-1 0 0,1 0 0,0 1 0,0-1 0,0 0 0,1 1 0,-1-1-1,1 1 1,-1 0 0,1-1 0,0 1 0,1 0 0,-1 0 0,1-1 0,-1 1 0,1 0 0,0 0 0,1 6 0,1-3-7,0 1 1,0-1 0,0 0-1,0 0 1,1 0 0,1 0-1,-1-1 1,1 1 0,0-1-1,0 0 1,1 0 0,0 0-1,9 8 1,-9-10-3,-1 0-1,1-1 1,-1 0-1,1 0 1,0 0 0,0 0-1,0-1 1,1 0-1,-1 0 1,1 0-1,-1-1 1,1 1 0,10 0-1,-5-5 6,6-6 3,27-20 1,-41 27-5,-1 0-1,1 0 1,0 0 0,-1 0 0,1-1 0,-1 1 0,0-1-1,0 0 1,0 0 0,3-4 0,2-5 4,1 1-2,-6 9-3,0-1 0,1 0-1,-2 0 1,1 0 0,0 0 0,-1 0 0,1 0 0,-1 0 0,0 0 0,1-7 0,9-32 62,7-81 1,-16 104-64,1-36 21,0-161 34,0 137-39,-2 63-14,2-1 33,-2 0 0,0 0 0,-1-1 1,-3-18-1,3 35-29,0 0-1,0 1 1,0-1-1,-1 1 1,1-1 0,0 1-1,0-1 1,0 0-1,-1 1 1,1-1 0,0 1-1,-1 0 1,1-1-1,0 1 1,-1-1 0,1 1-1,-1-1 1,1 1-1,-1 0 1,1-1 0,-2 1-1,2 0-3,-1 1 0,0-1 0,1 1 0,-1-1 0,1 1 0,-1-1 0,1 1 0,-1 0 0,1-1 0,-1 1 0,1 0 0,-1 0 0,1-1 0,0 1 0,0 0 0,-1 0 0,1 0 0,0-1 0,0 1 0,0 0 0,0 0 0,0 0 0,0 0 0,0 1 0,-4 22 73,1-5-32,0 1-1,0 25 1,-1 85 65,3-102-77,1-1 0,8 53 1,-4-57-30,1 1 21,-2-11-16,1 0-8,0 0 1,1 0-1,0 0 1,1 0-1,0-1 1,1 0 0,10 13-1,-2-7 5,28 27-1,-40-43-5,0 0 0,0 1 0,1-1-1,-1-1 1,1 1 0,-1 0 0,1-1-1,0 0 1,-1 0 0,1 0 0,0 0-1,0 0 1,6-1 0,-4 1 1,6-2 23,16-9-9,26-12 1,-37 11 9,4-9-328,-1 0-1,25-35 1,0-2-4400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509 727 2872,'0'0'225,"-5"-4"-79,-13-16 248,-19-29 0,32 44-307,0-1 0,0 1 0,0 0 1,-1 0-1,0 0 0,0 1 0,0 0 1,0 0-1,0 1 0,-1-1 0,0 1 1,0 1-1,0 0 0,-9-3 0,12 4-79,-9 0 166,0 3-128,0 1 1,0 1-1,0 0 0,0 0 0,1 1 0,0 1 0,0 0 1,0 0-1,0 1 0,-15 14 0,-17 19 1,28-20 54,-57 107 38,71-123-129,0 0 0,0 0 0,0 1 1,1-1-1,-2 7 0,-30 165 85,32-140-15,1-18-46,0-1-16,0 0 1,1 0 0,1 0 0,1-1-1,0 1 1,1-1 0,11 27 0,-7-24 15,2 0-1,12 17 1,-21-35-31,-1-1-1,0 0 1,0 1-1,1-1 1,-1 1 0,0-1-1,1 0 1,-1 1-1,0-1 1,1 0-1,-1 1 1,0-1-1,1 0 1,-1 0 0,1 1-1,-1-1 1,1 0-1,-1 0 1,0 0-1,1 0 1,-1 0 0,1 0-1,-1 0 1,1 1-1,0-1 1,10 0 11,0 0 0,0-1 0,0 0 0,0-1 0,17-4 0,-26 6-12,0-1 0,0 0 0,0 1 0,-1-1 0,1 0 1,0 0-1,0 0 0,-1 0 0,3-2 0,45-35 23,-38 27-23,0 0-1,-1-2 0,10-12 1,-8 6-2,18-36 0,4-28 0,-7 6 0,-3 13 0,-18 45 0,18-39 0,-23 56 1,0 0 0,0-1 0,1 1-1,-1 0 1,1 0 0,-1 0 0,1 0 0,-1 0 0,1 0 0,3-2 0,-5 4 0,1 0-1,0-1 1,-1 1 0,1 0-1,0 0 1,0-1 0,0 1 0,-1 0-1,1 0 1,0 0 0,0 0 0,0 0-1,-1 0 1,1 0 0,0 1 0,0-1-1,0 0 1,-1 0 0,1 0-1,0 1 1,0-1 0,-1 1 0,1-1-1,0 0 1,-1 1 0,1-1 0,0 1-1,-1-1 1,2 2 0,2 8 39,2 24-7,2 52 0,-8-85-33,0 36 95,-6 198 52,4-183-6,-9 213 64,10-214-50,0 239 212,1-104-167,0-176-159,0-1 1,-1 1 0,0-1-1,-3 14 1,0-5-10,4-11-8,-2 1-1,1-1 1,-1 0 0,0 1 0,-1-1 0,-5 12 0,7-17-14,-1 0 0,1 1 1,-1-1-1,0 0 1,0 0-1,0 0 1,0 0-1,0 0 1,-1-1-1,1 1 1,0-1-1,-1 1 1,1-1-1,-1 0 1,1 0-1,-1 0 1,0 0-1,0 0 0,1-1 1,-6 1-1,1-2 3,0 1 0,1-2 0,-1 1 0,0-1 0,1 0 0,0 0 0,-1-1 0,1 1 0,0-1 0,0-1 0,-6-4 0,3-2 22,-3-13-10,-14-39 1,21 38-5,2-125 12,8 115-19,40-139 3,-31 138-10,28-52-1,20-20-3,79-91 4,-120 170-6,13-17 6,-7 8-4,137-165 11,-142 178-8,89-92 19,-57 64-7,-54 51-16,1 0-1,-1 0 0,1 1 1,0-1-1,0 0 0,-1 1 1,1-1-1,0 1 0,0-1 1,-1 1-1,1-1 0,0 1 1,0-1-1,0 1 0,0 0 0,0 0 1,0-1-1,0 1 0,0 0 1,0 0-1,0 0 0,-1 0 1,1 0-1,0 0 0,0 0 1,0 1-1,2-1 0,-1 1 1,-1 1 0,1-1 0,-1 0 0,1 0-1,-1 1 1,1-1 0,-1 1 0,0 0 0,0-1-1,0 1 1,2 3 0,3 4 0,-4-5 1,0 0-1,0 1 0,0-1 0,0 0 0,-1 1 1,1-1-1,0 8 0,23 93 23,-24-98-21,0-1-1,1 1 0,0-1 1,0 0-1,0 0 0,7 12 1,0-2-1,15 31 1,-13-31 3,19 12-1,-27-25-5,-1-1-1,2 0 0,-1 0 0,0 0 1,0 0-1,1-1 0,-1 1 1,1-1-1,4 2 0,-4-3 1,1 1-1,-1-1 1,0 0-1,0 0 1,1 0-1,-1-1 1,0 1-1,0-1 1,5-2-1,2 0 1,-1-2-1,1 1 0,13-9 1,-8 3-1,-1 0 0,17-15 0,30-37 0,-45 43-1,-2-1 1,0-1 0,19-33-1,-27 34-5,-2 0-2,-2 0 1,-1 1-1,0-1 1,-2 0-1,0 0 1,-1 0-1,-5-28 1,-12-1-3,7 32-16,-1 4 18,-1 2 0,0-1 0,-1 2 0,-15-10 0,9 11-32,0 4 25,1 1 0,-1 1 1,-29-1-1,47 4 11,0 0-1,1 0 1,-1 0-1,0 1 1,1-1-1,-1 0 1,1 1-1,-1-1 1,0 1 0,1-1-1,-2 2 1,-19 9-22,1 2 1,-32 24 0,36-17-34,-66 112-10,68-101 49,-16 56 0,6 29 16,10 2 4,10-11 0,5-84 0,2 1 0,1-1 1,0 0-1,8 26 0,-2-32 7,2-4-5,1-1 0,1 0 1,18 12-1,-13-16 5,3-4-5,1-2 1,-1 0 0,26-2-1,-44 0 0,0 0 0,-1 0-1,1-1 1,0 0 0,0 1-1,-1-1 1,5-2 0,146-66 16,-148 67-16,0-1 0,-1 1 0,0-1 0,1 0 0,-1 0 0,4-5 0,81-72 11,20-38-9,-8-14 1,-12 1-2,-10-7 2,-11-9-3,-48 100-5,-2-2-1,-2 0 1,-2-1 0,9-71 0,-10 32-105,1-99 1,-14 159 30,0 27 17,-4 5 48,-1 0 1,0 1 0,1 0 0,0 0 0,0 0-1,0 0 1,1 1 0,-1-1 0,1 1-1,0 0 1,1 0 0,-4 7 0,2-4 2,-5 13-4,-32 121-5,35-108 12,-2 63-1,2 30 6,2-3 1,2-8 0,6-6 0,7-10 1,-6-73 1,1-1 1,2-1-1,10 28 0,-17-50 1,1 1-1,-1-1 0,1 1 1,-1-1-1,1 1 0,0-1 1,1 0-1,-1 0 0,5 4 1,1 2 0,12 13 4,-11-17 13,2-5-14,-1 1 0,0-1 1,20-3-1,-15-3 2,15-14-511,32-27-1,-8 2-4602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5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7088,'140'-7'-32,"63"-10"-48,-180 14 73,18-4-25,153-43-11,-158 37-3,135-66-780,-87 33-3020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3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11120,'0'0'0,"26"-8"0,42-3 128,24 1 0,26 8 128,6 2 0,4 2-256,11 2 0,21-8 0,3 2-8440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5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6104,'0'23'14,"-1"0"1,-1 0 0,-10 44-1,9-49-8,-35 166 36,28-141 12,-48 177 26,47-175 1,-25 191 54,33-190 26,-1-4-65,-6 158 183,19-18-723,-7-158-3856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1 763 5656,'1'4'2,"1"-1"0,0 1 0,0-1 0,0 0 0,1 0 0,-1 0 0,1 0 0,-1 0 0,1 0 0,6 4 0,-3-2 5,7 2 20,101 33 10,-84-34-10,131 1 15,-128-9 13,133-31 54,-132 22 86,145-58 112,-142 52 33,156-82 121,-157 77-194,45-40-1,-9-11-162,-46 41 150,-15 17-163,15-19 44,-2-2 1,34-68-1,14-35 209,-19 23 25,-51 114-254,-4 2-108,1 1-1,-1 0 1,1 0 0,0 0 0,-1 0-1,1 0 1,0 0 0,0 0-1,0 1 1,0-1 0,-2 2-1,-1 3 5,-5 1-5,7-4-4,-1 0 1,0 0 0,1-1 0,-1 1-1,1 1 1,0-1 0,0 0 0,0 1-1,-2 4 1,-13 30 13,-16 50 0,25-55-8,-13 58 4,-2 25-9,9-3-3,13-14 0,6-17 0,4-17 0,-6-49-1,1 0 1,11 27-1,-14-41 1,1 0 0,-1 0-1,1 0 1,-1 0 0,1 0 0,0-1-1,0 1 1,0 0 0,0-1-1,0 0 1,0 1 0,0-1-1,0 0 1,0 0 0,1 0 0,-1 0-1,0-1 1,1 1 0,-1-1-1,1 1 1,-1-1 0,3 0-1,-1 1 0,10-2-4,17-6 2,0-1 0,-1-2-1,-1-1 1,31-16 0,7-10 0,-39 20-2,105-82 2,-109 77-2,-10 7 4,8-7-1,0-2 0,-2 0 1,22-34-1,-28 35 1,45-66-7,-59 88 8,0 0 0,1 1 0,-1-1 0,1 1 0,-1-1 0,1 1 0,-1-1 0,1 0 0,-1 1 0,1 0 0,-1-1 0,1 1 0,0-1 0,-1 1 0,1 0 0,0-1 0,-1 1 0,1 0 0,1 0 0,-1 0 0,0 0 0,0 0 0,0 0 0,0 1 0,0-1 0,0 1 0,0-1 0,0 1 0,-1-1 0,1 1 0,0-1 0,0 1 0,0 0 0,-1-1 0,1 1 0,0 0 0,-1 0 0,1 0 0,0 1 0,2 3 0,0 1 0,-1-1 0,0 1 0,0-1 0,1 8 0,12 56 0,1 9 0,4-2 0,3-15 0,0-15 0,-20-41 0,1 0 0,-1 0 0,1-1 0,0 0 0,7 6 0,-6-6 0,-1-1 0,1 0 0,0 0 0,0 0 0,0 0 0,7 1 0,0-1-1,1-1 1,-1 0-1,0-2 0,0 1 1,1-1-1,22-3 1,-35 3 0,23-7-19,101-56-17,-100 45-57,79-100-63,-86 91-64,-16 24 202,19-35-171,-2-1 0,19-62 1,18-70-580,-54 167 729,-1 10 4,1 27 29,-1-11 10,-2 38 1,-34 198 104,23-179 6,10-63-56,1 1 30,0-1-1,1 31 1,1-44 17,-12 1-976,-1-2-3996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6008,'0'0'0,"11"15"0,2 2 0,2 4 0,6 4 0,7 5 0,2 2-80,0 4 80,0 0-3968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4576,'26'-1'10,"16"2"53,-23 1-16,-1 1-1,1 1 0,-1 0 1,29 11-1,-44-13-35,-1 0 0,1 0 1,-1 0-1,1 0 0,-1 0 0,0 1 0,0-1 0,0 1 1,0-1-1,0 1 0,0 0 0,-1 0 0,1 0 0,-1 0 0,0 0 1,1 6-1,0-5 1,0 10 42,-3 26 1,-3 0 0,-10 48 1,1-16-30,9-47-13,1-1-1,0 49 1,11-32-11,2-2 4,1-13-5,10 0 34,-15-19-17,-1 0 1,0 0 0,7 10-1,-7-9-2,-4-6 1,0-1 0,0 1 0,0 0-1,0-1 1,0 1 0,0 0 0,0 0 0,-1 0-1,1 0 1,-1 0 0,1 0 0,-1 0 0,0 0-1,0 2 1,0 15 92,0-1 0,-4 23 0,-3-25 212,-5 1-207,0 0 0,-2-1 0,-17 16 0,17-19 56,-1-1-1,0-1 1,-26 15-1,19-13-57,-28 22 1,-25 26 80,73-59-211,-1 0 1,1 0-1,0 0 1,0 0-1,1 0 1,-1 0-1,0 1 0,1-1 1,0 0-1,-1 1 1,1-1-1,0 1 0,0 0 1,0-1-1,0 4 1,-1 1-527,-3 13-4096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1 8072,'-28'1'0,"-13"9"0,-16 9 0,-105 33 16,35 5 9,105-43 22,-6 10 12,1 0 1,2 2-1,0 0 1,-39 57-1,62-80-42,0 0 1,1 0-1,-1 0 0,1 0 0,0 0 1,0 0-1,0 0 0,1 0 0,-1 0 1,1 1-1,-1-1 0,1 0 0,0 0 1,0 1-1,1-1 0,0 5 0,-1-6-6,4 6 117,3-2-97,-1 0-1,1-1 0,0 0 1,0 0-1,13 6 1,-3-6 90,17-1-39,41 0 0,-66-4-62,0 0 0,0-1 0,0 0 1,0 0-1,12-4 0,2-1-1,42-8 2,-41 6 13,-23 7-32,15-6 6,-1-1 1,0 0 0,0-1 0,-1-1 0,0 0 0,20-21 0,-8 6 12,-2-2 0,-1-1 0,23-36 0,-41 57-1,4-5 1,-9 12-21,0 0 1,0 0-1,1 0 1,-1 0-1,0 0 1,0-1-1,1 1 1,-1 0-1,0 0 0,0 0 1,1 0-1,-1 0 1,0 0-1,0 0 1,1 0-1,-1 0 1,0 0-1,0 0 0,1 0 1,-1 0-1,0 0 1,0 0-1,1 1 1,-1-1-1,0 0 1,0 0-1,1 0 0,-1 0 1,0 0-1,0 0 1,0 1-1,1-1 1,-1 0-1,0 0 1,0 0-1,0 1 0,0-1 1,0 0-1,1 0 1,-1 0-1,0 1 1,0-1-1,0 1 1,6 10 3,-3-4-2,-2-3-1,1 0 0,-1 0 0,-1 0 0,1 0 0,-1 0 0,1 0 0,-1 1 0,-1 7 0,0 44 5,-4 13-4,-1-13-39,-7 127-210,13-169-879,0-3-4400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4760,'12'-15'0,"14"-12"0,1-1 4,1 1-1,2 1 1,33-22 0,-47 37-2,-10 6 3,1 1 0,0 0 0,0 0 0,1 1 1,12-5-1,51-15 40,-71 23-42,0-1 0,1 1 0,-1 0 0,1 0 0,-1 0 0,1 0-1,-1 0 1,0 0 0,1 0 0,-1 0 0,1 0 0,-1 0 0,1 0 0,-1 0 0,0 0 0,1 0-1,-1 1 1,1-1 0,-1 0 0,0 0 0,1 0 0,0 1 0,9 5 17,0 1 0,-1 1 0,1-1 0,13 17 0,-9-6 80,-1 13-26,17 56 0,-26-61 67,-18 191 378,10-195-496,-1 21 155,3 6 18,2-45-89,0-2-1,-2 7 39,6-25-19,-1 3-88,1 0-14,1 0 0,0 0 0,11-19 1,75-135 127,-82 146-146,18-27 77,-7 14-16,2 1 0,2 1 0,33-35 0,-55 65-58,0 1-1,0-1 1,-1 1-1,1-1 1,0 1-1,0 0 0,0 0 1,1 0-1,-1 0 1,0 0-1,0 0 1,1 0-1,-1 1 1,0-1-1,1 1 1,-1 0-1,0 0 1,3 0-1,-3 0-1,7 4 60,1 6-50,-1 0 0,0 0 1,-1 1-1,10 16 0,-9-6 18,14 97 17,-22-111-45,0 1 1,0-1-1,-1 1 0,0-1 1,-1 1-1,-1 7 0,-1 7 2,-2 52 6,3-34-9,5-4-3,-2-32-79,-1-1 1,1 0-1,0 0 0,1 0 1,-1 0-1,0-1 0,1 1 1,0 0-1,-1 0 0,1-1 1,3 4-1,5 6-4497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153 247 4848,'27'-58'48,"-12"19"107,17-67-1,-32 104-139,1 0-1,-1-1 1,0 1-1,0 0 1,0 0-1,-1-1 1,1 1-1,0 0 1,-1 0-1,1 0 0,-1 0 1,0-1-1,0 1 1,0 0-1,0 0 1,-1-2-1,1 3 0,0 0-7,0 1 0,1-1 0,-1 1-1,0 0 1,0-1 0,0 1 0,0 0 0,1 0-1,-1 0 1,0 0 0,0 0 0,0 0 0,0 0-1,0 0 1,1 0 0,-1 0 0,0 0 0,0 1-1,0-1 1,0 0 0,1 0 0,-1 1 0,-1 0-1,1-1 4,-7 5 8,0 0 0,0 1 0,1 0 0,-1 0 0,1 1 0,1 0 0,-1 0 0,1 1 0,-6 9 0,7-3 37,4-5-36,0-1 1,0 1-1,1 0 0,1 0 1,-1 0-1,2 0 0,-1 0 1,1 0-1,0 0 0,1-1 1,4 11-1,3-4 50,1-1 0,0 1 1,18 16-1,-4-4 22,-3-1 62,-2 1-1,-1 0 1,19 38 0,-37-62-123,0 1 0,0-1 1,-1 1-1,1 0 0,-1-1 1,1 1-1,-1 0 0,0-1 1,-1 1-1,1-1 0,-1 1 1,1 0-1,-1-1 0,0 1 1,-2 4-1,1-3 10,-3 7 167,0-6-172,0 0 0,-1 0 0,1 0 0,-1-1 0,-1 0 0,1 0 0,-12 6 0,2-5 125,11-5-145,-11 4 28,0-2 1,-1 0 0,1-1-1,-1-1 1,0 0 0,1-1-1,-1-1 1,-32-5 0,46 5-155,0 0 0,-1 0 1,1 0-1,0 0 0,0-1 1,0 1-1,0-1 0,-4-2 1,-6-6-4910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4760,'41'-30'0,"-13"11"0,-26 17 0,1 1 0,-1 0 0,0 0 0,0-1 0,1 2 0,-1-1 0,0 0 0,3 0 0,-2 1 0,-1 0 0,1 0 0,-1 0 0,1 0 0,-1 1 0,1-1 0,-1 1 0,5 1 0,-1 1 0,-1-1 0,1 1 0,0 0 0,8 5 0,-9-4 0,0 1 0,0 0 0,0 0 0,0 0 0,7 11 0,-5-6 0,-1 1 1,0 0-1,5 16 0,-5-12 5,-1 0 0,-1 0 0,0 1 0,-1-1-1,-1 1 1,0-1 0,-2 30 0,0-26 1,2 70 46,0-77-32,-1 0 0,1 0 1,1 0-1,0-1 0,1 1 1,6 13-1,-8-21-10,1 0 1,-1-1-1,1 1 0,0-1 1,0 1-1,1-1 0,4 4 1,1-5 42,2-3-36,0 0 0,1-1 0,-1 0 0,0-1 0,-1-1 0,1 1 0,-1-2 1,1 1-1,-1-1 0,0-1 0,-1 0 0,0 0 0,0-1 0,0 0 0,10-11 0,125-124 95,-136 135-109,20-24 1,-28 30-4,1 0 0,0 0 1,-1 0-1,1 0 0,0 0 0,0 0 1,0 0-1,0 0 0,0 1 1,0-1-1,0 0 0,0 1 0,0-1 1,0 0-1,0 1 0,0-1 0,0 1 1,3-1-1,-4 1 1,1 1-1,0-1 1,-1 0-1,1 1 1,-1-1-1,1 0 1,-1 1 0,1-1-1,-1 1 1,1-1-1,-1 1 1,0-1-1,1 1 1,-1-1 0,0 1-1,1 0 1,-1-1-1,0 1 1,1 0 0,3 6 6,41 42 113,-35-39-70,-7-7 13,9 4 8,-10-6-62,-2-1-6,1 0 1,-1-1-1,1 1 0,0 0 1,-1 0-1,1 0 0,-1-1 1,1 1-1,-1 0 0,0-1 0,1 1 1,-1 0-1,1-1 0,-1 1 1,1 0-1,-1-1 0,0 1 1,1-1-1,-1 1 0,0-1 0,0 1 1,1-1-1,-1 1 0,0-1 1,0 1-1,1-2 0,0 0 8,4-5-2,10-21 42,-9 9-28,0 0-1,-2 0 0,0 0 1,-1-1-1,0-28 1,-4-17 17,3 41-25,-1 15-3,0 1-1,0-1 0,-1 0 0,0 1 1,0-1-1,-1 0 0,-1 1 0,1-1 0,-1 1 1,-1 0-1,1 0 0,-1-1 0,-1 2 1,-4-9-1,5 13 30,-5 3 2,5 3-15,-1 12-7,6-12-20,-1 0-1,1-1 1,0 0 0,0 1-1,0-1 1,0 0 0,0 0-1,0 0 1,1 0 0,-1-1-1,1 1 1,-1-1 0,1 1-1,4 1 1,-3-1-2,17 9 0,1-1-1,0 0 0,35 9 0,-36-13-1,0 2-12,34 7 0,-28-9 11,2 0 3,30 9-15,-51-12 15,50 16-6,97 45-1,-150-62 13,6 4-6,1-1-1,18 13 1,43 44 225,-57-48-148,-11-10-25,4 5 2,-7-7 51,4-18-8,-5 7-85,-1 0 0,0 0 0,0-1 0,-1 1 0,0 0 0,-1 0 0,0 0 0,0 0 0,-1 1 0,-6-16 0,6 18-9,-3-9 18,-1 1 0,0 0 1,-1 0-1,-15-20 0,13 20-12,3 5 1,0 0-1,-1 1 0,1-1 0,-2 1 0,1 1 1,-1-1-1,0 2 0,-11-7 0,11 7-3,-10-4 22,-9 3-10,-56-9 0,61 16-2,-11 6-2,-59 20-1,67-14 3,-90 71 10,98-63-11,-50 74 4,65-89-15,0 0-1,0 0 0,1 0 0,-1 0 0,1 0 1,0 1-1,1-1 0,-1 1 0,1 0 1,0-1-1,0 1 0,1 0 0,0 7 0,0-10-1,3 8 13,9 6-6,20 23 1,-18-28-1,-5-6-4,1 0-1,-1-1 1,1 0-1,1 0 1,-1-1-1,0-1 1,1 1-1,0-2 1,0 1-1,18 0 1,9 1 14,0-3 1,1-1 0,61-8-1,-79 4-13,-3 1 7,-1-1-1,20-8 0,-16 6 6,1-1 1,1 0 0,-1-2-1,38-20 1,-22 7 71,70-55 1,-95 66-80,25-28 64,53-70 78,-36 41-7,-39 49-80,1 0-1,0 2 1,25-19 0,-41 35-56,1 0 1,0 1 0,-1-1 0,1 1-1,0-1 1,-1 1 0,1 0-1,0-1 1,-1 1 0,1 0 0,0 0-1,0 0 1,-1 0 0,1 1 0,0-1-1,-1 0 1,1 1 0,0-1-1,-1 1 1,3 1 0,28 15 32,-29-14-42,24 17 34,-6 3-29,-17-18-4,-1 1 0,0 0 0,0 0 0,2 7 0,9 39 1,-5 2-2,-10 0 0,-8-3 0,-3 6 0,4 5 0,6 3 0,6-9 0,7-15 0,-8-33-1,1 0 0,0 0 1,1-1-1,-1 1 0,1-1 0,1 0 1,0-1-1,0 1 0,0-1 0,9 7 1,13 0 0,-19-11 1,0 0-1,0 0 1,1-1 0,-1-1 0,0 1 0,0-2 0,14-1 0,51-12 11,-73 14-11,15-4 7,-1-1 1,0 0 0,0-1-1,21-12 1,-21 10-6,-3 2-130,0-1 0,0 0-1,13-10 1,-18 12-378,17-14-4755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252 240 6368,'5'6'-33,"-2"-3"-6,-1-1 0,-1 0 0,1 1 0,0-1-1,0 1 1,-1-1 0,0 1 0,1 0 0,-1 0 0,0 0-1,1 3 1,-7-3-189,-14 7 179,9-8 29,-5-4 15,0-1 1,0-1-1,1 0 1,-1-1-1,1 0 0,-26-14 1,28 12 4,8 5 1,0 0 0,1 0 0,-1-1 0,0 0 0,1 0-1,0 0 1,0 0 0,-3-4 0,-5-5 22,1 0 0,0-1 0,1 0 0,1-1 0,-11-22 0,18 33-7,1 0 0,0 0 0,0 0 0,0 0 0,0 0 0,0 0 0,0 0 0,1 0 0,0 0-1,0 0 1,0 0 0,1-3 0,0 1 13,-1 1 9,0 0 0,0 0-1,0 0 1,1 0-1,-1 1 1,1-1-1,0 0 1,0 1-1,0-1 1,1 1-1,-1 0 1,1 0-1,0 0 1,0 0-1,0 0 1,0 1-1,0 0 1,1-1-1,-1 1 1,1 0-1,5-2 1,-5 4-9,-1-1 0,1 1 0,0 0 0,-1 0 0,1 1 1,-1-1-1,1 1 0,0 0 0,-1 0 0,0 0 0,1 0 0,-1 0 1,1 1-1,2 2 0,-2-2 8,0-1-6,0 0-1,0 1 0,0 0 0,0 0 0,-1 0 1,1 0-1,-1 1 0,1-1 0,2 4 0,7 5 15,30 23 19,-27-17 84,50 80 59,-63-91-181,0-1 0,0 0 0,-1 1 0,1 0 0,-1 0 0,0-1 0,1 9 0,1 5 6,10 31 9,-12-29 46,-14 118 31,5-106-43,-34 148 30,33-145-50,3-14-30,-6 20 4,0-1 0,-24 52 0,33-88-24,-90 198 87,55-139-1122,1-2-4150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4:2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6728,'72'95'136,"-69"-92"-107,0 0 1,-1 1 0,1-1-1,-1 1 1,1 0 0,-1 0-1,2 7 1,-2-6 27,1 1 0,-1-1-1,1 0 1,5 8 0,19 26 244,-25-36-107,2 17 404,-4-17-618,-2 4 184,-11-5 55,-12-5-170,24 3-43,0 0-1,1 0 1,-1 0-1,0 0 1,0-1-1,0 1 1,0 0-1,1-1 1,-1 1-1,0 0 1,0-1-1,1 1 1,-1-1-1,0 0 1,1 1-1,-2-2 1,-9-9-124,0 0-1,1-1 1,0-1 0,0 1 0,2-2 0,-1 1 0,-7-21-1,-29-54-5167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235 148 4312,'0'0'545,"-6"-3"-373,-19-10-112,24 13-55,1 0 0,0-1 1,-1 1-1,1 0 0,0 0 0,-1 0 0,1-1 0,0 1 0,-1 0 0,1 0 0,0 0 1,-1 0-1,1 0 0,-1 0 0,1 0 0,0 0 0,-1 0 0,1 0 0,-1 0 1,1 0-1,0 0 0,-1 0 0,1 0 0,-1 0 0,-7 3 30,1 0 1,0 0-1,1 1 0,-1 0 0,0 0 1,1 1-1,0-1 0,0 1 0,1 1 0,-1-1 1,-8 12-1,5-6-16,2-1 9,0 0-1,0 0 1,-5 13-1,6-11 11,-3 2-10,1 1-1,1 0 1,1 1-1,0 0 1,1 0-1,-5 25 1,0 55 106,13-80-59,2-7-52,1 1-1,0-1 1,1 0-1,-1-1 1,1 0-1,1 0 1,0 0 0,0-1-1,1 0 1,12 8-1,-11-8-9,-8-5-7,1-1-1,-1 1 1,1-1 0,-1 0 0,1 0 0,0 0 0,-1 0 0,1 0-1,0 0 1,0-1 0,-1 1 0,1-1 0,3 0 0,98 3 95,-80-6 7,0-3-51,-1-1-1,33-14 0,-55 20-42,0 1-1,1-1 0,-1 1 1,0-1-1,0 0 0,0 0 1,0 0-1,0 1 0,0-1 1,0 0-1,-1 0 0,2-1 1,6-10 37,-1-1 0,0 0 0,0 0 0,8-26-1,-12 16 185,-9-111 100,1 105-95,-37-111 86,31 115-131,-1 5-128,0 0 0,-1 1 0,-16-17 0,14 25 81,7 6-85,3 1-45,-1 0 0,0 0 0,0 1 1,0 0-1,0 1 0,0-1 0,-1 1 0,1 0 0,-1 1 1,-9-2-1,10 2 10,2 0-19,-1 1 1,1-1-1,0 1 0,-1 0 0,1 0 0,0 0 0,-1 0 0,1 1 0,0 0 0,-7 2 0,11-3-8,-1 0 1,1 0-1,-1 1 1,1-1 0,-1 0-1,1 0 1,0 1-1,-1-1 1,1 0 0,0 1-1,-1-1 1,1 0-1,0 1 1,-1-1 0,1 1-1,0-1 1,0 1-1,-1-1 1,1 1 0,0-1-1,0 0 1,0 1-1,0-1 1,0 1-1,0 0 1,0 2-1,1 0 0,-1-1 1,1 1-1,0-1 0,0 1 0,0-1 0,1 1 0,-1-1 1,0 0-1,1 1 0,2 2 0,21 23-2,-21-25 1,8 9-4,0 0 0,0-1-1,21 13 1,-18-13-11,-13-10 4,0 0 0,-1 1 0,1-1-1,0 0 1,0 0 0,0 0 0,1 0 0,-1 0-1,0 0 1,0-1 0,0 1 0,5 0-1,4 1-8,1 1-2,-7-1-31,1 0-1,-1-1 0,1 0 0,-1-1 0,9 1 1,2 0-62,0-2 1,-1 0 0,1 0-1,-1-1 1,1-1 0,-1-1-1,16-5 1,29-23-139,21-1 34,-66 31 127,6 3 72,0 0 0,0 2 0,0 1 0,-1 1 0,31 10 0,-5 6 20,-29-9 7,6 11 1,33 45 1,-45-52 12,-1 0-1,0 1 1,-1 0-1,-1 1 1,10 30 0,-3-7 78,-7-20-67,0-2 24,0 0 0,-2 0 0,0 1 0,-2 0 0,0-1 0,2 30 0,-9-1 49,2-44-98,1-1 0,-1 1 1,0-1-1,0 0 0,0 1 0,-1-1 1,1 0-1,-1 0 0,0 0 0,1 0 1,-1 0-1,-1 0 0,-2 2 0,5-4-3,-1-1-1,0 1 1,0 0-1,0-1 0,0 1 1,0-1-1,0 0 1,0 1-1,0-1 1,0 0-1,0 1 0,0-1 1,-1 0-1,1 0 1,0 0-1,0 0 0,0 0 1,0 0-1,0-1 1,0 1-1,0 0 1,0 0-1,0-1 0,0 1 1,-2-1-1,1-1 2,-1 1 0,1 0 0,0-1-1,-1 1 1,1-1 0,0 0 0,0 0 0,-2-3-1,-1-3 8,0 1 1,1-1-1,0 0 0,1-1 0,0 1 0,0 0 0,0-1 0,0-9 0,-1-2 32,2-1 0,0-26-1,1 30-30,1 10 3,0 1 0,0 0 0,0-1 0,1 1 0,0 0 1,3-12-1,27-111 116,-21 101-31,-3 9-49,3-10 7,2 0 0,1 1 0,23-35 0,-19 37 40,25-28 1,-30 46 61,1 5-103,0 0 0,0 1 0,21-1 0,-32 3-44,-1 0 0,1 0 0,-1 0 0,1 0-1,-1 1 1,1-1 0,-1 0 0,1 1 0,-1-1 0,0 1 0,2 0 0,20 11 43,-2 1 0,0 0 1,27 23-1,-24-11 91,11 24-41,31 58-1,-50-73 48,34 134 51,-47-136-97,-5 12-36,-13 61 0,15-102-66,-1 0 0,0 0 0,0 0 0,0-1 0,0 1 0,0 0 0,-2 2 0,-1 4-148,-1-1 0,0 0-1,-1 0 1,0-1 0,0 0 0,0 0-1,-1 0 1,-12 9 0,-15 8-6571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0 576 7176,'3'6'12,"0"-1"-1,0 1 1,0-1 0,0 0 0,1 0 0,-1-1 0,2 1 0,-1-1 0,0 0-1,1 0 1,-1 0 0,1 0 0,0-1 0,1 0 0,9 5 0,-5-3 16,11 4 146,20 3-48,46 6 1,-61-15-2,0-1 1,0-1-1,52-6 0,-59 4-81,10-3 190,120-36 67,-82 18-128,-12 4-78,56-27 1,30-28 48,-119 58-57,-14 9-57,0 0-16,0 0 1,-1-1 0,0 1 0,-1-1-1,1-1 1,-1 1 0,-1-1 0,1 0-1,-1 0 1,5-13 0,3-9 51,-2 0 0,-1-1 0,7-38 0,-14 52-52,-2 13 0,0-1 1,0 0-1,-1 0 0,0 0 1,0 0-1,0 0 1,-2-9-1,0 0 39,0-1-1,-1 1 1,-1 0 0,0 0-1,-11-22 1,13 33-34,0-1 1,-1 0-1,1 1 0,-1-1 0,0 1 1,0 0-1,0 0 0,0 0 1,0 0-1,-1 0 0,1 1 0,-1 0 1,0 0-1,-6-3 0,7 5 4,0 0 0,0 1 0,0-1-1,0 1 1,0-1 0,0 1-1,0 0 1,0 0 0,0 1 0,1-1-1,-5 3 1,-28 19 65,29-19-95,-56 37 108,61-41-98,-1 2 0,1-1 0,0 0 0,-1 0 0,1 0 0,0 0-1,0 1 1,0-1 0,0 1 0,0-1 0,1 1 0,-1-1 0,0 1 0,1-1 0,-1 3 0,-2 5 3,-2 1-1,3-6-3,0 0 1,0-1 0,1 1 0,0 0 0,0 0-1,0 0 1,0 1 0,0 3 0,-10 99 22,12-80-17,23 143 8,-19-132-9,-5-38-7,19 201 17,0-18 51,-18-181-65,0-1 1,0 1-1,0-1 0,0 1 0,0-1 1,0 1-1,0-1 0,1 0 0,-1 0 1,0 1-1,1-1 0,-1 0 0,1 0 1,-1 0-1,1-1 0,0 1 0,3 1 1,-4-1 0,2-1-1,-1 1-1,0-1 1,0 1 0,0-1 0,1 0 0,-1 0 0,0 0 0,0 0 0,0-1 0,1 1 0,-1 0-1,0-1 1,0 0 0,0 1 0,0-1 0,0 0 0,3-2 0,-2 2-1,3-5 13,-4 1-137,0-1 1,0 1-1,-1-1 1,1 0-1,-1 0 1,0 0-1,-1 0 0,0 0 1,0 0-1,-1-9 1,-2-36-6679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6368,'2'2'208,"5"5"10,-3-4 45,5-2 26,-8-1-260,0 1-1,0 0 1,-1 0-1,1-1 1,0 1-1,-1 0 0,1 0 1,0 0-1,-1-1 1,1 1-1,-1 0 1,0 0-1,1 0 1,-1 0-1,0 0 0,1 0 1,-1 0-1,0 0 1,0 1-1,1-1 23,1 9 29,0-1 0,0 0-1,-1 1 1,0-1 0,-1 1 0,-1 16-1,0 18 165,6 90 40,-1-76 83,-7 107 0,2-154-305,0 18 84,0 7 8,-1-1 0,-13 59 0,-16 22 447,28-104-546,-1 0 54,0 1 0,1 0 0,1 0 1,0 0-1,0 0 0,2 0 0,1 25 0,-1-36-80,1 1 0,0-1 1,0 0-1,0 0 0,0 0 0,0 0 1,0 0-1,1 0 0,-1 0 0,1 0 1,0 0-1,-1-1 0,1 1 0,0 0 1,3 1-1,-3-1 0,-1-2-14,0 1 0,0-1-1,0 0 1,0 1 0,0-1-1,0 0 1,0 1 0,-1-1-1,1 0 1,0 0 0,0 0 0,0 0-1,0 0 1,0 0 0,0 0-1,0 0 1,0-1 0,0 1-1,0 0 1,1-1 0,3 0 23,20-8 117,40-18 0,-33 14-1644,18-8-6377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1 596 5472,'72'-12'-31,"84"-5"-9,-117 14-32,157-19-40,-160 16-40,127-40-26,-133 35 172,86-59 12,-99 54 28,-4-4-14,-1 1-1,0-1 0,12-31 1,-17 25 133,-2-8-36,0-46-1,-7 63 131,-2 6-168,-1 1 1,0-1 0,0 1-1,-1 1 1,0-1 0,0 1-1,-1 0 1,0 0 0,-1 1-1,0 0 1,-10-7 0,16 14-43,-1 0 0,0 0 1,0 0-1,0 0 0,0 1 1,1-1-1,-1 1 0,0 0 1,0 0-1,0 0 0,0 0 1,0 0-1,0 1 0,0-1 1,0 1-1,1 0 0,-6 2 1,4-2 16,4-1-36,-1 0 0,1 0-1,-1 0 1,1 1-1,-1-1 1,0 0-1,1 0 1,-1 1-1,1-1 1,-1 0-1,1 1 1,-1-1 0,1 0-1,0 1 1,-1-1-1,1 1 1,-1-1-1,0 1 1,-2 3 28,0-1 1,0 1-1,1 0 1,-1 0 0,1 0-1,-3 6 1,3-3 19,0 0 1,0 1-1,1-1 1,0 0 0,0 0-1,1 12 1,5 138 381,-2-120-167,30 142 108,-22-146-154,48 108 82,-47-117-163,-4-12-85,-1 0-35,1-1-1,0 0 1,0-1-1,1 0 1,0 0-1,1-1 1,14 12-1,-17-16 24,-2-1-38,-1 0 0,1 0 0,-1-1 1,1 0-1,0 0 0,0 0 0,1-1 0,-1 0 0,1 0 0,-1 0 1,10 2-1,-8-4 2,1 0 0,-1 0 0,0-1 0,0 0 0,1 0 1,-1-1-1,0 0 0,0 0 0,0-1 0,-1 1 0,1-2 0,0 1 1,10-8-1,-4 3-7,-7 4 4,-1 0-1,1 0 1,-1-1 0,0 0 0,5-5 0,25-28 158,52-69 0,-39 33 15,5 4 1,-52 69-181,0 0 0,0 0 0,0 0 0,0 0 0,1 0 0,-1 0 0,0 0 0,1 0 0,-1 0 0,0 0 0,1 1 0,-1-1 0,1 1 0,0-1 0,-1 1 0,1 0 0,-1-1 0,1 1 0,0 0 0,-1 0 0,1 0 0,-1 0 0,1 1 0,0-1 0,-1 0 0,1 1 0,-1-1 0,1 1 0,-1-1 0,1 1 0,-1 0 0,1-1 0,-1 1 0,0 0 0,1 0 0,-1 0 0,2 2 0,3 2 12,0 1-1,0 0 0,-1 0 1,9 13-1,-12-16-26,17 24 107,-9-12-75,1 1 0,1-2 0,0 0 0,17 15 0,-22-22-22,-6-6-4,1 1 0,0 0 1,0-1-1,0 0 1,0 1-1,0-1 1,0 0-1,0 0 1,0 0-1,1 0 1,-1 0-1,0-1 0,4 1 1,12 3 14,1-1 1,0-1-1,0-1 0,0-1 1,34-3-1,-40 2-11,-9 0-1,0 1 0,-1-1 0,1 0 0,0 1 0,-1-2 0,1 1 0,5-3 1,16-8 27,-1-2 1,-1 0-1,0-1 1,24-21 0,-42 32-11,7-8-19,5-25 110,-17 37-113,0 0 1,0 0-1,0 0 1,0 0-1,0-1 1,0 1-1,0 0 1,1 0-1,-1 0 1,0 0-1,0-1 1,0 1-1,0 0 1,1 0-1,-1 0 1,0 0-1,0 0 1,0 0-1,1 0 1,-1 0-1,0 0 1,0-1-1,0 1 1,1 0-1,-1 0 0,0 0 1,0 0-1,0 0 1,1 0-1,-1 0 1,0 0-1,0 1 1,0-1-1,1 0 1,-1 0-1,0 0 1,0 0-1,0 0 1,1 0-1,-1 0 1,0 0-1,0 0 1,0 1-1,0-1 1,1 0-1,-1 0 1,7 7 11,-4-3-8,-1-2-3,-1 0 0,0 0 1,0 1-1,1-1 0,-1 1 0,-1-1 0,1 0 1,0 1-1,-1 0 0,1-1 0,0 5 1,4 38 16,-1 54 0,-3-50-17,6-7-2,3-18 0,-9-22-124,0 0 1,1 0-1,-1 0 1,1-1 0,-1 1-1,1 0 1,0-1 0,-1 0-1,1 1 1,0-1-1,0 0 1,2 2 0,8 4-7897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5024,'10'-10'96,"-2"0"0,1-2 0,-1 1 1,-1-1-1,0 0 0,8-18 0,22-41 343,-24 51-307,1 1-1,1 0 1,0 0 0,2 2 0,32-28-1,-43 41-54,1 0 0,1 0 0,-1 1 0,0 0-1,1 0 1,0 1 0,0 0 0,9-1-1,-5 1-9,5 0 234,6 2-162,-1 2 1,0 0-1,0 2 0,0 0 0,0 1 0,30 13 1,-7 10-34,-30-13 148,-14-14-237,6 9 36,0 0 1,0 0-1,-1 1 0,0 0 1,-1 0-1,-1 0 0,0 1 1,5 19-1,-6-20 14,-1-3-32,0 1-1,0 0 1,-1 0 0,0 0-1,0 0 1,-1 0-1,-2 16 1,-25 121 374,28-145-390,-1 1 1,0 0-1,0 0 0,1 0 0,-1 0 0,1 0 0,0 0 0,-1-1 0,1 1 1,0 0-1,0-1 0,0 1 0,0 0 0,1-1 0,-1 1 0,0-1 1,1 0-1,-1 1 0,0-1 0,1 0 0,0 0 0,-1 0 0,1 0 0,2 1 1,-3-1-36,8 2 103,7-3-37,0-2 1,-1 0-1,1 0 0,-1-2 1,0 0-1,26-10 1,-29 10-44,0-1-447,0-1 0,23-13 0,-2-2-6360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7896,'0'0'32,"-1"4"-19,-2 7 17,1 1 0,-1 0 1,2 0-1,-1 21 0,2-19-22,-1 55 122,1-45-106,0-18 4,0 0 0,0 0 0,0 1 0,1-1 0,0 0 0,0 0 0,0 0 0,1-1 0,0 1-1,0 0 1,0-1 0,1 1 0,5 7 0,-8-12-20,1-1 0,0 1 0,0-1 0,-1 0 0,1 1 1,0-1-1,0 0 0,-1 1 0,1-1 0,0 0 0,0 0 0,0 0 0,0 0 0,-1 0 0,1 0 0,0 0 0,0 0 1,0 0-1,0 0 0,-1 0 0,1 0 0,0-1 0,1 1 0,0-1 11,12-5 58,0-1-1,-1 0 0,0-1 0,20-16 1,-28 20-42,0-1 1,0 0 0,-1 0-1,0 0 1,0 0 0,0-1 0,0 0-1,-1 0 1,3-7 0,-1 3-3,-2 6-3,-1-1-1,0 0 0,0 1 1,0-1-1,-1 0 1,1 0-1,-1 0 0,-1-1 1,1 1-1,0 0 0,-1-7 1,0 9-17,-3-7 127,0 4-110,-1 0-1,1 0 1,-1 1 0,0-1 0,-1 1 0,0 0-1,1 0 1,-2 0 0,1 1 0,0 0 0,-1 0-1,0 0 1,-11-5 0,-17 1 17,19 8 74,-9 5-62,0 2 0,-27 11 0,30-7 75,-1 8-73,1 0-1,-25 30 1,33-29 53,7-8-66,0 0-17,0 2 0,0-1 0,1 1 0,1 0 0,0 0 0,-2 19 0,-1 52 125,10-71-49,1-4-80,1 0 1,1 0 0,-1-1 0,2 0 0,-1 0-1,1 0 1,0-1 0,1 0 0,0-1-1,0 0 1,14 9 0,22 8 7,-25-17 46,24 1 7,-1-1 0,81 1 0,-48-12-69,-43 1 1,22-9-758,76-26 0,-30 2-6762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5744,'0'0'505,"3"6"-80,-1-1-434,57 132 1466,-53-119-1415,-2-6 19,0-1 0,-1 1 1,1 11-1,16 122 210,-8-33 55,5-7-19,-8-44-118,21 109 814,-28-165-938,-1-1 0,0 0 0,1 1 0,0-1 0,0 0 0,5 8 0,-5-10-35,-1-1-1,1 1 1,-1 0-1,1-1 0,0 1 1,0-1-1,-1 1 1,1-1-1,0 0 1,0 0-1,1 0 0,-1 0 1,0 0-1,0 0 1,0 0-1,1-1 1,-1 1-1,0-1 0,1 0 1,-1 0-1,4 0 1,7-1 50,-1 0 0,1-1 1,-1 0-1,0-1 0,1-1 1,-1 0-1,19-10 0,-20 8-51,-5 3-6,-1 0 0,0-1 0,0 1 0,0-1 0,-1-1 0,6-5 0,132-136 187,-99 93-204,-1-7-18,-29 39-1,0 2-1,23-25 1,-33 41-46,0 3-9,-3 0 62,1-1 0,-1 1-1,0 0 1,1 0 0,-1 0-1,1 0 1,-1 0 0,1-1-1,-1 1 1,1 0 0,-1 0 0,1 0-1,-1 0 1,1 0 0,-1 1-1,1-1 1,-1 0 0,1 0-1,-1 0 1,1 0 0,-1 1-1,1-1 1,-1 0 0,1 0-1,0 1 1,19 57-298,45 110-48,-64-164 348,0-1-1,0 1 1,0-1-1,1 0 1,-1 0 0,1 0-1,0 0 1,0 0 0,0 0-1,1 0 1,-1 0 0,1-1-1,-1 1 1,1-1-1,0 0 1,0 0 0,6 3-1,-4-4 4,0 0 0,1 0 0,-1-1 0,0 0 0,0 0 0,1 0 1,-1-1-1,0 0 0,0 0 0,6-2 0,-8 2 1,1 0 0,-1-1 0,0 1 0,0-1 0,0 0 0,0 0 0,3-2 0,-1-2 0,0 1 1,0-1-1,0 0 1,-1 0 0,0 0-1,-1-1 1,1 1-1,-1-1 1,0 0 0,2-7-1,1-10 6,6-31-1,-11 48-4,1-11 14,-2 12-8,0 0-4,0-1 0,-1 1 1,1 0-1,-1 0 0,0 0 1,0 0-1,-1 0 0,0 1 0,0-1 1,0 0-1,-1 1 0,0-1 0,0 1 1,-5-7-1,-5-1 20,-26-23 1,25 30 16,-12 1-11,-49-2 0,58 7-14,0 0 0,1 2 1,-1 0-1,1 0 0,0 2 0,0 0 0,-19 8 0,23-8-5,9-3-2,0 0 1,0 0-1,0 1 0,0-1 1,1 1-1,-1-1 0,-3 3 1,-15 13 14,1 1 0,1 0 1,-24 30-1,41-46-15,0 1 1,0-1-1,1 1 0,-1 0 1,1 0-1,-1 0 0,0 4 1,-8 25 20,1 1 1,-5 45 0,13-76-27,1 0 1,0 0-1,0 0 0,0-1 1,0 1-1,0 0 0,0 0 1,1 0-1,-1 0 0,1 0 1,-1 0-1,1-1 0,1 3 1,1 7 5,2-1 0,0 1 1,0-1-1,9 13 0,-4-11-5,0-1 0,1 0 0,15 11 0,2-2 31,27 5-9,58 19 0,-74-35 1,194 13 6,-182-22-25,200-6 8,-202 2-9,69-10-1,10-12-3,-10-10 2,-9-11-3,-82 32-3,0-1 1,-1-2 0,-1 0 0,28-27-1,-51 44 1,-1-1-1,1 0 1,0 0-1,0 0 1,-1 0-1,1 0 1,-1 0-1,0 0 0,2-5 1,6-15-1,-1 0 0,-1-1 0,7-42 0,-14 63 0,1 0 0,-1-1-1,0 1 1,0 0 0,0 0 0,0 0-1,-1 0 1,1 0 0,-1 0 0,0-4 0,-8-19-5,-2 1 1,0 0 0,-16-26-1,8 30-20,7 8 12,-5-4 1,0 1 0,-1 1 0,0 1 0,-27-15 0,-38-12-31,69 38 32,-25 4 4,31-1 8,0 0-1,1 1 1,-1 0 0,-11 4 0,14-3 0,-1-1 0,1 1 0,0 0 0,0 1 0,1-1 0,-1 1 0,-4 4 0,5-3 0,0-1 0,1 1 0,-1 0 0,1 0 0,0 0 0,1 0 0,-5 10 0,1 9 0,1 0 0,1 0 0,0 0 0,1 32 0,3-44 1,0 27 6,16 167 3,-11-167 4,-3-20-9,6 29 8,24 88 1,-11-65 12,11 78 0,-28-126-23,-3-14 3,1 0-1,-2 0 1,1 0 0,-1 0-1,-2 12 1,-7 71 39,9-90-41,0 0 0,-1 0-1,1 0 1,0 0 0,-1 0-1,0 0 1,1 0-1,-1 0 1,0-1 0,0 1-1,0 0 1,0 0 0,0-1-1,0 1 1,-2 1 0,-3 4 4,-12 15 7,8-15 25,-9-1-23,1-2 1,-31 4 0,25-10 9,-8-6-522,0-2 0,-42-18 1,1-6-7086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8792,'23'-5'48,"8"3"72,97-14 105,-116 15-130,238-31 794,-45-1-504,-162 25-251,176-44 35,-178 40-122,133-53 7,-147 51-59,13-11-640,47-40-1,-23 12-5800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6816,'-5'12'0,"4"-11"0,0 0 0,1 0 0,-1 1 0,0-1 0,0 1 0,1-1 0,-1 0 0,1 1 0,0-1 0,-1 1 0,1-1 0,0 1 0,0-1 0,0 1 0,0-1 0,0 1 0,0-1 0,0 1 0,0 0 0,1 1 0,1 7 0,1 6 0,4 37 56,-3 93 18,-2-112 21,23 153 68,-18-148 57,31 166 364,-35-182-425,0 1 31,1 0 0,10 31 0,-7-33 148,-1 0-1,-1 0 1,3 31 0,-8-50-17,1-1 4,-1-1-301,0 0-1,0-1 1,0 1-1,0 0 1,-1-1-1,1 1 1,0-1-1,0 1 0,0 0 1,-1-1-1,1 1 1,0-1-1,0 1 1,-1-1-1,1 1 1,-1-1-1,1 1 1,0-1-1,-1 1 1,1-1-1,-1 0 0,1 1 1,-1-1-1,1 0 1,-1 1-1,1-1 1,-1 0-1,0 1 1,1-1-1,-1 0 1,1 0-1,-1 0 1,0 0-1,1 0 0,-1 0 1,1 0-1,-1 0 1,0 0-1,1 0 1,-1 0-1,1 0 1,-1 0-1,0 0 1,1 0-1,-2-1 1,-36-8-937,32 8 360,-33-11-6387</inkml:trace>
  <inkml:trace contextRef="#ctx0" brushRef="#br0" timeOffset="1">1 708 8248,'28'-2'38,"0"-1"0,-1-1 0,46-14 0,7-1 31,4 5-48,-44 9 33,199-29 32,-185 25 28,227-35 42,-227 37-55,-49 7-94,291-19 138,-43 14-1182,-114 1-4303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8344,'5'14'-17,"0"0"-1,-1 1 1,3 23 0,2 12-20,14 57 71,23 96 34,-36-161 72,-9-41-136,67 214 432,-48-157-268,41 111 920,-58-161-1031,14 33 316,-16-38-331,0 0 0,1-1 0,-1 1 0,1-1 0,0 1 0,-1-1 0,1 0-1,0 1 1,1-1 0,-1 0 0,4 3 0,-3-4 185,-3-1-210,0-1 1,1 1 0,-1-1 0,0 1-1,0 0 1,1-1 0,-1 1 0,0-1 0,0 1-1,0-1 1,1 1 0,-1-1 0,0 1-1,0 0 1,0-1 0,0 1 0,0-1-1,0 1 1,0-1 0,0 1 0,0-1-1,0 1 1,0-1 0,0 1 0,-1-1 0,1 1-1,0-1 1,-5-20 232,4 16-241,-2-4 27,2 6-18,1 0 1,-1 0 0,0 0-1,1 1 1,0-1 0,0 0-1,-1 0 1,2 0 0,-1 0-1,0 0 1,1-3 0,3-13 74,0 1 0,1 0 1,0 0-1,2 0 0,13-26 1,-11 26-70,18-28 145,-8 18-60,2 1 1,1 1-1,42-39 0,-51 54-87,-9 8-7,0-1 0,0 1 0,1 0-1,0 0 1,-1 1 0,1 0-1,0-1 1,0 2 0,6-3 0,12-3 38,0 0 1,0 2-1,1 0 1,34-2 0,-10 11-37,-29 0 10,4 5-16,0 2 0,26 16 0,-32-13-3,20 26 4,1 8-9,92 134-35,-122-165 25,15 23-31,-21-37 30,0-1 1,0 1-1,1-1 1,-1 1-1,1-1 1,-1 0-1,1 0 1,0 0-1,0 0 0,0-1 1,0 1-1,5 1 1,18 3-848,34 4 1,-5-3-7406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 9240,'-27'1'0,"-21"4"1,-67 23 4,93-19-11,-11 11 24,2 1 0,0 2 0,-46 43 0,63-53-8,-31 40 85,27-31 19,1 1 0,2 0 0,-25 50 0,39-63 54,2-3-128,1 0-1,1-1 1,-1 1-1,1-1 1,7 12-1,1-10 115,7 1-84,1-1 1,25 7 0,-32-13-37,0 0 0,1 0 0,-1-1 0,0 0 0,1-1 0,-1-1 0,1 0 0,12-3 0,-11 2-10,14-2 59,0-2 0,53-17 0,-61 17-56,-1 0 26,-1 0-1,0-2 1,-1 0-1,0 0 1,22-16-1,-36 22-43,9-5 30,-1-1 1,-1 0-1,1 0 0,-2-1 0,1 0 0,11-15 0,-3 4 57,-9 8-36,-4 4-30,0 1 1,1 0-1,0 0 0,0 1 1,10-8-1,-16 14-29,0 0 0,0 0-1,0 0 1,0 0 0,0 0 0,0-1-1,1 1 1,-1 0 0,0 0-1,0 0 1,0 0 0,0 0 0,0 0-1,0 0 1,1 0 0,-1 0-1,0 0 1,0 0 0,0 0 0,0 0-1,0 0 1,0 0 0,0 0 0,1 0-1,-1 0 1,0 0 0,0 0-1,0 0 1,0 0 0,0 0 0,0 0-1,1 1 1,-1-1 0,0 0-1,0 0 1,0 0 0,0 0 0,0 0-1,0 0 1,0 0 0,0 0-1,0 0 1,0 1 0,1-1 0,-1 0-1,0 0 1,0 0 0,0 0-1,0 0 1,0 0 0,0 1 0,7 8 6,0 1 1,0 1-1,-1-1 1,0 1 0,-1 0-1,7 18 1,8 24-5,-1-6-3,-5-10 0,-11-28 0,-2-5 0,0-1 0,0 1 0,0 0 0,-1-1 0,0 1 0,1 0 0,-2 0 0,1 0 0,-1 3 0,1 19-1456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6904,'2'-8'2,"1"-1"1,-1 1 0,2 0-1,-1 0 1,1 0 0,0 1-1,1-1 1,0 1 0,10-12-1,-13 17 0,1 0 0,-1 0 0,1 0-1,0 0 1,0 1 0,-1-1-1,1 1 1,0 0 0,1 0-1,-1 0 1,0 0 0,0 0-1,0 1 1,0-1 0,1 1 0,-1 0-1,0 0 1,4 1 0,-3-1 1,9 2 32,2 5-3,1 0-1,-1 1 1,-1 1-1,0 0 1,0 1-1,-1 1 1,17 16-1,-16-14-11,-10-9 7,1 0 0,-1 0-1,0 1 1,0 0 0,-1 0 0,1 0 0,3 8 0,7 12 224,-1 0 0,-1 1 0,-2 1 1,13 43-1,-19-57-120,6 23 303,-9-34-391,-1 0 1,1 0-1,-1 1 1,0-1-1,1 0 1,-1 1-1,-1-1 1,1 0-1,0 1 0,0-1 1,-2 5-1,1-6-20,1-1 0,-1 1 0,0 0 0,0 0 0,1-1 0,-1 1 0,0 0 0,0-1 0,0 1 0,0-1 0,0 1 0,0-1 0,0 0 0,0 1 0,0-1 0,0 0 0,-2 1 0,-2 0 30,-5 1 11,-1 0 1,0 0-1,0-1 0,0-1 1,-1 0-1,1 0 0,-17-3 1,26 2-52,0 1 1,1-1 0,-1 1-1,1-1 1,-1 1 0,0-1-1,1 0 1,-1 0 0,1 0-1,-1 0 1,1 0 0,0 0 0,-1 0-1,1-1 1,0 1 0,0 0-1,-1-2 1,-3-4 20,-16-18 12,20 24-35,-1-1 0,1 1-1,0-1 1,0 0-1,0 0 1,0 1 0,0-1-1,0 0 1,0 0-1,1 0 1,-1 0 0,1 0-1,0 0 1,-1 0-1,1-3 1,0-3 13,-1 4-14,1-1 0,0 1 0,0 0 0,0-1 0,0 1 0,1 0 1,0-1-1,0 1 0,0 0 0,0 0 0,1 0 0,-1 0 0,1 0 1,4-6-1,0-4-1,-4 10-2,1-1-1,-1 0 1,1 1-1,0 0 1,0-1-1,0 1 0,7-6 1,81-75 54,-69 69-27,18-4-12,42-16 1,-55 29 4,11 2-8,56 0 0,-70 9 16,-13-1-20,3-1-5,0 2 0,-1 0 0,1 1 0,-1 0 0,0 1 0,-1 1 0,19 12 0,-22-13 5,6 4-1,0 1-1,-1 0 1,-1 1 0,0 0-1,12 15 1,-13-12 26,0 1 0,-1 0 1,-1 1-1,16 33 0,-22-39-28,-3-8-2,0 0 1,0 1-1,0-1 0,-1 1 0,1-1 0,-1 1 0,0-1 0,0 7 0,2 96 205,-2-104-174,15 13-1481,0 0-6033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724 676 9416,'-11'4'1,"8"-3"4,0 0 1,-1 0-1,1 0 1,-1 0-1,0-1 1,1 0-1,-1 1 0,-4-2 1,-4 2 9,-171-13 480,160 9-363,0 2-1,0 1 1,-33 4 0,37-3-95,-11 2 67,-1 1 1,-51 14 0,65-13-82,-1-1 38,0 1 0,0 1-1,-29 15 1,36-16-40,6-3 2,1 1 0,-1-1 1,1 1-1,0 0 0,0 0 1,0 0-1,0 1 0,0-1 0,-3 6 1,2-4-2,4-3-6,-1 0 0,0 1 0,1-1 1,0 0-1,0 0 0,-1 1 1,1-1-1,1 1 0,-1-1 0,0 1 1,0-1-1,1 1 0,-1 4 0,1-3 2,2 6 70,2-2-63,1 0 0,0 0-1,1-1 1,13 14 0,-5-12 43,15-1-19,52 9-1,-53-16 6,140-14 22,-133 8-16,120-31 25,-130 26-17,6-7-18,34-26 0,-52 29 17,-2-6-33,-1 0 0,13-36 0,-19 31 80,-7-131 48,-13 32 105,4 3-103,10 101-109,-20-128 154,17 131-145,0 1 2,1 1-1,1-1 1,-1-17 0,46 264 87,-21-132-142,0 24 29,-3-4-19,32 108 52,-49-225-71,0 1 0,-1-1 0,1 1-1,0-1 1,0 0 0,0 1 0,0-1 0,1 0-1,-1 0 1,1 0 0,-1 0 0,4 3 0,3 4 1,23 27 2,-14-22 10,4-4-352,0-1 0,1-1 0,0 0 0,25 4 0,35 7-8203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 9952,'-4'-1'-1,"-38"6"3,30-2 3,1 0 0,-1 0 0,1 2 1,-1-1-1,1 1 0,-13 9 0,11-7 68,2 1 0,-1 0 0,-19 20 0,28-23 55,-1 3 36,6-1 24,6 5-130,1-1 1,0 0-1,15 12 0,-7-11 117,-15-10-151,11 6 26,0 0 0,0-1 0,0-1-1,0 0 1,1-1 0,0-1 0,18 4 0,105 23 191,-55-9 56,-56-13-254,0-1-15,-11-4 33,0 1 1,24 13-1,49 26 138,-86-43-191,1 1 1,-1 0 0,0 0 0,0 0 0,0 0 0,0 0-1,0 1 1,0-1 0,0 1 0,-1-1 0,1 1-1,-1-1 1,0 1 0,0 0 0,0 0 0,0 0 0,0-1-1,-1 1 1,1 0 0,-1 5 0,1-4 2,-1-4-8,0 1 0,0 0 0,0-1 0,0 1 0,0-1 0,0 1 0,0 0 0,0-1 0,0 1 0,0 0 0,0-1 0,0 1 0,-1-1 0,1 1 0,0 0 0,0-1 0,-1 1 0,1-1 0,-1 2 0,-7 10 13,-1 1 0,0-1 0,-1 0 0,-13 13 0,3-11 25,-12 1-11,-57 20 0,64-31-3,-8-5-9,-50-7 0,64 1 2,4-2-6,0 0-1,-25-22 1,33 26-5,1-1 0,0 0 0,0-1 0,0 1 0,1-1-1,0 0 1,1-1 0,-7-13 0,9 9 39,7-11-11,11-28-1,-8 34 18,63-64 18,-50 65-32,128-63 12,-113 64-31,153-45 12,-151 54-19,14 5-6,69 8 1,-90 1-2,39 18-1,-43-13-5,25 17 0,18 17-1,-10-1 0,-12-4 0,-12 0 0,-11-4 0,-23-34 0,0 1 0,0-1 0,0 0 0,-1 1 0,2 6 0,-3-7 0,1-1 0,-1 0 0,0 0 0,-1 0 0,1 0 0,0 1 0,-2 3 0,1-4 0,0 0 0,0-1 0,0 1 0,0 0 0,0-1 0,-1 1 1,1-1-1,-3 3 0,0-2 1,1 0-1,-1 0 1,0 0 0,0-1-1,0 0 1,0 1 0,-1-2-1,1 1 1,0 0 0,-1-1-1,0 0 1,1 0 0,-6 0-1,9-1 0,-16 1 14,-31-9-1,40 6-12,-1-1 0,1 0-1,0 0 1,-13-9 0,6 2-327,0-2 1,1 1-1,1-2 1,-22-25-1,-8-9-7847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8248,'0'0'48,"6"22"-48,3 18 0,9 23 0,-2-1-5744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8248,'0'0'0,"30"-4"216,0 8 8,6 11-8,13 17 8,20 25-216,6 11 8,-1 5-16,1 5-6384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4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572 742 5832,'0'0'3,"1"0"0,-1 0 1,1 0-1,-1-1 0,0 1 1,1 0-1,-1 0 0,1 0 1,-1 0-1,1-1 0,-1 1 1,0 0-1,1 0 0,-1-1 0,1 1 1,-1 0-1,0-1 0,1 1 1,-1-1-1,0 1 0,0 0 1,1-1-1,-1 1 0,0-1 1,0 1-1,1 0 0,-1-1 0,0 1 1,0-2-1,0 1 12,0 0 0,-1 1 0,1-1 1,0 0-1,-1 0 0,1 0 0,-1 0 0,1 0 0,-1 1 0,1-1 0,-1 0 0,1 0 1,-1 1-1,-1-2 0,-3-2 67,-1-1 0,0 1 0,1 1 0,-8-4 0,2 0-34,6 4 13,1 1 0,0 0-1,-1 0 1,1 0 0,-1 1-1,-9-3 1,-81-13 468,74 17 5,-21 6 70,1 3 1,-70 23-1,92-26-521,11-3 5,0 0 0,0 0 0,0 1 1,-10 7-1,-45 31 385,59-38-430,1 0 0,-1-1 0,1 1 0,0 1 0,0-1 0,0 0 0,1 1 0,0-1 0,-1 1 0,2 0 0,-1 0 0,-1 5 0,1-3-4,0-3-17,1-1 1,0 1 0,0 0-1,1-1 1,-1 1 0,1 0 0,0 0-1,0-1 1,0 1 0,0 0-1,1-1 1,-1 1 0,1 0-1,0-1 1,3 7 0,-4-8-14,1 0 3,-1 0 0,1-1 0,0 1 0,0 0 0,0-1 0,0 1 0,0-1 0,0 1 0,0-1 0,0 1 0,1-1 0,-1 0 0,1 0 0,1 2 0,4 3 14,20 18 10,-12-15 38,9-1-41,-1-1-1,32 5 1,-32-11 21,106-17 19,-105 11-46,0-1 1,0-1-1,42-18 1,-49 18-21,5-5 27,-11 6-22,4-3-1,-1-1-1,0 0 0,0 0 0,19-22 1,-27 26-5,29-33 15,-33 37-19,1-1 0,-1 0 0,0 0-1,0-1 1,0 1 0,-1 0 0,1-1 0,-1 1 0,0-1-1,0 1 1,1-7 0,-2 9-1,-1 0 0,0-1 0,0 1 0,0 0 0,0 0 0,0-1 0,0 1 1,0 0-1,0 0 0,0 0 0,0 0 0,-1 0 0,1 1 0,0-1 0,-1 0 0,1 0 0,0 1 0,-1-1 0,1 1 1,-3-1-1,0-1 3,-29-4 0,22 3-11,7 2 3,0 0 1,-1 0-1,1 0 1,-1 1-1,1 0 1,-1 0-1,-6 1 1,9-1-17,-4 1 7,9-6-31,2-3-28,-1 0 69,1 0 0,-2 0 0,1 0 0,-1-1 0,0 1 0,-1-1 0,0 1 0,1-13 0,0-9-8,-1-33 1,-2 57 10,0-67 0,0 40 0,5-161 14,-4 176-11,0 7 4,1 0 1,0 0 0,4-11 0,-3 6-8,11-39 82,-12 50-59,-1-1 1,2 1 0,-1 0 0,1-1-1,0 1 1,0 0 0,0 1 0,5-6 0,2-1 80,-5 7 0,4-2-2,-7 4-4,0 1-18,6-5 174,-7 7-248,-1 1 1,0-1-1,1 0 0,-1 0 0,0 0 0,0 0 1,0 0-1,0 1 0,0-1 0,0 0 0,0 0 1,0 0-1,0 0 0,-1 0 0,1 0 0,-1 2 1,-8 34 6,-14 33-9,-7 22 1,-5 20-3,6 2-2,12-7 0,9-21 0,8-24 0,1-51 0,1 0 0,4 19 0,14 20 1,8-7 4,2-11-2,-23-26 0,0-1-1,0 0 1,0 0 0,1-1 0,0 0 0,0 0-1,0-1 1,0 0 0,0-1 0,1 1-1,-1-2 1,11 2 0,-11-2 1,-5-1-1,-1 0 0,0 0 1,1 0-1,-1 0 0,0-1 0,0 1 0,1 0 0,-1-1 0,0 0 0,0 1 0,0-1 0,0 0 0,0 0 0,3-2 1,14-8 46,-1-1 1,0-1 0,-1-1-1,30-29 1,-39 34-34,22-31 98,-7 6-46,74-126 423,-92 154-413,5 0-6,-10 6-72,0 0 0,0-1 0,0 1 0,0 0 0,0 0-1,0 0 1,0 0 0,0 0 0,1 0 0,-1 0 0,0 0 0,0 0-1,0 0 1,0 0 0,0 0 0,0 0 0,0 0 0,0 0 0,0 0-1,1 0 1,-1 0 0,0 0 0,0 0 0,0 0 0,0 0 0,0 0-1,0 0 1,0 0 0,0 0 0,1 0 0,-1 0 0,0 0 0,0 0-1,0 0 1,0 0 0,0 0 0,0 0 0,0 0 0,0 0 0,0 0-1,0 0 1,0 0 0,1 0 0,-1 1 0,0-1 0,0 0 0,0 0 0,0 0-1,0 0 1,0 0 0,0 0 0,0 0 0,0 0 0,0 0 0,0 1-1,0-1 1,0 0 0,0 0 0,0 0 0,0 0 0,0 0 0,12 28 42,-1-4-28,2 1 1,16 23-1,-6-18-10,14-1-3,14 0-2,-34-21 0,30 8 0,25 0 0,1-9 0,-54-7-1,1-1 1,-1-1 0,0 0-1,21-6 1,-23 1-5,53-43 2,-59 38-2,-7 3 4,0 0 0,0 0 1,-1 0-1,-1 0 0,1-1 1,-1 1-1,-1-1 0,0 0 0,0 1 1,-1-1-1,0 0 0,-2-10 1,1 2-1,1 12 0,0 0 0,-1 1 0,0-1 0,0 0 0,0 0 0,-1 1 0,-3-8 1,-7-17-6,-24-43 1,22 56-8,4 10 10,0 0 0,0 0 0,-1 1 0,1 0 0,-1 1 0,-16-5 1,25 9 0,0 0 0,0 1 0,0 0 1,1-1-1,-1 1 0,0 0 1,0 0-1,0 0 0,0 0 1,-3 1-1,-27 5-7,1 1 1,-45 16 0,45-7-31,-120 90-13,124-81-1,10-6 24,-2 0 2,1 1 1,2 0-1,-28 45 1,34-47-1,2 0 1,-12 32-1,20-35-45,7 11 25,16 37-1,-11-44-18,9 6 34,2-1 1,27 22 0,-26-31-35,13 0 33,1-2 1,46 10-1,-47-18-52,149 9-28,-150-14 33,159-12-34,-153 5 28,190-56-1626,-108 21-6328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188 448 6640,'7'-9'87,"-1"0"0,-1 0 0,1-1 0,-2 0 0,1 0 0,-1 0 1,-1 0-1,4-16 0,-6 21-27,0 0-1,0 1 1,-1-1 0,0 1 0,1-1 0,-2-8-1,1 12-45,-1 1-1,1-1 0,0 1 0,-1 0 1,1-1-1,0 1 0,-1 0 0,1-1 1,-1 1-1,1 0 0,-1 0 0,1-1 0,0 1 1,-1 0-1,1 0 0,-1 0 0,1-1 1,-1 1-1,1 0 0,-1 0 0,1 0 1,-1 0-1,1 0 0,-1 0 0,1 0 1,-1 0-1,1 0 0,-1 0 0,1 1 0,-2-1 1,2 0 9,-4 1 1,0 0 0,1 1-1,-1-1 1,1 1 0,-1 0 0,1 0 0,-1 0 0,1 0 0,0 0 0,-5 6 0,-24 28 22,24-27-34,-7 9 26,1 0 0,0 1 0,-12 23 0,15-23-27,-1 0 17,1 1 0,-11 26 1,14-30-22,7-14-5,0 0 1,0 0-1,0 1 1,1-1-1,-1 0 1,0 0 0,1 0-1,0 0 1,-1 1-1,1-1 1,0 0-1,0 0 1,0 1-1,0-1 1,1 3-1,1 4 4,-2 0-2,0-6-2,0-1-1,0 1 1,1 0-1,-1-1 1,1 1-1,-1 0 0,1-1 1,0 1-1,0-1 1,0 1-1,3 3 1,2 4 2,1 1 0,0-2 1,14 16-1,-10-18 3,60 10 2,-55-17-2,12-7-3,38-16 1,-48 13 3,8-10 1,25-28 1,-39 32 10,-8 9-13,1 0-2,-1 0-1,0 0 0,0-1 1,-1 1-1,0-1 0,0 0 1,-1 0-1,0 0 0,0-1 1,-1 1-1,0 0 0,-1-10 1,-11-188 144,8 181-141,-2-29 68,0-10 13,5 60 31,0 11-73,2 21-14,7 55 14,16 32-6,-24-113-39,-1 0-1,1-1 0,-1 1 1,1 0-1,0-1 0,0 1 1,0 0-1,-1-1 0,2 1 1,0 0-1,15 18 7,1-1 0,33 26 0,-28-31 0,35 15 4,-39-21-10,29 8 0,-37-13-1,1 0 1,-1-1-1,13 0 0,-14-2 0,-1 0-1,1 0 0,15-4 1,-16 2-1,1 0 0,-1-1 0,14-6 0,-18 7 0,0-1 0,0 0 0,0 0 0,0-1 0,-1 1 0,6-6 0,-6 4 0,0 1 0,-1 0 0,0-1 0,0 0 0,0 0 0,4-9 0,10-44 0,-4-4 0,-2 0 1,-5 9 20,0-82 1,-8 116-19,2 14 3,-1-1 0,1 1-1,0 0 1,1 0 0,-1-1 0,3-7 0,8-35 43,-10 46 63,-2 6-40,-1 8-52,0-1 0,1 1 1,1 23-1,0-22-8,7 151 155,-4-118-152,0-5 46,-2-34-51,28 227 116,2-34-55,-25-158-31,27 165 16,-27-168-16,-5-35-40,16 135 66,-14-103-36,-1 1 0,-4 41 0,1-72-16,1-1-1,-1 1 1,-1-1 0,1 0 0,-1 0 0,0 0 0,0 0 0,-1 0 0,-5 9 0,3-6 1,5-7-8,-1 0-1,0 0 1,0 0-1,-1 0 1,1 0-1,0 0 0,0 0 1,0 0-1,-1-1 1,1 1-1,0 0 1,-1-1-1,1 1 1,-1-1-1,1 1 0,0-1 1,-1 0-1,1 0 1,-1 1-1,1-1 1,-1 0-1,1-1 0,-1 1 1,1 0-1,-3-1 1,2 1 5,-6-4 83,-3-9-404,0 0 1,0 0-1,-8-16 0,-11-18-6457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10224,'0'0'0,"35"2"0,59 7 16,29-3 0,17-1 56,18 1 0,8 4-72,10-5-64,-7-10 64,4-1-7272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3232,'0'0'537,"5"-6"-85,13-17-217,-17 22-151,0-1-1,0 1 1,1 0 0,-1 0 0,0-1-1,0 1 1,1 0 0,-1 0-1,0 0 1,1 0 0,-1 1 0,1-1-1,-1 0 1,3 0 0,5-3 106,33-19 309,-9 9-262,0 1 0,54-12 0,-70 21-214,37-3 67,26 8 97,-80-1-184,1 0-1,0 0 1,0 0 0,-1 0 0,1 1 0,0-1-1,0 0 1,-1 1 0,1-1 0,0 0 0,-1 1 0,1-1-1,-1 1 1,1-1 0,0 1 0,-1-1 0,1 1-1,-1-1 1,1 1 0,-1 0 0,1 0 0,1 2 4,54 64-800,-38-48-3527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16 5472,'-8'0'64,"-8"2"-14,0 0 0,0 1 0,0 1-1,1 1 1,-1 0 0,-24 12 0,27-10-23,1 0 39,1 0 1,-19 15 0,-144 123 617,159-132-650,11-10-8,1 0-1,-1 1 0,1-1 1,0 1-1,0 0 0,0 0 1,-4 8-1,-20 41 206,27-52-225,0-1 1,0 0-1,0 1 1,0-1-1,0 1 0,0-1 1,-1 0-1,1 1 1,0-1-1,0 1 1,0-1-1,0 0 1,0 1-1,1-1 1,-1 1-1,0-1 0,0 0 1,0 1-1,0-1 1,0 1-1,0-1 1,1 0-1,-1 1 1,0-1-1,6 9 32,-1 0 0,1-1 0,0 1 0,1-2 0,10 11 0,1-6 109,18 6-51,42 15 1,-52-28-9,97-3 33,-101-6-66,-13 1-34,4 0-5,-1 0-1,1-2 0,-1 1 0,0-2 0,-1 1 0,1-2 1,16-12-1,-3 0 34,-1-2 0,-2-1 0,22-26 0,-9-4 28,7-8 120,-41 59-139,0 5-12,27 88 82,10 0-41,-30-77-60,64 64 10,-60-68-25,1 1-1,0-2 1,1 0 0,19 11-1,-21-13-5,4-2 21,78 7 10,-73-14-10,82-24 7,-85 16-19,21-17 4,3-12-14,-6-7 0,-6-4-3,-8-4-2,-5 3 0,-12 32-2,-1 1 1,1-25 0,-4 34 0,0 1 1,-1-1-1,-1 0 0,1 1 1,-1-1-1,-1 1 0,-3-14 0,2 15-5,-3-1-2,5 7 7,0 1 0,0-1 0,1 1 0,-1 0 0,1 0 0,-1-1 0,0 1 0,1 0 0,-1 0 1,1 0-1,0-1 0,-1 1 0,1 0 0,0 0 0,-1 2 0,1 3 0,1 0-1,0 1 1,0-1 0,0 0-1,1 0 1,0 0-1,0 0 1,0 0 0,1 0-1,0-1 1,0 1 0,4 4-1,-2-1 1,0 1-1,1 0 0,-1 0 0,2-1 1,-1 0-1,1 0 0,1-1 0,14 14 0,10 8-12,24 20 5,46 45-6,-89-81 14,-7-8 0,0 0-1,-1 1 1,-1-1-1,1 1 1,6 14 0,32 68-9,-40-72 5,-3-5 5,0 1-1,-1-1 0,-1 1 1,-2 12-1,3-24 1,1 0 0,0-1-1,0 1 1,0 0 0,-1 0-1,1-1 1,0 1-1,-1 0 1,1-1 0,0 1-1,-1-1 1,1 1 0,-1-1-1,1 1 1,-1 0-1,1-1 1,-2 1 0,-6 5-2,-1 0 1,1-1-1,-2 0 0,1-1 1,-12 5-1,4-7-3,5-3 4,0-1 0,0 0 0,-17-5 1,22 5-2,0-1 1,0 1-1,1-1 1,-1 0 0,1-1-1,0 1 1,0-1-1,-7-6 1,10 6 1,0 1 0,0-1 0,0 0-1,0 0 1,1 0 0,-1 0 0,-1-7 0,2 6 0,0 0 0,0-1 0,1 1 0,0-1 0,0 1 0,0-7 0,1 3 0,1 0 0,-1 0 0,5-17 0,-3 15 0,2 0 0,8-20 0,-6 18 0,1 1 1,11-16-1,3 2 5,49-46-1,-51 54 5,1 1 0,34-23-1,17-10 29,-16 7 22,-2-2-1,76-83 1,-122 118-28,30-32 169,-35 41-24,-5 5-88,1 0-75,0-1 1,0 1 0,0 0 0,0 0-1,1 0 1,0 0 0,0 0 0,0 0-1,0 0 1,0 1 0,1-1 0,0 0-1,0 0 1,0 1 0,1 5 0,4 10 38,1 1 1,14 35-1,-12-45-5,70 57 19,-56-54-12,-6-5-25,1 2 1,1-2-1,0 0 1,1 0-1,30 8 1,-42-15-17,79 26 144,-74-23-108,0 0-1,-1 0 1,0 2 0,0-1-1,-1 1 1,12 11 0,-21-18-45,0 1 0,0 0 0,0 0 0,-1 0 1,1-1-1,0 1 0,0 0 0,-1 0 1,1 0-1,-1 0 0,1 0 0,-1 1 0,1-1 1,-1 0-1,0 0 0,0 0 0,1 0 0,-1 0 1,0 0-1,0 1 0,0-1 0,0 0 0,0 0 1,-1 0-1,1 0 0,0 0 0,0 1 0,-1-1 1,1 0-1,-1 0 0,1 0 0,-1 0 1,1 0-1,-1 0 0,1 0 0,-1 0 0,0-1 1,0 1-1,0 0 0,1 0 0,-1 0 0,0-1 1,-1 2-1,-3 1 8,1 0 0,-1 0-1,1 0 1,-1-1 0,0 0 0,0 0 0,0 0 0,-7 2 0,0-1-2,8-2-3,0 0 0,0 0 1,-1 0-1,1-1 0,0 0 1,-1 0-1,1 0 0,-8-1 1,-1 0 11,0 0 0,0-1 1,0-1-1,0 0 0,-15-6 0,24 7-12,0 1 1,1-1-1,-1 0 0,1 0 0,-1 0 0,1 0 0,0-1 0,0 0 0,0 1 0,0-1 0,0 0 0,0 0 0,1-1 1,0 1-1,0 0 0,0-1 0,0 1 0,0-1 0,0 0 0,1 0 0,0 0 0,-1-6 0,4 2 28,4 1-24,0 0 1,0 1-1,1-1 0,0 1 1,0 0-1,1 1 0,14-9 0,1 3 10,0 1-1,35-11 0,-1 5 7,0 2 0,81-8 0,-121 23-19,84 26 8,-82-21-10,0 2-1,0 0 1,29 18-1,-30-15-3,-6-4 1,0 1 0,-1 0 1,1 1-1,-2 0 0,0 0 0,19 23 1,-20-21-3,6 6 2,0 0 0,-2 0 1,0 2-1,20 37 0,-25-35 5,-4 5 0,4 45 0,-10-54 0,-1-11-6,1 0 0,-1-1-1,-1 1 1,1-1 0,-1 0 0,1 0-1,-1 0 1,-10 9 0,14-14-2,0 0 1,-1 1-1,1-1 1,-1 1-1,1-1 0,-1 0 1,0 1-1,1-1 1,-1 0-1,1 0 0,-1 0 1,1 1-1,-1-1 1,0 0-1,1 0 0,-1 0 1,0 0-1,1 0 1,-1 0-1,-33-2 12,28 1-12,1 0 1,0-1-1,-1 0 0,1 0 1,0 0-1,-6-5 1,-2-2-207,1-1 1,0 0 0,1-1 0,0 0 0,0-1-1,-8-14 1,18 26 176,-44-57-7297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7264,'0'0'0,"10"-11"80,-5-3 120,9 14-72,10 15-128,17 21 0,19 30 0,1-1-5280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6 7176,'-8'-1'20,"1"-1"1,-1 1 0,0 0-1,1 1 1,-1 0 0,1 0-1,-1 0 1,0 1 0,-13 4-1,10-3 35,-10 1 90,-1 2 0,1 0 1,-27 11-1,36-11-107,-5 0 51,2 2 0,-1 0 0,-20 14 0,23-13-56,6-4 21,0 1-1,-1 0 0,1 1 1,1-1-1,-12 14 1,8-8-19,8-10-17,1 0-1,0 1 1,0-1 0,0 1-1,-1-1 1,1 1-1,1 0 1,-1-1 0,0 1-1,0 0 1,1 0-1,-1 0 1,1-1 0,-1 1-1,1 0 1,0 0-1,0 0 1,-1 0 0,2 0-1,-1 0 1,0 0 0,0-1-1,1 3 1,1 4 122,4-3-15,-1-2-107,0-1-1,0 1 0,0-1 1,0 0-1,8 2 1,44 5 124,-47-8-103,0 1-22,-1-1 0,0 0 0,0-1 0,1 0 0,-1-1 0,0 1 0,0-2 0,0 1 0,12-5 0,26-10 107,74-38 0,-64 20-45,-50 30-66,48-25 68,-50 27-59,0 0 0,0 0 0,0 1 0,0 0 0,1-1 0,-1 2 0,1-1 0,-1 1 0,0-1 0,8 2 0,-9 3 19,6 15-12,11 27 0,-19-41-26,4 17 31,-2-4-24,-1 1 0,-1-1 1,-1 1-1,0-1 0,-2 1 0,-4 31 1,-37 193 71,24-184-75,9-39 1,3-9-3,1-2-3,0 0 0,-1 0 1,0-1-1,0 0 0,-1 0 0,0 0 0,-13 10 1,-7 2 3,-4-5-3,28-14-2,-1 0 0,1-1-1,-1 1 1,0-1 0,1 0 0,-6 0-1,-23-8 2,-1-9-2,5-5 1,4-8 4,0-8-2,-73-123 18,62 104-1313,0-3-5174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7264,'68'60'8,"-30"-23"-2,-4 3-4,-16-12 16,-2 1 0,-2 1 1,16 45-1,-24-62-12,-4-10-1,-1 0 1,0 0-1,1 0 0,-2 0 0,1 0 1,0 0-1,0 0 0,-1 0 1,0 0-1,0 5 0,1-1-2,0 8 31,0 0 0,-1 0 0,-1 0 0,0 1 0,-1-1 0,-5 16 0,4-25 61,-6 1 25,8-6-109,0-1 0,0 1 0,0-1 0,1 0 0,-1 1 0,0-1 0,0 0-1,0 0 1,0 1 0,0-1 0,0 0 0,0 0 0,0 0 0,0 0 0,0 0 0,0-1 0,0 1 0,0 0 0,1 0 0,-1-1-1,-2 0 1,-13-7 13,15 8-12,-1-2 4,0 0 1,0 0-1,0-1 1,0 1-1,0 0 0,0-1 1,0 1-1,1-1 0,-1 0 1,1 1-1,0-1 0,0 0 1,0 0-1,-1-3 0,1 2 6,0-1 8,0-1 0,0 0 0,0 1 0,0-1 1,1 0-1,0 0 0,0 1 0,2-12 0,-1 8 0,0 1 26,0 0 1,0 0-1,1 0 0,0 0 1,0 1-1,0-1 0,1 0 0,7-11 1,-1 3 47,2 1 0,18-23 0,-14 23-12,25-22 0,-26 30 29,7 2-67,0 0 0,0 2 0,1 0 0,-1 2 0,1 0-1,24 2 1,-25 0-36,-13 0 0,1-1 0,-1 1 0,0 1 1,1-1-1,9 4 0,74 27 103,-89-31-112,1 0 0,-1 1 0,0 0 0,0-1 0,0 1 0,0 0 0,0 0 0,0 1 0,0-1 0,3 5 0,3 3 6,20 18 5,-20-15 21,-2 2-25,-1-1 0,0 1 1,-1 0-1,-1 0 0,0 0 0,2 23 0,-6-37-15,-4 33 8,1-18 4,1 1-187,-2 1-1,0-1 1,-1 0 0,-1 0 0,-1 0-1,-8 16 1,0-10-6199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8520,'17'52'48,"50"197"237,-60-226-204,-1 0-1,-1 1 0,2 30 1,-5-40-56,0 5 61,0 0 0,-2 23 0,-1-3 64,1-26-99,0 0-1,-1 1 1,-1-1 0,0 0 0,0 0 0,-2 0 0,-7 20-1,10-31-37,0-1 0,0 1-1,1-1 1,-1 0-1,-1 1 1,1-1-1,0 0 1,0 0-1,0 1 1,-1-1 0,1 0-1,0 0 1,-1 0-1,1-1 1,-1 1-1,0 0 1,1-1 0,-1 1-1,1 0 1,-4 0-1,4-1-1,-1-1 5,1 1 1,-1 0-1,1-1 0,-1 1 1,1-1-1,0 0 0,-1 1 0,1-1 1,0 0-1,-1 0 0,1 0 1,0 0-1,0 0 0,0 0 1,0 0-1,0 0 0,0-1 1,0 1-1,0 0 0,1-1 0,-1 1 1,0 0-1,1-1 0,-1 1 1,0-3-1,-1-4 28,0 0 1,0-1-1,1 1 0,0-1 1,0 1-1,1-1 0,0 1 0,0-1 1,1 1-1,0-1 0,1 1 1,3-12-1,6-2 28,2 0 0,0 2 1,1-1-1,0 2 0,25-25 0,-31 36-45,0 0 0,1 1 0,0-1 0,1 2 0,0-1 0,0 1 0,11-5 0,-12 7-12,8-2 72,3 3-62,-1 1 0,1 0 0,0 1 0,0 2 0,0 0 1,-1 1-1,31 6 0,-48-7-24,1-1 0,-1 1 1,0 0-1,1 0 0,-1 0 0,0 0 1,0 0-1,0 0 0,0 0 0,0 1 0,0-1 1,0 1-1,3 3 0,2 2 2,25 29 1,-2 10 1,-6 2-3,-14-17-12,0 0 1,-2 0 0,3 32-1,-7-47 8,-3-11-2,0 0 0,0 0 0,0 1 0,-1-1 0,0 9 0,1-5-6,0-3 6,-1 0 0,0-1 1,0 1-1,0 0 0,0 0 1,-1-1-1,0 1 0,0 0 1,-3 6-1,-2 2-13,6-13 16,-1-1 0,1 0 1,0 0-1,0 0 1,0 1-1,0-1 0,-1 0 1,1 0-1,0 0 1,0 0-1,0 1 0,-1-1 1,1 0-1,0 0 1,0 0-1,0 0 0,-1 0 1,1 0-1,0 0 1,0 0-1,-1 0 1,1 0-1,0 0 0,0 0 1,-1 0-1,1 0 1,0 0-1,0 0 0,-1 0 1,1 0-1,0 0 1,0 0-1,-1 0 0,1 0 1,0 0-1,0 0 1,0 0-1,-1-1 0,1 1 1,0 0-1,0 0 1,-8-6-5,3-1 4,1 0-1,0-1 1,1 1-1,-1-1 1,1 0-1,-3-14 1,-3-26 1,8 33 0,1-1 0,0 1 1,4-25-1,-4 37 1,1 0 0,-1 0 0,1 0 0,-1 0 0,1 0 0,0 0 0,0 0 0,1 0 0,-1 1 0,1-1 0,2-3 0,2-4 0,-3 4 6,1-1-1,-1 1 1,1 0-1,1 1 1,-1-1-1,1 1 1,0 0-1,0 0 1,0 0-1,1 0 1,0 1-1,-1 0 1,2 1-1,12-7 1,-4 5 14,0 1 1,0 1-1,1 0 1,0 1-1,0 1 1,28 0-1,-23 2-13,-9-1 7,0 1 0,0 0-1,16 5 1,68 14 56,-81-14-30,0 3-28,0 0 0,-1 0 0,-1 1 0,1 1 1,16 17-1,35 41 12,-63-67-24,0 0 0,-1 0-1,1 0 1,-1 0 0,0 0 0,1 0 0,-1 1 0,0-1-1,0 0 1,0 1 0,-1-1 0,1 1 0,0 4 0,1 5 0,8 43 1,0 73-1548,-10-117-5940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7088,'4'2'-10,"0"1"-1,0 0 1,0 1 0,-1-1 0,1 1 0,-1-1 0,6 9-1,8 15 5,-8-6 25,0-1 1,-2 1-1,-1 1 0,0-1 1,-2 1-1,3 25 0,-4-24 6,4 54 290,-7-63-193,1-1 0,3 19 0,-4-30-93,1-1-1,-1 1 1,1 0-1,0-1 1,-1 1 0,1 0-1,0-1 1,0 1-1,0-1 1,0 1-1,0-1 1,0 0 0,1 1-1,-1-1 1,0 0-1,1 0 1,-1 0 0,1 0-1,-1 0 1,1 0-1,-1 0 1,4 0-1,-3 0 226,3-3 56,-5 2-299,1 0 1,-1 0 0,1 0 0,-1 0-1,1 0 1,-1 0 0,1 0 0,-1 0 0,1 0-1,-1 0 1,1 0 0,-1 0 0,1-1-1,-1 1 1,0 0 0,1 0 0,-1 0 0,1-1-1,-1 1 1,1 0 0,-1-1 0,0 1-1,1 0 1,-1-1 0,1 0 0,55-66 589,69-102 356,-63 83-289,-62 86-643,1-1 0,0 0 0,-1 0 0,1 0 0,0 1 0,0-1 0,-1 0 0,1 1 0,0-1 0,0 1 0,0-1 0,0 1-1,0-1 1,0 1 0,0 0 0,0-1 0,0 1 0,0 0 0,0 0 0,0 0 0,1 0 0,-1 0 0,0 0 0,2 0 0,16 7 23,-18-7-9,2 1 3,-1 0-1,0 0 1,0 0-1,1 0 1,-1 1-1,0-1 1,0 1 0,-1-1-1,1 1 1,0-1-1,2 4 1,5 4 32,2 3-31,-7-8-4,1 1-1,-1-1 1,1 1 0,0-1-1,6 3 1,104 63 212,-85-56-111,144 54 46,-137-56-92,149 21 24,-150-31-84,-14-1-21,9-1-2,1-1 0,-1-1 0,45-9 0,19-15 14,-92 26-23,-1-1-1,0 0 1,0 0-1,0 0 1,0 0 0,0 0-1,0 0 1,-1 0-1,1-1 1,0 1-1,-1-1 1,1 1-1,0-1 1,1-2 0,3-4 1,-3 5 0,1-2-1,-1 1 1,0 0 0,-1-1 0,1 1-1,-1-1 1,0 0 0,0 1 0,0-1-1,-1 0 1,1 0 0,-1-1 0,0 1-1,-1 0 1,1 0 0,-1 0-1,-1-11 1,-4 5 32,0 6-28,0 1 0,-1-1-1,1 1 1,-1 1 0,0-1 0,0 1 0,-8-4 0,-1 5 34,-7 5-18,0 1-1,-37 10 1,36-4 44,-7 9-19,-42 34 0,56-36 32,0 7-28,-22 43 1,37-66-50,1 1 1,-1-1 0,1 0-1,-1 0 1,1 0-1,0 1 1,-1-1 0,1 0-1,0 0 1,0 1-1,0-1 1,0 2 0,1 7 4,1 0 1,0 1 0,0-1 0,1 0-1,0 0 1,7 14 0,1-8 19,-1-7-20,1 1 0,0-2 1,0 0-1,23 13 0,-15-16 7,96-3 10,-91-6-11,-12 1-10,6-1 1,1-1-1,-1-1 0,0 0 0,25-14 0,105-69 53,-140 84-51,0 0-1,0 1 0,0 0 1,1 0-1,-1 1 0,11-2 1,-11 3-4,-8 2-1,0-1-1,1 1 1,-1 0 0,1 0-1,-1 0 1,0 0 0,1 0-1,-1 0 1,1 0 0,-1 0-1,1 0 1,-1 0-1,1 0 1,-1 0 0,0 0-1,1 0 1,-1 0 0,1 0-1,-1 1 1,1-1 0,-1 0-1,1 1 1,8 4 3,0 1 0,-1 1 1,1-1-1,-1 1 0,10 12 0,-17-17-2,1-1-1,-1 1 1,1 0-1,-1 0 1,1 0-1,-1 1 1,0-1-1,1 3 1,12 31 3,-2 1 1,10 55 0,-15-50 2,7 64 4,4 17-9,2-3-3,1-3 0,14 76-2,-31-164-3,-3-4 4,-2 46-1,1-70 2,-1-1 0,1 1 0,0 0 0,0-1-1,0 1 1,-1 0 0,1-1 0,0 1 0,-1-1 0,1 1-1,-1-1 1,1 1 0,0-1 0,-1 1 0,1-1 0,-1 1-1,1-1 1,-1 1 0,0-1 0,1 0 0,-1 1-1,1-1 1,-1 0 0,0 0 0,1 1 0,-1-1 0,0 0-1,1 0 1,-1 0 0,0 0 0,1 0 0,-1 0 0,0 0-1,1 0 1,-1 0 0,0 0 0,1 0 0,-2-1 0,0 1 0,-26-8-2,15-1-3,-21-24 4,25 22 1,0-1 0,-12-19 1,10 9 7,2-1 0,0-1 0,1 0 0,1 0 0,2-1 0,0 1 0,0-28 0,4 50-2,1 0 0,0-1-1,0 1 1,0 0 0,0 0 0,0-1 0,0 1 0,1 0-1,-1 0 1,1-1 0,0 1 0,0 0 0,0 0 0,1-3-1,3-4 8,13-28 14,-17 36-22,-1 0 1,1-1 0,0 1 0,0 0 0,0 0-1,0 0 1,0 0 0,0 0 0,0 0 0,0 0-1,0 0 1,0 1 0,2-2 0,26-15 32,1 1 0,47-18 1,-37 24 22,81-9 4,53 2-50,209-32-1884,-194 18-7511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7984,'13'8'120,"0"1"-1,-1 0 1,0 1 0,15 15 0,11 9 178,-26-23-261,27 17 182,-20-17-140,0 0 1,1-1-1,0-2 1,1 0-1,0-1 1,23 5-1,-36-11-61,-1-1 0,1 0 0,-1 0 0,0 0 0,1-1 0,-1 0 0,12-4 1,-7 2-7,-5 2 1,0-1 0,-1 1 0,1-1-1,-1-1 1,0 1 0,1-1 0,-1 0-1,-1-1 1,10-5 0,-11 5-6,-2 4-2,-1-1 1,0 0-1,1-1 1,-1 1-1,0 0 1,1 0-1,-1 0 0,0-1 1,0 1-1,0-1 1,0 1-1,0 0 1,-1-1-1,1 0 0,1-2 1,1-4 7,11-20 7,-11 15 27,-4 4-35,0 1 0,0-1-1,-1 1 1,-1-1 0,1 1 0,-1 0 0,0 0 0,-1 0 0,-6-10 0,-3-2 21,-26-34 0,25 41 15,-7 0-13,-41-18 1,43 27 5,4 4-30,0 1 1,0 1-1,0 0 1,-23 7-1,18 1 4,-71 59 9,76-52-17,-18 32-1,1 12-3,13-5 2,18-51-4,0 0-1,0 0 0,1 0 0,-1 0 0,1 0 0,2 10 1,12 38-1,12 14 0,-17-52-1,0 0 1,1-1 0,0 0 0,1 0 0,14 12-1,-7-14-4,127 42 2,-108-46-2,134 8-3,-168-16 4,0 0 0,0 0 0,0 0 0,0 0 0,0-1 0,0 1 0,5-3 0,27-10-23,57-29-1,-71 27-78,-11 5 46,1 2 18,-1-1-1,-1 0 1,0-1-1,0 0 0,-1-1 1,0 0-1,9-18 1,-4 0-210,-2 0 1,-1-1 0,6-31-1,-13 43 198,4-31-373,-4 21 259,0-12-296,1 1-1,15-58 1,-18 94 437,-1 2 22,0 1 0,0-1 1,0 0-1,0 0 0,0 1 0,1-1 0,-1 0 1,0 1-1,0-1 0,1 0 0,-1 1 0,1-1 0,-1 0 1,0 1-1,1-1 0,-1 0 0,1 1 0,-1-1 0,1 1 1,0-1-1,0 1 5,-1-1-1,1 1 1,-1-1 0,1 1 0,-1 0 0,1 0 0,-1-1-1,1 1 1,-1 0 0,1 0 0,-1 0 0,1-1 0,0 1-1,-1 0 1,1 0 0,-1 0 0,1 0 0,-1 0-1,1 0 1,0 0 0,-1 0 0,1 0 0,-1 1 0,1-1-1,0 0 1,-1 0 0,1 0 0,-1 1 0,1-1 0,-1 0-1,1 1 1,-1-1 0,1 0 0,-1 1 0,1-1 0,-1 1-1,0-1 1,1 1 0,-1-1 0,0 1 0,1 0-1,1 1 1,21 32 64,-2 1 0,33 70 0,-37-70 10,-6-16-56,-8-13 10,0-1 0,0 1 0,0 0 0,-1-1 0,0 1 0,2 10 0,24 111 192,-10-33 66,-12-70-264,-4-18 9,-1 1 0,1-1 0,-1 1 0,0 0-1,-1 10 1,-3 54 176,3-69-197,-1-1 1,1 1 0,-1-1 0,1 1-1,-1-1 1,0 1 0,0-1-1,0 0 1,0 1 0,0-1-1,0 0 1,0 0 0,0 1-1,0-1 1,-1 0 0,1 0-1,0 0 1,-1-1 0,1 1 0,-1 0-1,1 0 1,-1-1 0,1 1-1,-1-1 1,-3 1 0,4 0 0,0-1-4,0 0 0,0 0 0,0 0 0,0 0 0,0 0-1,0-1 1,0 1 0,0 0 0,0 0 0,0-1 0,0 1 0,0 0 0,0-1 0,0 1 0,0-1-1,0 1 1,0-1 0,0 0 0,0 1 0,1-1 0,-1 0 0,0 0 0,-1-1 0,1 1 7,-3-5 0,1 1 1,0-1-1,0 1 0,0-1 0,1 0 1,-1 0-1,2 0 0,-3-7 0,-7-46 53,6 23 29,1-50 1,4 74-70,1 1 0,0-1 0,1 0 0,1 1 1,0-1-1,7-18 0,-5 15-8,2-5 22,0 1 0,1 0 0,2 0 0,14-23 0,-15 27-22,13-20 87,46-57 0,-51 70-84,-9 11 22,0 1-1,1-1 1,16-14 0,-10 11-19,-1 0-8,-9 9 1,0 0 0,0 1-1,0 0 1,0 0 0,1 0-1,9-5 1,35-17 126,-49 25-141,-1 1 0,0 0 0,0 0 0,1 0 0,-1 0 0,0 0 0,0 0-1,1 0 1,-1 0 0,0 0 0,1 0 0,-1 0 0,0 0 0,1 0 0,-1 0 0,0 0 0,0 0 0,1 0 0,-1 0 0,0 0 0,1 0 0,-1 0-1,0 0 1,0 0 0,1 1 0,-1-1 0,0 0 0,0 0 0,1 1 0,8 4 17,1 0 1,-1 1-1,0 0 1,0 1-1,0 0 0,8 10 1,0-2 28,-10-8-30,6 4-4,-2 0-1,1 1 0,-2 0 1,1 1-1,-2 0 1,10 17-1,39 80 26,-17-28-20,-13-21-16,-6 3 1,-4 7-2,-3-9 2,-3-19-3,-2 2-1261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6904,'7'0'-15,"8"2"-58,-12-1 67,0 1 0,0 0 0,0 0 0,0 0 0,0 0 0,0 1 0,2 2 0,-1 0 10,0 1 0,0-1 0,0 1 0,-1 0 0,0 0 0,0 0 0,-1 0 0,4 13 0,6 41 24,-5 46 51,-2-14 3,24 169 165,-25-239-234,9 37 70,-12-58-82,6 26 73,2-1 1,0 0-1,2 0 1,1-1-1,27 43 1,39 26 533,-74-90-528,0 0 0,1 0 1,-1 0-1,1 0 0,0-1 1,0 0-1,0 0 0,0 0 1,0-1-1,1 1 0,-1-1 0,1-1 1,0 1-1,0-1 0,-1 0 1,13 1-1,-12-2-15,0 0 1,0 0-1,-1-1 1,1 0-1,0 0 0,0 0 1,0-1-1,-1 0 1,1 0-1,-1 0 1,1 0-1,-1-1 0,5-4 1,-5 5 21,16-9-213,-1-1 0,0-1 1,36-31-1,-33 24-6747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8344,'16'-9'-1,"17"-6"43,5 2 57,1 0-1,49-8 1,7 11 52,90 3 262,-104 9-241,-9 1-3,-67-3-178,0 1-1,0 0 0,0 0 1,0 0-1,0 1 0,0 0 1,0 0-1,0 0 0,-1 0 1,1 1-1,-1 0 0,5 4 1,6 2-804,30 17-4907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6:5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71 7800,'4'5'52,"8"15"245,-11-18 1066,-2-15-1051,1 10-267,0 0 1,0-1-1,0 1 1,0 0-1,0 0 0,1 0 1,-1 0-1,1 0 1,0 0-1,0 0 1,2-5-1,-2 4 82,1-3 19,-2 2-19,-2-5-11,1 6-40,-6-4-11,6 6 15,-1 1-65,-6-1-2,13 11-3,0 3-2,-7 0-2,-7 0-4,7-3-1,12-5 51,-48 28-16,36-30-28,-3 0 8,-3 2-21,8-4 6,0 0 0,0 0 0,0 0 0,0 0 0,0 0 0,0 0 0,-1 0 0,1 0 0,0 0 0,0 0 0,0 0 0,0 0 0,0 0 0,0 0 0,0 0 0,0 0 0,0 0 0,0 0 0,-1 0 0,1 0 0,0 0 0,0 0 0,0 0 0,0 0 0,0 0 0,0 0-1,0-1 1,0 1 0,0 0 0,0 0 0,0 0 0,0 0 0,0 0 0,0 0 0,0 0 0,-1 0 0,1 0 0,0 0 0,0 0 0,0 0 0,0-1 0,0 1 0,0 0 0,0 0 0,0 0 0,0 0 0,0 0 0,0 0 0,0 0 0,0 0 0,0 0 0,0 0 0,0-1-1,0 1 1,0 0 0,1 0 0,-1 0 0,0 0 0,0 0 0,0 0 0,0 0 0,0 0 0,0 0 0,0 0 0,0 0 0,0-1 0,13-33-1336,2-8-5351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6192,'0'0'2593,"-5"6"-1968,-15 18-402,19-23-193,0-1 1,0 1-1,1 0 1,-1 0-1,1 0 1,-1 0-1,1 0 0,-1 0 1,1 0-1,0 0 1,-1 0-1,1 0 0,0 0 1,0 0-1,-1 2 1,-17 126 609,4 35 1,10-113-417,-20 192 544,23-234-729,-1 5 14,1-1 0,-2 1 0,0-1 0,0 0 0,-7 15 0,9-26-19,-14 9-1518,0 0-6136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7448,'4'2'0,"1"-1"5,0 1 0,0 0 0,0 0 0,0 1 0,-1-1-1,1 1 1,-1 0 0,0 1 0,6 5 0,71 65 67,-71-65-47,0 1 1,-1 0-1,0 1 1,-1 0-1,-1 1 0,1 0 1,6 17-1,6 9 91,-19-36-110,16 31 79,2-1-1,32 42 1,-43-64-73,-1-3 12,0 0 1,0 0-1,15 10 0,38 22 108,-57-38-109,0 1 0,0-1 0,0-1 0,0 1 0,0 0 0,0-1-1,1 1 1,-1-1 0,0 0 0,0 0 0,1-1 0,-1 1 0,6-2 0,-4 1 1,2 0 8,0-1 0,0 0-1,0 0 1,0-1 0,0 0-1,0 0 1,7-5 0,-6 3-15,-6 4-9,1 0 1,0-1-1,-1 1 1,0-1-1,1 1 0,-1-1 1,0 0-1,0 0 1,0 0-1,0 0 0,0-1 1,0 1-1,2-4 1,1-3 6,20-34-1065,-1-2-4270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11 6640,'0'-1'0,"1"1"1,-1-1 0,0 0-1,1 1 1,-1-1 0,0 1-1,1-1 1,-1 0 0,1 1-1,-1-1 1,1 1 0,-1-1-1,1 1 1,0 0 0,-1-1-1,1 1 1,-1-1 0,1 1-1,1-1 1,-2 12 33,-7 18 64,-40 141 533,32-117-316,-3 0 0,-1-2 1,-31 57-1,46-100-281,-12 15 436,14-21-251,-2-5 1,4 3-217,-1 0 0,1 0 0,0 0 0,0 0 0,-1 0 0,1 0 0,0 0 0,-1 0 0,1 0 0,0 0 0,0 0 0,-1 0 0,1 0 0,0 0 0,0-1 0,0 1 0,-1 0 0,1 0 0,0 0 0,0 0 0,0-1 0,-1 1 0,1 0 0,0 0 0,0 0 0,0-1 0,0 1 0,0 0 0,0 0 0,-1-1 0,1 1 0,0 0 0,0 0 0,0-1 0,0 1 0,0 0 0,0 0 0,0-1 0,0 1 0,0 0 0,0 0 0,0-1 0,0 1 0,0 0 0,0 0 0,1-1 0,16-72 165,-15 66-146,0 0 1,0 0-1,0-1 0,1 1 0,0 1 1,6-10-1,3-4 2,-3 1-12,31-52 28,43-54 0,-66 104-32,25-17 4,-38 35-12,1 0 1,0 0-1,0 0 0,0 1 1,0-1-1,1 1 0,7-2 1,-9 4-1,0-1-1,1 1 1,-1 0 0,0 0 0,1 1 0,-1-1 0,0 1 0,1 0 0,-1 0-1,0 1 1,0-1 0,0 1 0,0 0 0,0 0 0,0 0 0,0 0 0,3 4 0,-5-5-1,12 13-11,-1 9 8,0 1 0,14 36 0,-20-35-8,-5-14 8,2 6 1,-1 0 0,-1 1-1,-1-1 1,0 1-1,-3 27 1,-24 123-38,21-118-1159,5-23-4720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88 207 8696,'-19'33'-3,"16"-23"-9,3-6 8,1 0 0,0 0-1,0 0 1,0 0 0,0-1 0,0 1 0,1 0-1,0-1 1,0 1 0,0-1 0,0 1 0,1-1-1,-1 0 1,1 0 0,-1 0 0,1 0 0,0-1-1,1 1 1,4 3 0,6 3-11,0-1 1,0 0-1,18 6 0,-21-10 23,0 1 0,0-2 0,1 0 0,0 0 0,17 1 0,-21-3 4,-3 0 23,-1-1-1,1 0 0,-1 0 0,1 0 0,-1 0 1,1-1-1,-1 1 0,1-1 0,-1 0 0,1-1 0,-1 1 1,0-1-1,7-4 0,-2 1 150,-1-2 1,0 0-1,0 0 1,9-10-1,14-14 265,32-22-111,-52 40-204,-10 11-119,1 0-7,-1 0 1,1-1-1,-1 0 0,1 1 1,-1-1-1,0 0 0,0 0 0,0 0 1,-1 1-1,1-1 0,-1 0 1,1 0-1,-1 0 0,0 0 0,0 0 1,0 0-1,0 0 0,-1 0 1,1 0-1,-1 0 0,0 0 1,0 0-1,0 0 0,0 1 0,-1-1 1,1 0-1,-1 1 0,-2-5 1,-9-9 24,-1-2-3,0 0 0,-2 1 0,0 1 0,-1 0 0,-19-14 0,33 28-26,0 1-1,0-1 1,1 1-1,-1 0 1,0 0-1,0 0 1,-1 0-1,1 0 1,0 1-1,0-1 1,0 1-1,0 0 1,0 0-1,-1 0 1,1 1-1,-3 0 1,3-1-1,-1 1 0,0-1 1,1 1-1,-1 0 1,0 0-1,1 1 1,-1-1-1,0 1 0,1-1 1,-5 4-1,-10 5 3,-45 23-1,36-17 3,-5 6 0,-44 42 0,63-45-1,-30 89 2,39-84-2,4 92 2,5-93-1,-2-14-4,3 8 0,1 0 1,1 0-1,0 0 1,1-1-1,20 27 1,52 51 16,-64-81 6,70 31 13,-66-39 0,23-3-12,53-6 0,-61-2 13,31-12-716,76-33 1,-27 2-6346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8344,'-78'28'-15,"69"-25"29,-11 3-26,0 2 0,0 0 1,1 1-1,1 1 1,-30 21-1,-95 99 411,132-119-370,8-9-5,1 0 0,0 0 0,0 1 1,0-1-1,0 0 0,0 1 0,1-1 1,-1 1-1,1 0 0,0-1 0,-2 5 1,-49 122 952,43-97-860,8-29-87,1-1-1,0 1 0,0 0 0,0 0 0,1 0 0,-1-1 1,1 1-1,0 0 0,-1 0 0,1-1 0,0 1 1,0-1-1,1 1 0,-1-1 0,1 1 0,-1-1 0,1 0 1,0 0-1,-1 1 0,5 2 0,-4-3 13,0 1-17,1-1 1,-1 0-1,1 0 0,0 0 1,0 0-1,0-1 0,-1 1 1,2-1-1,-1 0 0,0 0 1,0 0-1,0 0 0,0 0 1,1-1-1,-1 1 0,0-1 0,1 0 1,-1 0-1,6-1 0,-5 1 5,12-2 118,9-6-42,0-2 0,40-20 1,36-27 21,-98 56-130,9-6 22,0-1 0,-1 0 0,0-1 0,0 0 0,-1-1-1,0 0 1,9-12 0,-12 12-12,0 3 0,-1 0 0,-1-1 0,1 0 0,-1 0-1,-1-1 1,1 1 0,2-10 0,13-27 5,5 1 3,-23 41-9,-1 4-6,0 0 0,0 0 0,-1-1 0,1 1 0,0 0 0,0 0 1,-1 0-1,1 0 0,-1 0 0,1 1 0,-1-1 0,1 2 0,5 27 1,-3 11-2,-2 5 0,0-21-12,2 0 0,0-1 0,12 43 0,-1-36-1450,-5-16-5684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8968,'1'6'-27,"-1"0"0,1 0 0,0-1 1,0 1-1,1-1 0,0 1 0,0-1 0,0 1 1,5 6-1,26 36-306,-28-41 320,4 4 20,-1 1-1,-1 0 0,10 19 0,2 5 144,0-4-72,-8-15 105,-1 1 0,0 0 0,8 22-1,-17-35-103,-1 0 1,0 1-1,1-1 0,-2 1 0,1-1 0,-1 0 0,0 1 0,0-1 0,0 0 0,-1 1 0,1-1 0,-1 0 0,-4 6 0,4-6 2,0-2-48,0 1-1,0 0 0,0 0 0,0-1 0,-1 1 1,0-1-1,0 1 0,0-1 0,0 0 0,0-1 1,0 1-1,-1 0 0,0-1 0,1 0 0,-1 0 0,0 0 1,0 0-1,0 0 0,0-1 0,0 0 0,-1 0 1,1 0-1,0 0 0,0-1 0,-1 0 0,-8 0 1,12 0-16,-1-1 1,0 1 0,0 0 0,1-1 0,-1 0-1,0 1 1,1-1 0,-1 0 0,1 0 0,-1 0-1,1 0 1,-1 0 0,-1-2 0,-5-3 19,-2 1-13,7 4-9,0-1-1,1 1 1,-1-1-1,0 0 0,1 1 1,0-1-1,-1 0 1,1-1-1,0 1 1,-4-5-1,-1-4 31,0 1 0,0-2 0,-9-21 0,14 17 62,5-6-53,2 0 0,0 1 0,1 0 1,1 0-1,16-34 0,6 1-19,-16 34 45,7 1-43,1 0-1,24-17 1,-24 26 37,0 5-40,1 1 0,43-4 0,-43 11 41,89 30 34,-90-23-35,70 56 24,-77-51-43,10 23 24,26 59 1,-43-82-67,2 6 5,-5 31-9,-4-37-11,0-9-3,0 4-1602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6:58:4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1595 12 4936,'0'0'4593,"-5"-2"-4226,0 0-291,4 1-59,-1 0-1,1 0 1,-1 0 0,0 1 0,0-1-1,0 0 1,1 1 0,-1 0 0,0-1-1,0 1 1,0 0 0,0 0-1,0 0 1,1 0 0,-1 0 0,0 0-1,-3 1 1,3 0 26,1 0 0,-1 0 1,0 0-1,1 0 0,-1 0 0,0 0 1,1 0-1,-1 1 0,-1 2 0,-10 8 220,-122 111 497,120-108-686,0 1 0,2 1 1,0 0-1,1 1 0,-12 25 1,12-22-32,-9 13 164,-115 185 79,103-163-92,-57 113-1,-5 33-118,53-109 106,-80 172 4,-15 23-117,82-172 87,-201 422 64,215-451-79,-37 80 0,19-43-92,42-89 52,-32 63 26,49-98-124,0 1 1,0 0-1,-1-1 0,1 1 0,0 0 0,-1-1 1,1 1-1,0-1 0,-1 1 0,1 0 1,-1-1-1,1 1 0,-1-1 0,1 1 0,-1-1 1,0 0-1,1 1 0,-1-1 0,0 1 0,1-1 1,-1 0-1,0 0 0,1 1 0,-1-1 1,0 0-1,0 0 0,1 0 0,-1 0 0,0 0 1,1 0-1,-1 0 0,0 0 0,0 0 0,0 0 1,0-1-3,0 0 1,-1 0-1,1 0 1,0 0-1,0 0 1,1 0-1,-1 0 1,0 0 0,0 0-1,0 0 1,1 0-1,-1 0 1,1-1-1,-1 1 1,1 0-1,-1-1 1,1 1-1,0 0 1,-1-1-1,1 1 1,0-3 0,-10-158-1743,7 56-7004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88 257 6104,'1'5'40,"8"31"17,-11-29 31,0-2-72,-1 0 1,0 0-1,0-1 0,-1 0 0,-6 8 0,-23 26 95,31-35-96,-2 2-7,0 0 0,0 0 0,1 0 0,0 0 0,0 1 0,1-1 0,-1 1 0,1-1 0,0 1 0,1 0 0,-1 0 0,1 0 0,1 0 0,-1 0 0,1 11 0,4 71 34,0-72-27,1-6-11,0 0-1,1 0 0,0-1 1,1 0-1,0 0 0,0 0 1,1-1-1,0 0 1,0-1-1,14 10 0,14 3 0,-3-9 2,5-8-2,-19-4 3,0-2 1,23-6-1,-35 8 13,0-2 0,0 1-1,0-1 1,-1 0 0,1 0 0,9-7 0,-3 2 25,-6 4 18,-1-1-1,1 0 1,-1 0 0,0 0 0,0-1-1,0 1 1,4-8 0,-1 4 9,-3 3 56,0 0 0,-1 0 0,1 0 0,-1-1 0,0 0 0,5-11 0,-8 15 248,1 0 80,-3 2-428,1 1 1,-1-1 0,0 1-1,0 0 1,0-1-1,1 1 1,-1-1-1,0 1 1,1 0 0,-1-1-1,0 1 1,1 0-1,-1-1 1,0 1-1,1 0 1,-1 0 0,0-1-1,1 1 1,-1 0-1,1 0 1,-1 0-1,1-1 1,-1 1-1,1 0 1,10 0 80,0 1 0,0 1-1,0-1 1,0 2 0,0-1-1,17 8 1,-16-6-22,6 1-32,-1 0 0,1-1-1,0-1 1,0-1 0,26 0 0,-26-2-45,-7-1 4,0 1-1,0-2 1,15-3 0,77-22 40,-96 24-48,-1-1 0,1 1 0,-1-1-1,0 0 1,0 0 0,0-1 0,-1 0 0,1 0 0,-1 0-1,0-1 1,6-9 0,-4 6 0,-6 8-3,1-1 0,-1 1 0,0-1 0,0 0 0,0 1 0,0-1 1,0 0-1,0 0 0,0-2 0,4-13 5,0 0 1,-2 0-1,0-1 1,1-30-1,-4 46-4,0 0 0,0 0 0,0 0 0,-1 0 0,1 0 0,-1 0 0,1 0-1,-1 0 1,1 0 0,-1 0 0,-1-2 0,-21-39 28,-34-52 1,54 91-16,-1-1 0,1 1 0,0 0 1,-9-6-1,-31-26 44,-65-39 0,103 72-43,1 1 1,-1-1-1,0 1 0,-9-3 1,-35-8 43,-70-9 0,116 22-47,-1-1-1,0 1 1,0 0-1,1 0 1,-1 1-1,-6 0 1,-24 7 33,-1 2 0,-42 18 0,74-27-34,1 0-1,-1 0 1,1 1 0,-1-1-1,1 1 1,0-1-1,-1 1 1,-1 3 0,-15 14 35,1 2 0,-27 39 0,44-59-46,1 0 0,-1 0 0,0 0 1,1 0-1,-1 0 0,1 0 0,-1 0 0,1 0 1,0 0-1,-1 0 0,1 1 0,0-1 1,0 0-1,0 0 0,0 0 0,0 0 0,0 2 1,0 3 2,0-1 0,1 1 0,0 0 0,0-1 0,0 1 0,1-1 0,2 6 0,-2-6-5,1 0 1,0-1 0,0 0-1,0 1 1,1-1 0,0 0-1,-1-1 1,2 1 0,-1-1-1,0 0 1,8 5 0,0-1 5,1-1 0,0-1 0,0 1 0,1-2 1,20 5-1,75 7-963,-88-13 406,121 15-6802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89 368 10488,'13'51'17,"4"13"47,29 68 0,-8-49 251,-25-54 155,16 46 0,-25-52 211,-8-23-446,-4-10-1591,-5-8-6364</inkml:trace>
  <inkml:trace contextRef="#ctx0" brushRef="#br0" timeOffset="1">0 0 9144,'0'0'0,"14"27"0,1-5 0,11 3 0,17 5-272,12 8 272,1 3-6176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10848,'10'9'-28,"18"12"-192,17 4-22,-21-12 483,43 29 1,-61-37-82,-1 0 0,0 0 0,0 0 0,0 1 0,-1 0 0,0 0 1,0 0-1,-1 0 0,1 1 0,-1-1 0,-1 1 0,1 0 0,-1 0 0,0 0 0,-1 0 0,1 8 0,-1-10 174,3 4 50,-2-4-63,0 5-28,-1-7-66,-17-8 13,12 0-112,-9-43 48,13 33-88,14-47 51,36-103-1,-44 148-125,1 0-1,1 1 1,0 0 0,1 0-1,18-24 1,-26 40-13,13-14 14,-4 8-12,0 0 1,1 1 0,0 1 0,0-1 0,20-4 0,-11 9 4,31 8-1,-41-5-5,-1 0-1,1 0 0,17 10 1,-14-6-1,-1 1 0,17 14 0,27 29 0,-1 4 0,-13-4 0,-18-8 0,-12-9 0,-10-25-3,1-1 1,-1 0 0,2 1-1,-1-1 1,1-1 0,1 1 0,-1 0-1,1-1 1,9 10 0,-10-14-51,-1 0 0,1 0 0,0 0 0,0 0 0,0-1 0,0 0 0,1 0 0,-1 0 0,1 0 0,-1-1 0,1 1 0,0-1 1,5 0-1,3 2-1207,32 9-8380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24 9952,'-27'-15'0,"-8"7"0,-13 8 0,23 4 6,0 1 1,-33 11 0,41-10 32,0 0 0,0 1 0,1 1 1,0 1-1,-24 17 0,29-18-9,-8 8 197,-59 78 113,74-89-255,0 1 0,0-1 0,0 1 0,1-1 0,0 1 0,-4 12 0,0 0 6,-22 44 420,7-3-8,22-57-476,-1-1 1,1 0-1,0 1 1,0-1-1,-1 0 1,1 1 0,0-1-1,0 1 1,0-1-1,0 0 1,0 1-1,1-1 1,-1 0 0,0 1-1,1-1 1,-1 0-1,1 2 1,2 4 42,-2 2-23,-1-7-27,0 0-1,1 0 0,-1 0 1,0 0-1,1 0 1,0 0-1,-1 0 0,1 0 1,0 0-1,0 0 0,0-1 1,0 1-1,1 0 0,1 2 1,3 2 32,0 1 0,1-1 0,0-1 0,0 1 1,15 8-1,-6-9 115,-11-4-129,6 1-3,-1-1 0,1 0 0,-1 0-1,1-1 1,-1 0 0,1-1 0,0 0 0,20-6 0,88-29 137,-96 26-72,-12 4-59,-1 2-24,-1-1-1,0 0 1,0-1 0,-1 0-1,1 0 1,-1-1 0,-1 0-1,1 0 1,9-13 0,-11 12 4,0 0 0,-1-1 1,0 0-1,7-16 0,-8 12 12,-1 0 0,0 0-1,-1 0 1,0 0 0,-1 0 0,-1-15 0,0 111 0,7 109 3,3-113-32,-7-42 3,2 204 2,-7-188-2,-7 73-1,-6 0-3,10-92 0,-12 35-1,12-53-1,-1 1-1,-1-2 0,-8 17 1,4-15-2,-1-1 1,-1 1 0,0-2 0,-1 0-1,-21 18 1,11-17-5,-13 1 2,-54 17 1,66-31-17,-5-3 7,-47-8 0,60 2-20,0-6 19,1 0 0,-21-20 0,36 31 11,0 0 0,0 0 0,0 0-1,0-1 1,0 1 0,1 0 0,-1 0-1,0 0 1,1-1 0,-1 1 0,0-2 0,-5-16-10,1 0 0,-4-38 0,10 36-7,7-3 14,1 0 0,1 0 0,12-22 0,-4 21-8,110-107-6,-94 105 7,169-99 1,-159 105 5,161-48-5,-168 62-2,125-7-9,-133 11-3,-8 0-334,-1-2 1,0-1-1,0 0 0,23-11 1,14-10-8482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9 163 7800,'-2'-7'160,"1"3"-99,0 3-44,0-1 0,0 0 1,1 0-1,-1 0 1,1 0-1,-1 0 0,1 0 1,0 0-1,0 0 1,0 0-1,0 0 1,0 0-1,0 0 0,1 0 1,-1 0-1,1 0 1,-1 0-1,1 0 0,0 0 1,0 0-1,0 0 1,0 0-1,0 1 0,2-4 1,4-1 67,0 0 1,1 0-1,-1 0 1,2 1-1,-1 0 0,0 1 1,1-1-1,0 2 1,0-1-1,0 1 1,12-2-1,-15 5-39,0 0 1,1 0-1,-1 0 0,0 1 1,0 0-1,0 0 0,0 0 0,0 1 1,0 0-1,0 0 0,5 4 1,-2-3 9,7 7 251,3 8-165,0 1 0,26 33 0,-31-28 152,12 34 156,34 114 1,-46-105-354,-11-41 137,-2-13-136,0 1-38,0 0 1,-1 1-1,-1-1 0,0 0 1,-1 0-1,-5 22 1,-1-12 79,-13 26 0,19-46-112,0-1 0,-1 1 0,0-1 0,0 0 0,0 0 0,0 0 0,0 0 0,-1 0 0,1-1 0,-1 0 0,1 1 0,-8 2 1,4-2 2,7-2-24,-1-1 0,1 0 0,-1 0 0,1 1 0,-1-1 0,1 0 0,-1 0 0,1 1 0,-1-1 0,1 0 0,-1 0 0,1 0 0,-1 0 0,1 0 0,-1 0 0,0 0 0,1 0 0,-1 0 0,1 0 0,-1 0 0,0 0 4,-3 0 2,1-1 0,0 1 0,-1-1 0,1 0 0,0 1 0,-1-1 1,1-1-1,0 1 0,0 0 0,0-1 0,0 0 0,0 1 0,0-1 1,1 0-1,-1-1 0,0 1 0,1 0 0,0-1 0,0 1 0,0-1 1,0 0-1,-2-3 0,-42-78 148,44 80-142,0 0 0,0-1-1,0 1 1,0 0 0,0-1-1,1 0 1,0 1 0,-1-10-1,0-3 8,-2 0-10,2 9 4,1 1-1,0-1 1,0 1-1,1-1 0,0-9 1,1-20 63,2 1-1,1-1 1,14-60 0,9 27-43,-13 43 60,72-93 40,-67 102-39,0 6-65,1 1-1,0 0 1,29-9 0,-47 19-28,0 1 1,1-1 0,-1 1 0,0-1 0,1 1 0,-1 0 0,0 0 0,5 0 0,35 4 45,62 14 0,-75-7 6,-14-4-37,3 2-6,0 0-1,0 1 0,-1 1 0,0 1 0,-1 0 1,20 20-1,-24-20 8,13 12 8,-1 1 0,32 44 0,-44-52-19,44 63 59,-47-66-47,0 1-1,-2 1 1,1-1-1,5 21 1,-10-28-20,2 23 49,-5-20-49,17-21-57,9-9-1883,-1-2-7711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76 219 7984,'8'-18'0,"10"-15"0,-13 23 1,11-15 30,19-25 1,-32 47 41,-5 4-62,1 0 0,0 0 1,0 0-1,-1 0 0,1 0 0,0 1 0,0-1 1,0 0-1,-1 3 0,-7 7 35,1 1 1,0 1-1,0-1 0,1 1 0,-6 17 1,6-13-17,-58 128 347,60-135-311,2 1-1,0-1 1,0 1 0,0-1-1,1 1 1,1 0-1,0 14 1,0-16-23,1 1 62,0 0-1,1 0 0,-1 0 1,2 0-1,3 16 0,-3-21-64,-1-1 7,1 1 0,-1-1 1,1 0-1,0 0 0,1 0 1,-1 0-1,1 0 1,0-1-1,-1 1 0,2-1 1,-1 0-1,6 6 0,-4-5 0,7 2 188,-6-4-155,2 0-40,-1 0-1,1-1 0,0 0 0,0 0 1,-1 0-1,1-1 0,0 0 0,0-1 1,0 1-1,10-4 0,-2 2 61,-5 0-54,0 0 0,-1 0 1,1-1-1,0 0 0,-1-1 0,19-9 0,24-25 170,-51 35-201,0 1 1,0-1-1,0 1 1,0-1-1,0 0 0,-1 0 1,1 0-1,-1 0 1,0 0-1,0 0 1,0-1-1,0 1 1,0 0-1,-1 0 1,0-1-1,0 1 1,0-7-1,0 5 9,0-3 11,0-1-1,-1 0 1,-1 0-1,1 1 1,-1-1-1,-1 1 1,1-1-1,-2 1 1,-4-9-1,4 6-1,-3-7 34,-1 1 1,0 1 0,-1-1-1,-13-17 1,-12-20 122,12 16-98,1 1 3,-2 0 1,-39-48-1,62 84-138,-1 0-1,0 0 1,1 1-1,-1-1 1,0 0-1,0 0 1,0 0-1,1 1 0,-1-1 1,0 1-1,0-1 1,0 0-1,0 1 1,0 0-1,0-1 1,0 1-1,0 0 1,0-1-1,-1 1 1,1 0-1,0 0 1,0 0-1,0 0 1,0 0-1,0 0 0,0 0 1,0 0-1,0 0 1,-1 1-1,1-1 1,0 0-1,0 1 1,0-1-1,0 1 1,0-1-1,-1 2 1,-11 4-8197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11384,'34'25'46,"51"27"1,-80-49-25,0 1-1,0-1 1,0 1 0,-1 0-1,1 0 1,-1 1-1,0-1 1,0 1 0,0 0-1,3 6 1,-2-4 5,3 8 128,25 100 76,-28-90-117,-1-1 0,-1 1 0,0 48 1,-2-16 205,3-7 218,19 95 0,-3-71-71,-15-52-337,-1-4 32,0-1 1,1 0 0,0 0 0,1-1 0,1 1 0,1-1 0,14 21 0,-5-16 181,1 0 1,23 20-1,-34-35-261,0-1 0,0 1 0,1-1 0,-1 0 0,1-1 0,0 0 0,1 0 0,-1 0 0,1-1-1,-1-1 1,1 1 0,0-1 0,0-1 0,17 1 0,-23-2-62,1 0 0,0-1 0,0 1 0,0-1-1,0 0 1,0 0 0,-1 0 0,1-1 0,-1 1 0,1-1 0,-1 0-1,1 0 1,-1 0 0,0-1 0,4-3 0,-3 3-6,0 0 1,1-1 0,-1 1 0,0-1 0,0-1 0,-1 1 0,1 0 0,5-10 0,-6 8-10,-1 3-15,0 0 1,-1 0 0,0 0-1,0 1 1,0-1 0,0 0 0,1-5-1,1-4-2162,3-5-9088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12912,'10'2'0,"0"-1"1,-1 1 0,1-2 0,12 1 0,0-2 1,49 1 8,-36-1 30,188-18 22,-173 13 13,202-32 29,-202 30-57,223-39-1575,-128 21-6392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8608,'22'4'208,"-1"1"0,-1 0 0,1 2 0,-1 0 1,0 1-1,33 19 0,-47-23-159,-1 0 1,0 0-1,0 0 1,0 1-1,-1-1 1,1 1-1,-1 0 1,0 1-1,0-1 0,5 12 1,-4-9-11,4 12 121,0 16-48,9 65 1,-17-69 55,-7 141 79,-4-90 99,5-52-292,-8 73 362,8-79-332,-9 67 497,13-78-409,0 0 0,1 0 0,1-1 0,1 1 0,5 24 0,-5-30-91,2 9 96,0-1 0,2 0-1,0 0 1,0 0 0,13 20-1,5-12-60,-11-18 138,1-4-168,1-1 1,0 0 0,20-2-1,-16-3 129,153-74 362,-151 69-556,-15 7-14,0-1 0,0 0 1,-1 0-1,1-1 0,-1 1 0,8-8 0,7-5-990,28-31 1,-18 12-9078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9504,'113'-7'-71,"33"3"-38,-26 0-325,-10 4 392,83 5 52,-161-3 44,-16-1-21,1 0-5,0 1 0,-1 0 0,1 2 0,-1-1 0,0 2 0,0 0 0,16 9 0,43 26 215,-71-37-211,0 0 1,0 1-1,0-1 1,-1 1-1,0-1 1,1 1-1,-1 0 1,-1 0-1,1 1 1,-1-1-1,1 0 1,-1 1-1,0 0 1,1 6 0,-1-5 1,1 2 34,0 1 0,-1-1 1,0 1-1,-1 0 0,1 9 0,0 2-22,0-12 53,-1 1 0,-1-1 0,0 14 0,0-17-39,0 0-1,0 1 1,1-1 0,1 10 0,-1-14-49,-1 0 1,1-1 0,-1 1 0,1 0-1,-1-1 1,1 1 0,0-1-1,-1 1 1,1-1 0,0 1 0,-1-1-1,1 1 1,0-1 0,0 1 0,-1-1-1,1 0 1,0 1 0,0-1-1,0 0 1,0 0 0,0 0 0,2 1 16,7 1 18,-1-1 1,0 0-1,0 0 0,1-1 0,-1 0 0,17-3 0,-11 2-23,-10 0-3,0 0-1,0 0 0,0 0 1,0-1-1,0 1 1,0-1-1,8-5 1,78-37 153,-74 33-66,57-57 34,-64 54-74,-8 9-43,1 1-15,-1 0-1,0 0 0,0-1 1,-1 1-1,1 0 1,-1-1-1,0 0 1,0 1-1,0-1 1,-1 1-1,0-1 0,0 0 1,0 1-1,0-1 1,-1 0-1,-2-7 1,-7-15 41,-17-30 1,15 41 16,7 10-42,1 0-11,-2 0 0,1 1-1,-1-1 1,1 1 0,-1 0 0,-1 1 0,1-1 0,-1 1 0,0 1 0,0-1 0,-8-2 0,-55-16 108,66 21-114,0 1-1,0 0 0,0 0 1,0 0-1,0 0 0,0 1 1,0-1-1,0 1 0,0 0 1,0 0-1,0 1 0,0-1 1,0 1-1,1 0 0,-1 0 1,-5 4-1,4-3 0,-46 31-98,36-22-1310,-10 6-6465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6008,'0'0'0,"-33"8"0,8 5 0,10-5 0,4-3-80,-2 3 80,1-2-3968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176 260 7896,'1'-26'14,"0"20"3,-1 1-1,0-1 1,0 0-1,-1 0 1,-2-10-1,-23-80 145,25 91-119,0 1-1,-1-1 0,0 1 1,0-1-1,0 1 1,-1 0-1,1 0 0,-5-6 1,-2-1 12,-12-17 50,21 28-82,-1-1 0,0 0 0,0 0 0,1 1 0,-1-1 0,0 0 0,0 1 1,0-1-1,1 1 0,-1-1 0,0 1 0,0 0 0,0-1 0,0 1 0,0 0 0,0 0 0,0-1 0,0 1 0,0 0 0,0 0 0,0 0 0,0 0 0,0 0 0,0 1 0,0-1 1,0 0-1,0 0 0,-2 1 0,-15 11 31,17-12-25,-6 10 206,-4 17-80,-10 43 1,16-40-7,1 175 56,7-157-97,38 177 33,-28-187-79,8 6-17,42 62 0,-42-83 3,-17-19-38,15 14 13,1-1 0,1-1 0,0-1 0,24 12 1,20 9 54,-56-34-9,0-3-43,-1-2 1,0 1-1,1-1 0,-1 0 1,0-1-1,12-7 1,39-29 83,-54 36-74,1 0 1,-1-1 0,0 0-1,0 0 1,-1 0 0,8-11 0,11-15 202,15-13 23,-33 40-74,4 1 33,-8 3-200,0-1 0,0 1 0,1 0 1,-1 0-1,0 0 0,0 0 1,1 0-1,-1 0 0,0 0 0,0 1 1,1-1-1,-1 0 0,0 1 1,0-1-1,0 1 0,1-1 0,-1 1 1,2 1-1,14 12-1,-16-13-1,33 30 181,-27-23-173,1-1 0,0 0 0,0-1 1,15 10-1,-13-12-20,-1-1 0,1 0 0,0-1 0,0 0 1,0 0-1,0-1 0,0-1 0,11 0 1,-3 1-4,57-5 14,61-14 1,-128 17-14,0-1-1,0 0 0,0 0 1,0 0-1,0-1 0,8-4 1,3-2-1,-3 3-1,42-23 8,-44 22-1,24-14 95,60-44-1,-98 65-99,1 0 1,-1 0 0,1 0-1,-1-1 1,1 1-1,-1 0 1,1 0-1,0 0 1,-1 0-1,1 1 1,-1-1-1,1 0 1,-1 0-1,1 0 1,-1 0 0,1 0-1,-1 1 1,1-1-1,-1 0 1,1 1-1,-1-1 1,1 0-1,-1 1 1,1-1-1,-1 0 1,1 1 0,-1-1-1,0 1 1,1-1-1,-1 2 1,1-2-1,1 4 10,0 1 0,0 0 0,0 0-1,0 0 1,-1 0 0,0 0 0,0 1 0,0 8 0,0-9-16,5 51 53,-4-40-36,1 0 1,6 22-1,-7-32-11,0 1-1,1-1 1,-1 0-1,1 0 1,0 0-1,1 0 1,-1-1-1,1 1 0,8 8 1,-3-11 3,20-2-1,16-3-4,-30 0-336,1-1 0,-1 0 1,0-1-1,17-7 1,12-6-8007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549 244 7984,'-6'-2'-2,"-1"0"0,1 0 0,0 0 1,0-1-1,1 0 0,-1-1 0,0 1 1,1-1-1,-7-7 0,0 1 8,2-1-1,-16-21 0,23 28 14,0 1-1,-1-1 1,1 1-1,-1 0 1,0 0 0,0 0-1,0 1 1,0-1-1,0 1 1,-1 0-1,1 0 1,-1 1-1,-5-2 1,3 1 12,-5-2 60,0 0 1,0 2-1,-1-1 0,-21 0 0,19 2-28,-2 2 258,0 3-166,-1 2-1,-30 13 1,32-7 212,9-5-225,-4 2-33,1 2 0,0-1 1,0 1-1,1 1 0,1-1 0,0 1 0,-7 15 1,7-14 107,0 3-72,0-1 1,1 2-1,0-1 0,1 1 1,-4 20-1,0 28 501,9-57-552,0 1 0,1-1 0,1 0 0,-1 1 0,1-1 0,3 13 0,-3-20-70,-1 1 1,1-1 0,0 1-1,-1-1 1,1 1-1,0-1 1,0 0-1,0 1 1,0-1-1,0 0 1,0 0 0,0 0-1,0 0 1,1 0-1,-1 0 1,0 0-1,3 1 1,2 2 33,1 2-17,-5-4-24,0-1-1,0 1 1,0 0 0,0-1 0,0 0 0,1 1-1,-1-1 1,1 0 0,-1 0 0,1-1 0,-1 1-1,1 0 1,4 0 0,6 0 37,1 0 0,-1 0-1,1-1 1,-1-1 0,1 0 0,-1-1 0,1 0 0,-1-1 0,15-6 0,-14 4-30,-9 4 1,0-1-1,1-1 1,-1 1-1,0-1 1,0 0-1,7-5 1,8-7 79,-1-1 0,0 0 1,29-33-1,-17 2 32,-24 35-75,-2 2 2,0 1 0,1 0 0,13-15 0,-17 22 16,-2 2-75,0-1 0,0 1 0,1 0 0,-1-1 0,0 1 0,1 0 0,-1 0-1,0-1 1,1 1 0,-1 0 0,1 0 0,-1 0 0,0 0 0,1-1 0,-1 1 0,1 0 0,-1 0 0,0 0 0,1 0 0,-1 0 0,1 0 0,-1 0 0,0 0 0,1 0 0,-1 0 0,1 0 0,-1 1 0,1-1 0,-1 0 0,5 34 34,-4 7-12,12 44-1,-13-82-24,1-1 0,-1 0 0,1 1-1,0-1 1,0 0 0,-1 0 0,2 1 0,-1-1 0,0 0 0,0 0 0,1 0 0,1 2-1,4 5 2,19 27 0,-20-30-3,0 0 0,1-1 0,-1 0 0,1 0 0,1 0 0,-1-1 0,9 4 0,-3-5-38,3-3-38,0 0 1,-1-1-1,1 0 0,0-1 1,26-8-1,-29 7 38,-9 2-3,-1-1-1,1 1 1,0-1-1,0 1 1,-1-1-1,1 0 1,-1-1-1,7-4 1,0-1-103,1-1 1,-2 0 0,1 0-1,-1-1 1,0-1 0,-1 0-1,12-20 1,5-27-284,28-82-307,-53 138 723,1 0-1,0 0 1,1 0-1,-1 0 1,0 0-1,0 0 1,1 0-1,-1 0 0,1 1 1,0-1-1,2-1 1,-3 2 10,0 1 1,0-1-1,0 1 0,0 0 1,0-1-1,0 1 1,0 0-1,1 0 0,-1 0 1,0 0-1,0 0 1,0 0-1,0 0 0,0 0 1,0 0-1,0 1 1,0-1-1,1 0 0,-1 1 1,1 0-1,20 12 0,14 20 2,10 18 0,-19-18-4,-2 1 0,-1 1 0,25 51 0,-46-80 2,1 1-1,0 0 1,0 0-1,-1 0 0,2 11 1,-4-16-1,-1-1 1,1 1-1,-1-1 0,1 1 1,-1 0-1,0-1 1,0 1-1,0 0 1,0-1-1,0 1 0,-1-1 1,1 1-1,0 0 1,-1-1-1,1 1 1,-1-1-1,1 1 0,-1-1 1,0 1-1,0-1 1,0 1-1,0-1 1,0 0-1,0 1 0,0-1 1,0 0-1,0 0 1,-1 0-1,-1 2 1,-1-2-5,0 1 1,-1-1 0,1 0-1,0 0 1,0-1 0,-1 1-1,1-1 1,0 0 0,0 0-1,-1 0 1,1-1 0,0 1-1,0-1 1,-6-2 0,1 1-7,1-1 1,-1 0 0,0 0-1,1-1 1,-12-7-1,20 11 12,-1-1-1,1 0 0,-1 1 1,1-1-1,-1 0 0,1 1 1,0-1-1,-1 0 0,1 1 1,0-1-1,-1 0 0,1 0 1,0 1-1,0-1 1,0 0-1,0 0 0,0 0 1,0 1-1,0-1 0,0 0 1,0 0-1,0 0 0,0 1 1,0-1-1,1-1 0,-1 0-1,3-4-2,-1 0 0,1-1 1,0 1-1,0 0 1,1 1-1,0-1 0,0 1 1,9-9-1,-4 2 3,-5 7 1,1 0-1,-1 0 0,1 0 0,9-7 1,26-20-6,17-9 6,2-2 1,1-5 0,-2-5 0,-1-5 1,-38 37 3,70-71 23,-78 80-25,0 1 25,0 0-1,1 0 0,0 1 1,22-13-1,-32 22 49,8-1 254,-13 6-304,1 0-1,0 0 1,0 1-1,0-1 1,1 1-1,-1 0 1,1-1-1,0 1 1,0 0-1,1 6 1,-1-4-13,0 5 16,0 0 1,1 0-1,0 0 1,1 0-1,1-1 1,0 1-1,4 14 1,-4-15-12,6 12 71,13 12-26,34 46 0,-35-60 6,40 31 43,62 68 1,-114-109-85,1 0 0,-2 0 1,1 1-1,-2 0 0,10 23 1,-17-30-8,-6 2-14,-1-1 1,1 0-1,-16 9 1,22-14-7,-6 3 4,-1-1 0,1 1 0,-1-1 0,0-1-1,0 1 1,0-1 0,0-1 0,-1 0 0,-15 1 0,13-1 0,0 0 6,-1-1 0,0 0-1,0-1 1,1 0 0,-22-5 0,20 4-4,7 1 2,-1-1 0,1 1 0,-1-1 0,1-1 0,0 1 0,0-1 0,0 0 0,1 0 0,-9-7 0,8 6-5,3 2-95,-1 0 0,1-1 0,0 1-1,0-1 1,1 1 0,-1-1 0,0 0 0,-3-6 0,3 4-756,-5-6-7652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7896,'104'-17'44,"-101"17"-41,0 0 1,0 1 0,0-1-1,0 1 1,0-1-1,0 1 1,0 0 0,0 0-1,0 0 1,0 0-1,0 1 1,-1-1-1,1 1 1,2 2 0,-1-2 12,4 7 118,2 4-74,-1 0 0,-1 1 0,-1 1 1,0-1-1,6 19 0,-1 1 138,-1 1 1,7 48-1,-14-31 79,-4-48-266,0 5 92,0 0-1,0 0 1,1-1-1,0 1 0,1-1 1,0 1-1,3 8 1,0-13 98,6-1-133,0 0 1,1-1-1,17 2 1,-27-4-59,18 0 178,-11-1-120,-1 0-41,1 1 0,-1-2 1,0 1-1,0-1 0,0-1 1,0 1-1,0-1 0,-1-1 0,1 1 1,-1-2-1,0 1 0,8-7 1,6-7 62,0-1 1,-2-1 0,-1-1-1,0 0 1,14-25 0,-22 31-65,-7 9-4,0 1 0,0 0-1,0-1 1,-1 0 0,1 0-1,-1 1 1,2-13 0,31-168 484,-33 179-371,2 0 34,-3 35 173,-1 38-118,0 71 0,0-124-130,0 1 1,3 24 0,0-18-53,-1-1-14,7 31 154,-8-46-169,3 13 64,0 0 1,1 0 0,1-1 0,1 0 0,11 20 0,-5-9-1790,-7-13-7088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10400,'2'-5'-5,"1"0"0,0 0 1,0 0-1,1 0 1,6-8-1,-8 12 2,-1 0 0,1 0 0,-1 0 0,1-1 1,-1 1-1,1 0 0,-1 1 0,1-1 0,0 0 0,0 0 0,-1 1 0,1-1 0,0 1 0,0 0 0,0-1 0,-1 1 1,1 0-1,0 0 0,0 0 0,0 0 0,0 0 0,2 1 0,-3 0 8,1-1 0,-1 1 0,0 0 0,1 0 0,-1-1 1,0 1-1,1 0 0,-1 0 0,0 0 0,0 0 0,0 1 0,0-1 0,0 0 0,0 0 0,1 2 1,3 5 5,5 2 2,-5-5 24,-1 0 0,1 0-1,-1 0 1,-1 1 0,6 8 0,0 0 68,1 2-7,0 0-1,-1 0 1,-1 1-1,11 35 1,-11-27-15,58 202 965,-65-220-964,0-1 0,0 1 1,-1-1-1,0 1 0,0 0 0,0-1 1,-1 1-1,0 0 0,0-1 1,-1 1-1,0-1 0,-5 12 1,6-16-65,1-1 0,-1 0 1,0 1-1,0-1 1,0 0-1,0 0 1,0 0-1,0 0 0,0 0 1,-1 0-1,1 0 1,0 0-1,0 0 0,-1 0 1,1-1-1,-1 1 1,1-1-1,-1 1 1,1-1-1,-1 1 0,1-1 1,-1 0-1,1 0 1,-1 0-1,1 0 1,-1 0-1,1 0 0,-1 0 1,-1 0-1,1-1-8,-1 1-1,1-1 1,-1 1 0,1-1-1,0 1 1,0-1 0,-1 0-1,1 0 1,0 0 0,0-1-1,0 1 1,0 0-1,0-1 1,0 1 0,1-1-1,-1 0 1,0 0 0,1 0-1,-2-2 1,-2-6 28,1-1-1,0 0 1,1-1-1,0 1 1,-2-18 0,2 3 5,0-29 1,6 36 8,7-14-19,19-38 0,-16 51-1,8-4-12,41-34 0,-43 46-1,7 3-10,1 2 1,31-6 0,-34 12 8,3 5-7,52 14 0,-60-8 2,9 12-2,36 39-1,-54-52-6,-2 1 0,1 0 0,9 16 0,-8-10-3,-1-3-1,-6-10-1,-1 1-1,1-1 1,-1 0 0,0 1 0,-1 0 0,1-1-1,0 1 1,-1 0 0,0 0 0,1 6 0,2 13 4,0 1 0,-2 0 0,0 0 0,-4 45 0,2-68-4,0 1-1,0-1 1,0 0 0,-1 1-1,1-1 1,0 0-1,-1 0 1,1 1 0,-1-1-1,1 0 1,-1 0 0,0 0-1,1 0 1,-1 1 0,0-1-1,0 0 1,-1 1 0,-2 1 0,3-1 0,-1 0-1,0-1 0,1 1 0,-1-1 1,0 0-1,0 1 0,0-1 1,-3 1-1,2-1 1,-1 0 0,1 0 0,0-1 0,0 1 0,-1-1 0,1 1 0,0-1 0,0 0 0,-1 0 0,1-1 0,0 1 0,-1-1-1,1 0 1,0 1 0,0-1 0,0-1 0,0 1 0,0 0 0,0-1 0,0 0 0,-3-1 0,-17-21 2,20 19-2,0 1 0,0-1 0,1 0 0,-4-9 0,4 7 0,0 0 0,0-1-1,-1-12 1,3 12 0,0 0 0,0 1 0,0-1 0,3-10 0,0 5 0,1 1-1,6-17 1,17-27-1,10 0 0,-28 45 0,0 0 0,18-16 0,-20 21 0,0 0 0,1 1 0,-1 0 0,14-6 0,-13 8-1,0 0 1,0 1 0,0 0 0,0 0 0,1 1 0,-1 0 0,1 0-1,15 2 1,-9 3-5,3 7 4,0 2 0,29 24 0,-40-31 0,-1 0 0,0 0 0,0 0 0,0 1 0,7 12 0,-2-2 1,0-3-1,-6-7 0,0 0-1,-1 0 1,0 0 0,6 14 0,6 20 0,-3 6 1,-11-36-2,0 0 1,-1 1 0,0-1 0,0 0 0,-2 1-1,1-1 1,-1 0 0,-1 1 0,-4 17 0,2-24-18,-2 3-5,2-5-25,-6 4-1782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57 9416,'38'51'-63,"31"71"-449,-37-59 471,-19-41 43,30 41 1,-37-56 5,1-1 0,0 1-1,0-1 1,0-1 0,0 1 0,1-1 0,9 4-1,-4-2 11,5 3 90,-9-6-60,-1 0-25,1-1 0,-1 0 0,1 0 0,0-1 1,-1 0-1,1 0 0,0-1 0,0 0 0,0 0 1,14-2-1,59-13 163,-69 8-91,-3-3-62,1 0 1,-2 0-1,13-15 0,-16 11 41,-5 1-56,-1 0 0,0-1 0,0 1-1,-1 0 1,-1 0 0,0-1 0,-1 1 0,0 0 0,0 1 0,-8-17 0,-13-27-1,12 33 17,-5-2-19,-2 1 0,-28-26 0,27 34 13,-9 1-4,-53-19 0,60 30 24,-11 5-7,-42 9-1,53-3 55,-5 10-24,-49 43 1,57-40 49,-51 104 60,61-100-26,2 10-40,-3 46-1,10-79-97,-1-1-1,1 1 0,0 0 0,1-1 0,-1 1 1,0-1-1,0 1 0,1-1 0,-1 1 1,1-1-1,0 4 0,9 14 53,1 0 0,0 0 0,20 24 0,-12-24 119,89 63 79,-84-69-86,122 29 74,-110-38-95,173-4 46,-165-2-132,168-2-1544,-107 4-6316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1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9776,'6'5'-23,"19"18"-29,-24-22 42,-1-1-1,1 1 1,-1-1-1,1 1 1,-1-1-1,1 1 1,-1-1-1,1 1 1,-1 0 0,1-1-1,-1 1 1,1 0-1,-1-1 1,0 1-1,0 0 1,1 0-1,-1 0 1,5 22-61,-2 0 0,2 24 0,-3 87 117,-2-69 152,-6 199 1378,6-144 36,0-118-1539,1 0 0,-1 0 1,0 1-1,1-1 1,-1 0-1,1 0 1,0 1-1,-1-1 0,3 3 1,-1-1-12,-1-2 178,1 1 0,35 36-1667,-10-17-7106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1 499 11208,'3'2'0,"35"4"0,148-2 36,-140-5-16,22 1 179,99-3 99,130-3 513,-224 0-707,-48 0 157,1-3-79,44-24 0,-57 22 46,-6 2-173,0 0 0,-1 0 1,0-1-1,-1 0 0,0 0 1,-1 0-1,0-1 0,0 1 0,-1-1 1,3-19-1,-5 19-34,2-49 110,-3-28 10,-1 82-125,1-1 0,-1 1 0,0 0 0,0 0 0,-1 0-1,1 0 1,-1 0 0,-1 0 0,-5-10 0,4 8-5,2 3-2,0 1 0,-1 0 0,0 0 1,0 0-1,0 1 0,0-1 0,0 1 1,-1 0-1,-4-4 0,-1-1 1,4 4 24,-2-1 6,2 2 0,-8-3 0,10 4 0,2 3-37,1-1 0,-1 1 0,0-1 0,1 1 0,-1 0 0,1-1 0,-1 1 0,1 0 1,-1 0-1,1-1 0,-1 1 0,1 0 0,0 0 0,-1 0 0,1-1 0,0 1 0,0 0 0,0 0 1,-1 0-1,1 0 0,0 1 0,2 26 30,-1-13-29,4 81 43,17 85-1,-4-69 28,-3-24-10,-9-51-30,0-6 85,3 48 1,-9-78-114,1 0 1,-1 0-1,1 0 0,-1-1 1,0 1-1,1 0 1,-1-1-1,1 1 0,-1-1 1,1 1-1,0 0 1,-1-1-1,1 1 0,0-1 1,-1 1-1,1-1 1,0 0-1,0 1 0,-1-1 1,1 0-1,0 1 0,0-1 1,0 0-1,-1 0 1,1 0-1,0 0 0,0 0 1,0 0-1,0 0 1,-1 0-1,1 0 0,0 0 1,0 0-1,1-1 1,28-4 3,-29 5-1,8-2 9,1 0 1,0-1 0,-1 0-1,1 0 1,-1-1-1,14-8 1,-12 6-8,51-30 91,-42 23-74,29-13 1,47-17 37,-75 34-44,0 2-1,1 0 0,24-4 1,-34 12 18,-1 2-25,0 1 1,-1 1 0,1 0 0,-1 0 0,-1 1 0,1 1-1,-1-1 1,13 13 0,-11-10-8,-8-6-3,1 1 0,-1-1 1,1 0-1,-1 1 1,-1 0-1,1 0 0,3 5 1,11 23 52,-1 1 0,13 40 0,-22-45 92,-6-22-567,0-1 1,0 1-1,1 0 1,4 10-1,3 1-9609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345 382 11744,'-29'9'9,"-18"8"46,-59 36 50,85-39 103,15-10-152,-7 5-1,2 1 0,-1 0 0,1 0 0,1 1 0,0 0 0,0 1 0,-8 13 0,-19 36 210,36-59-255,1 0 1,-1 1-1,1-1 0,-1 0 0,1 0 0,0 0 1,0 0-1,0 0 0,0 0 0,0 0 0,0 0 1,1 0-1,-1 1 0,1-1 0,-1 0 0,1 0 1,0 0-1,0-1 0,0 1 0,2 3 0,-2-3 2,6 6 49,75 39 28,-73-41-72,1-2-1,-1 1 1,1-1-1,1-1 1,10 3-1,2 0-1,4 0-9,34 5 0,-27-8-8,-1-2 0,51-4 0,-62-1-23,68-31-26,-87 34 31,0 0 0,0-1 0,0 1 0,0-1 0,0 0 0,0 0 0,-1 0 0,1 0 0,0 0 0,1-3 0,5-5-13,1 4 7,-8 5 3,0-1 0,0 1 1,-1 0-1,1-1 0,0 0 1,0 1-1,-1-1 0,1 0 0,-1 0 1,0 0-1,1 0 0,1-4 1,2-5-106,0 0 1,7-22-1,-10 29 97,-1-1 0,0 0 0,0 1 0,-1-1 0,1 0 0,-1 0 0,0 0 0,-1 0 0,1 0 0,-1 1 0,-1-7 0,2 11 24,-1 0 0,1-1 0,0 1 0,-1 0 1,1 0-1,0-1 0,-1 1 0,1 0 0,0 0 0,-1 0 0,1-1 1,0 1-1,-1 0 0,1 0 0,-1 0 0,1 0 0,0 0 0,-1 0 0,1 0 1,-1 0-1,1 0 0,0 0 0,-1 0 0,1 0 0,-1 0 0,1 1 1,0-1-1,-1 0 0,1 0 0,0 0 0,-1 0 0,1 1 0,0-1 0,-1 0 1,0 1-1,1-1-6,-5 3-4,1 0 1,-1 0-1,1 0 0,0 1 1,0-1-1,0 1 0,1 0 1,-1 0-1,1 1 0,0-1 1,0 1-1,0-1 0,-2 8 1,0-2 0,2 1 1,-1-1 0,1 1 0,1 0 0,-2 14 0,4-23 13,0 0 1,0 0-1,0 0 1,0 0-1,0 0 1,0 0-1,0 0 1,1 0-1,-1 0 0,1 0 1,-1 0-1,1 0 1,0 0-1,2 3 1,1 3-3,-1 2 2,-2-7 2,0 0-1,0 0 0,0 0 1,0-1-1,1 1 0,0 0 1,-1-1-1,1 1 0,0-1 1,3 3-1,23 25 0,-21-23 1,1-1 0,0-1 0,0 1 0,10 4 0,-9-6 0,1 1 0,1-2 0,-1 1 0,15 2 0,-10-4 0,-1 0 0,1-1 1,18-1-1,-3-3 3,0-1-1,56-16 1,-61 10 5,-2-3-1,-1-2 0,31-26 0,-51 40-4,-1 0 0,0 0 0,0-1 0,0 1 0,1 0 1,-1-1-1,-1 1 0,1 0 0,0-1 0,1-2 0,6-18 14,-1 0 0,8-38 1,-16 35 43,-8-18-12,-21-60-1,16 70 46,-75-139 39,70 141-26,-69-100 47,85 126-120,-1-1 0,0 1 0,0 0 0,0 0-1,-1 1 1,-7-7 0,-1 0 3,-4-5 166,0 2 0,-25-17 0,37 28 104,-4-1 69,8 5-328,0 0 1,1 0 0,-1 0-1,0 0 1,1 0 0,-1 0 0,1 0-1,-1 0 1,1 0 0,-1 1-1,1-1 1,0 0 0,0 0 0,-1 3-1,1-4-24,-1 15 76,0-1 0,1 1 0,0 0-1,2-1 1,-1 1 0,2-1 0,5 19-1,-4-15-62,9 40 253,23 63 0,-26-93-239,3 8 169,5 8-118,107 240 685,-41-150-211,-83-132-564,0-1 0,0 0 1,0 1-1,-1-1 0,1 0 1,0 1-1,-1-1 0,1 1 1,-1 0-1,0-1 0,1 1 1,-1-1-1,0 1 0,0 0 1,0 1-1,0-1-1,0 0 35,-6 1 1,-21 10-2196,-6 3-8644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13448,'0'0'0,"34"11"104,-4-3 0,2-16-64,22 1 8,33-7-48,14 9-280,14 9 280,3-3-9624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11032,'13'7'74,"0"0"1,16 5 0,-28-11-35,0-1 0,0 0 0,0 1 0,0 0 0,0-1 1,0 1-1,0 0 0,0-1 0,0 1 0,0 0 0,0 0 0,0 0 0,0 1 1,4 3 37,2 1-23,-4-3-9,0 0-1,-1 0 0,1-1 1,-1 1-1,0 1 1,1-1-1,-2 0 0,4 6 1,48 106 403,0 46 90,-42-123-490,10 40 279,-15-49-276,16 61 219,-20-82-247,5 25 214,-2 0-1,3 49 1,-8-76-517,-1-1 1,0 1-1,0 0 0,0-1 1,-4 11-1,-5 8-8634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11480,'24'11'7,"-18"-7"-1,0-1 1,1-1-1,-1 1 1,11 2 0,117 29 43,-63-18 16,84 6-1,-103-16-29,148 12 49,-164-18 70,112-19 82,-145 18-207,-1 1-1,1-1 0,-1 0 1,1 1-1,-1-1 0,0 0 1,5-3-1,88-60 296,-79 46-130,-11 11-141,6-9 6,-1 0 0,0-1 0,-1-1 0,-1 0 0,8-22 1,-6 6 30,-1 0 1,-1 0 0,-2-1 0,2-41-1,-9 73-84,1 0-1,0 0 0,-1 0 0,1 0 1,-1 0-1,0 1 0,0-1 1,0 0-1,0 0 0,-1 1 0,1-1 1,-1 1-1,0-1 0,1 1 1,-1 0-1,0-1 0,0 1 1,-1 0-1,-3-2 0,4 2-1,-1 0-2,1 1-1,-1-1 1,0 1 0,1 0 0,-1 0 0,0 0-1,0 0 1,0 1 0,0-1 0,0 1-1,0 0 1,0-1 0,0 1 0,1 1 0,-1-1-1,0 0 1,0 1 0,0 0 0,0-1-1,-3 3 1,2-2 0,-1-1 1,1 1-1,-1 1 0,1-1 1,0 1-1,-1 0 0,-4 3 0,-4 1 1,-31 18 0,8 3 1,33-24-5,0 1 1,-1 0-1,1-1 0,1 1 0,-1 0 0,-3 7 1,3-4-1,1 0 0,0 0 0,0 1 0,-1 11 0,-3 49 1,7 85 7,1-124-1,31 109 3,-22-114 4,3-3-8,1-1 1,26 29 0,-24-37 13,17 4 19,0-1 1,71 21-1,-86-31-31,-12-3-1,-1-1 0,1 0 0,0 0 0,0 0 0,1-1 0,7 0 1,1-1 10,0 0 0,0-2 0,-1 0 1,1 0-1,-1-2 0,30-11 1,-33 10-14,-6 3 0,-1-1 0,1 1-1,0-1 1,-1 0-1,7-6 1,-7 6 1,3-3-1,0 0 0,0-1 0,0 0 0,-1 0 0,0 0 0,-1-1 1,6-10-1,-9 11 1,-2 5-5,1 0 1,-1 0 0,1 0-1,-1 0 1,1 0-1,0 0 1,0 1 0,0-1-1,1 1 1,-1-1-1,0 1 1,1 0 0,0 0-1,-1 0 1,5-2 0,-2 4 4,4 5-5,6 4 0,-10-1-1,29 22 0,11 1 0,9-1 0,-37-22-1,1-1 0,-1 0 0,1-2 0,0 0 0,0 0 0,1-2 0,21 2 0,-23-5-1,-7 1-4,0-1 1,1-1 0,18-3 0,15-4-77,61-19 0,-91 23 70,23-13-149,50-38-251,-26 15-43,-55 37 163,4-1-37,-4 5 65,38 33-135,-29-21 303,1 0 0,17 10 0,-13-11 48,8 6-32,54 24 0,-65-35 74,-9-3 2,1-1 1,0 0-1,0 0 1,18 1-1,-22-3 4,83 13-13,-76-12 11,1-1-1,-1-1 1,1 0 0,-1-1 0,20-3-1,-28 3 3,-1-1 0,1 0-1,0 0 1,0 0-1,-1 0 1,1 0-1,-1-1 1,1 1 0,-1-1-1,0 0 1,0 0-1,0 0 1,-1-1 0,1 1-1,-1 0 1,3-6-1,-2 4 0,-1 2 0,0 0 0,0 0 0,0 0 0,0 0 0,-1-1 0,1 1 0,-1-1 0,0 1 0,0-1 0,1-6 0,0-1-1,-1 5 2,-1-1 0,1 0-1,-1 1 1,0-1 0,-2-10 0,1 9 0,-1 0 0,0 0 0,0 0 0,-6-12 0,3 11 0,0-1 0,-1 1 0,0 1 0,-6-9 0,-2 3 0,0 0 1,-1 2-1,-1 0 0,0 1 1,-18-11-1,9 12 14,-14 1-4,-53-6 1,65 15 16,-103 22 9,104-12-15,16-5-14,-7 3 0,1 0 0,-1 2 0,2 0-1,-1 1 1,1 1 0,-23 22 0,-65 75 19,85-87-12,1 3-5,-21 41 0,35-51 5,4-1-9,1 0 0,1 0 0,7 24 0,-1-20 15,16 10-6,38 35 0,-39-46 7,114 47 26,-107-55 34,154 13 54,-144-21 25,161-9 61,-167 4-74,0-3-79,-1-2 1,-1-1-1,1-1 1,48-26-1,-81 37-64,-1 0-1,1-1 1,-1 1-1,0-1 1,1 1-1,-1-1 1,0 1-1,1-1 1,-1 1-1,0-1 1,1 1-1,-1-1 1,0 0-1,0 1 1,0-1-1,0 1 1,0-1-1,0 0 1,0 1-1,0-1 1,0 1-1,0-1 1,0 0 0,0 1-1,0-1 1,0 1-1,0-1 1,0 0-1,-1 1 1,1-1-1,0 1 1,-1-1-1,1 1 1,0-1-1,-1 1 1,1-1-1,0 1 1,-1-1-1,0 0 1,1 1 2,-25-22-1551,-5-3-6255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64 7800,'0'0'0,"-25"-32"24,1 10 0,6 13 16,0 14 0,-4 15-40,7 15 0,23 19 0,1 1-5472</inkml:trace>
  <inkml:trace contextRef="#ctx0" brushRef="#br0" timeOffset="1">949 270 7624,'-4'-3'6,"-1"0"1,1-1-1,-1 2 0,0-1 1,0 0-1,0 1 1,0 0-1,-1 0 0,1 1 1,-1 0-1,1 0 1,-1 0-1,1 0 1,-10 1-1,6-1 8,-12 2 60,-8 7-39,1 1 0,-30 14 0,34-9 53,-92 74 35,94-68-63,5-3-43,-60 65 69,66-68-69,0-1-1,0 2 1,2-1 0,-12 23-1,19-24 38,3-6-44,1 0 1,-1 0 0,2-1-1,-1 1 1,1 0 0,4 6-1,-6-12-6,-1 0-1,0-1 0,1 1 0,-1 0 0,1-1 0,0 1 0,-1 0 1,1-1-1,-1 1 0,1-1 0,0 0 0,-1 1 0,1-1 0,0 1 0,0-1 1,0 1-1,22 8 21,0-1 1,31 6-1,-25-11 23,183-12-1003,-82-2-4104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3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10136,'0'0'502,"6"4"-35,-1-1-292,-2-2-121,0 1 0,0 0 0,0 0 0,0 0 0,0 0 0,-1 0 0,1 0 0,-1 1 0,0 0 0,1-1 0,-1 1 0,0 0 0,-1 0 0,1 0 0,2 6 0,32 84 520,-27-68-380,0 1-1,7 46 1,-1-2 44,-13-61-186,4 19 31,2-1 0,0 1 0,14 26 0,14 22 110,-34-73-170,0 1 0,1 0 0,-1-1 0,1 0 0,0 0 0,0 1 1,0-2-1,1 1 0,-1 0 0,1-1 0,-1 1 0,8 2 0,-5-2 0,-4-1-10,1-1 1,-1 1-1,1-1 1,-1 0-1,1 0 1,0 0-1,-1 0 1,1-1-1,0 1 1,0-1-1,-1 0 1,1 1-1,0-1 1,0 0-1,0-1 1,-1 1-1,1-1 1,4 0-1,-6 1-8,0-1 3,0 1 1,0-1-1,0 1 0,0-1 0,0 1 1,0-1-1,0 1 0,0-1 0,0 0 0,0 0 1,0 0-1,0 1 0,0-1 0,-1 0 0,1 0 1,0 0-1,-1 0 0,1 0 0,0-2 1,2-2 13,2-2 2,-1-1 0,0 1 0,0-1-1,0 0 1,-1 0 0,0-1 0,-1 1 0,3-16 0,3-75 119,-7 66-92,0 6-36,5-45 141,0 26-1,2-1-1,2 1 1,16-45 0,-24 87-122,-1 1 0,1-1 0,0 1 0,0-1 1,0 1-1,0 0 0,1 0 0,0 0 0,-1 0 1,1 1-1,6-6 0,-5 5 3,0 0 6,0 1 1,-1 0-1,1 0 0,0 0 1,0 0-1,0 0 0,0 1 0,0 0 1,0 0-1,1 0 0,7-1 0,-2 1 100,20 0 3,0 2 0,0 1-1,37 8 1,-36-6-148,29 5-2128,4 1-8569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12104,'-36'10'246,"1"2"0,-1 1 0,-37 21 0,60-27-211,10-6-13,-1 1 0,1 1 0,-1-1 1,1 0-1,0 1 0,0 0 0,0 0 1,0 0-1,0 0 0,-2 4 1,-66 97 267,62-89-137,1 0 0,-10 25 1,12-25-100,-11 41 43,14-35 130,5 12-73,10 46 1,-4-56 33,9 7-58,22 31 0,-38-60-121,0 0 0,-1 0 0,1-1 1,0 1-1,-1 0 0,1 0 0,0-1 0,0 1 0,-1 0 1,1-1-1,0 1 0,0-1 0,0 1 0,0-1 0,2 1 1,12 3 30,0 0 0,0-1 0,0 0 1,25 0-1,-15-6 88,111-39 53,-109 28-66,92-72 48,-117 84-151,0 0 1,0 1-1,0-1 1,0 0-1,0-1 1,0 1-1,1-4 1,2-1 16,3-4-5,-2-1 1,1 0-1,-1 0 0,-1 0 1,0-1-1,0 0 0,4-25 1,19-66 175,-9 37-65,-18 65-126,-1 0 0,1 1 0,-1-1 0,0 0 0,0-1 0,0 1 0,0 0 0,0 0 0,0 0 0,0 0 0,-1 0 0,1 0 0,-1 1 0,1-1 0,-1 0 0,0 0 0,0 0 0,0 0 0,0 1 0,-2-4-1,1 3 54,-1 2 16,3 0-77,-1 0 0,1-1 1,0 1-1,-1 0 0,1 0 0,0 0 1,-1 0-1,1 0 0,0 0 1,-1 0-1,1 0 0,-1 0 0,1 0 1,0 0-1,-1 0 0,1 0 1,0 0-1,-1 0 0,1 0 0,0 0 1,-1 1-1,1-1 0,0 0 1,0 0-1,-1 0 0,1 0 0,0 1 1,-1-1-1,1 0 0,0 0 1,0 1-1,0-1 0,-1 0 0,1 0 1,0 1-1,0-1 0,-1 1 0,1 14 30,0-3-21,1-1 0,-1 0 0,2 1 0,3 13-1,1-2 3,1-1 0,10 21-1,-16-39-9,1-1 0,-1 1 0,1-1 1,0 0-1,0 0 0,0 0 0,1 0 0,-1 0 0,1-1 0,4 5 0,4 2 2,18 19 0,-15-19 2,30 10 1,-31-14-6,1-2 0,18 4 0,-23-6 0,0 0 0,0-1 1,15 0-1,-21-1-1,-1 1 1,0 0-1,0-1 0,1 1 0,-1-1 0,0 0 1,0 0-1,0 0 0,0 0 0,0 0 0,0 0 1,2-3-1,27-25 5,16-17-2,-34 33-1,18-24 1,-26 29-3,-1 1 1,1-1-1,5-16 0,3-19 0,-1 1 0,-10 35 0,1 1 0,0-1 0,8-12 0,-6 12 0,0 1 0,0-1 0,11-8 0,22-13 0,2 10 0,-35 16 0,1 1 0,-1 0 0,1 0 0,11 0 0,23 5 0,-26 0-1,-1 0 0,1 1 0,0 0 0,-1 1 0,0 1 0,-1 0 0,16 11 0,-20-11-1,-1 0 0,0 1 0,0-1-1,-1 1 1,0 0 0,8 15-1,22 52-16,-29-58 16,19 42-13,-14-33 5,1 0 0,1-1 0,25 33 0,-37-56 9,0 0 0,0 0 0,0 0 1,1 0-1,-1 0 0,1-1 0,-1 1 0,1-1 1,0 0-1,-1 0 0,1 0 0,0 0 1,0 0-1,0-1 0,0 1 0,5 0 0,-4-1-1,-2 0 1,0 0 1,0 1-1,0-1 0,0 0 0,0-1 0,0 1 0,0 0 0,0 0 0,0-1 0,0 0 0,0 1 0,0-1 0,0 0 0,3-1 0,4-3-2,3 1 1,-8 3-3,0-1 0,1 1 0,-1-1 1,0-1-1,0 1 0,0-1 1,5-3-1,78-62-54,45-51-310,-131 118 366,24-23-190,-1-2-1,-1-1 1,-2 0-1,34-57 0,-47 72-168,-6 26 29,-1-8 401,1 45-174,13 124-56,-14-157 158,5 24-12,27 78-7,-20-99 24,-13-20 0,1 0 0,0-1 0,0 1 0,-1-1 0,1 1 0,0-1 0,0 1 0,0-1 0,0 0 0,0 1 0,-1-1 0,1 0 0,0 0 0,0 1 0,0-1 0,1 0 0,0 0 0,0-1 0,-1 1 0,1 0 0,0 0 0,0-1 0,-1 1 0,1-1 0,-1 0 0,1 1 0,1-2 0,0 0 22,-1 0 1,1 0-1,-1-1 1,0 1-1,0-1 1,0 1 0,0-1-1,0 0 1,0 1-1,-1-1 1,1 0 0,-1 0-1,0 0 1,0 0-1,0 0 1,0-1-1,0-5 1,1-8-361,-1 1 0,-1-23 0,0 19-857,0-37-7658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6640,'0'0'0,"0"26"64,2 4 0,4 6-64,9 15 0,13 28 0,-2 3-4600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496 482 7352,'-16'-14'343,"0"1"0,-1 1 0,0 1-1,-1 0 1,0 1 0,-1 1 0,0 1 0,-1 0 0,-26-6 0,29 13 85,-71 14 153,71-7-266,-65 44 132,69-36-127,-45 79 113,49-72-185,7-5-180,0 0 0,1 0 1,0 0-1,3 23 0,-2-38-55,0 0 0,0 0 0,0 0 0,1 0 0,-1 0 0,0 1 0,1-1 0,-1 0 0,1 0 0,-1 0 0,1 0 0,-1 0 0,1 0 0,1 1 0,7 8 32,1-1 0,-1 0 0,2 0 0,-1-1 0,20 11 1,-9-11 115,7-4-85,0-2 1,45-2-1,-46-4 79,-10 0-86,0 0-33,0 0-1,0-2 1,-1 0 0,1 0 0,-1-1 0,19-13 0,7-7 67,-1-1 1,49-46 0,-76 61-91,-9 8-1,0 0 0,-1 0 0,0 0 0,0 0 0,0-1 0,5-11 0,-9 17-12,10-17 47,12-29-1,-22 45-41,0-1 0,1 0 0,-1 1 1,0-1-1,0 0 0,0 0 0,0 1 0,0-1 0,0 0 0,0 0 0,-1 1 0,1-1 0,-1 0 0,0-2 1,-1-2 3,2 4 32,-3 6-29,-11 24 0,-8 30-8,16-38-1,-5 30-1,9-40-2,1 1 1,0-1-1,1 1 0,1 14 1,0-18-1,1 1 0,0 0 0,0-1 0,0 0 0,7 14 0,-6-14 0,1-1 0,0 0 0,0 0 0,0 0 0,0-1 0,9 8 0,-6-8-1,0 0 1,0-1 0,1 0 0,-1 0 0,1-1 0,0 0 0,0-1 0,0 1 0,0-1-1,0-1 1,0 0 0,9 1 0,8-4-5,103-37 0,-103 25-14,86-82-18,-91 72-62,66-105-104,-73 104-243,24-91-181,-34 94 174,-3 16 351,0-11-50,-1 0-1,0 1 1,-1-1 0,-1 1 0,-9-30 0,0 7-224,-1 0 0,-35-65 0,46 100 304,-7 28-32,-1 41 111,7-21 34,1 1 1,6 58 0,9-14 81,-8-57-97,2 10 86,1 0-1,2 0 1,2-1-1,23 54 1,-27-76-33,-6-11-25,1 0 0,0 0 1,1 0-1,0-1 0,0 0 0,0 1 1,7 6-1,-11-14-45,1 1 1,0-1-1,-1 0 0,1 0 0,-1 0 1,1 0-1,0 1 0,-1-1 1,1 0-1,0 0 0,-1 0 1,1-1-1,0 1 0,-1 0 1,1 0-1,0 0 0,-1 0 1,1-1-1,0 1 0,-1 0 0,1 0 1,-1-1-1,1 1 0,-1-1 1,1 1-1,-1 0 0,1-1 1,-1 1-1,2-2 0,8-9 15,4-4 92,37-40 167,-46 50-268,1 0 1,0 0 0,0 0-1,1 1 1,11-6 0,-15 9-7,0 0 0,0 0-1,0 0 1,0 1 0,0-1 0,0 1 0,0 0 0,0 0-1,0 0 1,0 0 0,0 0 0,-1 1 0,1-1 0,0 1-1,0 0 1,4 1 0,-4 0 1,-1-2-2,-1 1 0,1 0 0,0 0-1,-1 0 1,1 0 0,-1 1 0,1-1 0,-1 0 0,0 1 0,1-1-1,-1 1 1,0-1 0,0 1 0,0-1 0,0 1 0,0 0 0,0 0 0,-1-1-1,1 1 1,-1 0 0,1 0 0,-1 0 0,1 0 0,-1 0 0,0 0 0,0 0-1,0-1 1,-1 5 0,1 2 1,-1 0 0,-1 0 0,1 0 0,-4 9 0,5-16-9,-7 13 35,-8 2-18,0 0 1,-29 24-1,23-26 11,-108 41 13,101-48-26,-109 12 9,112-19-16,6-3-4,0 0 0,0-2 0,-26-9 0,30 4 3,11 6-164,0-1 0,0 1 0,0-1 1,1 0-1,-1 0 0,1 0 0,0-1 1,1 1-1,-1-1 0,-2-11 1,-4-21-8504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12912,'-4'16'25,"1"0"0,1 1 1,0 0-1,1-1 0,1 1 1,3 32-1,8 55 150,-8-70 261,-3 62 1,-1-70-350,-4 32 541,2-38-530,1 0-42,-2 23 362,5-24-198,0-1 0,1 0 0,0 1 1,10 29-1,-12-46-203,1-1-1,-1 0 1,1 0 0,0 0 0,-1 0 0,1 0-1,0 1 1,0-2 0,0 1 0,0 0 0,0 0 0,0 0-1,0 0 1,0-1 0,0 1 0,0 0 0,1-1-1,-1 1 1,2 0 0,2 1 27,3 3-13,-6-3-17,1-1 1,-1 0 0,1 1-1,-1-1 1,1 0 0,0 0-1,0 0 1,-1-1 0,1 1-1,0-1 1,3 1-1,6 0-396,0-1 0,-1 0-1,1-1 1,19-3 0,12-5-10018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145 115 11032,'5'0'36,"1"0"1,-1 0-1,0 0 1,1 1-1,-1-1 1,0 1-1,0 1 1,0-1-1,0 1 1,0 0-1,0 0 1,0 0-1,0 1 1,-1-1-1,5 4 1,41 37 335,-34-28-254,1 0 1,34 22 0,-47-35-109,0 0 1,1-1 0,-1 1 0,1-1 0,-1 0 0,1 0 0,0 0 0,-1 0-1,1-1 1,0 0 0,0 0 0,-1 0 0,1-1 0,0 1 0,-1-1 0,1 0-1,0-1 1,3-1 0,4-2 27,0-1-1,-1 0 0,0 0 1,15-13-1,-22 16-22,-1 0 1,0 0-1,0 0 0,0-1 1,-1 1-1,1-1 0,-1 0 1,1 0-1,-1 0 0,-1 0 0,1 0 1,1-7-1,0 5 2,-2 3-4,0 0 0,-1-1-1,1 1 1,0 0 0,-1-1 0,0 1-1,0 0 1,0-1 0,0 1 0,0 0 0,-1-1-1,1 1 1,-1 0 0,-1-4 0,1 3-1,0 1-2,0 1 1,-1-1-1,1 1 1,0-1-1,-1 1 1,0 0-1,1 0 0,-1-1 1,0 1-1,0 0 1,0 0-1,-1 1 1,-3-3-1,3 1 3,-4-2 4,0 0 0,0 1 1,-1 0-1,1 0 0,-1 1 0,0 0 1,-9-2-1,4 1-5,1-1 4,0 1 0,-1 1-1,0 0 1,1 1 0,-1 0 0,0 1-1,-20 0 1,19 1-6,-2 0 7,0 1-1,1 0 1,-1 1-1,0 1 0,1 0 1,-1 1-1,-15 6 1,20-6-6,9-3-3,0-1 0,-1 1 0,1 0 0,0 0 0,1 0 0,-1 0 0,0 0 0,0 0 0,0 1 0,-1 1 0,-17 16 26,0 0 1,2 2-1,-20 28 0,36-46-15,0 0 1,1 0-1,-1 1 0,0-1 0,1 0 1,-2 7-1,-7 30 76,-10 76 1,20-113-83,0 0 1,-1 0-1,2 0 0,-1 0 1,0 0-1,0 0 1,1 0-1,1 3 1,6 22 46,2-1 1,26 51-1,-34-75-44,-1-1-1,0 0 0,1 0 1,-1 0-1,1 0 0,0 0 1,-1-1-1,1 1 0,4 2 1,28 21 93,63 32 0,-66-46 65,140 25 71,-135-31-58,158 1 58,-152-8-138,182-27 34,-178 21-74,195-40-1935,-114 22-7872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7000,'25'-24'453,"-22"22"-253,-1 1 147,5-1 75,-5 1 637,3 21-175,0-4-751,8 55 561,20 79 756,-29-132-1388,13 33 322,-11-36-246,1 0 1,14 25 0,-19-39-114,0 1 1,0 0 0,0-1-1,-1 1 1,1-1-1,1 0 1,-1 1 0,0-1-1,0 0 1,0 0 0,1-1-1,-1 1 1,0 0 0,1-1-1,-1 1 1,0-1 0,1 0-1,-1 0 1,1 0 0,3 0-1,-3-1 6,2 1 0,0-1 0,0 1 0,0-1 0,0-1 1,0 1-1,0-1 0,0 0 0,-1 0 0,1 0 0,-1-1 0,6-3 0,-4 2-1,-1 1-4,0-1 1,0 0 0,-1 1 0,1-1 0,-1-1 0,0 1 0,0-1 0,0 1 0,-1-1 0,1 0-1,3-10 1,-4 11-8,1-5 21,0 0 1,0 0 0,-1 0-1,0 0 1,-1-1-1,2-18 1,-2 15-17,2-6 100,-3 12-99,0-1-1,0 0 0,0 1 1,-1-15-1,-1-27 369,13 75-257,13 23-68,-7-20-38,22 29 1,-25-44-3,78 46 13,-73-51-26,7-3-2,53 5 1,-59-13 6,-6-1-15,1-1 1,-1-1 0,1-1 0,-1 0 0,-1-1 0,1-1 0,-1 0 0,16-12 0,-2-13-2,-20 17 4,19-70 8,-25 68-9,-4 3-3,0-1 1,-1 1 0,-1 0 0,0 0 0,-1 1 0,0-1 0,-1 1 0,-12-19 0,10 20-2,6 8 0,-1 1-1,0-1 1,0 1 0,-1 0 0,1 0-1,-1 1 1,0-1 0,-4-3 0,-4-2 5,0 1 1,0 0-1,0 1 1,-1 0-1,0 1 0,0 0 1,-28-7-1,28 10-4,7 1 0,0 1 0,-1 0 0,1 1 0,0 0 0,-7 0 1,6 0-2,-40 2 25,45-1-26,-1-1 0,1 0 0,-1 1 1,1 0-1,-1-1 0,1 1 0,0 0 0,0 0 0,-1 0 0,1 1 1,0-1-1,0 1 0,0-1 0,0 1 0,0-1 0,-2 5 1,3-5-2,0 0 1,1 0 0,0 1 0,-1-1 0,1 0 0,0 1 0,-1-1-1,1 0 1,0 1 0,0-1 0,0 0 0,0 1 0,1-1 0,-1 0 0,0 1-1,0-1 1,1 0 0,0 2 0,0 3 2,9 28 3,-1-18 8,10 4-8,1 0 1,1-1-1,1-1 1,39 25-1,-10-11-8,-30-22-11,-6-5-274,0-2 0,0 1 1,0-2-1,0 0 0,0-1 1,24-1-1,36-4-9667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95 238 11208,'0'13'-3,"0"-11"1,0 0 0,0 0 0,0 0 0,1 0 0,-1 0 1,0-1-1,1 1 0,0 0 0,-1 0 0,1 0 0,0 0 0,0-1 0,2 4 0,9 18 80,-9-14-37,7 13 170,-2 0 1,-1 1-1,-1 0 0,0 0 1,2 38-1,-8-60 97,0 3 71,0-3-362,1-1 1,-1 0-1,0 1 1,0-1-1,0 1 1,0-1-1,0 0 1,0 1-1,0-1 1,0 0-1,0 1 1,0-1-1,0 1 1,0-1-1,0 0 1,0 1-1,0-1 1,0 1-1,-1-1 1,1 0-1,0 1 1,0-1-1,0 0 1,-1 1-1,1-1 1,0 0-1,0 1 1,-1-1-1,1 0 1,0 0-1,-1 1 1,-2-1-48,0-1 0,-1 1 0,1-1 0,0 1 0,0-1 1,-1 0-1,1 0 0,0 0 0,0-1 0,0 1 0,0-1 1,1 0-1,-1 0 0,0 0 0,1 0 0,-1 0 1,1 0-1,-4-5 0,-1 1-787,-20-21-7603</inkml:trace>
  <inkml:trace contextRef="#ctx0" brushRef="#br0" timeOffset="1">1 0 9240,'0'0'0,"13"4"0,2 13-32,-7-4-64,10 4 96,-3 4-592,-1 4 592,-3-3-5912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9504,'16'20'329,"-2"1"0,-1 0 1,0 1-1,14 35 0,-21-46-237,7 27 522,31 174 1196,-39-182-1341,-2-11-293,1-1 0,0 0 0,1 0 0,12 26 1,-11-29-41,51 117 1375,-56-130-1359,12 5-19,-12-6-119,0-1-9,0-1-1,-1 1 1,1-1-1,0 1 1,-1 0-1,1-1 1,0 1-1,-1-1 1,1 0 0,-1 1-1,1-1 1,-1 1-1,1-1 1,-1 0-1,1 0 1,-1 1-1,0-1 1,1 0-1,-1 1 1,0-1-1,0 0 1,0 0-1,1-1 1,-1 2-1,6-30-2047,2-2-8237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12912,'-22'21'0,"21"-19"2,-1 0 0,1-1 0,-1 1 0,1 0 0,0 0 0,0 1 0,0-1 0,0 0 0,0 0 0,0 0 0,0 1 0,1-1 0,-1 0 0,1 1 0,0-1 0,0 0 0,0 1 0,0-1 0,0 1 0,0-1 0,1 4 0,3 4 36,-1 0-1,1 0 1,1 0-1,7 11 1,-7-12 3,14 28 798,27 78-1,-39-93-734,-1-4 281,6 35 1,0 7 470,-3 1 0,3 100 0,-13-145-670,2 46 487,-1-57-571,0 0 0,1 0 1,0-1-1,0 1 0,0 0 0,0 0 0,1-1 0,0 1 0,0-1 0,4 8 0,-4-12-82,-1 1 0,0 0 0,0-1 0,0 1 0,0 0 0,1-1-1,-1 0 1,0 1 0,0-1 0,1 0 0,-1 1 0,0-1 0,1 0 0,-1 0-1,0 0 1,1 0 0,1-1 0,2 1 22,42-4-2514,4 0-10087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 7264,'-1'-1'9,"0"1"0,1-1 0,-1 1 1,0-1-1,0 1 0,0-1 0,0 1 0,0-1 0,0 1 1,0 0-1,0-1 0,0 1 0,0 0 0,0 0 1,0 0-1,0 0 0,0 0 0,0 0 0,0 0 0,0 0 1,0 0-1,0 1 0,0-1 0,0 0 0,-1 1 1,0 0 3,1 1 0,-1-1 0,1 0 0,-1 1 0,1-1 0,-1 1 0,1-1 0,0 1 0,0 0 0,0 0 0,-2 3 0,-1 6 18,0 0 0,1 0 0,-3 17 0,6-26-30,-6 43 8,2 17-4,0 22-3,12 107-6,-3-155-15,-1-18 20,25 119-43,-20-105-11,1 0 0,29 58 0,-12-40-32,-25-43 26,0 2 2,-2-6 34,-3-3 15,2-1 10,0 1 0,-1-1 0,1 0 0,0 1 0,0-1-1,-1 0 1,1 0 0,0 0 0,0 0 0,0 0 0,0 0 0,0 0 0,0 0-1,0 0 1,1 0 0,-1 0 0,0-1 0,1 1 0,-2-2 0,-12-32 135,13 33-129,0 0 21,1 0 1,-1 1-1,0-1 1,1 0-1,0 0 0,0 0 1,-1 0-1,1 0 1,0 0-1,1 1 1,-1-1-1,0 0 1,0 0-1,1-2 1,1-10 433,-1 13-438,-1 0 0,1 0 0,-1 0 1,1 0-1,-1 1 0,1-1 0,0 0 0,-1 0 0,1 1 0,0-1 0,0 0 1,-1 1-1,1-1 0,0 1 0,0-1 0,0 1 0,1-1 0,2-2 35,7-5 0,0 1 0,1 0 0,-1 1 0,1 0 0,1 0 0,-1 2 0,16-5 0,-19 6-48,6-1 21,1 0 1,-1 1-1,1 1 0,0 0 1,-1 1-1,20 1 0,-20 0-17,4 0 11,-1 2 0,1-1 0,-1 2-1,1 1 1,25 8 0,-29-8-16,-3 0 6,1 0 0,-1 1 0,1 0 0,-1 1 0,-1 0 0,16 12 0,-16-11-6,2 5 49,-3 2-40,-1 1 1,0 0 0,7 18-1,-11-14 35,-1 90 22,-8-84-43,-44 108 10,-18 0-238,47-97-787,-19 35-5112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35 104 8968,'-4'-4'43,"-20"-24"1040,23 26-1033,0 1 1,0-1-1,1 1 1,-1-1-1,0 1 1,1-1-1,0 0 1,-1 1-1,1-1 1,0 0-1,0 0 1,-1 1-1,1-1 1,1 0-1,-1 0 1,0 1-1,0-1 1,1 0-1,0-1 1,0 1 16,0 0 0,0 0 0,0 0 0,1 0-1,-1 0 1,0 1 0,1-1 0,0 1 0,-1-1 0,1 1 0,0-1 0,0 1 0,-1 0 0,1 0 0,0 0 0,0 0 0,0 0 0,1 1 0,1-2 0,37-4 137,-35 6-154,7-1 76,1 0 0,0 1-1,-1 1 1,1 0 0,-1 1 0,17 5 0,-17-4-72,-2-1 4,1 1 1,-1 0 0,0 1-1,0 0 1,-1 1 0,0 1 0,15 9-1,-18-11-19,3 3 35,-1 0 0,0 0 0,0 1 1,-1 0-1,0 1 0,0 0 0,-1 0 1,12 20-1,-12-17-18,13 17 167,-1 2 1,22 47-1,-36-65-122,1 0 0,-2 0 0,0 1-1,3 17 1,-3-13-45,-3-13-18,-1-1 1,1 1-1,-1 0 0,0-1 0,0 1 0,0 0 1,0 0-1,-1-1 0,0 1 0,-1 4 1,0-2-3,1-3-4,0 0 0,-1 0 0,0 0-1,0 0 1,0 0 0,0 0-1,-1-1 1,1 1 0,-1-1 0,-5 5-1,3-3-1,-3 1 105,-44 3 54,50-8-176,0-1-1,0 0 1,0 0-1,0 0 1,0 0-1,0 0 1,0-1-1,0 1 1,0-1-1,1 1 0,-1-1 1,0 1-1,0-1 1,0 0-1,-3-2 1,-2-1 14,-23-12 14,20 6 52,7 5-75,-1-1-1,1 0 0,0 0 1,1 0-1,-1 0 0,1 0 1,0 0-1,1 0 0,0-1 1,0 1-1,0-1 0,1 1 1,-1-1-1,2 1 0,-1-1 1,2-9-1,1 0-2,-2 9 0,0 0 0,1 0 0,0 0 0,1 0 0,5-12 0,44-97 84,-40 93-44,5 1-29,0 0 1,29-27 0,-26 35 19,11-1-14,44-15-1,-53 27 4,14 4-11,-1 2 0,1 2 1,54 13-1,-42 2-17,-31-10 1,23 25 4,-27-20-10,18 26 0,4 13 3,-16-15-4,-17-31-3,0 0-1,0 0 0,-1 1 0,0-1 1,0 1-1,-1-1 0,0 1 0,-1-1 1,1 1-1,-2-1 0,1 1 0,-1-1 1,-1 0-1,-4 11 0,7-17-90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91 9776,'0'-14'0,"0"4"-3,0 8-1,-3 4 83,-2 1-52,1 1 0,0 0 1,0 0-1,0 0 0,0 1 1,0-1-1,1 1 0,0 0 0,0 0 1,1 0-1,-1 0 0,1 0 1,-2 6-1,-4 12 106,-6 32 1,14-53-141,-4 14 180,1 1-1,1 0 0,0-1 0,2 34 0,0-44-133,4 10 356,37 62 152,-29-62-207,-2-6-263,1-2 0,0 1 1,1-1-1,-1-1 0,17 8 1,-8-10 203,2-4-160,0 0 0,0-2 0,0 0 0,0-1 1,-1-2-1,42-11 0,-14-9-34,-33 11 114,-6 2-145,-2-1 1,1 0-1,-2 0 1,13-26 0,-17 18 124,-5-2-96,0 1 1,-11-41-1,3 41 83,-12-8-25,-1 2 1,-1 0-1,-43-37 0,53 53-114,7 6 11,0 0-1,0 0 1,-1 0-1,-8-4 1,7 4 36,3 1-51,-1 0 0,1 1 0,-1 0 0,0 0 0,0 0 1,0 1-1,0 0 0,-1 0 0,1 1 0,-9-1 0,-3 5-9,8 1-2008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13176,'-3'1'1,"-2"1"11,0 0 0,1 0 0,-1 0 0,1 1 0,0 0 0,-1 0 0,1 0 0,1 0 0,-1 0 0,0 1 0,-3 4 0,7-7 0,-1 0-1,1 0 1,0 0 0,-1 0 0,1 0 0,0-1-1,0 1 1,0 0 0,0 0 0,0 0-1,0 0 1,0 0 0,0 0 0,0 0 0,0 0-1,0 0 1,0 0 0,1 1 0,0 2 17,12 67 836,6 37-110,-14-21-348,9 134 683,-12-140-684,-2-66-327,0 2 81,0 1 0,1-1 0,0 1 1,2 0-1,0-1 0,6 18 0,-8-27-53,6 20 311,-6-27-396,0 0 0,-1 1 0,1-1-1,0 0 1,-1 0 0,1 0 0,0 0 0,0 0 0,0 0-1,0 0 1,0 0 0,0 0 0,0 0 0,0 0 0,1-1 0,-1 1-1,0-1 1,0 1 0,1-1 0,2 2 0,6-1 20,1-1-1,0 1 1,-1-2 0,1 1 0,0-1 0,-1-1 0,1 0-1,-1-1 1,0 1 0,0-2 0,0 0 0,11-5 0,-15 5-19,0 1 0,0-1 0,0-1 0,0 1 0,-1-1 0,1 0 0,6-8 0,-6 6-15,-5 5-8,0 1 1,1-1 0,-1 1 0,0-1-1,0 1 1,0-1 0,0 0-1,0 1 1,0-1 0,-1 0-1,1 0 1,-1 0 0,1 1-1,-1-1 1,1 0 0,-1-3 0,1-3 0,1-32-2424,-2-2-9696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2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12912,'33'-2'0,"32"-2"0,128-11-2,-148 11-3,81-9 4,48-1 1,-150 12 0,300-6-8,-93 17-1532,-116-3-6120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 7176,'-17'-16'45,"14"13"815,6 5-597,-2-1-224,2 2 0,0 0 0,0-1 0,0 1 0,0 0 0,-1 0 0,1 0 0,-1 1 1,0-1-1,0 1 0,0-1 0,0 1 0,-1 0 0,0-1 0,2 5 0,11 44 506,13 77 1,-18-52-37,0 55 14,-2-72 135,-4-40-556,9 77 938,-11-91-739,3 4 54,-3-7-47,-2 5 369,-2-37-460,1 19-171,1-1 0,0 0 0,0 0 0,2-13 0,0 19-37,0 0 0,0 1 1,1-1-1,-1 1 0,1-1 1,0 1-1,0 0 0,0 0 1,1 0-1,0 0 0,-1 0 1,1 0-1,6-4 0,0 0 0,1 1-1,0 1 1,1 0-1,0 0 1,0 1-1,0 0 1,16-4-1,-19 7-4,-1 1 0,1 0 1,0 0-1,0 1 0,-1 0 0,1 0 0,0 1 0,11 2 0,-7-1-1,4 0 5,1 1-1,-1 1 0,0 1 1,0 0-1,0 1 0,-1 1 1,22 12-1,-25-11 0,0 0 1,-1 1 0,0 0-1,0 1 1,10 12-1,-21-22-6,0 0-1,1 0 0,-1 0 1,0 0-1,0 1 0,0-1 1,0 0-1,0 0 1,1 0-1,-1 1 0,0-1 1,0 0-1,0 0 1,0 0-1,0 1 0,0-1 1,0 0-1,0 0 0,0 1 1,0-1-1,0 0 1,0 0-1,0 0 0,0 1 1,0-1-1,0 0 0,0 0 1,0 1-1,0-1 1,0 0-1,0 0 0,-1 0 1,1 1-1,0-1 1,-4 8 1,0 0 1,0 0 0,-1 0 0,0-1 0,-11 12 0,13-16-2,-13 13 14,-9 2-6,0-2 0,-31 15 0,32-24 12,11-4-10,2 0-7,0 0 1,0-1 0,-1 0 0,1-1 0,-1-1 0,1 0 0,-1 0 0,-13-3 0,-19-6 15,-1-5-16,31 8-5,0 0 1,-13-9-1,26 14 1,0 0 0,0 1-1,0-1 1,1 0 0,-1 0 0,0 0-1,0 1 1,1-1 0,-1 0 0,1 0-1,-1 0 1,1 0 0,-1 0-1,1 0 1,-1 0 0,1 0 0,0 0-1,0-1 1,0 1 0,0 0 0,-1 0-1,1 0 1,1-2 0,-2-1 0,3-34-1856,0-4-7424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11208,'0'0'-10,"1"2"-3,1 8 21,0-5 72,3 4 43,-4-8-85,0 1 0,0 0 1,0-1-1,0 0 0,1 1 1,-1-1-1,0 0 0,1 1 1,2 0-1,13 15 327,-11-8-245,-2-3-38,0 1 0,1-1 1,0 0-1,0 0 0,0 0 1,0-1-1,1 1 0,0-1 1,0-1-1,1 1 0,0-1 1,-1 0-1,1-1 0,0 1 1,15 3-1,-13-3-47,-6-4-17,0 1 0,-1 0 0,1 0 0,0-1 0,-1 0 0,1 1 0,0-1 0,0 0 0,0 0 0,-1 0 0,4-1 0,11-2 88,1 0 0,-1-1 0,0-1 0,26-11 0,-31 11-82,22-14 119,-18 6-72,-1 0-1,0-1 1,0 0 0,20-28-1,-34 41-66,-1 1 0,1-1 0,-1 0-1,1 0 1,-1 0 0,1 1 0,-1-1 0,1 0-1,-1 0 1,0 0 0,1 0 0,-1 0 0,0 0-1,0 0 1,0 0 0,0 0 0,0 0 0,0 0 0,0 0-1,0 0 1,0 0 0,0 1 0,-1-1 0,1 0-1,0 0 1,0 0 0,-1 0 0,1 0 0,-1 0-1,1 0 1,-1 1 0,1-1 0,-1 0 0,0 0-1,1 1 1,-2-2 0,-2-1 3,0 1 0,1 0 0,-1 0 0,0 0 1,0 0-1,-8-2 0,1-1-2,7 4-4,0-1 1,0 1 0,0 0 0,1 0-1,-1 1 1,0-1 0,0 1 0,0-1-1,0 1 1,-5 1 0,-101 10 23,87-4-11,-31 17-1,0 7-9,12-1 1,14-2-2,25-24-2,0 0 0,1 0 0,0 0-1,0 0 1,-3 9 0,3-9 0,1 1-1,0 0 0,0-1 1,0 1-1,1 0 0,0 8 1,1-4 0,0-1 0,1 0 0,0-1 0,4 12 0,-1-5 0,1 0 0,10 16 0,-1-7 2,1-1-1,28 29 1,-28-37 4,16 4-3,55 24 1,-57-33 3,273 50 44,-284-59-64,-4-4-294,0 0 0,0 0 1,-1-2-1,1 0 0,20-12 0,29-18-8820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1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491 112 10760,'0'0'0,"-1"-9"-3,0 0 1,-1 0-1,-3-11 1,4 17 1,0 0 0,0 0 0,-1 0 0,1 0 0,-1 0 0,0 0 0,0 1 0,0-1 0,0 1 0,0-1 0,-1 1 0,1 0 1,-1 0-1,-4-4 0,-1 3 16,0-1 1,0 1 0,0 0-1,0 1 1,0 0 0,-1 0 0,1 1-1,-1 0 1,1 1 0,-1-1-1,1 2 1,-15 1 0,7 0 15,11-2 23,-1 1 0,1 0 0,0 0-1,-1 1 1,1-1 0,0 1-1,-9 5 1,-8 4 278,1 0 0,0 2 1,1 0-1,1 2 0,-27 24 0,33-26-214,5-5 28,1 0-1,1 0 1,-1 0-1,-4 11 1,-38 59 643,47-74-727,1 1 1,-1-1-1,1 0 0,0 0 1,0 1-1,1-1 0,-1 0 1,1 1-1,0-1 1,0 0-1,0 1 0,1-1 1,-1 1-1,2 5 0,0-4 11,-1 1-3,0-1-1,1 0 1,0 1 0,0-1 0,1 0 0,0 0-1,0 0 1,0 0 0,0-1 0,5 6 0,-3-4-16,5 3 208,1-3-191,0-1 1,0 0-1,0-1 1,1 0-1,0-1 0,0 0 1,16 3-1,-5-3-2,-1 0 0,40 0-1,-35-5 27,-1-1 0,47-9 1,-43 6-83,-27 5-10,-1 0 0,1-1 0,-1 1 0,1-1 0,-1 0 0,0 0 0,1 0-1,3-2 1,8-4-313,1-2 0,-1 0 0,-1-1 0,0 0 0,-1-1 0,19-20 0,20-29-10703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12376,'130'138'-1208,"-123"-131"1237,0 0 0,0 1 0,-1 0 0,8 13 0,-4-4-8,18 28 69,-20-24 271,22 114 184,-26-102-11,7 145 204,-9-69 256,0-83-919,-1-19-6,-1 0 1,0 1-1,0-1 1,-1 0-1,-2 14 1,-19 73 367,21-88-391,-1-1 0,0 1-1,-1 0 1,1-1 0,-1 0 0,0 0 0,-1 0-1,1 0 1,-1 0 0,-6 6 0,5-5-5,4-5-23,0 0-1,0 0 0,0 0 1,0 0-1,0-1 1,-1 1-1,1 0 0,0 0 1,0-1-1,0 1 1,-1-1-1,1 1 0,0-1 1,-1 0-1,1 1 1,0-1-1,-1 0 0,1 0 1,-2 0-1,-3 0 28,-2 2-13,5-1-19,1-1 0,0 1-1,-1-1 1,1 0 0,0 0-1,-1 0 1,1 0 0,-1 0-1,1 0 1,0-1 0,-1 1-1,1-1 1,-3-1 0,-3 0 19,1-1 1,-1-1-1,1 1 1,0-1-1,-9-7 0,9 3 70,4-2-73,1 1 1,0-1 0,0 0-1,0 0 1,2 0 0,-1 0-1,2-14 1,7-61 43,-2 62-31,39-98 18,-33 97-34,6 2-14,1 0-1,27-26 0,-26 34-3,34-14 4,-42 23-11,0 1 0,1 0 0,15-3 0,-14 4 1,0 1-1,27 1 1,-21 2-1,33 5 1,91 32 7,-140-37-9,24 10 13,-3 4-7,-1 2 0,0 0-1,24 24 1,-30-19 29,40 75 22,-55-89-43,0 0 0,0 0 0,-1 0-1,0 1 1,0-1 0,-1 0 0,0 1 0,0 9 0,-1-5-2,1-10-3,-1 0-1,0 0 1,0 0-1,0-1 1,0 1-1,0 0 1,0 0-1,-1 0 1,0-1-1,1 1 1,-1 0-1,-2 4 1,-2 4 7,0 4 19,-1 0 0,-1 0 0,-1 0 0,-13 19 0,17-26 23,3-7-56,0 0 1,0 0 0,0 0-1,0 0 1,0 0-1,0-1 1,0 1-1,0 0 1,0 0-1,0-1 1,0 1 0,0-1-1,0 1 1,-1-1-1,1 1 1,0-1-1,0 0 1,-3 1-1,1 0 4,1 0-2193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11208,'-33'5'0,"-2"3"-1,0 2 1,0 1 0,-38 19-1,65-26 17,1 0 0,0 1 0,0 0 1,0 1-1,1-1 0,-1 1 0,1 1 0,1-1 0,-1 1 0,-4 8 0,5-8 10,-5 11 182,-15 44 299,-18 74 1,43-125-228,5 0-212,0 1 0,1-1 1,0-1-1,0 1 1,1-1-1,1 0 0,0-1 1,0 0-1,1 0 1,0-1-1,0 0 1,18 11-1,-11-12 100,9-2-89,-1-2 1,27 0 0,-28-5 80,4-5-88,0-1 0,30-15 1,-38 10 54,-1-7-70,-1 0 1,19-31 0,-26 28 49,-6 14-75,4-14 14,0-1 0,-2 0 1,7-40-1,-11 43-5,0 1 8,0 1-1,2 0 1,0-1 0,1 1-1,1 1 1,9-20-1,-14 36 26,1 8-14,10 32 48,11 66 1,-10-21 24,-9-63-123,1 23 50,-2-17-60,-1-14-366,0 0 1,-1 0 0,-1 0-1,-1 14 1,-1-8-9408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11208,'19'-6'60,"0"0"0,0 2 0,0 0 1,34-2-1,-42 6-41,-7 1 8,-1-1 0,1 0 0,0 1 0,0-1 0,0 1 0,0 1 0,4 1 0,20 5 117,-1 2 0,0 1 0,-1 1 1,27 17-1,0 12-44,-33-23 167,4 11-77,27 43 0,-41-50 111,-7-14-214,3 7 3,-1 0 0,-1 1 0,0 0 1,-1 0-1,-1 0 0,1 32 1,-9 51 305,1-85-175,1-8-174,-1 1 0,0-1-1,-1 0 1,1 0 0,-1-1 0,0 0 0,-1 0 0,1 0-1,-1-1 1,0 1 0,0-2 0,-1 1 0,1-1 0,-9 3 0,-24 0 29,24-8 104,-9-5-54,-25-12 1,37 10 60,6-1-138,0 0 1,1-1 0,0 1-1,1-1 1,0 0 0,0 0-1,1-1 1,1 1 0,0-1-1,-2-20 1,2-22-3,6 31 41,35-93 33,-25 93-66,16-9-16,44-40 0,-48 55 1,15-2-14,58-18 0,-71 31-4,84-2 12,-94 11-14,53 30 7,-56-22-14,8 14-4,27 41 0,-37-43-1,14 38 4,-7 6-8,-11-10 1,-10-10-4,-11 22-1,10-43 454,2-8-3007,1-1-7947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87 4760,'0'0'908,"1"-6"-39,0 4-715,-1-1-1,0 0 1,1 0-1,-1 0 1,-1 0-1,1 0 1,0 0-1,-1 0 1,1 0-1,-1 0 0,0 0 1,0 1-1,0-1 1,-1 0-1,1 0 1,-3-2-1,3 2-79,-1 1-1,-1 0 0,1 0 0,0 0 0,0 0 1,-1 0-1,1 0 0,-1 1 0,0-1 0,1 1 0,-1-1 1,0 1-1,0 0 0,0 0 0,-4 0 0,-2 0-31,1 0-1,0 0 1,-13 2-1,13-1-8,-15 3 228,-9 6-139,1 3 0,-35 17-1,39-11 113,-97 96 78,104-89-151,11-12-99,-6 10 9,0 1-1,1 1 1,-15 39-1,24-50-28,1 0 0,0 0 0,-3 23 0,7-36-39,0-1 1,0 1-1,0-1 0,0 0 1,0 1-1,0-1 1,0 1-1,0-1 0,0 1 1,0-1-1,0 0 1,0 1-1,1-1 0,-1 1 1,0-1-1,0 0 0,0 1 1,0-1-1,1 1 1,-1-1-1,0 0 0,0 1 1,1-1-1,-1 0 1,1 1-1,6 5 14,0 0 1,1-1 0,-1 0-1,1-1 1,0 1-1,12 3 1,2-2 43,117 11 19,-108-17-72,16-6-757,74-18 1,-33 0-6812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16 10936,'-1'-1'3,"1"0"0,-1 0 0,1 0 0,-1 0 0,0 0-1,1 1 1,-1-1 0,0 0 0,0 0 0,0 0 0,0 1 0,1-1 0,-1 0 0,0 1 0,0-1 0,0 1 0,-1-1 0,1 1 0,0 0 0,0-1 0,0 1 0,0 0 0,0 0 0,0 0 0,0 0 0,-1 0 0,0 0 0,-29 4 121,27-3-109,-2-1 4,0 1 0,0 1 0,1-1 0,-1 1 0,1 0 0,-10 4 0,-4 3 2,-2-2-10,11-3-5,0-1 0,0 2 0,1-1 0,-12 9 0,12-8 2,-9 5 1,1 0 0,0 2 1,0 0-1,1 0 1,-27 30-1,39-37 0,-11 10 11,2 1 1,0 0-1,1 1 0,-19 34 1,25-41 16,3-5-21,0 0-1,0 0 1,1 0-1,0 0 1,0 0-1,0 0 0,0 1 1,1-1-1,0 0 1,0 1-1,0 0 1,1-1-1,0 1 1,1 8-1,5 7 25,0-15 67,6-1-70,-1-1 1,1 0 0,20 4-1,-13-7 77,1-4-75,-1-1 0,0-1 1,21-7-1,-20 1 69,-13 6-74,8-5 4,0-2 0,-1 1 1,-1-2-1,0 1 1,18-25-1,58-92 230,-52 73-153,-26 40 73,-9 12-153,0 0-1,1 1 1,0 0-1,0-1 1,0 1-1,0 0 1,0 0-1,0 1 1,1-1-1,0 1 1,-1-1 0,1 1-1,7-2 1,-11 3-32,0 1 0,0 0 0,0 0 0,0 0 0,1 0 0,-1 0 0,0 0 0,0 0 0,0 0 0,0 0 0,0 0 0,0 0 0,1 0 0,-1 0 0,0 0 0,0 0 0,0 0 0,0 0 1,0 0-1,1 0 0,-1 0 0,0 0 0,0 0 0,0 0 0,0 0 0,0 0 0,0 0 0,1 0 0,-1 0 0,0 1 0,0-1 0,0 0 0,0 0 0,0 0 0,0 0 0,0 0 0,0 0 1,0 0-1,1 0 0,-1 1 0,0-1 0,0 0 0,0 0 0,0 0 0,0 0 0,0 0 0,0 0 0,0 1 0,0-1 0,0 0 0,0 0 0,0 0 0,0 0 0,0 0 0,0 1 0,0-1 0,0 0 1,0 0-1,0 0 0,0 0 0,0 0 0,0 0 0,-1 1 0,1-1 0,0 0 0,3 13 43,0-1 0,-1 1 0,-1 0 0,1 13 0,0 14 116,10 128 54,-9-131-89,-3 177 146,1-174-213,0 55 78,-1-81-112,-2 0-1,0-1 1,0 1 0,-1-1-1,-7 19 1,7-25-15,0-1 0,-1 0-1,0 1 1,0-1 0,0-1 0,-9 10 0,13-15-10,0 1 0,0-1 1,-1 0-1,1 0 0,0 1 0,-1-1 0,1 0 1,0 0-1,-1 1 0,1-1 0,-1 0 0,1 0 1,0 0-1,-1 0 0,1 0 0,-1 0 1,1 1-1,0-1 0,-1 0 0,1 0 0,-1 0 1,0-1-1,-6 1 7,-1-2 1,0 1-1,1-1 0,-1 0 1,1-1-1,0 0 1,0 0-1,-11-7 0,-51-34 37,60 38-45,-2-2 27,1 1 0,-18-17 0,10 7-15,-41-36-1,30 23-10,-30-40-1,47 51-26,-34-90-1880,26 51-7460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10136,'11'4'-1,"-3"-2"8,0 0-1,-1 1 0,0 0 0,1 1 1,11 7-1,-18-10-3,-1 0 0,1 0 0,0 0 0,-1 1 0,1-1 0,-1 0 0,1 0 0,-1 1 0,1-1 0,-1 0 0,0 1 0,0-1 0,0 0 0,0 1 0,0-1 0,0 0 0,0 1 0,0-1 0,0 0 0,-1 1 0,1-1 0,0 0 0,-2 2 0,0 11 129,-12 47 53,8-37 12,-5 37 1,11-58-164,0-1 0,0 0 0,0 0 0,1 0 1,-1 1-1,1-1 0,-1 0 0,1 0 0,0 0 0,0 0 0,0 0 0,0 0 1,0 0-1,0 0 0,0-1 0,1 1 0,-1 0 0,1-1 0,-1 1 0,3 1 1,0 1 23,1-1 0,0 0 0,0 1 0,1-2 1,-1 1-1,11 3 0,-1-2 34,0 0 1,18 1-1,-21-7 62,-5-2-112,0-1 1,0 0 0,0 0 0,-1 0 0,0-1 0,0 0 0,0 0 0,-1 0-1,0-1 1,0 0 0,0 0 0,4-10 0,5-15 21,-12 19 83,-3-1-97,0 1 0,-1-1 0,-5-13 0,6 24-34,-1-1 0,0 1 1,1 0-1,-2-1 0,1 1 1,0 0-1,-1 0 1,1 0-1,-1 1 0,0-1 1,0 1-1,0-1 0,0 1 1,0 0-1,-7-3 0,5 3 0,3 0-8,0 1 1,-1 0-1,1-1 0,0 1 1,-1 0-1,1 1 0,-1-1 1,1 0-1,-1 1 0,1-1 1,-1 1-1,1 0 0,-4 0 1,-6 0 7,-1-2-5,8 1-4,0 0 1,0 1-1,0 0 0,0 0 1,-1 0-1,1 1 0,-8 2 1,-98 25 53,87-17-33,-92 71 15,96-64-23,13-10-13,0-2-5,1 0 0,0 0 0,1 1 0,0-1 1,0 1-1,0 1 0,1-1 0,0 1 0,1-1 1,-1 1-1,-2 11 0,-2 24 10,3 16-9,5-49-3,1-1 0,0 1 0,3 15 0,-3-20 0,1-1 0,-1 0 0,1 0 0,0 0 0,0 0 0,0-1 0,0 1 0,4 4 0,6 5-96,1-1 0,0 0 1,1-1-1,20 13 0,-18-13-1116,50 34-7241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545 842 10400,'0'-3'-29,"1"0"50,-1 0-1,0 0 0,0 1 0,0-1 1,-1 0-1,1 0 0,-1 1 1,1-1-1,-1 0 0,0 1 1,0-1-1,0 1 0,-1-1 1,1 1-1,0-1 0,-1 1 1,-3-4-1,1 1 27,2 3-18,1 1-1,-1-1 0,1 1 0,-1-1 1,1 1-1,-1 0 0,0-1 0,0 1 1,1 0-1,-1 0 0,0 1 1,0-1-1,0 0 0,0 1 0,0-1 1,-3 0-1,-81-21 545,81 21-504,1 0-1,-1 0 1,1 0-1,-1 0 1,0 1-1,1 0 0,-1 0 1,-9 1-1,-3 1 23,0-2-37,8 0 10,0 0 0,0 1 0,-16 4 1,-50 15 220,63-17-230,1 1-1,1 1 1,-1 0 0,1 0-1,-16 11 1,16-8-25,5-4-5,0 1-1,0-1 1,1 1 0,-1 0 0,1 0-1,0 0 1,-4 8 0,-42 59 202,48-69-209,0 1 1,1-1 0,-1 0-1,1 0 1,0 0 0,0 1 0,0-1-1,0 1 1,1-1 0,-1 1-1,1-1 1,0 1 0,0-1-1,0 1 1,1-1 0,0 5 0,0-3 3,-1-3-10,0 0 0,0 0 1,1 0-1,-1 0 1,1-1-1,-1 1 1,1 0-1,0 0 1,0 0-1,0 0 1,0-1-1,0 1 1,0-1-1,0 1 0,0-1 1,2 2-1,3 4 17,0 1-9,-5-5-9,1-1 0,0 1 0,0-1-1,0 0 1,0 0 0,1 1-1,-1-2 1,0 1 0,1 0-1,0 0 1,-1-1 0,6 3 0,23 10 67,49 16 1,-52-24 28,13-3-34,71-3 0,-108 0-57,0-1-1,0 1 1,1-1-1,-1 0 1,7-3 0,26-11 47,62-34 0,-97 47-54,1 1 1,0-1-1,-1 0 0,1 0 0,-1 0 0,0-1 0,2-1 1,22-29 41,31-52 0,-45 57 24,-8 12-42,2 0-15,-2-1 0,0 0 0,-1 1 0,-1-1-1,0 0 1,-2 0 0,0-20 0,-16-106 82,2-9 44,12 114-127,1 5 57,10-307 373,-9 327-353,0 33-10,0 47 10,-8 88-2,-4-33 35,4-40-102,6-51 35,22 237 144,-7-179-182,-6-54 24,-2-10-20,25 118 70,-6-7-1965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12104,'6'14'71,"0"0"1,-1 0 0,0 1 0,-1 0 0,3 17-1,-9-20 244,-34 62 85,33-68-378,0 0-1,-1 0 1,0 0-1,0 0 1,-1-1-1,-6 7 1,-2 2 0,-34 34-4,-36 33-1618,47-44-6400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12192,'21'-6'21,"1"2"0,0 0 1,32-1-1,-50 5-2,1 0 0,-1 1 1,1-1-1,-1 1 0,1 0 0,-1 1 0,1-1 1,4 3-1,-4-2 21,3 4 255,10 17-91,19 28 0,-26-29 43,29 114 97,-37-106-104,4 233 782,-6-201-363,-2-61-635,1 1-1,0-1 1,0 0 0,-1 0 0,1 0 0,0 1-1,-1-1 1,1 0 0,-1 0 0,0 0 0,1 0-1,-1 0 1,0 0 0,1 0 0,-1 0 0,0 0-1,0 0 1,0-1 0,0 1 0,0 0 0,0 0-1,0-1 1,0 1 0,0-1 0,-1 1 0,1-1-1,0 1 1,0-1 0,-2 0 0,1 1-8,0-1 0,1-1 0,-1 1 1,0 0-1,1 0 0,-1-1 0,1 1 0,-1-1 0,0 1 1,1-1-1,-1 0 0,1 1 0,-1-1 0,1 0 1,0 0-1,-1 0 0,1 0 0,0 0 0,0 0 1,0-1-1,-1 1 0,1 0 0,1-1 0,-2-1 0,-13-24-1006,-12-35-1,-1 1-9155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11208,'20'-13'0,"26"-13"8,47-18 5,-85 41-5,-1 0-1,0 1 1,1 0-1,-1 0 1,1 1-1,0 0 1,0 0-1,-1 0 1,9 2-1,-6-1 11,-6 0 6,-1 0 0,1 0 0,0 1-1,0-1 1,0 1 0,-1 0 0,1 0-1,0 1 1,-1-1 0,1 1 0,-1-1 0,6 5-1,-5-4-2,3 7 119,1 6-91,-2 2 0,0-1 1,4 19-1,-7-13 99,-5-3-94,0-1 0,0 1 0,-10 29 0,12-47-39,-1 1 0,1-1 0,-1 1 1,0-1-1,1 0 0,-1 1 0,0-1 0,0 0 0,0 1 0,-2 1 1,-1 1 30,-1 3-17,0-1 0,-1-1 0,0 1 0,0-1 0,0 0-1,-1 0 1,1 0 0,-1-1 0,0 0 0,-1-1 0,-11 5 0,12-6-5,-9 4 65,0-2 0,-23 5 0,33-8-52,0 0 0,0-1 0,1 0 0,-1 0-1,0 0 1,0 0 0,1-1 0,-1 0 0,0 0-1,1-1 1,-1 0 0,1 0 0,-6-3 0,7 3-8,0 0 0,1-1 0,-1 1 0,1-1 0,0 0 0,-1 0 0,1 0 0,1-1 0,-1 1 1,0-1-1,1 0 0,0 0 0,-1 1 0,2-1 0,-1-1 0,-2-6 0,4 7-93,0 1-1,0 0 0,0 0 1,0-1-1,1 1 0,-1 0 1,1 0-1,0 0 1,0 0-1,0 0 0,1 0 1,-1 0-1,1 0 0,-1 0 1,1 0-1,0 1 0,0-1 1,0 1-1,1-1 1,-1 1-1,0 0 0,4-2 1,11-11-8576</inkml:trace>
  <inkml:trace contextRef="#ctx0" brushRef="#br0" timeOffset="1">566 250 11296,'27'13'-13,"2"3"194,17 6 47,-43-20 73,0 1 4,2 3-188,0-1-1,-1 1 1,1-1 0,-1 1-1,-1 1 1,4 6-1,-1-1-64,-4-9-25,0 1 0,0 0 0,0 0 0,-1 1 0,0-1 0,1 0 0,-2 0 0,2 9 0,0 12 83,-1 1-1,-1-1 1,-4 35 0,-13 64 78,10-75 10,-2 75 0,8-102-164,0-8 67,1 0-1,2 28 1,1-21-56,-3-1-17,0-15 1,0 0 1,0 0 0,1 1 0,0-1-1,0 0 1,3 9 0,1 2 74,0-1 1,1 1 0,1-1-1,0 0 1,1-1-1,13 19 1,-13-29 83,2-1-124,1-1 0,0 0 0,0 0 0,0-1 0,0 0 0,19-2 0,-6 0-953,46-6 1,-26-2-9112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13448,'0'0'0,"36"8"0,41 16 152,13 1 0,13-12-152,18 2 0,23 4 0,10-2-496,1 4 496,-3-1-9464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8432,'24'0'-169,"-14"-1"-15,-1 1 1,1 0-1,0 1 0,0 0 1,0 0-1,0 1 1,0 1-1,9 3 0,-10-3 202,20 11 402,-24-10-300,1-1 0,-1 1 0,0 0 0,0 1 1,0 0-1,-1-1 0,1 1 0,-1 1 0,0-1 1,-1 1-1,1-1 0,-1 1 0,0 0 0,4 12 0,-3-4-15,-2-10-32,-1 1 1,0 0-1,0 0 1,0 0-1,0 0 0,-1 0 1,0 1-1,-1 5 1,-6 94 644,2-86-323,0-8-217,-1 0 1,0 0-1,0-1 0,-1 1 0,0-2 1,-15 17-1,22-26-144,0 1-1,-1-1 1,1 1-1,0-1 1,-1 1-1,1-1 1,0 0-1,-1 1 1,1-1 0,-1 0-1,1 1 1,-1-1-1,1 0 1,-1 1-1,1-1 1,-1 0-1,1 0 1,-1 0 0,1 1-1,-1-1 1,1 0-1,-1 0 1,1 0-1,-1 0 1,1 0 0,-1 0-1,1 0 1,-1 0-1,0 0 1,1 0-1,-2-1 1,2 0-10,-1 1 0,0-1 1,1 0-1,-1 0 0,1 0 1,-1 0-1,1 0 0,-1 0 0,1 0 1,0 0-1,-1 0 0,1-1 1,0 1-1,0-2 0,-1-4 31,1-1 0,0 1 0,0-1 0,2-8 0,0 6-24,10-27 161,-4 20-121,1 0 0,0 1 0,1 1-1,0 0 1,17-19 0,3 5-35,-15 19 39,12-2-27,2 2 0,0 0 1,0 2-1,45-7 0,-62 13-38,10 0 28,34 2 1,31 1 50,-74 3-34,-12-3-49,5 2 4,0 0 0,0 1 0,0 0 0,-1 1 0,1-1 0,-1 1 0,0 0 0,0 0 0,-1 1 0,0-1 1,6 11-1,7 14 20,15 41 1,-27-50-4,-4-11-18,0-2-6,0 0 0,0 0 0,-1 0 0,0 1 0,-1-1 0,1 0-1,-2 0 1,1 0 0,-1 0 0,-4 11 0,-11 17 9,14-31-12,0 0 1,-1 0-1,1-1 1,-1 0-1,-4 5 1,5-7-1,1 0 0,-1 0 0,0 0 0,0 0 0,1-1 0,-1 1 0,-5 1 0,7-2 0,-1-1 0,1 0 0,0 0 0,0 1 0,-1-1 0,1 0 0,0 0 0,-1 0 0,1 0 0,0-1 0,0 1 0,-1 0 0,1 0 0,0-1 0,-2 0 0,-15-13 0,3-8 1,12 12 0,1 0 1,-1 0-1,2 0 0,-1 0 1,1-13-1,1 16 0,1 0 1,-1 0-1,1 0 0,0 0 1,1 0-1,0 0 0,0 0 1,0 1-1,1-1 0,6-10 1,-5 10-1,0-2 2,1 0 0,1 1 1,0-1-1,0 1 0,1 1 1,8-9-1,-7 7-1,1 1 4,-1 0-1,1 1 1,0 0-1,0 0 1,1 1-1,13-7 1,-12 8-2,-2 0 5,0 0-1,1 0 1,-1 2 0,1-1 0,0 1-1,16-3 1,-21 5-5,1 0 6,0 0-1,0 0 0,0 1 1,-1-1-1,1 1 0,0 1 1,0-1-1,0 1 0,0 0 1,9 3-1,-4-1 27,50 16 47,-59-19-77,-1 1 1,1 0 0,0 0 0,0 0 0,0 0 0,-1 0 0,1 0 0,-1 0 0,1 0 0,-1 1 0,1-1 0,-1 1-1,0-1 1,0 1 0,2 2 0,2 3 9,16 21 12,-15-14 46,-2 4-43,-2 0 0,0 0 1,-1 0-1,-1 0 1,-1 0-1,-4 29 1,3-34-23,1-9 1,0 1 0,0-1-1,0 1 1,-1-1 0,-3 7 0,5-10-37,-2 2 64,1 1 1,0-1 0,-1 1-1,1 0 1,1-1-1,-2 6 1,2-7-128,0-1 0,0 1 0,0 0 0,1-1 0,-1 1 0,0-1 0,1 1 0,-1-1 0,1 1 0,-1-1 0,1 0 0,0 1 0,0-1 0,0 0 0,0 1 0,-1-1 0,2 0 0,-1 0 0,0 0 0,0 0 0,0 0 0,2 2 0,10 6-9636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4 10936,'-11'-2'36,"-1"1"1,1 0 0,-1 1 0,1 1-1,-1-1 1,1 2 0,0 0-1,0 0 1,-1 1 0,-20 8 0,20-6-16,-35 20 163,21-9-67,1 2 1,0 0-1,-39 40 0,39-24-73,19-18 51,4-1-57,1 0 1,0 0-1,0 0 0,2 0 0,0 0 1,1 0-1,0 0 0,1 0 1,1-1-1,6 19 0,-2-24 77,69 38 45,-67-41-138,1 0 0,0-1 0,0-1 0,1 0 0,-1 0-1,1-1 1,0-1 0,12 2 0,-19-3-14,13-1 67,1-4-47,-1-1 1,0 0-1,0-1 0,0-2 1,-1 1-1,0-2 0,23-15 1,-26 14-20,-8 6-2,-1 0 0,1 0 1,-1 0-1,-1-1 0,1 0 0,6-9 1,27-34 52,43-73 1,-59 87-36,-21 31-11,3 0 2,-4 3-14,1-1-1,-1 1 0,0-1 1,0 1-1,0 0 1,1-1-1,-1 1 1,0 0-1,1-1 1,-1 1-1,0 0 0,1 0 1,-1-1-1,0 1 1,1 0-1,-1 0 1,0 0-1,1-1 0,-1 1 1,1 0-1,-1 0 1,0 0-1,1 0 1,-1 0-1,1 0 0,-1 0 1,0 0-1,1 0 1,-1 0-1,1 0 1,-1 0-1,1 0 0,-1 0 1,1 0-1,13 46 63,8 48 0,-8-32-18,-9-40-40,8 25 52,1-11 29,23 44 0,-36-78-53,2 9-1681,0 0-6786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9864,'15'4'0,"-10"-3"0,-1 0 0,0 1 0,1-1 0,-1 1 0,0 0 0,0 0 0,0 0 0,6 5 0,7 6 8,78 57 57,68 42 388,-155-107-380,1-1-1,0 0 0,0 0 1,0-1-1,0 0 0,16 3 0,-11-3-23,-6-1 8,0-1-1,1 1 1,-1-2-1,0 1 1,0-1-1,0 0 1,12-2-1,-6 0-13,-1-1 117,4-7-58,24-21 0,-37 27-92,0 0 1,0 0-1,-1 0 1,0-1-1,0 0 1,0 1-1,0-1 1,-1 0-1,0 0 0,0-1 1,0 1-1,1-6 1,-1 4-6,-1 4-4,0 0 0,0 0 0,0 0 1,-1 0-1,1 0 0,-1-1 0,0 1 0,0 0 0,0-4 1,-1-3-1,-1-23 1,1 23-3,0-2-1,0 0 0,-7-24 0,8 36 2,1-1 0,-1 1 0,0-1 0,0 1 0,0 0 0,0-1 0,-1 1-1,1-1 1,0 1 0,0-1 0,0 1 0,0-1 0,0 1 0,-1 0 0,1-1 0,0 1 0,0-1 0,0 1 0,-1 0 0,1-1 0,0 1 0,-1 0 0,1-1 0,0 1-1,-1 0 1,1 0 0,-1-1 0,1 1 0,0 0 0,-1 0 0,1-1 0,-1 1 0,1 0 0,-1 0 0,0 0 0,-7 10 11,7-8-5,-1 2-1,-2 3 2,0 1 1,0 0-1,1 0 1,0 0-1,0 0 1,-2 16-1,-16 99 66,9 13 187,4-35 126,1-27-203,-12 207 1290,19-106-233,0-111-760,-1-50-322,1-2 102,0-1-1,0 1 1,1 0 0,0 0 0,7 22 0,-8-29-18,-3 5-23,1-15 36,1 5-250,0-1-1,1 1 1,-1-1-1,1 0 0,-1 1 1,1-1-1,0 0 1,-1 0-1,1 0 0,0 1 1,-1-1-1,1 0 1,0 0-1,0 0 0,0 1 1,0-1-1,0 0 1,0 0-1,0 0 0,0 0 1,0 1-1,0-1 1,0 0-1,1-1 0,13-33-2222,-7 10-9075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256 252 6192,'22'-14'390,"-20"13"-236,-2-5-23,0 6-124,0-1-1,0 1 1,0 0-1,0-1 0,0 1 1,0 0-1,0-1 1,0 1-1,0-1 1,0 1-1,0 0 0,-1-1 1,1 1-1,0 0 1,0-1-1,0 1 1,0 0-1,-1-1 1,1 1-1,0 0 0,0-1 1,-1 1-1,1 0 1,0 0-1,-1-1 1,1 1-1,0 0 0,0 0 1,-1 0-1,1-1 1,-1 1-1,1 0 1,0 0-1,-1 0 1,1 0-1,0 0 0,-1 0 1,1 0-1,0 0 1,-1 0-1,1 0 1,-1 0-1,0 0 0,-7-3 31,2 1 21,0 0-1,0 0 0,0 1 0,0 0 0,0 0 1,0 0-1,-10 1 0,11-1 6,0 0-1,1 0 1,-1-1 0,0 0-1,0 0 1,1 0 0,-1 0-1,-6-6 1,-9-2 154,18 9-175,0 0-1,0 0 1,0 1-1,0-1 1,0 1-1,0-1 1,0 1-1,0 0 0,-1 0 1,1 0-1,-3 0 1,4 0 31,1 1 1,-1-1 0,0 1-1,0-1 1,0 0 0,1 1-1,-1-1 1,0 1-1,1 0 1,-1-1 0,0 1-1,1 0 1,-1-1-1,1 1 1,-1 0 0,1-1-1,-1 1 1,1 0 0,0 0-1,-1 0 1,1 0-1,0-1 1,0 1 0,0 0-1,-1 0 1,1 0 0,0 0-1,0 0 1,0-1-1,0 1 1,1 1 0,-2-3-59,1 0 0,0-1 0,-1 1 0,0 0 0,1-1 0,-1 1 0,0 0 0,1 0 0,-1-1 0,0 1 0,0 0 0,-2-2 0,2 2 14,-62-110 711,62 109-740,-1-1 55,0-1 0,0 0 0,0 1 0,0-1 0,1 0 0,-1 0 0,1-1 0,0 1 0,0 0 0,0-5 0,1 8-48,0 1 0,0-1 0,0 1 0,0-1 0,0 1 0,0-1 0,1 1 0,-1-1 0,0 1 1,0-1-1,0 0 0,1 1 0,-1 0 0,0-1 0,0 1 0,1-1 0,-1 1 0,0-1 0,1 1 0,-1-1 0,1 1 0,-1 0 0,1-1 0,-1 1 0,1 0 1,-1 0-1,0-1 0,2 1 0,16-1 156,10 9-74,-17 0 5,8 14-32,21 32 1,-29-33 5,28 107 29,-20-13 12,-3-9-51,12 52 37,-26-145-74,2 7 38,13 36-1,-17-53 70,2-4-116,-1 0 0,0-1 0,0 1-1,1-1 1,-1 1 0,0-1 0,0 1-1,-1-1 1,1 1 0,1-3 0,0 0 2,25-54 80,55-147 206,-73 183-284,20-38 100,-17 38-53,21-29 0,-32 50-56,1-1 0,0 1 0,-1 0 0,1-1-1,0 1 1,0 0 0,0 0 0,-1 0 0,1 0 0,0 1-1,0-1 1,0 0 0,1 1 0,-1 0 0,0-1 0,0 1-1,0 0 1,0 0 0,0 0 0,0 0 0,0 1 0,0-1-1,3 1 1,-2-1 4,1 2-1,1-1-1,-1 0 1,1 1 0,-1 0-1,1 0 1,-1 1 0,0-1-1,0 1 1,0 0 0,-1 0-1,1 0 1,0 0 0,-1 1-1,6 7 1,-6-7-2,7 11 27,-4-3-28,-1 0 0,0 1-1,-1-1 1,-1 1 0,0 0 0,-1 0 0,2 25 0,-1 20-1,-2 5-3,0-13 2,2-15-3,-3-34-3,0 1 1,0-1 0,0 0 0,1 1 0,-1-1-1,0 0 1,1 1 0,-1-1 0,1 0 0,-1 1 0,1-1-1,0 0 1,-1 0 0,1 0 0,0 0 0,0 0-1,0 0 1,0 0 0,0 0 0,0 0 0,2 1 0,0-1-1,0 0 1,0-1-1,0 0 1,0 0 0,0 0-1,0 0 1,0 0 0,-1-1-1,1 1 1,6-2 0,49-13-1851,7-3-7402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29 6192,'2'0'72,"7"0"28,0 0 166,0-1-1,0-1 1,10-2 0,-11 2 47,0 1 1,1-1 0,-1 1-1,0 1 1,1-1-1,-1 1 1,14 2 0,-21-1-293,-1-1 1,1 0-1,0 1 1,0-1 0,-1 1-1,1-1 1,0 0-1,-1 1 1,1-1 0,-1 1-1,1 0 1,0-1-1,-1 1 1,1 0-1,-1-1 1,0 1 0,1 0-1,-1-1 1,0 1-1,1 0 1,-1 0-1,0-1 1,0 1 0,1 0-1,-1 0 1,0 0-1,0-1 1,0 1 0,0 0-1,0 0 1,0 0-1,0-1 1,-1 1-1,1 0 1,0 0 0,0 0-1,-1-1 1,1 1-1,0 0 1,-1-1-1,1 1 1,-1 1 0,-6 4 56,0-1 1,-1 1-1,1-1 0,-1 0 1,0-1-1,-15 7 1,17-9-35,0 0-1,0 1 1,-1-2 0,1 1 0,-1-1-1,0 0 1,1 0 0,-1-1 0,-11-1-1,16 1-21,1 0 0,0 0 0,0 0-1,0-1 1,0 1 0,-1-1-1,1 1 1,0-1 0,0 1 0,0-1-1,0 1 1,0-1 0,0 0 0,0 0-1,0 0 1,0 1 0,1-1 0,-1 0-1,0 0 1,0 0 0,1 0 0,-1 0-1,1-1 1,-1 1 0,1 0-1,-1 0 1,1 0 0,0 0 0,-1-2-1,1-1 42,0 0-1,0 0 0,0 0 1,0-1-1,1 1 0,0 0 1,1-5-1,-2 3 113,0 6-177,0-1 1,0 0-1,0 1 1,0-1-1,0 1 1,0-1-1,1 0 1,-1 1-1,0-1 1,0 1-1,0-1 0,0 0 1,1 1-1,-1-1 1,0 1-1,1-1 1,-1 1-1,0-1 1,1 1-1,-1-1 1,1 1-1,3-3 162,0 0 1,0 0-1,1 1 1,-1 0-1,1 0 0,6-2 1,-9 3 46,-1 13 14,-1-11-210,0 1 0,1-1-1,-1 1 1,0-1 0,0 0 0,-1 1 0,1-1-1,0 1 1,0-1 0,-1 0 0,1 1 0,-1-1-1,1 0 1,-1 1 0,1-1 0,-1 0 0,0 0-1,-1 2 1,-22 28-1775,-4 3-7162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11032,'0'0'0,"13"-2"-672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80 140 5384,'-6'-4'417,"-18"-14"110,16 13 418,1 1 124,3 3 62,-5 1-51,4 0-280,-8 0-112,10 0 259,9 0-583,95 0 245,51-5-300,-118 3-115,240-38 360,-186 19-332,-66 16-165,9-2 216,64-7 1,-92 14-133,3-3 3,-6 3-136,0 0 0,0 0 0,0 0 0,0 0 0,0 0 0,0 0 0,0 0 0,0 0 0,0 0 0,0 0 0,-1 0 0,1 0 0,0-1 0,0 1 0,0 0 0,0 0 0,0 0 0,0 0 0,0 0 0,0 0 0,0 0 0,0 0 0,0 0 0,0-1 0,0 1 0,0 0 0,0 0 0,0 0-1,0 0 1,0 0 0,0 0 0,0 0 0,0 0 0,0-1 0,0 1 0,0 0 0,0 0 0,0 0 0,0 0 0,0 0 0,0 0 0,0 0 0,0 0 0,0 0 0,0-1 0,1 1 0,-1 0 0,0 0 0,0 0 0,0 0 0,0 0 0,0 0 0,0 0 0,0 0 0,0 0 0,0 0 0,0 0 0,1 0 0,-1 0 0,0 0 0,0 0 0,0 0 0,0 0 0,0 0 0,0 0 0,0 0 0,0 0-1,1 0 1,-13-3 83,0 2-1,1-1 0,-1 1 0,-21 1 0,22 1-90,6-1 18,1 0-1,-1 1 1,1 0 0,0 0 0,0 0-1,-1 0 1,1 1 0,0 0-1,0 0 1,0 0 0,-4 3-1,3-2-2,-5 6 53,1 7-36,1 1 0,-11 29 0,15-25 14,-10 112 16,5 52-1,8-172-54,2-1 0,-1 0 0,5 23 0,-1-10-2,4 35 1,-8-59-6,0-1 0,0 1 0,0-1 0,0 1 0,0-1 1,0 1-1,0-1 0,1 1 0,-1-1 0,0 1 0,0-1 0,0 1 0,1-1 1,-1 1-1,0-1 0,1 1 0,-1-1 0,0 1 0,1-1 0,-1 0 1,1 1-1,0 0 0,28 8 5,-29-9-5,68 18 6,96 11 0,265 19-2,-281-30 2,-55 1-2,-56-7-2,-36-12-2,-1 0 0,1 0 0,-1 0 0,1 0 0,-1 0 0,1 1 0,-1-1 0,1 0 0,-1 0 0,1 1 0,-1-1 0,1 0 0,-1 1 0,1-1 0,-1 0 1,0 1-1,1-1 0,-1 1 0,1-1 0,-1 1 0,0-1 0,0 1 0,1-1 0,-1 1 0,0-1 0,0 1 0,0-1 0,1 1 0,-1-1 0,0 1 0,0 0 0,-1 1 0,-1-1 0,1 0 0,-1 0 0,1 0 0,-1 0 0,0 0 1,1 0-1,-1 0 0,0 0 0,1-1 0,-1 1 0,-4 0 0,-49 11 0,-109 10 2,-172 11 3,150-11-4,93-7-1,36-3 0,41-8 0,-40 9 0,54-13 0,-4 1-4,-1 1 0,1-1-1,-1-1 1,1 0 0,-13 0-1,-2-4-5,1-1-1,-25-10 1,60 1-11,4 3 12,1 0 0,1 1 1,0 2-1,38-11 1,-21 6-4,-16 5 10,39-11-21,167-35-32,-205 48 50,42-14-89,1-2 22,83-30-430,-143 48 432,1 1 0,-1-1 0,0 0 0,0-1 0,0 1 0,0-1 0,-1 0 0,0-1 1,7-9-1,-6 9-6,-4 3 3,0 0-1,1 1 1,-1-1-1,0 0 1,0 0-1,0 0 1,-1 0-1,1-1 0,-1 1 1,2-5-1,1-4-43,0-1-100,0-1 1,0 0 0,-1 0 0,-1 0 0,0 0 0,-1 0 0,-1-1 0,-1-15 0,4-48-974,-3 56 1071,0 17 97,0-1 1,1 1-1,-1 0 1,1 0-1,0 0 0,1 0 1,-1 0-1,1 0 1,0 0-1,0 0 0,0 1 1,1-1-1,5-6 1,-7 8 26,1 1 0,-1 0 0,1 0 1,-1 0-1,1 0 0,0 0 1,0 1-1,0-1 0,0 1 0,0-1 1,0 1-1,0-1 0,1 1 0,-1 0 1,0 0-1,1 0 0,-1 1 0,1-1 1,-1 0-1,1 1 0,-1 0 1,1-1-1,-1 1 0,1 0 0,-1 0 1,1 1-1,-1-1 0,1 1 0,-1-1 1,1 1-1,-1 0 0,1-1 0,-1 1 1,0 1-1,1-1 0,-1 0 1,0 0-1,0 1 0,3 2 0,-4-3 6,0 0-1,0 1 1,-1-1-1,1 0 1,0 0-1,-1 1 1,1-1-1,-1 0 1,1 1 0,-1-1-1,0 0 1,0 1-1,1-1 1,-1 0-1,0 4 1,0 3 14,6 43 124,3 121 283,-9-165-360,-1 1 0,0-1-1,0 0 1,-3 11 0,-2 13 156,6-29-2,0 0-103,0 5-2,0-5-19,4-7-22,21-26 17,-8 6-892,16-35 1,-5 6-7586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370 113 2248,'7'0'89,"37"0"97,-42 0 848,0 0-334,5 0 11,-3 0-95,4 0-55,-4 1-122,4 4-49,-6-5-334,1 1 0,-1-1 0,0 0-1,0 0 1,0 0 0,0 0-1,0 0 1,0 0 0,0-1 0,0 1-1,0-1 1,0 1 0,0-1 0,0 0-1,0 0 1,3-1 0,7-3 143,10-2-15,161-43 525,-159 44-681,53-6 170,175-10 346,-172 20-343,12-2 839,-190 2-460,30 0-407,-122 11 1,65 6-85,120-14-81,-3 2 7,5-2-10,0-1 1,0 1 0,0-1 0,0 1 0,0-1 0,0 0 0,0 0 0,-4-1-1,-20 0 77,26 1-81,0 0 0,0 0 0,-1 0 0,1 1 0,0-1-1,0 0 1,0 1 0,0-1 0,0 1 0,0-1 0,0 1-1,0 0 1,0-1 0,0 1 0,0 0 0,-1 1 0,0 0 0,-12 14 1,5 4-2,3 5 0,4-7-3,1 1 0,1 30 0,1-36-3,6 211-55,-6-119 1,5-27 12,6 101-159,-12-165 196,0 15-69,-1-1 1,-9 56 0,3-50 28,6-31 38,-2 3-4,4-6 17,-1 1 0,0-1-1,0 0 1,0 1 0,0-1 0,0 0 0,0 1-1,-1-1 1,1 1 0,0-1 0,0 0 0,0 1-1,0-1 1,0 0 0,0 1 0,-1-1-1,1 0 1,0 1 0,0-1 0,-1 0 0,1 1-1,0-1 1,0 0 0,-1 0 0,1 1 0,0-1-1,-1 0 1,0 0 0,0 0 1,-1 0 0,0 0 0,0-1 0,1 1 0,-1-1 0,0 1 0,1-1 0,-1 0 0,0 1 0,1-1 0,-1 0 0,1 0 0,0 0 0,-1 0 0,1-1 0,0 1 0,-1 0 0,0-2 0,-14-10 15,7 6-12,-26-16 45,23 15-44,-12-6 67,-1 0 1,-48-19 0,60 29-59,-52-12 93,-171-24 349,227 38-412,-5 0 41,-1 1-1,-26 0 0,36 0-14,-4 0-10,36-9 17,-15 7-72,36-7 29,93-7 0,-22 10-7,15-1-16,59-17-2,-152 19-1,172-21 9,-173 22-3,-11 2-7,28-4 6,67 1 0,-10 10 35,-112-4-40,1 0-1,1 0 0,-1 0 0,0-1 0,1 1 0,-1-1 0,0 1 0,0-1 0,5-2 0,32 2 403,-6-5-2026,1 0-6490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35 7000,'-26'-25'214,"24"23"885,2 2-1086,-1-1-1,1 1 1,0-1-1,0 1 0,-1-1 1,1 1-1,-1 0 1,1-1-1,-1 1 1,1-1-1,0 1 1,-1 0-1,1-1 1,-1 1-1,1 0 1,-1 0-1,0-1 1,1 1-1,-1 0 1,1 0-1,-1 0 1,1 0-1,-1 0 1,0 0-1,1 0 0,-1 0 1,1 0-1,-1 0 1,1 0-1,-1 0 1,0 0-1,1 0 1,-1 0-1,1 1 1,-1-1-1,1 0 1,-1 0-1,1 1 1,-1-1-1,1 0 1,-2 2-1,2-2-38,-6 18 386,6-17-349,0-1 1,0 0-1,-1 1 0,1-1 0,0 1 1,0-1-1,0 0 0,0 1 0,0-1 1,0 1-1,0-1 0,-1 0 1,1 1-1,0-1 0,0 1 0,0-1 1,1 1-1,-1-1 0,0 0 0,0 1 1,0-1-1,0 1 0,0-1 1,0 0-1,1 1 0,-1-1 0,0 1 1,0-1-1,1 0 0,-1 1 0,0-1 1,0 0-1,1 0 0,-1 1 1,0-1-1,1 0 0,-1 0 0,0 1 1,1-1-1,-1 0 0,1 0 0,-1 1 1,1 2 154,-2 252 1013,-7-155-971,-3 142 304,5-125-313,11 68-6,0-149-65,25 118 52,-23-130-73,42 75 37,-46-92-125,1 0 0,1-1 0,-1 0 0,1 0 0,0 0 0,0-1 1,1 1-1,7 5 0,-3-3-2,-7-6-4,1 1 0,-1-1 0,1 1 0,0-1 0,0 0 0,-1-1 0,1 1 0,0-1 0,1 0 0,-1 0 0,7 1 0,-5-1 3,-2 0 9,0 0 0,0 0 0,0-1 0,0 0 1,0 0-1,8 0 0,0-1 14,-9 1 230,1-16 57,-3 14-310,0 0 0,0 1 0,-1-1 0,1 0 0,-1 0-1,1 0 1,-1 0 0,0 1 0,0-1 0,1 0 0,-1 0-1,-1 0 1,1 0 0,-1-3 0,-1-11 73,-1 0 1,-1 0-1,0 0 0,-13-30 1,-35-92 175,45 118-160,-5-16 11,-2 0-1,-2 2 1,-28-49 0,-22-27 112,58 99-183,0 0 0,0 1 0,-1 0 0,0 0 0,-1 1 1,-15-11-1,11 9-25,-92-78 283,104 87-290,2-4 1,0 5-13,0 1-1,0-1 0,0 1 0,0-1 1,0 1-1,0-1 0,0 1 0,1-1 1,-1 1-1,0-1 0,0 1 0,0-1 1,0 1-1,1-1 0,-1 1 1,0-1-1,0 1 0,1 0 0,-1-1 1,0 1-1,1-1 0,-1 1 0,0 0 1,1-1-1,-1 1 0,1 0 0,-1-1 1,0 1-1,1 0 0,-1 0 0,2-1 1,28-14 5,32-5-3,22 1 2,14 5-3,5 2-2,-7 3 1,-15 1 4,-15 2-2,14 6 3,-17 2-44,-39-3-949,48-9-1,-12-3-8758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99 6280,'-3'0'248,"-7"-3"41,9 3-239,-1-1-1,1 0 1,-1 0-1,1 1 0,-1-1 1,1 0-1,0 0 1,-1 0-1,1-1 1,0 1-1,0 0 1,0 0-1,0-1 1,0 1-1,0 0 1,0-1-1,1 1 0,-1-1 1,0 1-1,1-1 1,-1-1-1,-6-36 588,6 33-510,1 4 140,0 1-238,1-1-1,-1 1 1,1 0 0,0-1 0,0 1 0,0 0 0,0 0 0,0 0-1,0 0 1,0 0 0,2-2 0,-3 3 3,1 0-10,0-1-1,-1 0 0,1 1 1,0 0-1,0-1 0,-1 1 1,1-1-1,0 1 0,0 0 1,0-1-1,0 1 1,0 0-1,-1 0 0,1 0 1,0 0-1,0 0 0,0 0 1,0 0-1,0 0 0,0 0 1,0 0-1,0 1 0,-1-1 1,3 1-1,0-1 39,4 1-10,-5-1-31,0 0-1,0 0 1,0 0-1,0 1 1,0-1-1,-1 1 1,1-1-1,0 1 1,0 0-1,0 0 1,0 0-1,-1 0 1,1 0-1,0 0 1,-1 0 0,3 3-1,19 18 168,-1 1 0,-2 1 0,36 53 0,-47-65-189,2 3 66,1 0 0,1 0 0,17 15 0,-16-17-41,-12-10-11,0-1 0,0 0 0,0 0 0,0 0 1,1 0-1,-1 0 0,1-1 0,-1 1 0,1-1 1,0 1-1,-1-1 0,6 1 0,3 2 10,26 9 6,-22-11 20,2-2-17,0-1 1,-1-1 0,1 0-1,0-1 1,16-6 0,-27 7-2,1 0 1,-1-1 0,1 1-1,-1-1 1,0-1 0,0 1-1,0-1 1,-1 0-1,1-1 1,-1 1 0,0-1-1,0 0 1,-1 0 0,1-1-1,-1 1 1,5-11 0,-2 2 87,-1-1 1,0 1-1,-2-1 1,1-1-1,-2 1 0,0-1 1,-1 1-1,0-30 1,-2 43 10,2-1 28,-2 3-152,0 1 0,0-1 0,0 0-1,0 0 1,0 0 0,0 0 0,0 0 0,0 0 0,1 1 0,-1-1 0,0 0 0,0 0 0,0 0 0,0 0 0,0 0 0,1 0-1,-1 0 1,0 0 0,0 0 0,0 0 0,0 0 0,1 0 0,-1 0 0,0 0 0,0 0 0,0 0 0,0 0 0,0 0 0,1 0-1,-1 0 1,0 0 0,0 0 0,0 0 0,0 0 0,1 0 0,-1 0 0,0 0 0,0 0 0,0 0 0,0 0 0,0-1 0,1 1-1,-1 0 1,0 0 0,0 0 0,0 0 0,0 0 0,0 0 0,0-1 0,0 1 0,0 0 0,0 0 0,0 0 0,1 0 0,-1-1-1,0 1 1,0 0 0,0 0 0,0 0 0,0 0 0,0-1 0,0 1 0,0 0 0,0 0 0,0 0 0,0 0 0,-1-1 0,5 8 14,-2-4-4,-1 0 0,1 0 0,-1 1 0,0-1-1,1 1 1,-2-1 0,2 5 0,15 86 107,-15-80-101,0 0 0,-1 0 1,-1 0-1,-1 0 0,-2 22 0,-3 20 26,-2 82 5,7 8-9,2-107-39,-2-21 2,2 0 1,2 18 0,0-12-3,6 48 1,-1-14 1,-2-12-3,-6-34-2,0-9 0,0 1 0,1-1 0,-1 1 0,1-1 0,-1 1 0,1-1 0,0 1 0,0-1 0,1 0 0,1 4 0,2 4 1,-2-8 6,6 1 2,-8-4-8,0 0 0,0 0 1,0 0-1,0 0 0,-1 0 0,1 0 1,0 0-1,0 0 0,0 0 0,0-1 1,0 1-1,0 0 0,0-1 1,0 1-1,0 0 0,0-1 0,0 1 1,-1-1-1,1 0 0,0 1 0,0-1 1,0-1-1,13-12 2,-14 13-2,4-5-47,0-1 0,0 1 0,0-1-1,-1 0 1,0 0 0,-1-1 0,1 1-1,-1 0 1,1-13 0,1-1-1182,11-41-7412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90 131 7984,'-1'-2'201,"-6"-7"11,6 7 24,-3-34 2519,4 34-2646,0-7 3,0 7 421,-1 0-394,-6-6 2,6 7 137,0 1-268,1 0 0,-1 0 0,1 0 0,-1 0 1,1 0-1,-1 0 0,0 0 0,1 1 0,0-1 0,-1 0 1,1 0-1,-1 1 0,1-1 0,-1 0 0,1 1 1,-1-1-1,1 0 0,0 1 0,-1-1 0,1 1 0,-1 0 1,-8 39 114,-19 73-1,25-102-101,0-1 0,1 1 1,0 0-1,0 12 0,1-1-6,-2-1-7,2-14-4,0-1 1,0 1-1,1 0 0,0 0 0,0 0 0,2 8 1,0 7 6,2 0 1,0-1 0,1 1 0,11 26 0,-12-38-12,-3-7-1,0 0-1,0-1 1,1 1 0,-1-1 0,1 1-1,0-1 1,-1 0 0,1 0-1,0 1 1,0-1 0,4 2 0,21 17 5,-21-17-5,-1 0-1,1-1 1,0 0-1,11 3 1,-9-4 0,1 0 1,0 0-1,13 0 0,32-2 2,-26-3 2,48-12-1,-69 13-1,0 0 1,0-1-1,-1 1 0,1-1 0,-1 0 1,1-1-1,-1 0 0,0 0 0,9-8 0,-9 7 3,-3 2-1,-1 1 1,1-1-1,-1 0 1,0 0-1,0 0 1,0 0-1,0 0 0,0 0 1,-1 0-1,1-1 1,-1 1-1,0-1 1,0 1-1,0-1 1,-1 1-1,1-8 1,0 6 5,0-5 18,-1 0 1,1 0-1,-2-1 1,1 1-1,-4-14 1,3 12-7,-4-18 111,-12-45 1,11 49-103,-12-43 224,11 48-219,1 1-13,5 14 5,-1-1 0,0 1 0,-1 0 0,1 0 0,-7-10 0,3 5 46,0 1 1,-1-1-1,0 1 1,-1 0-1,-16-16 1,18 23-48,0-1 0,0 1 0,-1 0 0,1 1-1,-1-1 1,1 1 0,-1 1 0,0-1 0,1 1 0,-1 0 0,0 0 0,0 1 0,0 0 0,-11 2 0,-9 4 67,-46 16 0,72-21-151,1-1-1,0 1 1,-1-1 0,1 1-1,0 0 1,-1-1-1,1 1 1,0 0 0,0-1-1,0 1 1,-1 0-1,1-1 1,0 1 0,0 0-1,0-1 1,0 1-1,0 0 1,0-1 0,1 1-1,-1 0 1,0 0-1,0 0-586,0 14-8743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9592,'0'0'141,"2"2"-10,4 9 14,-5-10-126,0 0 0,0 1-1,-1-1 1,1 1 0,0-1 0,-1 1-1,1 0 1,-1-1 0,0 1 0,0 0 0,1-1-1,-1 4 1,0 5 14,5 47 97,23 132 127,-20-121-137,-7-55-95,2 13 41,6 32 0,-6-47-41,0 0 0,0-1 0,1 1 1,0-1-1,1 0 0,0 0 0,8 10 1,-9-16-11,-1 1 0,1-1 0,0-1 0,0 1 0,0 0 0,1-1 0,-1 0 0,1 0 0,0 0 0,0-1 1,0 0-1,0 0 0,0 0 0,0 0 0,11 1 0,-5-1-3,34-1 63,-37-1-49,-1 0-13,0 0-1,0-1 0,0 0 0,1 0 1,-1 0-1,-1-1 0,1 0 0,0 0 0,0-1 1,9-5-1,9-7 83,0-1 0,41-36 0,-55 42-79,-8 7 8,1-1 1,0 0-1,-1 0 0,0 0 0,6-8 1,1-5 77,-1 0 0,0-1 0,-1 0 0,8-26 0,2-26 180,12-50 434,-29 118-575,1 2-123,-1 1-1,1-1 1,-1 1 0,1 0 0,-1-1 0,1 1-1,-1 0 1,1 0 0,-1 0 0,0 0-1,0 0 1,1 0 0,-1 1 0,0-1 0,0 0-1,0 0 1,0 1 0,0-1 0,-1 1-1,1-1 1,0 1 0,-1-1 0,1 1 0,0 1-1,11 42-28,-11-39 38,11 37 75,-6-19-68,2 0 0,19 42 0,21 33 26,-45-94-54,-1 0-1,1 0 1,0-1 0,0 1 0,0-1 0,1 1-1,7 6 1,2 2 1,-2 0-3,24 24 7,1-6 1,-26-23-11,1-1 1,17 10-1,-13-11 0,0 0 1,1-1 0,0 0-1,28 3 1,-23-7 5,-9-2-6,-1 0-1,0 0 0,0 0 0,-1-1 0,1 0 0,0-1 0,-1-1 0,0 1 0,12-7 0,69-39-1741,-42 23-6959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94 8792,'0'2'6,"0"-1"-6,0 1 1,0-1-1,0 1 0,0-1 0,0 0 0,0 1 0,0-1 0,0 1 0,-1-1 0,1 1 0,-1-1 1,1 0-1,-1 1 0,1-1 0,-3 3 0,-1 3 0,-2 4 0,-12 25 9,-20 77 10,24-47 16,11-44-30,-2 0-2,3-13 5,1 0 0,-1 0 1,1 15-1,0 48 29,1-68-32,0 0 1,1 0-1,-1 0 0,1 0 0,0 0 1,0 0-1,1-1 0,-1 1 0,1 0 1,3 5-1,-1-1 1,-2-6-2,0 1 0,0-1-1,0 1 1,1-1 0,-1 0-1,1 0 1,-1 0 0,1 0 0,0 0-1,-1-1 1,1 1 0,0-1 0,0 0-1,0 0 1,6 2 0,-5-2 1,-2 0 0,0 0 0,0-1 0,0 1 0,0 0 0,0-1 0,0 0-1,0 1 1,0-1 0,1 0 0,-1 0 0,0 0 0,4-1 0,3 1 5,0 0 15,1-1 1,-1 1-1,0-2 1,0 1 0,1-1-1,-1 0 1,16-7-1,-5-1 255,34-21-1,-11 6 442,-40 23-658,1 1 1,1-1 0,-1 1-1,0 0 1,0 0 0,0 1 0,1-1-1,-1 1 1,0 0 0,0 0-1,1 1 1,-1-1 0,0 1-1,0 0 1,1 0 0,4 2-1,8 3 102,-1 1 0,22 12 0,-27-13-125,2 3-14,-9-7-10,-1 0 0,1 1 0,-1-2 1,1 1-1,0 0 0,0-1 0,0 1 0,7 0 0,82 16 133,-88-17-136,0-1 1,0 1-1,0-1 1,0 0-1,0 0 1,0 0-1,0-1 1,6-1-1,6-1 6,0 2-8,-9 0-2,0 0-1,0 0 1,-1-1 0,11-3 0,71-25 36,-84 28-40,0 0 0,0-1-1,-1 1 1,1-1 0,-1 0 0,1-1 0,-1 1 0,0-1-1,0 0 1,-1 0 0,1 0 0,-1 0 0,5-8 0,-5 7-1,0 0 1,0-1 0,-1 1-1,0 0 1,0 0 0,0-1 0,-1 1-1,1-1 1,-1 0 0,-1 1 0,1-1 0,-1 0-1,0 0 1,-1-6 0,1 4 0,-4-11 22,-8-11-8,-32-53 0,22 49 9,-2 2 0,-35-38 0,46 56-18,-8-7 50,10 11-31,1-1-7,-1 2 0,-1-1 1,0 2-1,0-1 0,-1 2 1,-25-12-1,-43-8 121,68 27-23,4 3-94,0 1 1,0 0 0,1 1 0,0-1 0,-9 7 0,7 1 60,2 1-59,0 1 1,2 0 0,-8 22-1,12-20 26,3-8-216,0-1 0,1 0 0,-1 0 0,2 0 0,-1 0 0,1 0 1,0-1-1,0 1 0,8 9 0,16 22-8251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55 125 8968,'9'-3'8,"-3"1"19,0-1-1,0 1 0,-1-1 0,1 0 0,-1 0 1,7-6-1,-11 7-3,0-1 0,0 1 1,0-1-1,0 0 1,0 1-1,-1-1 0,1 0 1,-1 1-1,1-1 0,-1 0 1,0 0-1,0 1 1,0-1-1,-1 0 0,0-4 1,1 5 20,-1-45 1034,-2 49-792,-2 1-225,1 0-1,0 0 0,0 0 0,1 1 0,-1 0 0,0-1 1,1 2-1,-5 7 0,-17 35 26,19-36-54,-4 13 182,4-8-114,1-2-53,0 1-1,1-1 0,0 1 1,2-1-1,-1 1 1,1 21-1,6 43 146,-3-75-179,0 0-1,0 0 1,0-1 0,1 1-1,-1 0 1,1-1 0,0 1-1,0-1 1,0 1 0,0-1-1,1 0 1,-1 0 0,1 0-1,5 4 1,-4-3 0,-2-2-4,0 0 0,1 0 1,0 0-1,-1 0 1,1-1-1,0 1 1,0-1-1,0 0 0,0 0 1,0 0-1,0 0 1,0 0-1,0 0 1,0-1-1,1 0 0,-1 1 1,0-1-1,0 0 1,6-1-1,-1-1 2,0 0-1,0 0 1,0 0 0,13-7-1,-20 8-9,5-1 7,0-1-1,-1-1 1,0 1-1,1-1 1,-1 0 0,-1 0-1,1 0 1,-1-1-1,8-9 1,-8 9-2,0 0 2,-1-1 0,1 0 0,-1 0 1,0 0-1,-1 0 0,0 0 0,0-1 0,0 1 1,0-1-1,-1 1 0,0-10 0,1 7 4,4-37 118,-4 31-80,0 1 1,8-24 0,-6 23 73,0 0 0,0-1 1,1-27-1,-2 50-25,2 0-84,-3-3-1,0 0-1,0 0 0,0 1 1,0-1-1,-1 0 1,2 6-1,31 95 91,-28-89-88,0-1 0,1 0-1,0 0 1,1 0 0,1-1 0,17 20 0,-20-25-11,38 43 48,-34-42-46,36 32 1,13 8-1,-33-31-21,-25-18-51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371 121 8344,'-3'-2'1,"0"0"1,1 0 0,-1 0-1,0 1 1,0 0 0,0-1-1,0 1 1,-5-1-1,-22 0 1,17 4 0,-1 1 1,0 0 0,1 1-1,-16 6 1,19-5 14,-1 0-1,1 0 1,0 0 0,1 2-1,0-1 1,0 1 0,0 0-1,-11 14 1,12-13-3,-6 5 24,1 1 0,1 1 0,1 0 0,-14 22 0,16-22-17,4-7 1,0 1 0,0-1 0,1 1 0,1 0 0,-1 0 0,2 0 0,-1 1 0,1-1 0,-1 14 0,1-11-5,2 6 71,4-5-63,0 0 0,0 0-1,1 0 1,9 14 0,-4-15 43,-3-7-52,1 0 0,0 0 1,0-1-1,0 0 0,13 4 0,-8-8 38,64-17 19,-58 10-26,84-57 18,-81 46-18,87-95 25,-90 89 8,-5 7-35,1-1-4,-2-1 0,0 0 0,0-1-1,12-30 1,-16 33 39,-1 2 76,-1 0 0,9-29 0,-15 38 32,-1-3-4,0 101 231,2-64-379,0 0 1,2-1 0,0 1 0,13 36 0,-12-49-32,-4-9-2,1-1 0,1 0 0,-1 1 0,1-1-1,0 0 1,4 5 0,15 19 16,-20-26-19,1 0 1,0-1 0,0 1 0,0-1-1,0 0 1,7 4 0,-8-5 0,1 0-1,-1 0 1,1 0 0,-1 0-1,1-1 1,0 1 0,5-1-1,-5 0 0,0 0 1,0 0-1,0 0 0,0-1 0,0 1 0,0-1 0,4-2 1,-3 2-1,0-1 0,0-1 0,-1 1 0,1 0 0,-1-1 0,5-4 0,27-33 0,-5-6 0,-8 3 0,-3-2 0,3-7 0,15-32 1,-31 73 2,-5 8-2,1 1 1,-1 0-1,0-1 1,0 1-1,0 0 1,0-1-1,-1 1 1,2-5-1,13 1 15,-15 6-16,0 0 0,0 0 1,0 0-1,1 0 0,-1 0 0,0 0 0,0 0 1,0 0-1,0 0 0,1 0 0,-1 0 0,0-1 0,0 1 1,0 1-1,1-1 0,-1 0 0,0 0 0,0 0 1,0 0-1,0 0 0,1 0 0,-1 0 0,0 0 1,0 0-1,0 0 0,0 0 0,1 0 0,-1 0 1,0 1-1,0-1 0,0 0 0,0 0 0,0 0 0,0 0 1,1 0-1,-1 1 0,0-1 0,0 0 0,0 0 1,0 0-1,0 1 0,6 7 3,0 0-1,0 1 1,-1 0 0,0 1 0,3 9-1,-6-16-1,6 17 5,-1-1 1,-1 1-1,-1 0 0,-1 1 0,2 23 0,-4-27-4,11 90 18,-1-37-16,-11-64-2,0 0 0,0 0 0,1 0 0,0 0 1,0 0-1,0 0 0,6 9 0,0 0 1,2 4 3,1 0 0,13 18-1,-23-36-4,0 0 0,0 0-1,0 0 1,0 0-1,0 0 1,0 0 0,0-1-1,0 1 1,1 0 0,-1-1-1,0 1 1,1 0-1,-1-1 1,0 0 0,1 1-1,-1-1 1,0 0 0,1 1-1,-1-1 1,1 0-1,-1 0 1,0 0 0,3-1-1,25-9 4,-24 8-3,3-2 3,-1 0-1,1 0 1,-1 0-1,0-1 0,0 0 1,0-1-1,-1 1 1,10-12-1,-8 9 2,-3 4 4,0-1-1,0 0 0,0-1 1,-1 1-1,0-1 0,7-12 0,1-1 1,0 1-2,29-56 50,104-214 179,-143 284-224,0 0 0,0 0-1,0 1 1,1-1 0,-1 1 0,1-1-1,-1 1 1,1 0 0,0 0 0,1 0 0,-1 1-1,7-5 1,-8 6-5,-1 0-3,0 1 0,-1 0 1,1 0-1,0 0 0,0-1 0,0 1 0,-1 0 0,1 0 1,0 0-1,0 0 0,0 0 0,-1 1 0,1-1 1,0 0-1,0 0 0,-1 0 0,1 1 0,0-1 0,0 0 1,-1 1-1,1-1 0,0 1 0,-1-1 0,1 1 1,0-1-1,-1 1 0,1-1 0,-1 1 0,1 0 0,0 0 4,3 2 3,-3-2-7,1 1-1,-1-1 1,0 0-1,1 1 1,-1-1-1,0 1 1,0-1-1,0 1 1,0-1-1,-1 1 1,1 0-1,0-1 1,-1 1-1,1 0 1,-1 0-1,1-1 1,-1 1-1,0 3 1,12 117 68,-8-11 14,-4-83-79,1-11 5,0 1-1,5 20 1,-2-18 0,0 0 0,12 31 1,-9-40 14,1-5-20,-1-1 0,1 0 0,0 0 0,10 4 1,-4-7 13,93-11 16,-79 5-22,0-2 0,-1-1 0,0-2-1,31-13 1,-40 15-9,12-8 29,108-82 20,-135 94-49,1 0 1,-1 0 0,0 0 0,-1 0 0,5-6 0,0 0 7,5-7 1,0-1 0,-2 0 0,1 0 0,-2-1 0,-1 0 0,10-30 0,11-52 59,-29 97-68,1 1 1,-1 0-1,1-1 0,-1 1 0,0 0 0,0-1 1,0 1-1,0-1 0,0 1 0,-1 0 0,1-1 0,-1 1 1,1 0-1,-1-1 0,0 1 0,0 0 0,0 0 0,0 0 1,-1 0-1,-2-4 0,3 4 0,1 2-4,-1 0 0,1-1 0,0 1 0,0 0 0,0 0 0,-1-1 0,1 1 0,0 0 0,0 0 0,-1-1 0,1 1 0,0 0 0,-1 0 0,1 0 0,0 0-1,-1 0 1,1-1 0,0 1 0,-1 0 0,1 0 0,0 0 0,-1 0 0,1 0 0,0 0 0,-1 0 0,1 0 0,-1 0 0,-10 0 11,-1 1 1,1 0-1,-1 1 0,1 0 1,-19 6-1,27-7-7,0 0 0,0 0-1,0 0 1,1 0 0,-1 0 0,0 1 0,-2 1 0,-34 25 23,-54 51 0,70-52-14,-1 11-3,-32 67 0,55-103-11,0 0-1,0 0 1,0 1 0,0-1-1,1 0 1,-1 1 0,1-1-1,0 1 1,0 3 0,0-6-1,-1 11 2,1 1 0,3 24 0,-2-31-2,0 0 1,0 0-1,1 0 0,0 0 0,0-1 0,0 1 0,1 0 0,0-1 0,4 7 1,-1-6-2,-1 0 1,1 0 0,-1-1 0,1 0 0,1 0 0,-1 0 0,0-1 0,1 0 0,0 0 0,0 0-1,0-1 1,8 1 0,5 0-5,5-5 1,0-1 0,0-1 0,-1-1 0,0-1 0,30-12 0,1-6-1,-33 11-14,-11 6 12,9-8-1,0 0-1,-1-1 1,0-1-1,19-23 1,50-61-30,-72 87 13,-8 9 21,0 1 1,1 0-1,-1 1 1,1 0-1,-1 0 1,1 1-1,14-2 1,-22 4 2,0 0 1,-1 0-1,1 0 0,0 0 1,0 0-1,0 0 0,-1 0 1,1 0-1,0 0 1,0 1-1,-1-1 0,1 0 1,0 0-1,0 1 0,-1-1 1,1 1-1,0-1 1,0 1-1,5 3 0,-1 1 0,0 0 0,0 0 0,0 0 0,-1 1 0,1-1 0,-1 1 0,-1 0 0,1 0 0,-1 1 0,3 6 0,0 12-11,11 133 0,-13 2-15,-4-56 1,9 116-4,-6-177 4,-11 143-13,8-183 34,-1 1 1,1-1-1,-1 0 1,0 1-1,0-1 0,-2 6 1,-1 1-1,-1 0 0,-1 0-1,0 0 1,0-1 0,-1 0 0,0 0 0,-15 15 0,6-16-34,0-4 22,1-1 0,-27 2 0,30-8-29,5-2 36,1-1 0,-1 0 0,1 0 0,0 0 1,-10-15-1,9 4-2,-2-36 4,7 36 7,2 1 1,2-30 0,1 22 0,13-44 0,-8 41 0,23-50 1,-14 46 1,2 1 1,2 1-1,0 1 1,32-33-1,-22 33 26,132-95 19,-131 103-7,-10 7-20,1-1-3,-1 1 0,2 1 0,47-17 0,-59 25-2,-4 1-10,1 0 1,-1 0 0,1 1-1,-1 0 1,1 0 0,0 1 0,0 0-1,0 1 1,12 0 0,-2 4 11,30 9 0,-47-12-15,1-1 0,-1 1 0,0 0 0,0 0 0,0 0 0,0 0 1,0 0-1,-1 1 0,1-1 0,0 1 0,-1-1 0,1 1 0,1 2 0,4 3 3,7 10-1,-7-7-1,1-1 1,0 0-1,0-1 1,11 9-1,-14-11 0,-3-4-3,-1 0 0,1 0 1,0 0-1,0-1 0,0 1 1,0-1-1,0 1 1,0-1-1,1 0 0,2 1 1,-3 1-1,4 0 0,23-6 0,-9 0 0,-2-4 0,-3-5 0,2-11 0,-13 15 0,-1 0 0,-1-1 0,0 1 0,0 0 0,0-1 1,-1 0-1,0-10 0,-2 2 7,-4 2-5,0 1 0,0-1 1,-12-20-1,16 34-1,1 0-1,-1 0 1,0 0-1,1 0 1,-1 0 0,0 0-1,0 0 1,0 1-1,1-1 1,-1 0 0,0 0-1,-2 0 1,-7-5 1,0 2 1,0-1-1,0 1 1,-1 1-1,0-1 1,-12-1-1,3 6 12,-2 5-10,0 0 0,1 2 1,-21 10-1,22-5 4,-23 26 4,33-30-11,2 1 1,-15 20-1,18-22 0,0 1 1,0-1-1,-5 18 0,8-19 0,0 0-1,0 0 0,1 0 0,-1 14 1,2-15-2,1 0 1,0-1 0,0 1 0,0-1 0,1 1 0,0-1 0,0 0 0,0 1 0,1-1 0,-1 0 0,1-1-1,0 1 1,5 5 0,-7-9 0,-1 0 0,1-1-1,0 1 1,0 0 0,-1 0-1,1 0 1,0-1 0,0 1-1,0 0 1,0-1 0,0 1-1,0-1 1,0 1 0,0-1-1,2 1 1,39 13-2,48 10 0,-56-19-10,164 4-1,-157-11-6,164-31-1,-166 21 8,150-69 0,-183 79 9,0-1 1,-1-1-1,1 1 0,6-6 1,66-57-12,-56 43 12,21-29 0,-42 52 2,2-5-1,1 1 0,-1-1 0,0 0 0,4-10 0,-7 15 1,37-86-1,-31 69 1,-2 1 0,0-2 0,3-32 0,-6 36 0,-1 1 0,0-1 0,-1 0 0,-5-23 0,4 28 0,-1 0 0,0 0 0,0 0 0,-1 1 0,0-1 0,-7-9 0,6 11 0,1 1 0,-1 0 0,-1 0 0,1 0 0,-1 1 0,-10-8 0,10 9 0,-1 0 0,1 0 0,-1 1 0,1 0 1,-1 1-1,-13-4 0,10 4 1,0 1 0,0 1 0,0-1 0,-1 2 0,1-1 0,0 1-1,0 1 1,0 0 0,-11 4 0,16-5 1,1 0 1,0 0-1,1 0 0,-1 1 0,0 0 0,0 0 0,1 0 0,-1 0 0,1 0 1,-6 5-1,-1 2 1,4-4-3,1-1 1,0 1-1,1 0 1,-1 0-1,-7 11 1,9-12-1,1 1 0,0 0 0,-1 0 0,1 0 0,1 0 0,-1 0 0,-1 10 0,3-7 0,-1 0 0,1 0 0,0-1 0,1 1 0,2 12 0,3-1-1,0-1 1,1 0 0,1 0 0,1-1-1,12 19 1,-3-12-6,17 11-1,61 47 0,-64-61-18,-6-6 18,45 26-19,93 71 0,-163-111 26,0 0 0,0 0 0,0 0-1,0 0 1,0 0 0,0 1 0,-1-1 0,1 0-1,-1 1 1,1-1 0,-1 0 0,1 1 0,-1-1 0,0 1-1,1-1 1,-1 0 0,0 1 0,0-1 0,0 1-1,0-1 1,0 1 0,-1-1 0,1 1 0,0-1-1,-1 1 1,1-1 0,-1 0 0,1 1 0,-1-1-1,0 0 1,1 0 0,-1 1 0,0-1 0,0 0-1,-1 1 1,1 0-1,-9 5-4,-5 0 4,-1 0-1,1-2 1,-1 0 0,-1 0-1,-20 2 1,-12 3-80,-124 21-1435,146-29-6424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22 457 7712,'-6'-15'54,"4"12"-34,1 1 0,0-1-1,-1 0 1,1 0 0,1 0 0,-1 0-1,0 0 1,0-5 0,-4-90 348,6 78-238,1-1-1,1 1 1,1 0 0,8-24 0,-9 32-93,-2 8 3,1 1 0,-1-1 0,0 1 1,1-1-1,0 1 0,0 0 0,0 0 1,3-4-1,6-6 174,24-23 0,-23 30 127,5 4-183,1 0 0,30 1-1,-44 1-109,0 0-1,0 1 0,0-1 1,0 1-1,1 0 0,-1 0 1,0 0-1,0 0 0,0 1 1,5 2-1,3 2 26,-1-2-23,-7-2-22,-1-1-1,1 1 1,-1 0 0,0-1 0,1 1 0,-1 1-1,0-1 1,0 0 0,-1 1 0,5 4 0,113 134 649,-107-125-651,19 33 104,-31-48-127,10 17 52,-2 0-1,10 24 1,-16-35-29,-1 1 0,0-1 0,0 0 0,0 1 0,-1-1 0,0 0 0,-1 1 1,0-1-1,0 1 0,0-1 0,-3 14 0,2-19-17,1 0 1,-1-1-1,1 1 1,-1 0-1,0-1 1,0 1-1,1-1 1,-1 1-1,0-1 1,0 1-1,-1-1 1,1 0-1,0 1 1,0-1-1,-1 0 1,1 0-1,0 0 1,-1 0-1,1 0 1,-1 0-1,0 0 1,1 0-1,-1-1 1,0 1 0,1-1-1,-1 1 1,0-1-1,0 0 1,1 0-1,-1 0 1,0 0-1,0 0 1,1 0-1,-4 0 1,0-1 12,0 0 0,1-1 0,-1 1 0,0-1 0,1 0 0,0 0 0,-1 0 0,1-1 0,0 1 1,0-1-1,0 0 0,-3-4 0,0 0 24,1-1 0,0 0 0,0-1 0,1 1 0,0-1 0,0 0 0,1 0 0,1-1 0,-1 1 0,1-1 0,1 0 0,0 0 0,0 0 1,0-16-1,1 9-19,0 10-1,1 0 0,0 0 0,0 0 0,1 0 0,0 0 0,3-13 0,31-109 187,-25 105-58,56-68 64,-65 90-208,0 1 1,0 0 0,0 0 0,0 0-1,0 0 1,0 0 0,0 0 0,1 1 0,-1-1-1,0 0 1,3-1 0,16-6 53,1 1 0,37-7 0,-57 13-57,1 1 0,0 0 1,-1-1-1,1 1 1,0 0-1,-1 0 1,1 1-1,-1-1 1,1 0-1,0 0 0,1 1 1,16 6 25,-1 0 0,1 0 0,30 20 0,-30-11 13,71 94 14,-74-84-34,21 41-1,4 11-19,-5-6-2,-11-10-3,-18-40-4,8 41 1,-15-59-4,1 1 0,-1 0 1,0-1-1,0 1 0,0 0 0,-1-1 0,0 1 1,0-1-1,-2 9 0,2-12 0,-1 8-1897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9864,'0'0'272,"2"1"-63,1 1-181,0 0 0,-1 0-1,1 1 1,-1-1 0,1 0 0,-1 1-1,0 0 1,0-1 0,0 1 0,0 0 0,-1 0-1,1 0 1,-1 0 0,2 5 0,0 2 2,0 1 0,0-1 0,-1 1 0,1 17 0,-3 81 31,-2-71-34,0 163 21,3-169-46,6 124 24,-4-111-10,13 66 0,-10-87-2,2 1 1,11 25 0,-13-34-9,-2-5 14,1 0-1,0-1 0,10 15 1,-6-10-4,-7-12-4,0-1 1,0 1 0,0-1 0,0 0 0,0 1-1,0-1 1,0 0 0,1 0 0,-1 0 0,1-1-1,0 1 1,-1-1 0,1 1 0,0-1 0,0 0-1,0 0 1,0 0 0,0-1 0,0 1 0,5 0-1,6 2 33,-12-2 23,11-5-1367,-1 0-5627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10040,'12'3'42,"1"1"1,0-2 0,0 0-1,0 0 1,27-1 0,68-12 343,-73 7-330,69-10 122,-56 8 523,228-37 222,-217 33-542,235-51 140,-236 47-227,221-45 99,-228 49-185,185-25-1697,-124 20-7231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8520,'-1'3'1,"-1"2"25,0 1 0,1-1 0,-1 1 0,1 0 0,0 0-1,1 0 1,-1 0 0,2 11 0,5 40 37,10 146 21,-13-176-82,1 44 7,1 100 3,1-41 34,-2-14 33,8 28 129,-10-99-98,-2-22 16,1-1-1,4 26 1,-5-47-115,0 0 0,1 1 0,-1-1 0,0 0 0,0 0 0,0 1 0,0-1 1,0 0-1,0 0 0,-1 0 0,1 1 0,0-1 0,-1 0 0,1 0 0,0 0 0,-1 1 0,0-1 1,1 0-1,-1 0 0,0 0 0,1 0 0,-1 0 0,0 0 0,0 0 0,0-1 0,0 1 0,0 0 1,0 0-1,0-1 0,0 1 0,0 0 0,0-1 0,0 1 0,0-1 0,-1 0 0,1 1 0,0-1 1,-2 0-1,-5 2-138,1-1 1,-1 0-1,0-1 1,-12 0-1,12 0-441,-37 0-5392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4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7176,'2'-7'-13,"0"0"0,1-1 1,0 2-1,0-1 0,0 0 1,1 0-1,0 1 0,0 0 1,1 0-1,0 0 0,0 1 1,0-1-1,1 1 0,0 0 1,0 1-1,0 0 0,8-5 1,57-31 0,102-33 21,-139 62 39,7 0 69,-1 1 0,84-7 0,136-8 867,-233 23-931,-12 0 97,0 1 1,28 3-1,96 7 340,-113-5-235,72 31 94,-97-35-335,0 1 0,0-1 0,0 1 0,0-1 0,0 1 0,0-1 0,0 1 0,0 0-1,0 0 1,0-1 0,-1 1 0,1 0 0,1 1 0,4 6 28,0 1 0,-1 0 0,0 0 0,0 0-1,-1 1 1,0 0 0,0 0 0,-1 0 0,-1 0 0,0 0 0,1 13 0,-1 55 78,-2-55-87,-2 0 3,2 1-1,1-1 1,1 1 0,8 38 0,-9-60-34,0 0 1,0-1-1,0 1 1,0 0-1,0 0 1,0-1 0,1 1-1,-1-1 1,0 1-1,1-1 1,-1 0-1,1 0 1,0 1-1,-1-1 1,1 0 0,0 0-1,0 0 1,0-1-1,2 2 1,-1-1-1,-1 0-1,0 0 1,0 0-1,0-1 0,0 1 0,0 0 1,0-1-1,0 0 0,1 1 1,-1-1-1,0 0 0,0 0 1,3-1-1,7 1 2,2 2-1,-10-2 0,0 1 0,1-1 0,-1 0 0,0 0-1,1 0 1,-1-1 0,0 0 0,7-1 0,18-6 10,38-16 0,-49 12 28,1-8-20,0 0 1,18-29-1,-26 26 47,22-111 35,-31 106 12,-5 0-61,-1 0 0,-10-37 1,5 46 66,-2 4-78,-1 1 1,-1 0 0,-18-15-1,13 19 92,-12 2-42,-50-6 1,56 15 35,-101 27 52,99-17-72,-102 77 45,119-81-120,1-1-1,1 1 1,-1 0-1,-10 14 1,6-7-9,-14 18-1551,3-6-6199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7352,'0'3'6,"1"1"3,-1-1 0,1 1 0,0 0 0,0 0-1,1-1 1,-1 1 0,1 0 0,0-1-1,0 1 1,0-1 0,0 0 0,0 0-1,1 0 1,0 0 0,-1 0 0,1 0 0,0-1-1,0 1 1,7 3 0,0 0 10,0 0 0,1 0 1,0-1-1,14 5 0,-8-5 21,1-1 0,-1 0-1,24 1 1,-23-3-23,-5 0 11,0-1-1,0-1 0,1 0 0,-1-1 0,25-5 0,-24 4-7,2-1 30,-1 1 0,1-2 0,-1 0 0,28-13 1,-35 14-30,5-3 88,0-1-1,-1 0 1,1-1-1,-2 0 1,1-1 0,12-13-1,4-2 117,-27 23-202,0 0 1,1 1-1,-1-1 0,0 0 0,-1 0 0,1 0 0,0 0 0,0 0 0,0-1 0,0 1 0,-1 0 0,1 0 0,-1 0 0,1-1 1,-1 1-1,1 0 0,-1-1 0,0 1 0,0 0 0,1-1 0,-1 1 0,0-1 0,0 1 0,0 0 0,-1-1 0,1 1 0,0 0 0,0-1 1,-1 1-1,1 0 0,-1-1 0,1 1 0,-2-2 0,1 1 0,0 0-1,-1 0 1,1 0 0,-1 1 0,0-1-1,1 0 1,-1 1 0,0-1-1,0 1 1,0-1 0,0 1-1,0 0 1,0 0 0,0 0 0,-5-2-1,1 3-2,1 0 0,0-1-1,0 1 1,-1 1 0,1-1-1,0 1 1,0 0 0,0 0 0,0 1-1,0-1 1,0 1 0,-5 3-1,-27 17 15,24-10 27,-1 6-33,2 0 1,-12 25-1,18-24 6,-10 99 8,15-91-28,6 38-1,-3-47-12,8 32 1,-6-35-2,1-1 0,7 14 0,-7-17 0,1-1 0,10 16 0,-11-20 0,0 0 0,0 0 0,1-1 0,9 8 0,-8-8 0,0 0 0,0-1 0,0 0 0,11 4 0,-11-6 0,1 1 0,0-1 0,0 0 0,12 0 0,-10-1 0,0-1 0,-1 0 0,1-1 0,10-1 0,-10-1 0,0 1 0,-1-1 0,1-1 0,10-5 0,-8 3 0,-1 0 1,21-17-1,-16 8 3,0-1-1,-1 0 1,24-34 0,-27 28 17,-5 6-8,2-3 2,-1 0-1,-1 0 1,0 0-1,6-40 1,-9 36-2,-1-8 75,2 1-1,2 0 1,1 1-1,15-41 1,-21 68-73,-1-1 1,1 1-1,-1 0 0,1 0 1,0 0-1,0 0 1,0 0-1,0 1 0,0-1 1,0 0-1,0 1 1,1 0-1,-1-1 0,0 1 1,1 0-1,-1 0 0,1 1 1,0-1-1,-1 0 1,1 1-1,-1-1 0,1 1 1,0 0-1,-1 0 0,1 0 1,3 1-1,5 0 6,-1 1-1,1 0 0,-1 0 1,14 6-1,-19-6-20,12 6 49,61 48 17,-65-40-51,16 31-1,0 17-9,-2 10 1,3-2-3,62 96-12,-88-163 5,2-3 4,-15-16 2,0-5 3,-12-29 0,16 37 0,-5-16 28,1-1 0,1 1 1,1-2-1,-3-36 0,7 48-22,1 7 16,1 1 0,0-1 0,1-14 0,2 4 38,0 1 1,1-1 0,1 0 0,12-36 0,-11 44-48,-4 8 4,0 1 0,1-1 0,0 0 0,0 0 0,0 1 0,5-7 0,-1 3 10,0-1 1,0 1 0,1 1 0,0-1-1,0 1 1,0 0 0,1 1 0,0 0-1,0 0 1,14-6 0,15 4-1,-19 8 29,9 6-23,48 20 0,-55-14-23,24 26-1,-36-31-13,-1 0 1,0 1 0,-1 0-1,6 11 1,2 8-2,-2 1 0,12 44 1,-23-70-1,8 27-7,-1 1 0,6 49 0,-8-35-13,-2-18-10,1-1 0,1-1 1,14 39-1,-19-61-21,14-7-1703,0 2-5971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1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7624,'23'-66'0,"-17"37"0,-4 12 17,-1 8 30,0 0 0,1-1 0,3-10 0,-4 17-37,0 1 1,0-1-1,1 1 1,-1 0 0,0-1-1,1 1 1,-1 0 0,1 0-1,0 0 1,0 0-1,0 0 1,0 0 0,0 1-1,0-1 1,4-1-1,-5 2 11,1 0 0,0 0-1,-1 1 1,1-1 0,0 1-1,-1 0 1,1-1 0,0 1-1,-1 0 1,1 0-1,0 0 1,0 0 0,-1 0-1,1 1 1,0-1 0,0 0-1,-1 1 1,1-1-1,2 2 1,22 15 72,-22-14-73,6 8 200,-7-5-151,1-1-40,0 0-1,-1 1 1,0-1 0,0 1 0,0 0 0,-1 0-1,0 0 1,0 0 0,0 0 0,-1 0-1,0 1 1,0-1 0,-1 11 0,-9 101 203,-32 127 120,-7 90-170,39-246-168,7-54 7,8 148 12,-2-146-18,0-8-5,1 13 2,1-1 0,17 54 1,19 22 13,-32-99-11,-6-13-8,1 3-1,1-1 0,0 0 1,0 0-1,1 0 1,0-1-1,0 0 0,1 0 1,14 8-1,29 11 50,-48-24-49,0-1 0,-1 1-1,1-1 1,0 0 0,-1 0 0,1 0-1,0 0 1,0 0 0,-1 0 0,1-1-1,0 0 1,-1 1 0,1-1 0,-1 0-1,1 0 1,2-2 0,-1 1 6,2-1 5,0 0 0,0 0 0,0-1 0,-1 0 0,1 0 0,-1 0 0,0-1 0,0 0 0,-1 0 0,7-9 0,-6 7 9,7-9 147,4-18-49,17-46 0,-27 53 90,-2 6-108,1-10-5,0 0-1,-3 0 0,0-37 0,-11-88 196,8 152-261,1 0-1,-1 0 1,1 1 0,-1-1-1,-3-7 1,-12-25 63,-1 0 1,-24-35-1,-52-56 347,38 56-190,-87-106 417,141 175-626,1 2-42,-1-1 0,1 0 0,0 0 0,0 1 0,0-1 0,-1 0 0,1 1 0,0-1 0,0 0 0,0 0 0,0 1 0,0-1 0,1 0 0,-1 0 1,0 1-1,0-1 0,0 0 0,1 1 0,-1-1 0,0 0 0,1 1 0,-1-1 0,0 0 0,2 0 0,17-16 44,26-5-42,-41 20 0,14-5 3,0 1-1,0 0 1,0 2 0,0 0-1,27-3 1,-24 5-5,93-12 40,2 0-6,-94 10-34,14-1 18,0-1 0,0-2 0,-1-2 1,68-28-1,-71 22-6,85-45 47,-114 59-49,-1 1 4,-1 1-19,-1 0 0,0 0 0,0 0 0,1 0 0,-1 0 0,0 0 0,1 0 0,-1 0 1,0 0-1,0 0 0,1 0 0,-1 0 0,0 0 0,1 0 0,-1 0 0,0 0 0,0 0 1,1 0-1,-1 0 0,0 0 0,0 0 0,1 0 0,-1 1 0,0-1 0,0 0 0,1 0 1,-1 0-1,0 1 0,0-1 0,0 0 0,0 0 0,1 0 0,-1 1 0,0-1 0,0 0 1,0 0-1,0 1 0,0-1 0,0 0 0,1 0 0,-1 1 0,0-1 0,0 1 0,-3 10 0,2-8 0,-14 46-7,-32 87 2,16-41-31,24-68 32,-15 60-11,16-55-37,-3 102-23,8-130 62,1 0 0,0 0-1,0-1 1,0 1 0,1 0-1,-1 0 1,1 0 0,0-1-1,0 1 1,3 6 0,1 2-7,10 20-14,-14-29 23,1-1 0,0 1-1,0-1 1,0 1 0,0-1-1,0 0 1,1 0 0,-1 0-1,0 0 1,1-1 0,0 1 0,-1-1-1,1 1 1,0-1 0,0 0-1,5 1 1,-4 0-3,0-1 0,1 0 0,-1-1 1,0 1-1,0-1 1,1 0-1,-1 0 1,0-1-1,1 1 1,-1-1-1,0 0 1,0 0-1,7-3 1,-5 3-2,2-2-8,0 0 0,0 0 0,0 0 0,0-1 0,-1 0 0,10-7 0,-11 8 13,-1-1 2,-1 0-1,0 1 1,1-1 0,-1-1-1,-1 1 1,1 0-1,-1-1 1,0 0-1,0 0 1,0 0 0,4-10-1,-4 8 4,4-10-2,-1 1 0,-1-1 0,0 0 0,5-35 0,-7 32 4,1 2 1,0 0 0,1-29 0,-4 23 2,1-68 0,-7 13 0,3 65 0,0-1 0,-5-16 1,4 23 0,-1-1 0,1 0 0,-2 1 0,1 0 1,-1-1-1,-6-6 0,9 13 0,0 0 0,0 0 0,0 0-1,0 1 1,0-1 0,-1 0 0,1 1 0,-1 0 0,1-1 0,-1 1 0,1 0-1,-1 1 1,0-1 0,1 0 0,-1 1 0,-5-1 0,4 0 0,3 1 0,-1 0-1,1 0 1,0 0-1,-1 0 1,1 0-1,-1 0 1,1 0 0,0 1-1,-1-1 1,1 0-1,0 1 1,-1-1 0,1 1-1,0 0 1,-1-1-1,1 1 1,0 0 0,0 0-1,-1 1 1,-2 0 0,3-1-1,-1 0 1,0 1-1,1-1 0,-1 0 0,1 1 1,0-1-1,-1 1 0,1 0 0,0-1 0,0 1 1,-2 3-1,2-1 1,-1 1-1,1-1 1,1 0 0,-1 0 0,0 0-1,1 8 1,3 38 1,0-34-6,1 1 0,0-1 1,1 1-1,1-1 0,1-1 1,0 1-1,14 22 0,-12-24 1,-7-10-2,1 1-1,0-1 1,0 0 0,1 0 0,-1 0-1,1 0 1,0 0 0,5 2 0,-5-2-7,3 3 2,0-1 0,0 0 0,1-1 0,0 0 0,0 0 0,0-1 1,1 0-1,-1 0 0,18 4 0,-15-5-6,0-1 0,1 0 0,-1 0 0,1-2 0,-1 1 0,1-1 0,-1-1 0,0 0 0,16-4 0,-13 1 9,-6 2 1,-1-1 1,0 1-1,0-1 1,-1-1-1,10-5 1,26-17-16,-35 21 20,-1 0 0,0 0 0,-1-1 0,9-10 1,-1-5 3,-1 0 1,-1-1 0,-1 0-1,10-35 1,-13 36-1,-3 14 4,-2 0 0,1 0 0,-1-1 0,0 1-1,0-1 1,-1 0 0,0 1 0,0-1 0,-1 0 0,0 0 0,0 1 0,-1-1 0,0 0 0,-1 1-1,1-1 1,-5-11 0,-21-53 73,26 69-65,0 3-13,-1-1-1,1 1 1,0-1 0,0 1-1,-1-1 1,1 1 0,0-1-1,0 0 1,0 1 0,0-1-1,0 0 1,-2-2 0,1 2 0,-4-1 5,4 3-7,1-1 1,-1 0-1,0 1 1,1 0-1,-1-1 1,0 1-1,1 0 1,-1 0-1,1 0 1,-3 1-1,2 6 2,1-7-1,1-1-1,0 1 0,0 0 0,0-1 0,0 1 0,0-1 0,0 1 0,0-1 0,0 1 0,1-1 0,-1 1 0,0 0 0,0-1 0,0 1 0,1-1 0,-1 1 0,0-1 0,0 1 0,1-1 0,-1 0 0,0 1 0,1-1 0,-1 1 0,1-1 0,3 4-1,-1-1-1,1 0 1,0 0 0,0 0 0,0 0 0,0-1 0,1 0 0,-1 0 0,1 0 0,-1 0 0,7 1 0,-1 0-1,176 62-45,-106-37 6,14 6 0,-90-32 35,0 0 0,0 1 0,0-1 1,0 0-1,0 1 0,-1 0 0,1 0 1,-1 0-1,1 1 0,-1-1 0,0 1 1,-1-1-1,1 1 0,-1 0 0,4 8 1,-4-9-1,1 11-39,-4-1 28,0-1-1,-1 0 1,-1 0-1,0 1 1,-9 21-1,-28 55-69,32-73 88,-9 19-98,7-15 54,0 1 0,-9 34 0,12-23-96,-4 61 0,11-92 126,-1 1 0,1 0 0,0 0-1,0 0 1,0 0 0,0 0 0,0 0-1,0 0 1,0 0 0,1 0-1,-1 0 1,2 3 0,0-4 6,-1 0 1,1 0-1,-1 0 1,1 0-1,0 0 1,-1-1-1,1 1 1,0 0-1,0-1 0,0 0 1,0 1-1,-1-1 1,5 0-1,6 2 0,29 2-20,25 1 1,-56-6 20,8-7-473,0 0 0,29-19 1,6-6-6662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7352,'-12'18'210,"-1"0"0,-1-2 1,-1 1-1,0-2 1,-33 26-1,41-35-175,-33 28 62,25-18-3,10-10-73,-1 1-12,0 2 0,0-1 0,1 1 1,0 0-1,0 0 0,1 0 0,0 0 0,1 1 0,0 0 0,-3 13 0,-2 35 3,8-46-11,0 1-1,0-1 1,4 20 0,0-15-1,1 0-1,1 0 1,1 0 0,0-1 0,10 16-1,-4-14-5,-5-9 3,0 0 2,0-1-1,0 1 1,1-1 0,0-1-1,1 0 1,0 0 0,0-1-1,18 9 1,25 6 0,-39-17 1,0 0 0,20 2 0,-9-4 0,0-1 1,1-2 0,28-3-1,-28-1 14,108-36-1042,-64 17-4192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287 226 6104,'11'-14'0,"13"-17"0,14-16-8,-36 44-31,-2 3 40,0-1 1,0 1-1,0 0 0,0-1 1,0 1-1,0 0 0,0-1 0,0 1 1,0-1-1,0 1 0,0 0 1,0-1-1,0 1 0,1 0 0,-1-1 1,0 1-1,0 0 0,0-1 1,1 1-1,-1 0 0,0 0 0,0-1 1,1 1-1,-1 0 0,0 0 1,1-1-1,-1 1 0,0 0 0,1 0 1,-1 0-1,0 0 0,1-1 1,-1 1-1,0 0 0,1 0 0,-1 0 1,1 0-1,-1 0 0,0 0 1,1 0-1,-1 0 0,0 0 0,1 0 1,-1 0-1,1 0 0,-1 0 1,0 1-1,1-1 0,-1 0 0,0 0 1,1 0-1,-1 0 0,0 1 1,1-1-1,-1 0 0,0 0 0,1 1 1,1 0 21,-1 0 1,1 0 0,0 1 0,-1-1-1,1 0 1,-1 1 0,1 0-1,-1-1 1,0 1 0,0 0 0,0-1-1,0 1 1,1 3 0,24 95 780,-24-96-750,-1 0 1,1 0-1,1-1 1,-1 1-1,1 0 1,-1-1 0,1 0-1,0 0 1,0 1-1,0-2 1,1 1-1,-1 0 1,1-1-1,0 1 1,-1-1-1,1 0 1,0 0-1,0-1 1,0 1 0,5 0-1,-8-2-37,0 0-1,0 0 1,-1 0-1,1 0 1,0-1-1,0 1 1,0 0-1,0 0 1,0-1-1,0 1 0,0 0 1,-1-1-1,1 1 1,0-1-1,0 0 1,-1 1-1,1-1 1,0 1-1,0-2 1,3-1 26,3-1-11,-5 3-13,1-1 1,-1 1-1,0-1 1,0 1-1,0-1 0,0 0 1,-1 0-1,1 1 1,0-1-1,2-4 1,30-46 228,-32 41-47,-3 2-154,-1 0 1,0 1-1,-1 0 1,0-1-1,0 1 1,-1 0-1,1 0 0,-2 1 1,1-1-1,-1 1 1,-1 0-1,1 0 1,-13-11-1,8 8-13,6 6-6,0 0-1,0 0 1,-1 0 0,0 1 0,0 0-1,0 0 1,-7-3 0,-3-2 43,0 1 0,0 1 0,0 0-1,-1 2 1,0-1 0,0 2 0,-21-2 0,24 4-45,8 1-10,0 0 1,0 0 0,0 1 0,0-1 0,0 1 0,1 0-1,-1 0 1,-6 3 0,-20 8 64,-34 17-1,47-15-25,-7 13-18,-30 40 1,42-44-18,-3 18-8,-12 52 1,25-65-5,3 39 4,1-52-11,1 1 0,5 22 0,-4-26-1,0-1 0,1 0 0,9 16 0,-7-16 0,1 0 0,0 0 0,9 10 0,-9-13 0,0-1 0,1 1 0,0-1 0,10 7 0,-8-8 0,0 0 0,1-1 0,15 6 0,7-1 4,0-1 0,1-2 0,0-1 1,49 2-1,-61-6 0,-13-1 12,1-1 0,-1 0-1,1 0 1,17-4 0,115-13 94,-106 12-2,0 2-1,0 1 0,72 6 0,-91-3-61,113 7-1366,-72-5-5993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2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4848,'8'-3'48,"1"-2"-23,-4 3-11,-1-1 0,1 1 1,0 0-1,-1 0 1,1 0-1,0 1 1,0 0-1,1 0 1,-1 0-1,8 0 1,-5 1 13,0 0 1,0 1-1,1 0 1,-1 1-1,0 0 1,0 0-1,0 0 0,-1 1 1,1 0-1,0 1 1,8 5-1,-4-2-12,-7-4-4,-1 0 0,0 0 0,0 0 0,0 0-1,0 1 1,-1-1 0,1 1 0,4 7 0,-4-7 8,6 8 4,-1 0 1,0 0-1,0 1 1,-2 0 0,1 1-1,9 24 1,4 26 92,20 98 0,-23-46 26,18 99 128,-33-202-229,20 134 205,-22-140-233,9 124 467,-11-130-494,1 0 1,0 1 0,-1-1-1,1 0 1,0 0 0,-1 0-1,0 0 1,1 0 0,-1 0-1,0 0 1,1 0 0,-1 0-1,0 0 1,0 0 0,0 0-1,0 0 1,0-1 0,0 1-1,0 0 1,0-1 0,0 1-1,0-1 1,0 1 0,0-1-1,0 1 1,-1-1 0,1 0-1,-1 1 1,0-1-209,-16 6-4032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4848,'2'1'2,"8"6"181,-1-1 0,1 0-1,0-1 1,1 0 0,18 5-1,-18-7-127,1-1 0,-1 0-1,1 0 1,0-2-1,0 1 1,-1-2-1,1 1 1,0-2 0,-1 1-1,1-2 1,-1 1-1,16-7 1,-12 4-18,45-22 222,-40 19-124,-2 0 53,1-1-1,33-23 0,-46 28-100,0-1-1,-1-1 1,1 1 0,-1-1-1,7-10 1,-9 5 280,-4-1-241,0 0 0,0-1 1,-4-12-1,-1 13 201,3 9-227,0-1-67,1 1 1,-1 0-1,0 0 1,0 0 0,0 0-1,-1 1 1,1-1 0,-1 1-1,1 0 1,-1 0 0,0 0-1,0 1 1,0-1-1,0 1 1,0 0 0,0 0-1,-5-1 1,-6 1 98,1 0 1,-1 1-1,0 1 1,0 0-1,0 1 0,-19 5 1,4 9-39,20-7 100,7-4-162,0 0 1,0 1-1,0 0 1,0 0-1,1-1 1,0 1-1,-1 8 1,3-14-28,-1 1 1,1-1 0,0 1-1,0-1 1,0 0 0,0 1-1,0-1 1,0 1 0,0-1-1,0 0 1,1 1-1,-1-1 1,0 1 0,0-1-1,0 0 1,0 1 0,0-1-1,1 1 1,-1-1 0,0 0-1,0 1 1,1-1 0,-1 0-1,1 1 1,7 9 33,2-1 1,-1 0-1,1-1 1,12 8-1,-2-5 75,23 6-38,67 16 0,-72-24 5,155 35 35,-160-36-48,76 32 28,-106-39-90,-1 0-1,1 1 1,0-1-1,0 1 1,-1-1-1,1 1 1,-1 0-1,1 0 1,-1 1 0,0-1-1,0 0 1,0 1-1,0-1 1,0 1-1,-1-1 1,1 1-1,-1 0 1,0 0 0,2 4-1,-3-6-3,0 10 52,-6 8-27,0-1 1,-2 0-1,0 0 0,-1-1 1,-13 18-1,-22 42 42,4 11-4,38-85-59,1-1 0,0 1 0,0 0 0,0 0 0,0 0 0,1 0-1,-1 0 1,1 0 0,0 0 0,0 0 0,0 0 0,0 0 0,0 0 0,1 0-1,0 0 1,-1 0 0,1 0 0,0 0 0,0 0 0,1 0 0,2 4 0,4 0 55,68 22 30,-56-25-30,109 1 30,-97-8-30,163-35 23,-151 27-57,169-59 9,-176 53-16,-37 17-20,82-50 20,-59 32-18,23-23 1,-46 41-3,3-3 1,0 0 0,0 1 0,-1-1 0,0 0 1,1 0-1,2-6 0,33-57 11,-30 49-11,-1-1 0,6-20 0,0-21-1,-9 23 0,-4 35 0,0 0 0,0-1 0,0 1 0,-1 0 0,1 0 0,0 0 0,-1 0 0,1 0 0,-1 0 0,0 0 0,1 0 0,-1 0 0,0 0 0,1 0 0,-1 0 0,0 1 0,0-1 0,0 0 0,-1-1 0,-1 1 0,1 0 0,-1 0 0,1 0 0,-1 0 0,1 0 0,-1 0 0,1 1 0,-1 0 0,0-1 0,-3 1 0,0 0 0,0 1 0,0-1 0,0 1 0,0 0 0,-6 3 0,4-2 0,0 1 0,0 1 0,-15 8 0,13-6 0,0 1 0,1 1 0,-12 11 0,9-7 0,2 1 0,-16 22 0,16-17-1,1 0 1,0 0 0,2 1 0,-11 38-1,18-55 1,-1 0-1,1-1 0,0 1 1,-1 0-1,1 0 1,0 0-1,0 0 0,0-1 1,0 1-1,1 4 1,2 7-2,0 1 0,1 0 0,1-1 0,0 0 0,10 17 0,-3-15-18,4-3 9,0-1 1,29 16 0,-26-23-23,11-3 16,-1-3 0,34-4 0,-35-2-35,109-56-17,-112 47 10,94-87-9,-97 80 55,23-36-1,-4-11 12,-14 14 2,-14 24 1,-13 32-1,1-1 1,0 0 0,-1 0-1,1 1 1,0-1 0,-1 0 0,0 0-1,1 0 1,-1 0 0,0-1 0,0 1-1,0 0 1,0 0 0,-1-2 0,1 4 0,-1 0 1,0 0 0,0 0 0,1 0 0,-1 0 0,0 1 0,0-1 0,1 0 0,-1 0 0,0 1 0,0-1-1,1 0 1,-1 1 0,1-1 0,-1 1 0,0-1 0,1 1 0,-1-1 0,1 1 0,-1 0 0,-5 4 2,4-3-2,1-1 1,-1 1 0,0 0 0,0 0 0,1 0-1,-1 1 1,1-1 0,0 0 0,0 0-1,0 1 1,-2 3 0,-5 18 11,0-1 0,-6 39 1,12-34 6,5 118 11,2-119-24,17 31 4,-19-52-12,1 1 1,0-1-1,0 0 0,1 0 1,-1-1-1,9 8 1,-8-9-2,0 0 0,1 0 1,-1 0-1,1-1 1,0 0-1,0 0 1,0-1-1,1 1 1,-1-1-1,1-1 0,11 3 1,-17-4-2,0 0 0,0 0 1,-1 0-1,1 0 0,0 0 0,0 0 0,0 0 1,0 0-1,0 0 0,-1 0 0,1-1 1,0 1-1,0 0 0,0-1 0,-1 1 0,1 0 1,1-1-1,11-7-17,1-1 0,-2 0 0,1-1 0,13-13 0,-10 3-286,111-180-1054,-84 113 854,-27 50 297,24-50-176,-34 74 330,1 0 1,1 1-1,0 0 1,17-19-1,-25 31 54,1 0 0,-1-1 0,0 1 0,1-1 0,-1 1 0,0 0 0,1-1 0,-1 1 0,0 0 0,1 0 1,-1-1-1,1 1 0,-1 0 0,1 0 0,-1-1 0,1 1 0,-1 0 0,1 0 0,-1 0 0,1 0 0,-1 0 0,1 0 0,-1 0 0,1 0 0,-1 0 0,1 0 0,-1 0 0,1 0 0,-1 0 0,1 0 0,-1 1 1,0-1-1,1 0 0,0 1 0,13 17 8,-12-16-9,6 10 5,-4-5 5,0 0 0,0 0 0,-1 0 0,0 1 0,4 11 0,53 173 59,-48-145-8,48 206 77,-26-84-10,-22-90-55,-12-78-66,0 0 1,1 0-1,-1 0 1,0 1-1,0-1 1,-1 0-1,1 0 1,0 0-1,0 0 1,-1 0-1,1 1 1,0-1-1,-1 0 1,1 0-1,-1 0 1,1 0-1,-1 0 1,0 0-1,1 0 1,-1-1-1,0 1 1,0 0-1,0 0 1,0 0-1,0-1 1,0 1-1,0 0 1,0-1-1,0 1 1,0-1-1,-2 1 1,-3-2 113,-3-5-76,1 0 0,-1 0 0,1 0 1,1-1-1,-1-1 0,1 1 0,1-1 1,-1 0-1,1-1 0,1 1 0,-1-1 0,2 0 1,-1-1-1,1 1 0,0-1 0,-2-12 1,-18-85 240,18 75-161,2 1 0,2-1 0,1-34 0,1 41-76,2-11 179,0 21-149,1-6-18,1 0-1,0 0 1,2 1 0,0-1 0,2 1 0,18-36 0,34-46 199,-59 101-249,-1 0 0,1 0 0,-1 0 0,1 1 0,0-1 0,0 0 0,-1 0 0,1 0 0,0 1 1,0-1-1,0 0 0,0 1 0,1-2 0,10-2 24,-1-1 1,1 1-1,-1 1 1,1 0-1,21-2 1,-11 6 125,10 7-60,40 14 1,-53-10-54,21 27-1,-33-29-43,0-1-1,0 1 0,8 19 1,-10-19-3,-1-1 0,-1 1 0,0 1 0,3 10 0,-5-12 0,0-1 0,-1 1 0,1 0 0,-3 16 0,-1-12-1,0 0 1,-1 0 0,0 0 0,-1 0-1,-12 21 1,16-32 0,0-1-1,1 0 1,-1 1-1,0-1 1,0 0 0,0 0-1,0 0 1,0 0-1,0 0 1,0 0-1,-2 1 1,-3 3-1,0 0 0,0 1 0,-1-2 1,0 1-1,0-1 0,0 0 1,0 0-1,-1-1 0,1 0 1,-1-1-1,0 1 0,-14 1 1,-32 2-7,-11-9 6,6-8 1,52 9 0,0 0 0,1-1 0,-1 0 1,-7-4-1,12 5 0,0 1 1,-1-1-1,1 1 1,0-1 0,0 0-1,1 1 1,-1-1-1,0 0 1,-1-3-1,2 4 0,1 0 0,-1 0 0,1 0 0,0 0 1,-1 0-1,1 0 0,0 0 0,0 0 0,0 0 0,-1 0 0,1 0 0,0 0 0,0 0 0,1 0 0,-1 0 0,0 0 0,0 0 0,0 0 0,1 0 0,-1 0 0,1-1 1,3-4-25,1 0 0,-1 0 0,1 1 0,0-1 0,0 1 0,1 0 0,0 1 0,0-1 0,9-4 0,1-2-1472,39-29-7184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6456,'-1'5'36,"5"15"201,-2-18-203,0-1 0,-1 0-1,1 1 1,0-1 0,0 0 0,0 0-1,0 0 1,0 0 0,0 0-1,0 0 1,0 0 0,0-1 0,0 1-1,0-1 1,5 1 0,-7-1-7,15 3 59,-1-1 1,1-1 0,28-1-1,-23 0-59,10 1 50,0-2 0,43-5 0,-45 3-57,-13 2 16,0-1 0,0 0 0,16-5 0,-7 2-14,-1 0-8,-11 3 8,1-1-1,-1-1 0,13-4 0,196-87 427,-65 2-109,-105 61-206,16-18 105,4-6 120,-65 52-266,4-1-4,-6 0-24,3-7-4,-6 9 35,0 3-91,0 1 0,0 0-1,0 0 1,0 0 0,0 0 0,-1 0 0,1 0 0,0 0 0,0 0 0,-1 0 0,1 0 0,-1 0-1,1 2 1,2 4-1,-1 1-1,0 0 0,0 0 0,-1-1 0,0 1 1,-1 0-1,0 0 0,-1 11 0,-10 44 0,11-62-2,-5 17-1,2 1 0,1-1 0,0 1 0,1-1 1,1 1-1,0-1 0,5 25 0,-3-26 2,18 123-8,-15-108 3,2 0 0,17 46-1,0-26-8,-9-19 12,-3-16 2,-8-12 6,6 5 7,-7-7 96,9-18 112,-4 5-134,0-1-1,0 0 0,-1-1 1,9-18-1,-10 18-58,23-45 302,-16 31-190,26-40-1,23-24 104,-57 84-216,0 0 0,1 0 0,-1 1-1,1-1 1,0 1 0,1 1 0,-1-1 0,1 1 0,0 0 0,8-3 0,-7 3-7,8-1 79,6 2-55,0 2-1,28 1 1,-30 5 29,0 3-51,0 2 0,-1 0 0,18 14 0,-21-9-2,-13-10-17,4 5 0,0 0 0,0 0 0,-1 1 0,0 0 0,-1 0 0,0 0 0,-1 1 0,4 15 0,4 27 8,-5 10-9,-7-5-3,-3-14 0,4-7 0,8-10 0,7-6 0,8-2 0,-10-13-350,0 0 0,0 0 1,17 4-1,-30-11 251,42 16-7387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4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434 277 9056,'0'-2'4,"0"0"0,0 1 1,0-1-1,0 0 0,0 1 1,-1-1-1,1 0 0,0 1 0,-1-1 1,0 0-1,1 1 0,-1-1 1,0 1-1,0-1 0,0 1 1,0-1-1,0 1 0,0 0 0,0 0 1,0-1-1,-3-1 0,0 1-2,1-1-1,-1 1 0,1 0 1,-1 1-1,0-1 0,-6-2 1,0 3-9,0-1-1,-1 1 1,1 0 0,-1 1 0,1 0 0,-1 1 0,-10 2-1,2 3-278,-11 11 56,-36 26 1,47-26-343,-10 18 217,-28 42 1,44-52 214,-2 10 87,2 1 0,1 1 0,-6 38 0,17-68 52,1-1 1,0 1-1,1-1 1,1 10-1,-1-12 9,0 0-1,1 0 1,-1-1-1,1 1 1,0-1 0,-1 0-1,2 1 1,-1-1-1,0 0 1,1 0-1,-1 0 1,1 0 0,0-1-1,0 1 1,0-1-1,0 1 1,0-1 0,1 0-1,-1-1 1,1 1-1,-1 0 1,1-1-1,-1 0 1,1 0 0,4 1-1,7 1 58,0-1-1,0-1 1,0 0 0,24-2-1,-33 1-33,0-1 0,0 0 0,0 0 0,0 0 0,-1-1-1,1 0 1,-1 0 0,11-6 0,-8 4-2,-4 2-4,0-1 1,0 0-1,0 1 1,-1-1-1,1-1 1,-1 1-1,0 0 1,0-1-1,0 0 1,0 0-1,3-5 1,-2 3 1,3-5 31,0-1 0,0 1-1,-2-1 1,1-1 0,-1 1 0,-1-1 0,-1 0-1,3-14 1,2-2 65,-8 26 18,5 15-71,-1 0-1,1 0 1,1 0 0,0-1-1,9 13 1,-8-12-44,5 8 23,2 0 0,29 33 0,-37-45-41,3 1 3,-1 0 1,1-1 0,1 0 0,0-1-1,0 0 1,0 0 0,14 6-1,-13-7-7,-7-3-3,0-1 1,1 0-1,-1 1 0,0-2 0,1 1 1,-1 0-1,1-1 0,5 1 1,4 1-1,26 5 2,-25-8-1,0-1-1,-1 0 1,1-2-1,14-3 1,-23 5-2,-1 0 1,1 0 1,-1 0-1,0-1 0,0 1 1,0-1-1,0 0 0,0-1 0,5-3 1,4-2-1,0 2 1,-11 5 0,1-1 1,-1 1-1,0-1 0,0 0 1,0 0-1,0 0 0,0 0 0,-1-1 1,1 1-1,4-6 0,11-14 17,25-41 1,-32 40 20,26-104 22,-33 99 13,-4 14-41,2-10 4,-2 0-1,-1 0 1,-1 0 0,-6-32 0,-2 5 47,-23-106 366,27 135-379,0 3 105,-6-33-1,12 49-89,-7-1-6,-6-1 104,13 5-183,-1 1 1,1-1-1,-1 0 0,0 1 1,1-1-1,0 0 0,-1 1 1,1-1-1,-1 1 0,1-1 1,-1 1-1,1-1 0,0 1 1,-1-1-1,1 1 0,0 0 1,0-1-1,-1 1 0,1-1 1,0 1-1,0 0 0,0-1 1,0 1-1,0 0 0,0-1 1,0 2-1,-2 70 34,4-10-33,6 101-6,-5-126-9,20 148-5,-15-151-23,50 108-22,-43-119-3,-12-19 54,9 12-14,1 0 0,0-1 0,2 0 0,30 24 0,-27-25 3,-4-2-9,26 17-1,-35-26 27,0 0 0,0 0-1,0-1 1,1 0-1,-1 0 1,1 0 0,-1-1-1,1 1 1,0-2-1,7 2 1,2-2-1287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8968,'50'4'24,"38"-3"1,-76-1-21,-1 0 0,1-1 0,16-3 0,3 0 0,55-6-3,-47 6-7,185-23-5,-177 21-1,205-33-1043,-116 15-4171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9776,'0'0'80,"6"0"-14,22-2 245,-10 28 658,-14-20-928,0 0-1,-1 0 1,0 1-1,0-1 0,0 1 1,-1 0-1,0 0 1,0 0-1,-1 0 1,0 0-1,0 0 1,0 0-1,-1 1 0,-1 9 1,1-7-26,0 8 51,-1-1 0,0 0 1,-2 0-1,-6 28 0,2-18 17,-4 46 0,9-60-45,0 13 3,0-1 1,1 1-1,2-1 1,0 1-1,9 41 1,4 20 71,18 96 180,0-58-123,6 48 127,-31-149-204,17 40 1,-15-51 46,-1-7-105,0 1 0,0-1 1,1-1-1,-1 1 0,1-2 1,1 1-1,-1-1 0,0 0 1,1-1-1,0 0 0,18 2 1,-14-3-16,-10-1-4,1 0-1,-1-1 1,0 0-1,1 0 1,-1 0-1,1 0 1,-1-1-1,7-1 1,8-3 30,0 0 1,-1 0 0,0-2-1,0 0 1,-1-1 0,29-19-1,-29 17-34,-10 5-9,-1 1 0,1-1 1,-1 0-1,0 0 0,-1-1 1,8-8-1,10-13-876,37-56 1,-21 18-7968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48 391 9416,'-47'0'414,"55"-1"-284,1-1-1,0 1 0,-1-1 1,13-5-1,-8 3-68,13-2 198,40-4 0,-38 7-110,51-13-1,212-69 495,-176 44-422,-68 25-137,-9 5 31,-1-3 1,-1 0 0,-1-3 0,39-23 0,-62 33-96,-1 0 38,1-1 0,-1 0 0,0-1 0,-1 0 0,0 0 0,12-15 0,-11 9-31,-11 15-27,0-1 0,0 1 0,0 0 0,0 0 0,0 0 0,0-1 0,0 1 0,1 0 0,-1 0 0,0 0 1,0 0-1,0-1 0,0 1 0,0 0 0,0 0 0,1 0 0,-1 0 0,0-1 0,0 1 0,0 0 0,0 0 0,1 0 0,-1 0 0,0 0 0,0 0 0,0 0 0,0 0 0,1 0 0,-1 0 1,0 0-1,0-1 0,0 1 0,1 0 0,-1 0 0,0 0 0,0 0 0,0 1 0,1-1 0,-1 0 0,0 0 0,0 0 0,0 0 0,1 0 0,-1 0 0,0 0 0,0 0 0,0 0 1,1 0-1,-1 1 0,1 1-1,1 0 1,-1 0 0,0 0-1,0 0 1,0 0-1,0 0 1,-1 0 0,1 0-1,-1 0 1,1 1 0,-1-1-1,0 0 1,0 0-1,0 1 1,0-1 0,0 0-1,-1 3 1,1 236-29,0-177-2,3 61-5,10 10 8,-13-127 25,1 0 1,0-1-1,1 1 1,-1-1-1,2 0 0,3 10 1,1 1 0,-2-1 1,-4-12 0,0 0 0,1-1 0,0 1 1,0-1-1,0 0 0,0 0 0,1 1 0,-1-2 0,4 5 1,6 7-4,1-2 1,20 19 0,-18-25-2,28 0 4,-33-6 1,1-1 0,-1 0 0,18-3 0,-14 0 0,1-1 0,21-8 0,31-18 0,-29 8-1,40-31 0,-59 36-5,59-84-8,-66 80-11,60-160-135,-71 179 149,0-1 0,1 1 0,-1 0 0,1-1 0,0 1 0,0 0 0,-1 0 0,1 0 0,1 0 0,-1 0 0,0 1 0,0-1 0,4-1 0,-2 0-6,-4 3 10,1-1 0,0 1 0,0-1 0,0 1 0,-1 0 1,1-1-1,0 1 0,0 0 0,0-1 0,0 1 0,0 0 0,-1 0 0,1 0 0,0 0 0,0 0 0,0 0 0,0 0 0,0 0 0,0 0 0,0 0 0,0 1 0,-1-1 0,1 0 0,0 0 0,0 1 0,0-1 0,0 1 1,-1-1-1,1 1 0,0-1 0,0 1 0,0 0 0,1 2-15,1-1 0,-1 1 1,0 0-1,0 0 0,0 0 1,2 5-1,13 34-130,35 123-220,-47-147 356,-4-12 5,1 0-1,0 0 0,0 0 1,0-1-1,7 10 1,23 35-56,-29-45 61,1-1 1,-1 1-1,1-1 0,0 0 1,0-1-1,1 1 1,-1-1-1,1 0 1,8 5-1,14-4-2,-15-7-5,1-4 10,0 0 0,0-1 0,-1-1 0,0 0 0,0 0 0,-1-1 0,18-21 0,5-21 3,-6 0 0,-7 7 0,-3 10 0,-9 5 1,-2-5 8,-7 33 5,0 2-13,0-1 1,0 1-1,0 0 1,1-1-1,-1 1 1,0 0-1,0-1 1,0 1-1,0 0 1,0-1-1,0 1 1,0 0-1,1-1 1,-1 1-1,0 0 1,0-1-1,0 1 1,1 0-1,-1 0 1,0-1-1,0 1 0,1 0 1,-1 0-1,0 0 1,1-1-1,-1 1 1,0 0-1,1 0 1,-1 0-1,0 0 1,1-1-1,-1 1 1,0 0-1,1 0 1,-1 0-1,0 0 1,1 0-1,-1 0 1,0 0-1,1 0 1,-1 0-1,0 0 1,1 0-1,-1 1 1,0-1-1,1 0 1,-1 0-1,0 0 1,1 1-1,5 1 4,-4-1-3,0 0 1,0 0-1,0 0 1,0 0-1,-1 1 1,1-1-1,0 0 0,-1 1 1,1-1-1,-1 1 1,0-1-1,1 1 1,1 3-1,9 13 23,-1 0 0,18 40 0,-25-45-22,-3-9-2,1 0 0,-1 0 0,1 0 1,-1 0-1,1 0 0,3 5 1,-5-9-6,5 7-344,0 1 1,0-1-1,11 12 0,-1-4-6665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8880,'0'0'0,"-3"39"64,3-7 8,9-1-72,16-5 0,16 0 0,8 1-304,-6-6 304,-6-1-6056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7088,'-9'5'-48,"0"1"-1,1 0 1,-1 1 0,1 0 0,1 0 0,-1 1 0,1 0 0,-9 13-1,10-12 30,4-6 20,0 1 0,0-1 0,0 1-1,0-1 1,1 1 0,-1-1-1,0 6 1,-23 73 38,22-64 42,3-8-38,-1-2-20,0 1 0,1-1 0,1 0 0,-1 0 0,1 0 0,1 1-1,-1-1 1,1 0 0,6 13 0,-4-12 25,1-1-1,0 0 1,0 0-1,1 0 0,0-1 1,1 0-1,-1 0 1,1-1-1,13 10 1,-10-9-26,-7-5-2,1 1 1,-1-1-1,1 0 0,-1 0 0,1-1 1,6 3-1,108 28 497,-117-31-499,0-1 0,1 0-1,-1 1 1,0-1 0,0 1-1,0-1 1,0 1 0,1 0 0,-1 0-1,0-1 1,0 1 0,0 0-1,-1 0 1,1 0 0,0 0 0,0 0-1,0 0 1,-1 0 0,1 0 0,0 1-1,-1-1 1,1 0 0,-1 0-1,0 0 1,1 1 0,-1-1 0,0 0-1,0 1 1,0-1 0,0 0 0,0 1-1,0-1 1,0 0 0,0 0-1,0 1 1,0-1 0,-1 0 0,1 0-1,-1 1 1,1-1 0,-2 2-1,0 2 46,0-1-1,-1 1 0,0 0 0,0-1 0,0 1 0,-1-1 0,-7 7 0,5-6-26,-25 16 195,1-4 7,0-1-1,-2-2 1,-36 12 0,63-25-198,-3-1-1263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134 101 10040,'3'3'0,"0"1"1,0 0-1,0-1 1,0 2-1,0-1 1,-1 0-1,0 0 1,0 1 0,0-1-1,-1 1 1,1 0-1,0 4 1,0 1 1,3 8 1,0 1 1,-2-1-1,0 0 0,-1 1 1,0 20-1,-2-21 9,4 79 155,-3-56-87,9 60 0,24 151 436,-34-249-481,1 0 0,-1 0 1,0 0-1,0 0 0,0 0 0,0 0 1,0 0-1,-1 3 0,0-3 5,1 0-1,-1 0 1,1-1-1,0 1 0,0 0 1,1 0-1,-1 0 1,0-1-1,1 1 0,0 0 1,0-1-1,-1 1 1,4 4-1,-3-4 537</inkml:trace>
  <inkml:trace contextRef="#ctx0" brushRef="#br0" timeOffset="1">0 191 8520,'1'-13'35,"1"0"0,0 0 0,0 0 0,9-24 0,-9 30-17,3 0 150,18-9-52,0 2 0,1 0 0,1 1 0,27-9 0,-44 19-117,8-2 142,1 5-73,-1-1-1,26 4 1,-40-3-52,1 0 1,-1 1 0,0-1 0,1 1-1,-1 0 1,0-1 0,0 1-1,0 0 1,0 0 0,1 0-1,-1 1 1,-1-1 0,1 0 0,2 3-1,3 1 20,16 12 23,-18-8 88,-3-1-115,0-1 1,-1 1-1,0-1 1,-1 1-1,0-1 1,0 1-1,0-1 1,-1 1 0,0-1-1,-1 1 1,-3 9-1,-5 12 172,-24 47-1,7-20-48,16-39-85,5-7-23,0-1-1,-9 21 0,10-18 35,4-9-18,4-6-11,9-12-1420,3-3-5525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0 520 8344,'1'6'-16,"1"4"115,0-1 0,1 1 0,-1-1 0,9 18-1,-10-27-69,-1 1-1,1-1 1,-1 1-1,1-1 1,-1 1-1,1-1 1,0 0-1,-1 1 1,1-1-1,0 0 1,-1 1-1,1-1 1,0 0-1,-1 0 1,1 0-1,0 0 1,0 0-1,-1 1 0,1-1 1,0-1-1,-1 1 1,1 0-1,0 0 1,0 0-1,-1 0 1,1 0-1,1-1 1,11-5 21,-11 5-10,1 1-1,-1-1 0,0-1 0,0 1 0,0 0 0,0 0 0,0-1 1,-1 1-1,1-1 0,0 1 0,-1-1 0,1 0 0,1-2 1,4-5 38,21-23 34,-18 15 136,30-92 246,-16 40-151,-18 53-303,13-25 219,-13 30-219,36-59 321,-35 61-310,-1 0-1,2 0 1,-1 0 0,1 1 0,13-11-1,-16 16-25,-1 1-1,0 0 0,1-1 1,0 1-1,-1 1 0,1-1 1,0 1-1,0 0 0,0 0 0,0 0 1,10 0-1,-7 1-1,6 1 85,5 3-56,0 2-1,-1 0 1,0 1 0,0 1 0,34 20 0,-9 7-28,-28-18 16,98 156 73,-101-157-108,-8-9-1,1-1 0,0 0 0,0 0-1,1 0 1,-1-1 0,9 6 0,8 7 17,38 24-1,-50-35-15,0-1 0,1-1 0,0 0 0,0 0-1,0-1 1,1-1 0,13 3 0,-10-6 2,68-25 2,-79 23-8,-1 1 1,1 0 0,0-1-1,-1 1 1,1-1-1,-1 0 1,0 0-1,0-1 1,0 1-1,5-5 1,2-2 1,-4 3-2,0 1 0,-1-1 0,9-11 0,12-26 4,-3-10-2,-15 35 0,-5 13 0,-1 0-1,0 0 0,0 0 1,-1 0-1,0-1 1,0 1-1,0 0 0,0-1 1,-1 1-1,0-1 1,0-6-1,0-1 11,0 10-2,-1 11 1,-5 39-1,6-6-5,0-35-5,1 1-1,0-1 1,0 0-1,0 1 0,5 9 1,-4-11 0,1 0-1,0 0 1,0 0 0,0 0 0,0 0-1,8 6 1,-6-5 0,0-1-1,1-1 1,0 1-1,0-1 0,10 5 1,-8-5 0,0-1 0,1 0 0,-1 0 0,12 2 0,-8-3 0,0 0-1,21-1 1,-21-1-1,1-1 0,23-4 0,-24 2 0,0 0 0,22-11 1,-22 9 1,0-2-1,14-10 1,-19 13-1,-1-2-1,0 1 1,0-1-1,6-6 1,-8 5 0,1 0 0,-1 0 0,0-1-1,-1 0 1,0 0 0,0 0 0,0 0 0,2-15 0,-4 17 0,-1 0 0,1 0 0,-1 0 1,0 0-1,0 0 0,-1 0 0,0 0 0,0 1 1,0-1-1,0 0 0,-1 0 0,-5-9 0,6 11 0,-8-7 6,-15-7-3,-38-21 1,51 33-2,0 0 0,-1 1 0,-12-5 0,6 3-2,1 0 0,12 5 1,-1 0-1,1 0 0,0 0 0,-1 0 0,1 1 0,-10-1 1,-16-1 4,-2 3-3,28 0-2,0 1-1,-1 1 1,1-1 0,0 1-1,0 0 1,0 0 0,-8 5-1,12-7 0,0 1 0,1 0 0,-1-1-1,1 1 1,-1 0 0,0-1 0,1 1-1,-1 0 1,1 0 0,0-1 0,-1 1-1,1 0 1,0 0 0,-1 0 0,1 0-1,0 0 1,0-1 0,0 1 0,-1 0 0,1 0-1,0 0 1,0 0 0,1 0 0,-1 0-1,0 0 1,0 1 0,1 1 0,4 26-6,-5-29 5,0 1-1,1 0 0,-1 0 0,0 0 1,1 0-1,-1 0 0,0-1 1,1 1-1,-1 0 0,1 0 1,-1-1-1,1 1 0,0 0 1,1 0-1,7 8-3,0-2-1,1 1 1,0-1 0,1-1-1,0 0 1,15 7 0,-1-7-54,133 13-30,-122-17-30,146-12-64,-148 5-43,219-69-524,-234 67 715,40-21-179,9-8-6,-65 35 209,-1-1 0,0 0 0,0 1-1,0-1 1,0 0 0,-1 0 0,1 0 0,0 0 0,-1 0-1,0 0 1,1-1 0,-1 1 0,0-1 0,0 1 0,0 0-1,-1-1 1,2-2 0,-1 1 3,-1 2 5,1 1 1,-1-1 0,1 1 0,-1-1-1,0 0 1,0 1 0,0-1-1,1 0 1,-2 0 0,1 1 0,0-1-1,-1-1 1,0-5-2,-3-20 2,4 27 2,0 0 0,0 0 0,0-1 0,-1 1 1,1 0-1,0 0 0,-1 0 0,1 0 0,-1 0 1,1 0-1,-1 0 0,0 0 0,1 0 0,-1 1 1,0-1-1,0 0 0,1 0 0,-1 0 1,0 1-1,0-1 0,0 0 0,0 1 0,0-1 1,0 1-1,0-1 0,0 1 0,0 0 0,0-1 1,0 1-1,0 0 0,-1 0 0,1 0 0,0 0 1,0 0-1,0 0 0,0 0 0,0 0 0,0 0 1,-1 0-1,1 1 0,0-1 0,0 0 0,0 1 1,0-1-1,0 1 0,-1 0 0,-5 3 3,0 0 0,0 1 0,0 0 0,-10 10 0,13-11-1,-10 11 12,-41 79 6,49-72 0,-7 112 5,15-105-18,9 44-1,-7-56-5,1 0-1,11 27 1,-10-31-2,1 0 1,1-1 0,0 1 0,1-2 0,0 1 0,13 12-1,-7-13-4,-9-7 4,-1-1 0,0 0 0,0 0 1,1 0-1,0-1 1,-1 1-1,1-1 0,0-1 1,0 1-1,0-1 1,0 0-1,0 0 0,10-1 1,1-1-3,0-1 0,0-1 1,0-1-1,0 0 0,21-9 1,-31 9 1,29-18-5,-6 1 5,9-9 1,-24 18 0,29-15 1,-35 26 6,-5 3-5,1 0 0,-1 0 1,0 0-1,0 1 0,0-1 1,0 1-1,0 0 1,0 0-1,-1 1 0,1-1 1,-1 1-1,0-1 0,0 1 1,4 7-1,-2-1 6,0 0-1,-1 0 1,0 0 0,0 1 0,-1 0-1,4 21 1,-3 7 16,-1 1 1,-1-1-1,-6 50 0,2-69-19,1-11-1,0-1 0,0 0 0,-1 0 0,-1 0 0,-4 12 1,-1 2 6,-44 119 16,32-108-24,19-31-2,0-1-1,-1 1 1,1-1-1,0 1 1,-1-1-1,1 1 1,-1-1-1,1 0 1,-1 0 0,0 0-1,-1 1 1,2-2-1,0 0 0,0 0 0,1 0 0,-1 0 1,0 0-1,0 0 0,1 0 0,-1 0 1,0 0-1,0 0 0,1 0 0,-1 0 0,0-1 1,1 1-1,-1 0 0,0-1 0,1 1 0,-1 0 1,0-1-1,1 1 0,-1-1 0,1 1 0,-1-1 1,0 1-1,1-1 0,0 1 0,-1-2 1,-1 0 0,1 0 1,0 0-1,0-1 1,0 1-1,0 0 1,0-1-1,1 1 1,-1 0-1,1-1 1,-1 1-1,1-4 1,1-23 8,6-37 1,-1 43 16,7-15 13,37-70 1,9-35 23,-50 110-16,29-150 29,-18 65 70,-3 26-35,-14 64-54,0-31 0,-3 57-46,0-1-1,0 0 1,-1 1-1,1-1 1,-1 1-1,0-1 1,0 0 0,0 1-1,0 0 1,-2-4-1,2 4-2,1 1-1,-1-1 0,0 1 0,0-1 1,1 1-1,-1-1 0,1 1 1,0-1-1,-1 1 0,1-1 0,0-2 1,0 3-5,0 1 0,0-1 0,0 1 1,0-1-1,0 1 0,0-1 0,0 1 1,-1-1-1,1 1 0,0-1 0,0 1 0,0-1 1,-1 1-1,1-1 0,0 1 0,-1 0 1,1-1-1,0 1 0,-1-1 0,1 1 1,0 0-1,-1-1 0,1 1 0,-1 0 1,1 0-1,0-1 0,-1 1 0,1 0 1,-1 0-1,1-1 0,-1 1 0,1 0 1,-1 0-1,0 0 0,-20 1 59,17 0-58,-5 0 23,9-1-27,-1 1-1,1-1 1,0 1 0,0-1 0,-1 1 0,1-1 0,0 1 0,0-1 0,-1 1 0,1-1 0,0 1-1,0-1 1,0 1 0,0-1 0,0 1 0,0 0 0,0-1 0,0 1 0,0-1 0,0 1 0,0-1-1,0 1 1,1-1 0,-1 1 0,0-1 0,0 1 0,1 0 0,0 2-1,0-1 1,1 1-1,-1-1 1,1 0-1,0 1 1,-1-1-1,4 3 1,28 21 4,14 3-3,4-3-7,-26-15-1,0 1 0,40 29 0,-52-31 4,-7-5 0,0 0-1,0 0 0,0 1 1,-1 0-1,8 10 1,49 71-20,-55-77 16,-2 1 0,1 0-1,-1 0 1,-1 1-1,0-1 1,-1 1 0,3 19-1,-3-16 1,1 2-9,-1 1-1,-1-1 1,1 26-1,-1 10-19,0-39 18,0 1 0,0-1 0,2 0 1,-1 0-1,2-1 0,11 25 0,-15-36 13,1 1 1,0-2-1,0 1 0,0 0 0,0 0 0,0-1 1,0 1-1,0-1 0,0 1 0,1-1 0,-1 0 1,5 2-1,-3-2 0,-2 0 2,0 0 1,0 0-1,0 0 1,0-1-1,0 1 1,0-1-1,0 1 0,0-1 1,0 0-1,0 0 1,0 0-1,0 0 1,0 0-1,4-1 0,4 0-1,3 1 1,-8 0 0,0 0 0,0-1 1,0 0-1,0 1 0,0-2 0,0 1 0,0 0 0,7-4 1,116-50-1519,-57 19-6000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363 175 7624,'6'-40'22,"0"12"4,4-33 48,-10 59-59,0 1-1,-1-1 1,1 1-1,0 0 0,0-1 1,-1 1-1,1-1 1,-1 1-1,1 0 0,-1 0 1,0-1-1,1 1 0,-1 0 1,0 0-1,0 0 1,0 0-1,0-1 0,0 1 1,-2-1-1,-17-11 7,18 13 1,-11-4 126,-3 3-97,0 0 1,0 2-1,-30 4 0,26 2 63,-8 10-34,-37 28 0,49-29 40,1 2-72,2 0 1,0 1 0,1 0 0,1 1 0,1 1-1,-11 30 1,15-31-33,3-11 2,1 1 0,0-1 0,0 1 0,1 0 0,0 13 0,1 105 114,0-120-111,1 0-1,0 0 1,1 0 0,0 0-1,0 0 1,1 0 0,0 0-1,0-1 1,0 1 0,1-1-1,9 13 1,-11-17-13,9 8 99,-2-7-86,0 0 0,0 0 1,0-1-1,0 0 0,0 0 1,14 1-1,-4-5 87,-3-3-76,0-1 1,0 0-1,0-2 0,18-9 0,-15 1 103,-11 9-91,8-8 16,-1-1 0,0-1-1,-1 0 1,20-30 0,70-131 557,-102 174-573,1-1 1,-2 1 0,1-1-1,0 1 1,-1-1-1,1 0 1,0-5-1,5-15 332,-7 22-205,-1 4-31,0 0-126,0 0 0,0 0 0,0 0 1,0 0-1,1 0 0,-1 0 0,1 0 0,-1 0 1,1 1-1,0-1 0,0 0 0,0 0 1,0 0-1,0 0 0,1 0 0,0 3 0,9 29 16,-7-27-21,3 10 18,1 0 1,1 0-1,1 0 1,18 25 0,-22-35-24,-3-3 0,1 1-1,0-1 1,0 0 0,0 0-1,1 0 1,0 0-1,7 6 1,0-2 1,17 15-1521,-4-6-6084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24 492 9416,'0'0'84,"-1"3"-24,-6 17-5,5-14-41,0-1 0,0 1 0,0 0 0,1 0 0,0 0 0,0 11 0,-4 109 87,11 40-20,-4-129-72,2-4 31,-2-15-20,0 3 0,1 0 0,1 0 1,1 0-1,12 34 0,-12-44 21,-1 1 7,1 0-1,1 0 1,0-1 0,12 16 0,-18-27-46,0 1-1,0-1 1,0 0-1,0 0 1,0 0-1,1 0 1,-1 0-1,0 0 1,0 1-1,0-1 1,0 0-1,0 0 1,0 0-1,0 0 1,0 0-1,0 0 1,1 0-1,-1 0 1,0 0-1,0 0 1,0 0-1,0 1 1,0-1-1,0 0 1,1 0-1,-1 0 1,0 0-1,0 0 1,0 0-1,0 0 1,0 0-1,0 0 1,1 0-1,-1 0 1,0 0-1,0 0 1,0 0-1,0 0 1,0 0-1,0-1 1,1 1-1,-1 0 1,0 0-1,0 0 1,0 0-1,0 0 1,3-1 3,-1 0 0,0 0 1,0 0-1,0 0 1,1 0-1,-1 0 0,0-1 1,-1 1-1,1-1 0,3-2 1,20-35 29,-24 38-32,22-43-604,19-50 1,-8 8-5600</inkml:trace>
  <inkml:trace contextRef="#ctx0" brushRef="#br0" timeOffset="1">109 0 6904,'-1'0'3,"-1"0"1,1 1 0,0-1-1,-1 0 1,1 0-1,0 1 1,-1-1-1,1 1 1,0-1 0,-1 1-1,1-1 1,0 1-1,0 0 1,0 0 0,-1-1-1,1 1 1,0 0-1,0 0 1,0 0-1,0 0 1,1 0 0,-1 1-1,0-1 1,0 0-1,1 0 1,-1 0-1,1 1 1,-1-1 0,1 0-1,-1 1 1,1-1-1,0 0 1,0 1 0,-1-1-1,1 1 1,0-1-1,0 0 1,1 3-1,-1 4 21,1 0 0,0 0-1,1-1 1,0 1 0,0-1-1,5 12 1,0-3-175,1 0 1,1 0-1,1-1 0,11 14 1,-6-12-4010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7:59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10672,'68'141'172,"-38"-83"-47,-4-7 7,-3 0-1,23 73 1,-40-105-49,-1 1 1,-1 0-1,3 34 1,-7-50-74,1 0 21,-1 0 1,0 1 0,1-1 0,-2 0 0,1 1-1,0-1 1,-1 0 0,0 0 0,0 1 0,0-1 0,0 0-1,-1 0 1,-2 4 0,1-1 93,2-7-118,0 0 0,1 0 0,-1 0-1,0 0 1,1 0 0,-1 0 0,0 0 0,1-1-1,-1 1 1,0 0 0,1 0 0,-1 0-1,1-1 1,-1 1 0,1-1 0,-1 1 0,1 0-1,-1-1 1,1 1 0,-1-1 0,1 1-1,-1-1 1,0 0 0,-2-3 3,0 0 0,1 0 0,-1-1 0,1 1 0,0 0-1,0-1 1,0 0 0,1 1 0,-1-1 0,0-6 0,-2-43 18,3 41-24,2-8 31,5-8-7,13-38 0,-10 50 19,-1 5-23,-2 2-11,1 0-1,0 1 1,0 0-1,1 0 1,0 1-1,18-15 1,-19 18-3,8-7 21,0 2 0,0-1 0,1 2 0,17-8 0,-25 14-21,-5 2-4,-1 0 0,0 0 0,1 0 0,-1 1 0,0-1-1,1 1 1,-1 0 0,0 0 0,1 0 0,-1 0-1,1 0 1,-1 0 0,4 1 0,0 0 7,1 1 0,-1-1 0,0 1 0,1 0 0,-1 0 0,0 1 0,0 0 0,-1 0 1,1 0-1,-1 1 0,1 0 0,-1 0 0,0 0 0,5 7 0,-2-3-5,-6-6-5,0 1 0,0 0 0,0-1 0,0 1 1,0 0-1,-1 0 0,1 0 0,-1 0 0,0 0 0,2 6 1,3 9 5,0-1-4,0-1 0,-2 1 0,0 0-1,-1 0 1,-1 1 0,0-1 0,-2 31 0,3-7-20,-1-30 3,-1-24 3,-2 6 1,2 0 1,-1 0 0,1-1-1,0 1 1,4-12 0,3-9-24,-3 10 20,2 0 0,1 1 0,0-1 0,1 2 0,1-1 0,11-14 0,-11 16 8,-6 9 0,0 1 1,0 0-1,0 0 1,1 0-1,-1 1 1,7-6 0,31-21-12,-33 26 14,1 0-1,0 1 0,19-6 1,36-4 0,-48 12 0,34 0 0,-39 3 0,1 0 0,-1 1 0,0 1 0,0 0 0,0 1 1,0 0-1,21 11 0,-15-2 7,62 74 3,-67-65 5,36 115 13,-38-96 2,5 41 1,-1 1 16,1 1-1592,-10-52-6415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68 524 3232,'-65'0'649,"62"0"-137,5 1-427,-1-1 0,1 1 0,-1 0 0,1-1 0,-1 1 0,0 0 0,0 0 1,1 0-1,-1 0 0,0 0 0,0 0 0,0 0 0,0 1 0,0-1 0,0 0 0,0 1 0,0 1 0,13 15 664,-8-16-640,-1 1 1,1-1-1,0 0 0,0 0 1,-1 0-1,1-1 0,0 0 1,0 0-1,1 0 0,7-1 1,-4-3 151,21-13-27,-1-2 0,-1-1 0,51-43 0,-71 54-167,-1 0 1,1 0-1,-2-1 1,1 0-1,-1-1 0,-1 0 1,6-11-1,-5 9-25,1-3 48,0-1 0,-1 0 0,0-1 0,-1 0 0,-1 0-1,-1 0 1,4-33 0,-6 35-69,-1 9-4,0 0 0,0 1-1,-1-1 1,0 0 0,0 1 0,-1-7 0,-1-10 40,-1 1 1,-1-1-1,-1 1 1,-11-30 0,16 51-56,0-1 1,0 1 0,0 0 0,0 0 0,-1 0-1,1 0 1,0 0 0,0-1 0,0 1-1,0 0 1,0 0 0,-1 0 0,1 0-1,0 0 1,0 0 0,0 0 0,0 0 0,-1 0-1,1 0 1,0 0 0,0-1 0,0 1-1,0 0 1,-1 0 0,1 0 0,0 0-1,0 0 1,0 0 0,-1 1 0,1-1 0,0 0-1,0 0 1,0 0 0,0 0 0,-1 0-1,1 0 1,0 0 0,0 0 0,0 0 0,0 0-1,0 0 1,-1 1 0,1-1 0,0 0-1,0 0 1,0 0 0,0 0 0,-7 8 24,2-3-13,3-2-3,0 0 0,0 0 0,0 0 1,0 1-1,1-1 0,-1 0 0,-1 8 1,-31 89 88,29-76-40,4-13-39,0-1-12,0 1 0,1-1 0,0 1 0,0-1 0,1 1 0,1-1 0,0 0 0,0 1 0,1-1 0,5 13 0,13 25 47,51 86 1,-59-115-52,-6-9 1,0 0 1,1 0-1,16 15 1,-16-16 1,-2-1-6,1-1 1,-1 0 0,1-1 0,1 1 0,-1-1 0,1-1-1,0 0 1,17 9 0,-17-11 0,0-1-1,-1 0 1,1 0 0,14 1-1,-21-3-2,-1 1 0,1-1 0,-1 0-1,0 0 1,1-1 0,-1 1 0,0 0 0,1 0-1,-1 0 1,0 0 0,1 0 0,-1 0 0,0 0-1,1-1 1,-1 1 0,0 0 0,1 0 0,-1 0-1,0-1 1,0 1 0,1 0 0,-1 0 0,0-1-1,0 1 1,1-1 0,6-7-227,-1-1 0,1 0 0,-2-1 0,1 1-1,4-13 1,12-25-6579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7264,'0'0'0,"-11"12"8,7 7 8,18 3-16,16 12 0,24 10 0,-3 1-4992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6008,'-53'29'-144,"18"-7"24,-6 9 96,26-18 43,0 1 1,1 1-1,1 0 1,0 0-1,1 1 0,-13 24 1,23-37-9,1 0 1,0 0-1,0 0 1,0 0-1,1 0 0,-1 0 1,1 0-1,0 0 1,-1 0-1,1 0 1,1 0-1,-1 0 0,0 0 1,1 0-1,0 4 1,0-4 2,0-1-2,-1 0-1,1 0 0,-1-1 1,1 1-1,0 0 1,0-1-1,-1 1 1,1 0-1,0-1 1,1 1-1,-1-1 0,0 0 1,0 1-1,1-1 1,-1 0-1,3 2 1,2 2 13,1 2-5,-4-4-7,0 0 1,0-1 0,1 1-1,-1-1 1,1 0 0,-1 0-1,1 0 1,6 2 0,165 67 274,-154-63-274,-14-5 7,1 0-1,0 1 1,-1 0-1,0 0 1,10 8-1,-6-5 35,-1-1-19,-1 0 0,1 1 0,-1 0 0,-1 1 1,1 0-1,-1 0 0,13 18 0,-16-17 17,0 1 1,0-1-1,0 1 0,4 17 1,-9-15 166,-3-4-158,-1-1 1,0 1-1,0 0 1,0-1 0,-1 0-1,0 0 1,0 0-1,-1-1 1,0 0-1,0 0 1,-1 0 0,-11 8-1,6-6-19,7-4 12,-2 0-1,1-1 1,0 0-1,-13 5 1,13-5 33,2-1-56,-1 1 1,1-2 0,-1 1-1,0 0 1,1-1-1,-1 0 1,0 0-1,0 0 1,0-1-1,1 1 1,-1-1-1,-9-1 1,7 0-76,0-1 1,1 0-1,-1 0 1,1 0 0,0-1-1,-1 0 1,1 0-1,1-1 1,-1 1 0,0-1-1,1 0 1,0-1-1,0 0 1,0 1-1,-7-10 1,-1-4-5671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24 125 9240,'-3'-1'88,"-7"-4"13,8 3 250,0 4-74,-4 6 10,6-8-284,0 0 1,0 0-1,0 0 1,0 0-1,0 0 1,0 0-1,1 0 1,-1 0-1,0-1 1,0 1-1,0 0 1,0 0-1,0 0 1,0 0-1,0 0 1,0 1 0,0-1-1,0 0 1,1 0-1,-1 0 1,0 0-1,0 0 1,0 0-1,0 0 1,0 0-1,0 0 1,0 0-1,0 0 1,0 0-1,0 0 1,0 0-1,0 0 1,0 0-1,1 0 1,-1 0-1,0 0 1,0 0-1,0 1 1,0-1 0,0 0-1,0 0 1,0 0-1,0 0 1,0 0-1,0 0 1,0 0-1,0 0 1,0 0-1,0 0 1,0 1-1,0-1 1,0 0-1,0 0 1,0 0-1,0 0 1,0 0-1,0 0 1,0 0-1,0 0 1,0 0-1,0 0 1,0 0-1,-1 1 1,6 0 54,1 0-25,0 1 1,0 0-1,0 0 1,0 0-1,0 1 0,-1 0 1,1 0-1,-1 0 1,7 6-1,79 59 176,-81-60-171,0 1 0,0 0 0,-1 1 0,0 0-1,0 1 1,-1 0 0,10 19 0,-11-19-17,3 5 64,5 10 3,2 0-1,32 36 0,-39-49-44,-1 0 0,0 0-1,-1 0 1,-1 1 0,0 0 0,0 1 0,8 30 0,-15-43 13,-1-3-51,0 1 1,0-1 0,0 0-1,1 1 1,-1-1 0,0 0-1,0 0 1,0 0 0,0 0-1,1 0 1,-1 0 0,0 0-1,1 0 1,-1 0 0,1 0-1,-1-1 1,-9-22 32,9 22-36,-4-9 6,-7-27 72,10 29-49,0 3-19,0 0 0,1 0 0,0 0 0,0-1 0,1 1 0,-1 0 0,1 0 0,1-1 0,-1 1 1,1 0-1,2-8 0,2-8 45,26-77 87,-30 95-142,79-190 399,-79 193-391,0 0 0,0 0 1,0 0-1,0 0 0,0 0 1,0 1-1,0-1 0,0 0 1,0 1-1,0-1 0,0 1 1,1-1-1,-1 1 0,0 0 1,0-1-1,1 1 0,-1 0 1,0 0-1,0 0 0,1 0 1,-1 0-1,0 0 0,0 0 1,1 0-1,-1 0 0,0 1 1,0-1-1,1 0 0,1 2 1,-2-2 5,7 5 78,-3 0-79,0 0 0,-1 1 1,0 0-1,0-1 1,0 1-1,0 1 1,-1-1-1,0 0 1,-1 1-1,1 0 0,1 7 1,11 30 32,3 0 0,25 43 0,-7-37-40,-29-42-7,0 0 1,1-1-1,8 6 0,25 11 1,5-8-2,10-2 0,-25-12-3,-1 0 1,1-2-1,0-2 1,-1-1-1,32-7 1,-40 7 0,-9 1-5,0 0-1,20-8 1,-31 9 7,10-2-14,1-1 0,-1 0 0,1-1 0,-1-1 0,-1 0 0,1 0 0,-1-1 1,0 0-1,-1-1 0,19-18 0,44-64-120,-71 89 109,16 10-23,-9 2 39,-1 1-1,12 23 1,11 15-10,0-8 9,-15-26-29,82 58-16,-74-61-10,104 38-23,-103-46 16,70 0-24,-82-8 24,-8 1 64,-1 0 0,0-1 1,1 0-1,-1 1 0,0-1 1,-1 0-1,1-1 0,-1 1 0,1-1 1,-1 0-1,0 1 0,0-1 0,0-1 1,-1 1-1,0 0 0,0-1 0,0 1 1,0-1-1,2-8 0,0-27-1,-7 23-4,-4-4 7,-2 0 0,-20-36 0,13 36 1,-34-32 4,-21-12 2,61 56 1,-138-115 19,121 104 3,-1 0 0,-1 2 0,-50-23 0,37 31-15,41 10-9,0-1 1,0 1-1,0 0 1,1 0-1,-1 0 1,0 0-1,0 0 1,0 0-1,0 0 1,0 0-1,0 0 1,0 0-1,1 1 1,-1-1-1,-1 1 1,-32 13 11,30-11-12,-1 0 1,1 0-1,0 0 0,0 1 1,0 0-1,-4 6 1,5-7-79,1 1 1,0 0-1,0-1 1,0 1 0,1 0-1,-1 0 1,1 0-1,0 1 1,0-1 0,1 0-1,-1 0 1,1 0-1,0 1 1,0-1 0,0 0-1,1 1 1,0-1-1,-1 0 1,3 6 0,7 41-7663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8968,'2'2'9,"1"2"33,0 1 0,0 0 0,-1 0-1,0 1 1,0-1 0,0 0 0,0 1 0,-1-1 0,0 1-1,1 10 1,0 8 98,-3 27 0,1-24-124,7 61 212,0-8-117,26 165 138,-19-159-130,-10-66-64,1 1 0,1-1 0,1-1 0,1 1 0,20 35 0,-20-43-35,-4-6 5,0 0-1,0-1 1,1 0-1,0 0 1,9 8-1,-5-5 35,-2 0-27,1-1-1,0 0 1,1-1 0,0 0-1,0 0 1,0-1-1,17 7 1,-4-3 33,-7-1 18,1-2-1,1 0 1,-1-1 0,1 0-1,0-1 1,0-1 0,22 1 0,-8-8 75,0-1 0,0-2 0,30-10 0,-54 15-166,-2 1-72,1-1 0,-1 0 0,1 0 0,-1 0 0,0 0 1,0-1-1,0 0 0,0 0 0,0 0 0,-1 0 0,1-1 1,-1 0-1,5-5 0,-8 7-66,20-18-7494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9416,'2'2'8,"1"-1"-6,0 1 1,0-1-1,0 1 1,0-1-1,0 0 0,0-1 1,0 1-1,0 0 1,1-1-1,-1 0 1,0 0-1,5 0 1,105 8 25,120-1 29,-215-7-50,32-1 54,202-4 40,-202 3 13,242-23-1144,-126 7-4796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640 115 8344,'-55'-5'434,"39"3"-344,-1 0 0,-23 0 0,-101 16 144,111-6-140,-124 54 26,127-47-79,-80 62 18,104-75-56,0 0 0,0 1 1,0-1-1,1 1 1,-1-1-1,0 1 0,1 0 1,0 0-1,0 0 0,0 0 1,-2 4-1,-1 4 3,-9 18 1,12-19 0,6 14-1,8 0-4,-10-22-2,-1 0 0,1 0 0,0 0 0,0-1 0,0 1 0,0 0 0,0-1 0,4 2 0,26 6 0,3-8 0,-2-6 0,-23 5 0,-1-1 0,24-13 0,-25 9-1,31-10 3,-25 12 3,0 0 0,-1 0 0,1 2 0,26-1 0,-34 3-1,0 0-1,1 0 0,-1 1 0,0-1 0,0 2 0,0-1 0,-1 0 1,1 1-1,-1 0 0,1 1 0,8 6 0,-7-5 1,10 10 17,1 10-9,-2 0-1,24 46 1,-28-39 9,43 144 15,-32-84 11,-19-68-41,2 2-1,-3-17 3,-1 0 0,-1 1 1,0-1-1,0 1 0,-1 14 0,-7 75 48,3-84-15,-3-1-20,-2 0 1,-14 20-1,12-26 26,4-5-34,-1 0 0,1 0 0,-1-1 0,0 0 1,1-1-1,-1 1 0,0-1 0,0-1 0,0 0 0,0 0 1,0 0-1,0-1 0,0-1 0,0 1 0,-9-4 0,14 4 0,1-1-1,0 1 0,-1-1 1,1 0-1,0 0 0,0 0 1,0 0-1,1 0 1,-1 0-1,0 0 0,1-1 1,0 1-1,-1 0 0,1-1 1,0 1-1,-1-5 0,1 4 9,-1-3 5,0 1 1,0-1-1,1 0 0,0 0 0,0 0 1,1 1-1,0-1 0,0 0 1,0 0-1,2-8 0,-2 6 6,3-9 143,37-88 78,39-63 180,-63 137-383,4-8 197,34-56 65,87-114 1,-72 133-261,-39 46 55,149-134 94,-151 141-157,-6 6-2,0-1 0,37-42-1,-58 58-26,0 8 4,1 1-16,-2-5 0,1 0-1,-1 0 1,1 0-1,-1 1 1,0-1-1,0 0 1,0 0-1,0 1 1,0-1-1,0 0 1,-1 0-1,0 3 1,-24 88 33,22-86-31,0 0 0,1 0 0,0 0 0,0 0 0,1 1 0,-1 10 0,1-1 0,0-7-4,1 0 0,0 0 0,0 0 0,3 13 0,0-9 1,0 0-1,8 18 1,14 25 0,-6-26-4,37 48 1,-52-72-2,1-1-1,0 0 1,0 0 0,1 0-1,-1-1 1,9 7 0,0-2-1,24 16-2,-34-24 3,0 0 0,0-1 0,0 1 0,0-1 0,0 1 0,1-1 0,-1 0 0,0-1 0,1 1 0,-1-1 0,1 0 1,-1 0-1,0 0 0,8-2 0,-6 1 0,7-3-9,7-7 8,-1-2 1,20-16-1,-34 26 4,-1-1-1,0 1 0,0-1 0,-1 0 1,1 0-1,-1 0 0,0-1 1,4-5-1,1-4 1,-4 9 0,0-1 0,0 0 0,-1 0 0,5-12 0,-6 8 0,0-1 0,0 0 0,-1 1 0,-1-1 0,0 0 0,-1-15 0,0 19 1,0-11 2,-1 1 0,-1-1 0,-1 1-1,0-1 1,-9-20 0,9 28 0,0-1 4,0-1 1,-2 1-1,1 0 0,-1 1 1,-1 0-1,0 0 0,-9-10 1,8 10-3,7 9-3,1 0 0,-1 0 0,0 0-1,1 0 1,-1 1 0,0-1 0,0 0 0,0 0 0,0 1 0,0-1-1,0 1 1,0-1 0,0 1 0,-1-1 0,-7-3 4,0 2-1,-1-1 1,1 1 0,-1 0-1,1 1 1,-1 1 0,-15-1-1,3 6 30,20-4-32,-21 6 7,1 2 1,0 0 0,0 1-1,-28 19 1,3 1 1,40-24-11,-1-1-1,1 1 1,-11 11 0,17-16-45,0 0 0,0 1 1,-1-1-1,1 0 1,0 1-1,1-1 0,-1 1 1,0-1-1,0 1 1,1 0-1,-1-1 0,1 1 1,-1 0-1,1-1 1,0 1-1,-1 0 0,1 0 1,0-1-1,0 1 1,0 0-1,1 0 0,-1-1 1,0 1-1,1 0 1,-1-1-1,1 1 0,-1 0 1,1-1-1,0 1 1,0-1-1,0 1 0,-1-1 1,2 1-1,-1-1 1,0 0-1,2 3 0,18 22-8022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70 280 10488,'28'-1'0,"20"3"9,-36-1-6,-1 1 1,0 1-1,0 0 1,12 5-1,-14 0 11,2 6 5,-1 1 0,-1 0 0,0 1 0,8 19 1,-5-12-2,3 5 48,-1 2 1,-1-1-1,-2 1 0,0 1 0,6 36 1,-13-34-588,0 37 0,-4-51-6165</inkml:trace>
  <inkml:trace contextRef="#ctx0" brushRef="#br0" timeOffset="1">1 76 9144,'0'-1'0,"2"-7"20,0 0 0,0 0 0,1 1 0,0-1 0,1 1 0,6-12 0,-8 17 41,14-6 8,-8 8-115,16 7-17,55 22-417,60 26-965,-63-27-3375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4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7448,'6'12'-6,"9"21"-36,-8-6-32,-2 1 1,-1 0-1,0 1 0,-2 48 1,-3-42 89,0-23 103,1 0 1,0 0-1,1-1 0,0 1 1,0 0-1,1 0 0,1-1 0,0 1 1,6 13-1,-9-25-112,1 2 52,-1 0 0,1 0 0,0-1 0,0 1 0,-1 0 0,1-1 0,0 1 0,1-1 0,-1 1 0,0-1 0,0 0 0,0 1 0,1-1-1,-1 0 1,1 0 0,-1 0 0,1 0 0,-1 0 0,1 0 0,0 0 0,-1-1 0,1 1 0,0 0 0,0-1 0,2 1 0,0-2 16,0 1 0,1-1 0,-1 0 0,0 0 0,1-1 1,-1 1-1,0-1 0,0 0 0,0 0 0,0 0 0,5-4 0,33-30 70,-33 28-84,39-33 632,-30 27-546,-1 0 0,-1-2-1,23-27 1,4-11 386,40-68 0,-71 102-485,14-31 262,-22 39-162,-1 4-45,-1 0 1,2 0-1,-1 1 1,1-1 0,0 1-1,7-9 1,-8 19 120,1 5-187,0 0 0,-1 1 0,0-1 0,0 1 0,0 0 0,1 11 0,1 3 64,29 96 67,-33-117-159,-1 0 1,1 1 0,0-1-1,0 0 1,0 0 0,0-1-1,1 1 1,1 3 0,15 15 27,0-1 0,32 25 1,-26-31 3,120 38 18,-111-45-38,145 11 8,-143-17-34,-6-1-4,3 0-25,-1-2-1,59-12 1,-6-11-110,-80 23 114,0 1-1,0 0 1,0-1 0,0 1-1,-1-1 1,0 0 0,1-1 0,-1 1-1,0 0 1,-1-1 0,1 0-1,0 1 1,2-7 0,-2 4-3,-1 4 9,0-1 1,0 0-1,-1 0 1,1 0 0,-1 0-1,0 0 1,0 0-1,0 0 1,0 0-1,-1 0 1,1-6 0,1-5-16,3-35-15,-6 29-52,-2 4 70,-1 1 0,-1 1 1,-11-28-1,15 41 32,1 1 1,0-1-1,-1 0 0,1 1 1,0-1-1,-1 0 0,1 1 1,-1-1-1,1 1 0,-1-1 1,1 1-1,-1-1 0,0 1 1,1-1-1,-1 1 0,0 0 1,1-1-1,-1 1 0,-1-1 1,-6-2-8,0 1 0,-1 0 0,1 0 0,-1 0 0,1 1 1,-1 1-1,0-1 0,-9 2 0,-4 5-34,-114 66-8,108-52 33,-93 89-6,102-88 21,-18 33 4,29-42 1,1 1 0,-9 24 0,12-25 0,0 0 0,-3 22 0,6-27 0,0 1 0,1-1 0,0 0 0,1 12 0,11 20 0,5-7 1,-15-29 0,0 0-1,1-1 1,-1 1 0,1-1 0,-1 0-1,6 4 1,-6-5-1,-1 0 1,1 0-1,0 0 0,0 0 0,0-1 1,0 1-1,0-1 0,0 1 0,0-1 1,3 1-1,29-7 5,9-9-3,1-6-2,-8 1 0,1-1 0,8 3 0,-18 8-3,1 1 0,38-7 1,-62 15 2,1 1 0,0 0 0,0 0 0,-1 0 0,1 0 0,6 2 0,-8-1 0,1 0 0,0 1 0,-1-1 0,1 1 0,-1 0 0,1 0 0,-1 0 0,0 0 0,4 4 0,-1-1 0,-2 0 0,1 0 0,0 1 0,-1 0 0,0 0 0,4 8 0,-2-2 0,-1 2 0,1-1 0,4 23 0,9 69 0,-4 14 0,-3 7 0,-10-109 0,4 55-4,-4 104 0,-15 5-7,8-149-1,-28 92 0,25-108 0,6-14 11,0 0 0,-1 1 1,1-1-1,-1 0 0,0 0 1,1 0-1,-1-1 0,0 1 1,0-1-1,0 1 0,0-1 0,0 0 1,-1 0-1,1 0 0,0-1 1,-5 1-1,7-1 0,1 0 1,-1 0-1,1 0 1,-1 0-1,1 0 1,-1 0-1,0 0 1,1 0-1,-1 0 1,1 0-1,-1-1 1,1 1-1,-1 0 1,1 0-1,-1-1 1,1 1-1,-1 0 1,1-1-1,-1 1 0,1-1 1,0 1-1,-1-1 1,-9-9-2,1 0 0,1-1 0,-1 0-1,-12-24 1,13 13-3,-1-21 4,-4-48-1,12 78 1,0 0-1,1 0 1,3-23 0,0 10 0,5-55 1,26-79 1,-24 127 6,64-140 9,-55 138 24,100-126 25,-116 158-53,0 0 1,0 0-1,0-1 0,0 2 1,0-1-1,7-4 1,12-7 30,34-19 0,-32 23-21,37-11-1,-61 21-21,34-9 128,112-18-1695,-81 16-7059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580 708 4312,'1'-2'25,"1"0"1,-1 1-1,0-1 0,1 1 1,-1-1-1,1 1 0,-1 0 1,1 0-1,2-2 0,-3 2 163,3-14 339,-6 11-460,0 0 0,1 0 0,-1 0 0,0 0 0,-1 1 0,1-1 1,-1 1-1,0-1 0,0 1 0,0 0 0,0 0 0,0 0 0,-1 0 0,1 1 0,-1-1 1,0 1-1,1 0 0,-1 0 0,0 1 0,0-1 0,-1 1 0,1 0 0,-7-2 0,0 1-14,7 1-17,1 0 0,-1 0 0,1 1 0,-1 0 0,0 0 0,1 0 0,-1 0 1,0 0-1,-5 2 0,-101 21 369,81-14-213,1 1 0,-47 23 0,49-20-141,0 1 150,-12 16-62,-36 39-1,57-46 16,7 0-85,0 1 0,-12 46 1,22-69-60,-1 1 0,1 0 0,0-1 0,0 1 0,-1-1 0,1 1 0,0 0 0,1-1 0,-1 1 0,0 0 0,1 1 0,3 12 23,1-1 1,0 0 0,1 0-1,10 17 1,-15-30-28,-1 0 1,1 0 0,-1 0 0,1 0-1,0-1 1,-1 1 0,1 0 0,0-1-1,0 1 1,-1 0 0,1-1 0,0 1-1,0-1 1,0 1 0,0-1 0,0 1-1,1-1 1,18 7 26,0-2 0,0-1-1,1 0 1,22 1 0,-40-5-26,1 0 1,-1 0-1,0 0 1,0 0-1,0-1 0,0 1 1,0-1-1,4-1 1,47-16 36,63-31 0,-84 29-3,-18 9-23,8-6-1,-1 0 0,-1-1 0,-1-1 0,0-1 0,24-32 0,61-106 68,-101 153-70,-2 0 0,1 0-1,-1 0 1,3-9 0,13-52 40,10-70 0,-25 92 59,-2 21-66,0-18 14,-1-1 0,-2 1 0,-11-59 0,7 71-1,-1-1 1,-13-29 0,11 45 66,5 11-113,0 0 1,0 0-1,0 0 0,-1 0 1,1 1-1,-1 0 0,0 0 1,0 0-1,0 0 0,0 1 1,-5-2-1,9 3-8,0 0 1,1 0-1,-1 0 1,0 0-1,0 0 1,0 0-1,0 0 1,1 0-1,-1 0 1,0 0-1,0 1 0,0-1 1,1 0-1,-1 0 1,0 1-1,-1 0 1,-6 3 13,0 1 0,1 0 1,0 1-1,-1 0 0,2 0 1,-1 0-1,-8 12 0,4 3 73,-30 140 31,36-121-57,-5 160 29,11-163-43,1-11-28,0 8-7,2-1 1,1 1-1,12 37 1,28 81 25,-34-124-17,45 78 16,-55-103-40,0-1-1,1 1 1,-1-1-1,1 1 1,-1-1 0,1 0-1,0 1 1,0-1-1,0 0 1,0 0 0,0-1-1,5 4 1,2 0 2,15 10 4,-13-13 11,3-5-9,0 0 0,20-8 0,-20 2 15,69-65 9,-77 69-31,-1 0 1,0-1 0,0 1 0,0-1-1,0 0 1,4-9 0,1-1 0,-2 4-2,17-31 14,28-42 12,-53 83-30,1 1 0,0 0 0,-1 0 0,1 0-1,0 0 1,0-1 0,0 1 0,0 0 0,0 0-1,0 1 1,0-1 0,0 0 0,0 0 0,0 0-1,0 1 1,1-1 0,-1 1 0,0-1 0,0 1 0,1-1-1,1 1 1,-1 0-1,-1 0 1,0 0-1,0 1 0,1-1 1,-1 1-1,0-1 0,0 1 1,1 0-1,-1-1 0,0 1 1,0 0-1,0 0 0,1 1 1,4 2 0,37 25-64,-41-28 68,25 17-120,0-3 0,41 18 0,-54-27 91,-10-5 2,0 1 0,0-1-1,0 1 1,0-1 0,0-1 0,0 1-1,0-1 1,1 1 0,6-2 0,104-6-249,-90 1 73,94-39-69,-114 43 230,1 0 0,-1-1 1,0 1-1,0-1 0,0 0 0,0 0 0,8-8 0,-2 1-6,-4 6 21,-2-1 0,1 0 0,-1 0 0,1 0 0,-1-1 0,-1 0 0,1 0-1,-1 0 1,0 0 0,0-1 0,-1 1 0,0-1 0,0 0 0,2-10 0,-2 6 7,-1-1 0,-1 1 1,1-14-1,-2 22 14,0-1 1,0 0-1,0 1 0,0-1 1,-1 0-1,0 1 0,1-1 1,-2 1-1,1-1 0,0 1 1,0 0-1,-1-1 0,0 1 1,0 0-1,-3-4 0,5 7 2,-1 0 0,0 0 0,0-1-1,0 1 1,0 0 0,0 0 0,0 0-1,0 0 1,0 0 0,0 0 0,1 0-1,-1 0 1,0 1 0,0-1 0,0 0-1,0 1 1,0-1 0,0 0 0,1 1-1,-1-1 1,0 1 0,0-1 0,1 1-1,-2 0 1,0 1 0,-3 1 0,1 0 0,0 0 0,0 0 1,0 1-1,-6 6 0,1 4 2,0 0 0,1 0-1,1 1 1,0 0 0,-6 21 0,5-8 18,-14 160 9,19-145-2,1-7-11,-1 30 16,5 67 0,-1-105-8,9 99 56,-7-105-3,1 0 0,10 31 1,-13-53-72,-1 1 1,1-1-1,-1 1 1,1-1-1,0 0 1,-1 1-1,1-1 1,-1 0-1,1 0 1,0 1-1,-1-1 1,1 0-1,0 0 1,-1 0-1,1 0 1,0 0-1,0 0 1,-1 0-1,1 0 1,0 0-1,0-1 1,2 1 10,24-1-1291,4-3-5172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1133 9952,'-19'33'56,"17"-30"-24,4-3 14,-2 0-27,1 0 0,-1 0-1,1 0 1,0 0 0,-1 0 0,1 0-1,-1 0 1,1 0 0,-1 0 0,1 0 0,-1 0-1,1 0 1,-1 0 0,1 0 0,-1 0-1,1-1 1,-1 1 0,1 0 0,-1 0 0,1-1-1,-1 1 1,1 0 0,-1-1 0,0 1-1,1 0 1,0-1 0,9-11 159,-1 1 1,1-1-1,-2 0 1,0-1-1,9-17 1,1-5 167,-1 0 1,-2-1 0,15-57-1,-19 26-207,-9 37 168,-14-161 101,5 149-207,-44-194 222,4 46-134,41 168-228,-1-4 50,-7-45 0,31 142 69,6 85-128,-17-116-32,33 196 5,-29-187-18,18 69-1,9 7-4,-27-98-2,1-1 0,16 27 0,-11-28 0,29 37 0,22 12 0,3-14 0,-10-17 0,-55-39 0,1-1 0,-1 0 0,1 1 0,0-2 0,11 5 0,-13-6 0,1-1 0,-1 0 0,0 1 0,0-1 0,1-1 0,-1 1 0,0 0 0,0-1 0,5-1 0,6-2 0,-2-1 0,17-7 0,-18 5 1,0 0 0,0 0 1,-1-1-1,0-1 1,-1 0-1,1 0 1,-2-1-1,1 0 1,9-16-1,22-28 18,54-60 93,-93 111-65,-1 3-44,-1 0 0,1 0 0,-1 0 0,1 0 0,0 0 0,-1 0 1,1 0-1,-1 0 0,1 0 0,0 0 0,-1 0 0,1 0 0,-1 0 1,1 0-1,-1 0 0,1 1 0,-1-1 0,1 0 0,-1 0 1,1 1-1,-1-1 0,1 0 0,-1 1 0,1-1 0,-1 1 0,1-1 1,-1 0-1,0 1 0,1-1 0,-1 1 0,0-1 0,1 1 0,-1-1 1,0 1-1,0-1 0,0 1 0,1 0 0,-1-1 0,0 1 0,0-1 1,0 2-1,0 26 7,-1-22-4,2 9 4,0 0 1,1 0 0,7 29-1,-5-28-7,-2-5 0,1 0 0,0 0 1,1-1-1,0 1 0,0-1 1,1 0-1,11 17 0,-8-15 2,10 17 1,-17-28-6,0 1 1,1 0-1,-1-1 0,0 1 0,1-1 1,-1 0-1,1 1 0,-1-1 0,1 0 0,0 0 1,2 2-1,-2-3 0,-1 0 1,1 1-1,0-1 0,-1 0 1,1 0-1,-1 0 0,1 0 1,-1 0-1,1-1 0,-1 1 1,1 0-1,-1-1 0,1 1 1,-1-1-1,3-1 0,35-20 3,4-12 2,-38 30-5,0-1 1,-1 0-1,0 0 0,0-1 0,5-9 1,-6 9-1,-1 0 0,1 0 0,-1-1 0,0 1 0,1-10 0,-2 7 0,0 0 0,0 1 0,-1-1 0,-2-11 0,1 12 0,0 0 0,-1 0 0,0 1 0,0-1 0,-5-9 0,1 6 0,0 0 0,-1 0 0,-9-11 0,-35-36 0,-14-3 1,-59-34 7,119 91-7,0 0 1,-1 1-1,1-1 1,-1 1-1,0 0 1,0 0-1,-11-3 1,1 2-1,3-1 0,-1 2-1,-20-3 1,-107-6-1904,62 6-7610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11384,'0'0'0,"13"0"0,13 0 192,49-3 0,77-7 72,23-3 0,2 0-264,1-4 0,-13-15 0,5-2-8744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257 154 8880,'-32'-106'330,"31"103"-313,0 1 0,-1-1-1,1 0 1,0 1 0,-1-1-1,0 0 1,1 1-1,-1 0 1,0-1 0,-1 1-1,1 0 1,0 0 0,0 0-1,-1 1 1,1-1 0,-1 0-1,-3 0 1,2-1 11,-7 0 147,6 3-152,0 0-1,-1 0 0,1 1 1,0 0-1,0 0 1,0 0-1,-1 1 1,1 0-1,1 0 1,-1 0-1,0 0 1,0 1-1,1 0 1,0 0-1,-1 0 0,1 0 1,0 1-1,0-1 1,-4 7-1,-1 1-4,5-7-7,0 0 0,1 1 0,0 0 0,0-1 0,0 1 0,0 0 0,1 1 1,-2 6-1,-9 23 39,-7 38 1,18-51-23,6 7-7,11 46-1,-7-56-6,19 24-1,-21-35-12,1 0 0,0 0-1,0 0 1,9 6 0,-1-4 0,0 0 1,1-2-1,0 0 0,1 0 1,30 8-1,-17-9 6,168 11-1233,-80-12-4940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71 7624,'-6'-12'26,"-1"0"0,0 0 1,-15-18-1,20 29-4,-1 1 0,1-1 0,0 0-1,0 1 1,0-1 0,0 1 0,0 0 0,-1 0-1,1 0 1,0 0 0,0 0 0,0 0 0,-1 0-1,1 1 1,0-1 0,0 1 0,-4 1 0,5-1 5,-1-1-5,0 1-1,0 1 0,0-1 1,0 0-1,0 1 1,1-1-1,-1 1 1,0-1-1,1 1 0,-1 0 1,1-1-1,-1 1 1,1 0-1,0 0 1,0 0-1,0 0 1,0 1-1,0-1 0,0 0 1,1 0-1,-1 0 1,1 1-1,-1 2 1,0-3 10,1 12 168,2 2-120,2 1 0,0-2 0,1 1 1,0 0-1,9 17 0,44 123 208,-45-121-81,-6-16-116,16 42 148,32 59 0,17 17 385,-13-42 108,-58-93-257,0-2-461,0-1 1,1 1 0,-1-1 0,0 0-1,0 1 1,0-1 0,0 0 0,0 1-1,0-1 1,0 0 0,0 0 0,-1 0-1,1 0 1,0 0 0,0 0-1,-1 0 1,1 0 0,-1 0 0,1 0-1,-1 0 1,1 0 0,0-2 0,7-26 118,-7 28-148,4-24 153,0 1-1,2-35 1,-2 15 6,-3 27-123,-1 11 9,-1-1-1,2 0 1,-1 0 0,5-11 0,-3 6 14,1 0 0,0 1 0,1 0 1,1 0-1,0 0 0,0 0 1,1 1-1,12-15 0,-16 24-32,-1 0-1,0 0 0,0 0 1,0 1-1,0-1 0,1 1 1,-1-1-1,0 1 0,1 0 1,-1 0-1,0 0 0,0 0 0,1 1 1,1-1-1,-1 1 2,2 0-2,1 0 0,0 0 1,-1 0-1,1 1 0,-1 0 0,1 0 0,-1 1 1,0 0-1,0-1 0,0 2 0,0-1 1,5 5-1,-4-3 0,10 8 43,-12-9-44,3 4-3,0 0 1,0 0 0,0 0 0,-1 1 0,0 0-1,-1 0 1,0 1 0,-1-1 0,6 18 0,7 45 17,8 43-1,-18-72-17,-7-42-7,0 0-1,0-1 1,0 1 0,0-1 0,0 1 0,0-1 0,0 1-1,0-1 1,0 1 0,0-1 0,0 1 0,0-1 0,1 1-1,-1-1 1,0 0 0,0 1 0,1-1 0,-1 1 0,0-1-1,1 1 1,-1-1 0,0 0 0,1 1 0,-1-1 0,0 0-1,1 1 1,-1-1 0,1 0 0,-1 0 0,1 1 0,-1-1-1,1 0 1,-1 0 0,1 0 0,-1 0 0,1 0 0,-1 0-1,1 0 1,-1 0 0,1 0 0,-1 0 0,1 0 0,-1 0 0,1 0-1,-1 0 1,1 0 0,-1 0 0,1 0 0,0-1 0,24-2-1719,1-1-6874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71 8968,'0'-5'23,"0"0"0,0 0 0,0 0 1,0 0-1,-1 0 0,0 0 0,0 0 1,0 0-1,-1 0 0,0 0 0,-3-7 0,4 11-11,0 1-1,0-1 1,1 1-1,-1 0 1,0-1-1,1 1 1,-1 0-1,0 0 0,0 0 1,0-1-1,1 1 1,-1 0-1,0 0 1,0 0-1,0 0 1,1 0-1,-1 0 0,0 1 1,0-1-1,0 0 1,1 0-1,-1 1 1,0-1-1,-1 1 1,1-1 15,-4 2 0,0 0 1,1 0-1,0 0 1,-1 1-1,1-1 1,0 1-1,0 0 0,1 0 1,-1 0-1,0 1 1,-2 3-1,-25 38 40,25-35-61,-5 11 49,-33 102 22,39-98-42,3-9-15,0-2-9,1 0 1,0 0-1,1-1 1,0 1-1,1 0 1,1 0 0,3 16-1,2-8 29,0-1 0,2 1 1,0-1-1,1-1 0,2 0 0,13 19 0,-23-38-29,0 1-1,0 0 1,0-1-1,0 1 0,0-1 1,0 0-1,1 0 0,-1 0 1,0 0-1,1 0 1,-1 0-1,1-1 0,-1 1 1,1-1-1,0 0 1,-1 0-1,1 0 0,-1 0 1,5 0-1,-4-1 5,5 1 13,-1-1 0,1 0 0,-1 0-1,0-1 1,1 0 0,11-5 0,-7 2-8,-9 5-10,-1-1 1,1 0-1,-1 0 0,1 0 1,-1 0-1,0 0 1,1 0-1,-1-1 0,0 1 1,0-1-1,0 0 1,0 1-1,2-5 1,4-2 9,2 0-5,-6 5-7,-1 1 0,0-1 1,0 0-1,-1 0 0,1 0 0,-1-1 1,1 1-1,-1-1 0,0 1 0,2-6 1,3-3 12,-1 0 0,-1 0 0,0-1 0,0 0 0,-1 0 0,-1 0 0,4-26 0,-7 39-20,8-69 202,1-89-1,-4 186-40,-2-17-152,1 10 32,1 0-1,13 34 0,-14-42-33,2 3 8,1 0 0,0-1 0,1 1 0,15 22 0,-13-24-12,-7-8 0,12 16 14,23 22-9,-12-14-4,-24-29-11,0 0-1,0 0-3,-1-1 0,1 0 1,-1 0-1,1 0 0,-1 0 0,1 0 1,-1 0-1,1 0 0,-1 0 0,1-1 1,-1 1-1,1 0 0,-1-1 0,1 1 0,-1-1 1,0 0-1,1 1 0,1-3 0,3-1-72,0 0 1,-1-1-1,1 0 0,4-6 0,5-6-247,20-31 0,-1-10-2,-19 31 150,-6 8 62,22-32-1,-13 33 107,-16 17 14,1 0 1,-1 0 0,0 0 0,1 0 0,-1 0 0,1 0-1,-1 1 1,1-1 0,0 1 0,-1 0 0,1 0-1,0 0 1,-1 0 0,1 0 0,0 0 0,-1 1-1,1-1 1,-1 1 0,1 0 0,-1-1 0,1 1-1,-1 1 1,0-1 0,3 2 0,4 2 9,-1 0 0,-1 1 0,1 0-1,8 9 1,-13-11-13,11 12 89,5 14 5,-1 1 1,-1 1 0,-2 0 0,20 63 0,-27-73-40,14 57 168,-21-77-105,-4-15-9,2 11-104,1 1 1,0 0-1,-1 0 0,1-1 0,0 1 0,0 0 0,0-1 0,0 1 0,0 0 1,0-1-1,0 1 0,0 0 0,1 0 0,-1-1 0,0 1 0,1 0 0,-1 0 0,1 0 1,0-2-1,15-32 67,1 1 0,1 0 0,41-54 0,-50 74-34,-1 1-1,1 1 0,0 0 0,1 1-1,12-12 1,-21 23-25,1-1 1,0 0-1,-1 1 0,1-1 0,0 1 0,-1 0 0,1-1 0,0 1 0,0 0 0,-1 0 0,1 0 0,0 0 1,-1 1-1,1-1 0,0 0 0,0 1 0,-1-1 0,1 1 0,-1 0 0,1-1 0,2 3 0,31 17 7,-32-19-8,4 3 3,0 1-1,-1-1 1,1 1 0,-1 0-1,1 1 1,-2 0-1,1 0 1,-1 0 0,1 0-1,3 8 1,-5-9-6,6 11 25,1 1 1,11 28-1,-16-33-24,-5-8-2,1 0-1,0 0 1,0 0 0,0 0-1,1-1 1,-1 0 0,1 1-1,0-1 1,4 4-1,4 4 3,-2 0-3,-7-8-3,0 0 0,1 0 0,0 0 0,-1-1 0,1 1 0,0-1 0,0 1 0,0-1 0,0 0 0,6 2 0,114 60-1465,-47-28-5929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491 353 8160,'7'-21'40,"-6"18"-25,0 1 1,1-1-1,-1 0 0,0 1 1,0-1-1,-1 0 0,1 1 0,-1-1 1,1-4-1,5-95 252,-8 78 74,-3 0-182,-2-1-1,-10-26 1,7 35 148,1 7-227,0 0 1,-1 0-1,0 1 1,-19-12-1,28 19-70,0 1 0,0 0-1,0-1 1,0 1 0,1-1-1,-1 1 1,0 0-1,0 0 1,0-1 0,0 1-1,0 0 1,0 0 0,0 0-1,0 0 1,1 0-1,-1 0 1,-1 1 0,-13 1 37,0 1 0,1 1 0,-1 0 0,-22 11 1,17-2 92,-70 75 46,75-66-91,0 8-28,-19 61 1,30-68 12,4-13-51,-2-1-16,2 1 0,0-1 0,0 0 0,0 0 0,1 0 0,1 0 0,-1 0 0,2 0 1,5 17-1,-4-18 0,0-1 1,0 1-1,1-1 1,0 0-1,0 0 1,1 0 0,-1-1-1,1 1 1,1-2-1,0 1 1,8 5-1,-1-7 11,-10-4-21,-2 0-3,0 0 0,-1 1 1,1-1-1,0 0 0,0 0 0,0 0 0,-1 0 1,1 0-1,0 0 0,0 0 0,-1-1 0,1 1 0,0-1 1,0 1-1,2-2 0,2-1 0,17-6 0,-2-9 0,-3-2 0,-14 13 1,0 1 1,0-1 0,0 0 0,-1 0 0,2-9-1,7-11 7,-12 25 7,3 3 4,-1 0-15,-1 1 1,1 0-1,0-1 1,-1 1-1,1 0 1,-1 0 0,0 0-1,1 0 1,-1 0-1,0 0 1,0 0-1,1 4 1,8 28 5,-8-26-7,27 75 38,8 27-22,18 88-2,-46-158-10,10 50-1,-4 1-3,-9-24 2,-6-63-5,0 0 1,0 1-1,-1-1 0,1 0 0,-1 0 0,0-1 0,0 1 0,-1 0 1,-1 4-1,1-5 0,1-1 0,-1 1 0,0-1 0,0 0 0,0 1 0,0-1 0,0 0 0,-1 0 0,1 0 0,0-1 0,-5 3 0,2-1 0,0-1 0,0 0 0,0 0 0,-1-1 0,1 0 0,-10 2 0,3-2 0,-1-1 0,-24-1 0,-36-12 0,-4-11 0,55 16 0,-27-15 1,36 16 0,1 0 1,0-1-1,-11-11 0,15 13 0,2-1-1,-1 0 1,1-1-1,-10-15 1,6 6 2,-12-30-1,-4-25 1,18 36-466,2 1 1,-3-61-1,3 10-6510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8432,'32'-7'59,"-27"6"-34,1 0 0,-1-1-1,0 2 1,0-1 0,0 1 0,1-1-1,-1 1 1,0 1 0,7 0-1,-5 5 150,46 70 59,-42-60-180,-1 0 1,-1 1-1,-1 0 0,8 23 1,19 45 119,48 50 11,-62-112-57,-7-10-67,2 3-20,1-1-1,0-1 1,1-1-1,1 0 1,23 11-1,61 24 133,-94-45-146,-1-1 0,1 0 0,0 0 0,0-1-1,0 0 1,-1 0 0,1-1 0,13-1 0,-8 1-3,-1 0 23,-1-1 1,1 0-1,0-1 1,19-5-1,-21 4-26,-7 2-4,0 0-1,0 0 1,0-1 0,0 1-1,-1-1 1,1 0 0,0 0 0,-1 0-1,0-1 1,1 1 0,-1-1-1,5-4 1,-6 4-5,0 2-2,-1-1 0,0 1 0,1-1 0,-1 0 1,0 1-1,0-1 0,0 0 0,0 0 0,0 0 1,0 0-1,-1 1 0,1-1 0,-1 0 0,1 0 0,-1-4 1,2-3 9,3-31 13,-5 38-26,0 1 1,0-1-1,0 1 0,0 0 0,0-1 0,0 1 0,0 0 0,-1-1 0,1 1 0,-1 0 1,0-3-1,-4-7 8,-1-1 0,0 1 0,-1 0 0,0 0 0,-1 1 0,-14-15 0,1 9 41,-26-5-14,-51-17-1,66 31 14,-7 5-31,0 2 1,-45 5-1,80-5-18,1 1 0,-1 0 0,0 0 0,0 0 0,1 0 0,-5 2 0,-137 71 48,117-55-18,-93 85 17,103-84-24,-43 76 12,55-78-33,5 24-1,2-36-6,-1-1 1,2 0-1,-1 1 0,1-1 0,0 0 0,0 0 0,3 6 1,3 2-2,1-1 1,1 1 0,0-2 0,21 20-1,-15-20-4,25 9 4,-36-18 1,0-1 0,1 1 0,-1-1 0,0-1 0,0 1 0,1-1 0,7 0 0,7-2 0,31-7 0,54-15 1,157-23-1412,-123 26-5675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9592,'0'0'1088,"-6"1"-708,-17 2-260,13 1 101,-42 52 68,38-36-194,-63 127 33,62-111-81,-59 178 14,60-168-34,10-33-21,-79 206 36,6-41 8,73-160-16,4-17-34,0-1 0,0 0 0,0 0 0,0 1 1,-1-1-1,1 0 0,0 1 0,0-1 0,0 0 1,0 1-1,0-1 0,0 1 0,0-1 0,0 0 1,0 1-1,0-1 0,0 0 0,0 1 0,1-1 0,-1 0 1,0 1-1,0-1 0,0 0 0,0 0 0,0 1 1,1-1-1,-1 0 0,0 1 0,0-1 0,1 0 1,-1 0-1,0 1 0,0-1 0,1 0 0,-1 0 1,0 0-1,1 1 0,-1-1 0,0 0 0,0 0 0,1 0 1,14-3 0,-11 2 0,47-12-1443,4-2-5778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0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8432,'-5'1'11,"4"-1"-7,0 0-1,0 0 0,0 0 1,0 0-1,0 0 1,0 0-1,0-1 0,0 1 1,0 0-1,0 0 0,0-1 1,0 1-1,0-1 0,0 1 1,0-1-1,0 1 0,0-1 1,0 0-1,0 1 0,0-1 1,-1-1-1,0 0 90,5 2 74,7 0 36,-10 0-199,0 0 1,0 0 0,1 0 0,-1 0-1,0 0 1,0 0 0,0 0-1,0 1 1,0-1 0,1 0 0,-1 0-1,0 0 1,0 0 0,0 0-1,0 0 1,0 0 0,0 0-1,1 0 1,-1 0 0,0 0 0,0 1-1,0-1 1,0 0 0,0 0-1,0 0 1,0 0 0,0 0 0,0 0-1,0 1 1,0-1 0,1 0-1,-1 0 1,0 0 0,0 0 0,0 0-1,0 1 1,0-1 0,0 0-1,0 0 1,0 0 0,0 0-1,0 0 1,0 1 0,0-1 0,-1 0-1,1 0 1,2 8 88,1 6-2,-1 0-1,-1 0 0,0 14 1,3 28 193,20 103 0,-6-92-224,-8-43 80,-9-21-126,7 12 40,0 0-1,1 0 1,1 0 0,0-1-1,20 20 1,-16-18 10,-8-7 3,2 0 1,-1 0 0,1-1 0,1 0 0,-1-1 0,17 12-1,-22-19-48,0 0-1,0 0 1,0 0-1,0 0 1,-1 0-1,1 0 1,0-1-1,0 0 1,0 1-1,0-1 1,-1 0-1,1 0 1,0 0 0,-1-1-1,5-2 1,-4 2 3,2 0 4,-1-1 0,1 0 0,-1 0 0,0-1 0,0 1 0,0-1 0,0 0 1,-1 0-1,1 0 0,3-6 0,-4 5-1,2-3 27,-1 0 0,0 0 0,0 0 0,0-1 0,-1 0-1,2-11 1,0 5-12,2-2 110,-1-1 0,-1 0 0,0 0 0,-1 0 0,2-33 0,-6 49 110,0 6-168,-2 25-24,0-20-55,1 0 0,1 1 0,0 12 0,0-20-11,-1 3 0,2 0 1,-1 1-1,1-1 1,-1 1-1,2-1 1,-1 0-1,0 1 1,1-1-1,0 0 1,0 0-1,1 0 1,-1 0-1,1-1 1,0 1-1,1-1 0,-1 0 1,1 1-1,4 3 1,22 20 9,-6-3-8,-2-13 1,4-7-3,-3-6-2,-22 0 0,0 1 0,0-1 0,0 1 0,0-1 0,0 1 0,0-1 0,0 0 0,0 1 0,0-1 0,0 0 0,-1 0 0,1 0 0,1-1 0,14-25 0,7-19 0,3-13 0,-20 43 0,9-32 0,-13 41 0,-1 0 0,0 0 0,-1 0 0,1 0 0,-2 0 0,1 0 0,-2-10 0,-1 4 0,-1 1 0,-7-16 0,6 16 0,1 3 0,1 0 0,0-1 0,1 1 0,-3-16 0,5 19 0,0 0 0,0 1 0,1-1 0,-1 0 0,1 0 0,1 1 0,2-8 0,-2 6 0,0 1 0,1 1 0,0-1 0,5-9 0,-7 14 0,0 0 0,-1 0 0,1 0 0,0 0 0,0 0 0,0 0 0,0 0 0,0 1 0,0-1 0,0 0 0,0 0 0,0 1 0,0-1 0,0 0 0,1 1 0,0-1 0,-1 1 0,0 0 0,-1 0 0,1 1 0,-1-1 0,1 0 0,-1 0 0,1 1 0,0-1 0,-1 0 0,1 1 0,-1-1 0,1 1 0,-1-1 0,0 1 0,1-1 0,-1 1 0,1-1 0,-1 1 0,0-1 0,1 1 0,-1-1 0,0 1 0,0-1 0,1 1 0,-1 0 0,0-1 0,0 1 0,0 1 0,10 41 0,10 31 0,21 29 0,44 62-15,-49-101 7,97 216-135,-87-165 22,-36-93 62,1 3-25,-1-1 0,12 48 0,-22-71 80,0-1 0,0 0 1,0 0-1,1 1 0,-1-1 0,0 0 0,0 1 0,0-1 0,0 0 0,0 1 0,0-1 0,0 0 0,0 1 0,0-1 0,0 0 1,0 0-1,0 1 0,0-1 0,0 0 0,0 1 0,0-1 0,0 0 0,0 1 0,-1-1 0,1 0 0,0 0 0,0 1 1,0-1-1,0 0 0,-1 0 0,1 1 0,0-1 0,0 0 0,-1 0 0,1 0 0,0 1 0,0-1 0,-1 0 0,1 0 1,-13-5-57,-8-12 36,11 5-42,-7-15 22,-20-45 0,28 49 24,1 0 1,1-1-1,-6-38 1,9 39 14,0-4-8,2-116-5,5 111 13,13-53 4,13-26 1,-8 52 0,36-72 1,-41 104 6,5-1-2,30-33 0,-50 60-3,1 0-1,-1-1 0,1 1 1,-1 0-1,1-1 0,-1 1 0,1 0 1,0 0-1,-1 0 0,1 1 1,0-1-1,0 0 0,0 1 1,-1-1-1,1 1 0,0-1 1,0 1-1,0 0 0,0 0 1,0 0-1,0 0 0,0 0 0,0 0 1,0 1-1,0-1 0,-1 1 1,1-1-1,3 2 0,-4-1 0,0-1-1,-1 0 1,0 0-1,1 0 0,-1 0 0,0 0 1,0 1-1,1-1 0,-1 0 1,0 0-1,1 0 0,-1 0 0,0 1 1,0-1-1,0 0 0,1 0 1,-1 1-1,0-1 0,0 0 0,0 0 1,1 1-1,-1-1 0,0 0 1,0 1-1,0-1 0,0 0 0,0 1 1,0-1-1,3 11 3,-1 0 0,0 0 1,-1 0-1,1 19 0,-2-22-1,0 0-1,0 0 1,-1 0 0,0 0-1,0 0 1,-4 8 0,0 7-1,-17 57 2,17-65-2,-1-1 1,0 1-1,-9 13 0,9-19 0,0 0-1,-1 0 0,0-1 0,-11 10 1,-29 18-1,11-16 0,27-16 0,6-2 0,-1-1 0,1 1 0,-1-1 0,1-1 0,-1 1 0,0 0 0,1-1 0,-7 1 0,8-1-88,0 0 0,1 0 0,-1 0 0,1 0 0,-1 0 1,1-1-1,-1 1 0,0 0 0,1-1 0,-1 1 0,1-1 1,-1 1-1,-1-2 0,2 2-198,-11-6-7294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710 467 7984,'-22'-6'70,"0"1"1,-1 1 0,0 0-1,0 2 1,-34 2-1,56 0-67,-18 0 53,1 1-1,-1 1 1,1 1-1,0 1 0,0 0 1,-20 8-1,24-7-31,-14 7 90,-105 76 44,108-66-43,-72 76 69,79-79-126,2 1-1,0 1 0,-24 40 0,39-60-50,1-1-1,0 1 0,-1 0 1,1-1-1,0 1 0,-1 0 0,1-1 1,0 1-1,0 0 0,0-1 1,0 1-1,0 0 0,0-1 1,0 1-1,0 0 0,0-1 0,0 2 1,1 4 9,1 0-1,-1-1 1,1 1 0,1-1 0,-1 1 0,1-1 0,0 0 0,0 0 0,5 6-1,-7-10-6,-1 0 0,1 0 0,0 0-1,0-1 1,0 1 0,0 0-1,0 0 1,0-1 0,0 1 0,0-1-1,0 1 1,2 0 0,14 6 30,1-2 1,0 0 0,29 5-1,-23-10 75,15-7-36,56-18 1,-66 13 29,107-75 45,-112 66-58,1-9-50,-1-1 1,23-40-1,-34 40 42,-8 17-59,6-20 13,-1 0 1,-2-1-1,6-46 0,1-167 207,-16 229-236,-5-49 64,-8-8 76,14 76-148,-1-1 1,1 1-1,-1 0 1,1-1-1,-1 1 0,1 0 1,-1 0-1,1-1 0,-1 1 1,1 0-1,-1 0 1,0 0-1,1 0 0,-1 0 1,1 0-1,-1-1 1,1 1-1,-1 1 0,0-1 1,1 0-1,-1 0 0,1 0 1,-1 0-1,1 0 1,-1 0-1,1 1 0,-1-1 1,1 0-1,-1 0 1,0 1-1,-29 81 64,23-55-41,-21 151 6,24-137-25,0 64 4,2 27-8,6-16 1,-2-93-4,10 44 0,-8-56-1,-1 1 0,1-1 0,10 19 0,-11-25 0,1 1 0,-1-1 0,1 1 0,0-1 0,0 0 0,1-1 0,6 7 0,-5-7 43,1 0 1,-1 0 0,1 0-1,0-1 1,0 0-1,0 0 1,11 2 0,54 8-1235,-61-12 613,79 12-6522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2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67 300 5208,'0'0'56,"-5"2"-9,-17 5-6,17-5 119,-11 10 729,14-7-848,-1-1 0,1 1 0,0 0 0,0 0 0,0 0 0,1 0 0,-1 0 0,1 0-1,1 1 1,-1-1 0,1 0 0,0 6 0,1 14 66,5 33 1,0-9 5,1 65 42,2 86-7,-7-158-47,10 163 51,-8-166-24,33 153 51,-28-156-79,16 48 71,47 109 0,-71-191-163,0 0-1,0-1 0,0 1 1,0 0-1,0-1 0,0 1 1,1-1-1,-1 1 0,1-1 1,-1 1-1,1-1 0,0 0 0,-1 0 1,1 0-1,0 0 0,0 0 1,0 0-1,0 0 0,-1-1 1,1 1-1,0-1 0,0 1 1,0-1-1,4 0 0,-6 0-4,0 0-1,1 0 1,-1 0 0,0 0 0,1 0-1,-1 0 1,0 0 0,0 0-1,1 0 1,-1 0 0,0 0 0,1 0-1,-1 0 1,0 0 0,0 0-1,1-1 1,-1 1 0,0 0 0,0 0-1,1 0 1,-1 0 0,0-1-1,0 1 1,1 0 0,-1 0 0,0 0-1,0-1 1,0 1 0,0 0-1,1-1 1,5-7 19,0-1 1,-1 0-1,0 0 0,0-1 0,5-16 0,-5 2 133,1-139 72,-7 125-46,-25-175 82,19 165-62,-30-220 84,32 211-91,3 20-102,-2-10-8,2-1-1,3-1 0,7-56 0,20-66 145,-19 141-81,11-27 50,4 1 0,42-75 1,-63 127-152,-1 0 0,1 1 1,0-1-1,0 0 1,0 1-1,5-4 0,2-3-1,-8 8 43,-2 2-83,0 1-1,0-1 1,0 0-1,0 1 1,0-1-1,0 1 1,0-1 0,0 0-1,0 1 1,1-1-1,-1 0 1,0 1-1,0-1 1,0 0 0,0 1-1,1-1 1,-1 0-1,0 1 1,0-1-1,1 0 1,-1 1 0,0-1-1,0 0 1,1 1-1,0-1-2,-1 0 0,1 1 0,-1-1-1,1 1 1,-1-1 0,0 1 0,1-1 0,-1 1 0,0 0-1,1-1 1,-1 1 0,0-1 0,0 1 0,0 0-1,1-1 1,-1 1 0,0-1 0,0 1 0,0 0-1,0-1 1,0 1 0,0 0 0,0-1 0,0 1-1,-1-1 1,1 1 0,0 0 0,-1 0 0,-21 93-1434,4-34-6008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368 247 7712,'0'0'450,"-12"7"-220,-41 25-44,-87 57 140,82-37-286,38-29 41,-54 105 36,72-126-108,1 1-1,0-1 0,0 1 0,0-1 0,1 1 0,-1 0 0,1-1 1,-1 4-1,-1 14 16,2 0 1,0 1 0,5 36-1,-5-55-20,0-1 1,1 1-1,-1-1 0,1 0 0,-1 1 0,1-1 0,-1 1 0,1-1 0,0 0 0,-1 0 1,1 1-1,2 1 0,9 10 11,1 0 0,0 0 0,1-1 1,17 11-1,-29-22-9,-1 0 0,1 1 0,0-1 0,0-1 0,0 1 1,0 0-1,0 0 0,0-1 0,3 1 0,24 4 39,58 2 1,-85-7-40,0 0 0,1 0 0,-1 0 0,0 0 0,0-1 0,0 1 0,0-1 0,0 0 0,3 0 0,22-11 22,-1-2 0,35-23 0,-58 36-21,-1-1 1,1 0-1,-1 0 1,0 0-1,0 0 1,0 0-1,3-4 1,12-20 27,0-1 1,21-49-1,-30 46 140,-5 12-84,1-2-17,-1-1 0,-1 1 0,0-1 0,-2 0 0,-3-30 0,-21-68 298,15 99-111,-3 1-76,-29-36-1,29 46 70,10 7-198,-1 0-35,0 1 0,0-1 0,0 0 1,0 1-1,-1 0 0,1 0 0,0 0 0,-1 0 0,1 1 0,0-1 0,-1 1 0,1 0 0,-1 0 0,1 0 0,-1 0 0,1 0 0,0 1 0,-1 0 0,1 0 1,0 0-1,-5 2 0,0 1 19,0 1 0,1 1 0,0-1 0,1 1 0,-10 10 0,16-15-35,-1-1 1,1 0 0,0 1 0,-1-1 0,1 1-1,0-1 1,-1 1 0,1-1 0,0 1-1,0-1 1,0 1 0,-1-1 0,1 1-1,0-1 1,0 1 0,0 0 0,0-1 0,0 1-1,0-1 1,0 2 0,1 5 12,0 0 1,1 1-1,0-1 0,0 0 1,0 0-1,1 0 1,0-1-1,4 8 0,5 1 56,75 59 24,-65-61-44,82 26 14,-99-37-65,1 0 1,-1-1 0,0 0 0,1 0 0,-1 0 0,1-1 0,-1 0 0,9 0 0,5-1 1,60-5 0,-57 3-2,36-11-1,-38 7-1,33-15 0,5-12-1,-16 1 1,-35 25 0,1 0 1,-1 0-1,0-1 0,-1 0 1,0 0-1,6-14 0,-9 19 2,-1 0-1,0 0 0,-1-1 1,1 1-1,-1-1 0,1 1 1,-1-1-1,-1 0 0,1-5 1,1-7 0,0 3 1,0 4 6,-1-1 0,0 1 0,-2-14 0,3-106 177,-2 127-127,-9 17 24,8-12-77,0-1 0,0 1 1,1-1-1,-1 1 0,0 0 1,1 0-1,-1-1 1,1 1-1,0 0 0,-1 0 1,1-1-1,0 1 0,0 0 1,1 3-1,-1 4 9,-1 2-6,0-8-6,1 0 0,0 1 0,0-1 0,0 0 0,0 1 0,0-1 0,1 0 0,0 1 0,-1-1 0,3 4 0,24 72 37,-26-75-39,1 0 0,0 0-1,0 0 1,0 0 0,0 0 0,1 0 0,0-1 0,5 7 0,4 3 1,25 34 0,16 12-8,14 18-5,-58-66 6,-6-7-3,0 0 0,-1 0 1,1-1-1,-1 1 0,0 1 0,0-1 0,-1 0 0,3 9 1,39 135-386,-41-143 370,0 0 0,0-1 1,1 1-1,-1-1 1,1 1-1,0-1 1,1 0-1,-1 0 1,1-1-1,-1 1 0,9 5 1,-7-5 15,1 0-1,0-1 1,1 0-1,-1 0 1,1-1 0,-1 1-1,1-1 1,11 2-1,1-2-296,32 0 0,-24-2-705,57 2-6765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459 450 8880,'1'-2'65,"5"-7"11,-6 9-67,-1-1 0,1 1 0,-1 0-1,0 0 1,1 0 0,-1-1 0,0 1 0,1 0-1,-1 0 1,0 0 0,1 0 0,-1 0 0,0 0 0,1 0-1,-1 0 1,0 1 0,1-1 0,-1 0 0,0 0 0,0 1-1,-8 0 8,5 0 3,0 0-1,0 0 1,0 0-1,0 0 1,0 1-1,-6 3 1,-84 48 134,-3 18 123,43-28-184,43-35-62,-84 71 116,47-30-43,47-48-100,0 0 1,0 0-1,1 0 1,-1 0-1,0 0 1,1 0-1,-1 0 1,0 0-1,1 0 1,-1 1-1,1-1 1,0 0-1,-1 0 1,1 0-1,0 1 0,0-1 1,0 0-1,0 0 1,0 1-1,0-1 1,1 2-1,-1 2 7,0-2-7,1 1-1,0 0 1,0 0-1,0-1 1,0 1 0,0 0-1,1-1 1,-1 1-1,1-1 1,0 0-1,0 0 1,0 1-1,1-1 1,-1-1-1,1 1 1,0 0-1,0-1 1,0 1-1,6 3 1,1-3 4,21-3-1,9-4-4,2-4-2,-5-5 0,-21 5-3,-1 0 0,1-2 0,-2 1 0,18-15 0,-6 4-2,-19 15 0,0 1 1,0 1-1,0-1 1,0 1-1,1 1 1,-1-1-1,10-1 0,-7 2 0,-1 0-2,1 1-1,-1 0 0,1 1 1,-1 0-1,1 1 0,-1 0 1,1 0-1,-1 1 0,0 0 1,0 0-1,15 7 0,16 3-17,-20-6 19,-8-3-13,0 0-1,0-1 1,14 1-1,109 6-69,-108-10 10,7-4 24,55-16-1,-67 11-49,3-7 38,46-40 1,-55 36 6,46-108-15,-54 100 62,1-48-1,-9 60 13,-1-1 1,-5-33-1,-1 23 13,0 0 0,-2 1 0,-1 0 1,0 0-1,-17-26 0,-16-13 107,1 6 25,41 59-134,1 1 0,-1-1 0,1 1 1,-1-1-1,0 1 0,1-1 1,-1 1-1,1-1 0,-1 1 0,0 0 1,0-1-1,1 1 0,-1 0 0,0 0 1,0 0-1,1 0 0,-1-1 0,0 1 1,0 0-1,1 0 0,-1 0 0,0 1 1,0-1-1,1 0 0,-1 0 0,0 0 1,-1 1-1,0-1 23,-2 1-1,0 0 1,0 0 0,0 0-1,0 1 1,0-1 0,1 1 0,-1 0-1,1 0 1,-1 0 0,1 1-1,0-1 1,0 1 0,-6 5-1,2 1 1,0 0 0,-11 18 0,13-19-13,-5 14 181,-24 131 68,30-117-155,9 166 32,0-162-91,-1-19-32,0 8-6,2-1 1,1 1-1,1-1 1,16 35 0,-2-18-66,-4-8-372,-2 0 0,20 63 0,-28-64-6400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8880,'32'-7'170,"0"-1"0,31-14 0,-20 7-18,-26 9-114,36-8 279,62-2 46,-92 17-143,-18 0-179,17 2 50,0 1 0,0 1 0,-1 1 0,27 10 0,143 66 470,-123-47-370,93 38 255,-157-72-424,-1 0 0,1 0 0,-1 0 0,1-1 0,-1 0 0,1 1 0,0-1 0,-1-1 0,1 1-1,0 0 1,-1-1 0,1 0 0,3-1 0,2-1 37,0 0 0,16-10 0,-17 7-27,-1 0 1,0-1-1,0 1 0,-1-1 0,0-1 0,0 1 0,0-1 0,7-15 1,-7 7 108,-4-6-63,0-1 1,-2 1-1,0 0 0,-1-1 0,-2 1 1,-5-24-1,4 25-48,2 10 21,-1-1 1,0 1-1,-8-18 1,-33-65 189,34 80-67,3 8-138,-1 1 0,1-1 0,-1 1 1,0 1-1,0-1 0,0 1 1,0 1-1,-1 0 0,0 0 0,0 0 1,0 1-1,0 1 0,-16-2 1,-26 10 12,49-6-37,0-1 0,0 0 0,0 1 0,0 0 0,0 0 0,0-1 0,0 1 0,-3 3 0,-17 11 24,2 1-1,0 0 1,-27 30 0,27-19 5,-71 135 16,78-129-43,-8 43-1,19-66-13,1 1 1,0-1-1,0 1 1,1-1-1,1 16 1,2-14-2,0 0 1,1 0 0,0-1-1,0 0 1,1 0 0,1 0-1,0 0 1,12 15 0,-17-24-1,1 0-1,-1-1 1,0 1 0,1 0-1,-1-1 1,1 1 0,0-1-1,3 3 1,109 65-14,-87-58-11,124 20-24,-117-29-35,173-11-39,-159 3-8,241-49-1769,-123 20-6839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5384,'0'0'145,"0"-6"-20,0-15-37,0 15 619,2 4-275,5-7-16,-7 9-408,0 0-1,0 0 0,0 0 1,1 0-1,-1 0 1,0 0-1,0-1 0,0 1 1,0 0-1,0 0 1,0 0-1,1 0 0,-1 0 1,0 0-1,0 0 1,0 0-1,0 0 0,1 0 1,-1 0-1,0 0 1,0 0-1,0 0 0,0 0 1,1 0-1,-1 0 1,0 0-1,0 0 0,0 0 1,0 0-1,1 0 1,-1 0-1,0 0 0,0 0 1,0 0-1,0 0 1,0 0-1,1 0 0,-1 0 1,0 1-1,7 2 53,0 0 0,0 1-1,0 0 1,9 7 0,-8 0 81,-2 7-91,-2-1-1,1 1 1,2 33 0,-3 128 217,-4-124-245,1-8 65,2 220 90,-3 13 27,0-277-242,0 1 0,0-1 0,0 0-1,1 1 1,-1-1 0,1 0 0,-1 1 0,1-1 0,0 0 0,1 0-1,-1 0 1,0 0 0,1 0 0,0 0 0,0 0 0,3 4-1,-3-4-297,13 18-4924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0 444 7264,'4'1'16,"155"25"102,-122-22-92,0-1-1,65-3 1,-73-1-11,13-1 79,191-23 63,-185 16 71,165-51 119,-179 46-7,4-9-106,49-36 1,-70 41 72,-11 11-203,2-3-33,0 0 0,-1 0 0,0 0 0,-1-1 0,-1 0 0,1 0 0,6-24 0,-8 24 41,-2 0 0,0 0 0,0 0 0,-1-1 0,0 1 0,-1-1 1,0 1-1,-1-1 0,0 1 0,-5-21 0,5 29 88,1 3-123,0 0-68,0 0 0,-1-1-1,1 1 1,0 0-1,-1 0 1,1-1 0,0 1-1,-1 0 1,1 0-1,-1-1 1,1 1-1,-1 0 1,1 0 0,0 0-1,-1 0 1,1 0-1,-1 0 1,1 0-1,-1 0 1,1 0 0,-1 0-1,1 0 1,0 0-1,-1 0 1,1 0 0,-1 0-1,1 0 1,-1 0-1,1 1 1,0-1-1,-1 0 1,-32 57 162,25-37-111,-20 115 14,26-103-59,4 52 4,1-53-17,7 35 0,-5-47-3,0 1 1,2-1 0,0 0 0,1 0 0,12 19-1,-6-21-5,-2-8 3,1 1 1,0-2-1,0 1 1,19 7 0,-13-12-17,97-6-1,-90-2 7,105-34-6,-106 29 6,4-7 4,51-35 0,-63 34 3,1-6-2,0-2 1,22-39-1,-35 54 4,1 1 0,0-1 1,1 1-1,0 0 0,1 0 1,0 1-1,0 0 0,0 1 0,11-8 1,-11 15-16,-5 1 17,1 0 1,-1 0-1,0 0 0,0 0 1,0 1-1,0 0 0,4 2 1,27 27-35,-30-28 29,82 81-36,-65-66-2,18 9 16,52 26 1,-61-41-12,-22-10 30,24 7-15,1-1-1,1-2 0,50 3 1,-67-8 0,7 1-4,0-1-1,1-1 1,45-6-1,13-12-57,-70 12 22,-4 0 46,-1-1-1,0 0 1,-1 0-1,0-1 1,0 0 0,0 0-1,-1-1 1,0 0-1,-1 0 1,6-12 0,-8 13 10,8-33-49,-10 36 49,5-16-34,-2 0 1,2-33-1,-6 54 42,1 0 0,-1-1 0,0 1 0,0 0 0,0-1 0,0 1 0,1 0 0,-1-1 0,0 1 0,0 0 0,0-1 0,1 1 0,-1 0 0,0 0 0,1-1 0,-1 1 0,0 0 0,0 0 0,1 0 0,-1 0 0,0-1 0,1 1 0,-1 0 0,1 0 0,-1 0 0,0 0 1,1 0-1,-1 0 0,0 0 0,1 0 0,-1 0 0,0 0 0,1 0 0,-1 0 0,1 0 0,-1 0 0,0 0 0,1 0 0,-1 0 0,0 1 0,1-1 0,16 6-12,-4 4-12,0 1 0,19 21 0,-21-21-11,1 0 1,19 15 0,-28-25 28,-1 1 0,0-2 0,1 1 0,-1 0 0,1 0 0,0-1 0,-1 1 0,1-1 0,-1 0 0,1 0 0,0 0 0,-1 0 0,1 0 0,-1-1 0,1 1 0,3-2 0,-2 1-3,-1 0 3,0 0 1,0 0-1,0-1 0,0 1 1,0-1-1,0 1 1,0-1-1,0 0 1,-1-1-1,1 1 0,-1 0 1,0-1-1,1 1 1,-1-1-1,0 0 1,-1 1-1,1-1 1,2-5-1,-2 4 0,3-10-33,-3-3 26,-2 1 1,1-1 0,-4-24-1,-3 21-12,-2 5 19,0 1 0,-1 1 0,-1-1 0,-21-21 0,12 19-6,-20-4 4,-46-19 0,57 30 4,-108-18 2,111 27-2,-33 8 4,49-5 1,0 0 0,0 0 0,0 1 0,0 0 0,1 0 0,-8 6 0,8-4 0,1-1 0,0 2 0,0-1 0,1 1 0,0 0 0,-10 14 0,8-9 0,2 0 0,-1 0 0,2 1 0,-8 24 0,8-13-1,1-1 1,1 1 0,1-1 0,1 1 0,4 46-1,-2-66 1,-1-1-1,1 1 0,-1-1 1,1 1-1,0-1 0,0 1 1,3 4-1,-4-8 1,9 22-1,19 33 1,-16-38-1,27 31 0,-39-48 1,2 3 0,1 0-1,0 0 0,0 0 0,0 0 1,0-1-1,5 3 0,43 26 0,57 24-1,-70-42-3,177 26 2,-170-35-3,168-1-5,-176-5-1,115-27-5,-146 28 8,0 0 0,0-1 0,0 1 1,0-2-1,0 1 0,-1 0 0,10-7 1,-2 1-2,-1 2-1,-8 4-2,-1 0 1,0 0-1,0 0 1,0 0-1,0 0 1,0-1-1,0 1 1,0-1-1,2-3 1,3-3-55,-1-1 1,0-1-1,-1 1 1,0-1-1,0 0 1,7-23-1,-11 26-3,0 1 0,0-1 0,-1 0 0,0 0 0,-1 0-1,0 0 1,0 0 0,-1 0 0,0 0 0,0 0 0,-1 0 0,-4-13-1,6 19-94,-3-5 6,-11-5-296,10 8 186,2 3 151,1 0 117,0 1 0,1-1 1,-1 0-1,0 1 0,0-1 0,0 0 0,1 0 1,-1 1-1,1-1 0,-1 0 0,0 0 1,1 0-1,-1 0 0,1 0 0,0 0 1,-1-2-1,-5-6-785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95 4488,'-26'7'1,"10"-3"6,11-3 2,-3 0 6,6-1 2,2 3 142,1 11-445,0-28 2497,2 9-1951,7-2 5,-5 3 14,8-3 1,-8 4-204,1 0-1,0 0 1,0 1-1,0 0 1,0 1-1,0-1 1,0 1-1,0 0 1,13 0-1,-4 1 2,1 1-1,16 4 1,-28-5-69,9 5 126,6 8-42,32 29 0,-35-24 28,3 14-41,26 59 0,0 44 74,-16-40-88,4 25 0,-32-114-54,0 0 0,0 1 0,-1-1 1,0 1-1,0 0 0,-1-1 0,1 1 0,-1-1 0,-4 12 1,3-9-1,1-4 3,-1-1 1,1 1-1,-1-1 0,0 0 1,0 0-1,0 0 1,-1 0-1,0 0 0,1 0 1,-1 0-1,-1-1 0,1 0 1,0 1-1,-1-1 1,0 0-1,1-1 0,-1 1 1,0-1-1,-6 3 1,7-4 1,0 0-1,0 0 1,0 0 0,0-1 0,0 1 0,0-1 0,0 0 0,0 0 0,0 0 0,0 0-1,0 0 1,0-1 0,0 1 0,0-1 0,0 0 0,0 0 0,0 0 0,0 0 0,0-1-1,1 1 1,-1-1 0,0 0 0,-2-2 0,-6-4 11,1-1 0,1 0 0,-14-16 0,16 18-18,0-1 9,1 0 1,0-1-1,0 1 0,1-1 0,0 0 0,1-1 0,-1 1 0,-3-17 0,4 13-1,-5-11 34,2 0-1,1-1 1,-3-25 0,5 21-28,0 2 77,12-103 37,-1 106-49,46-80 39,-40 86-46,61-52 39,-57 58-33,-9 8-59,5-3-8,0 0 0,1 1 0,-1 0 0,1 2 1,0-1-1,29-3 0,149-14 131,-176 22-145,-7 0 1,-1 1-1,1 0 1,-1 0 0,9 2 0,63 14 26,-66-11-26,19 18-1,-26-18-5,0 1-1,-1 0 0,11 14 1,-11-11-1,1 1 0,-2 0 0,6 14 0,-3-5 0,5 29 0,-7-22-2,2 40 1,2 20-4,11 56-7,-21-136 7,1-1 0,0 1 0,0 0 0,1 0 0,0-1 0,5 12 0,-1-2 0,-1-1 1,-4-12 0,0 1 0,0-1 0,0 1 0,1-1 0,0 1 0,0-1 1,0 0-1,0 0 0,3 3 0,7 9-8,2-1-1,18 16 1,-16-21-8,6-1 14,0-2 1,1 0 0,0-2-1,0 0 1,32 1 0,12-9 5,-28-3 21,1-1 1,73-26 0,-46 7 121,-22 12-40,60-24 794,-76 25-2107,-16 6-6796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93 5024,'0'0'388,"0"-6"41,0-16 44,0 16 2627,-1 4-2898,-5-5 6,4 5 0,-3-1-97,4 3-47,1 0-1,0 0 1,0 0 0,-1 0 0,1 0 0,0 0 0,-1 0-1,1 0 1,0 0 0,-1 0 0,1 0 0,0 0-1,0 0 1,-1 0 0,1-1 0,0 1 0,0 0 0,-1 0-1,1 0 1,0 0 0,0-1 0,-1 1 0,1 0 0,0 0-1,0-1 1,0 1 0,0 0 0,-1 0 0,1-1-1,0 1 1,0 0 0,0-1 0,-1-19 1399,1 13 187,2 18-1448,2 13-172,0 0 22,2 48-1,-6-35-39,0 6-9,0 45-27,0-86 16,0 0 1,0 7 7,0-7 902,0-122-586,0 112-294,-1 0-1,0 1 0,0-1 0,0 0 0,-1 0 0,0 1 0,-1-1 0,0 1 0,0 0 0,0 0 0,-1 0 0,0 0 0,-1 1 0,1-1 0,-1 1 1,0 0-1,-1 0 0,0 1 0,-6-6 0,1 3 3,0 1 1,-1-1-1,0 2 0,0 0 1,-1 0-1,0 1 1,1 1-1,-2 0 0,-19-4 1,27 8-19,0-1 1,0 1 0,0 0-1,0 1 1,0-1-1,1 1 1,-1 0 0,0 0-1,-5 3 1,2-2-3,-5 4 16,-10 11-6,-39 35-1,60-49-11,1-1-1,0 0 1,-1 1 0,1-1-1,0 1 1,1 0 0,-3 3-1,-36 67 13,30-51-13,2 1 0,-10 37-1,13-37 0,1 1 0,-2 41 0,6-45 0,1 0 0,0 0 0,7 27 0,-3-26 0,2-1-1,1 0 1,0-1-1,1 1 1,2-2-1,16 25 0,-25-40-1,0 0-1,0 0 0,1 0 1,-1 0-1,1-1 0,4 5 1,127 92-22,-105-84-8,-20-11 17,14 6-8,-1-2 0,1 0 0,0-2 0,0 0 0,31 2-1,82 0-146,-128-7 107,0-1-1,0 0 1,-1-1 0,1 0 0,0 0-1,9-3 1,1-1-1,39-11-2000,-2-4-8002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40 3864,'12'-24'227,"-11"22"1059,1 0-870,4-7-5,-5 7-47,-6 5-71,-1 0-245,4-2-25,-1 0 0,1 0 0,0 0 0,0 0 0,0 1 0,0-1 0,0 1 1,0-1-1,1 1 0,-1 0 0,0 0 0,-1 2 0,-69 87 313,57-65-129,-5 21-70,-16 62 0,31-76-2,5 6-73,1-1 0,8 41-1,0-52 34,38 80 37,-43-99-113,0 0 0,1 0 0,1-1 0,-1 1 0,1-1 0,0-1 0,10 9 0,-5-5-4,1-1 45,0-4-37,-1 0 1,1-1 0,24 5-1,-30-8-14,1 0 0,-1 0 0,1-1-1,-1 0 1,1 0 0,0 0 0,-1-1-1,1 0 1,-1 0 0,8-3-1,-11 2-1,0 1 0,0-1 0,0 0 0,0 0 0,-1 0 0,1 0 0,-1-1 0,0 1 0,1-1 0,-1 1 0,3-6 0,-2 3 4,2-5 56,-2 0-47,-1 0 0,0 0 1,-1-1-1,0 1 0,-1-1 1,0 1-1,0-1 0,-3-13 1,-5-15 79,-15-49 1,-19-55 37,38 126-83,-2 1-1,-8-20 1,6 18-32,4 7 13,-1 1-1,0 0 1,0 0 0,-1 1-1,-1 0 1,1 0-1,-2 0 1,1 1 0,-1 0-1,-17-14 1,11 18 12,7 3 51,6 3 63,21 16-156,-10-12-213,0 0 0,0 0 0,0-1 0,1-1 0,16 5 0,20 6-5999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6456,'7'-4'5,"0"1"0,1 1 0,-1 0 0,1 0 0,-1 0 0,1 1 0,-1 0 0,13 0-1,8-2 21,-24 3-15,0 1 0,1-1 0,-1 0 0,0 1 0,0 0 0,0 0 0,1 0 0,-1 1 0,0-1 0,0 1 0,-1 0 0,1 0 0,0 1 0,4 2 0,-3-1 8,9 7 90,57 82 56,-58-68-16,88 215 437,-72-164-283,-23-56-93,0 1 0,-2 0 0,3 34 0,-7-52 11,1-3-199,-1 0 1,0 1 0,0-1-1,0 1 1,0-1-1,0 1 1,0-1 0,0 1-1,0-1 1,0 1 0,0-1-1,0 1 1,0-1-1,0 0 1,0 1 0,-1-1-1,1 1 1,0-1 0,0 1-1,0-1 1,-1 0-1,1 1 1,-18-6 159,11 4-104,1-1 1,-1 0-1,1-1 1,0 1-1,0-1 0,-7-5 1,-11-12 6,16 9 116,0-16-60,-6-30 0,14 37 61,6-20-59,13-45 0,-9 58 46,60-121 75,-52 118-103,13-7-52,43-43 1,-53 64 19,-5 9-93,-1 0 0,1 1 1,1 0-1,17-3 0,-16 9 53,7 6-48,1 0-1,23 11 1,-47-16-36,0-1 1,1 1-1,-1 0 0,0 1 1,-1-1-1,1 0 1,0 0-1,3 3 1,13 15 7,0 0 0,-1 1 1,16 25-1,-21-19-4,14 46 4,-4 18-9,-11 0-6,-2-9-1,-8-70 5,8 46-6,-8-50 4,1-1 0,-1 0 0,1 0 0,1 0 1,-1 0-1,1 0 0,4 5 0,-1-8-4,9-3-500,0-1-1,26-4 1,11-4-7068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73 7984,'2'-19'15,"-1"12"-1,-1 1 0,1-1 0,-1 1 0,0 0 0,-2-9-1,2 15-9,-1-1 0,1 1 0,-1-1 0,1 1 0,-1-1 0,1 1 0,-1-1 0,1 1 0,-1 0 0,0-1 0,1 1-1,-1 0 1,1-1 0,-1 1 0,0 0 0,0 0 0,1 0 0,-1 0 0,0 0 0,1-1 0,-1 1 0,0 0 0,1 1-1,-2-1 1,0 0 5,-8 0 70,0 1 1,0 0-1,0 1 1,0 0-1,0 1 0,0-1 1,1 2-1,-16 7 1,11-5-50,-4 4 244,10-5-182,0 0-45,-1 1 1,1 0 0,1 0-1,-1 1 1,1 0 0,0 0-1,0 1 1,1-1-1,0 2 1,-5 9 0,-38 85 280,44-81-127,5-7-146,0 0-1,1 0 1,0 1 0,5 17-1,-6-32-43,0 1 1,1-1-1,-1 0 0,1 0 0,-1 1 0,1-1 0,0 0 0,-1 0 0,1 0 0,0 0 1,1 2-1,2 2 23,3 3-12,0 0 0,0 0 0,0-1 1,1 0-1,0-1 0,1 1 0,-1-1 0,1-1 0,10 5 1,157 59 161,-154-64-178,-12-3-1,-1 1 0,0 0 0,0 0 0,8 5 1,25 13 14,-10 2-15,-15-4 0,-17-18-5,0-1 0,1 1 0,-1 0 1,0 0-1,1 0 0,-1 0 0,0-1 0,0 1 0,0 0 0,1 0 0,-1 0 0,0 0 0,0-1 0,0 1 0,-1 0 0,1 0 0,0 0 0,0 0 0,0 0 0,-1-1 0,1 1 1,0 0-1,-1 1 0,-1 1 0,-1-1 0,1 1 0,0-1 0,-1 1 0,0-1 0,1 0 0,-1 0 0,-5 2 0,-39 18 0,-12-7 0,26-10-15,1-1 0,-1-2 1,-57-3-1,37-6-8,34 1-62,2-3-263,1 0-1,0-1 1,-22-20 0,-5-8-6132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5920,'11'10'-4,"13"19"-23,-5 0-13,-1 1 1,-2 0-1,-2 1 0,20 58 0,-5 31 80,-24-91-22,-1 0 83,9 147 72,-11-137 62,20 182 380,-20-190-448,1 2-12,1 0 1,8 33-1,-10-56-91,3 13 146,14 37 0,-17-55-144,0 0 1,0 1-1,1-1 1,0 0 0,0 0-1,0 0 1,0-1-1,1 1 1,0-1 0,0 0-1,0 0 1,0 0-1,9 6 1,-9-9 140,5-1-1093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229 223 4760,'0'0'3736,"-3"7"-3490,-9 21-162,12-28-79,0 0-1,-1 0 1,1 1-1,0-1 1,0 0-1,0 0 1,0 1-1,-1-1 0,1 0 1,0 0-1,0 0 1,0 1-1,0-1 1,0 0-1,0 0 1,0 1-1,0-1 0,0 0 1,-1 1-1,1-1 1,0 0-1,0 0 1,1 1-1,-1-1 1,0 0-1,0 0 0,0 1 1,0-1-1,0 0 1,0 0-1,0 1 1,0-1-1,0 0 1,1 0-1,-1 1 0,0-1 1,0 0-1,0 0 1,3 2 16,0 0 1,0 0 0,0 0-1,0-1 1,0 0 0,0 1-1,0-1 1,0 0 0,0-1-1,0 1 1,1-1-1,-1 1 1,0-1 0,1 0-1,-1 0 1,0 0 0,1-1-1,-1 1 1,3-2 0,10-1 45,0-1 1,19-7-1,-27 8-82,2-1 54,1 0-1,-1-1 1,0 0 0,0 0 0,-1-1 0,1-1 0,12-11 0,-15 13-20,-1 0 11,-1 0-1,1 0 1,-1-1-1,0 0 1,0 0-1,0 0 0,-1 0 1,6-13-1,-8 16-18,-1 0 10,1 0-1,-1-1 0,0 1 0,0-1 0,-1 0 0,1 1 0,-1-1 1,1 0-1,-1 1 0,0-1 0,-1 0 0,1 0 0,-1 1 1,-1-6-1,1 4 4,-3-7 104,-3 4-98,1 1 1,-1 0-1,-1 0 1,1 1-1,-14-9 1,20 14-22,-1 0 0,1 1 1,0-1-1,0 1 0,0-1 1,-1 1-1,1-1 0,0 1 1,0 0-1,-1 0 0,1-1 1,-2 1-1,-15 0 26,1 0 1,-1 1-1,0 1 1,-20 4-1,14 3 99,-106 66 54,105-54-48,9-4-70,-22 30 0,-9 33-18,47-80-52,-2 4 17,0 0 0,0 0 0,0 1 0,0-1 0,1 0 0,-1 7 1,-26 173 139,28-181-149,0 0 1,0 1-1,0-1 0,0 1 1,0-1-1,1 1 0,1 4 1,-2-8-9,3 15 22,1-1 0,11 26 0,-10-30-17,1 1 0,1-1-1,12 15 1,-18-24-3,0 1 0,0-1 1,1 1-1,-1-1 0,0 0 0,1 1 1,0-1-1,-1 0 0,1 0 0,-1 0 0,4 1 1,23 10 8,0-1 0,52 12 0,-48-21-3,153-28 9,-143 13-2,182-91 14,-180 79 5,154-117 15,-165 111-2,-16 15-24,14-14 17,-1-2 0,42-57 1,-54 67 11,-1 0 76,26-42 0,-39 52-74,-11 15 36,-11 13-16,18-16-87,-12 12 60,-10 22-17,-20 39 1,27-42-10,1 0 0,-13 47 0,-6 18 7,24-69-18,-1 3-2,-2 0-1,-1-1 1,-21 37 0,12-31 21,-1 0 0,-40 44 0,60-82-16,3 3-13,-1-2 0,-1 0 1,1 1-1,-1-1 0,1 0 0,0 0 1,0 0-1,0 0 0,-1-3 1,1-3-2,0 0 1,1-1 0,0 1 0,0 0-1,1 0 1,0 0 0,0 0 0,5-14-1,-4 13-6,10-47-83,-2 4-91,5-55-1,-9 35 8,0-3-989,15-77-1,-21 151 1149,1 1 0,-1-1 0,0 0 0,0 1 1,1-1-1,-1 1 0,0-1 0,1 0 0,-1 1 1,1-1-1,-1 1 0,0-1 0,1 1 0,-1-1 1,1 1-1,0-1 0,-1 1 0,1 0 0,-1-1 1,1 1-1,0 0 0,-1-1 0,2 1 0,-1 0 9,0 0-1,0 0 1,0 0-1,-1 0 1,1 0-1,0 1 1,0-1-1,0 0 0,0 0 1,0 1-1,-1-1 1,1 1-1,0-1 1,0 1-1,-1-1 1,1 1-1,0-1 1,0 1-1,-1-1 1,1 1-1,-1 0 0,1 0 1,-1-1-1,1 1 1,-1 0-1,1 1 1,9 14-30,12 29 1,0 2 19,11 21 8,12 21 7,-34-68 1,5 11 4,2-2 0,1 0 0,23 27 0,21 15 22,-51-65 28,-1-5-38,1 1 0,-1-2 0,0 0 0,20 0 0,-11-5 64,3-5-357,0-1 0,0 0 0,31-20 0,13-14-5743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8072,'16'5'54,"0"-1"0,1-1 1,-1 0-1,0-1 0,1-1 1,19-1-1,-23-1-26,17 0 292,150-26 96,-138 19-256,207-36 69,-193 34-42,218-35 69,-223 38-95,-1 2-70,180-25 65,-29-2-1342,-99 17-4980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1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9056,'1'-1'0,"0"0"-1,0 0 1,0 0 0,0 1 0,0-1 0,0 0 0,0 1-1,0-1 1,1 1 0,-1-1 0,0 1 0,0 0 0,1-1-1,-1 1 1,0 0 0,0 0 0,1 0 0,-1 0 0,0 0-1,3 0 1,4 9 10,-8-8-2,2 1 5,0 0 0,-1 0-1,1 0 1,-1 0 0,1 0-1,-1 0 1,0 0 0,0 1-1,1 2 1,5 10 7,3 0-7,-5-8 22,0 0 1,-1 1-1,0 0 1,5 12 0,41 120 185,-24-32 223,-18-71-280,16 47 0,-14-53-42,3 13 222,3-1 1,36 73 0,-51-115-330,0 0-1,0-1 1,-1 1-1,1-1 1,0 1-1,0-1 1,0 0-1,0 1 1,0-1-1,0 0 1,0 0-1,-1 1 1,1-1-1,0 0 1,0 0 0,0 0-1,0 0 1,0 0-1,0 0 1,0-1-1,0 1 1,0 0-1,0 0 1,0-1-1,0 1 1,0 0-1,-1-1 1,1 1 0,0-1-1,0 1 1,0-1-1,-1 0 1,1 1-1,0-1 1,-1 0-1,1 1 1,0-1-1,-1 0 1,1 0-1,0-1 1,7-11 108,-1 4-65,-2 0 1,1-1-1,-1 0 0,6-19 1,27-91 187,-30 90-153,1 0 0,2 1 1,17-36-1,-6 18 65,25-45 45,-36 72-144,0 1 1,2 0-1,15-19 0,-19 28-41,-6 7-9,-1 0-1,1 1 1,0-1-1,0 1 0,0-1 1,0 1-1,0 0 1,0 0-1,0 1 1,1-1-1,4-1 1,1-1 2,0 1-1,0 0 1,1 1 0,-1 0-1,0 0 1,1 1 0,0 0-1,-1 1 1,1 0 0,15 2-1,27 11-1682,3 2-6694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518 561 9056,'-12'-5'12,"9"4"48,1-1 0,-4-1-14,1 0 0,-1 1 0,0-1 0,0 1 0,0 0 0,-9-1 0,4 2-10,1 0-1,0 1 0,0 0 1,0 1-1,-1 0 0,-16 4 1,15-3-14,-9 3 79,-12 10-24,-42 24-1,54-23 58,-74 88 55,78-80-41,-52 110 60,60-108-80,5-6-84,1 0-1,2 1 1,0 27 0,5-31 37,1-8-59,1 1 1,0-1-1,1 0 1,14 17-1,-7-19 26,4-4-25,1 0 0,36 0 0,-32-6 12,96-40 16,-96 31-30,80-67 12,-86 61-18,4-10 1,-1-2-1,17-34 1,-15 29 35,34-44 0,-55 79-48,-1 0-1,1-1 1,-1 1 0,1 0-1,-1 0 1,1-1-1,-1 1 1,1 0-1,0 0 1,-1 0 0,1 0-1,-1 0 1,1-1-1,0 1 1,-1 0-1,1 1 1,0-1 0,-1 0-1,1 0 1,-1 0-1,1 0 1,0 0-1,-1 0 1,1 1 0,-1-1-1,1 0 1,-1 1-1,1-1 1,-1 0-1,1 1 1,10 7 7,-9-6-5,0 0 1,1 0 0,-2 0 0,1 0 0,0 0 0,0 0-1,-1 0 1,1 1 0,-1-1 0,0 0 0,2 6 0,3 4 4,27 60 30,30 54-7,-47-103-25,31 26 4,-36-39-11,1 0-1,1-2 1,14 10 0,-12-10-1,1-1 0,22 8 0,-23-10 0,-1-1 0,29 3 0,-25-6-1,0-1 1,0 0 0,0-2 0,0 0 0,31-9-1,-26 2-4,32-24 4,-42 24 1,-1 0 0,1-2 0,10-11 0,-13 10-1,-1-1 1,0 1 0,-1-2 0,0 1 0,-1-1 0,-1 0-1,9-28 1,-10 14-5,-5-1 4,-1 0-1,-9-49 1,2 53-11,-3 0 5,-1 1 1,-1 0-1,-1 1 0,-20-25 1,-102-160-62,123 185 64,-24-56-28,16 32 15,-68-147-44,87 190 35,1 3 0,1 1 25,0 0 0,0 0 0,-1 0 0,1-1 0,0 1 0,0 0 0,-1 0 0,1 0 1,0 0-1,0 0 0,-1-1 0,1 1 0,0 0 0,0 0 0,-1 0 0,1 0 0,0 0 0,-1 0 0,1 0 0,0 0 0,0 0 0,-1 0 0,1 0 0,0 0 0,-1 0 0,1 0 0,0 0 0,0 0 0,-1 1 0,1-1 0,0 0 0,0 0 0,-1 0 0,1 0 0,0 0 0,0 1 0,0-1 0,-1 0 0,1 0 0,0 0 0,0 1 0,0-1 0,0 0 0,-1 0 0,1 1 0,0 1-2,-3 23-28,1 48 0,4 67-9,2-60-30,-1-50 60,-1 1 3,-2-15-11,2 0-1,4 26 0,51 215-97,-36-167 105,-11-55-15,-7-22 21,41 123-30,-33-108 27,2-1 0,0-1 1,30 45-1,-17-38 7,-21-28 1,0 1 0,0-1 0,1-1 0,7 6 0,-8-7 0,0 0 0,1-1 0,-1 1 0,1-1 0,7 2 0,34 3 0,68-8-3,-109 1 0,0 0 0,1 0 0,-1-1 0,0 1 0,0-2 1,1 1-1,7-4 0,5-1-1,44-13-1300,-2-2-5202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615 307 7000,'-10'-11'8,"7"8"0,1 0 0,-1 0 0,0 0 1,0 1-1,0-1 0,-1 1 0,1 0 0,-4-3 0,-76-34 92,63 34-32,-2 3-42,0 1 0,0 1 0,0 0 0,0 2 0,0 1 0,-35 8-1,-1 11-6,36-10 28,-8 12-7,-39 42 0,53-44 81,7-7-59,-1 0-22,1 1 0,0 0 1,1 0-1,1 1 0,1 0 1,-5 20-1,-6 67 195,18-88-55,3-4-118,1 1 0,0-1 0,11 17 0,-5-19 98,-9-9-136,2 2-6,0 0 0,1 0-1,-1-1 1,1 0 0,0 0 0,-1 0 0,1-1 0,0 0 0,0 0-1,0 0 1,0 0 0,0-1 0,0 0 0,0 0 0,1 0-1,-1 0 1,6-2 0,97-28 165,-84 21-118,-1-2 0,0 0 0,30-20 0,-29 17-37,-2 1 27,-2 0-1,0-1 1,0-1 0,19-20 0,-27 25-33,-2 1 14,0 0 0,-1-1 0,0 0 1,0 0-1,-1-1 0,-1 0 0,0 0 0,9-18 1,-6 10 45,22-36 76,-29 52-83,13-2 28,-16 5-102,0 0-1,0 0 1,0 0 0,0 0 0,1 0 0,-1 0 0,0 0 0,0 0-1,0 0 1,0 0 0,1 0 0,-1 0 0,0 0 0,0 0 0,0 0 0,0 0-1,1 0 1,-1 0 0,0 0 0,0 0 0,0 0 0,0 0 0,0 0 0,1 0-1,-1 0 1,0 1 0,0-1 0,0 0 0,0 0 0,0 0 0,0 0-1,1 0 1,-1 0 0,0 0 0,0 1 0,0-1 0,0 0 0,0 0 0,0 0-1,0 0 1,0 1 0,0-1 0,0 0 0,0 0 0,0 0 0,4 6 12,4 7 0,-1 1-1,0-1 1,9 28 0,5 18 0,1 12-10,-17-55-4,1 0 0,1-1 0,0-1 0,1 1 1,0-1-1,2 0 0,-1-1 0,2 0 0,22 23 1,9-9-2,-24-19-4,69 6-5,-69-16-2,1-3 6,0-2 1,23-10 0,-28 6-7,5-13 4,26-41 0,-34 43 3,8-40-1,-14 41 6,3-39 1,-6 38 0,-4-38 0,-9-13 1,0 33 13,-2 0 0,-27-56 1,10 33 14,26 55-22,-21-43 23,23 48-27,0-1 0,0 1-1,-1 0 1,1 0 0,-1 0 0,1 0 0,-1 0 0,0 0 0,0 1 0,0-1 0,-6-3 0,8 6-2,0 1-1,0-1 1,1 0 0,-1 0 0,0 1-1,1-1 1,-1 0 0,0 1 0,1-1-1,-1 0 1,1 1 0,-1-1 0,1 1-1,-1-1 1,1 1 0,-1 0-1,1-1 1,-1 1 0,1-1 0,0 1-1,-1 0 1,1-1 0,0 1 0,-1 1-1,0 0 2,-13 32 1,11-22-3,0-1 0,-2 19 0,4-15 0,0 1 0,3 21 0,22 103-1,-20-120 0,4 15-4,47 152 1,-42-150-8,79 150-13,-82-170 22,30 59-21,-34-65 16,-1 1 1,-1-1-1,0 1 1,-1 0-1,3 19 1,-5-17-1273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8880,'84'4'19,"-44"-2"-1,42-2-1,-61-1-7,59-10 143,89-21 67,-143 28 15,32-12 0,-31 8-165,-2 1-25,45-17 238,-57 20-177,10-5 66,0-1 0,41-23 1,-47 24 20,8-5 392,29-22-1,-52 35 280,0-1-778,3-9-10,-5 11-72,0-1 1,0 0-1,0 1 1,0-1 0,0 0-1,0 1 1,-1-1 0,1 0-1,0 1 1,0-1-1,0 0 1,-1 1 0,1-1-1,0 0 1,-1 1-1,1-1 1,0 1 0,-1-1-1,1 0 1,-1 1 0,1-1-1,-1 1 1,1 0-1,-2-1 1,-9-9 8,10 10-11,-1-2 10,-1 0 0,-1 0 0,1 0 0,0 0 0,0 0 0,-1 1 0,1 0 0,-1-1 0,1 1 0,-5 0 0,5 0 2,0 0-1,-7-5-8,8 4 9,0 0-1,0 0-10,2 2-2,-1-1 0,1 0 0,-1 1 0,0-1 0,1 1 0,-1-1 0,0 1 0,1-1 0,-1 1 0,0 0 0,0-1 0,1 1 0,-1 0 0,0-1 1,0 1-1,0 0 0,0 0 0,1 0 0,-1 0 0,0 0 0,0 0 0,0 0 0,-1 0 0,0 0 14,7 0-7,-5 0-8,1 0 0,-1 0 1,1 0-1,-1 0 0,1 0 0,-1 0 1,1 0-1,-1 0 0,0 0 1,1 0-1,-1 0 0,1 0 1,-1 1-1,1-1 0,-1 0 0,1 0 1,-1 0-1,1 1 0,-1-1 1,0 0-1,1 0 0,-1 1 0,1-1 1,-1 0-1,0 1 0,1 0 1,5 10 4,-1 0 0,0 1-1,0-1 1,3 15 0,28 112 15,-31-114-3,4 35 0,-5-25-11,0-2-3,-2-12 17,10 36 1,44 151-1481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8608,'11'2'171,"0"1"0,0 1 0,0 0 0,-1 0 1,1 1-1,-1 0 0,14 10 0,56 46 704,-78-59-895,2 2 53,1 0 0,0 0 0,-1 1 0,0 0 0,0 0 0,-1 0 0,5 9 0,-3-5-11,-4-7-14,0-1 0,0 1 0,0 0 0,-1-1 0,1 1-1,0 0 1,-1 0 0,0 0 0,1-1 0,-1 1 0,0 0 0,0 0-1,0 0 1,0 0 0,0 0 0,-1 0 0,1-1 0,0 1 0,-1 0-1,0 0 1,1 0 0,-1-1 0,0 1 0,0 0 0,0-1 0,0 1-1,0-1 1,0 1 0,0-1 0,-1 1 0,1-1 0,0 0 0,-3 2-1,-1 1 2,-1 0 0,1-1 0,-1 1 0,0-1 0,0 0 0,0-1 0,-8 3 0,5-3-2,0 0 0,0-1 0,0 0 0,0-1 1,0 0-1,0 0 0,0-1 0,-9-1 0,17 1-6,0 1-1,0 0 1,1 0 0,-1-1-1,0 1 1,0 0 0,0-1-1,0 1 1,0-1 0,1 1 0,-1-1-1,0 0 1,0 1 0,1-1-1,-1 0 1,-1-1 0,-1-1 0,-10-16 1,11 13-59,1 0 0,0 0 0,0 0 0,1 0 0,0-1 0,0 1 0,0 0 0,1 0 0,0 0 0,2-9 0,-1 7-679,7-45-6077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8520,'-5'40'47,"1"-5"206,0 62 0,9 71 91,-1-43 309,-3-13-387,5 122 204,-6-206-450,5 48 90,-3-52-90,1 16 53,2-1 0,2 1-1,2-1 1,20 60 0,8-20 193,-35-76-195,5 2 122,-7-5-247,0 0 1,0 0 0,1 1-1,-1-1 1,0 0-1,1 0 1,-1 0 0,0 0-1,0 0 1,1 0-1,-1 1 1,0-1 0,1 0-1,-1 0 1,0 0-1,0 1 1,0-1-1,1 0 1,-1 0 0,0 0-1,0 1 1,0-1-1,0 0 1,1 1 0,-1-1-1,0 0 1,0 1-1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7264,'18'-15'0,"16"-14"1,-25 23 0,-1 0 1,1 1-1,11-5 0,-11 6 0,0 1-1,1 0 0,12-3 1,29 2-1,3 10 1,-38-3 1,-1 1 1,0 1-1,26 12 0,-28-8 12,11 17 20,0 1 1,24 38 0,-16-15 61,-26-41-51,34 42 191,-39-51-230,-1 0-1,1 1 1,-1-1 0,1 0-1,-1 0 1,1 1 0,-1-1-1,1 0 1,0 0 0,-1 0-1,1 0 1,-1 0 0,1 0-1,-1 0 1,1 0 0,-1 0 0,1 0-1,0 0 1,-1 0 0,1-1-1,-1 1 1,1 0 0,-1 0-1,1 0 1,-1-1 0,1 1-1,-1 0 1,1-1 0,-1 1-1,0 0 1,1-1 0,0 0-1,-1 0 4,6-4 25,-2 0 0,1-1 0,-1 0 0,0 0-1,0 0 1,0-1 0,-1 1 0,0-1 0,4-13 0,-7 15-1,0 1 0,0-1-1,0 0 1,0 1 0,-1-1 0,1 0 0,-1 1 0,0-1 0,-1 1 0,-3-9 0,2 6 6,1-1 7,-1 1 0,-1-1-1,0 1 1,0 0 0,0 0-1,-1 0 1,0 1 0,0-1 0,-11-9-1,9 10-9,0-2 28,-1 0 0,-1 0 1,1 1-1,-1 1 0,0 0 0,-18-10 0,23 15-49,-2-3 19,-2 1-1,1 1 1,0 0-1,0 0 0,-1 0 1,1 1-1,-1 0 1,0 0-1,-9 1 0,5 0-5,2-1 6,0 1-1,1 1 1,-1-1 0,0 2 0,0-1 0,0 1 0,-16 7 0,15-6-13,6-1-4,-1 0 0,1 1 0,0-1-1,0 1 1,0 0 0,0 1 0,0-1 0,1 1 0,0 0 0,-1 0 0,1 0 0,-6 9 0,5-7-1,-3 8 65,3 5-53,0 1 1,2-1-1,-2 22 0,7-16 26,42 107 18,-31-105-31,61 87 16,-68-105-54,0-1 0,1 0 0,0-1 0,1 1 0,0-2 0,0 1 0,0-1 0,1 0 0,17 8-1,-17-9 0,13 4 5,41 7-1,-33-12-4,30 1-1,41-5 4,6-12-3,-69 3-4,-1-2 0,71-31 0,-78 25-23,139-102-1292,-75 50-5143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87 400 7000,'-8'9'2,"6"-7"0,0 1 0,1-1 0,-1 0 0,1 0 0,-1 1 0,1-1 0,0 1 0,0-1 0,0 1 0,-1 4 0,-9 37 18,2 26-15,-4 174 214,9-167-30,4-69-175,0 7 95,0 0 1,1 0-1,0 0 0,1 0 0,1 0 1,0 0-1,10 25 0,-7-27 131,-1-8-24,7 5-1085</inkml:trace>
  <inkml:trace contextRef="#ctx0" brushRef="#br0" timeOffset="1">15 8 6456,'0'0'0,"-15"-8"56,26 19-32,29 21-24,5 10-120,4 5 120,0 2-4336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1 558 5832,'18'117'224,"10"25"686,-25-128-858,7 20 402,-3-19-260,1 1 0,0-1 1,1-1-1,1 0 0,1 0 0,13 13 1,-24-26-158,1 0 0,0-1-1,0 1 1,0 0 0,1 0 0,-1-1 0,0 1 0,0-1 0,0 1 0,0-1 0,0 0-1,1 1 1,-1-1 0,0 0 0,0 0 0,1 0 0,-1 0 0,0 0 0,0 0 0,1 0-1,1 0 1,26-11 409,-19 6-295,2 0-100,26-14 290,114-70 485,-134 78-789,-10 6 18,0 1-1,0 0 1,0 0-1,13-3 1,23-7 113,0 2 0,0 1 1,51-4-1,-78 16-41,26 9-1,-1 2 0,50 21 0,-78-27-108,26 16 90,51 33 8,-77-47-96,0-1 1,1 0-1,0 0 1,0-2-1,0 0 1,29 5-1,-37-8-14,19 1 42,102-5 21,-105-2-35,-11 1-20,-3 1-9,-1 0 0,1-1 1,0 0-1,-1-1 1,1 0-1,-1 0 0,0-1 1,-1 0-1,1 0 1,7-8-1,46-47 44,-51 50-36,-1-1-1,0 0 1,-1 0-1,13-23 1,-16 23-7,-1-1-1,4-19 1,-8 31-6,2-24 54,-14-118 20,5 110-19,-40-143 28,35 140-23,4 13-31,1 0-8,-2-1 0,0 2-1,-2-1 1,0 2-1,-19-27 1,13 23 17,5 4 3,-2 1 0,0 0 0,-28-27 1,42 46-41,-1-1 1,1 1-1,-1 0 0,0 0 1,1 0-1,-1-1 1,1 1-1,-1 0 1,1 0-1,-1 0 1,1 0-1,-1 0 1,0 0-1,1 0 1,-1 0-1,1 1 1,-1-1-1,1 0 1,-1 0-1,1 0 1,-1 1-1,1-1 1,-1 0-1,1 0 1,-1 1-1,1-1 0,-1 0 1,1 1-1,0-1 1,-1 1-1,1-1 1,-1 0-1,1 2 1,-8 9 2,5-3 10,1 26-1,6 26-10,18 107-5,-14-129-3,53 157-2,-45-158-18,-11-25 16,19 39-26,50 82-1,-62-115 13,9 16-30,51 61 1,-53-72 42,4 5-109,2-1-1,41 38 1,-60-62-33,4-2-1605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7264,'-2'1'40,"-5"7"6,2-3-11,1 0 0,0 0 0,1 0 0,-1 1 0,1 0 0,0 0 0,1-1 0,-1 2 0,1-1 0,0 0 0,-1 8 0,3-8-14,-1-1-1,1 1 1,1 0-1,-1 0 1,1 0-1,0 0 1,0 0-1,0-1 1,4 11-1,-2-8 2,6 27 143,-4-16-112,-1 0 1,-1 0 0,1 24 0,8 97 130,-2-58 110,-4-52-248,-2 0-18,9 42 180,35 92 399,-47-163-599,-1 0 0,1-1 1,0 1-1,-1 0 1,1-1-1,0 1 0,-1-1 1,1 1-1,0-1 0,-1 1 1,1-1-1,0 1 0,0-1 1,0 0-1,-1 1 0,1-1 1,0 0-1,0 0 1,0 0-1,0 0 0,0 0 1,0 0-1,-1 0 0,1 0 1,0 0-1,1 0 0,0 0 13,28-5-1167,1-1-4714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9240,'70'-18'16,"89"-10"4,-119 22 1,178-22 19,-173 22 8,209-24 19,-199 24-46,249-31-1098,-142 15-4463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6816,'20'0'-43,"33"-1"657,73 9 1,-77 5-505,-30-5 90,64 48 60,-71-42-160,1 9-34,15 34 0,-24-39-5,-4-5-44,0 0 1,-1 0-1,-1 0 0,0 0 1,-1 0-1,0 0 0,-1-1 1,-1 1-1,-11 22 0,10-22-10,3-9-3,1 0 0,0-1 0,-1 1 0,1 0 0,-1-1-1,0 0 1,0 0 0,-7 6 0,2-2 6,-1 2-4,-1-1 1,0 0-1,0 0 0,-1-1 0,0 0 0,-19 8 0,9-8-2,10-6 5,8-5 14,2 2-18,0-1 0,0 0 0,0 0-1,0 1 1,1-1 0,-1 0 0,1 0 0,0 0 0,0 0 0,0 1 0,0-1-1,1 0 1,-1 0 0,1 0 0,-1 1 0,1-1 0,0 0 0,2-4-1,4-5 29,0 0 0,1 0-1,12-14 1,54-53 65,-49 56-16,-1-1 0,40-53 0,-43 49-1,-16 22-55,10-13 15,-1 0 0,-1-1 1,-1 0-1,12-28 0,-19 37-12,18-42 97,-21 50-112,-1-1 1,1 0-1,-1 0 0,0 0 0,0 0 0,-1 1 0,1-1 1,-1 0-1,0 0 0,0 0 0,-1-5 0,1 9-12,0 0-1,0 0 0,0 0 0,0 0 0,0 0 0,0 0 1,0 0-1,0 0 0,0 0 0,0 0 0,0-1 1,0 1-1,0 0 0,0 0 0,0 0 0,0 0 0,0 0 1,0 0-1,0 0 0,-1 0 0,1 0 0,0 0 1,0 0-1,0 0 0,0 0 0,0 0 0,0 0 0,0 0 1,0 0-1,0 0 0,0 0 0,0 0 0,-1 0 1,1 0-1,0 0 0,0 0 0,0 0 0,0 0 0,0 0 1,0 0-1,0 0 0,0 0 0,0 0 0,0 0 1,0 0-1,-1 0 0,1 0 0,0 0 0,0 0 0,0 0 1,0 0-1,0 0 0,0 0 0,0 0 0,0 1 1,0-1-1,0 0 0,0 0 0,0 0 0,0 0 0,0 0 1,-8 4 36,3-2-29,-1 1 1,1 1 0,0-1 0,-1 1 0,2 0-1,-1 0 1,0 0 0,1 0 0,-5 8 0,-59 77 46,58-68-16,-20 83 12,30-102-51,-1-1 1,1 0 0,0 1 0,0-1 0,0 0-1,0 1 1,0-1 0,0 1 0,0-1-1,0 0 1,1 3 0,2 6 3,1 1 0,0-1 0,1 0 0,0-1 0,0 1 0,11 13 0,1-7 15,94 56 6,-86-60-11,-11-6-8,10 4 1,1-1 0,0-1 0,0-1 0,30 3 0,102 11 18,-125-20-12,148-8-1288,-84 1-5172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7624,'0'0'120,"19"62"0,-23-13-104,-11 8 0,-17 3-16,4-13-112,19-20 112,-1-1-5360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5472,'0'0'0,"-9"26"0,-17 50 40,-35 22 8,-38 8 88,-19-3 8,-6-10-112,3-14 8,5-11-40,1-2-3960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7624,'148'-2'72,"-27"-2"94,-9-2-140,170-18-961,-233 18-3578</inkml:trace>
  <inkml:trace contextRef="#ctx0" brushRef="#br0" timeOffset="1">306 240 1800,'0'0'8,"15"-8"0,-3 5 0,21-9 0,26-14-8,12-4-32,8 0 32,0 3-872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3416,'-8'15'-7,"6"-11"-5,0 1 0,0 0 0,0 0 0,0 0 0,-1 9 0,-22 101-92,20-86-2,2 0-1,0 52 1,3-50 93,-2-6 11,1-1-1,2 1 1,1 0-1,8 44 1,-10-67 2,4 30-8,-1-9 65,0 0 0,2 1 0,7 23 0,1-21 322,0 3-455,-9-14-1904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4400,'3'1'-21,"-1"-1"0,1 1-1,-1-1 1,0 1 0,1 0 0,-1 0 0,0 0-1,0 0 1,0 1 0,0-1 0,0 0 0,0 1 0,0-1-1,0 1 1,0 0 0,2 3 0,-4 1-19,-28 80-24,-20 57 45,10-27-1,8-19 19,7-9 1,8-10 1,13-63 6,0 0-1,1 0 1,1 0-1,0 0 1,1 0-1,1 0 1,0 0-1,1 0 1,10 28 0,7-8 7,-9-22 33,8 0-22,1-2 1,32 15-1,-41-21 1,0-2 0,0 0 0,1 0 0,-1-1 0,1 0 0,-1-1 0,1 0 0,14-1-1,-15 0-2,9-3 118,0-3-45,0-1 1,0 0-1,-1-2 0,0 0 0,-1-2 0,32-22 1,-39 23-48,-7 7-13,-1 0 1,1 0 0,-1-1 0,0 1-1,0-1 1,0 0 0,0 0 0,-1 0-1,0-1 1,3-4 0,5-16 121,-1 1 1,8-36 0,-11 24 89,-2 0 1,1-43-1,-4 51-183,3-87 482,-2 86-503,-1 18 22,-1-1 1,0 1-1,-1 0 1,-1-12-1,-11-56 309,13 79-367,0 0 1,0-1 0,0 1-1,0 0 1,0-1-1,0 1 1,0 0 0,-1-1-1,1 1 1,0 0 0,0-1-1,0 1 1,0 0-1,-1-1 1,1 1 0,0 0-1,0 0 1,-1-1 0,1 1-1,0 0 1,0 0-1,-1-1 1,1 1 0,0 0-1,-1 0 1,1 0-1,-1-1 1,-8-2 57,-1-1 1,1 1-1,-1 1 1,-18-3-1,7 5 122,-127 22 75,27 1 63,33-9-1412,3-2-4514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1888,'67'0'33,"-65"-1"22,6-4 32,-7 4-64,0 0 0,0 1 1,0-1-1,0 0 0,1 1 1,-1 0-1,0-1 0,1 1 1,-1 0-1,0-1 0,0 1 1,3 0-1,6-1 24,27-8 129,105-23 328,-109 24-220,-31 7-246,0 0-1,1 0 1,-1 0 0,0 1-1,1-1 1,-1 0 0,0 1-1,1 0 1,-1 0 0,1 0-1,-1 0 1,0 0 0,1 0-1,-1 1 1,1-1 0,3 2-1,-5-1-5,0 0 0,0 0 0,0 0 1,0 1-1,0-1 0,0 0 0,0 1 0,-1-1 0,1 1 0,0-1 0,-1 1 0,1-1 0,-1 1 0,1 0 1,-1 2-1,2 4 34,2 5-17,-2-6 2,0 1 1,0-1-1,-1 1 0,0-1 0,0 13 0,-1 141 292,-5-47 57,9-44-997,1-4-2590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2968,'2'5'56,"6"17"12,-8-22-65,0 0 0,0 0 0,0 1 0,0-1 0,0 0 0,0 0 0,0 1 0,0-1 0,0 0 0,0 0 0,0 0 1,1 1-1,-1-1 0,0 0 0,0 0 0,0 1 0,0-1 0,1 0 0,-1 0 0,0 0 0,0 0 0,0 1 0,1-1 0,-1 0 0,0 0 0,0 0 0,0 0 0,1 0 0,-1 0 0,0 0 1,0 0-1,1 0 0,-1 0 0,0 1 0,0-1 0,1 0 0,-1-1 0,17 3 85,33 0-1,-29-2 26,112-7 428,-60-6-370,85-20 229,-82 11-167,-63 18-149,0 1-33,0 0 0,0 0 0,0 1 0,0 0-1,0 1 1,20 2 0,95 22 980,-125-22-415,-7-2-280,-76-16 280,-134-29 166,201 42-755,1 1-1,-1 1 0,1 0 1,-1 1-1,-16 0 0,-19 0 10,-68-8-1036,59 3-4160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8:2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5832,'0'0'41,"7"-1"-2,116-29 291,-95 22-201,0 1-1,57-7 1,-58 10-91,217-27 473,-64 6-354,-142 19-42,175-28 53,-164 26-41,220-22 51,-210 26-44,260-13 64,-252 15-3,264 0 93,-270 2-41,219 5 97,-228-3-103,208 9 334,-224-8-413,7 1 124,47-1 0,-76-6-69,-29-5-19,6 4-171,3 2-1,0 0-1,-1 1 0,1-1 0,0 1 0,-9 0 1,-153-16 136,125 14-67,-209-5 37,194 7-64,-282 0 23,263 2-70,-132 4 4,-62 6-18,-227 11-2,413-18-10,-296 18 1,319-17-9,-210 28-106,261-32 122,-3 1-41,47-4-3,38-1 34,-29 0 2,97-9 4,77-10 1,318-30 4,-415 42 17,529-42 14,-518 44-14,182-3 4,-20 8-13,-184 3 22,375 2 11,-402-1-18,89 10-1,-30 7-18,-96-11 7,96 17 9,-139-24-24,0 0 0,-1 0 1,1 0-1,-1 0 0,1 0 0,-1 0 0,1 0 1,-1 0-1,1 0 0,-1 1 0,1-1 1,-1 0-1,1 0 0,-1 1 0,1-1 0,-1 0 1,1 1-1,-1-1 0,0 0 0,1 1 1,-1-1-1,0 0 0,1 1 0,-1-1 0,0 1 1,1-1-1,-1 1 0,0-1 0,0 1 1,1-1-1,-1 1 0,0-1 0,0 1 0,0-1 1,0 1-1,0-1 0,0 1 0,0-1 0,0 1 1,0 0-1,0-1 0,0 1 0,0-1 1,0 1-1,0-1 0,-1 1 0,1-1 0,0 1 1,0-1-1,-1 1 0,1-1 0,0 1 1,0-1-1,-1 0 0,1 1 0,-1-1 0,0 1 1,1 0-1,-3 3 1,0-1-1,-1 1 0,1-1 0,-1 1 1,1-1-1,-1 0 0,0-1 1,-5 4-1,-2 0 1,-1-1 1,0 0-1,-22 7 0,5-5 0,-33 4 0,35-8-362,1-1 1,-1-2 0,-40-3-1,7-3-6845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7264,'6'8'46,"-1"0"1,1 0-1,1-1 1,-1 1-1,1-1 1,11 8-1,-8-12 181,-8-2-200,16 1 82,-1 0 0,1-1 1,30-3-1,150-11 229,-130 11-284,-54 1-45,2 1 8,-1 0 1,1 0 0,-1 2 0,1 0 0,-1 0 0,1 2-1,-1 0 1,15 6 0,-12-4 37,1 0 0,-1-2 0,1 0 0,0-1 0,0-1 0,0 0 1,0-2-1,0 0 0,23-4 0,-34 2 2,0-1 1,0 0 0,0 0-1,0 0 1,-1-1-1,0-1 1,0 1 0,0-1-1,0 0 1,-1-1-1,1 1 1,-1-1 0,-1-1-1,1 1 1,-1-1 0,0 0-1,-1 0 1,6-11-1,-9 15-26,0 0-1,0 0 0,0-1 1,-1 1-1,1 0 0,-1 0 1,0 0-1,0 0 0,0-1 1,0 1-1,-1 0 0,1 0 1,-2-5-1,1 3 4,0 2-16,0 1 0,0-1 1,0 0-1,-1 0 0,1 1 0,-1-1 0,0 1 0,1-1 1,-1 1-1,0 0 0,-1 0 0,1 0 0,0 0 0,0 0 1,-1 0-1,1 0 0,-1 1 0,0-1 0,1 1 1,-5-1-1,4 0 1,-11-1 115,-85 3 44,78 4-83,-1 5-52,1 0-1,-31 20 1,36-14 5,-4 12-14,-22 41 0,34-46-6,5-3-18,1 0 1,1 1-1,1 27 0,6-29 4,4 0-9,2-1 1,17 23 0,-13-30 1,33 10-1,-31-15-4,35 4-1,-8-5 4,49-2-1,-86-2 1,1 0 0,0-1-1,-1 0 1,0 0 0,15-4 0,1-1 0,0 1-1,-4 1 16,34-11 1,93-41 36,-144 55-49,0-1 0,0 0-1,1 1 1,-1-1-1,-1 0 1,5-4 0,15-14 17,0-2 0,26-34 1,-36 33 34,-6-3-32,0 0 0,3-43 0,-11 46 33,-3 8-44,0 1 1,-1 0-1,0 0 0,-13-20 1,17 31-13,1 1 1,-1-1 0,0 1 0,0 0 0,0-1-1,0 1 1,0 0 0,0 0 0,-1 1 0,1-1 0,-6-2-1,-2-2 6,6 2 0,-1 1 1,0 0 0,0 0 0,0 0 0,0 1 0,0-1-1,-1 1 1,1 0 0,-1 1 0,0 0 0,1 0-1,-1 0 1,0 0 0,-9 1 0,14 0-12,0 0 1,0 0 0,0 0-1,0 0 1,0 0-1,0 0 1,0 1-1,0-1 1,0 0-1,1 1 1,-1-1-1,0 0 1,0 1-1,0-1 1,1 1 0,-1-1-1,0 1 1,0 0-1,1-1 1,-2 2-1,3 5 2,-1-7-2,1 1 0,-1 1 0,1-1 1,-1 1-1,1-1 0,0 1 0,0-1 0,0 1 0,0-1 0,0 0 0,0 1 0,1 0 1,15 15-2,1-1 0,24 16 0,-37-29 0,66 47-31,26 23-19,7 16-24,-79-65 28,-1 0 0,28 37 0,-49-57 30,1 1 1,-1 0-1,-1 0 0,1 1 1,0-1-1,-1 0 0,0 1 1,1 7-1,0-4 2,-3-7 8,0 1-1,1-1 1,-1 0 0,0 0 0,0 1 0,0-1 0,0 0 0,0 0 0,-1 1 0,1-1 0,-1 0-1,0 0 1,1 0 0,-1 0 0,0 0 0,-2 4 0,-5 13-67,5-11 58,-7 25-67,10-31 77,0 0 0,-1 0 0,1 0-1,0 0 1,0 0 0,0 0-1,1 0 1,-1 0 0,0 0 0,1 0-1,-1 0 1,1 0 0,-1-1-1,1 1 1,0 0 0,1 2 0,-1-3 5,1 1 0,-1-1 0,1 0 0,0 0 0,-1 1 0,1-1 0,0 0 1,0-1-1,0 1 0,0 0 0,0 0 0,0-1 0,-1 1 0,1-1 0,1 0 0,-1 1 1,0-1-1,0 0 0,0 0 0,2-1 0,43-4 0,15-9 1,8-8 1,-23 2 2,46-26-1,-69 29-8,-1-4-353,-1-1 0,-1-1 0,21-30 0,8-15-6781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4128,'4'-5'-15,"1"-2"11,14-21-6,-18 26-16,-2 1 28,1 1 0,0-1 0,0 1 0,0-1 0,0 1 0,0-1-1,0 1 1,0-1 0,0 1 0,0-1 0,0 0 0,0 1 0,1-1 0,-1 1 0,0-1 0,0 1-1,0-1 1,1 1 0,-1-1 0,0 1 0,1-1 0,-1 1 0,0 0 0,1-1 0,-1 1-1,0-1 1,1 1 0,-1 0 0,1-1 0,-1 1 0,1 0 0,-1 0 0,1-1 0,-1 1 0,1 0-1,-1 0 1,1 0 0,-1 0 0,1-1 0,0 1 0,-1 0 0,1 0 0,-1 0 0,1 0-1,-1 0 1,1 0 0,-1 1 0,1-1 0,-1 0 0,1 0 0,0 0 0,-1 0 0,1 1 0,-1-1-1,1 0 1,-1 1 0,1-1 0,30 22 358,-21-14-319,-6-6 32,-1 1 0,1 0 0,-1 0 1,0 1-1,1-1 0,-1 1 0,2 3 0,80 117 1522,-77-110-1525,17 23 320,-17-26-256,1-1 0,0 0 0,1 0 0,0-1 0,1 0 0,19 12 0,-26-19-102,1-1-1,-1 0 1,1 0-1,-1 0 1,1-1-1,0 0 1,-1 0-1,1 0 1,0 0-1,-1-1 1,6 0-1,-4 0-2,0 0-3,0 0 0,-1-1-1,1 1 1,-1-1 0,1-1 0,-1 1 0,0 0-1,0-1 1,0 0 0,9-7 0,-8 5-6,8-5 44,-2 0-1,1-1 1,-2 0 0,17-20 0,-21 21-16,2 1 1,-1 0 0,1 0 0,0 1 0,12-8 0,-16 14-4,1 0-1,-1 0 1,0 0-1,1 1 1,-1 0-1,1 0 1,0 0-1,-1 1 1,1 0-1,0 0 1,-1 0-1,1 1 1,0 0 0,10 2-1,-6-1-49,-3 0 35,1-1 1,0 1 0,-1 0 0,0 1-1,0 0 1,10 5 0,27 12 78,-20-12-78,2 0 0,-1-1-1,1-2 1,26 3 0,-43-8-29,1 0 0,-1-1-1,11-2 1,26-12 3,3-11-2,-43 22-2,1 0 0,0-1 0,-1 0 0,10-11 0,-11 10 0,-1 0-1,0 0 0,0 0 0,0 0 0,5-14 1,-6 11-1,0-1 0,0 0 0,-1 0 0,2-14 0,-3 6 0,0-1 0,-3-22 0,-10-44 0,-9-3 0,7 46 1,-26-55 0,29 78 13,-9-2-2,-29-27 1,33 39 34,-75-13 30,71 22 30,-96 22 39,113-22-135,1 1-1,0-1 0,-1 1 1,1 0-1,0 0 1,0 0-1,-1 1 0,-1 1 1,-16 12 30,1 0-1,-33 35 1,51-49-36,0 0-1,0 1 1,0-1 0,0 1-1,0-1 1,0 1-1,0-1 1,0 1-1,1 0 1,-1-1-1,0 3 1,-3 13 10,1 1 0,0-1 1,2 1-1,0 25 0,1-41-13,0 0 1,0 0-1,0 0 1,0-1-1,1 1 1,-1 0-1,1 0 0,-1-1 1,1 1-1,2 3 1,3 6-169,1 0 1,0-1 0,1 1-1,0-1 1,1-1 0,0 0-1,20 16 1,29 19-6608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8696,'-1'-2'113,"-6"-8"27,6 7 88,41 101 715,4 18-782,-32-77-67,10 60-1,-3-4 24,-14-72-73,5 21 18,1-1 1,19 46 0,-20-62-17,-1 0 28,1-1 0,1 1-1,2-2 1,16 26 0,-12-21 27,-16-28 303,0-6-332,10-89 113,-7 71-155,1 1-1,0 1 0,12-27 0,-11 31-18,4-12 30,2 0 0,25-43 0,-33 63-34,8-11 25,0 0 1,2 1-1,15-18 1,-17 22-22,-8 9 2,0 0 1,0 0-1,1 1 0,0-1 1,0 1-1,0 0 0,10-5 1,-5 3 2,-2 5 44,-3 2-49,0 2 0,0-1 0,0 0 0,0 1 0,0 0 0,-1 0 0,1 1 0,-1-1 0,0 1 0,0 0 0,0 0 0,-1 0 0,4 5 0,4 6 12,18 34 0,-19-26 18,10 49 4,12 84 1,-25-94-41,-7-24-17,-1-27-250,1 0-1,1 0 1,0-1-1,0 1 1,6 21-1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 7352,'-11'-2'1,"11"2"1,-1 0 1,1 0-1,-1 0 1,1 0-1,0 0 0,-1 0 1,1 0-1,0 0 1,-1 1-1,1-1 0,0 0 1,-1 0-1,1 0 1,0 0-1,-1 0 0,1 1 1,0-1-1,-1 0 1,1 0-1,0 0 0,0 1 1,-1-1-1,1 0 0,0 0 1,0 1-1,0-1 1,-1 0-1,1 1 0,0-1 1,0 0-1,0 1 1,0-1-1,0 0 0,-1 1 1,1 18 31,6 16-12,-6-34-14,23 108 224,-17-85-209,2 2 78,53 109 62,-47-110 18,52 61 72,-60-80-175,1 0 0,0-1-1,0 0 1,0 0-1,1-1 1,-1 0-1,1 0 1,0-1-1,0 0 1,1-1-1,16 4 1,-22-6-51,0 0 1,0 0-1,1 0 0,-1-1 1,0 1-1,0-1 0,0 0 1,1 1-1,-1-2 0,0 1 1,0 0-1,0-1 1,-1 1-1,1-1 0,0 0 1,4-4-1,-4 4 3,6-8 130,-1-6-101,-2 0 1,0 0 0,0-1-1,-2 1 1,0-1 0,-1 0-1,2-30 1,-3 26-39,-1 13-3,-1 0 1,1-1-1,-2 1 1,1 0-1,-3-13 1,2 14 4,-1-7 1,0-1 0,-1 1 0,-1 0 0,0 0 0,0 1 0,-2-1 0,-10-19 0,3 11 35,-25-33 0,37 55-55,1-1 0,-1 1 0,1-1 0,-1 0 0,1 1 0,-1 0 0,1-1 0,-1 1 0,1-1 0,-1 1 0,0 0-1,1-1 1,-1 1 0,0 0 0,1-1 0,-1 1 0,0 0 0,-1 0 0,-10-2 15,-1 1 0,1 0 0,-1 0 0,0 2-1,-13 1 1,24-2-8,-1 1-1,1-1 0,0 1 1,-1 0-1,1-1 1,0 1-1,0 0 0,-3 2 1,-39 22 53,-45 33 1,62-33 23,7-2-42,-21 30 0,25-28-28,-15 35 0,17-25 70,6 4-46,1 0 0,-3 50-1,10-87-35,0 0 1,0 0-1,0 0 0,0 0 0,0 1 0,1-1 0,-1 0 0,1 0 0,-1 0 0,1 0 1,1 3-1,12 20 18,0-1 1,1 0 0,22 26-1,-12-28 31,114 67 24,-135-87-73,-1 0-1,1 0 1,0 0 0,0-1 0,-1 1 0,6 0 0,42 8 24,86 7 0,-93-19-3,220-31-1451,-112 10-5856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7176,'3'-6'64,"10"-11"55,0 1 1,1 0 0,20-18-1,-22 22-113,-3 4 46,0 1 0,0 0 0,1 1 1,0 0-1,0 1 0,0 0 0,1 0 0,0 1 1,0 1-1,0-1 0,0 2 0,14-2 0,-22 3-37,0 1-1,0 0 1,1 0-1,-1 0 0,0 0 1,0 0-1,1 1 0,-1 0 1,0-1-1,0 1 1,0 0-1,0 1 0,0-1 1,4 3-1,-3-2 0,5 5 67,7 13-22,25 40-1,-30-35 17,35 121 29,-41-126-61,4 37 0,-5-26-29,13 66 45,-4 54 66,-12-146-97,0 4 9,-1-8-34,-1-1 0,1 1-1,-1-1 1,0 1-1,1-1 1,-1 1 0,1-1-1,-1 0 1,0 1-1,1-1 1,-1 0 0,0 1-1,1-1 1,-1 0 0,0 0-1,1 0 1,-1 0-1,0 0 1,0 0 0,1 0-1,-1 0 1,-1 0-1,0 0 2,-1 0-1,0-1 0,1 1 0,-1-1 0,0 0 0,1 0 1,-1 0-1,1 0 0,-1 0 0,1 0 0,0-1 0,-1 1 0,1-1 1,0 0-1,0 1 0,0-1 0,0 0 0,-2-3 0,-3-5 16,0-1-1,-11-19 1,7 10 0,0 5-14,8 11 8,0 0 0,0-1 0,0 0-1,0 1 1,1-1 0,-3-9 0,-38-107 95,37 92-7,-2-128 51,12 127-25,8-7-37,22-51 0,-22 70 51,8-2-40,23-18-1,-30 31 34,8 2-69,1 0 1,26-1 0,-26 8 122,11 8-53,53 23 1,-62-18 65,10 18-60,45 57-1,-57-58 34,89 141 67,-92-139-73,62 141 120,-49-96-1733,-20-49-6215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4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59 5656,'-6'-5'176,"-21"-15"46,20 13 188,3-4 67,4 11-466,0 0 0,0 0 0,0 0 0,0 0-1,0 0 1,0 0 0,0 0 0,0 0 0,0 0 0,0-1-1,0 1 1,-1 0 0,1 0 0,0 0 0,0 0 0,0 0 0,0 0-1,0 0 1,1-1 0,-1 1 0,0 0 0,0 0 0,0 0-1,0 0 1,0 0 0,0 0 0,0 0 0,0 0 0,0-1-1,0 1 1,0 0 0,0 0 0,0 0 0,0 0 0,0 0 0,0 0-1,1 0 1,-1 0 0,0 0 0,0 0 0,0 0 0,0 0-1,0 0 1,0-1 0,0 1 0,0 0 0,1 0 0,-1 0 0,0 0-1,0 0 1,0 0 0,13-6 548,-12 5-530,0 1-1,0-1 1,0 0 0,0 1 0,0-1 0,1 1 0,-1 0-1,0-1 1,0 1 0,1 0 0,-1 0 0,0 0 0,0 0 0,1 0-1,-1 0 1,0 0 0,0 0 0,1 0 0,-1 0 0,0 1-1,0-1 1,1 1 0,-1-1 0,0 1 0,0-1 0,0 1-1,0 0 1,0-1 0,0 1 0,0 0 0,0 0 0,0 0-1,0 0 1,0 0 0,-1 0 0,1 0 0,0 0 0,0 0-1,-1 0 1,1 0 0,-1 0 0,1 1 0,-1 1 0,3 4 7,-2 0 1,1 0-1,-1 0 1,0 0-1,-1 9 1,0-14-39,3 39 215,14 73 0,-11-85-183,-1 11 85,4 171 46,-8-171-67,14 161 107,-14-188-169,1 2-8,-1 0 0,-1 0 0,0 1-1,-1-1 1,-4 21 0,-19 60 180,31-148-1414,-4 10-5296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4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8696,'2'1'8,"21"11"34,-13-8-8,-1 1 0,-1 0-1,15 9 1,5 7 11,-12-11-19,0 2 1,-1 0-1,19 19 1,-26-22-17,-6-7-1,1 1 1,-1-1-1,0 1 0,0 0 1,0 0-1,-1 0 1,1 0-1,-1 0 0,0 1 1,2 5-1,30 97 134,6 25 247,-36-122-332,0 1 0,0-1-1,1 0 1,0-1 0,1 1-1,0-1 1,1 0 0,-1 0 0,2 0-1,-1-1 1,1 0 0,0 0-1,0-1 1,11 8 0,-16-13 63,-1-3 4,0-2-113,1-1 0,0 1-1,0 0 1,0 0 0,0 0-1,1 0 1,0 1-1,-1-1 1,1 1 0,7-7-1,45-40-1288,2-3-5156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4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6552,'1'5'3,"0"0"0,0 0 1,0-1-1,-1 1 0,0 0 0,0 0 1,0 0-1,0 0 0,-1 0 0,0 0 1,0-1-1,0 1 0,-4 7 0,-2 6 36,-19 32-1,13-25-16,-5 13 26,-36 57 0,37-68-31,7-9 34,0-1 0,-18 21-1,13-19-29,-31 37 43,28-36 35,-57 58 408,73-76-271,-13 6 48,15-8-279,-1 0 0,1 0 0,0 0 0,0 0 0,0 0 0,-1 1 0,1-1 0,0 0 0,0 0 0,0 0 0,-1 0 0,1 0 0,0 0 0,0 0 0,0 0 0,-1 0 0,1 0 0,0 0 0,0 0 0,-1 0 0,1 0 0,0 0 0,0-1 0,0 1 0,-1 0 0,1 0 0,0 0 0,0 0 0,0 0 0,0 0 0,-1 0 0,1-1 0,0 1 0,0 0 0,0 0 0,-13-11 70,0 1 1,-16-20-1,24 25-57,-8-13 123,8 8-116,1-1-1,0 1 1,0-1 0,1 0-1,1 0 1,0 0 0,-1-18-1,3 27-12,0 0-1,0 1 1,0-1-1,1 0 1,-1 0-1,0 1 1,1-1-1,-1 0 1,2-3-1,11-24 59,0 0-1,2 1 1,1 0-1,29-38 1,-35 55-56,-3 3 1,1 1 0,0-1 1,0 1-1,16-10 1,67-46 68,-86 60-75,0 0 1,0 1 0,1-1-1,-1 1 1,1 0 0,-1 0-1,1 1 1,-1-1 0,1 1-1,0 1 1,0-1-1,0 1 1,0 0 0,6 1-1,-5-1 3,8 4 69,-2 3-52,0 1 1,-1 1-1,21 17 0,-21-9 46,41 101 45,-42-89-30,-2 1 0,9 50 0,-3-6-8,14 51 2,-28-118-157,0 0-1,1-1 1,0 1-1,0-1 1,1 0-1,-1 1 1,1-1 0,1 0-1,-1-1 1,9 10-1,-9-10-307,16 18-5859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4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62 8968,'-15'43'0,"-7"28"0,9-32 49,2 1 0,2 0 1,2 1-1,-4 54 0,11-89-28,0-1 0,1 1 0,0-1-1,0 0 1,0 0 0,0 1-1,1-1 1,0 0 0,0 0-1,0 0 1,4 5 0,-3-4-3,-2-4-7,1 0 0,-1 0 0,1-1 0,-1 1 0,1-1 0,0 1 0,-1-1 0,1 1 0,0-1 0,0 0 0,0 0 0,0 0 0,0 0 1,0 0-1,0 0 0,1 0 0,2 0 0,-2 0 2,-1-1-4,0 0-1,0 0 1,0 0 0,0 0 0,0 0-1,0 0 1,0-1 0,0 1-1,0-1 1,0 1 0,0-1-1,0 0 1,0 0 0,0 1 0,0-1-1,2-2 1,-1 1 4,-1 1-4,-1 0 1,1 0-1,0 0 0,0 0 0,-1-1 0,1 1 0,-1 0 0,1-1 0,-1 1 0,0-1 1,1 0-1,-1 1 0,1-4 0,5-5 10,3 0-7,-6 6 4,1-1 1,-2 1-1,1-1 1,0 0-1,2-6 1,8-14 47,-1-1 0,-1-1 1,16-49-1,-24 60-50,6-38 84,-9 37-55,0 0 0,-1 1 0,0-1-1,-1 0 1,-1 1 0,-7-28 0,5 34-27,3 7-7,0 1 0,0-1 0,0 0 0,0 0 0,-1 1 0,1-1 0,-1 1 0,0 0 0,0-1 0,-2-1 0,0 0 26,3 1-25,-1 1-1,1 0 1,-1 0 0,0 0-1,0 0 1,1 0 0,-2 1-1,1-1 1,0 0 0,0 1-1,0 0 1,-1-1 0,1 1-1,-1 0 1,1 0 0,-1 0-1,1 1 1,-1-1 0,1 1-1,-1-1 1,0 1 0,1 0-1,-1 0 1,0 0 0,-3 1-1,3-1 1,0 1-1,0 0 1,0 0-1,0 0 1,1 1-1,-1-1 1,0 1-1,1-1 1,-1 1-1,1 0 1,0 0-1,-1 0 1,1 0-1,0 1 1,0-1-1,0 1 1,-1 2-1,-9 27 15,11-18 23,4-3-38,0-1 1,0 0-1,1 1 1,0-2-1,9 17 1,-1-12-3,-2-7-200,0 0 0,0-1 0,1 0 1,-1 0-1,1-1 0,20 5 0,27 9-6593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4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98 104 6368,'24'-29'54,"30"-28"1,-51 54 12,-2 1-1,-1 1-57,1 1-1,-1 0 0,0-1 0,0 1 0,1 0 0,-1-1 1,0 1-1,0-1 0,0 1 0,0-1 0,0 1 0,0 0 1,0-1-1,0 1 0,0-1 0,0 1 0,0-1 0,0 1 1,0 0-1,0-1 0,0 1 0,0-1 0,0 1 1,-1-1-1,1 1 0,0 0 0,0-1 0,0 1 0,-1-1 1,-12 3 148,-23 20 64,23-14-195,7-5 5,1 0 1,0 1 0,0-1-1,1 1 1,-1 0-1,-5 7 1,-44 53 231,49-52-63,4 4-109,0 0 1,4 28-1,3-26 84,-3-11-117,-1 0-36,1-1 1,0 1 0,1-1 0,-1 0-1,1 0 1,1 0 0,-1-1 0,1 1-1,0-1 1,0 0 0,0-1 0,1 1-1,0-1 1,7 4 0,188 85 498,-118-61-402,-79-30-108,50 23 72,-50-22-73,1-1-1,-1 1 0,0 0 0,0 0 1,0 0-1,0 0 0,0 1 0,-1 0 0,1 0 1,2 4-1,-6-7-7,-1 1 1,0-1-1,1 0 1,-1 0-1,0 0 1,0 0-1,1 0 1,-1-1-1,0 1 1,0 0-1,0 0 1,0 0-1,0-1 1,0 1-1,0-1 1,-3 2 0,2-1 0,-6 5 1,3-3-1,0 0 0,0 0 0,0-1 0,0 1 0,-9 1 0,-79 25 14,73-27-9,-91 0 8,105-2-14,0 0-1,0 0 1,0 0 0,1-1-1,-1 0 1,-10-2 0,1-1-1,10 3-2,0 0 0,0 1 0,0-2 0,0 1 0,0-1 0,0 0 0,0 0 0,1 0 0,-1 0 0,1-1 0,-1 0 0,-6-6 0,-20-26-1138,-2-4-4547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4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7448,'8'3'-1,"0"0"-1,0 1 1,0 0 0,-1 1 0,1-1 0,6 7 0,-4-3-2,-5-4-3,0 1-1,-1-1 1,1 1 0,-1-1 0,4 8 0,56 84-26,-51-71 72,42 137 38,-46-125 77,2 10-106,2 6 179,-2 0 1,-2 0 0,-3 1-1,0 58 1,-7-107-193,1 7 86,-1 1-1,0 0 0,-4 15 0,4-24-73,0-1 0,0 1 0,0-1 0,-1 0 0,1 1 0,-1-1 0,0 0 0,1 0 0,-1 0 0,-1 0 0,1 0 0,0 0 0,-1-1 0,0 1 0,1-1 0,-1 1 0,0-1 0,-5 3 0,1-4-48,1 1 0,-1-1 0,1 0 0,-1-1 0,1 1 0,-1-1 0,1-1-1,-1 1 1,1-1 0,-1 0 0,1-1 0,0 1 0,-9-4 0,-6-1-883,-47-9-5363</inkml:trace>
  <inkml:trace contextRef="#ctx0" brushRef="#br0" timeOffset="1">0 509 7536,'22'0'0,"16"-1"1,28-7 22,124-31 1,-57 0 224,-43 10 48,98-22 13,-152 41-121,105-32 68,-123 33-128,-12 6-84,-1 1-33,-1 0 1,0-1-1,1 1 1,-1-1-1,0 0 0,-1 0 1,1-1-1,0 1 0,-1-1 1,0 0-1,0 0 1,0 0-1,0 0 0,2-5 1,-2-2-354,1-1 1,2-19 0,-2 2-5059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87 6368,'-43'-27'33,"14"15"13,0 1 0,-41-8 0,22 7-1,45 10-43,1 1-1,1 1-1,-1-1 1,1 1-1,-1-1 1,1 1-1,-1 0 1,1 0-1,-1-1 1,1 1 0,-1 0-1,1 0 1,-4 1-1,4-1 24,2 17 40,5-5-33,0 0-1,0 1 0,1-1 0,14 18 0,111 156 403,-117-164-407,-5-7 84,16 30 1,-7-9 0,62 109 1075,-79-143 165,-2-7-1022,0-1-250,0 0 1,0-1-1,-1 1 0,0 0 0,-1-1 1,-2-8-1,-6-28 286,5-5-261,6 27 143,5-10-85,2 1-1,2 0 1,0 0 0,20-35 0,-23 50-125,-4 10-2,0-1 1,0 1-1,0 0 0,1 0 0,8-8 0,23-25 194,-35 38-226,0 0 0,0 0 0,0-1 0,0 1 0,0 0 0,0 0 0,1 0 0,-1 0 0,0 0 0,0 0 0,0-1 0,0 1-1,0 0 1,1 0 0,-1 0 0,0 0 0,0 0 0,0 0 0,1 0 0,-1 0 0,0 0 0,0 0 0,0 0 0,1 0 0,-1 0 0,0 0 0,0 0 0,0 0 0,0 0-1,1 0 1,-1 0 0,0 0 0,0 0 0,0 0 0,0 1 0,1-1 0,-1 0 0,0 0 0,11 5 34,-1 0 0,1 0 0,16 13-1,-22-14-26,11 11 64,-13-12-63,7 11 7,0-1 0,0 1 0,-1 1 0,-1-1 0,0 2 0,9 25 0,58 212 95,-73-244-107,0 0 0,1 0 0,1 0 0,-1-1 0,1 1 0,0-1 0,1 0 0,0 0 0,1 0 0,-1-1 0,13 13 0,-16-19-4,-1 0 0,1 1 0,0-1 0,0 0 0,-1 0 1,1 1-1,0-1 0,0-1 0,0 1 0,0 0 0,1-1 0,-1 1 0,3 0 0,8 2 3,51 13-1641,4 0-6564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 5920,'-46'-7'-7,"44"7"9,0 1-1,1-1 1,-1 1 0,0-1-1,0 1 1,1 0 0,-1 0-1,1 0 1,-1 0 0,1 0-1,-1 0 1,1 0-1,-1 0 1,1 1 0,0-1-1,0 0 1,-2 3 0,2-3 3,-2 3 10,1 0 0,-1 1 0,1-1 0,0 0 0,0 1 0,0 0 0,0-1 0,0 7 0,0-4 4,0 1 6,1 0-1,-1 0 0,2 0 0,-1 0 0,1 0 0,0 1 0,1-1 0,0 0 0,0 0 0,3 9 0,-1-6 7,40 179 683,-9 0-362,-26-150-31,-1-2-249,26 108 580,-25-118-337,1 0-1,1-1 1,26 47 0,-2-18 245,-33-54-517,1 0 0,-1-1 0,0 1-1,1 0 1,-1-1 0,1 1 0,-1-1 0,1 0 0,0 0 0,-1 0 0,1 1 0,0-1 0,3 1 0,-1 0 12,-3-3-41,0 1 1,0 0 0,0-1 0,-1 1 0,1 0 0,0-1-1,0 1 1,-1-1 0,1 1 0,0-1 0,-1 1 0,1-1-1,-1 0 1,1 1 0,-1-1 0,1 0 0,-1 1 0,1-1-1,0-1 1,0 0 15,16-25-1335,2-5-5388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4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8432,'-1'4'19,"-1"0"19,6 19-14,16 77 160,29 110 467,-45-189-615,-2-12 20,0 0 0,1-1 0,0 1 0,5 10 0,28 52 273,-27-62-42,0-4-207,0 0 0,0-1 0,1 0 0,12 3 0,-7-6 200,-3-3-195,0-1 0,0 0-1,0-1 1,0-1 0,-1 0 0,0 0 0,0-1 0,0 0 0,11-9 0,15-17-8,-23 15 77,-12 13-135,7-10 21,0 0-1,-1-1 1,0 0-1,-2 0 1,0-1-1,8-32 1,-6 18 2,6-24 62,-3 1-1,6-75 0,-15 89-9,-2 37 66,1 7-77,10 48-5,-1 12 36,26 134 9,-28-154-62,25 192 24,-30-187-51,10 227 8,-12-219-27,-20 214 9,11-222-16,-52 176 8,58-218-14,0-1 0,-1 0 0,-7 12 0,-98 149 15,106-164-15,-1-1 0,1 0 0,-1 0 0,0 0 0,0 0 0,-5 3 0,-16 10 4,0 0 1,-47 21 0,70-37-6,0 1 0,0-1 0,0 1 0,0-1 0,0 0 0,0 1 0,0-1 0,0 0 0,0 0 0,0 0 0,0 0 0,0 0 0,0 0 1,0 0-1,0 0 0,0 0 0,0-1 0,0 1 0,-2-1 0,-4-1 3,1 0-1,-1 0 1,1-1-1,-1 0 1,1 0 0,-7-5-1,2 0 0,1-1 0,0 0-1,-10-14 1,17 20 1,1 0 0,-1 0 0,1 0 0,0 0 0,0-1 0,-2-4 0,-58-147 49,54 121 21,-3-145 31,15 139-17,49-193 41,-35 183-34,-18 50-95,57-121 99,11 12-59,-68 109-40,5-7 25,1-1 0,-1 1 1,10-9-1,-15 16-25,82-81 105,3 16-65,-51 43 54,237-114 39,-160 99-121,-79 24-604,0-1 1,49-31-1,-12-1-8354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36 8880,'0'0'1241,"4"10"-742,2 1-421,-2-5 1,-1 0-1,0 1 1,-1-1-1,0 0 1,3 14-1,31 137 421,-28-113-279,32 203 90,-34-196-75,40 357 542,-33-296-695,-9-71 99,2 198 450,-6-237-620,0-1 1,0 1 0,0-1 0,0 1 0,0-1-1,-1 1 1,1-1 0,0 1 0,-1-1 0,1 0-1,-1 1 1,0-1 0,1 0 0,-1 1-1,0-1 1,0 0 0,1 0 0,-1 0 0,0 1-1,0-1 1,-1 0 0,1 0 0,-2 1 0,2-2-3,-6 1 92,-7-8-55,-1 1 0,-17-13 1,17 5 14,-63-93 19,62 80-73,-75-138-3,72 128-24,-61-157-30,68 155-75,-21-182-66,32 174-34,17-172-107,-9 182-1,7-1 180,1 0 0,20-37 0,-17 52-140,-8 12 166,-1 1 66,0 0 1,0 1 0,1 1-1,0-1 1,1 2-1,-1-1 1,2 1-1,15-7 1,4 3-121,46-11 1,-54 21-60,11 4 88,37 10 1,-54-7 78,-2 3 57,0 1 0,-1 0 1,-1 0-1,0 2 0,0-1 1,-1 2-1,12 15 0,-18-18 15,0 0 1,9 21-1,-10-15 3,-1 1 0,-1 0 1,0 0-1,-1 0 1,-1 0-1,-1 0 0,0 1 1,-5 28-1,-2-9 6,6-35-4,0 1-1,0 0 1,0-1 0,-1 1-1,1-1 1,0 1 0,-1-1 0,0 0-1,0 0 1,1 1 0,-1-1-1,0-1 1,-1 1 0,1 0-1,-4 2 1,2-1 2,3-2-2,0 0-1,-1 0 1,1-1 0,0 1-1,0 0 1,-1-1-1,1 1 1,0-1-1,-1 1 1,1-1-1,0 0 1,-1 1 0,1-1-1,-1 0 1,1 0-1,0 0 1,-3 0-1,-2 0 7,-2 0-115,0-1 1,0 0 0,1 0-1,-1 0 1,0-1 0,1 0-1,-1 0 1,1-1 0,0 0-1,0 0 1,-12-8 0,-14-9-6516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98 7624,'-4'2'-264,"-62"42"-10,47-28 228,0 5 26,2 1 0,-28 44 0,34-42 0,-10 37 0,3 5 17,2 31 23,16-93-8,-1 0-1,1-1 0,0 1 1,0 0-1,0 0 0,1-1 1,0 1-1,-1 0 1,1-1-1,0 1 0,1-1 1,-1 1-1,4 5 1,-4-6 4,-1-2-10,1-1 0,-1 0-1,0 1 1,0-1 0,0 0-1,1 0 1,-1 1 0,0-1-1,0 0 1,0 1 0,1-1-1,-1 0 1,0 0 0,1 0 0,-1 1-1,0-1 1,1 0 0,-1 0-1,0 0 1,1 0 0,-1 1-1,0-1 1,1 0 0,-1 0-1,1 0 1,6 2 32,-1-1-1,1 0 1,0 0-1,0-1 0,0 0 1,0 0-1,0 0 1,0-1-1,0 0 1,-1 0-1,13-5 1,-5 2 10,-1-1 1,1-1-1,-1 0 1,13-9-1,-10 2 140,5-10-68,-1 0-1,-1-2 0,-2 0 1,21-37-1,-30 45-89,-3 7 19,0-1 0,-1 0 0,5-17 0,-6 16 20,1 2-36,0-1-1,-2 0 0,1 1 1,-1-1-1,-1 0 0,0 0 0,-1-12 1,0 14-9,0 0 16,0 0-1,-1 0 0,0 0 1,-4-16-1,4 23-30,1 0 0,-1 0-1,0 0 1,0 0-1,0-1 1,0 1 0,0 1-1,-1-1 1,1 0 0,0 0-1,-1 0 1,0 1 0,1-1-1,-1 1 1,0-1-1,0 1 1,0 0 0,1 0-1,-1 0 1,-1 0 0,1 0-1,0 0 1,0 0-1,0 1 1,0-1 0,-5 0-1,2 1 0,0 1 0,0-1 0,1 1-1,-1 0 1,0 0 0,1 0 0,-1 1-1,0 0 1,1 0 0,-8 4 0,11-5-6,0-1 0,1 1 0,-1 0 0,0 0 0,0 0 0,1-1 0,-1 1-1,1 0 1,-1 0 0,1 0 0,-1 0 0,1 0 0,-1 0 0,1 0 0,0 0 0,-1 0 0,1 0 0,0 1 0,0-1 0,0 1 0,-1 2 3,0 24 3,4-16 7,2-2-10,1 0 0,0-1 0,1 1 0,14 14 0,-7-13 10,28 9 4,-29-15-18,1-1 0,17 4 1,-16-6-3,-1-1 1,0 0 0,0-1-1,1 0 1,-1-1-1,25-5 1,-11-1-5,43-15-1,33-22-45,-57 22-3,12-3-4,65-18 0,-106 38 54,-10 2-2,1 1 0,0 0 0,15-1 0,-9 1 1,50-4-16,-59 6 18,0 0 1,1 1 0,-1-1-1,0 1 1,0 1 0,0-1 0,0 1-1,0 0 1,9 5 0,-8-3 0,-1 1 1,1 0-1,-1 0 0,0 1 1,-1 0-1,1 0 1,-1 0-1,0 1 0,7 13 1,8 24 1,-5 9 0,-6 11 0,-10 3 0,0-55 0,-1 0 0,-6 23 0,5-25 0,-1 0 0,-10 17 0,11-21 0,0-1 0,0 0 0,-1 0 0,-7 7 0,7-8 1,-1 1-1,-1-1 1,1 0 0,-1-1 0,1 1 0,-1-1 0,0-1 0,0 1 0,0-1-1,-1 0 1,1 0 0,-1 0 0,1-1 0,-1 0 0,1-1 0,-1 1-1,1-1 1,-1 0 0,-9-2 0,7-3 6,2-3-5,1-1 1,0 0 0,-8-14-1,10 9 12,4-2-10,0 0 1,1 0 0,3-19-1,3 17 11,57-82 10,-47 81-10,-5 7-7,2-3 0,2 0 0,0 1-1,0 1 1,33-20 0,-32 23 3,4-4 0,1 2 0,1 1 0,42-16 1,95-29 24,-127 45-15,-21 8-14,23-7 9,0 1 0,72-7 0,-98 16-15,9-2 10,1 1 1,24 2 0,-36 0-8,1 0 0,0 0 0,-1 1 0,1 0 0,-1 0 0,1 1 0,-1 0 0,0 0 0,0 0 0,9 7 0,-8-3 1,1 1-1,-1 0 1,0 0 0,-1 0 0,12 18 0,-14-17 3,0 1 1,0 0-1,-1 0 0,0 0 1,0 0-1,-1 0 1,-1 1-1,0 0 0,0-1 1,0 19-1,6 22 16,-1-21-12,3 39 0,-9-28-5,0-36-7,-3 25 0,-1-16 0,-6-2 0,8-11 0,-1 0 0,0 0 0,1-1 0,-1 1 0,0 0 0,1-1 0,-1 0 0,0 1 0,-3-1 0,4 0 0,-1 0 0,1 0 0,-1 0 0,1 0 0,0-1 0,-1 1 0,1 0 0,-1-1 0,1 1 0,0-1 0,-3-1 0,-17-15 1,10 3 3,-18-28 1,27 40-5,-3-11 15,1-5 1,1 1 0,1-1 0,1 0 0,1 1 0,3-32 0,-2 35-10,0 9 2,-1 0 1,1 1-1,0-1 0,1 1 0,-1-1 1,3-5-1,1-2 15,1 1 1,0-1-1,1 1 0,0 0 1,1 0-1,0 1 0,17-17 1,-17 19-15,-5 5-6,-1 1 0,0 0 1,1 0-1,-1 0 0,1 1 1,-1-1-1,1 0 0,0 1 0,0 0 1,-1 0-1,1 0 0,4-1 1,6-2 5,1 1 0,0 1 1,0 0-1,0 1 0,0 0 1,0 1-1,0 1 0,17 3 1,-14-2-7,-12-2-2,-1 1 0,1 0 0,0 0 0,-1 0 0,1 0 1,-1 1-1,0 0 0,8 4 0,39 20 11,-32-15-10,24 19 0,-30-20 0,0 1 0,18 21-1,-19-17 0,-1 1-1,12 19 1,-21-31-1,12 19-2,-1 1 0,-2 1 1,17 47-1,-27-68 3,6 16-9,-1 1 1,-1 0-1,3 29 1,-8-48-12,-2-2 17,0 0 0,0 0 0,0 1 1,0-1-1,0 1 0,0-1 0,0 1 0,0 0 0,-2 1 0,-2 0-2,6-2 3,-1 0 0,1 0 0,-1 1 0,1-1 0,-1 0-1,1 0 1,-1 0 0,1 0 0,-1 0 0,1 0 0,-1 0 0,1 0-1,-1 0 1,0 0 0,1 0 0,-1-1 0,1 1 0,0 0-1,-1 0 1,1 0 0,-2-1 0,-15-8-425,0-1 0,-29-22-1,-7-7-5839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7536,'4'-3'9,"0"1"1,0-1-1,1 1 1,-1 0-1,1 0 1,6-2-1,-5 6 46,2 4-27,0 1 0,0 0 0,10 11 0,-1 1 180,8 10 62,41 63 0,-61-82-351,5 7-145,0 0 0,14 17 0,-14-23-4860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9328,'8'15'0,"-6"-12"1,0 0 0,-1 0 0,1 1 0,-1-1 0,0 1-1,0 0 1,0-1 0,1 6 0,7 39 5,4 27-4,16 102 10,-22-142 49,1 4-41,55 222 432,-59-249-391,0-1 0,0 0 0,1-1-1,1 1 1,0-1 0,0 0 0,12 15 0,-16-24-53,-1 0 0,0 0 0,0 0 0,1 0 1,-1 0-1,0 0 0,1-1 0,-1 1 0,1 0 0,-1-1 0,1 1 1,-1-1-1,1 0 0,-1 1 0,1-1 0,0 0 0,2 0 1,3 0 10,3 2-5,-6-1-6,0-1-1,0 1 1,-1-1-1,1 0 1,0 0-1,0-1 1,-1 1 0,1-1-1,4-1 1,41-8 86,70-24 1,-55 7-27,-41 21-39,1 2 0,0 0 0,-1 1 0,1 1-1,40 3 1,-61 0-23,0-1-1,0 1 0,0 0 1,0 0-1,0 1 1,0-1-1,0 1 0,-1-1 1,1 1-1,0 0 0,-1 0 1,1 0-1,-1 0 1,4 5-1,-3-3 0,0-2-2,-1 1 0,0 0 0,0 0 0,0 0 0,-1 0 0,1 0 0,-1 0 0,0 0 0,0 1 0,0-1 0,0 0 0,0 1 0,-1-1 0,1 1 1,-1-1-1,0 7 0,0-5-1,-1 4 1,1 0 0,-1 0 0,-1 0 0,1 0 0,-2 0 0,1 0-1,-1 0 1,-1-1 0,-4 9 0,3-5-1,-5 8 5,-24 26-1,27-39-5,-1 1-1,0-2 1,0 1-1,-13 7 1,8-7 1,0 0 0,-18 6-1,20-9 0,0-1-1,-23 4 1,22-6-2,-1-1 1,0 0 0,0-1 0,0-1 0,1 0 0,-19-5-1,10-1-4,1-4 4,0-1 0,-31-27 0,50 39 1,0 0-1,-1 0 1,1 0-1,0-1 1,0 1-1,0 0 1,0-1-1,0 1 1,0-1-1,0-2 1,-5-10-265,0 0-1,2-1 1,-1 0 0,-2-25-1,0-13-6360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8072,'2'22'0,"6"24"153,28 101 48,-2-16 233,-1-6-182,11 1-18,-33-108-100,2-2-100,0-1 0,2-1 1,0 0-1,1-1 0,0-1 1,1 0-1,24 13 0,-40-25-32,1 1 0,-1 0 0,0-1 0,1 1-1,-1-1 1,0 1 0,1-1 0,-1 0 0,1 0-1,-1 1 1,1-1 0,2 0 0,1-1 1,19-3 1,-19 3 4,0-2 0,1 1-1,-2 0 1,1-1 0,0 0 0,-1 0-1,1-1 1,-1 1 0,6-7 0,28-39-1015,-35 45 763,18-24-5456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4664,'9'-9'1,"-9"9"-1,0 0 0,0 0 0,0 0 1,0 0-1,0 0 0,0 0 0,0 0 0,0 0 0,0 1 0,0-1 0,0 0 0,0 0 0,0 0 0,0 0 0,1 0 0,-1 0 1,0 0-1,0 0 0,0 0 0,0 0 0,0 0 0,0 0 0,0 0 0,0 0 0,0 0 0,0 0 0,0 0 0,0 0 1,0 0-1,0 0 0,0 0 0,0 0 0,0 0 0,1 0 0,-1 0 0,0 0 0,0 0 0,0 0 0,0 0 0,0 0 1,0 0-1,0 0 0,0 0 0,0 0 0,0 0 0,0 0 0,0 0 0,0 0 0,0 0 0,0 0 0,1 0 0,-1 0 0,0 0 1,0 0-1,0 0 0,0 0 0,0 0 0,0 0 0,0 0 0,0 0 0,0 0 0,0-1 0,0 1 0,0 0 0,0 0 1,2 4-1,0 0 1,-1-1 0,1 1-1,-1 0 1,0 0 0,0 0-1,-1 0 1,1 4 0,1 8 1,11 56 32,-1-19 34,34 90-1,-42-136-56,-1 0-1,1-1 1,0 0 0,1 0 0,-1 0 0,1 0-1,1-1 1,9 9 0,-7-7 0,5 2 49,-6-5-34,-2-2-17,0 1 0,0-1 1,0 0-1,0 0 0,0 0 0,0-1 0,1 1 0,-1-1 0,0-1 0,1 1 0,-1-1 0,8 0 0,89-9 79,-95 8-70,0 1 0,-1-1 0,1 0 0,0-1 1,-1 0-1,1 0 0,7-3 0,4-3 4,-2 3-7,-9 2 3,0 1 0,0-1 0,0-1-1,0 1 1,7-6 0,48-34 111,-59 39-112,1 1 0,-1-1-1,1-1 1,-1 1-1,0 0 1,-1-1-1,1 0 1,-1 1-1,0-1 1,0 0 0,-1 0-1,3-8 1,-2 5 3,0-8 94,-3-5-60,-2 0-1,-5-25 1,7 44-43,1 1-1,0 0 1,-1-1 0,1 1-1,-1 0 1,1 0 0,-1-1-1,0 1 1,0 0 0,1 0-1,-3-2 1,-5-5 17,0 0-1,-1 0 0,0 0 1,-1 1-1,0 1 1,-14-8-1,23 13-13,-1 0 0,1 0 0,-1 1 0,1-1 0,-1 1 0,1 0 0,-1-1 0,0 1 0,1 0 0,-1 0 0,-2 0 0,-20 1 47,0 2 0,0 0 0,-25 7 0,46-9-37,0 0-1,1 0 1,-1 0-1,0 0 1,1 1-1,-1-1 1,-4 3-1,-121 96 248,104-76-70,-82 102 87,89-101-80,-38 105 88,50-103-88,6 2-106,1 0 0,11 52-1,-12-79-72,-1 1-1,1 0 0,0-1 0,0 1 0,0-1 0,0 1 0,1-1 1,1 3-1,13 18 88,2-1 0,31 30 0,-48-50-92,1 0 1,0-1-1,0 0 0,0 1 1,0-1-1,0 0 1,0 0-1,5 2 1,31 10 127,62 13 0,-66-24 48,171-27 58,-159 14-164,223-65-1236,-119 34-5124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60 205 7264,'-6'-3'49,"1"-1"0,0 0 0,0 0 1,0 0-1,0-1 0,1 0 0,-1 0 1,1 0-1,1 0 0,-1-1 0,-4-8 0,8 13-19,0 0 0,0 0-1,-1 1 1,1-1-1,0 0 1,0 0-1,1 0 1,-1 1-1,0-1 1,0 0-1,0 0 1,0 0-1,1 1 1,-1-1 0,0 0-1,1 0 1,-1 1-1,1-1 1,-1 0-1,1 1 1,-1-1-1,1 0 1,0 0-1,1-1 56,2-2-23,0-1 0,1 1 1,-1 0-1,1 1 1,0-1-1,0 1 0,0 0 1,1 0-1,-1 1 1,1 0-1,0 0 0,-1 0 1,1 0-1,11-1 0,-6 1-35,12-2 188,113 8 77,-106 1-144,114 35 52,-119-28-112,-11-4-49,-1-1-21,0 1 0,0 0 0,-1 1 0,0 1 1,-1 0-1,0 0 0,11 14 0,-6-3 26,15 26 0,-25-36-28,0 0-1,-1 0 1,0 1-1,0 0 1,3 15-1,-5 12 3,-3-20 15,-3 38 19,3-55-48,-1 0-1,0 0 1,0 0-1,0 0 1,0 0-1,0-1 1,0 1-1,0 0 1,-1 0-1,1-1 1,-1 1-1,1-1 1,-1 1-1,0-1 1,1 0-1,-1 1 1,0-1-1,-3 1 1,2 0 0,-6 0 17,4-2-18,-1 0 1,0 0-1,1-1 0,-1 0 1,1 0-1,-1 0 0,1-1 1,-1 0-1,1 0 0,0 0 1,0-1-1,0 1 0,-8-7 1,-4-3 2,1-2 0,-20-20 0,27 20 9,3-8-2,-8-39 1,14 42 6,5 1-13,0 0 0,1 0 0,10-19 0,-5 21 14,13-4-4,40-27 1,-42 35 3,94-29 18,-93 37 2,-14 4-26,-1-1-8,1 0 0,-1 1 1,1 1-1,-1-1 1,1 1-1,-1 1 0,1-1 1,-1 2-1,0-1 0,0 1 1,0 0-1,11 6 1,77 56 57,-79-48-17,-9-9-28,0 1-9,-1 0 0,1 0-1,-1 1 1,-1 0-1,0 0 1,-1 0 0,1 1-1,-2-1 1,5 16 0,-5-13 15,-1-4-15,1 1 0,-2 0 0,0 0 0,0 0 0,-1 0 0,0 0 1,0 0-1,-1 0 0,-2 11 0,-14 56 80,15-74-82,0 1 0,-1-1 1,1 0-1,-1 0 1,0 0-1,0 0 0,0 0 1,-1 0-1,1-1 1,-1 1-1,1-1 0,-1 1 1,0-1-1,-6 3 1,5-2 1,-6 1 49,2-3-47,0-1 0,0 0 1,-1 0-1,1-1 0,-9-2 1,6-3 26,3-4-28,0-1 0,1 1 0,1-1 1,-10-21-1,13 26 3,0 1 0,1-1 1,0 0-1,1 0 0,-1 0 0,1 1 0,-1-12 1,0-2 2,-3-33 13,7 31 49,26-89 33,-19 86-25,58-90 37,-65 111-117,-1 1 1,1 0-1,0 0 0,-1 0 0,1 0 0,0 1 0,0-1 0,3-2 1,22-13 23,0 0 1,35-15 0,-60 31-27,0 1-1,0-1 1,0 0-1,0 0 1,1 1-1,-1-1 1,0 1-1,0 0 0,4 0 1,9 0 7,0 1 0,0 1 0,0 1-1,0 0 1,29 10 0,-42-12-9,0-1-1,0 1 1,0 0-1,0 1 1,0-1-1,0 0 1,-1 1-1,1-1 0,2 3 1,3 2 6,5 5-2,0 0-1,-1 0 1,-1 1-1,0 0 1,-1 1-1,0 0 1,13 27 0,34 98 17,-49-108-18,4 48-1,-4 19-4,-8-49-7,0-30-2,1 0 0,1 0 0,0 0 0,5 19 0,-5-29-265,2-1 1,-1 0 0,1 1-1,0-1 1,4 7 0,4 7-7669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1 719 6728,'6'-22'43,"1"-1"1,17-34-1,-24 56-38,0 1-1,0 0 0,0-1 0,1 1 0,-1-1 0,0 1 0,0 0 0,1-1 0,-1 1 0,0 0 0,0-1 0,1 1 0,-1 0 0,1 0 0,-1-1 0,0 1 0,1 0 1,-1 0-1,1 0 0,-1-1 0,0 1 0,1 0 0,3-1 7,0 0 1,0 0-1,-1 0 1,1 0 0,0 1-1,0 0 1,0 0-1,0 0 1,0 0-1,0 1 1,-1-1 0,5 2-1,1 0 13,-1 1 0,0 0 0,0 1 0,-1 0 0,12 7 0,-3-2-9,-10-5 1,0 0-1,0 0 1,0 1-1,-1 0 0,1 0 1,6 8-1,85 95 116,-9 6 82,-26-32-101,-32-41-71,46 59 93,-64-84-103,2-1 0,0 0 0,29 23 0,-30-32 29,-10-6-52,1 0-1,-1 0 1,0 0 0,1 0 0,-1 0-1,0-1 1,1 0 0,-1 1 0,0-1 0,0 0-1,0-1 1,0 1 0,0-1 0,0 1-1,0-1 1,0 0 0,0 0 0,-1 0 0,1 0-1,-1 0 1,0-1 0,1 1 0,-1-1-1,0 0 1,0 1 0,-1-1 0,1 0 0,-1 0-1,3-6 1,1-3 7,-2 7-1,-1 0 0,0 0 0,-1-1 0,1 1 1,-1-1-1,0 1 0,0-9 0,27-187 419,-24 178-408,3-39 172,-4-8-37,7-80 248,-8 141-288,5-2 13,-5 9-84,2 6-7,4 5-27,0 0 0,-1 0 0,-1 1 0,1 0 0,-1 0 0,-1 0 0,7 18 0,-4-11-3,85 167 45,-80-164-56,23 27 1,-22-32-2,0 0 0,17 13 0,-19-19 0,-1-1 0,1 0 0,16 7 0,-20-11 0,0-1 0,0 0 0,1 0 0,-1-1 0,14 2 0,-14-3 0,0-1 0,0 0 0,0 0 0,0 0 0,13-4 0,-12 2 0,0-1 0,0 0 0,0 0 0,16-9 0,-11 3 0,0 0 0,17-16 0,23-27 0,-6-2 0,-39 42 0,-1-1 0,11-24 0,-11 18 0,9-31 0,-2-26 0,-6-16 0,-6-15 0,-5-19 0,-1 5 0,-3 21 1,-1 57 2,4 28 2,1 0 0,0 0 0,1-24 0,1 35 3,-3 13-2,-2 0-5,3-5 0,0 0 0,1-1 0,-1 1 0,1 1 0,0-1-1,0 0 1,0 0 0,0 0 0,1 5 0,-14 144 9,13-113 4,7 181 4,-3-177-3,42 301 37,-31-250-44,-7-59 19,7 12-10,22 50 0,-35-96-15,0 0-1,0 0 1,0 0-1,0-1 1,0 1-1,0 0 1,0 0-1,1-1 1,2 3-1,8 7 4,0-1 0,1-1 0,0 0 0,21 11 0,-32-20-4,-1 1 1,0-1-1,0 1 0,1-1 0,-1 0 0,0 1 0,1-1 0,-1 0 0,1 0 1,-1 0-1,0 0 0,3 0 0,20-3 7,0-1 1,44-13-1,-42 5 6,112-86 4,-111 74-4,-7 5-8,13-12 0,-2-2 1,30-41-1,35-60 11,-80 105-3,45-140 4,-52 130-4,24-156 4,-29 158-4,0-2-6,6-100 17,-9 126-16,0 6-4,-1 0 0,0 1-1,0-1 1,0 0 0,-1 0-1,0 1 1,0-1 0,-1 0-1,-4-11 1,4 13 18,-4-5-1,6 10-21,0 0-1,0 0 0,0 0 1,0 0-1,0 0 0,0 0 1,0 0-1,-1 0 0,1 1 0,0-1 1,0 0-1,0 0 0,0 0 1,0 0-1,0 0 0,0 0 1,0 0-1,0 0 0,0 0 1,0 0-1,0 0 0,0 1 0,0-1 1,0 0-1,0 0 0,0 0 1,0 0-1,-1 0 0,1 0 1,0 0-1,0 0 0,0 0 1,0 0-1,0 0 0,0 0 0,0 0 1,0 0-1,0 0 0,-1 0 1,1 0-1,0 0 0,0 0 1,0 0-1,0 0 0,0 0 1,0 0-1,0 0 0,0 0 1,0 0-1,0 0 0,-1 0 0,1 0 1,0 0-1,0 0 0,0 0 1,-12 24 12,6-12-11,1-1 1,0 1 0,-5 21 0,-9 44 3,4 41-3,5 13 2,6 1-3,1 1-2,1 4 0,14 93 1,-7-195 7,36 108 11,-30-122 1,-5-13-17,0-1 1,1 0 0,0 0 0,0-1 0,1 0 0,0 0-1,10 5 1,-17-10-1,0-1 0,0 1-1,0-1 1,0 1 0,0-1-1,0 0 1,1 1 0,-1-1-1,0 0 1,0 0 0,0 0-1,2 0 1,23-2 24,38-7 1,-46 2 13,82-56 23,-79 47-42,-1 0 1,0-1-1,-1-1 1,18-23-1,-28 31-15,-1 1 7,0-1 0,0 1-1,-1-2 1,7-10 0,-1-2-3,25-38-2,-27 39-2,-7 11-200,0 0 1,-1 0 0,0 0 0,-1 0 0,0 0 0,0-17-1,-2-13-6573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723 682 9328,'-7'-1'52,"1"1"1,-1-2-1,0 1 0,1-1 1,-1 1-1,1-2 1,-1 1-1,1-1 1,0 0-1,0 0 1,1-1-1,-1 0 0,-5-4 1,-4-4 231,2-1 1,-20-23 0,32 35-280,-10-11 214,2-1 0,-11-16-1,13 17-154,0 1 0,-1 0 0,-16-16 0,-53-43 155,59 59-119,-5 1-55,0 1 0,-31-7 1,32 14 34,-10 5-26,-54 13 1,84-16-47,0 1-1,0-1 1,-1 1-1,1 0 1,0 0-1,0 0 1,0 0-1,-2 2 1,-14 11 17,1 0-1,1 1 1,-18 21 0,22-15 36,3 10-17,-10 50 0,19-59 4,4-5-30,1 0 0,1-1 0,15 31 0,-20-45-14,0-1 0,0 0 0,0 1 0,-1-1 0,1 0 0,1 0 0,-1 0 0,0 0 0,0 0 0,0 0 0,3 2 0,21 12 19,1 0 1,32 13 0,-32-21 16,11 0-14,0-1 1,1-2 0,-1-2-1,45-3 1,-75 1-19,-1-2 1,0 1-1,0-1 0,0 0 0,0 0 1,0 0-1,9-6 0,-7 3-1,0-2 28,-2-5-21,0 0 0,-1 0 0,6-22 0,-9 16 34,-3 4-29,0 1-1,-1-1 1,-5-21 0,7 35-17,0-1 1,0 1 0,0-1-1,0 1 1,-1-1 0,1 1-1,0 0 1,0-1 0,0 1-1,-1-1 1,1 1 0,0 0-1,0-1 1,-1 1 0,1 0-1,0-1 1,-1 1 0,1 0-1,0 0 1,-1-1 0,1 1-1,-1 0 1,-2-2 3,0 1 0,0 0 0,0 0 0,0 1 0,-1-1 0,1 1 0,0-1 0,0 1 0,0 0 0,-1 0 0,1 0 0,0 1 0,0-1 1,-6 3-1,-3 3 55,-4 9-18,-21 28 1,29-28-3,4-1-26,0 1 0,1-1 0,-1 26 0,7-24 13,2-5-20,1 0 1,0-1 0,1 0-1,13 15 1,-5-15 12,92 28 12,-82-33-19,14-5-6,54-7 1,-90 7-8,0 0 0,0-1 0,0 0 0,0 0 1,0 0-1,5-2 0,121-67 15,-105 51-9,32-33-1,-40 34-5,27-38 0,-28 30-2,0-1 1,-2-1 0,16-46-1,-22 45-5,-4 14 1,1-1 1,-1-1 0,-1 1 0,0 0 0,-1-1 0,-1 1 1,-2-24-1,-14-36-28,16 73 24,-1 0 1,0 0 0,-1 0 0,1 0 0,-1 1 0,1-1 0,-1 0 0,0 1 0,0-1 0,-2-2 0,-1-1-6,4 6 7,0-1 1,0 0-1,0 0 0,0 1 1,0-1-1,0 1 1,0-1-1,0 1 0,0-1 1,0 1-1,0-1 1,-1 1-1,1 0 0,0 0 1,0 0-1,0 0 1,-1-1-1,-1 2 0,-17 1 0,19-1-2,-2-1-6,-1 0 0,1 1 0,0-1 0,0 1 0,0 0 0,0 0 0,0 0 0,0 0 0,0 1 0,1-1 0,-1 1 0,0 0 0,1 0 1,-1 0-1,1 0 0,-1 0 0,-3 5 0,2 0-45,1 0 1,-1 0 0,1 0 0,1 0-1,-4 15 1,0-1-56,-1 13-149,-6 67 0,7-46 192,3-33-5,1 1 0,1-1 0,3 32 1,-2-44 55,1 4-29,1 1 0,0 0 0,1-1 0,8 24 0,-6-22 27,-5-14 12,1 1-1,0 0 1,0-1-1,0 1 1,0-1-1,0 1 1,0-1-1,0 0 1,1 1-1,0-1 1,-1 0 0,1 0-1,3 3 1,2 2-10,0 2 7,-5-6 6,0-1 1,0 0 0,0 1 0,0-1-1,0 0 1,1 0 0,-1 0 0,1-1-1,-1 1 1,1-1 0,4 3 0,86 37-78,-86-38 67,1 0 1,0 0-1,0-1 0,0 0 1,17 1-1,-1 0 3,44 6-6,-40-8-25,122-18-8,-120 8 34,110-62 0,-136 69 18,0 0 1,-1-1-1,0 1 0,1-1 0,4-6 0,51-54 0,-42 42 1,-1-1 1,15-26-1,-12 10 3,-2-1 0,23-80 0,-38 114 0,-1 0-1,0 0 0,0 0 0,-1 1 0,1-8 1,-1-38 9,-8-61 1,1 84 35,2 14-22,1 2-11,0-1-1,-1 1 1,0 0 0,-1 1 0,0-1 0,-1 1 0,0 1 0,-13-15 0,-2 5 44,-1 1-1,0 2 1,-30-17 0,53 33-58,-1-1 1,0 1-1,0 0 0,0 0 1,0 0-1,0 0 1,0 0-1,0 0 1,1 0-1,-1 0 1,0 0-1,0 0 0,0 0 1,0 1-1,0-1 1,0 0-1,1 1 1,-1-1-1,0 0 1,0 1-1,0-1 0,1 1 1,-1-1-1,-1 2 1,0 0 2,-4 0-2,4-1-1,1 0-1,-1 0 1,0 0 0,1 0-1,-1 1 1,0-1-1,1 0 1,-1 1 0,1-1-1,0 1 1,0-1-1,-1 1 1,1-1-1,0 1 1,-1 3 0,-17 31 5,1 18-4,1 34-6,-7 122 1,18-146-1,2-21-9,1-17 4,0 1-2,2 1 0,0-1 1,2 1-1,8 54 0,20 24-40,-29-105 48,0 0 0,1 0 0,-1 0 0,0 0 0,1 0 0,-1 0 0,1 0-1,-1 0 1,1 0 0,0-1 0,-1 1 0,1 0 0,0 0 0,1 0 0,9 7-8,1-1 0,-1 0 1,1-1-1,0-1 0,18 7 1,-5-8-29,131-4-8,-122-4 22,122-37-4,-153 40 26,0-1 0,1 1 0,-1-1 0,0 1 0,1-1 1,3-3-1,26-21-10,53-53 0,-83 76 12,0 0 1,0-1-1,-1 1 0,1-1 0,3-7 0,36-72 0,2-30 1,-33 83 0,6-19 3,-2-1 0,9-52 0,-14 41 9,-9 47-11,0 1 1,-2-20-1,0 25 0,0 1 0,0 0 0,-1 0 0,-3-10 0,4 13 0,-1 1-1,0-1 0,0 0 0,0 1 0,0 0 0,-5-6 1,4 6-1,0 1-1,0-1 1,0 1 0,0 0 0,0-1 0,-1 1 0,1 1 0,0-1 0,-1 0-1,-4 0 1,8 1 0,0 1 0,-1 0 0,1 0 0,0 0 0,0 0-1,0 0 1,-1 0 0,1 0 0,0 0 0,0 0 0,0 0-1,-1 0 1,1 0 0,0 0 0,0 0 0,-1 0 0,1 0-1,0 0 1,0 0 0,0 1 0,-1-1 0,1 0 0,0 0 0,0 0-1,0 0 1,0 0 0,-1 0 0,1 1 0,0-1 0,0 0-1,0 0 1,0 0 0,-1 1 0,-5 6-5,0 0 1,0 1-1,0 0 0,1 0 1,0 0-1,1 1 1,-5 12-1,-17 56-35,23-68 20,0 0 0,1 0 0,1 0 0,-2 16 1,1 2 4,-11 85-59,2 64-2,13-144 17,13 82-14,-13-103 57,1-1 1,1 0-1,-1 1 0,2-1 1,-1 0-1,1-1 1,1 1-1,10 13 1,-15-22 14,-1-1 0,1 1 0,-1-1 1,1 1-1,0-1 0,0 1 0,-1-1 1,1 1-1,0-1 0,-1 0 0,1 1 1,0-1-1,0 0 0,0 0 0,-1 1 1,1-1-1,0 0 0,0 0 0,0 0 1,0 0-1,-1 0 0,3-1 0,19-6-15,-13 3 16,8-2-2,-9 3 1,0 0-1,0 0 1,0-1 0,0 0-1,9-7 1,-7 5-2,17-10-4,0-2 0,-1-1 0,33-30 0,35-39-18,-89 83 13,0 0 0,0 0 0,-1-1 0,6-7 0,-5 6-30,0 0 1,0 0 0,11-10-1,-12 14-36,6-3-4,-8 4-3,11 3 23,-1 1-1,0 0 1,0 1-1,23 7 1,11 3-81,-35-11 106,0 0-1,1-1 0,-1 0 0,1-1 1,-1-1-1,0 1 0,1-2 0,-1 1 1,0-2-1,1 1 0,-1-2 0,13-5 1,-20 6 15,-2 2 17,0-1 1,-1 1 0,1 0 0,0 0-1,0 0 1,0 0 0,0 0-1,0 1 1,0-1 0,0 0 0,1 1-1,-1 0 1,0-1 0,0 1 0,0 0-1,4 0 1,-5 1 3,0-1 1,-1 1-1,1-1 0,0 1 1,0 0-1,-1-1 0,1 1 1,0 0-1,-1-1 1,1 1-1,-1 0 0,1 0 1,-1-1-1,1 1 0,-1 0 1,0 0-1,1 0 0,-1 0 1,0-1-1,0 1 0,0 0 1,1 2-1,-1-2 0,3 8 0,-2-5 0,0 1 0,0-1 0,0 1 0,-1 0 1,0-1-1,0 1 0,-1 6 0,-12 120-2,5-100-2,-56 131 2,-39 58-13,84-180 10,-81 136-4,80-148 4,-67 69-4,72-86 5,6-6 5,1-1 0,-1-1 0,0 1 0,-1-2 0,-10 3 0,9-7 8,8 1-5,1 0-1,-1 0 0,1-1 1,0 0-1,0 1 1,-1-1-1,1 0 1,0 0-1,1 0 1,-1 0-1,0 0 1,1-1-1,-1 1 1,1 0-1,-2-5 1,1 2 8,1 0 0,0 0 1,0 0-1,0 0 0,0 0 1,1 0-1,0 0 1,0 0-1,2-9 0,8-38 39,-3 30 130,57-92 80,-47 92-40,19-10-66,43-32 1,-52 49 73,114-48 96,-114 55-97,32-2 114,74-5 0,-118 15-310,40 3 145,-25 1-73,60 6 262,-86-11-307,1 1 0,0-1 0,0-1 0,0 1 0,0-1 0,-1 0 1,6-3-1,2 0-30,-8 4-14,1-1 0,-1 1 0,0-1 0,0 0 0,0 0 0,6-5 0,8-5 2,57-33-1556,3-2-6220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8432,'19'-7'0,"23"-8"0,101-27-4,-46 14-28,64-16 20,47 2 5,-166 37 14,-18 2-2,174-8 30,-176 11-22,119 5 38,-62 6-1005,-49-6-3972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48 678 5112,'-7'7'24,"5"-6"-10,1 0 0,-1 1 0,1-1 0,-1 0 0,1 1-1,0-1 1,0 1 0,0-1 0,0 1 0,0 0 0,0-1 0,0 1 0,0 0 0,1 0-1,-1 0 1,1 0 0,-1 0 0,1-1 0,0 1 0,-1 2 0,-11 165 656,10-151-359,3 33 0,-1-24-62,0-25 112,3-3-219,0-1-210,0 1 1,-1-1-1,1 0 1,0 0-1,-1 0 1,0-1-1,1 1 1,-1 0-1,0-1 1,3-5-1,11-15-4285</inkml:trace>
  <inkml:trace contextRef="#ctx0" brushRef="#br0" timeOffset="1">1 18 7536,'30'-11'1,"-20"9"10,1 0 0,0 1 0,0 0-1,0 0 1,0 1 0,0 1 0,17 2 0,-23-1 26,0-1 1,1 1-1,-1 0 0,0 0 1,-1 1-1,1-1 0,0 1 1,-1 0-1,0 0 1,1 1-1,-1-1 0,0 1 1,-1 0-1,1 0 1,-1 1-1,0-1 0,0 1 1,0-1-1,0 1 1,-1 0-1,0 0 0,2 6 1,-4-10 223,0-1-248,-1 1 0,1-1-1,-1 0 1,1 0 0,-1 0 0,1 0 0,0 1-1,-1-1 1,1 0 0,-1 1 0,1-1-1,0 0 1,-1 1 0,1-1 0,0 0 0,-1 1-1,1-1 1,0 0 0,0 1 0,-1-1-1,1 1 1,0-1 0,0 1 0,-1 0 0,1 0 8,0 0 1,-1 0 0,0 0 0,1 0-1,-1 0 1,0 0 0,1 0 0,-1 0-1,0 0 1,0 0 0,0 0 0,0 0-1,-1 0 1,-2 2 33,0-1 0,-1 0 0,1 0 0,-1-1 0,1 1 0,-1-1 0,0 0 0,1 0 0,-1-1 0,0 1 0,0-1 0,0 0 0,1 0 0,-1-1 0,0 1 0,-6-3 0,8 2-30,0 0-1,1 0 1,-1-1 0,0 1 0,0-1 0,1 1 0,-1-1-1,1 0 1,0 0 0,-1 0 0,1-1 0,0 1 0,-2-4-1,1 3-1,2 2-17,1 1 0,0-1 0,-1 0 0,1 1-1,-1-1 1,1 0 0,0 0 0,0 1 0,-1-1 0,1 0-1,0 0 1,0 1 0,0-1 0,0 0 0,0 0 0,0 1-1,0-1 1,0 0 0,0 0 0,0 0 0,0 1 0,1-1-1,-1 0 1,0 1 0,0-1 0,1 0 0,-1 0-1,1 1 1,-1-1 0,1 0 0,0 0 7,19-20-1275,5 0-5144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8608,'-2'0'-8,"-5"0"8,5 0 32,2 3 1,0 117 262,0 29-190,0 87 183,3-179-171,2-1 1,15 70-1,2-63-69,-12-39 80,9 8-35,30 37 1,-33-53 46,7-1-73,1-1 0,25 12 0,-48-25-52,1-1 0,-1 1 0,1-1 1,-1 1-1,1-1 0,0 1 0,-1-1 0,1 0 0,0 0 1,1 0-1,11 0 33,-1-1 0,0 0 0,0-1 0,21-6 0,-21 0 152,4-8-109,-1-1 1,-1 0-1,-1-1 1,20-33-1,-30 40-44,-4 0-235,-1 0 1,0 0-1,0 0 1,-1 0 0,-1 1-1,-5-16 1,-11-33-6653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9:5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1 643 8072,'2'-2'-32,"-1"0"30,1 1-1,-1 0 1,1-1 0,-1 1 0,1 0 0,0 0 0,0 0 0,-1 0 0,1 0-1,0 1 1,0-1 0,0 0 0,0 1 0,2-1 0,20-6-22,92-30 6,91-23 146,-143 45 35,9-2-95,293-77 1135,-180 23-211,-168 63-947,-12 6-10,-1-1 0,0 1 1,1-1-1,-1 0 1,0-1-1,-1 1 0,7-6 1,30-30 244,-37 35-240,1-1 0,-1 0 0,0 0 0,0-1 1,-1 1-1,1-1 0,3-11 0,-5 11-14,-2 0 0,1-1 0,-1 1 1,0 0-1,0-1 0,0 1 0,-1 0 0,0-1 0,0 1 0,-1 0 0,0 0 1,0 0-1,0 0 0,-7-11 0,-39-64 370,46 79-289,-3-3 20,0 1-139,4 6 450,16 42-343,24 85-6,-31-96-41,33 167 19,-33-158-46,11 44-4,39 233 93,-46-200-72,-11-112-28,0 1-1,-1-1 1,0 1 0,0-1-1,-1 1 1,0-1-1,0 0 1,-1 1-1,-4 11 1,2-5 16,-1 2 14,5-16-39,-1 0 1,1 1 0,0-1-1,0 0 1,0 0 0,-1 1-1,1-1 1,0 0 0,0 0-1,0 0 1,-1 1 0,1-1-1,0 0 1,-1 0 0,1 0-1,0 0 1,0 0 0,-1 0-1,1 1 1,0-1 0,-1 0-1,1 0 1,0 0 0,-1 0-1,1 0 1,0 0 0,0 0-1,-1 0 1,1 0 0,0-1-1,-1 1 1,1 0 0,0 0-1,0 0 1,-1 0 0,1 0-1,0 0 1,-1-1 0,1 1-1,-11-7 13,4 3-7,5 3-3,0-1-1,-1 0 1,1 0 0,0 0 0,0 0-1,0 0 1,0 0 0,0-1 0,1 1-1,-1 0 1,1-1 0,-2-3 0,-4-9 11,0 0 1,1-1 0,1 0 0,0 0 0,1 0 0,1 0 0,0-1-1,0-20 1,2 20-8,1 11-1,-1 1-1,1-1 0,0 1 1,1 0-1,0-1 0,-1 1 1,2 0-1,1-7 1,5-11 19,0 0 0,2 1 1,0 0-1,2 0 1,26-37-1,5 7-7,-24 33 28,-10 11-28,-2 1-10,0 0 0,1 1 1,0 0-1,0 0 1,1 1-1,0 0 1,0 0-1,0 1 0,13-4 1,-10 5 0,0 0 0,0 2 0,0-1-1,1 1 1,-1 1 0,0 0 0,1 1 0,-1 1 0,19 3 0,24 18-5,0 9 0,-2 8-3,-39-29-3,0 2 0,-2 0 0,22 28 0,-29-35-1,-1 0-1,-1 0 0,1 1 0,-1-1 1,0 1-1,-1 0 0,0 0 0,0 0 1,0 0-1,-1 0 0,1 14 1,-2-16-18,0 3-11,0-3-25,0 7-1680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7176,'5'2'-1,"0"1"1,0-1 0,1 0-1,-1-1 1,0 1-1,1-1 1,7 1-1,8 1-2,13 3 12,59 4-1,-75-9-8,-3-2 15,-11 0-6,0 1-5,0-1 0,-1 0 0,1 0 0,0 0 0,-1 0-1,1 0 1,-1-1 0,1 0 0,-1 1 0,0-1 0,0 0 0,0-1-1,0 1 1,0-1 0,0 1 0,-1-1 0,3-3 0,-1-1 20,0 1-1,0-1 1,-1 0 0,0 0 0,-1 0-1,0-1 1,0 1 0,0 0 0,-1-1-1,1-14 1,-3 13-6,1 3 4,-1 0-1,0 0 1,0 0 0,-1 1-1,-2-7 1,-10-31 203,-34-70-1,14 52-10,14 32-93,-27-44 314,45 70-255,1 1 0,1 2-173,0 0 1,0 0 0,0 0-1,0 0 1,0 0 0,0 0-1,0 0 1,0 0 0,0 0-1,0 0 1,0 0 0,0 0-1,0 0 1,0 0 0,0 0-1,0 0 1,0 0 0,0 0-1,0 0 1,0 0 0,0-1-1,0 1 1,0 0 0,1 0-1,-1 0 1,0 0 0,0 0-1,0 0 1,0 0 0,0 0-1,0 0 1,0 0 0,0 0-1,0 0 1,0 0 0,0 0-1,0 0 1,0 0-1,0 0 1,0 0 0,0 0-1,0 0 1,0 0 0,0 0-1,0 0 1,0 0 0,0-1-1,0 1 1,0 0 0,0 0-1,9 3 244,25 12-51,30 14-161,-36-16 15,-2 2 1,30 20 0,-36-22-14,9 8 17,0 1 0,34 35-1,-51-45-48,20 28 65,-22-26-42,0 1-1,-1 0 1,-1 1 0,8 20 0,-12-25-26,2 21 21,1 117 50,-2-127-74,4-4 2,7-2-3,10-3-2,11-4 1,-16-6 4,1-2-1,0 0 1,0-1-1,0-2 1,26-4-1,-38 5-2,12-2 21,-1 0-1,1-2 0,-1 0 0,37-15 0,-32 11-19,-13 5-60,1 1 1,15-3-1,-15 4-1073,25-5-5370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579 103 4216,'0'-2'-1,"0"-1"1,0 0-1,0 0 1,-1 0-1,1 1 0,-1-1 1,1 0-1,-1 1 1,0-1-1,0 0 1,0 1-1,-1-1 0,1 1 1,0-1-1,-1 1 1,0 0-1,-3-4 1,1 3-1,0 0 0,0 0 1,-1 0-1,0 1 0,1 0 1,-1 0-1,0 0 1,-9-1-1,-1-2 1,8 2-2,-1 1 1,1 1 0,-1-1 0,-8 0-1,-71-10 4,84 11 0,-1 0 1,0 1 0,1-1 0,-1 1 0,0 0-1,0 0 1,1 1 0,-1-1 0,-4 2 0,-9 1 2,-1-3 2,-31 7 263,27-1-143,0 1 0,-22 10 1,29-6 385,-5 13-154,-29 48 0,37-47 155,-33 112 187,39-111-274,5 3-139,2 47 1,-1-74-259,1-1-1,-1 1 1,0-1 0,0 1 0,1-1-1,-1 0 1,1 1 0,-1-1-1,1 0 1,1 3 0,56 81 407,-42-70-209,6 1-72,47 22 0,-50-33 11,84 3 57,-89-8-190,-1-1-1,1-1 1,-1 0 0,0-1 0,0 0 0,0-1 0,17-7-1,-16 5-11,7-4 78,72-56 36,-78 50-55,-2-7-42,-1 0 0,14-35 0,-21 34 35,6-197 167,-7 137-88,-4 84-150,0 0-1,0-1 1,0 1-1,0 0 1,0 0-1,0-1 1,0 1-1,0 0 1,0 0-1,0 0 1,0-1-1,0 1 1,0 0-1,0 0 1,0 0-1,0-1 1,-1 1-1,1 0 1,0 0-1,0 0 1,0-1-1,0 1 1,-1 0-1,1 0 1,0 0-1,0 0 1,0 0-1,0 0 1,-1-1-1,1 1 1,0 0-1,0 0 1,-1 0-1,1 0 1,0 0-1,0 0 1,0 0-1,-1 0 1,1 0-1,0 0 1,0 0-1,-1 0 0,1 0 1,0 0-1,0 0 1,0 0-1,-1 0 1,1 0-1,0 1 1,0-1-1,0 0 1,-1 0-1,1 0 1,0 0-1,0 0 1,0 0-1,-1 1 1,1-1-1,0 0 1,0 0-1,0 0 1,0 1-1,0-1 1,0 0-1,-1 0 1,1 0-1,0 1 1,-2 1 2,1 1 1,-1-1 0,0 1-1,1-1 1,0 1 0,-1-1-1,1 1 1,0 0 0,0 0-1,1 0 1,-1 2 0,-20 115 75,18-100-40,-2 40-1,4-30-28,-1 0-4,0-14 14,1 1 1,3 27-1,0-3 36,1 1 0,13 53-1,1-52-42,-8-27 12,-2-9-200,0 1 0,0-1 0,1 0 0,0 0 0,0-1 0,1-1 0,9 6 0,27 12-6907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42 6192,'-11'0'2,"0"0"-1,0-1 1,-1 0 0,1-1 0,-11-4-1,16 4 15,-12-7-3,-2-2 58,18 9-4,-9-5-328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647 181 4128,'1'-12'48,"-1"-1"1,-1 0-1,-3-17 1,3 27-14,-1-1 0,1 1 0,-1-1 0,0 1 0,0-1-1,0 1 1,-1 0 0,1 0 0,-3-2 0,-4-5 23,4 3 40,0 1 0,-1 0 0,0 1 0,0-1 0,-1 1 0,0 0-1,0 1 1,0-1 0,0 2 0,0-1 0,-13-4 0,-16 5 91,20 5 358,-3 5-290,1 2 0,-28 16-1,29-10 319,-69 96 208,75-94-542,-107 178 902,27-19-671,76-140-151,-30 148 128,41-147-155,6 136 108,-2-169-365,0-1-1,1 1 0,-1-1 1,1 1-1,-1-1 1,3 5-1,4 11 36,1-1-1,1-1 1,0 1 0,16 20 0,-24-36-56,0-1 0,0 0 0,-1 0 0,1 0 0,1 0 0,-1 0 0,0 0 0,0 0 0,0 0 0,0-1 1,1 1-1,-1 0 0,0-1 0,2 1 0,22 8 96,1-1 0,39 7 0,-37-15 95,132-25 78,-125 15-97,163-54 56,-157 48-177,158-87-1702,-100 43-6938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680 212 7624,'-17'-28'203,"2"2"513,-33-40 1,17 32-641,16 21 5,-3 4-48,0 0 1,0 0-1,-24-6 0,40 14-16,0 1 0,0-1 0,0 1 1,0 0-1,-1-1 0,1 1 0,0 0 0,-4 1 0,-28 3 83,-55 14 0,86-17-90,0-1 0,0 1 0,0 1 0,0-1 1,1 0-1,-1 1 0,-3 1 0,-34 27 47,-43 39 1,61-43 3,-65 104 48,76-104 45,7-10-147,-25 87 317,26-89-255,0 1-1,1-1 0,1 1 0,0-1 1,2 22-1,-1-35-58,0 0 1,0-1-1,0 1 0,0-1 1,0 1-1,1-1 0,-1 1 0,0-1 1,0 1-1,0-1 0,1 1 1,-1-1-1,0 1 0,0-1 1,1 1-1,-1-1 0,0 1 0,1-1 1,-1 0-1,1 1 0,0 0 1,4 3 20,1 0 0,0-1 0,0 0 0,0 0 0,0 0 0,1-1 0,-1 1 0,1-2 0,8 3 0,8-3 163,126-22 78,-116 12-72,132-52 64,-136 46-144,96-80 38,-104 73-84,-11 9-45,4-5-4,0-1-1,-2 0 1,0-1-1,16-36 1,-18 31 0,8-21 47,26-46 0,-43 93-65,0 0 0,-1 0 0,1 0 1,0 0-1,-1 0 0,1 1 0,-1-1 0,1 0 1,-1 0-1,0 1 0,1-1 0,-1 3 0,2 6 1,0 35 50,1 162 71,-2-184-124,2 27 5,3-6-4,-5-36-5,1 0-1,1 0 0,-1 0 0,6 11 1,-3-11-149,0-1 1,1 0-1,0 0 1,0-1-1,0 1 1,1-1-1,0-1 0,0 1 1,0-1-1,10 5 1,29 20-7966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760 845 9328,'-10'-8'28,"-1"1"0,0 0 0,0 1 0,0 0 0,0 0 0,-23-6 0,11 5 117,-44-6-1,47 10 26,0 1-1,1 1 1,-36 4 0,41-2-117,-10 1 129,-1 1 0,-42 11 0,49-9-135,-6 4 168,-7 10-115,0 1 0,-31 27 0,39-23 87,-71 105 61,81-104-127,6-7-78,0 0 1,1 1-1,-3 21 0,8-39-38,1 0 0,0-1 0,0 1 0,0 0 0,0-1 0,0 1 0,0-1 0,0 1 0,0 0 0,0-1-1,0 1 1,0-1 0,1 1 0,-1 0 0,0-1 0,0 1 0,0-1 0,1 1 0,-1 0 0,0-1 0,1 1 0,0 0 0,12 17 46,2-1 1,18 17-1,-14-21 43,8 0-52,0-2 1,36 9 0,-37-17 38,2-6-43,1-1-1,40-11 1,-43 4 16,102-72 16,-103 60-36,86-115 10,-92 105-24,64-148 6,-68 144-12,30-140 3,-42 140-10,-3-63-1,-6-31-3,-9 11 2,8 90-4,-11-37 0,11 49-1,-15-32 0,19 44 0,-1 1 0,1-1 0,-1 1 0,0 0 0,-6-7 0,9 11 0,-1 0 0,1 0 0,0 0 0,-1 0 0,1 1 0,-1-1 0,1 0 0,-1 1 0,1-1 0,-1 1 0,0-1 0,1 1 0,-1 0 0,1 0 0,-1 0 0,0 0 0,1 0 0,-1 0 0,0 0 1,1 0-1,-1 1 0,1-1 0,-1 1 0,0-1 0,1 1 0,-1-1 0,-2 3 0,4-3 0,-8 9 7,-7 21-2,-17 52 0,23-49 10,-19 154 12,27-148-6,25 156 15,-14-157-8,66 160 16,-55-157-16,-21-41-28,28 47 26,2-2 0,57 68 1,1-17 18,-73-84-18,-2-5-20,1 0 1,0-2 0,1 0 0,16 4-1,-11-8 28,-6-3-24,0 0-1,-1-2 1,1 0 0,14-6-1,-14 0 24,3-11-12,27-43 1,-34 41 5,-8 17-23,11-31 17,-1 0 0,8-51 0,-16 63-8,25-106 21,-26 122-27,0-3 3,2 0 0,-1 0 1,10-16-1,-13 26 0,0 9 1,9 34 0,13 73 4,-2-36-4,-14-57-11,23 63 2,-2-19 2,-10-26-3,-14-33-3,-1 0 1,1-1 0,0 1 0,8 7-1,-12-13-47,1 1-1,0-1 1,0 1-1,0-1 1,0 0-1,0 1 1,0-1-1,0 0 1,0 0-1,0 0 1,0 0-1,0 0 1,0 0-1,0 0 1,0 0-1,0 0 1,0 0-1,0 0 1,0-1-1,0 1 1,0-1-1,0 1 1,0 0-1,0-1 1,0 1-1,0-1 0,0 0 1,-1 1-1,1-1 1,0 0-1,0 1 1,-1-1-1,2-1 1,-2 2-5,11-11-8427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297 122 5208,'0'0'465,"-2"-6"-73,-7-21-149,3 17 578,3 7-745,-16-13 789,-1 0 1,-28-17-1,45 33-799,1-1 0,-1 0 1,0 1-1,1-1 0,-1 1 0,0 0 0,1 0 1,-1 0-1,0 0 0,1 1 0,-1-1 0,0 1 1,1 0-1,-1-1 0,-4 3 0,4-2 0,-7 5 209,-1 5-213,1-1 0,0 2 0,1-1 0,0 2 0,-7 14 0,2-1 126,-3 19-61,-13 54 1,27-71-8,6 83 40,1-97-79,-1-10-71,0 0 1,1 0-1,-1-1 1,1 1-1,0-1 0,0 0 1,0 0-1,1 0 1,-1-1-1,6 3 1,6-2 49,20-6-21,35-7 0,-46 3-4,18-13-6,43-29-1,-62 30 26,1-9-29,-2-2 0,21-32 1,-32 36 35,-3 4-24,4-11 28,13-52 0,-22 73-23,-2 5-14,0 0-1,0 0 1,0 0 0,-1 0-1,0-1 1,-1-12 0,1 37 12,0-1 1,5 23 0,-2-19-31,4 54 60,11 65-43,-5-69-15,7 1-9,-1-16-3,-5-21 0,-3-16 0,1-9 0,-12-9 0,-1 0 0,1 0 0,-1 0 0,0 1 0,1-1 0,-1 0 0,1 0 0,-1 0 0,0 0 0,1 0 0,-1 0 0,1 0 0,-1 0 0,0 0 0,1 0 0,-1 0 0,1-1 0,-1 1 0,0 0 0,1 0 0,-1 0 0,1 0 0,-1-1 0,0 1 0,1 0 0,-1 0 0,0-1 0,1 1 0,-1-1 0,9-21 0,7-13 0,-1-6 0,-6 3 1,-6-10 3,-3 34 1,0 0 0,1 0 0,4-18 0,-1 16 1,0 1 0,1 0 0,1 1 0,10-21 1,-6 24 34,-5 7-32,1 0 1,0 0-1,0 1 1,0 0 0,0 1-1,10-4 1,-5 7 50,4 7-32,0 1 1,20 15 0,-22-9 46,-5-3-52,0 1 0,-1 0-1,0 0 1,-1 0 0,0 1 0,5 24 0,-4-11 10,2 0 0,0 0 0,19 35 0,-27-61-31,0 0 0,-1 0 0,1-1 1,0 1-1,0 0 0,-1 0 0,1-1 0,0 1 0,0-1 1,0 1-1,0-1 0,0 1 0,0-1 0,0 1 0,0-1 1,0 0-1,0 0 0,0 1 0,0-1 0,0 0 0,2 0 1,1 0 2,5 2-1,-4-2-1,0 1-1,0-1 1,0 0-1,0 0 1,0-1-1,5 0 1,38-5 10,10-8-10,-32 3-6,0-1 1,0-1 0,-1-2 0,26-20 0,-17 13-2,37-22-1707,3 2-6835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9776,'-1'-2'48,"-4"-8"-3,26 31 23,19 27-52,42 56-3,29 38-468,-90-116-268,43 55-5097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6192,'5'-10'12,"-4"8"48,0 1-51,0 1 0,0-1 0,1 0 0,-1 0 0,0 0 0,0 0 0,0 0 0,0 0 0,0-1 0,0 0-1,2-1 127,0 2 4,9-3-35,-8 3 277,-1 1 4,-1 0-460,0 0 137,-1 0 0,1 0 0,0 0 0,-1 0 0,1 1 0,-1-1 0,1 0 0,0 1 1,-1-1-1,1 1 0,-1-1 0,1 1 0,-1 0 0,1 0 0,-1-1 0,0 1 0,1 0 0,1 2 0,0 2 23,1-1 0,-1 0 0,0 1 0,-1-1 0,1 1-1,-1 0 1,0 0 0,0 0 0,2 9 0,4 43 140,-7-39-176,20 102 775,-20-113-759,1 0 1,0-1-1,0 0 0,1 0 0,0 0 0,0 0 1,1 0-1,7 10 0,-7-11-29,-2-3-18,0 0 1,0 0 0,0 0-1,0 0 1,0-1 0,0 1-1,1-1 1,-1 1-1,1-1 1,-1 0 0,1 0-1,-1 0 1,1 0 0,-1-1-1,1 1 1,0-1 0,0 1-1,-1-1 1,1 0 0,0 0-1,3-1 1,-3 1 5,11-3 130,7-9-83,0 0 0,21-18 0,-24 13 76,27-39 105,39-67 1,-72 102-231,14-23 148,25-29 303,-50 73-466,-1-1 0,1 1 0,-1-1 0,1 1 1,-1 0-1,1 0 0,0-1 0,-1 1 0,1 0 0,-1 0 0,1 0 0,-1-1 0,1 1 0,0 0 0,-1 0 0,1 0 0,-1 0 0,1 0 0,0 0 0,-1 0 0,1 0 1,-1 1-1,1-1 0,0 0 0,-1 0 0,1 0 0,-1 1 0,1-1 0,-1 0 0,1 1 0,0 0 0,0-1 7,5 4 0,-1 0 1,0 1-1,0 0 0,0 0 0,0 0 0,-1 1 1,0-1-1,0 1 0,0 0 0,-1 0 0,0 1 1,3 7-1,-2-6-11,52 113 77,-54-116-80,0 1-1,1-1 0,-1 1 0,1-1 1,1 0-1,-1 0 0,8 7 0,0 1 1,17 20-27,-16-23-105,6-4 72,-1 0 0,1-1 0,23 3 0,-17-8-373,7-6 102,59-20 0,-68 14-374,-11 5 453,3-3 76,1-1 1,-2 0-1,0 0 1,0-2-1,19-23 1,19-44-336,-46 65 278,-4-8 124,-1 1 0,-1-1 1,-7-42-1,6 53 102,2 4 5,-2 1 0,1-1 0,-1 0 0,0 0 0,-1 1 0,-5-13 0,5 15 6,-1 0 0,1 0 1,-1 1-1,0-1 0,0 1 1,-1 0-1,-7-6 0,10 8 10,-1 0-1,0 1 1,0-1 0,0 1-1,0-1 1,0 1 0,-1 0-1,1 0 1,0 0 0,-1 1-1,1-1 1,0 1 0,-1 0-1,1 0 1,0 0-1,-1 0 1,-5 1 0,-2 3 93,-1 0-1,1 0 1,0 1 0,0 0 0,1 1 0,0 0-1,0 1 1,-17 14 0,16-11-47,8-8-18,0 1 0,0 0-1,0 0 1,0 0 0,0 0 0,1 1 0,-1-1 0,1 1 0,-3 5 0,-8 18 189,-13 37 0,24-59-171,0 1-1,1-1 1,0 1-1,-1-1 1,2 1 0,-1 0-1,1 10 1,0 3 10,-2-1-25,1-9 11,1-1 0,0 1 1,0 0-1,3 10 1,-3-8 49,0-4-70,0 1 0,1-1 0,0 0 0,0 0 0,1 1-1,0-1 1,0 0 0,0 0 0,6 9 0,-1-5 38,1 0 0,14 14 1,-20-23-62,-1-1 1,0 0-1,1 1 1,-1-1-1,1 0 1,0 0-1,-1 0 1,1 0-1,0 0 1,0-1-1,0 1 1,0-1-1,-1 1 1,1-1 0,4 1-1,2 0 17,-3 0-11,1 0 0,0 0 0,-1-1 0,1 0 0,0 0-1,-1-1 1,1 1 0,-1-1 0,1 0 0,0-1 0,-1 1 0,7-4 0,1 0-3,-7 3 0,-1 0-1,1 0 0,-1-1 1,0 0-1,0 0 0,6-4 1,-3 1 20,1 1-13,-1-1-1,0 0 0,0 0 0,0-1 0,-1 0 0,12-15 1,11-15 77,-30 36-95,1 0 0,0 1 0,0-1 0,0 1 1,0-1-1,0 1 0,0 0 0,0-1 0,0 1 1,0 0-1,0 0 0,0 0 0,0 0 0,1 0 0,-1 0 1,0 0-1,0 0 0,0 0 0,0 0 0,0 0 1,0 1-1,0-1 0,0 0 0,0 1 0,0-1 1,0 1-1,0-1 0,0 1 0,-1 0 0,1-1 1,0 1-1,0 0 0,0 0 0,-1-1 0,1 1 1,0 0-1,0 2 0,52 71 74,-41-52-38,30 120 16,-37-109-42,1 53 4,-6 19-14,-13 5 0,-7 9-3,-4-2-2,-1-15 0,-17 27-2,33-114-3,0-8 5,1 0-1,-1-1 1,0 0-1,0 0 1,-1-1 0,-13 5-1,21-9 1,0 0-1,1-1 1,-1 1-1,0-1 1,1 0-1,-1 1 1,0-1-1,0 0 0,-3 0 1,-22-2-1,-1-2 0,-33-8 0,59 12 1,0-1-1,-1 0 0,1 1 1,0-1-1,-1 0 1,1-1-1,0 1 0,-2-2 1,-96-74-4,83 58-8,-44-102-1,60 118 10,0 0 1,0 1 0,0-1-1,0 0 1,0 0 0,1 1-1,-1-6 1,0-13-3,1-1 0,1 0 0,6-29 0,-7 49 4,0 1 0,1-1 0,-1 1-1,0-1 1,1 1 0,0-1 0,-1 1 0,1 0 0,0-1 0,0 1 0,2-2 0,18-22-9,42-37 1,-38 46-4,55-19-1,40-2 12,136-39 6,-207 59 17,245-121-1670,-125 54-6751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3864,'4'-5'120,"28"-50"768,-31 53-30,2 4-444,0-1-373,-1 0 1,0 1 0,0-1-1,1 1 1,-1 0-1,0-1 1,0 1 0,1 3-1,1 1 14,0 0 0,-1 0 0,0 0 0,3 8 0,31 94 228,-30-85-156,-1 0 0,5 36-1,-3-7 114,37 95 390,-41-135-441,0 0-1,-1 0 0,-1 1 0,0-1 0,0 18 1,-2-28 332,0 12-1340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7176,'27'-87'325,"-26"85"-257,-1 2-65,0-1 0,0 1 0,0-1-1,0 1 1,0 0 0,0-1 0,0 1 0,0-1-1,0 1 1,0 0 0,0-1 0,0 1 0,0 0-1,0-1 1,0 1 0,0-1 0,1 1 0,-1 0-1,0-1 1,0 1 0,1 0 0,-1-1 0,0 1-1,0 0 1,1 0 0,-1-1 0,0 1 0,1 0-1,-1 0 1,0-1 0,1 1 0,-1 0 0,0 0-1,1 0 1,-1 0 0,0 0 0,1-1 0,-1 1-1,1 0 1,-1 0 0,0 0 0,2 0 0,17 7 24,-16-6-23,40 19-884,6 4-3553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0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12 8432,'43'-11'16,"-41"11"65,9 1 191,-26 4-134,-28 16 51,7 1-36,1 1 0,-41 35 1,63-47-132,8-7 0,0 1 1,1-1-1,-1 1 0,1 0 0,-6 10 1,-4 4 45,1 1 1,1 0 0,-18 40-1,23-27-42,7-20 34,2-6-47,1 1 1,0 0-1,1-1 1,0 0-1,0 0 1,0 0-1,1 0 1,0-1-1,0 1 1,0-1-1,1-1 1,0 1-1,13 8 1,-7-4-5,-7-7 0,1 1-1,-1-1 0,0 0 0,1 0 0,-1-1 0,1 0 1,10 3-1,190 65 166,-204-69-170,1 0 0,-1 0 0,0 0 0,0 0 0,0 1 0,0-1-1,0 1 1,-1 0 0,1-1 0,0 1 0,-1 0 0,1 0 0,-1 0 0,0 0-1,1 0 1,-1 0 0,0 0 0,0 1 0,-1-1 0,2 4 0,-1-3 0,-1 6 17,-2-3-18,0-1 1,-1 0-1,1 1 0,-1-1 1,0 0-1,-1-1 1,1 1-1,-1 0 0,0-1 1,0 0-1,-1 0 0,1 0 1,-1-1-1,-5 4 0,-2 0 1,-1 0-1,0-1 1,0-1-1,0 0 0,-25 6 1,-8-1 2,-7-3-3,4-3 2,-3-4-3,9-2-2,14 5 0,14-2-1263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46 3320,'9'1'-4,"-5"-1"17,0 0 0,-1 0 0,1 0-1,0 0 1,0 0 0,0-1-1,0 1 1,-1-1 0,1 0-1,0-1 1,-1 1 0,7-3-1,-8 2 156,-2 2-115,1-1 0,0 1-1,-1 0 1,1-1 0,0 1-1,-1-1 1,1 1 0,-1-1-1,1 1 1,-1-1 0,1 1-1,-1-1 1,1 0 0,-1 1-1,0-1 1,1 0 0,-1 1-1,0-1 1,1 0 0,-1 0-1,0-1 1,-4-1 17,-1 1 1,1-1-1,-1 1 1,0 0-1,1 0 1,-1 0-1,0 1 0,0 0 1,0 0-1,-1 0 1,1 1-1,0-1 1,0 1-1,-9 1 1,-3 0 99,0 1 0,0 0 0,-23 6 0,25-4-121,10-3-1,0 0 0,0 1-1,0 0 1,0 0 0,0 0-1,0 1 1,-7 4 0,-66 50 390,64-42-123,-10 22 13,2 1 0,-28 68 0,39-84-285,7-12 14,0 1 0,0-1 0,0 1 0,-1 11 0,0 3 72,0 0 0,2 1 0,1-1 0,1 27 0,7-16-67,-4-31-43,-1-1 1,1 0 0,0 1-1,0-1 1,1 0 0,-1 0-1,1-1 1,0 1 0,0 0 0,0-1-1,1 0 1,-1 1 0,1-1-1,-1-1 1,7 4 0,-5-2 1,11 5 79,17 1-17,-1-1 0,2-1 0,59 5 0,-68-10-68,-11-2 2,0 0 0,0-1 0,19-2 1,94-13 54,-122 15-65,0-1 1,1 0 0,-1 0 0,0 0-1,-1-1 1,1 1 0,0-1 0,7-5 0,3-1 2,30-15 2,-44 22-11,0 0 1,0 1 0,0-1-1,0 0 1,1 1 0,-1-1-1,0 0 1,0 0-1,-1 0 1,1 0 0,0 0-1,1-2 1,2-2 3,-1 0 0,1 0-1,-1 0 1,0-1 0,0 1 0,-1-1 0,0 0 0,0 1-1,0-1 1,-1 0 0,0-1 0,0 1 0,0 0-1,-1 0 1,0 0 0,0 0 0,-1-7 0,-4-21 29,-16-56 1,10 63 33,-55-98 35,51 103-22,-9-1-22,-46-36 1,49 48 21,-4 1-23,-42-10 0,64 19-47,0 1-1,0-1 1,0 1-1,-1-1 1,1 1-1,0 0 1,0 0-1,0 1 1,0-1-1,-5 2 1,-5 0 6,0-1-128,4-1 185,1 0 1,-1 1 0,1 1 0,-11 2 0,16-3-139,1-1 0,0 1 0,1 0 0,-1 0-1,0 0 1,0 0 0,0 0 0,0 0 0,1 1 0,-1-1 0,1 1 0,-1-1 0,1 1 0,0-1 0,-1 1 0,1 0 0,0 0 0,0-1 0,0 1 0,0 0 0,0 0 0,0 4 0,-3 7-6936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8072,'6'-5'3,"12"-18"268,-16 21-8,-1 2-219,0-1 1,-1 0-1,1 1 0,0-1 0,0 1 1,0-1-1,0 1 0,0 0 1,0-1-1,0 1 0,0 0 0,0 0 1,0 0-1,0-1 0,1 1 1,12-1 109,-10 1-130,0 0 1,-1 1-1,1-1 0,0 1 1,-1 0-1,1 0 1,-1 0-1,1 0 0,-1 1 1,5 2-1,-3-1-2,9 3 32,0 0-1,0 1 0,23 16 0,-30-17-28,2 0 10,-1 0 0,0 1 0,-1 1 0,0-1 1,0 1-1,-1 0 0,1 1 0,-2-1 0,6 11 1,-4-7-4,5 11 129,-6-7-87,2 5-12,0-1 0,-2 1-1,0 1 1,5 42 0,-5-7 179,-2 0-1,-6 88 1,-1-103 11,2-40-138,-16 1 44,16-3-150,0 0 0,1-1 0,-1 1 0,0 0 0,0-1 0,1 1 0,-1-1 0,0 1 0,1-1 0,-1 1 0,1-1 0,-1 1 0,0-1 0,1 0 0,-1 1 0,1-1 0,0 0 0,-1 1 0,1-1 0,-1 0 0,1 0 0,0 1 0,0-1 0,0 0 0,-1-1 0,0 0 11,-2-6 2,-5-28 134,-4-84 29,11-32 89,2 118-249,1 2 70,16-79 25,-13 91-93,0-1-1,1 0 1,15-34-1,10 10-9,-17 31 12,1 4-17,0 0-1,1 2 1,19-9 0,-16 13 10,89 9 12,-84 0-19,102 47 3,-103-36-10,31 31-1,-44-36-5,0 1 0,-1 0-1,13 21 1,-14-17 1,0 0-1,10 31 1,4 40 0,-16-52-4,-1-1 0,-2 1 0,-1 38 0,-2-44-414,1 0 0,2 0 0,8 40 0,-2-34-7624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0 8880,'-4'4'9,"-2"-1"-6,0 0-1,0 1 1,0-2-1,-8 4 1,-33 13 7,-10 8-4,-20 11-4,45-18-1,1 2 0,-43 39 1,71-59 1,0 1-1,1-1 1,-1 1 0,1 0 0,-1 0 0,-1 4 0,-2 2 7,-8 11 9,2 0-1,0 1 1,1 0 0,-14 42 0,15-33 70,1 0 1,1 1 0,-6 60-1,14-90-79,0 0 0,0 1 0,0-1 0,0 0 0,0 0 0,0 1 0,1-1-1,-1 0 1,0 0 0,1 0 0,-1 0 0,1 1 0,0-1 0,-1 0 0,1 0-1,0 0 1,0 0 0,-1 0 0,1-1 0,0 1 0,0 0 0,0 0 0,0 0 0,0-1-1,0 1 1,0 0 0,0-1 0,1 1 0,-1-1 0,0 0 0,2 1 0,3 0 20,0 0-1,0-1 1,0 1 0,0-1 0,7-2 0,-12 2-27,13 0 17,-7 0 4,0-1 1,-1 0 0,1 0 0,-1 0-1,11-4 1,11-5 64,50-24-1,-58 19 46,-11 7-82,9-10 17,-1 0 0,0-1 1,21-33-1,-3 1 188,63-70 1,-98 120-256,0 1 1,0 0 0,0 0-1,0 0 1,0-1 0,0 1 0,1 0-1,-1 0 1,0 0 0,0 0-1,0-1 1,0 1 0,1 0 0,-1 0-1,0 0 1,0 0 0,1 0-1,-1 0 1,0 0 0,0 0-1,0 0 1,1 0 0,-1 0 0,0 0-1,0 0 1,1 0 0,-1 0-1,0 0 1,0 0 0,0 0-1,1 0 1,-1 0 0,0 0 0,0 0-1,0 0 1,1 0 0,5 3 12,-1 0 1,1 0 0,-1 0 0,1 0 0,-1 1 0,0 0-1,8 9 1,-11-11-10,11 16 55,2 18-18,20 66 1,-28-66-4,13 167 13,-19-158-26,-5 206 7,0-198-19,-14 74 4,-11 7-14,-5-28 0,26-88-4,0 0-1,-11 17 1,14-27-1,0-1 0,0 0 0,0 0 0,-12 11 0,11-14 0,1 1 0,0-1 0,-1-1 0,0 1 0,0-1 0,-7 3 0,8-4 0,0-1 0,0 1 0,0-1 0,0 0 0,0-1 0,0 1 0,-8-1 0,9 0 0,-1-1 0,1 1 0,-1-1 0,1 0 0,-1-1 0,1 1 0,-8-4 0,0-3 0,0 0 0,1-1 0,0 0 1,-20-21-1,18 12 7,2-6-4,2-1 0,1 0 1,-10-44-1,16 32 25,19-174 23,-8 166 9,59-177 29,-50 177-1,98-205 36,-90 200-57,105-148 21,-106 170-47,94-68 19,-96 83-33,80-25 9,-96 37-32,-1 0-1,1 0 1,-1 0 0,1 0 0,-1 1 0,1 0 0,0 1 0,-1-1 0,1 1 0,11 4 0,-9-3-2,5 4 6,1 7-3,0 0 1,25 30-1,-27-20 3,3 23 0,14 65 0,-24-74-1,9 58-1,4 16-3,2-12 2,-1-17-3,-4-20-2,2-23 0,-13-30-1,2-1 1,-1 0 0,1-1 0,11 11-1,-7-12-5,2-4 3,1-1 1,-1 0 0,17-1-1,-13-4-3,4-6 3,0-1-1,28-20 1,-32 16-2,-2-7 4,0 0 0,17-35 0,-24 31-4,6-143 2,-15 131-2,-9-62 4,-8-18 1,-6 13 0,19 88 0,-1 1 0,-14-30 0,16 39 0,1 1 0,-1 0 0,-1 0 0,1 1 0,-1 0 0,0-1 0,-7-5 0,7 8 0,1 0 0,-1 0 0,0 0 0,0 0 0,0 1 1,-1 0-1,1 0 0,-9-2 0,-3 3 1,1 0 0,0 0 0,0 2 0,-1 0 1,1 1-1,-18 4 0,33-6-1,-26 9 8,-43 23 4,51-21-11,-1 1 1,-22 18-1,28-18-168,1 1 1,0 1-1,1 0 0,0 1 1,1 0-1,1 1 0,1 0 1,-9 17-1,-23 50-7366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8968,'31'1'1,"-28"-1"0,1 1 0,-1-1-1,0 1 1,0 0 0,0 0 0,0 0-1,0 0 1,0 0 0,0 1 0,0 0-1,0-1 1,-1 1 0,1 0 0,-1 0-1,1 0 1,-1 1 0,0-1 0,1 1 0,-1-1-1,-1 1 1,1-1 0,0 1 0,-1 0-1,1 0 1,-1 0 0,0 0 0,1 4-1,4 6 4,-3-4 9,0-1-1,-1 0 1,0 0 0,2 18-1,15 137 79,-18-126 10,-1 294 446,-1-321-464,0 1 1,-1-1-1,0 1 1,-1-1-1,0 1 1,-1-1-1,0 0 1,-1-1-1,-7 14 1,11-22-74,1-1-5,0 1 1,-1-1-1,1 0 1,0 1-1,-1-1 0,1 1 1,0-1-1,-1 0 1,1 0-1,0 1 0,-1-1 1,1 0-1,-1 0 1,1 1-1,0-1 1,-1 0-1,1 0 0,-1 0 1,1 0-1,-1 1 1,1-1-1,-1 0 0,1 0 1,0 0-1,-1 0 1,1 0-1,-1 0 0,1 0 1,-1-1-1,1 1 1,-1 0-1,1 0 0,-1 0 1,1 0-1,0-1 1,-1 1-1,0 0 1,-13-11-808,12 9 314,-16-13-5885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9416,'0'0'0,"21"0"0,-6 12 0,10 25-32,16 45 32,-4 3-152,-22 3 152,1 3-6448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45 7448,'15'12'0,"8"12"1,-15-16 1,22 33 4,-28-37-11,0-1 0,-1 0 0,1 0 0,1 0 0,-1-1 0,0 1 0,1-1 0,-1 1 0,1-1 0,0 0 0,-1 1 0,1-1 0,0-1 0,0 1 0,1 0 0,-1-1-1,0 0 1,1 0 0,-1 0 0,0 0 0,1 0 0,-1-1 0,1 1 0,-1-1 0,1 0 0,5 0 0,1 1-36,-5-1 7,0 1-1,0-1 0,0 0 0,1-1 1,9-1-1,-4 1-24,-8-1-9,1-5 1,-1 3-2,4-5 2,-5 7-2,-2 1-109,1 1 174,-1-1 0,1 0-1,-1 1 1,0-1-1,1 0 1,-1 1 0,0-1-1,0 0 1,0 1-1,1-1 1,-1 0 0,0 1-1,0-1 1,0 0-1,0 0 1,0 1-1,0-1 1,0 0 0,0 0-1,-1 1 1,1-2-1,-4-1 4,1 0 0,0-1-1,-1 1 1,1-1 0,0 0-1,1 0 1,-3-4 0,-9-12 54,4 9 17,0 1 1,-1 0-1,0 1 0,0 0 0,-19-10 0,23 16-9,0 1 0,-1-1 0,0 2 0,1-1 0,-1 1-1,0 1 1,0-1 0,1 1 0,-1 1 0,0-1 0,0 1-1,-12 4 1,5-3-20,-3 1 72,1 1 0,0 0 0,0 1 0,1 1-1,-1 0 1,-16 10 0,20-9-53,-10 6 261,11-5-182,-4 2-16,0 1-1,1 0 1,1 2 0,-25 25-1,23-19 87,-20 32 1,35-49-184,0-1-1,1 1 1,-1-1 0,0 1 0,0 0 0,1-1 0,-1 1 0,1 0 0,0-1 0,-1 1 0,1 0-1,0 0 1,0-1 0,0 1 0,0 0 0,0 0 0,1 3 0,0 1 34,0-2-16,0 1-1,0-1 1,1 1-1,-1 0 1,1-1-1,0 0 0,0 1 1,0-1-1,1 0 1,0 0-1,3 4 1,-5-8-31,-1 1 0,1 0 0,0-1 0,0 1 0,-1-1 0,1 1 0,0-1 0,0 0 0,0 1 0,0-1 0,0 0 0,0 1 0,0-1 0,0 0 1,0 0-1,0 0 0,-1 0 0,3 0 0,2 0 19,3 1-10,26-2 113,-26 0-102,0-1 0,-1 0 1,1 0-1,0 0 0,-1-1 0,1 0 0,-1-1 1,0 0-1,8-5 0,20-23 120,-29 28-87,4-2-4,-8 4 100,5 13-1585,2-2-5890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8880,'6'5'6,"-1"-1"0,0 1 0,0 0 0,0 0 1,0 1-1,-1 0 0,0-1 0,0 1 0,-1 0 1,0 1-1,0-1 0,4 11 0,0 6 71,8 46 1,-12-56-48,19 123 475,-11-48-147,9 23 16,-19-106-326,1 1-1,-1-1 1,1 0-1,0 0 1,0-1-1,1 1 1,-1 0-1,1-1 1,0 1-1,0-1 1,1 0-1,3 4 1,-2-3-4,-3-3-6,0 0 1,1 0 0,0 0 0,-1 0 0,1 0 0,0 0-1,0-1 1,0 1 0,0-1 0,0 0 0,0 0 0,1 0-1,-1 0 1,6 0 0,-5 0 3,9-2 179,17-9-68,35-16 1,-41 11 26,-18 11-139,9-7 11,-1-1 0,0 0 0,0-1 0,-2 0 0,0-1 0,0 0 0,15-26 0,59-103 251,-41 69 188,-28 49-416,40-61 320,-48 73-240,5-9 220,34-36 0,-51 70-39,-5-3-314,5-5-6,0-1 0,0 1 0,0 0 0,1 0 0,-1 1 0,-1 4 0,-51 107 97,46-86-65,-4 50 4,12-60-48,0 0 0,4 40 0,0-46-4,0 0 0,1 0 1,1 0-1,0 0 0,0-1 0,2 0 1,-1 0-1,2 0 0,9 12 1,-16-23-3,0 0 0,1 0 1,-1-1-1,1 1 1,-1 0-1,1-1 1,0 0-1,-1 1 1,1-1-1,0 0 0,3 2 1,28 14-631,0-2 0,70 22 0,0-7-8761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191 437 8608,'21'-24'-1,"-14"16"16,1 0-1,-2-1 1,10-16-1,58-104 69,-67 116-40,-1 1 1,0-1 0,6-20 0,-5 11-19,10-34 31,-14 38 125,-4 13-164,1 1 1,-1 0-1,1 0 1,-1 0-1,0 0 1,-1 0-1,1 0 0,-1 0 1,0 1-1,0-1 1,0 0-1,0 1 1,0-1-1,-4-3 0,5 7-8,1-1 0,-1 1 0,1-1 0,0 1-1,-1 0 1,1-1 0,-1 1 0,1 0-1,-1 0 1,1-1 0,-1 1 0,1 0 0,-1 0-1,1 0 1,-1-1 0,1 1 0,-1 0 0,0 0-1,1 0 1,-1 0 0,0 0 0,-10 0 46,-1 1 0,1 0 0,-1 1 1,-20 5-1,13 2 165,-81 58 81,81-48-113,-5 16-55,-27 53 1,40-60 46,6-15-114,-2 9-3,1 0 1,0 0-1,2 1 1,-4 35 0,6-42 17,1-6-34,0 0 1,0-1-1,1 1 1,0 0-1,0 0 1,2 0-1,1 12 1,-3-22-46,0 0 1,0 0-1,0 0 0,0 0 0,0 1 1,0-1-1,0 0 0,0 0 1,0 0-1,0 0 0,0 0 1,0 0-1,0 0 0,0 1 0,0-1 1,1 0-1,-1 0 0,0 0 1,0 0-1,0 0 0,0 0 0,0 0 1,0 0-1,0 0 0,0 1 1,0-1-1,0 0 0,0 0 1,0 0-1,0 0 0,1 0 0,-1 0 1,0 0-1,0 0 0,0 0 1,0 0-1,0 0 0,0 0 0,0 0 1,0 0-1,1 0 0,-1 0 1,0 0-1,0 0 0,0 0 1,0 0-1,0 0 0,0 0 0,0 0 1,0 0-1,1 0 0,-1 0 1,0 0-1,0 0 0,0 0 0,0 0 1,0 0-1,0 0 0,0 0 1,1-1-1,5-1 19,0 0 0,0-1 0,0 0 0,0 0-1,0 0 1,6-6 0,-6 5-4,7-6 14,-1 1 0,-1-1 1,1-1-1,-2 0 1,0-1-1,15-21 0,-15 19-10,-1 3 22,-1 0 1,1-1-1,8-19 1,-5 8-18,36-66 98,-42 78-87,-1 0-19,0 1 0,1 0 0,1 0 0,0 0 0,0 1 0,0 0 0,1 1 0,15-13 1,-9 11 38,30-16 0,-34 25 37,-2 4-79,-1 0 1,0 0-1,0 1 1,0 0-1,0 0 1,0 1-1,9 9 1,-14-13-12,-1 0 1,0 0 0,0 0-1,0 0 1,0 1 0,0-1 0,0 0-1,0 1 1,0-1 0,0 1-1,-1-1 1,2 3 0,9 29 17,-1 0-1,-2 0 1,5 43 0,-10-29 19,5 207 20,-8-199-27,-9 244 10,4-238-24,-43 264 20,9-93-8,16-129-15,23-102-17,-1 0 1,1-1-1,0 1 0,0-1 1,0 1-1,0-1 0,0 1 1,-1-1-1,1 1 1,0-1-1,0 1 0,-1-1 1,1 1-1,0-1 0,-1 1 1,1-1-1,-1 1 0,1-1 1,0 0-1,-1 1 1,0-1-1,-1 2 1,0-1 0,0 0-1,-1-1 1,1 1 0,0 0 0,0-1 0,0 1 0,-1-1-1,1 0 1,0 1 0,-1-1 0,1 0 0,0-1-1,0 1 1,-1 0 0,1-1 0,0 1 0,0-1 0,-1 0-1,-2-1 1,-6-7 13,-15-29-1,19 26-12,1 0 1,-9-23-1,-4-41 4,4-13-2,2-90 4,11 154-6,2-16 7,25-162 9,-16 167-3,-2 14-7,4-14 7,2 0-1,20-41 1,7 0 31,-39 75-39,0 1 1,1-1-1,-1 0 0,0 0 1,1 0-1,-1 1 0,1-1 0,-1 1 1,1-1-1,0 1 0,-1 0 1,1 0-1,0-1 0,0 1 1,0 1-1,0-1 0,0 0 1,0 0-1,0 1 0,1-1 1,-1 1-1,0-1 0,0 1 1,3 0-1,-3 0 0,1 0-1,-1 0 1,0 0-1,0 0 1,1 0-1,-1 0 1,0 1-1,0-1 1,0 1-1,0-1 1,0 1-1,0 0 1,0 0-1,0 0 1,3 2-1,4 2 6,2-1-4,-8-3-6,0 0 1,0 1-1,0-1 1,0 1-1,0 0 1,-1 0 0,1 0-1,0 0 1,-1 0-1,0 1 1,5 4 0,9 13-565,0 0 1,23 40 0,-3 4-7951</inkml:trace>
  <inkml:trace contextRef="#ctx0" brushRef="#br0" timeOffset="1">1264 852 11120,'0'0'0,"30"-4"8,-7-1 8,-12 1-16,-51 34 0,-5-13-296,-5-17 296,-5 0-7656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2244 383 1352,'-21'-1'10,"13"1"6,0 0-1,0 0 1,1 1 0,-16 2 0,-126 28 848,78-15-153,-44 15 36,89-21-214,-107 67 178,-6 31 50,108-82-688,3-2 215,-113 102 121,46-39 178,-3-6-199,-57 45-4,123-99-136,-129 134 97,130-125-130,-110 146 82,115-146-122,-178 258 574,147-200-650,34-54 149,-85 178 103,87-174-110,-74 167 104,79-172-91,-42 174 104,51-167-83,-1 183 102,8-221-323,1 0-1,-1 0 0,4 12 1,-1 0 29,2 7-18,1 0-1,1-1 1,1 0 0,1 0-1,1-1 1,17 30 0,85 138 259,-87-152-103,111 162 90,-107-166-111,119 127 77,-114-135-90,170 103 75,-158-107-68,197 104 74,-193-105-88,219 79 66,-211-86-91,244 67 66,-239-68-66,272 56 61,-263-59-90,286 53 49,-288-53-60,282 39 50,-280-44-52,275 25 45,-279-29-50,289 6 50,-282-11-36,301-16 55,-301 10-44,303-55 55,-301 44-46,305-93 59,-308 86-68,269-107 53,-280 106-60,226-89 48,-233 93-68,221-90 40,-221 90-58,217-109 36,-219 98-56,239-181 30,-235 166-36,199-177 24,-213 184-46,163-173 14,-169 169-28,120-178 10,-133 181-16,74-141 7,-85 151-14,35-127 5,-44 124-10,-5-172 8,-5 162-10,-53-156 4,41 165-4,3 13-2,-10-20 0,-1 2 1,-37-44 0,-66-76 11,101 127-8,-41-55 4,-16-16-8,60 78-2,-44-38 1,-42-16-2,-8 10-1,-7 6 0,73 38 0,-161-87-6,-2-20 2,169 104-10,-194-122-4,193 122 4,-182-99-4,184 107 4,-195-72-4,190 78 6,-201-53 0,204 56-2,-181-52-4,181 53 6,-183-41 0,186 44-2,-297-60-31,309 63 43,7 1-10,-37-2 1,-112-5-12,140 12-2,31 0 23,-51 4-26,-77 14 0,-79 21-77,124-28 60,-106 16-62,170-22 102,-30 4-29,-123 17-50,154-24 81,-34 10-30,-83 34-31,51-15 8,53-17 39,18-6 0,0-2 0,-1 0 0,0 0 0,0-2 0,0 0 0,-26 2 0,-98 10-71,102-11 84,-46 10-36,19-2 14,-122 21-29,167-30 53,13-3-2,0 0 0,1 1 0,-1 0 0,1 0-1,-11 5 1,-89 47-29,87-38-12,-96 100-19,113-112 52,0-1-1,-1 1 1,1-1 0,-1 0 0,-6 4-1,-5 4-11,-1-1 0,-28 13-1,27-17-549,1-1 1,-1-1-1,-28 4 0,-54 7-10825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6552,'2'-7'92,"0"0"1,1 0-1,0 0 1,0 0-1,0 1 1,1-1-1,9-10 1,-11 16-17,0 0 1,0 0 0,0 0-1,0 0 1,0 0-1,0 0 1,0 1-1,0-1 1,0 1 0,1 0-1,-1 0 1,0-1-1,0 1 1,1 1-1,-1-1 1,0 0 0,3 1-1,-3-1 24,9 4 475,67 43 201,-60-30-368,7 15-125,32 57 1,-45-59 76,-3-5-174,2 7-38,-1 1 0,-1 0-1,4 37 1,7 110 249,-17-142-162,14 152 96,-14-155-110,0 22 146,-11 110-1,7-165-351,1 0 0,-1 0 0,0-1 0,0 1 0,0 0 0,0 0 0,0-1 0,0 1 0,0 0 0,-1-1 0,1 1 0,-1-1 0,1 0 0,-1 1 0,1-1 0,-1 0 0,0 0 0,1 0 0,-1 0 0,0 0 0,0-1 0,-3 2 0,2-1 4,3-1-14,0 0 0,0 0 1,-1 0-1,1 0 0,0 1 0,-1-1 0,1 0 0,0 0 0,-1 0 1,1 0-1,-1 0 0,1 0 0,0 0 0,-1 0 0,1 0 0,0 0 0,-1 0 1,1 0-1,0-1 0,-1 1 0,1 0 0,0 0 0,-1 0 0,1 0 0,-1-1 1,-9-4 26,1-2 1,-1 1 0,1-1 0,-11-10 0,7 1-12,-14-24-895,-22-45 0,10 8-8019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19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8072,'20'-24'0,"21"-18"0,-12 15-6,36-25 0,-56 46-8,0 0 1,1 1 0,0 0-1,0 1 1,0 0 0,1 1-1,0 0 1,21-4 0,-19 5 7,-4 0 5,-1 0 0,1 1 0,0 0 0,16 0 0,-6 1 0,-2-2 6,-11 2 3,-1-1 1,1 1 0,0 0 0,0 1-1,7 1 1,4 1 29,-1 1 0,18 8-1,-21-3 218,2 10-127,0 1-1,16 31 1,-21-27 232,-5 3-196,0 0 0,0 42 0,-5-67-134,0 0 0,0 0 0,0 0 0,0 0 0,-1 0 1,1 0-1,-1 0 0,1 0 0,-2 2 0,-1 4 80,1 0-68,-1 0 1,0-1 0,0 1-1,-1-1 1,1 0-1,-2 0 1,1 0-1,-1-1 1,0 1-1,0-1 1,-1-1-1,-9 9 1,3-6 35,0 0 1,-1-1-1,0 0 1,-1-1-1,1-1 1,-1 0-1,0-1 1,-21 4-1,-8-6-19,38-2-39,-1-1 0,0 1 1,0-1-1,0-1 0,0 1 0,1-1 0,-1 0 1,1 0-1,-1 0 0,1-1 0,-9-6 0,7 5-2,2 2-74,0-1 0,0 0 1,1-1-1,-1 1 0,1-1 0,0 0 0,0 0 1,-5-6-1,5 4-635,-11-11-6269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0 521 8344,'26'17'166,"-25"-17"-150,0-1 0,0 1 0,-1-1 0,1 0-1,0 1 1,-1-1 0,1 0 0,-1 0 0,1 0-1,-1 1 1,1-1 0,-1 0 0,0 0 0,1 0-1,-1 0 1,0 0 0,1-1 0,-1 1-1,25-74 525,50-144 206,-70 206-707,1 1-1,0 0 1,1 1 0,0 0 0,1 0 0,14-16 0,-12 16-15,-4 3 9,1 0 1,1 0 0,-1 1-1,1 0 1,0 0-1,1 1 1,11-7 0,-14 9-19,4 1 85,0 2-74,-1 2 0,1-1 0,-1 1 0,1 1 1,-1-1-1,0 2 0,1-1 0,-1 1 0,-1 1 0,17 8 1,-13-6-13,50 33 93,-39-23-21,-1 1 1,0 2-1,32 34 0,-17 2 65,-5-6 2,-27-44-58,3 2 18,-5-5-98,-1 0 0,1 0 0,0 0 0,0-1 0,-1 1 0,1-1 0,0 0 0,0 0 0,0 0 0,1 0 0,-1 0 0,0-1 0,0 1 0,0-1 0,1 0 0,-1 0 0,0 0 0,0 0 0,0-1 0,1 1 0,-1-1-1,0 0 1,5-2 0,4-3 1,0 1 0,-1-2 0,0 0-1,15-11 1,-14 9 13,5-1-21,-11 6 2,0 0 0,-1 0 0,1 0 0,-1-1 0,9-9 0,3-5 20,-1 0 0,-1-1 0,0-1 0,21-41 1,-31 51-24,-3 5 1,0 1 1,0-1-1,0 0 0,-1 0 1,1-7-1,2-8 44,-3 16 36,0 11-52,24 145 53,-22-137-85,-2-9-1,0-1-1,0 0 1,0 1-1,1-1 1,0 0-1,3 7 1,8 14 7,1-1 0,1 0 1,27 34-1,-40-56-9,0 0 0,0 0 0,1 0 0,-1 0 0,1 0 0,-1-1 0,1 0 0,0 1 0,-1-1 0,1 0 0,0 0 0,0 0 0,0-1 0,4 1 0,-2 0 0,-2-1 1,1 1 0,-1-1-1,1 0 1,-1-1 0,1 1 0,0 0 0,-1-1-1,1 0 1,-1 0 0,1 0 0,-1 0-1,7-4 1,-6 3 0,4-5 12,-5 3-12,0-2 1,-1 1 0,1 0 0,-1 0 0,0-1 0,-1 1 0,1-1-1,-1 0 1,0 1 0,0-1 0,-1 0 0,0-10 0,-1 5 1,0 0 1,-1 0-1,0 0 1,-1 0-1,0 0 1,0 1-1,-7-12 1,-82-146 70,91 166-74,1 0 1,-1 0 0,0 0 0,-1 0 0,1 0-1,0 0 1,0 1 0,-1-1 0,1 0 0,-1 1-1,0 0 1,1-1 0,-1 1 0,0 0 0,0 0-1,0 0 1,1 0 0,-1 0 0,0 0-1,-1 0 1,1 1 0,0-1 0,0 1 0,0-1-1,-2 1 1,3 0-1,0 0 0,1 0 0,-1 1 0,0-1 0,0 0 0,1 0 0,-1 1 0,0-1 0,1 0 0,-1 1 0,0-1 0,1 1 1,-1-1-1,1 0 0,-1 1 0,1 0 0,-1-1 0,1 1 0,-1-1 0,1 1 0,0-1 0,-1 1 0,1 0 0,0-1 0,-1 1 0,1 0 0,0 0 0,0-1 0,-1 2 0,1-1 2,-7 30-1595,1 1-6388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463 112 9504,'0'-1'4,"0"-1"1,0 1-1,0 0 1,0 0-1,0-1 1,0 1 0,0 0-1,0 0 1,0-1-1,-1 1 1,1 0-1,-1 0 1,1 0-1,-1-1 1,1 1 0,-1 0-1,1 0 1,-1 0-1,0 0 1,0 0-1,1 0 1,-1 0-1,0 0 1,0 1 0,0-1-1,0 0 1,0 0-1,-2-1 1,-4 1 5,1 0 1,0 0-1,-1 0 0,1 0 1,-1 1-1,1 0 1,-1 0-1,1 1 1,0 0-1,-12 3 0,-1-1-3,8-1-4,-1 1 0,1 0 0,-18 7 0,-96 42 17,102-39 8,-61 58 23,81-69-40,0 1 0,0-1 0,1 1 0,-1 0 0,1 0 0,0 0 0,0 0 0,0 1 0,-3 6 0,0 1 5,3-7-6,-1 0-1,1 0 1,0 0-1,0 0 0,1 0 1,-1 0-1,1 0 1,0 1-1,0-1 1,0 0-1,1 1 0,-1-1 1,1 1-1,0-1 1,1 7-1,0-10-5,-1-1-1,0 1 1,1-1 0,-1 1 0,1-1-1,-1 1 1,1-1 0,-1 1-1,1-1 1,-1 1 0,1-1-1,0 0 1,-1 1 0,1-1-1,0 0 1,-1 0 0,1 1 0,0-1-1,-1 0 1,1 0 0,0 0-1,-1 0 1,2 0 0,1 1 7,8 1 1,-1 0 0,1-1 0,0-1 0,0 1-1,0-2 1,0 1 0,0-2 0,11-2 0,-10 3-10,4-1 6,0-1 0,20-6 0,-19 4-5,55-19 0,-12 2-3,-14 7 0,-29 10 2,-7 1-5,1 0 1,-1 2-1,1-1 1,0 1 0,0 1-1,0 0 1,19 0-1,-24 6-2,3 9 4,-2 1 0,12 27 0,-12-20-1,0 0-1,-1 0 1,-2 0 0,0 1-1,1 28 1,-4-34 0,1 21-4,-13 164-4,4-163 4,-48 125-4,54-161 9,0 0 0,-1 0 0,1 0 1,-1 0-1,0 0 0,-4 4 0,-22 24-4,-35 29 0,44-48 0,3-6 4,0 0 1,0-2-1,-30 6 0,29-12-4,-22-11 4,35 12 1,1-1 0,-1 0 0,0 0 0,0 0 0,1-1 0,0 0 0,-1 1 0,-2-4 0,3 2 0,1 1 0,0 0 0,-1-1 0,1 1 0,0-1 0,1 1 0,-1-1 0,-1-7 0,1 4 0,1 0 0,0 0 0,0 0 0,1 0 0,1-12 0,1 1 0,8-32 0,14-32 0,53-105 1,-59 150 7,-8 19-3,23-41 13,53-72-1,-36 58 3,113-148 88,-148 203-89,56-68 175,-69 84-79,-2 5-83,1 7-9,1 0 0,0 0 0,1 0 0,0 0-1,8 16 1,-7-16-18,-3-7-2,0 0 0,1 0 0,-1 0 0,1-1 0,0 1 0,0-1 1,0 1-1,0-1 0,0 0 0,3 3 0,70 67 41,-69-66-35,1 0 0,0 0 1,0-1-1,15 9 0,-2-2-2,45 31 32,1 1 2,-64-43-39,0 0-1,0 1 1,0-1 0,0 1-1,-1-1 1,1 1-1,0 0 1,-1-1-1,1 1 1,-1 0 0,0 0-1,1 0 1,-1 0-1,1 3 1,2 4 1,1 1-2,0 0 1,5 20-1,-6-16 1,-1 0 0,2 19-1,-4 33 2,-7-5 2,1-13-2,3-35-1,-7 36 4,8-48-5,1 0-1,-1 0 1,1 0-1,0 1 1,0-1-1,0 0 1,0 0-1,0 0 1,0 0 0,0 1-1,0-1 1,0 0-1,0 0 1,0 0-1,1 0 1,-1 0-1,1 1 1,0 0 0,9 1 0,-7-3 0,40 1 2,-8-5-663,62-17 0,-24 4-5973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 8160,'-13'0'1,"9"0"0,0 0 0,0 0 0,1 1 0,-1-1 0,0 1 0,-6 2 0,-24 8 5,-10 9-4,33-13 23,1 0 0,0 0 0,0 1 1,0 0-1,1 1 0,0 0 0,1 0 1,0 1-1,1 0 0,0 1 0,-10 18 0,15-23 18,0-1 0,0 1-1,1 0 1,-1-1-1,1 1 1,1 0 0,-1 0-1,1 0 1,1 7-1,-1-4 10,0-3-10,0-1 0,1 0 0,-1 0 1,1 0-1,0 0 0,0 0 0,1 0 0,0 0 1,0 0-1,0-1 0,0 1 0,1-1 0,4 8 1,-3-8-5,6 8 209,8-1-137,0-1 1,28 13 0,-25-17 70,8-3-99,1-1 0,36-3 1,-39-3 38,95-40 44,-102 32-91,-11 5-41,0 1-16,0 0 0,-1-1 0,1 0 0,-2-1 0,1 1 0,-1-2 0,9-11 0,-9 9 9,19-30 74,-23 37-81,-1 0-1,0 0 1,-1 0 0,1-1 0,-1 1 0,0 0 0,0-1 0,1-7 0,-7 13 26,-16 3-30,12 0 12,4 4-19,-1 0 1,2 1-1,-1 0 0,1-1 1,0 1-1,1 1 1,0-1-1,-3 14 1,3 23-4,12 138-6,-7-166 1,4 51-1368,1-1-5472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9056,'28'-31'70,"-26"30"-35,3 0 8,-4 1-36,-1-1-1,0 1 1,0 0 0,0 0 0,1 0 0,-1 0-1,0-1 1,0 1 0,0 0 0,1 0 0,-1 0 0,0 0-1,0 0 1,1 0 0,-1 0 0,0 0 0,1 0-1,-1 0 1,0 0 0,0 0 0,1 0 0,-1 0-1,0 0 1,0 0 0,1 0 0,-1 0 0,0 0 0,0 0-1,1 0 1,-1 0 0,0 1 0,0-1 0,1 0-1,-1 0 1,0 0 0,17 37 331,-1 0-1,-2 1 1,17 76 0,-21-40-250,-9-43 113,-1-13-114,-7 135 257,6-116-238,0-12 23,-1 0 0,-6 34 0,7-55-21,1-5-101,0 0 0,0 1-1,0-1 1,0 0 0,0 1 0,0-1 0,0 1 0,0-1-1,-1 0 1,1 1 0,0-1 0,0 1 0,0-1 0,-1 1-1,1-1 1,0 1 0,-1-1 0,1 0 0,-1 0 0,0 0 0,1 0 1,-1 0 0,0 0 0,1 0 0,-1 0 0,1 0 0,-1-1 0,1 1-1,-1 0 1,1-1 0,0 1 0,0 0 0,0 0 0,0-1 0,0-1 0,-3-74 140,5 58-47,28-89 47,-21 86-41,-3 11-64,0-2-15,1 1 0,1 0 0,0 0 0,0 1 0,1 0 0,18-17 1,-12 15 13,0 1 0,1 0 0,0 1 0,1 1 0,1 0 0,18-7 0,-25 14-28,-8 2-6,1 0-1,-1 0 1,1 0 0,-1 0-1,1 1 1,0 0 0,-1 0 0,1 0-1,5 0 1,-7 0-4,5 0 17,0 1-1,0-1 1,0 1 0,0 0-1,-1 1 1,1 0 0,0 0-1,-1 0 1,13 7 0,-12-2-7,1 0 0,-1 1 0,0 0 1,-1 0-1,0 1 0,0-1 1,-1 1-1,0 1 0,0-1 1,4 16-1,-6-12-5,0-1 0,-2 0 0,1 1 0,-2-1 0,1 1 0,-2 0 1,0-1-1,0 1 0,-1-1 0,-6 21 0,4-23-5,3-8 3,1-5-1,-2-4-2,0-1 0,1-1 0,1 1-1,-1 0 1,1 0 0,2-13 0,-2 10-3,1 5 2,0 0-1,0 0 0,0 0 0,1 0 1,0 0-1,0 1 0,0-1 1,1 1-1,0-1 0,0 1 0,0 0 1,5-6-1,-4 6 0,-2 2 1,0 0 0,0-1 0,0 1 0,1 1-1,0-1 1,-1 0 0,1 1 0,0-1 0,5-2 0,3-3 2,0-1-2,21-14 23,-14 14-8,0 1 1,0 0-1,1 2 1,0 0-1,24-4 1,2 5-2,-27 7 31,14 9-11,33 17-1,-63-27-30,0 0-1,0 0 0,0 1 1,-1-1-1,1 0 0,0 0 1,-1 1-1,1-1 0,2 4 1,19 24 22,-1 1 0,20 38 0,-28-34 72,-11-27-82,5 20 18,-1 0 0,-1 0-1,-1 0 1,-2 1 0,1 49 0,-10 96-1708,-3-90-7281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7624,'0'0'152,"6"0"-26,32 0 300,52 10 24,-69-7-339,0 1-1,0 1 1,-1 0-1,26 12 1,-23-9-77,-14-5 4,1 0 0,-1 0 1,0 1-1,12 7 0,-4-1-9,24 13 3,-37-21-25,0 1 1,0-1-1,-1 1 0,0 0 1,1 1-1,-1-1 0,0 0 1,0 1-1,-1 0 0,1 0 1,-1 0-1,0 0 0,0 0 1,2 6-1,-2-4-1,1 7 21,-5 8-15,0 0 0,-7 22 0,1-24 8,6-15-17,-8 12 3,0 1 0,-1-2 0,0 0 0,-2 0 1,-18 18-1,-11 8 20,3 1 0,1 2 1,-35 56-1,67-94-17,3 0-20,-5 23 205,5-19-123,5-4 1,5 3-309,1 0 0,0-1 0,16 14 0,-11-13-5983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5208,'0'-4'23,"0"0"-1,1-1 1,0 1 0,0 0 0,0 0 0,0 0 0,1 0-1,0 0 1,-1 1 0,1-1 0,1 0 0,3-4-1,29-30 218,-35 38-244,7-6 99,0 1 1,0 0-1,1 0 1,0 0-1,-1 1 0,1 0 1,1 1-1,-1 0 1,13-3-1,-11 3 11,8 0 535,8 2-247,0 2 0,1 0 0,-1 2 0,46 11-1,-17 6-202,-36-10 217,-7-1-295,-1 2-1,0-1 1,0 1-1,9 13 1,-13-9 227,-5-3-223,-1 1 0,0-1 0,0 0 0,-2 1 0,1-1 0,-2 0 0,0 1 0,0-1 0,-5 15 0,-15 26 346,18-46-291,2-3-108,-1 0-1,1 1 1,1-1 0,-1 0-1,0 0 1,1 1 0,0-1 0,0 1-1,1 0 1,-1-1 0,1 1-1,0 6 1,4-7 136,0-1-171,1-2 0,0 1-1,0-1 1,0 1 0,-1-1 0,1 0 0,0-1 0,0 1 0,0-1-1,0 0 1,1-1 0,-1 1 0,-1-1 0,1 0 0,8-2 0,6-3-613,0 0 0,31-15 1,2-5-7857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5112,'13'4'79,"0"-2"-1,1 0 1,25 1 0,32-2-17,-6 4-30,23 6-25,1 9-7,-9 5 0,-66-20 0,0 1 1,-1 0 0,0 1-1,0 0 1,17 15 0,-27-20 2,0 1 0,-1 0 0,1 0 0,-1 0 0,0 0 0,1 1 0,-2-1 0,1 1 0,0-1 0,-1 1 0,0 0 0,1-1 0,-1 1 0,-1 0 0,1 0 0,-1 0 0,1 0 0,-1 4 0,0-2 4,-3 12 54,-11 21-11,-22 39 0,19-53 57,-94 104 41,54-72 29,32-34-148,9-7 1,-34 39 267,-2 7 82,47-55-38,0 3 68,6-4-18,2-2-335,1 0 0,-1 0 0,0-1 0,1 0 0,0 1 0,-1-1 0,1-1 0,0 1 0,8 3 0,45 19 552,12-2 397,-68-22-977,-1 0-1,0 0 0,0-1 0,0 1 0,0 0 0,0 0 0,0 0 1,0 0-1,0 0 0,0 0 0,0-1 0,-1 1 0,1 0 0,0 0 1,-1 0-1,1 0 0,0-1 0,-1 1 0,1 0 0,-1 0 0,0 0 1,0 0 8,-22 37-1260,-5 3-5216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7352,'9'-2'600,"23"-5"231,62-4 0,-83 12-759,35 4 290,-4 3-162,1 3 0,58 21 0,-81-24-183,-4-1 7,-1 0 0,18 11 0,53 34 61,-85-51-81,-1-1 0,1 0 0,-1 1 0,1-1 0,0 1 0,-1-1 0,1 1 0,-1-1 0,1 1 0,-1-1 0,1 1-1,-1-1 1,0 1 0,1 0 0,-1-1 0,0 1 0,1 0 0,-1 1 0,4 10 15,-1 0 1,-1 1-1,0 0 0,-1-1 1,0 22-1,-1-32-8,0 0-1,0 0 1,-1 1 0,1-1-1,0 0 1,-1 1 0,0-1-1,1 0 1,-2 3 0,-11 22 40,0 1 0,-30 41 0,23-47 76,11-13-118,-30 29 163,1 2 0,-42 56 0,77-86-24,3-2-118,1-1 0,1 0 0,0 0 0,0 0 0,0-1 1,6 12-1,-8-17-20,1 0 0,-1 0 0,1 0 0,-1 0 0,1 0 0,0 0 0,-1 0 0,1-1 0,0 1 0,0 0 0,0 0 0,0-1 0,1 2 0,90 54 183,30-3 87,-85-38-247,-10-7 102,-17-6-263,0-1 0,1 0 0,-1-1 0,1 0 0,-1-1 0,0 0 0,1 0 0,-1-1 0,0-1 0,15-4 0,38-16-7745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8344,'6'-3'-8,"0"1"4,1-1-1,0 1 1,0 0 0,0 1 0,0-1 0,0 1 0,0 1 0,14 0-1,-9-1 5,-7 1 10,0 0 1,0 0-1,0 0 0,0 1 0,9 2 1,6 1 76,0 1 1,0 0-1,-1 2 1,37 17-1,-25 0 18,-21-11 250,2 11-186,-2 1 0,9 31 0,-14-28 212,-3-11-219,1 5-49,-1 1 0,-2-1 0,0 1 0,-1-1 0,-5 30 0,3-38 2,-2 19 81,-2 1 1,-17 46-1,-14 16 372,36-89-506,1-1 1,-1 1-1,1-1 1,0 1-1,1-1 0,0 1 1,0 0-1,0-1 1,1 1-1,2 12 1,0-14-14,0 1 0,0-1 0,1 0 0,0 0 1,0 0-1,0 0 0,0-1 0,1 1 0,0-1 1,0 0-1,0-1 0,0 1 0,1-1 1,9 4-1,-1 1-7,-6-3 89,1 0 1,-1 0-1,1-1 1,18 7-1,-20-9-70,-6-2-54,-1 0 1,0 0-1,0 0 0,0 0 0,0 0 0,1 0 0,-1 0 0,0 0 1,0 1-1,0-1 0,0 0 0,1 0 0,-1 0 0,0 0 1,0 0-1,0 0 0,0 0 0,0 1 0,1-1 0,-1 0 0,0 0 1,0 0-1,0 0 0,0 0 0,0 1 0,0-1 0,0 0 1,0 0-1,0 0 0,0 0 0,1 1 0,-1-1 0,0 0 0,0 0 1,0 0-1,0 1 0,0-1 0,0 0 0,0 0 0,-1 1 1,2 10 86,-2 0 0,0 0 0,-3 16 1,3-23-72,1-3-7,0 0 0,0 0 0,-1 1 0,1-1 0,0 0 0,-1 0 0,1 0 0,0 0 0,-1 0 0,0 0 1,1 0-1,-1 0 0,0 0 0,0 1 0,-5 5-160,-1-1 0,0 0 0,0 0-1,0 0 1,0-1 0,-1 1 0,0-2 0,0 1 0,0-1 0,-15 4 0,-41 15-9256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8608,'0'0'1033,"3"5"-168,36 82 1027,-6 10-1450,-32-93-435,0-1 1,0 1-1,0 1 0,-1-1 1,1 0-1,-1 0 1,0 0-1,0 0 1,-1 5-1,0 10 5,-1 48-1,-5-5-6,-2-14-3,-7-4-2,-6 4 0,-1-6 0,8-10 0,8-4 0,5 4 1,3 56 24,-2 130 286,0-208-268,-1 0 0,-1 0 0,1 0 0,-1-1 0,-1 1 0,0 0 0,-9 14 0,-23 40 332,36-63-354,-1 0 1,1 0 0,-1 0-1,1 0 1,0 0-1,0 1 1,-1-1 0,1 0-1,0 0 1,0 0 0,0 0-1,0 1 1,1-1 0,-1 0-1,0 0 1,0 0 0,1 0-1,-1 0 1,1 0-1,-1 0 1,1 0 0,-1 0-1,2 2 1,20 19 173,-18-19-183,34 28 51,-17-18 85,13 0-691,0-1 1,65 14-1,6-5-8510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1 647 3144,'58'-3'0,"59"-5"0,184-16 7,-244 19 26,211-29 28,-216 27 47,225-42 63,-220 38 10,220-46 79,-225 46-72,182-41 74,-190 41-108,175-48 70,-178 47-56,14-1-46,110-31 139,-56 9-61,-104 34-176,0-1 0,0 0 1,-1 0-1,1 0 0,-1-1 1,1 0-1,-1 0 0,0 0 1,0 0-1,7-7 0,-7 5-2,-1 2 18,0-1 1,1 0-1,-2 1 0,1-2 0,0 1 1,2-5-1,-2 3-9,-3 4-12,1 0 0,-1 1-1,0-1 1,1 0 0,-1 0-1,0 1 1,0-1-1,-1 0 1,1 0 0,0 1-1,-1-1 1,1 0-1,-1 0 1,1 1 0,-1-1-1,0 0 1,1 1-1,-1-1 1,0 1 0,0-1-1,0 1 1,0 0 0,-3-3-1,1-1 19,-1 1 0,1 0 0,-1 0 0,0 0 0,0 0 1,0 1-1,0-1 0,-1 1 0,-8-5 0,4 5-8,1 0 0,-1 1 0,1 0 1,-17-1-1,12 2-12,1 0-1,0-2 1,-13-3 0,-70-17 92,91 22-61,35 0-8,28 3-21,152 4 150,-116-5-26,207 19 710,-302-20-850,1 0-1,-1 0 0,0 0 0,0 0 0,0 0 0,0 0 1,0 0-1,0 0 0,0 0 0,1 0 0,-1 0 0,0 0 1,0 0-1,0 0 0,0 0 0,0 0 0,0 0 0,1 0 1,-1 0-1,0 0 0,0 0 0,0 0 0,0 0 0,0 0 1,0 0-1,0 0 0,0 0 0,1 0 0,-1 0 0,0 1 1,0-1-1,0 0 0,0 0 0,0 0 0,0 0 0,0 0 1,0 0-1,0 0 0,0 0 0,0 1 0,0-1 0,0 0 1,0 0-1,0 0 0,0 0 0,0 0 0,0 0 0,0 1 1,0-1-1,0 0 0,0 0 0,0 0 0,0 0 0,0 0 1,0 0-1,0 0 0,0 1 0,0-1 0,0 0 0,0 0 1,0 0-1,0 0 0,-1 0 0,0 4 8,-1 0 0,1 0 0,-1 0-1,0-1 1,-1 1 0,1-1 0,-1 1 0,1-1-1,-1 0 1,0 0 0,0 0 0,-1-1 0,-4 4-1,2-1 5,-124 97 234,-31 46-1228,111-100-4360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1845 58 816,'-10'-1'126,"-1"-1"0,1 0 0,0 0 1,0-1-1,0 0 0,0-1 0,-17-9 0,25 11-53,-1 0 0,0 1 0,0 0-1,-1 0 1,1 0 0,0 0-1,0 0 1,-1 0 0,1 1 0,-6-1-1,4 1 3,-6-2 69,1 0 0,0 1 0,-1 1 0,-11 0 0,-31-1 237,-83-6 33,81 4-70,-71 7 1,96-2-278,-9 2 226,-172 19 107,164-18-159,-208 24 92,204-24-139,-337 35 390,265-22-1354,-1-1-3236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67 5832,'-17'-24'-2,"16"24"3,0-1 0,0 0-1,1 0 1,-1 0 0,0 0 0,0 0 0,1 1 0,-1-1 0,0 0-1,1-1 1,-1 1 0,1 0 0,-1 0 0,1 0 0,0 0-1,-1 0 1,1 0 0,0 0 0,0-2 0,0-3 20,1 2 120,1-5 67,-1 7 505,1 66 334,6 57-644,15 99 167,-20-195-524,3 25 174,36 329 476,-29-251-463,-11-106-158,8 162 218,-10 8 172,0-184-450,-1 1 0,0 0 0,-3 13 0,1-4-1181,-3 18-5434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0 857 7896,'20'-7'3,"30"-5"35,66-6 21,-30 9 57,29-4-60,38-14-12,28-14 10,-114 23-24,102-22 8,-138 30-4,102-53 11,-111 47-17,-4-4-14,0-1 1,27-43-1,-34 39 6,-4 6-10,1-2-4,-1 0 0,-1-1 0,-1 0 0,2-27 0,-4 21 1,-2 0 1,-1-1 0,-7-54-1,-10 36-4,13 37 0,-5-9 12,-21-33-1,29 51-13,1 1 1,-1 0-1,1 0 0,-1-1 1,1 1-1,-1 0 0,1 0 1,-1 0-1,1 0 0,-1 0 1,0 0-1,1 0 0,-1 0 1,1 0-1,-1 0 0,1 0 1,-1 0-1,0 0 0,1 0 1,-1 0-1,1 1 0,-1-1 1,1 0-1,-1 0 0,1 1 0,-1-1 1,1 0-1,-1 1 0,1-1 1,-1 1 1,-2 0 1,0 1 1,1 0-1,-1 0 1,0 1-1,1-1 1,0 1 0,0-1-1,-1 1 1,1 0-1,1-1 1,-1 1-1,-2 4 1,-11 34 7,13-33-7,-3 14 35,-13 126 18,16-112-4,2 165 23,2-163-10,-1-29-63,3 42 93,3 1 1,1-1-1,28 89 0,-34-134-87,7 20 187,21 40 0,-29-63 40,1-4-94,7-1 6,-6-3-3,-4-52 118,0 37-144,0-1 0,5-37 0,1 33-14,2 1 0,1 0 0,21-44 0,-12 34-68,-15 31-29,0 1-1,-1-1 0,1 0 1,0 1-1,0 0 0,0 0 1,1-1-1,-1 1 0,1 0 1,-1 1-1,1-1 0,-1 0 1,1 1-1,0 0 0,0-1 0,0 1 1,0 0-1,0 0 0,0 1 1,5-2-1,-6 2-4,9 1 43,2 3-31,-1 0 0,0 1 1,0 0-1,-1 1 1,0 1-1,20 14 0,-22-14-12,-7-6-2,0 1-1,0 0 1,0-1-1,0 1 0,0 0 1,0 0-1,0 0 1,-1 1-1,1-1 1,-1 0-1,0 1 1,2 2-1,6 15 7,0 0 0,-1 1 0,-1 0 0,-1 0 0,5 36 0,-11-55-7,1 0 0,-1 0 0,0 1 0,0-1 0,0 0 0,0 0 0,0 1 0,-1-1 0,1 0 0,-1 0 0,-1 4 0,-1 3 0,-5 24 2,-7 14 1,15-44-16,-2-1 4,-4 10-1413,0 2-5679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2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6368,'10'-2'23,"-1"0"-1,1 1 1,0-1 0,0 2 0,0 0 0,0 0 0,0 1-1,10 1 1,21 14 4,-27-13-15,-1 0-1,1 0 1,0-1 0,0-1 0,0 0-1,22-2 1,-29 0 10,0 0-1,0 0 0,0-1 1,0 1-1,0-2 1,0 1-1,0-1 1,-1 0-1,1 0 1,-1-1-1,0 0 0,0 0 1,0-1-1,-1 1 1,8-8-1,-11 9-6,1-1 0,-1 1 0,1-1 0,-1 0 0,0 0 0,-1 0 0,1 0 0,-1 0 0,1 0 0,-1 0 0,0 0 0,-1 0 0,1-7 0,2-6 63,9-57 37,-11 68-103,-1 1 1,1-1 0,-1 0-1,-1 1 1,1-1 0,-1 0-1,0 1 1,0-1 0,-1 1-1,-3-9 1,2 5 0,-8-36 103,2 4 10,9 38-76,-2 1-10,-6-7-24,6 7 74,4 8-27,45 151 218,-43-146-241,0 0-1,1 0 0,1 0 0,10 15 0,10 17 75,-18-31-63,-4-5-30,0 0-1,0 0 1,0 0-1,-1 0 1,0 1 0,-1 0-1,1-1 1,-1 1-1,1 11 1,-1 111 227,-3-70-107,1-14 77,0-46-216,0 1 1,0-1 0,0 0-1,1 1 1,-1-1 0,0 0-1,0 1 1,1-1 0,-1 0-1,0 0 1,0 1-1,1-1 1,-1 0 0,0 0-1,1 0 1,-1 1 0,0-1-1,1 0 1,-1 0 0,0 0-1,1 0 1,-1 0 0,0 0-1,1 1 1,-1-1-1,1 0 1,-1 0 0,0 0-1,1-1 1,11 1 12,-5 0-8,-3-1-3,-1 1 1,1-1-1,0 0 0,-1 0 1,1-1-1,0 1 0,4-4 1,24-11 12,-1-1 1,44-34 0,-22 7-15,-19 11-23,-3-2 1,49-67-1,-65 82 15,20-33-83,-11 9 32,57-88-88,-76 126 105,4-2 2,-7 7 18,4-1 13,-6 2 6,0 0 0,1 0-1,-1 0 1,0-1 0,0 1 0,0 0 0,0 0-1,1 0 1,-1 0 0,0 0 0,0 0 0,0 0 0,0 0-1,1 0 1,-1 0 0,0 0 0,0 0 0,1 0-1,-1 0 1,0 0 0,0 0 0,0 0 0,1 0 0,-1 0-1,0 0 1,0 0 0,0 0 0,0 0 0,1 0-1,-1 0 1,0 0 0,0 0 0,0 0 0,1 1 0,-1-1-1,0 0 1,0 0 0,0 0 0,0 0 0,0 0-1,0 1 1,1-1 0,-1 4 0,1-1-1,-1 1 1,1-1-1,-1 1 1,0-1 0,-1 1-1,0 3 1,-5 44 1,6-5 23,0-42-9,3 6 2,-3-7 39,0-11-35,0 1 0,-1-1 0,0 1 0,0-1 0,-1 1 0,0 0 0,0 0 0,-1-1 0,0 2 0,-5-12 0,6 17-12,0-1 0,0 0 0,0 1 0,0-1 0,0 1 0,0-1 0,0 1 0,0 0 0,0 0 0,-1 0 0,1 0 0,0 1 0,-1-1 0,1 1 0,-1-1 0,1 1 0,0 0 0,-1 0 0,-3 0 0,3 0 4,-10 1 75,-19 9-21,-35 15 1,51-18-22,1 1 1,-1 1-1,2 0 1,-1 1-1,-23 22 1,30-25-26,-1 1 30,0 0 0,0 0 1,1 1-1,0 0 0,-7 12 0,9-13-18,5-7-27,1-1 1,0 0-1,0 1 0,-1-1 1,1 0-1,0 1 1,0-1-1,0 0 1,-1 1-1,1-1 1,0 0-1,0 1 1,0-1-1,0 1 0,0-1 1,0 0-1,0 1 1,0-1-1,0 1 1,0-1-1,0 0 1,0 1-1,0-1 1,0 1-1,2 9 41,1-1 0,0 0 0,1 1 0,8 15 0,-2-10 134,11 5-52,32 24 1,-36-35 50,12 0-11,1-1 0,0-1 1,59 5-1,-72-11-141,-4 0-4,-1-2 0,0 1-1,15-4 1,202-31 92,-140 18-1608,-2-1-5988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482 256 6192,'-1'-15'0,"-3"-14"1,-7-15 4,-5-9-3,12 44 2,0 0 0,0 0 0,-1 1 0,0-1 0,-1 1 0,0 1 0,-11-13 0,15 18 18,0 0 0,0 0 0,0 0 0,0 1 0,0-1 0,-1 0 0,1 1 0,-1 0 0,1-1 0,-1 1 0,0 0 0,-4-1 0,-3-1 18,0-1 0,8 2-13,0 1 1,-1 0 0,1 0-1,-1 1 1,1-1 0,-1 0-1,1 1 1,-1 0 0,1-1-1,-1 1 1,0 0 0,1 0-1,-5 1 1,-84 15 453,70-9-66,12-3-250,1 0-86,0-1 0,0 1 0,0 1 0,1-1-1,-1 1 1,1 1 0,0-1 0,0 1-1,1 0 1,0 1 0,-10 13 0,11-13 76,-4 6-21,0 0 1,1 0 0,1 1-1,0 0 1,1 1-1,-7 21 1,-9 38 424,22-72-518,-1 0 1,1 1-1,-1-1 1,1 1 0,0-1-1,0 0 1,0 1 0,0-1-1,1 1 1,-1-1-1,1 0 1,-1 1 0,1-1-1,0 0 1,0 1-1,1 1 1,0 0 8,-2-3-31,0 0-1,1 0 1,-1-1-1,1 1 1,-1 0-1,1 0 1,0 0 0,-1 0-1,1-1 1,0 1-1,-1 0 1,1-1 0,0 1-1,0 0 1,0-1-1,0 1 1,0-1-1,-1 1 1,1-1 0,0 0-1,2 1 1,1 0 32,12 3 35,0-1-1,1 0 1,-1-2-1,1 0 1,22-2-1,-27 0-52,0-1-1,0 0 1,-1-1 0,1 0-1,-1-1 1,0-1-1,0 1 1,13-9 0,-13 8-12,-5 2 6,0 0 1,0 0-1,0-1 1,0 1-1,-1-1 0,9-8 1,-1 1 0,30-29 116,-37 33-85,-3 4-29,1 0 0,-1-1 0,1 2 0,-1-1 0,1 0 0,0 1 1,0-1-1,0 1 0,8-3 0,-9 4 57,-3 6-21,1 61 25,-1-43-396,0 0 1,1 1 0,2-1 0,9 41 0,1-26-7916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1097 6640,'20'20'11,"-31"-23"5,8 1-14,-5-2 40,-173-87 761,176 88-738,-1-1 0,0 1-1,0 0 1,0 1 0,-1 0-1,1 0 1,0 0 0,-8-1-1,8 2-6,4 1-12,0 0 0,0-1-1,0 1 1,0 0 0,0 0-1,0 0 1,0 0 0,0 1-1,0-1 1,0 1 0,0-1-1,1 1 1,-1-1 0,0 1-1,-2 1 1,-5 2 57,-5 0-33,10-3-18,-1 1-1,0 0 0,1 0 1,-1 0-1,1 0 1,0 1-1,0-1 1,-6 5-1,1-1 116,1-1-104,0 0 1,1 0-1,0 1 0,0 0 1,0 0-1,1 1 0,0-1 0,0 1 1,-8 13-1,-27 54 332,37-60-175,4-5-171,0 0 0,0 0 0,1 0 0,0-1 0,5 18 0,1-13 106,-1-7-129,0-1 1,0 0-1,0 0 1,1 0-1,0-1 1,-1 0-1,10 4 1,1-5 80,6-5-59,-1-1 1,36-9-1,-35 4-10,1-1-1,-2 0 1,1-2 0,27-19 0,-27 17-22,6-7 58,103-101 27,-110 91-34,79-157 19,-83 145-51,41-163 14,-53 165-35,3-61-1,-7-26-9,-11 6 1,-10 14-2,13 84-1,0 0 0,-2 0 0,-12-26 0,20 48-2,0 1 0,0 0 0,0 0 1,0-1-1,0 1 0,0 0 0,0 0 0,0-1 0,0 1 0,0 0 1,0 0-1,-1-1 0,1 1 0,0 0 0,0 0 0,0 0 0,0-1 1,-1 1-1,1 0 0,0 0 0,0 0 0,0-1 0,0 1 1,-1 0-1,1 0 0,0 0 0,0 0 0,-1 0 0,1 0 0,0 0 1,0-1-1,-1 1 0,1 0 0,0 0 0,0 0 0,-1 0 0,1 0 1,0 0-1,0 0 0,-1 0 0,1 0 0,0 1 0,0-1 0,-1 0 1,-4 1-1,0 1 1,0 0 0,0 1 0,0-1 0,0 1 0,0 0-1,1 0 1,0 0 0,-1 1 0,1 0 0,-5 6 0,3-5 1,-9 16 18,-50 125 12,56-112 9,-8 144 20,19-141-26,23 175 17,-16-167-25,42 172 9,-39-178-16,-7-23-13,8 19 7,0 0 0,36 64 0,6-13 24,-44-70-27,1-1 1,1 0 0,25 23 0,-36-36-4,1 0 0,0-1-1,-1 0 1,1 1 0,0-1-1,0 0 1,0 0 0,0-1 0,0 1-1,0-1 1,0 1 0,0-1-1,0 0 1,0 0 0,1 0-1,-1-1 1,0 1 0,4-2 0,4-1 9,0 0 0,0-1 1,11-6-1,-11 5-21,3 0-90,1-1-1,-1-1 0,0 0 1,-1-1-1,21-17 0,-18 14-805,36-27-7026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0:3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613 611 8520,'-1'-4'3,"0"1"0,0-1 0,-1 0 1,1 0-1,-1 1 0,0-1 0,0 1 1,0-1-1,0 1 0,-1 0 0,1 0 1,-1 0-1,-3-3 0,-3-2 10,0 1 1,0 0-1,-12-7 0,12 8-3,6 4 3,1 0 0,-1 1 0,1-1-1,-1 1 1,0 0 0,0 0 0,0 0 0,0 0-1,0 0 1,-4 0 0,-81-10 183,67 13 31,-18 8-63,-41 17 0,51-14 37,2 1 1,-34 22 0,38-21-141,14-10 28,0 0 0,1 0-1,0 1 1,-8 7-1,3-2-24,8-6-16,0-1 1,0 1-1,0 0 0,0 0 0,1 0 1,-1 1-1,2-1 0,-1 1 1,0 0-1,1 1 0,0-1 0,1 0 1,-4 12-1,6-15-24,0-1 0,0 1 0,0 0 1,1 0-1,-1-1 0,1 1 0,-1 0 0,1-1 0,0 1 0,0-1 1,0 1-1,0-1 0,1 1 0,-1-1 0,1 0 0,-1 0 1,1 1-1,3 2 0,-3-3 9,-2-1-23,1 0 1,-1-1-1,1 1 1,-1-1-1,1 1 1,-1-1-1,1 0 1,-1 1-1,1-1 0,-1 1 1,1-1-1,0 0 1,-1 0-1,1 1 1,-1-1-1,1 0 1,1 0-1,20 6 78,0-1 1,25 2-1,-24-9 86,3-5-95,-1-2 1,40-17-1,-44 12 75,73-73 54,-79 67-87,-8 7-72,5-6-7,-2 0-1,-1-1 0,0 0 1,10-36-1,-9 20 37,-3-1 0,7-75 1,-14 95-70,-6-44 42,1 25-27,-1 1 0,-2 0 0,-2 1 0,-19-48 0,26 71-17,-2-3 8,4 15-14,1 0-1,-1-1 1,1 1 0,-1 0-1,1-1 1,-1 1 0,1 0 0,-1-1-1,1 1 1,0 0 0,0 0-1,-1 0 1,1-1 0,0 1-1,0 0 1,0 0 0,0 0-1,0 0 1,0-1 0,0 1-1,0 2 1,-6 56 11,2 1 0,0 18-9,4 5-3,4 7 0,22 81-2,-18-141-3,47 99 2,-42-109-3,8 2 1,33 30 0,-35-43-1,100 20-4,-117-29 10,0 0-1,0 1 1,0-1 0,-1 0-1,1 0 1,0 0-1,0 0 1,0 0 0,0-1-1,0 1 1,0 0-1,3-2 1,11-3-1,0 0 1,30-14 0,-13-1-829,38-29 0,35-28-7457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0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4664,'0'0'7488,"3"9"-7208,12 28-183,-11-19 111,2 163 391,-8-110-423,3-24-40,0-13-25,-1 0 0,-1 0 1,-9 47-1,-5-20 5,-33 123 111,32-112-166,10-41-29,0-10 0,2 0 0,0 1 0,2-1 0,0 42 0,4-47-12,-1 4 61,7 30 1,6-17 34,1 3 40,-11-20-111,-1-6-6,0 1 0,-1 0 0,2 16 0,-4-9-22,1 0 0,1-1 0,1 1-1,1-1 1,0 0 0,1 0 0,1 0 0,14 28 0,-17-38-10,1 2-1,1 0 0,0 0 0,0 0 1,1-1-1,11 13 0,-11-14-4,-5-6-2,1 1 1,0 0 0,0-1-1,0 1 1,0-1 0,0 1 0,0-1-1,0 0 1,0 0 0,0 0-1,1 0 1,3 1 0,33 10 5,17 4-3,9 0 2,4-1-2,0 1 2,-3-2-2,-6-1 2,-10 3-3,-7 2-2,-6 1 1,-17-7 6,1-2 1,28 10 0,-39-17-4,0 0 0,1 0 0,-1-2 0,1 1 0,-1-1 1,1-1-1,14 0 0,-22-1-2,-1 1 1,0 0-1,1-1 1,-1 0-1,0 1 1,0-1-1,1 0 1,2-2-1,-1 1 3,-2 1 15,1-1 0,5-7-11,-5 7 18,-3-1-1,-1-4-11,1-1-1,-2 1 1,1 0-1,-1 0 1,0 0-1,0 0 1,-1 0-1,0 0 1,0 1-1,-5-8 1,-43-64 81,46 70-90,-29-40 42,30 42-39,2 0 1,-1 1 1,-1 0-1,1 1 0,-1-1 1,1 1-1,-1-1 0,-1 1 1,1 0-1,-1 0 0,1 1 1,-1 0-1,0-1 0,0 2 1,0-1-1,-7-2 0,7 2 16,-3-5-4,5 6-4,-18-3 15,23 3-24,0-2-7,20 10 2,-8 1-6,0 2 0,0-1 0,0 2 0,13 12 0,-6-5 2,-14-12-3,1 1 0,-1 0-1,0 0 1,-1 1 0,0 0 0,0 0-1,0 0 1,-1 1 0,0-1-1,5 13 1,-7-12-4,0 0 0,-1 0-1,0 0 1,0 0 0,-1 0 0,0 0-1,-1 0 1,0 0 0,0 1-1,-2 13 1,0-15 1,1-1 0,-1 0-1,0 1 1,-1-1 0,0 0-1,1 0 1,-7 9 0,4-7-1,-5 6-25,2-4 18,0 0 8,0-1-1,-1 0 1,0 0-1,0-1 1,-1 0-1,0 0 1,-11 5 0,-88 50-30,78-46-76,1 2 0,-32 27 0,25-18-1511,-37 27-7990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3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5208,'0'0'4496,"-4"5"-4256,-14 11-156,13-11 97,5-5-160,0 1 1,-1-1-1,1 1 1,0-1-1,-1 1 0,1 0 1,0-1-1,-1 1 1,1 0-1,0-1 0,0 1 1,0 0-1,0-1 1,0 1-1,0 0 0,0-1 1,0 1-1,0 0 1,0-1-1,0 1 1,0 0-1,0 0 0,0-1 1,1 1-1,-1-1 1,0 1-1,1 0 0,-1-1 1,0 1-1,1-1 1,-1 1-1,1 0 0,-1-1 1,1 1-1,-1-1 1,1 1-1,15 9 122,25 14 49,-16-13-59,0-1 0,1-2 1,43 10-1,-4-12 126,121-10 468,-151 2-533,72-2 943,-103 5-939,2 5-8,-16 5 156,-6 7-200,0 0 1,2 1 0,-18 30 0,22-33-133,4-7 26,1 2 0,0-1 1,0 0-1,1 1 0,-3 12 0,4-11-4,-1-1-1,0 0 1,-1-1-1,0 1 1,-9 13 0,-69 77 160,63-80-133,-2-1 0,-24 17 0,38-32-37,3-2-11,0 0-1,1 1 0,-1-1 1,1 1-1,0 0 0,0 0 1,-4 6-1,6-8 29,0 4 4,1-5-30,0 0-1,0 0 0,1 0 1,-1 0-1,1 0 0,-1 0 1,1 0-1,-1 1 0,1-1 1,0 0-1,0 0 0,0 0 1,-1 0-1,1 1 0,0-1 0,0 0 1,1 2-1,-2 2 9,-1 7-2,-2-6-6,-8 3-2,8-5-6,-2 5-2046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3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17 2336,'6'-1'24,"2"-2"21,-4 1 36,0 1 0,0 0 0,0 0-1,1 1 1,-1-1 0,0 1-1,0 0 1,7 0 3229,-11 0-3261,-1-1-1,1 1 1,-1-1 0,0 1-1,1-1 1,-1 1 0,1 0-1,-1-1 1,0 1 0,1 0-1,-1-1 1,0 1 0,0 0-1,1 0 1,-1 0 0,0 0-1,1 0 1,-1 0 0,0 0-1,0 0 1,0 0 0,-23 0 954,20 0-976,-16 0 375,14-1-277,0 1 1,0-1 0,0 2-1,0-1 1,0 1-1,0 0 1,0 0 0,1 0-1,-1 1 1,0 0 0,1 0-1,-7 4 1,-73 47 585,-77 41 190,80-55-593,46-21-190,-28 14 258,-76 25 1,35-30-34,52-14-194,44-12-93,1 1 1,-1-1 0,1-1-1,-1 1 1,-13-3-1,0 2 39,19 0 308,6 4-323,-3-3-77,0-1 1,0 1-1,0-1 1,0 1-1,0 0 1,0-1-1,0 1 0,1-1 1,-1 1-1,0-1 1,0 1-1,1-1 0,-1 1 1,0-1-1,1 1 1,-1-1-1,0 1 1,1-1-1,-1 1 0,1-1 1,12 12 53,-8-7-41,1 0-1,0 0 1,0-1-1,1 0 1,9 5 0,54 23 92,122 36 1,-59-33-14,-20-6-31,-82-21-39,6 1 1,-1 1 0,56 25 1,-89-33-18,9 3 11,0 0 0,-1 1 1,0 1-1,0 0 0,-1 0 1,0 1-1,18 18 1,-25-23-29,0 0 43,0 1 0,1-1 1,-2 0-1,1 1 0,0-1 1,-1 1-1,0 0 0,1 0 1,-2 0-1,1 0 0,2 6 1,-5-7-6,1-1 1,-1 1-1,0 0 1,0-1 0,0 1-1,-1 0 1,1-1-1,0 0 1,-1 1 0,0-1-1,1 0 1,-1 0-1,0 0 1,0 0 0,-3 2-1,4-2 11,-28 30 511,28-30-357,2-1 3,9 4-2265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3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3680,'0'0'529,"5"-5"-330,0 0-167,13-15 185,-17 17-178,0 1 1,0-1-1,0 1 0,0-1 0,0 1 0,-1-1 1,1 1-1,-1-1 0,0 1 0,0-1 0,0 0 1,0 1-1,0-1 0,-1-3 0,1 4 69,-3 0 4,-19-20 156,22 21-260,0 1 0,-1-1 0,1 1 0,0 0 0,-1-1 0,1 1 0,0-1 0,0 1 0,-1-1 0,1 0 0,0 1 0,0-1 0,0 1 0,0-1 0,0 1 0,0-1 0,0 1 0,0-1 0,0 0 0,0 1-1,0-1 1,0 1 0,0-1 0,0 1 0,0-1 0,1 1 0,-1-1 0,0 1 0,0-1 0,1 1 0,-1-1 0,0 1 0,1-1 0,-1 1 0,1-1 0,0 1 0,16-14 166,7 4-5,1 0 0,1 2-1,-1 1 1,31-5-1,6 3 291,118-6 778,-156 15-1181,34-3 363,2 1 70,64 5 0,-22 4 85,-96-7-413,3 3 39,-5-1 7,5 4-5,-5-4-19,3-2-4,-4 2-14,5 3-1476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3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5472,'112'-35'157,"-68"23"-100,-30 7-48,24-5 89,-4 6 98,42 0 0,-54 2 188,-1 0-1,-1-2 1,1 0-1,0-1 1,31-13-1,-19 7 355,54-11-1,-61 18 86,47-1 1,-56 5-601,-1 1 0,1 0 1,-1 1-1,1 1 1,-1 1-1,17 6 1,149 47-1319,-118-33-7078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3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69 1528,'-33'29'197,"32"-28"-186,1-1 0,-1 0-1,1 1 1,-1-1 0,1 0 0,-1 1-1,1-1 1,-1 0 0,0 0 0,1 1-1,-1-1 1,1 0 0,-1 0 0,0 0-1,1 0 1,-1 0 0,1 0 0,-1 0-1,0 0 1,1 0 0,-1 0 0,0 0-1,1 0 1,-2-1 0,-19-1 715,14-1 907,19 4 2662,20 3-3923,1-1-1,49-3 1,-39 0-175,144-3 595,-99-3-519,63-7-10,-128 11-159,33-1 88,81-17 0,-93 12-110,146-29 473,-184 37-528,-5 0-4,1-1 0,-1 1 0,0 0 0,1-1 0,-1 1-1,0-1 1,1 1 0,-1-1 0,0 0 0,0 1 0,0-1 0,1 0 0,-1 0 0,1-1 0,1 1 154,5 1 0,-6 0 478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3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35 137 6904,'11'-15'264,"1"1"0,0 0 1,23-19-1,9 5 477,-42 25-594,-2-4-18,-3 3-18,0 2-89,0 0 0,0 0 0,-1 0 0,1 0 0,0 1 0,0-1 0,-1 1 0,1 0 0,-1 0 0,0 0 0,1 1 0,-1-1 0,-6 1 0,-68 4 637,73-3-442,-4 2 12,7-2-2,3 3-128,1 0-1,0-1 1,0 1 0,0 0-1,0-1 1,1 1 0,-1-1-1,6 5 1,-4-4-29,0-1 1,0 0-1,0 0 0,1-1 0,-1 1 1,1-1-1,-1 0 0,1 0 1,0-1-1,0 1 0,6 0 0,11 2 286,30 0-1,-18-2-60,-1-1 192,-28-2-418,-3 1-43,0 0-1,0 0 0,0 1 0,0-1 0,0 0 1,0 1-1,0-1 0,0 1 0,0 0 1,0 0-1,0 0 0,3 1 0,-1-1 97,5 1-5,-7-2-9,19 2 67,-15-1-149,-1 0 0,1-1 0,-1 0 0,1 1 0,-1-2 1,0 1-1,9-2 0,2-2 8,33-7 128,83-9 1,60 2 78,-171 15-229,38 0 64,143-2 167,-188 4-168,-12 1-69,0 0 1,0 0-1,1-1 1,-1 1 0,0 1-1,0-1 1,1 0-1,-1 1 1,0-1 0,0 1-1,0-1 1,1 1-1,-1 0 1,0 0 0,0 0-1,0 0 1,0 0-1,-1 1 1,1-1 0,0 1-1,0-1 1,-1 1-1,1-1 1,2 4 0,-4-4-20,1 0 1,-1 0-1,1 0 1,-1 0 0,1 0-1,-1 0 1,0 1 0,1-1-1,-1 0 1,0 0 0,0 0-1,0 0 1,0 0 0,0 0-1,0 0 1,0 1 0,-1 0-1,1 3-1656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1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48 4040,'1'-5'112,"5"-13"52,-6 18-155,0 0 0,0 0 0,0 0 0,0 0 0,1 0 1,-1-1-1,0 1 0,0 0 0,0 0 0,0 0 0,0-1 0,0 1 0,0 0 0,0 0 0,0 0 1,0 0-1,0-1 0,0 1 0,0 0 0,0 0 0,0 0 0,0-1 0,0 1 0,0 0 0,0 0 1,0 0-1,-1 0 0,1-1 0,0 1 0,0 0 0,0 0 0,0 0 0,0 0 0,0 0 1,0-1-1,-1 1 0,1 0 0,0 0 0,0 0 0,0 0 0,-4-3 69,0 1-1,0 0 1,1 0-1,-1 1 1,0-1-1,0 1 1,-1 0-1,1 0 1,0 0-1,0 0 1,-7 0-1,-11 1 170,-32 2-1,4 4 42,-77 20 0,59-5-80,-104 31 114,151-47-312,13-3-1,-1 0 0,1 1-1,0 0 1,-13 7 0,-84 43 33,94-47-37,1 0-1,0 1 1,0 1-1,1-1 0,0 2 1,0-1-1,1 1 1,-8 11-1,7-9 2,3-4 3,1-1 1,0 1 0,0 0-1,1 0 1,-1 1-1,2-1 1,-1 1 0,1 0-1,0 0 1,1 0 0,-2 9-1,4-16-8,0 13 100,3-5-78,1 0 0,0 0 0,0 0 0,1-1-1,0 1 1,7 8 0,3-3 144,11 2-46,51 26 0,-53-34 94,21 1-27,1-2-1,79 2 1,-54-14-143,-40 0 42,171-44-1049,-87 18-4364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1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 8608,'0'0'8,"1"-1"-7,-1 1 0,1 0 0,-1-1 0,0 1 0,1 0 0,-1 0 0,1-1 0,-1 1 0,1 0 0,-1 0 0,1 0 0,-1 0 0,1 0 0,-1-1 0,0 1 0,1 0 0,-1 0 1,1 0-1,-1 0 0,1 0 0,-1 1 0,2-1 0,-8 28 229,-3 42 1,5-33 91,-8 39 0,9-62-197,0 1-1,1 0 1,1 17 0,1-26-72,0 0 0,0 1 1,1-1-1,0 0 0,1 1 1,-1-1-1,1 0 0,0 0 1,1 0-1,4 9 0,-5-12-34,0-1 0,1 1 0,-1-1-1,0 1 1,1-1 0,0 0-1,0 0 1,-1 0 0,1 0 0,0 0-1,0-1 1,1 0 0,-1 1 0,0-1-1,0 0 1,1 0 0,-1-1 0,1 1-1,-1-1 1,0 0 0,1 0 0,-1 0-1,4 0 1,5-2 5,-1 1-1,0-1 1,1-1 0,14-5-1,-14 3 19,-1 0-1,1 0 0,19-13 1,-18 10-22,-9 6-4,-1-1-1,1 1 1,-1 0 0,0-1 0,0 0 0,0 0 0,0 0 0,-1 0 0,1 0 0,3-7 0,-3 5-1,-2 4-8,0 0-1,-1 0 0,1-1 0,-1 1 0,0 0 1,1 0-1,-1 0 0,0-1 0,0 1 0,0 0 1,0 0-1,0-1 0,0 1 0,0 0 1,0 0-1,0-1 0,-1 1 0,1 0 0,0 0 1,-1-2-1,-1-1 10,1-4-4,0 5-4,1-1 1,-1 1-1,0 0 0,-1-1 1,1 1-1,0 0 0,-1 0 0,-2-3 1,-11-15 61,-1 0 1,-22-22-1,25 29-61,-20-27 135,33 40-143,0 0 1,0 0 0,0 1-1,0-1 1,0 0 0,0 0 0,1 0-1,-1 1 1,0-1 0,0 0 0,0 0-1,1 1 1,-1-1 0,0 0-1,1 0 1,-1 1 0,1-1 0,-1 0-1,1 1 1,-1-1 0,1 1-1,0-1 1,-1 1 0,2-2 0,-1 1 1,23-18 4,-13 13-374,0 0 0,0 0 0,17-5 0,2 0-7006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2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41 7712,'-18'-34'-175,"18"33"175,0 1 0,-1-1 0,1 1 0,0-1 0,-1 1 0,1 0 0,0-1-1,-1 1 1,1 0 0,0-1 0,-1 1 0,1 0 0,-1 0 0,1-1 0,-1 1 0,1 0 0,0 0 0,-1 0 0,1 0-1,-1-1 1,1 1 0,-1 0 0,1 0 0,-1 0 0,1 0 0,-1 0 0,1 0 0,-1 0 0,1 0 0,-1 0 0,1 1-1,-1-1 1,0 0 0,-1 1 11,0 0 0,0 1-1,1-1 1,-1 0 0,0 1-1,1-1 1,-1 1 0,1-1-1,-3 4 1,-51 77 120,42-59 10,-43 119 70,47-111-31,-19 115 65,26-119-97,7 8-45,15 54 1,-9-65 16,69 83 41,-60-88-74,91 48 35,-109-66-112,0 0-1,0 0 1,0-1-1,0 1 1,0 0-1,0-1 1,0 1-1,0-1 1,3 0-1,10 1 19,1-1 0,-1 0 0,1-1 0,20-5 0,-20-1 80,-8-1-75,0 0-1,0 0 1,-1 0-1,13-20 1,-16 13 108,-3-8-40,-5-45-1,-2 48 35,-10-7-39,-36-47 0,35 54-37,-2 1-1,0 1 1,0 1 0,-28-18-1,32 24-27,6 4 34,0 0 0,-1 1 1,0 0-1,-10-5 0,1 2-18,-41-19 224,-3 1 2,61 26-257,-1 0-1,1 1 1,0-1-1,0 1 1,0 0-1,0-1 1,0 1-1,-1 0 1,1 0-1,0 1 1,0-1-1,0 0 1,0 1-1,0-1 1,-1 1-1,1 0 1,0 0-1,0 0 1,1 0-1,-1 0 1,0 0-1,0 0 1,0 1-1,-1 1 1,1-2 2,2-1-13,-1 1 0,1-1 0,0 0 0,-1 0 0,1 1 0,0-1 0,-1 0 0,1 0 0,0 1 0,0-1 0,-1 0 0,1 1 0,0-1 0,0 0 0,0 1 1,0-1-1,-1 0 0,1 1 0,0-1 0,0 1 0,0-1 0,0 0 0,0 1 0,0 5-126,0 0 0,0 0 0,0 0 0,1 0 0,0 0 0,0-1 0,1 1 0,-1 0 0,1-1 0,4 7 0,12 34-7285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 9144,'-4'-6'129,"0"0"-86,1 3-23,1 0 1,0 0 0,0-1-1,0 1 1,0-1 0,1 1-1,-3-9 1,3 8 347,1-3 95,0 5 563,3 7-707,0-1-249,4 7 1,-1-1-1,0 1 1,-1 0 0,0 0 0,6 20 0,34 111 174,-35-108-97,38 174 57,-38-161-90,-6-29-77,10 50 79,34 96 0,18-2 130,-55-132-45,13 52 1,-24-82-189,1 0 0,-1 0 0,0 0 0,0 1 0,0-1 0,0 0 0,1 0 0,-1 0 0,0 1 0,0-1 0,0 0 0,0 0 0,0 1 0,0-1 0,0 0 0,0 0 0,0 0 0,0 1 0,0-1 0,0 0 0,0 0 0,0 1 0,0-1 0,0 0 0,0 0 0,0 1 0,0-1 0,0 0 0,0 0-1,0 0 1,0 1 0,0-1 0,-1 0 0,1 0 0,0 0 0,0 1 0,0-1 0,0 0 0,-1 0 0,1 0 0,0 0 0,0 1 0,0-1 0,0 0 0,-1 0 0,-9-9 161,-7-13-144,11 11 37,1-1-1,0-1 0,1 1 1,-6-22-1,8 22-36,-2-4 17,1 0 1,1 0-1,0 0 0,1-1 0,1 1 0,2-18 1,-1 17-19,2-13 124,33-128 55,-24 128-82,48-82 43,-56 106-151,0 1-1,0 0 1,0 0-1,1 0 1,0 0-1,0 1 1,0-1 0,1 2-1,-1-1 1,12-5-1,-11 5-6,8-1 43,8 3-29,0 0 0,23 2 1,-24 4 14,0 5-22,0 0 1,37 24-1,-40-16 1,5 16-7,29 50 0,-41-56-5,-7-16-5,5 18 2,-1-1 0,-1 1 0,4 50-1,-9-48 1,1 7 4,12 59 0,-5-65-6,2-9 2,-2-6-2,-9-16-3,0 0 1,0 0-1,1-1 0,-1 1 1,0 0-1,0-1 0,0 1 1,0-1-1,1 1 1,-1-1-1,0 0 0,0 1 1,2-1-1,29 0 3,-17-3-2,0 0-1,-1-1 1,1 0 0,15-8 0,-25 10-3,0 0 0,0 0 0,0 0 0,-1-1 0,1 0 0,-1 0 0,1 0 0,4-5 0,4-4 0,34-29-1993,0-2-7971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1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8248,'0'0'-71,"12"1"-537,6 33 643,-14-31 17,-1 1 0,1-1 0,0 1 0,0-1 0,0 0 0,0-1 0,0 1 0,1-1 0,-1 0 0,1 0 0,0 0 0,0 0 0,5 0 0,-1 1-19,56 20 799,-43-16-590,28 14 1,-45-18-197,1 1 0,-1 0 0,0 0 0,0 0 1,-1 1-1,1 0 0,-1 0 0,0 0 0,0 0 0,-1 1 0,6 9 0,-4-7 1,7 13 73,0-1 0,-2 1 0,14 38-1,-18-44-78,2 5 72,0 1 1,-1 0-1,-2 1 0,0-1 0,3 31 0,-3 10 128,-5-60-224,0 0 0,0-1 0,-1 1 0,1-1 0,0 1 0,-1-1-1,1 1 1,-1-1 0,1 0 0,-1 1 0,0-1 0,0 1 0,1-1-1,-1 0 1,0 0 0,0 0 0,0 1 0,-1-1 0,1 0 0,0 0 0,0 0-1,-1-1 1,1 1 0,0 0 0,-1 0 0,1-1 0,-2 1 0,1 0-6,0 0 1,0-1 0,0 0 0,0 1-1,0-1 1,0 0 0,0 0-1,-1 0 1,1 0 0,0 0 0,0-1-1,0 1 1,0-1 0,0 1 0,0-1-1,0 0 1,1 1 0,-1-1-1,0 0 1,-3-2 0,-3-5 18,1 0 0,-1-1 0,1 0-1,-11-19 1,10 10 84,-20-98 43,26 90-49,16-106 45,-7 108-58,7-2-50,0 1 1,18-24-1,-16 34 42,2 3-48,2 1 1,29-12-1,-32 19 36,1 3-40,0 1 1,27 4 0,-31 1 24,4 7-33,0 0 1,20 20-1,-24-15 28,-10-12-41,5 9 3,0 0 1,-1 0-1,0 1 0,-1 0 0,-1 1 0,6 19 1,6 42 71,8 81 0,-25-156-75,-2 5 1,2-21 3,6-66-3,-4 59-9,1 0 1,0 1-1,2-1 1,0 1-1,2 0 1,0 1-1,12-22 1,-19 40-5,0-1 0,0 1 0,0 0 1,-1 0-1,1 0 0,0 0 0,0 0 1,1 0-1,-1 0 0,0 0 0,0 0 1,0 1-1,1-1 0,-1 0 0,0 1 1,1-1-1,2 0 0,2-1 4,15-6 4,-11 8 10,0 4-15,0 0 1,0 1-1,-1 0 1,12 8 0,-8-1 14,55 77 5,-62-81-22,0 1 1,-1 0-1,0 0 0,6 15 1,-2-4-1,18 52 1,-6-5 1,-11-13-2,-6-12 2,-6-9-3,2-24-2,-10 35-2,9-42-4,6-8-1,17-24-1732,5-7-6947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1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8792,'43'-74'64,"63"-114"628,-105 187-660,-1 0 1,1-1 0,0 1 0,-1 0 0,1 0-1,0 0 1,0 0 0,0 0 0,0 1-1,0-1 1,0 0 0,0 0 0,0 1-1,0-1 1,1 0 0,-1 1 0,0-1-1,0 1 1,0-1 0,1 1 0,-1 0-1,0 0 1,1 0 0,1-1 0,0 2 2,0-1 0,-1 1 0,0 0 0,1 0 0,-1 0 0,1 0 0,-1 0 1,0 1-1,0-1 0,0 0 0,4 4 0,2 3 41,1 0 0,-2 1 1,14 18-1,-10-9 4,0 1-1,11 27 1,-14-30-62,6 15 62,17 52-1,-24-60-66,3 5 43,-1 2-1,-1-1 0,5 42 1,-11-57-3,-2-10-43,1 0 0,-1 0 0,0 0 0,0 0 0,0 0 0,-1-1 0,1 1 0,-1 0 0,0 0 0,0 0 0,0 0 1,-4 7-1,5-11-6,0 1-1,-1 0 1,1 0 0,0-1 0,-1 1 0,1 0 0,-1-1 0,1 1 0,-1-1 0,1 1 0,-1 0 0,1-1-1,-1 1 1,0-1 0,1 1 0,-1-1 0,0 0 0,1 1 0,-1-1 0,0 0 0,1 1 0,-1-1 0,0 0-1,0 0 1,1 0 0,-1 0 0,0 0 0,0 1 0,0-1 0,1-1 0,-1 1 0,0 0 0,0 0 0,1 0-1,-1 0 1,-1-1 0,-2 0 14,1-1 1,-1 1-1,1-1 0,0 0 0,0 0 0,-6-4 1,2 0-2,-26-25 118,10 5-35,0 0 0,2-1 0,-25-41 0,39 55-79,-19-49 126,-3-27 49,26 79-168,1 0-1,0 0 1,1 0-1,0 0 1,1 0-1,0 0 1,0 0-1,2-11 1,4 9 72,2 2-71,1 1 1,0 0-1,0 0 1,1 1 0,0 0-1,1 1 1,0 0 0,15-8-1,20-1-7,-26 12 18,99 1 13,-109 3-43,1 0 1,-1 1-1,1 0 0,17 5 0,-3-1-1,-2-1-4,46 12 13,-49-9-13,0 0 1,21 11 0,-32-9 1,3 18-1,-11-23-5,0 1-1,-1 0 0,1 0 1,-1 0-1,0-1 0,0 1 1,-2 7-1,1-7 1,0 0-1,-1 0 1,1 0-1,-1 0 1,0 0-1,-1 0 1,1 0 0,-4 4-1,-2 1 1,0-1 0,0 0-1,-14 11 1,-35 25 4,-2-9-3,-18 4-5,73-38-9,9-15-1661,0-1-6647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1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351 111 7800,'-3'-1'97,"-2"0"-67,0-1-1,0 1 1,0 0 0,0 1-1,0-1 1,-1 1-1,1 0 1,0 1 0,0-1-1,-6 2 1,-48 14 78,42-11-103,-1 0 26,1 1 1,-22 10-1,25-10-21,7-2 0,0 0 1,0 0-1,0 0 1,1 0 0,0 1-1,0 0 1,0 1-1,-6 7 1,3-4-2,-1 4 31,-1 10-12,-14 43 0,22-46 13,4-8-30,0 0-1,0 0 0,2 0 1,-1 0-1,5 12 1,3-12 30,4-1-20,0 0-1,32 16 0,-26-21 15,102 5 22,-95-14-2,109-38 32,-112 27-7,-8 3-29,-1 1-4,0-1-1,0-1 0,-1 0 0,-1-1 1,18-22-1,-10 8 131,20-35 0,-35 51-38,1 0 1,-2-1 0,1 0-1,-2-1 1,1 1-1,-2-1 1,4-22 0,-6 16 7,3-16 371,-3 34-151,-3 5-199,-1 4-144,0 1 0,0-1 0,1 1 0,0 0 0,0 0 0,1 0 0,1 0 0,-1 0 0,1 0 0,1 0 0,0 0 0,0 0 0,4 16 0,-4-24-22,-1-1 0,0 1 0,0-1 0,0 1 0,1 0 0,-1-1 0,0 1 0,1-1 1,-1 1-1,0-1 0,1 1 0,-1-1 0,1 1 0,-1-1 0,1 0 0,-1 1 0,1-1 1,0 1-1,16 9 15,1-1-1,19 8 1,-18-12-2,16-3-2,37-1-1,-51-5 3,-8 0-7,-3 2-4,1-1-1,-1 0 1,-1-1-1,1 0 1,0-1-1,-1 1 1,0-2-1,10-7 1,5-10 31,40-53 1,-47 55-22,-4 6 27,0 0-1,1 1 0,1 0 0,17-12 1,-29 24-31,1-1 1,-1 1-1,1 0 0,0 0 1,-1 1-1,1-1 1,0 1-1,0 0 1,0 0-1,0 0 1,0 0-1,1 1 1,-1 0-1,0 0 0,0 0 1,0 0-1,0 0 1,7 2-1,-8 0-5,0 0 1,-1 0-1,1 0 0,-1 0 0,1 0 0,-1 1 1,0-1-1,0 1 0,0-1 0,0 1 0,-1 0 1,1 0-1,1 4 0,-1-4 1,4 7 4,-1-1-1,-1 1 1,0 0-1,0 0 1,2 12-1,-4-14-6,-1-5-1,0 0-1,0 1 1,0-1 0,0 1-1,-1-1 1,0 1 0,0 0-1,0-1 1,-1 6 0,0 6 1,0 31 1,-4-1 1,3-7-3,7-2-2,7-6 0,-11-27-1,1 0 1,0 0 0,0-1-1,0 1 1,1-1 0,-1 1-1,1-1 1,-1 0 0,1 0-1,0 0 1,0-1 0,0 1 0,0-1-1,0 1 1,0-1 0,0 0-1,0 0 1,1 0 0,-1-1-1,6 1 1,3 0-2,-1-1-1,1 0 1,22-4-1,-23 2 2,4 0 0,0-1 1,-1-1-1,1 0 0,-1-1 0,1-1 0,-2 0 0,15-8 1,-14 6-2,9-3 1,0-2-1,-1 0 0,20-17 0,-3 2-4,1-1 5,-2 2 1,-12 8 0,-7 6 0,-19 13 0,1-1 0,0 1 0,0 0 0,0-1 0,-1 1 0,1 0 0,0 0 0,0-1 0,0 1 0,0 0 1,0 0-1,0 0 0,0 0 0,-1 0 0,3 1 0,-1 0 1,0 1 0,0 0-1,0 0 1,-1 0 0,1 0 0,0 0 0,-1 0 0,1 0-1,-1 1 1,0-1 0,0 0 0,0 1 0,0-1 0,0 1-1,0 2 1,0-3 1,52 150 20,-31-110-19,-19-38-75,0 0 1,1-1-1,0 1 1,-1-1 0,1 0-1,0 0 1,1-1-1,-1 1 1,0-1-1,1 0 1,-1 0-1,1 0 1,0-1-1,-1 0 1,7 1-1,-5 0-365,42 11-7503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8608,'0'0'0,"-2"16"0,-4 23 0,12 11 0,14 0 0,9-8-208,-3-21 208,1-1-5824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1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 8968,'-22'11'39,"0"0"1,0-1-1,-45 13 1,-13 4 82,58-19-89,-4 1 91,0 1 1,1 1-1,-46 27 0,65-32 10,-2 3 23,8-9-154,0 0-1,0 0 1,0 0-1,0 0 1,-1 0-1,1 0 1,0 0-1,0 0 1,0 1-1,0-1 1,0 0-1,0 0 1,0 0-1,0 0 1,0 0-1,0 0 1,0 1-1,0-1 1,0 0-1,0 0 1,0 0-1,0 0 1,0 0-1,0 0 1,0 1-1,0-1 1,0 0-1,0 0 1,0 0-1,0 0 1,0 0-1,0 0 1,0 1-1,0-1 1,0 0-1,0 0 1,1 0-1,-1 0 1,0 0-1,0 0 1,0 0-1,0 0 1,0 0-1,0 0 1,0 1-1,0-1 1,1 0-1,-1 0 1,0 0-1,0 0 1,0 0-1,0 0 1,0 0-1,0 0 1,1 0 0,-1 0-1,0 0 1,0 0-1,9 6 29,-1 0 0,1 0 0,1-1 0,-1 0 0,1-1 0,0 0 0,10 2 0,173 50 204,-186-53-214,-1-1 0,0 1 0,0 0 0,0 1 0,0 0 1,0 0-1,-1 0 0,1 0 0,-1 1 0,0 0 0,-1 0 1,1 0-1,-1 1 0,6 8 0,-6 0 187,-4-5-165,0 1 1,-1 0-1,0-1 1,0 1-1,-1-1 1,-4 12-1,-4-6 204,8-12-203,-4 3-6,1-1-1,0 1 1,-1-1-1,0 0 1,0-1-1,-1 1 1,1-1-1,-1-1 1,0 1-1,0-1 1,0 0-1,-1-1 0,-8 3 1,-18 3 101,0-2 1,0-1-1,0-1 1,-54-1-1,77-7-84,9 1-49,-1 0 1,1 1 0,0-1-1,0 0 1,0-1-1,0 1 1,0 0-1,0-1 1,1 1-1,-2-8 1,3 11-7,0-1 1,-1 0-1,1 1 0,0-1 1,0 0-1,0 1 0,0-1 1,0 1-1,0-1 0,0 0 1,1 1-1,-1-1 0,0 0 1,0 1-1,0-1 1,1 1-1,-1-1 0,1 0 1,7-16 1,1 1 0,21-28 0,-14 28-7,9-4-21,0 1-1,1 1 1,36-18 0,-34 21 23,163-84-546,-127 75 469,-55 20 11,-1 1 1,1 1 0,0-1-1,17-1 1,-4 1 16,29-7-22,-32 8-105,3 5 70,36 8-1,-53-9 104,-1 0 0,1 0 0,-1 0 0,0 1-1,0-1 1,0 1 0,0 0 0,0 0 0,0 1 0,-1-1-1,0 1 1,1 0 0,-1-1 0,4 10 0,-4-9 2,3 9-2,4 29-1,-3 19 6,-3-31 2,10 46 0,-7-60 13,2-5-10,0 0 0,0-1 0,1 0 1,11 9-1,-5-11 24,4-4-12,1 0 0,28 0 0,-31-6 31,0-5-22,0 0-1,32-20 1,-35 14 70,-8 6-52,0 0-19,0 0-1,-1 0 1,0-1 0,-1 0-1,1 0 1,-2 0 0,1-1 0,-1 0-1,5-14 1,-4 0 76,5-45 0,-10 61-69,0 1 1,-1-1-1,0 1 0,0-1 1,0 1-1,-1-1 1,0 1-1,-1-1 0,1 1 1,-1 0-1,-5-8 0,3 6 2,-4-5 141,-48-39 64,52 48-205,-1 1 1,0-1-1,0 1 0,0 0 0,0 0 0,0 1 1,-1-1-1,1 1 0,-8-1 0,3 1-3,-2 0 91,-4 5-28,0 0-1,-1 2 1,-26 10 0,58-4-53,-6-6-38,-4-3-4,-1 1 0,1-1 1,0 0-1,0-1 1,0 1-1,0-1 0,5 2 1,22 4-837,47 8 0,-16-9-7495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1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8072,'83'-22'322,"-62"15"-163,1 1 0,1 0-1,28-1 1,-44 7-118,1 0 1,0 0-1,-1 1 0,1 1 0,-1-1 0,1 1 1,10 4-1,-9-3-11,4 2 34,0 0 0,0 1 0,-1 0 0,23 15 0,-21-12-31,59 40 293,-56-37-292,-6-4 7,-2 0 0,1 1 0,-1 0 0,0 0 0,14 20 0,-15-18-21,64 84 176,-68-89-182,0 0 1,-1-1-1,0 2 1,0-1-1,0 0 1,-1 0-1,0 1 1,2 7-1,-2-4 0,-2-7-7,1-1 0,-1 1 0,0 0 0,0 0 0,0-1 0,0 1 0,-1 0 1,1-1-1,-1 1 0,0-1 0,0 1 0,0 0 0,0-1 0,0 0 0,0 1 0,-1-1 0,1 0 1,-1 1-1,-2 2 0,2-2 1,-7 3 46,5-3-44,-1-1 0,0 0 0,0-1 0,0 1 1,0-1-1,0 0 0,0-1 0,-1 1 0,1-1 1,0 0-1,0 0 0,-1-1 0,1 1 0,0-1 1,0 0-1,-7-3 0,3-2 15,0 0-1,0-1 1,1-1 0,0 1-1,0-1 1,1 0 0,-12-17-1,14 17-1,0-1 0,1 0 0,0 0 0,0 0-1,1 0 1,0 0 0,1-1 0,-2-11 0,1 9-3,1-7 80,3 1-66,2 0 1,-1 0 0,7-20-1,1 21 60,-3 8-55,1-1-19,-1 1 1,2 0-1,-1 1 0,1 0 0,0 0 0,1 1 0,19-12 0,100-47 78,-98 56-43,151-24 22,-144 32-43,138 13 10,-146-5-24,102 41 6,-111-34-11,8 11-2,28 32-1,-44-37 2,-9-12-11,3 7 0,0 1-1,-1-1 1,0 1 0,-1 1 0,-1-1-1,0 1 1,1 18 0,17 197 29,-20-221-29,1 1-1,6 20 1,-2-23 4,5 2-4,2 0 0,25 13 0,-21-15 5,16 0 0,39 3 0,-49-11 0,140-30-1485,-65 6-5983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4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3864,'0'0'56,"3"-4"-9,1-2 225,0 1 0,1-1 1,10-8-1,-13 13-112,2 0 0,38-8-24,2 1 0,-1 3 1,86 0-1,133 12 29,-146-4-98,67 1 12,-145-4 1,2 0-54,285 12 217,-299-7-984,-4 0-2979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4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6640,'2'17'0,"3"-5"-2,-2-7-3,3 2 21,-3-3 25,-1-1-1,0 1 0,1-1 1,-2 1-1,1 0 1,0-1-1,-1 1 0,0 0 1,0 0-1,0 0 1,0 0-1,-1 0 1,1 0-1,-1 1 0,0 3 1,-1 5 108,-1 0-1,-6 26 1,5-26-38,-31 118 933,-13 47-161,42-159-836,3-7 66,-1 1 1,0 24 0,-4 153 932,7-180-898,-1-1-1,1 1 0,-2-1 0,1 1 0,-1-1 0,-1 0 1,0 0-1,0 0 0,-8 15 0,10-23-33,-12-9-1516,0-2-6284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4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9592,'89'0'585,"-56"3"-308,-1 1 1,51 13-1,-22 4 2,-37-11-165,3 1 71,-1-1 1,2-1-1,47 9 1,-70-18-172,0 0 0,0 0 0,0-1 0,0 0 1,-1 0-1,1-1 0,0 1 0,-1-1 1,1 0-1,-1 0 0,1 0 0,5-5 0,-4 4 0,-2 1-1,0-1 0,-1 1 0,1-1 0,0 0-1,-1 0 1,0 0 0,0-1 0,0 1 0,0-1 0,0 0 0,0 1-1,3-9 1,-5 10-6,1-8 54,-2 3-48,0 0 1,-1 0-1,0 0 1,0 0-1,-1 0 1,0 1-1,0-1 0,0 0 1,-1 1-1,0-1 1,0 1-1,-1 0 1,-4-7-1,-22-17 7,16 19 28,4 6-38,-1 1 1,1 0-1,-1 0 1,0 1-1,0 1 1,0 0-1,-1 0 1,1 1-1,0 0 1,-1 1-1,1 1 0,-23 3 1,-26 14 0,36-6 9,-91 80 6,95-70-11,-56 98 9,68-97-16,1 29 4,6-49-12,1 1 1,1-1-1,-1 0 0,0 1 0,1-1 1,-1 0-1,1 0 0,0 1 1,0-1-1,1 0 0,-1 0 1,2 3-1,1-1 1,-1-1-1,1 0 1,0 1 0,0-1-1,0-1 1,0 1 0,7 4-1,3 1 1,0-1 0,19 8 0,45 13 4,9-6-3,-46-18-4,0-1 0,0-2 1,1-2-1,63-8 1,-30-4-1,-47 6-4,1-4 1,51-26 0,-66 25-1,-7 3 4,-1-1 0,0 1 1,0-1-1,-1 0 1,-1 0-1,1-1 0,-1 0 1,-1 1-1,4-19 1,-6-7 1,-1 25 0,-7-37 0,4 30 1,2 14 7,0 3-7,1 0 1,-1 0 0,0 1-1,1-1 1,-1 0-1,0 0 1,1 1-1,-1-1 1,1 0-1,-1 1 1,0-1-1,1 1 1,-1-1 0,1 1-1,-1-1 1,1 1-1,0-1 1,-1 1-1,1 0 1,-1-1-1,1 1 1,0-1-1,0 1 1,-1 0 0,1-1-1,0 1 1,0 0-1,0-1 1,0 1-1,0 0 1,0 0-1,0-1 1,0 1-1,0 0 1,0-1 0,0 1-1,0 0 1,0-1-1,1 2 1,-1 1 1,1 1 1,0-1 0,0 0 0,0 0-1,0 0 1,0 0 0,1 0-1,0 0 1,-1 0 0,5 5 0,13 11 10,31 24 0,-36-33-7,0 0 0,1-2 0,0 0 0,1-1 1,17 7-1,-14-7-4,11 5 18,31 7-1,-44-14-9,1 0-1,20 11 0,-37-15-8,0 0-1,0 0 1,0 0-1,-1 0 1,1 0-1,0 1 0,-1-1 1,1 0-1,-1 0 1,0 1-1,1-1 1,-1 0-1,0 0 1,0 1-1,0-1 1,0 0-1,0 1 1,0-1-1,0 0 1,0 1-1,0-1 0,-1 0 1,1 1-1,-1-1 1,1 0-1,-1 0 1,1 0-1,-1 1 1,0-1-1,0 1 1,-4 5 0,-1-1 1,0 0 0,0 0 0,0 0 0,0-1 0,-1 0 0,0 0 0,0-1-1,0 0 1,-1 0 0,0-1 0,-13 5 0,15-7-3,1 0 1,-1 0-1,0 0 1,1-1-1,-12-1 1,14 1-1,-1-1 0,0 1 0,1-1 0,-1 0 0,1 0 0,-1-1 0,-5-2 0,7 3 0,0 0 0,1 0 0,-1-1 0,1 1 0,-1 0 0,1-1 0,-1 1 0,1-1 0,0 1 0,0-1 0,0 0 0,0 1 0,0-1 0,-1-2 0,1 0 32,0 1 0,1-1 1,-1 1-1,1 0 0,0-1 1,0 1-1,0-1 0,0 1 1,0-1-1,1 1 0,1-4 1,13-38-1209,-11 36 368,20-53-7172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49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8432,'45'-85'104,"28"-53"881,-75 158-325,-10 43-328,-14 59-27,19-91-177,2-1 1,-3 58-1,7-68-102,-1 37 89,6 58 0,-3-85-98,2 6 44,-1-12-33,2 23 18,18 84 0,30 57 175,-51-164-153,-1-21-54,-1-1-1,-8 7-9,6-9-46,0 0 1,0 0-1,0 0 1,0 0-1,0-1 1,0 1-1,-1-1 1,1 0-1,0 0 1,1 0-1,-6-2 1,0 0-873,-24-8-6179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89 168 7984,'-1'-1'-1,"1"1"0,-1 0 1,1-1-1,-1 1 0,1 0 0,-1-1 0,0 1 1,1 0-1,-1 0 0,0 0 0,1 0 1,-1 0-1,0 0 0,1 0 0,-1 0 1,1 0-1,-1 0 0,0 0 0,1 0 1,-1 0-1,0 0 0,1 0 0,-1 1 1,1-1-1,-1 0 0,0 1 0,1-1 1,-1 0-1,1 1 0,-1-1 0,1 0 1,-1 1-1,1-1 0,-1 1 0,1-1 1,0 1-1,-1-1 0,1 1 0,0 0 1,-1 0-1,-5 24-48,6-20 41,-9 58-8,8-39 13,0 0-1,2 0 1,1 0 0,4 25 0,7-16 3,-9-27 0,1-1 0,-1 0 1,1 0-1,0 0 0,0-1 1,1 0-1,10 7 0,-16-11 0,14 6 15,8-2-2,-1-1-1,27 1 0,-29-7 63,8-6-15,43-20 0,-52 16 68,-9 4-63,0 1-32,-1 0 0,-1 0-1,1-1 1,-2 0 0,1 0 0,-1 0-1,0-1 1,6-16 0,-4 5 74,-1-1 0,-1 0 0,-1 0 0,0 0 0,-2 0 0,1-42 0,-15 14-1,3 32 175,-1 6-202,-2 1 0,1 0 0,-1 0 0,-16-11 0,9 14 182,0 4-170,-1 2 0,1 0 0,-31 1 0,47 1-74,0 0 1,1 0-1,-1 0 1,1 1-1,-1-1 1,1 0-1,-1 1 0,1-1 1,-1 1-1,1 0 1,-1-1-1,-1 3 1,-31 19 136,-44 36 0,75-56-129,0 1 1,1 0 0,-1-1 0,1 1-1,-1 0 1,-2 5 0,-17 30 51,2 0 1,-18 47 0,28-49 9,-11 124 26,21-134-65,5 4-14,14 49 0,-18-77-32,-1-1 0,1 0 1,-1 1-1,1-1 0,0 0 0,-1 1 1,1-1-1,0 0 0,0 0 0,0 1 0,2 0 1,8 9 4,1-2-1,0 1 1,1-2 0,26 15 0,-14-16 7,48 3-1,30-7-10,-39-8-7,68-14 1,-101 10-30,1-5-455,0-1 0,45-31 0,-7 0-6632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5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8344,'23'-8'0,"17"-4"-7,-12 8-3,0 0 1,0 2-1,51 2 0,-67 2 14,45 9 54,133 47 372,-173-52-398,30 15 266,94 66 584,-126-77-841,-10-6 3,0-1 0,1 0-1,-1 0 1,1 0-1,6 2 1,16 4 113,0 0 0,1-2 0,44 5 0,-59-10-130,-11-2-14,1 1 0,-1-1 1,0 0-1,1 1 0,-1-2 0,0 1 0,1 0 0,-1-1 1,0 1-1,5-3 0,2 0 25,0 0-1,-1-1 1,1 0 0,-1-1 0,0 0-1,-1 0 1,1-1 0,-1 0 0,12-12-1,-13 11-19,-5 5-10,0 0 0,0 0-1,-1 0 1,1 0 0,-1 0 0,1 0 0,-1-1-1,0 1 1,0 0 0,0-1 0,0 1-1,0-1 1,0-4 0,1-5 21,-1 1-1,0-1 1,-1 1 0,0-1 0,-1 1-1,0-1 1,-1 1 0,0-1 0,-1 1-1,-6-16 1,-11-17 6,9 27 46,-64-55 36,56 61-42,-11 0-22,-54-13 1,57 22 6,-118 10 20,116-2-40,-103 44 12,111-36-31,-20 26 4,34-32-23,1 0-1,1 0 0,0 0 1,-7 15-1,7-13 0,1 1 1,1 0-1,-4 18 0,4-13 0,2 0-1,-1 18 1,2-20-1,1 1 0,3 17 0,-2-26 0,-1 0 0,1 0 0,-1 0 0,2 0 0,-1-1 0,6 11 0,0-7 0,0 0-1,0-1 1,0 0 0,1-1 0,0 0 0,1 0 0,-1-1 0,14 7 0,-15-9-1,21 9-5,153 39-12,-139-46-28,203-1-1494,-107-7-5880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5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1168 7536,'5'-3'2,"-1"1"12,-1 0-1,1 0 1,-1 0-1,1 0 0,-1-1 1,0 1-1,0-1 1,0 0-1,-1 0 1,1 0-1,-1 0 0,1 0 1,-1-1-1,2-3 1,-4 6-2,0 0 1,0 0 0,0 0-1,0-1 1,0 1 0,0 0-1,0 0 1,-1 0 0,1 0 0,0 0-1,-1 0 1,1 0 0,0 0-1,-1 0 1,1 0 0,-1 0-1,0 0 1,1 0 0,-2-1-1,-1-2 21,-1-4-2,3 6-5,0-1 0,0 1 1,-1-1-1,0 1 0,1 0 0,-1 0 0,0 0 1,0 0-1,0 0 0,-3-2 0,-59-48 330,48 44-49,-26-9 195,-76-21 1,101 34-454,10 3 2,-1-1 0,0 1 0,1 1 0,-1-1 0,-8 2 0,3-1 25,0 1 0,0 0 0,1 1 0,-1 0 0,1 1 0,-1 1 0,1 0 0,-23 11 0,25-9-50,5-3-6,0 1 0,0-1 1,0 1-1,1 0 0,-6 6 1,10-9-18,-7 5 26,1 1 1,0 0-1,-8 13 1,14-19-26,-1 0-1,1 0 1,0 0 0,0 0-1,0 0 1,0 0-1,0 0 1,1 0 0,-1 0-1,0 0 1,0-1 0,1 1-1,-1 0 1,0 0-1,1 0 1,-1 0 0,1 0-1,-1 0 1,1-1 0,0 1-1,-1 0 1,2 0 0,0 2 5,1 4-2,-2-5-5,-1 0 0,1 0-1,0-1 1,1 1 0,-1 0 0,0-1-1,0 1 1,1-1 0,-1 1 0,1-1-1,-1 0 1,1 1 0,-1-1-1,1 0 1,2 1 0,16 9 9,0-1 0,26 9 0,-24-14 3,-2-6-11,0 0 1,0-1-1,0 0 1,19-6-1,-37 7-2,0 1 0,0-1-1,0 0 1,0 0 0,0 0 0,0 0 0,-1 0-1,1 0 1,3-2 0,15-15 6,-1 0-1,30-38 1,-34 31 20,36-116 13,-45 110 1,8-129 27,-14 126 0,-10-149 35,6 143-22,1 5-31,-22-152 131,-6-6 511,35 254-639,0 92-2,-2-116-31,16 162 5,-14-160-18,4 49-1,1 6-3,5-11 2,5-7-3,5-14-2,-21-56 0,0 0 0,0 0 0,1-1 0,-1 1 0,1-1 0,8 8 0,-6-9-62,0 0 0,0-1 1,1 1-1,-1-1 0,1-1 1,0 1-1,-1-1 0,1 0 1,0-1-1,1 1 0,-1-1 1,0-1-1,13 0 0,-10 1-628,62 4-7076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5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26 8072,'-22'0'-1,"16"0"24,0 1-1,0-1 1,0 1 0,1 0 0,-10 3 0,-99 38 165,89-27 73,-100 98 100,100-85-146,-92 128 84,95-124-119,-61 134 58,74-133-123,-11 134 44,21-136-78,5 10-19,14 46 0,-19-85-55,-1-1 0,0 0-1,1 0 1,-1 0 0,1 0 0,-1 0-1,1 1 1,-1-1 0,1 0 0,0 0-1,0 0 1,-1-1 0,1 1 0,0 0-1,2 1 1,10 8 19,1-1 1,0 0-1,1-1 1,-1-1-1,21 7 1,-32-13-15,-1 0 0,1 0 0,-1-1 0,1 1 0,-1-1 0,1 1 0,-1-1 0,1 0 0,3-1 0,15 1 48,37-7 0,29-16-10,-83 21-30,1 1-1,-1-1 0,0 1 0,0-1 1,0-1-1,5-2 0,-9 5-19,25-17 69,27-21 1,17-30-4,-69 68-66,24-30 195,2-17-55,27-63 0,-52 107-111,0-1 1,1 0 0,-1 1-1,-1-1 1,1 0-1,0-7 1,-1-177 254,-7 148-104,-54-162 64,60 197-216,-1-1 0,-1 0 0,1 1 1,-6-8-1,-5-10 45,-22-27-1,22 36-54,0 0 1,-17-13-1,28 25-5,0 0-1,0 0 1,0 1 0,0-1-1,0 1 1,0 0 0,-1-1-1,1 1 1,-3-1 0,-9-3 29,0 0 0,-25-6 0,23 9-26,-1 1 0,-22 0 0,37 1-4,-1 0-1,0 0 1,1 0-1,-1 1 1,1-1-1,-1 1 1,1 0-1,-1-1 0,-2 3 1,-12 2 27,2 2 1,-21 11 0,20-7-21,-29 24 0,23-11 55,-8 20-26,-26 55 0,47-73-8,7-19-167,1-4 62,0 0 1,1 0 0,-1 0-1,0 1 1,1-1-1,0 0 1,0 0 0,0 0-1,0 1 1,0-1-1,0 0 1,1 0 0,0 0-1,0 0 1,0 0-1,0 0 1,0 0 0,0 0-1,1 0 1,0 0-1,-1 0 1,4 3 0,19 17-8216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9776,'-4'5'44,"-1"0"0,1 1-1,1-1 1,-1 1 0,1 0 0,0 0 0,0 1 0,1-1 0,0 0 0,0 1 0,0 0 0,0 10 0,0 4 227,0 0 0,3 26 1,0-26-180,2 201 223,-3 82-149,0-209-150,1-57 18,0-17-20,16 169 44,-11-136-37,18 108 55,-16-135-39,-7-26-2,6-1-7,7-2 59,-1-17-53,10-30-1468,1-9-5786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152 487 8072,'3'1'51,"1"1"1,-1 0-1,1-1 1,-1 0-1,1 0 1,0 0-1,-1 0 1,1-1-1,0 1 1,0-1-1,-1 0 0,1 0 1,5-1-1,9 1 79,0 0-88,39-1 251,-13-5-102,-1-2-1,77-23 1,-98 24-169,-13 4 6,0 0-1,-1 0 0,0-1 1,1 0-1,8-6 1,38-25 187,67-56 0,-51 27-61,-26 26-97,-6 7 222,60-65-1,-95 91-178,1-1-1,-1 1 0,-1-1 0,7-12 1,-6 10-37,-3 5 172,-2-4 91,0 3-91,-9 13-33,-10 9-572,-1 0 1,-25 16 0,9-10-7511</inkml:trace>
  <inkml:trace contextRef="#ctx0" brushRef="#br0" timeOffset="1">1 570 8432,'2'0'169,"98"-4"755,51 0-65,-71 13-721,-50-3 156,103 37 90,-109-29-224,99 93 62,-95-80-67,141 120 69,-130-120-57,166 94 65,-199-117-200,0-1 0,1 0 0,-1-1 1,14 4-1,-20-6-32,124 30 165,33-15-1413,-147-15 1019,158 12-7324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5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25 3768,'0'0'41,"-5"-2"-2,-5-2 87,0 2 1,0 0-1,0 0 1,0 0-1,0 1 1,-13 1-1,-5 0 109,18 1-197,6-1-15,0 1-1,-1-1 1,1 0 0,0 0-1,-1 0 1,1-1-1,0 0 1,0 0-1,-5-1 1,7 1 74,-8-5 3575,10 14-3475,0 31 150,-2 129-71,-4-95-221,2-36-25,2-1 0,1 1 0,2 0 0,6 38 0,2-29 9,-6-15-6,0 1-1,-3 0 1,-4 45 0,2-25 25,3 54 0,-1-98-49,0 51 69,-1-43-43,1 0 0,1 0 0,0 0 0,2 0 0,5 24 0,7 46 134,-15-85-159,1 1 0,-1-1-1,1 1 1,-1-1-1,1 1 1,0-1 0,0 1-1,0-1 1,0 0-1,0 1 1,0-1 0,0 0-1,0 0 1,2 2 0,-1-2-4,-1-1 1,0 1 0,0 0 0,0 0-1,0 0 1,0 0 0,-1 0 0,1 0 0,0 1-1,0-1 1,-1 0 0,1 0 0,-1 0 0,1 1-1,-1-1 1,1 0 0,-1 1 0,0-1-1,0 0 1,0 3 0,0 63-1235,0-51-5345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5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26 245 4848,'-2'-3'280,"-5"-12"-95,4 10-75,1 1 0,0-1 0,0 0 0,0 1 0,0-1 0,1 0 0,-1-9 0,2 12 137,3-19 445,-2 16-662,0 0 0,0 0 1,1 0-1,-1 1 0,1-1 1,0 0-1,1 1 0,-1-1 0,1 1 1,0 0-1,0 0 0,0 0 1,0 0-1,7-5 0,0 0 63,1 0 0,0 0 1,0 1-1,24-11 0,-33 18 39,-2 0-114,0 1 0,1 0 0,-1 0 0,0-1 0,1 1 0,-1 0 0,1 0 0,-1 0 0,1-1 0,-1 1 0,1 0 0,-1 0 0,0 0 0,1 0 0,-1 0 0,1 0 0,-1 0 0,1 0 0,-1 0 0,1 0 0,-1 0 0,1 0 0,-1 0 0,1 1 0,-1 5 43,0 0 0,-1 0-1,0 0 1,0 0-1,0 0 1,-1 0 0,0 0-1,0 0 1,-5 8 0,-10 30 306,16-39-284,-1-2-42,1 1-1,0-1 1,-1 0 0,1 1-1,-1-1 1,0 0 0,0 0-1,-1-1 1,1 1 0,-3 3-1,3-5 110,2 0-135,-1-1 1,0 0-1,0 0 1,1 0-1,-1 0 1,0 0-1,0 0 1,1 0-1,-1 0 1,0 0 0,0-1-1,1 1 1,-1 0-1,0 0 1,1-1-1,-2 0 1,1-2 20,1 1-25,0-1 1,-1 1-1,1-1 0,0 0 1,0 1-1,1-1 0,-1 0 1,0 1-1,1-1 0,0 1 0,-1-1 1,1 1-1,0-1 0,1 1 1,1-5-1,38-65 106,-30 58-43,2 5-49,0 0 0,1 1 1,22-10-1,-35 17-20,0 1-1,1-1 1,-1 1-1,0 0 1,0 0-1,0-1 1,0 1-1,0 0 1,1 0-1,-1 0 1,0 0-1,0 0 1,0 0-1,2 1 1,14 2 14,0 2 1,-1 0-1,1 1 1,22 11-1,-27-11-1307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1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49 1712,'0'-5'41,"-1"-13"21,-1 12 59,-3-3 42,3 7 635,14-7 73,-11 9-861,0 0 1,0 1-1,0-1 1,0 0-1,0 0 1,0 1-1,0-1 1,0 0-1,0 1 1,-1-1-1,1 1 1,0-1-1,0 1 1,0-1-1,-1 1 1,1 0-1,0-1 1,-1 1-1,1 0 1,-1-1-1,1 1 1,0 0-1,-1 0 1,0 0-1,1 0 1,-1-1-1,1 1 1,-1 0-1,0 0 1,0 0-1,0 0 1,0 0-1,1 0 1,-1 1-1,7 18 62,22 42 33,-14-24 27,15 59 0,-16-30-12,-12-60-117,4 20 128,1-1 1,2 0-1,12 26 0,10 9 358,-28-58-362,4 1 26,11 14 198,-16-16-325,-1 0 0,1 0 0,0 0 0,0 0 0,0 0 1,0-1-1,0 1 0,0-1 0,3 2 0,2 0 49,1-1 0,-1 0-1,1 0 1,-1-1 0,10 1 0,18 3 208,-33-4-116,24-4 473,-22 3-605,11-8 382,-13 5-382,0 0-1,1 0 1,-1 0 0,0 0 0,-1 0 0,1-1-1,-1 1 1,1-1 0,-1 1 0,0-1 0,0 1-1,-1-1 1,1 0 0,-1 0 0,0-4 0,2-4 80,1-1 35,1-1 1,0 1 0,9-19-1,-12 31-75,1-1 4,-1 2-74,-1-1 1,1 1-1,0 0 1,-1-1-1,1 1 1,-1-1 0,1 1-1,-1-1 1,1 1-1,-1-1 1,0 1-1,1-1 1,-1 0-1,0 1 1,1-1 0,-1 1-1,0-1 1,0 0-1,1 1 1,-1-1-1,0 0 1,0 1-1,0-1 1,0 0 0,0 1-1,0-1 1,0 0-1,0 1 1,0-2-1,-1 0 30,-19-5 92,12 9-119,2 8-2,4-6-5,2 2 0,2 31-1,1 15 0,2 24 0,6 16 0,0 11 0,5 0 0,2-10 1,-10-53 1,26 146 17,-30-166-17,-3-12 0,0-1 1,-1 1 0,1-1-1,-1 1 1,-2 7 0,-9 69 17,11-83-19,0-1 0,0 1 0,0 0 1,0 0-1,-1 0 0,1-1 0,0 1 1,-1 0-1,1 0 0,-1-1 0,1 1 1,0 0-1,-1-1 0,0 1 0,0 1 1,-8 6 3,0 0 1,-1-1-1,0 0 1,-19 10 0,10-12 14,-11-3-6,-52-4 1,58-3 13,-108-48 19,89 31 1,-68-45 1,94 55-41,-8-6 40,-5-7-653,-43-49 1,28 24-5756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1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7800,'0'0'0,"21"-26"0,1 7-80,1 14 80,11 10-224,-1 10 224,-3 9-448,-9 6 448,1-2-4808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153 354 6552,'0'0'24,"-2"2"-8,-6 7-2,7-7-3,0 0 1,0 6-8,-26-30 17,9 4 1,1 0-1,2-2 0,-1 0 1,-16-30-1,29 42 24,0-1 0,1 1 1,0-1-1,0 1 0,1-1 0,-1-13 0,2 20 499,14 14-205,26 72 33,-32-66-376,0 2 90,-1-1 0,-1 1 1,-1 0-1,4 27 0,-2-11 13,-6-34-93,-1-1 0,1 1 0,-1 0 0,1-1 0,0 0 0,0 1 0,0-1-1,0 1 1,0-1 0,0 0 0,0 0 0,0 0 0,0 0 0,1 0 0,-1 0-1,0 0 1,1 0 0,-1 0 0,1 0 0,2 0 0,-2 0 1,8 1 20,4-5-19,-1 0 1,0-1 0,22-9-1,-27 9-4,1 0 0,-1-1 1,0 0-1,0-1 0,0 0 0,-1 0 0,0 0 0,0-1 0,7-10 0,-7 10 1,-1-1 6,0 1 0,0-1 1,-1-1-1,0 1 0,0-1 0,-1 0 1,5-16-1,-6 17-3,1-2 23,-2 1 0,1-1 0,-1 0 0,-1 0 0,0 0 0,0 0 0,-1-19 0,-1 7 103,1 22-125,0 0 1,-1-1 0,1 1 0,0 0-1,-1 0 1,1-1 0,0 1 0,0 0-1,-1 0 1,1 0 0,0 0 0,-1 0-1,1-1 1,0 1 0,-1 0 0,1 0-1,-1 0 1,1 0 0,0 0 0,-1 0-1,1 0 1,0 0 0,-1 0 0,1 0-1,0 0 1,-1 1 0,1-1 0,-1 0-1,1 0 1,0 0 0,-1 1 0,0 2-4,1 0 1,-1 0-1,1 0 0,0 1 1,0-1-1,0 0 1,0 0-1,1 1 1,-1-1-1,1 0 1,0 0-1,0 0 1,0 0-1,0 0 0,1 0 1,2 4-1,2 4 5,1-1-1,12 15 0,-18-24-12,14 12 17,2-2-10,1 0 1,1-2-1,19 8 0,-16-13-10,8-4-2,52-6 1,-61 0-53,28-18-117,84-59 0,-62 29-112,-59 45 224,3-3-21,1 0-1,-2-1 1,0-1 0,0 0-1,-1-1 1,-1 0 0,14-23-1,-26 37 86,1 1-1,-1 0 0,0-1 0,1 1 0,-1 0 0,1-1 0,-1 1 1,1 0-1,-1 0 0,1 0 0,-1-1 0,1 1 0,-1 0 0,1 0 0,-1 0 1,1 0-1,-1 0 0,1 0 0,-1 0 0,1 0 0,-1 0 0,1 0 1,-1 0-1,1 0 0,0 0 0,-1 0 0,1 1 0,-1-1 0,0 0 1,1 0-1,-1 1 0,1-1 0,0 1 0,0 0 1,0 0 0,0 0 0,0 0 0,0 0 0,-1 1-1,1-1 1,0 0 0,-1 1 0,1-1 0,0 1 0,-1-1 0,1 2 0,28 103 8,-12-50-2,20 69 32,-31-104-35,-3-10 1,-1 0 1,0 1 0,0 22-1,-2 73 21,-4-90-11,-2-8-11,0 0 0,-1 0 0,0 0 0,-1-1 0,-14 13 0,21-20-1,0 0-1,0 0 0,0-1 0,0 1 0,0 0 0,0-1 0,-1 1 0,1 0 0,0-1 1,0 0-1,-3 1 0,-13 2 3,0-1 0,1 0 0,-1-2 0,-22-1 0,17-5 17,-4-5-9,2-2 0,-29-18 0,52 30-10,-1 0 1,1 0-1,0 0 1,-1-1-1,1 1 1,0 0-1,0 0 0,0-1 1,0 1-1,-2-3 1,-4-10 3,1 0-1,0-1 1,1 0 0,0 1 0,-3-24-1,7 12 9,5 1-268,1 0 0,2 0 1,11-31-1,8-12-4899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 7176,'-30'-7'0,"15"4"0,8 4 0,7-1 0,-1 0 1,0 0-1,0 0 0,1 0 1,-1 0-1,0 0 0,0 0 1,0 0-1,1 0 1,-1 0-1,0 0 0,0 0 1,1 1-1,-1-1 0,0 0 1,1 0-1,-1 1 1,0-1-1,1 1 0,-1-1 1,0 0-1,1 1 0,-1-1 1,1 1-1,-1 0 1,1-1-1,-1 1 0,1-1 1,-1 1-1,1 0 0,0-1 1,-1 1-1,1 0 1,0 0-1,0-1 0,-1 1 1,1 0-1,0 1 0,17 6 103,29 4 223,-38-11-249,1 1-1,-1 0 0,1 0 1,9 5-1,-8-3-42,-7-3-9,-1 0 1,1 1-1,0-1 0,0 1 1,0 0-1,-1 0 1,1-1-1,-1 2 1,4 2-1,6 8 56,0 0 1,-1 0-1,0 1 0,-1 1 1,-1 0-1,0 0 0,8 19 1,-12-21-51,-2-5 12,0 0-1,-1 1 1,0-1-1,1 15 1,0-3 79,-1 0 0,-2 0 0,0 0 0,-3 22 0,2-35-61,-1 1 0,0-1 0,-1 0 0,1 0 0,-1 0-1,-1 0 1,1 0 0,-6 6 0,8-11-28,-1 0 0,1-1 0,-1 1 0,0 0 0,0-1 1,0 1-1,0-1 0,0 1 0,0-1 0,0 0 0,-1 0 0,1 0 0,0 0 0,-1-1 0,1 1 1,0 0-1,-1-1 0,1 0 0,-1 0 0,1 1 0,-1-1 0,1-1 0,-1 1 0,1 0 0,0-1 1,-4 0-1,4 0-4,0 0 0,0 0 0,1 0-1,-1 0 1,0 0 0,1 0 0,-1-1 0,1 1 0,-1 0 0,1-1 0,0 1 0,0-1 0,-1 0 0,1 1 0,0-1 0,0 0 0,1 0 0,-1 0 0,0 1 0,1-1 0,-1 0 0,1 0 0,-1 0 0,1-4 0,-2-14 80,1 0 1,0 0-1,2 0 1,0 0-1,6-30 1,10-8-43,-7 34 74,58-96 56,-66 118-182,-1-1-1,1 1 0,0 0 1,0-1-1,0 1 0,0 0 1,3-2-1,11-9 25,2 1 1,0 1-1,34-17 0,-51 28-33,1-1 0,-1 0-1,0 1 1,1 0-1,-1-1 1,1 1 0,-1 0-1,1-1 1,-1 1 0,1 0-1,-1 0 1,3 1 0,3-1 14,-1 0-14,-1 0 0,1 0 1,-1 1-1,1 0 0,-1 0 0,0 0 0,1 1 0,-1 0 0,0 0 1,0 0-1,0 0 0,0 1 0,0 0 0,-1 0 0,1 0 0,-1 1 1,0 0-1,4 4 0,14 20 22,-1 0 1,-2 2-1,25 48 0,-36-61-24,-4-7-2,1 0 1,-2 1-1,5 16 1,4 21 3,-5 2-4,-4-3-2,-3-3 1,-3-5 4,-4-9-2,0-13 4,6-14 17,13-4-224,-1 0 1,0 0-1,1-1 1,-1-1-1,0 0 1,0 0-1,13-7 1,38-14-7981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1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5112,'9'2'25,"0"0"1,0 1 0,0 0-1,0 1 1,-1 0-1,0 0 1,1 1 0,-1 0-1,11 9 1,-16-12 9,0 1 1,-1 0-1,1 0 1,0 0-1,-1 0 1,0 0-1,1 0 1,-1 0-1,2 7 0,4 5 17,2 1-15,-2-2 47,0 1 1,7 22-1,-6-19 12,-1 1-42,0 1-1,-1-1 1,-1 1-1,0 0 1,3 31-1,6 125 146,-11-49 47,-1-14-100,-4-4-846,-1-67-3400</inkml:trace>
  <inkml:trace contextRef="#ctx0" brushRef="#br0" timeOffset="1">0 326 9056,'0'0'0,"32"2"0,48 6 0,34 6 0,51 1 0,8-12-104,-11-21 104,5-1-6240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1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7896,'1'4'-39,"24"184"-177,-10-59 228,-2-39 32,1 7-14,17 137 241,-30-217-166,0 0 0,-3 26-1,0 12 80,2 2-2,0-57-173,0 1-1,0 0 0,0 0 0,1 0 0,-1 0 0,0 0 1,1-1-1,-1 1 0,0 0 0,1 0 0,-1 0 0,1-1 0,0 1 1,-1 0-1,1-1 0,0 1 0,-1-1 0,1 1 0,0-1 1,-1 1-1,1-1 0,0 1 0,0-1 0,1 1 0,1 1 15,4 3-4,-5-4-11,0 1-1,0-1 1,0 0 0,1 0 0,-1 0-1,0 0 1,1 0 0,-1 0-1,1 0 1,-1-1 0,1 1 0,-1-1-1,1 0 1,2 0 0,98 4 117,-97-3-110,0-1 0,1-1 1,-1 1-1,1-1 0,-1 0 0,0-1 0,9-2 1,4-3 2,0 3-6,-12 2-1,1 0 0,0 0 0,-1-1 0,0 0 1,9-5-1,-8 4 2,1-1-1,-1 0 1,0 0 0,-1-1 0,11-9 0,-18 15-11,1 0 0,-1-1 0,0 1 1,0 0-1,1 0 0,-1-1 0,0 1 0,0 0 0,0-1 0,0 1 0,1 0 1,-1 0-1,0-1 0,0 1 0,0 0 0,0-1 0,0 1 0,0 0 0,0-1 1,0 1-1,0 0 0,0-1 0,0 1 0,0 0 0,0-1 0,0 1 0,0 0 1,0-1-1,0 1 0,0 0 0,-1-1 0,-2-7 11,0 0-1,0 1 1,-1-1-1,-1 1 1,1 0-1,-1 1 1,-8-10-1,-5 1 55,-117-72 27,101 68-19,-245-152 137,254 156-204,12 7 3,0 0 0,-1 1 0,-16-6 0,-105-30 94,121 37-95,11 5 10,9 2 0,32 6 1,69-2 4,-88-4-16,34 0 1,85-9 1,13-11-33,-122 12-43,-12 3 28,4-2-4,0 0 1,0-1-1,-1-1 1,24-13-1,21-19-139,-64 39 171,0 0 0,1 0 0,-1 0 0,0 0 0,0 0 1,0-1-1,1 1 0,-1 0 0,-1 0 0,1-1 0,0 1 0,0-1 0,0 1 0,-1-1 0,1 1 0,-1-1 1,1 1-1,-1-1 0,1 1 0,-1-1 0,0 0 0,0 1 0,0-3 0,0 4 8,0-2-45,-3-1-11,3 3 56,0 0 0,0 0 1,0-1-1,-1 1 0,1 0 0,0 0 0,0-1 0,0 1 0,0 0 0,0 0 0,-1 0 0,1 0 0,0-1 0,0 1 0,0 0 0,-1 0 0,1 0 0,0 0 0,0 0 0,-1 0 0,1-1 0,0 1 0,0 0 0,-1 0 0,1 0 0,0 0 0,0 0 0,-1 0 0,1 0 0,0 0 0,0 0 0,-1 0 0,1 0 0,0 0 0,0 1 0,-1-1 0,1 0 0,0 0 0,-49 115-66,48-113 67,1 1-1,-1-1 1,0 1-1,1-1 1,-1 1-1,1 0 1,0-1-1,0 1 1,0 0-1,0-1 1,1 5-1,0 4 1,6 32 0,5-5 0,0-11 1,-4-13 6,-6-9 1,3 4 2,-5-9-9,0 0-1,0 0 0,0 0 1,0 1-1,0-1 1,0 0-1,0 0 0,0 0 1,0 0-1,0 0 0,0 0 1,0 0-1,0 0 0,1 0 1,-1 0-1,0 0 1,0 1-1,0-1 0,0 0 1,0 0-1,0 0 0,0 0 1,0 0-1,0 0 0,0 0 1,1 0-1,-1 0 0,0 0 1,0 0-1,0 0 1,0 0-1,0 0 0,0 0 1,0 0-1,0 0 0,0 0 1,1 0-1,-1 0 0,0 0 1,0 0-1,0 0 1,0 0-1,0 0 0,0 0 1,0 0-1,0 0 0,0 0 1,0-1-1,1 1 0,-1 0 1,0 0-1,0 0 1,0 0-1,0 0 0,0 0 1,0 0-1,0 0 0,0 0 1,2-2 2,0 0 0,0 0 0,0 0 0,0 0 1,0-1-1,-1 1 0,1 0 0,-1-1 0,1 1 1,-1-1-1,0 0 0,0 1 0,0-1 0,-1 0 0,1 0 1,-1 1-1,1-1 0,-1-4 0,2-58 58,-3 51-60,1-135 646,1 149-637,-1-1 0,0 1 0,1-1 0,-1 1 0,1 0 0,-1-1 0,1 1 0,-1 0 0,1 0 0,-1 0 0,1-1 0,-1 1-1,1 0 1,0 0 0,-1 0 0,1 0 0,-1 0 0,1 0 0,-1 0 0,1 0 0,-1 0 0,1 0 0,0 0 0,-1 0 0,1 0 0,-1 1 0,1-1 0,20 6 63,11 14-58,-2-8-19,19-5 0,-29-5 4,-12 0 0,-1 0 0,29-1 0,-10-4 0,1-2 1,-4-5 4,-4-7-2,-14 12-1,-1 0-1,0-1 1,-1 1-1,0-1 1,0 0 0,0 0-1,0 0 1,-1 0-1,0-1 1,0 1 0,-1-1-1,0 1 1,0-1-1,0-10 1,-1 7 6,0 7-6,0-1-1,0 1 1,-1-1-1,1 1 1,-1 0-1,0-1 1,0 1-1,0 0 1,0 0-1,0 0 1,-1 0-1,1 0 1,-1 0-1,-3-4 1,4 6-2,1 0 1,0 1-1,-1-1 1,1 1-1,-1-1 1,0 0-1,1 1 1,-1 0 0,1-1-1,-1 1 1,0-1-1,0 1 1,1 0-1,-1-1 1,0 1-1,1 0 1,-1 0 0,0 0-1,0-1 1,1 1-1,-1 0 1,0 0-1,0 0 1,-1 0-1,1 0 1,-20 7 2,1 5 2,6 4-3,3 3-2,1 8 0,5-1 0,5-24 0,0 0 0,0-1 0,0 1 0,1 0 0,-1 0 0,1 0 0,-1 0 0,1 0 0,-1-1 0,2 4 0,4 3 0,0 1-1,0-1 1,1 0 0,0 0 0,12 9 0,-14-12-1,6 4 1,1 1-1,0-1 0,1-1 0,0-1 0,0 1 0,0-2 1,17 6-1,-16-6-1,-4-2 0,0 1 0,1-1-1,-1-1 1,16 3 0,-4-1 0,44 9 1,15 4 1,-63-15 1,-13-2 7,1 3 8,-4-2-12,-1 0 0,1 1 1,-1-1-1,0 0 0,1 0 0,-1 1 1,0-1-1,-1 1 0,1-1 0,0 1 1,-1-1-1,1 3 0,-1-1 2,2 0 8,-1 1-1,0-1 1,1 1 0,0-1-1,3 6 1,1-7 26,3-2-142,0 0 0,1-1 0,-1 0 0,0-1 0,13-2 0,-11 2-524,47-6-5800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17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 9688,'-2'-5'53,"0"20"78,-2 39 181,3-30-212,-1-8-88,-1 1 0,0-1 0,-1 0 0,-8 20 0,-1 4 2,0-5-12,9-15-2,1 3 0,0 11 0,3 12 0,10 84 1,-7-100 7,35 147 13,-28-141 13,13 42 82,22 139 0,-44-215-110,-1-1 0,0 0 0,0 0 0,0 1 0,0-1 1,0 0-1,0 0 0,0 0 0,-1 1 0,1-1 0,0 0 1,-2 2-1,-1 6 11,-2-1 0,1 1 1,-1-1-1,-1 0 0,0 0 1,-12 13-1,18-21-11,0 1-1,-1-1 1,1 1-1,-1-1 1,0 1-1,1-1 1,-1 1 0,1-1-1,-1 0 1,1 1-1,-1-1 1,0 0-1,1 1 1,-1-1-1,0 0 1,1 0 0,-1 0-1,0 0 1,0 0-1,1 0 1,-1 0-1,-1 0 1,-7-1-102,1 0 0,0 0-1,-1-1 1,1 0 0,0-1 0,0 1-1,0-2 1,0 1 0,1-1 0,-1 0 0,-11-10-1,-49-30-6469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1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8880,'42'-1'0,"37"3"9,96 13 8,-136-10-3,68 8-1,35 5-10,-71-10-6,150 23-25,-80-10-1028,-83-13-4097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17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7000,'5'-25'57,"-5"23"327,1 19 247,10 7-317,12 36 28,13 72 3,-32-116-223,-1 0 0,2 24-1,-3-16-66,5 61 156,-7-79-184,1 8 31,0-1 0,1 1 0,0-1 0,1 0 1,7 21-1,-8-35-52,-1 0 1,1 1 0,-1-1-1,0 0 1,1 0 0,-1 0-1,0 0 1,0 0 0,0 0-1,0 0 1,2-3 0,4-3-2,16-24 14,7-13-6,10-18-10,98-133-55,-126 180 46,24-25-63,-35 39 67,37-33-76,-35 31 69,0 1-1,0-1 1,1 1-1,-1 0 1,1 0-1,-1 1 1,1-1-1,0 1 1,0-1 0,-1 1-1,8-1 1,-7 6-30,-1 2 23,-1 0 11,-1-1 0,1 0 1,-1 1-1,1-1 0,-1 1 1,-1-1-1,1 1 1,-1 0-1,0-1 0,-1 1 1,0 5-1,-18 123-23,-3-29 8,10-36 17,10-47-3,2-20-41,0 0 57,0 0 1,0 0 0,0-1 0,1 1 0,-1 0 0,0 0 0,1-1 0,-1 1 0,1 0-1,1 2 1,-1-4-49,-1 1 0,1-1 1,0 1-1,0-1 0,-1 0 0,1 0 0,0 1 0,0-1 0,0 0 0,-1 0 0,1 0 0,0 0 0,0 0 0,0 0 0,-1 0 0,1 0 0,0 0 1,0 0-1,-1-1 0,1 1 0,0 0 0,0 0 0,-1-1 0,1 1 0,0-1 0,0 1 0,-1 0 0,1-1 0,-1 1 0,1-1 0,0 0 0,26-15-5628</inkml:trace>
  <inkml:trace contextRef="#ctx0" brushRef="#br0" timeOffset="1">778 225 8608,'17'-11'-1,"-16"10"1,0 0-1,0 0 1,0 1 0,0-1 0,-1 0 0,1 1 0,0-1 0,0 1-1,0-1 1,0 1 0,0-1 0,0 1 0,1 0 0,-1-1 0,0 1-1,2 0 1,2 0-12,-3 0 3,-1 1 1,1-1 0,-1 0-1,1 1 1,-1-1 0,1 1-1,-1 0 1,0-1-1,1 1 1,-1 0 0,0 0-1,0 0 1,1 0 0,-1 0-1,0 0 1,0 0 0,1 2-1,5 4 56,3 4 8,-1 1 0,0 1 0,-1-1 0,0 1 0,-1 1 0,-1-1 1,0 1-1,5 20 0,-8-19 186,-4 0-153,0 0-1,-1 0 1,0 0-1,-1 0 1,-1-1-1,0 1 1,-1-1-1,-8 18 1,11-29 19,0-6-1,0 1-99,1-1 0,-1 1 0,1-1-1,0 1 1,-1-1 0,1 1 0,0-1-1,1 1 1,-1-1 0,0 0 0,1 0-1,0 1 1,-1-6 0,2-5-3,1 0 1,-1 0-1,2 0 0,5-16 0,13-24-2,14-2-2,13-1 0,66-57 1,-88 92 6,112-66 6,-135 85-9,0 0 0,1 1-1,-1-1 1,0 1 0,1 0 0,4-1 0,13-2 4,-1 1 0,1 1 0,0 1 0,25 2 0,-45 0-6,1-1 1,-1 0-1,1 0 0,-1 0 1,0 1-1,1-1 1,-1 1-1,0-1 1,1 1-1,-1 0 0,0-1 1,0 1-1,1 0 1,-1 0-1,0 0 1,1 1-1,30 27 31,55 66 1,-84-92-27,0 1 1,0 0 0,0 0-1,-1 1 1,0-1 0,0 0-1,3 9 1,-5-13-8,16 43 33,14 54-1,2 76-6,-27-136-1242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2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2784,'0'0'512,"5"-2"-272,13-3-165,-13 3 58,21 2 379,-24 0 688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2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89 2872,'-25'-26'8,"20"21"32,1 1 57,1 1 1,-1-1-1,0 1 0,0 0 1,-1 1-1,1-1 0,0 1 1,-1 0-1,-9-3 0,10 3 282,-5 0 10,9 1-345,0 0-1,1 0 0,-1 0 1,0 0-1,1 0 0,-1 0 1,1 1-1,-1-1 0,1 0 1,-1 0-1,1 0 0,0 1 1,-1-1-1,2-1 0,-2 2 6,4-2-3,-1 1 1,1 0-1,0 0 1,0 0-1,-1 0 1,1 0-1,0 1 1,0-1-1,0 1 1,0 0-1,0 0 1,0 1-1,-1-1 1,6 2-1,-1-1-9,9 1 139,0 1-1,0 0 0,0 1 1,0 1-1,30 14 0,-35-14-68,3 0-67,-10-4-2,-1 1 1,1 0-1,0 0 0,-1 0 1,1 1-1,5 4 0,168 122 721,-124-96-453,-32-19-203,29 22 0,6-1 52,23 18 74,-76-49-149,-1 4 13,-2-4-9,-1 2 7,0-5-82,0 0 0,0-1 0,0 1 0,0-1 0,0 1 0,-1 0 0,1-1 0,0 1 0,0-1 0,0 1 0,-1 0 0,1-1 0,0 1 0,-1-1 0,1 1 0,-1-1 0,1 1 0,-1-1 1,1 0-1,-1 1 0,1-1 0,-1 1 0,1-1 0,-2 1 0,-17 5 19,12-4 42,-22 6 158,-48 21 1,-17 8 244,76-29-356,1 2 0,-1 0 0,2 1 0,-26 22-1,-7 4 28,-59 40 221,70-48-319,7-8 48,20-14-47,1 0 0,0 0 0,0 1-1,0 1 1,-10 11 0,19-18-40,0 0 1,1 0-1,-1 1 1,0-1 0,1 0-1,-1 0 1,1 0 0,0 0-1,0 1 1,0-1-1,0 0 1,0 0 0,0 0-1,1 1 1,-1-1 0,1 3-1,0-2 4,3 7 29,7 4-23,0-1-1,18 17 1,-13-21-2,2-3-383,0-1-1,0 0 1,24 1 0,14 1-7112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2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43 4040,'-2'0'112,"-6"0"35,6 0 138,220-9 1175,-30-3-1112,117-9 317,-224 23-260,-22 1 429,-58-2-847,0-1-1,0 1 1,0-1 0,1 1 0,-1-1-1,0 1 1,0 0 0,0 0 0,0-1-1,0 1 1,-1 0 0,2 1 0,2 2-598,14 9-4302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2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6368,'-1'3'66,"-1"5"272,14 12-46,-10-18-255,0-1 0,0 1 1,0 0-1,0-1 0,1 1 1,-1-1-1,0 0 0,1 1 1,-1-1-1,1 0 0,-1-1 0,1 1 1,-1 0-1,1-1 0,5 1 1,41-3 322,-34 0-323,48-4 169,113-24 270,-100 23-279,104-18 300,-112 20-1571,2 0-4446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2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56 5920,'3'-6'376,"0"0"-256,-2 4-87,1 0 1,-1-1-1,0 1 0,0 0 1,-1-1-1,1 1 0,0-1 0,-1 1 1,1-1-1,-1-4 0,0 5 521,6-8 2403,-12 11-2909,1 1 1,-1 0-1,0 0 0,1 0 0,-1 1 1,1-1-1,0 1 0,0 1 0,-7 5 1,2-3-19,-40 19 322,-89 33-1,45-21-194,2 6-31,76-35-87,-9 4 12,-2-2 0,-51 15 0,45-16-13,-14 3 91,-50 7 1,48-10-14,47-8-88,0-1 0,2 0-27,0 0-1,0 0 1,0 0-1,-1 0 1,1 0-1,0 0 1,0 0-1,0 0 1,0 0-1,0 0 1,-1 0 0,1 0-1,0 0 1,0 0-1,0 0 1,-1 0-1,1 0 1,0 0-1,0 0 1,0 0-1,0 0 1,0 0-1,-1 0 1,1 0-1,0 0 1,0 0-1,0 0 1,0 0-1,0 1 1,-1-1-1,1 0 1,0 0-1,0 0 1,0 0-1,0 0 1,0 0-1,0 1 1,0-1 0,0 0-1,-1 0 1,1 0-1,0 0 1,0 1-1,0-1 1,0 0-1,0 0 1,0 0-1,0 0 1,0 1-1,0-1 1,0 0-1,0 0 1,0 0-1,0 0 1,0 1-1,0-1 1,0 0-1,0 0 1,1 0-1,-1 0 1,23 12 5,1-2 0,0 0 0,1-2 0,0 0-1,0-2 1,29 3 0,37 4-3,8 1 2,1 2-2,-5 5 2,-11 0-2,-48-12-2,11 3 14,-1 2 0,79 34 1,-17 15 48,-100-58-60,-1-1 1,1 0 0,0-1-1,0 1 1,0-1 0,1-1-1,16 3 1,13-4-1510,2-1-6035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59 9144,'-10'-8'77,"0"2"1,-1-1 0,0 1-1,0 1 1,-1 0 0,1 1-1,-1 0 1,0 1 0,-1 0-1,1 1 1,-14-2 0,11 3-49,10 0-22,0 1 1,0 0 0,-1 0 0,1 1 0,0-1 0,0 1 0,0 0 0,-7 2 0,-19 7 22,-51 23 1,59-18-4,-75 80 7,83-73-20,8-9-8,0 1-1,1-1-1,0 1 0,0 0 1,1 0-1,1 1 0,1-1 1,-3 19-1,4-8 13,1 38 1,5-51 3,2-3-12,1-1 0,0 1 0,14 12 0,-8-14 19,18 2-8,38 5 0,-59-13-17,0 1 0,-1-1-1,1-1 1,0 0 0,13-2 0,3 0 0,2 0-2,32-6 1,-28 0-245,-1-1 0,55-24 0,-74 28-266,68-27-5677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6728,'1'2'296,"7"5"-24,-7-6-258,0-1 1,0 1-1,0-1 1,0 1 0,0-1-1,0 0 1,0 0-1,0 1 1,0-1-1,0 0 1,0 0-1,0 0 1,0 0 0,0 0-1,0 0 1,-1 0-1,1-1 1,2 1-1,0-1 19,88 1 1163,89-13-637,-133 12-391,59-10 0,-91 10-127,198-28 238,-133 19-135,88-14 248,-109 18-224,9-2-927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2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94 7000,'0'2'10,"0"-1"-1,0 0 1,0 1 0,0-1 0,0 0 0,0 0-1,0 1 1,-1-1 0,1 0 0,-1 1 0,1-1 0,0 0-1,-1 0 1,0 0 0,1 1 0,-1-1 0,0 0-1,0 0 1,1 0 0,-1 0 0,0 0 0,0 0 0,0-1-1,0 1 1,0 0 0,-1 0 0,1-1 0,0 1-1,0 0 1,0-1 0,-1 1 0,1-1 0,0 0-1,0 1 1,-3-1 0,-1 3 13,-21 1 309,21-3-39,-4 5 42,10-6-307,-1 1 1,0-1-1,1 1 0,-1-1 1,0 0-1,1 1 0,-1-1 1,1 0-1,-1 1 1,1-1-1,-1 0 0,1 1 1,-1-1-1,1 0 1,-1 0-1,1 0 0,-1 0 1,1 0-1,-1 1 1,1-1-1,0 0 0,-1 0 1,2 0-1,43 0 396,102-4 11,-109 3-95,185-12 124,-172 9-183,237-11 100,-228 10-186,43-11-772,100-31 1,-45 4-6384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2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165 174 2968,'0'0'113,"-2"-6"-14,-4-19-4,3 8 150,-2 0 0,-10-28 1,12 41-191,-1 0 0,-1-1 0,1 1 1,-1 1-1,1-1 0,-1 1 0,0 0 1,-1 0-1,1 0 0,0 1 1,-7-3-1,0 0-34,9 3 11,0 0-15,0 1 0,1-1 0,-1 1 1,0 0-1,0-1 0,0 1 0,0 1 0,-5-2 0,6 2 110,-20-1 1059,22 8-1090,0 1 0,0-1 0,0 1 0,1-1 0,0 0 0,3 12 0,-2-6-53,21 137 755,-9-62-620,-11-56 26,-2 45-1,-1-29-7,1 149 274,2-118-316,0-52-103,0-6 9,-1 0 0,0-1 0,-2 1 0,-3 28-1,2-41 16,0 5 20,0-9 102,0-11-106,-2-4-53,0-2-16,1 1 0,0-1 0,1-1-1,0 1 1,1-15 0,15-170 233,-5 115-126,5-177 343,-15 254-449,0-1 0,0 1 1,0 0-1,-1-1 0,0 1 0,0 0 1,-1 0-1,1 0 0,-1 0 0,-1 0 1,1 0-1,-1 1 0,-3-6 0,2 6 51,-1-4 8,4 7-19,-1 1-7,2 1-54,0 0 1,-1 0-1,1 0 0,-1 0 0,1 0 1,0-1-1,-1 1 0,1 0 0,0 0 1,-1 0-1,1 0 0,0 0 1,-1 0-1,1 0 0,-1 0 0,1 1 1,0-1-1,-1 0 0,1 0 0,0 0 1,-1 0-1,1 0 0,0 0 0,-1 1 1,1-1-1,-1 0 0,3 13 0,3-1-5,1-1 0,13 22 0,-11-22 1,-1 2-1,7 16 1,-1 16 2,-8 10 0,-6 10 0,-4-1 0,-5-2 0,5-27 5,2 1 0,2-1 1,6 68-1,-3-87-2,10 42 22,-5-34-10,1 0 34,6 32-1,-14-53 55,-4-6-46,-3-1-36,1 0 0,0 0 0,1-1-1,-1 0 1,1 0 0,0 0 0,0-1 0,0 0 0,1 0 0,-7-12 0,-3-9-779,-14-38 1,1-1-6383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3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68 287 4040,'0'0'128,"-3"-5"-21,2 4-114,-2-3 41,0 0 1,0-1-1,1 1 0,0-1 0,0 1 1,-3-9-1,3 2 40,0 0 0,1 0 1,0 0-1,0 0 0,1 0 0,1 0 0,-1 0 1,5-15-1,-3 16-48,-2 7-9,1 0 0,0 0-1,-1 0 1,1 0 0,1 0-1,-1 0 1,0 1 0,1-1-1,2-3 1,1-2 33,0 1 1,1 0-1,-1 0 0,1 0 0,1 1 0,-1 0 1,1 0-1,13-8 0,-15 11-14,1 1-1,-1-1 1,1 1-1,0 1 1,0-1-1,0 1 1,0 0-1,0 0 1,0 0-1,7 1 1,-12 0-21,0 0 0,1 1 0,-1-1 0,0 1 0,0-1 0,0 1 0,0-1 1,0 1-1,0-1 0,0 1 0,0 0 0,0-1 0,0 1 0,-1 0 0,1 0 0,0 0 0,0 0 1,-1 0-1,1 0 0,-1 0 0,1 0 0,-1 0 0,1 0 0,0 2 0,0 0 18,0 1 0,0 0 1,0-1-1,-1 1 0,1 0 0,-1 4 0,-1 8 48,0 0-1,-2 1 0,0-1 1,0 0-1,-12 30 1,12-39-37,-1 0 1,0 0-1,0-1 1,0 1-1,-1-1 1,0 0-1,0 0 1,0 0-1,-1-1 0,0 0 1,0 0-1,0 0 1,0-1-1,-1 0 1,0 0-1,-9 4 1,13-7-27,0 0 1,1-1-1,-1 1 0,0-1 1,1 1-1,-1-1 1,0 0-1,1 0 1,-1 0-1,0 0 0,0-1 1,1 1-1,-1-1 1,1 0-1,-1 1 1,-3-3-1,-18-11 34,15 6 75,7 4-108,0 1 0,0 0-1,1-1 1,-1 1 0,1-1 0,-1 1 0,1-1 0,0 0 0,1 0 0,-1 1 0,1-1 0,-1 0 0,1 0-1,0 0 1,1 0 0,-1 1 0,1-1 0,-1 0 0,1 0 0,0 1 0,3-7 0,2-1 22,1 0 0,0 0 0,0 1 0,1 1 0,0-1 0,1 1 0,0 0 0,16-11 0,-15 14-12,1 0-1,0 0 1,0 1-1,1 1 1,-1-1 0,1 2-1,0 0 1,19-2-1,-25 4-15,0 1 0,0 0 0,0 0 0,-1 1 0,1 0 0,0 0 0,10 3 0,-13-3-3,0 1-1,0-1 1,0 1 0,-1-1 0,1 1 0,-1 0 0,1 0 0,-1 0 0,0 0 0,0 1-1,0-1 1,0 0 0,0 1 0,0 0 0,-1-1 0,1 1 0,1 5 0,-1-1 2,0 1 0,0-1 0,0 1 1,-1-1-1,-1 1 0,1 0 0,-1-1 1,0 1-1,-1 0 0,0-1 0,0 1 1,-1-1-1,0 1 0,0-1 0,-1 0 1,0 0-1,-6 13 0,4-11 3,0-1 0,-1 1 0,0-1 1,0 0-1,-1-1 0,0 0 0,0 0 0,-1 0 0,0-1 1,0 0-1,0 0 0,-18 8 0,22-13-10,0 0 1,0 0-1,0 0 0,0-1 1,-1 1-1,1-1 0,0 0 1,0 0-1,0-1 0,-6 0 1,3 0 0,4 1-2,1-1 1,-1 0-1,0 1 0,1-1 0,-1 0 0,1 0 0,-1-1 0,1 1 0,-1 0 0,1-1 0,0 0 0,0 1 1,0-1-1,0 0 0,0 0 0,0 0 0,0 0 0,1 0 0,-1-1 0,0-1 0,0 1 2,-1-2 7,0-1-1,0 0 1,0 1-1,1-1 1,0 0-1,0 0 1,0 0-1,1-1 0,0-5 1,-1 4-4,2 0 1,0 0 1,0 0 0,1 0 0,0 0 0,0 0-1,1 1 1,0-1 0,0 0 0,1 1 0,0 0-1,0-1 1,1 1 0,5-7 0,-4 4 6,1 0-7,-1 1 0,1 0 1,0 1-1,1 0 0,0 0 1,0 0-1,10-7 0,-16 14-8,0 0-1,0 1 0,0-1 1,0 0-1,0 1 0,1-1 1,-1 1-1,0-1 0,0 1 1,1 0-1,-1-1 0,0 1 1,0 0-1,1 0 0,-1 0 1,0 0-1,1 0 0,-1 0 1,0 0-1,0 1 0,1-1 1,1 1-1,-1 0 6,0 2-1,12 23 1,-14-21-6,6 27 1,-7-23-2,-1-1 0,0 27 0,-1-29 0,0-2 0,-6 9 1,7-10 1,-2 1-1,-24 7 4,24-10-4,1 0 0,-1-1 0,0 1 0,1-1 0,-1 1 0,0-1 0,1 0 0,-1 0 0,0-1 0,1 1 0,-1-1 0,0 0 0,1 0 0,-1 0 0,1 0 0,-1-1 0,1 0 0,0 1 0,-1-1 0,-3-3 0,5 3 0,-1 0-1,1 0 0,0-1 0,0 1 0,0-1 0,0 1 1,-3-5-1,4 4-72,0-1 1,0 1-1,0 0 1,0-1 0,0 1-1,1 0 1,0-1-1,0 1 1,0-1 0,0 1-1,0-1 1,0 1-1,1 0 1,0-1 0,0 1-1,0 0 1,2-5-1,7-26-6354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3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80 259 3592,'-5'0'-24,"-17"0"5,7 0 25,10 0 15,-2 0 8,2 0 23,-5 0 23,8 0 49,2 0-111,-1 0 0,1 1 0,0-1 0,0 0 0,0 0 0,-1 0 0,1 0 0,0 0 0,0 0 0,0 0 1,-1 0-1,1 0 0,0 0 0,0 0 0,0 0 0,-1 0 0,1 0 0,0 0 0,0 0 0,0 0 0,-1 0 0,1 0 0,0 0 0,0 0 0,0 0 0,-1 0 0,1 0 1,0 0-1,0-1 0,0 1 0,0 0 0,-1 0 0,1 0 0,0 0 0,0 0 0,0-1 0,0 1 0,0 0 0,-1 0 0,1 0 0,0-1 0,0 1 0,0 0 0,0 0 1,0 0-1,0-1 0,0 1 0,0 0 0,0 0 0,0 0 0,0-1 0,0 1 0,0 0 0,0 0 0,0 0 0,0-1 0,12-7 376,22-5-14,1 2-1,0 1 1,44-6 0,-2 3 130,68-17 7,-110 23-185,172-17 113,-162 21-200,182-21 92,-183 18-111,182-24 88,-181 23-114,191-23 237,-209 26-354,38-5 232,71 0-1,-136 9-305,0 0-1,1 1 0,-1-1 1,0 0-1,0 0 0,0 0 1,1 0-1,-1 0 1,0 0-1,0 0 0,0 0 1,1 0-1,-1 1 0,0-1 1,0 0-1,0 0 0,0 0 1,0 0-1,1 1 0,-1-1 1,0 0-1,0 0 1,0 0-1,0 1 0,0-1 1,0 0-1,0 0 0,0 0 1,0 1-1,0-1 0,0 0 1,1 0-1,-1 0 0,0 1 1,-1-1-1,1 0 1,0 0-1,0 0 0,0 1 1,0-1-1,0 0 0,0 0 1,0 1-1,0-1 0,0 0 1,0 0-1,0 0 0,-1 1 1,1 0-1,-1-1 1,1 1-1,-1 0 1,1 0-1,-1 0 0,1-1 1,-1 1-1,0 0 1,1 0-1,-1-1 0,0 1 1,0-1-1,0 1 1,1-1-1,-1 1 1,-1 0-1,-80 30-1240,26-9-5223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8:3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5112,'-29'36'125,"27"-33"-93,-1 0 1,1 0-1,0 0 0,0 0 1,1 0-1,-1 0 0,1 0 1,-1 1-1,0 3 0,0 2 79,1 0 0,0-1 0,0 17 0,2-21 21,1 6 6,-1-8-117,-1 0-1,1-1 0,0 1 1,0-1-1,0 1 0,0-1 1,0 1-1,0-1 0,0 1 0,0-1 1,1 0-1,-1 0 0,1 0 1,-1 0-1,1 0 0,-1 0 0,1 0 1,-1 0-1,1-1 0,0 1 1,-1 0-1,1-1 0,0 0 0,0 1 1,2-1-1,4 1 30,0 0 0,0-1 0,11 0 0,-16 0-54,36-3 359,-16 2-159,36 2-1,-15 2-14,118 3 559,-64-12-332,64 1 8,104 6 456,-256 0-824,304 2 876,-227-3-827,-50-2 98,186-25-1360,-97 5-5855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82 407 3680,'-5'-4'264,"-56"-40"1593,60 43-1772,0 0 1,-1 1-1,1-1 0,0 0 0,1 0 0,-1 0 1,0 0-1,0 0 0,0 0 0,0 0 1,1-1-1,-1 1 0,1 0 0,-1 0 0,1 0 1,-1-1-1,1 1 0,0 0 0,-1-1 1,1 1-1,0 0 0,0-1 0,0 1 0,0 0 1,0-1-1,0 1 0,1 0 0,-1 0 1,0-1-1,1 1 0,-1 0 0,1 0 1,-1-1-1,1 1 0,-1 0 0,2-2 0,-1 4-57,0-1-1,1 1 0,-1-1 0,0 1 0,0-1 0,0 1 1,0 0-1,0-1 0,0 1 0,0 0 0,0 0 0,-1 0 1,3 2-1,-1-1 19,7 5-12,-5-4-5,-1 0 0,1 0 0,-1 0 0,0 0 0,0 0 0,-1 0 1,3 5-1,12 14 71,-2 2 1,-1 0-1,-1 1 1,14 38-1,-20-44-80,-3-10-1,-1 0 0,-1 1 0,1 0 0,0 12 0,18 119 90,-13-78 11,20 75 0,-24-125-94,2 18 30,10 36 320,29 82 0,-44-147-247,-3-5-17,-7-10-48,1-1-1,1-1 1,-9-25-1,9 21-48,0 2 12,1 0 0,2-1-1,-1 0 1,2 1 0,-2-34-1,3 31-11,0-13 52,2-25 1,14-91 1,16-108 82,-27 231-145,2-40 53,8-114 114,-12 178-166,-1 0-1,0 0 0,1 0 1,0 0-1,-1 0 0,1 0 0,0 1 1,0-1-1,0 0 0,0 1 1,0-1-1,0 0 0,0 1 1,0 0-1,1-1 0,-1 1 1,1 0-1,2-3 0,-3 5-4,0-1 0,0 0 0,0 0 0,0 0 0,0 1 0,-1-1 0,1 0 0,0 1 0,0-1 0,0 1 0,-1-1 0,1 1 0,0-1 0,-1 1 0,1 0 0,0-1 0,-1 1 0,1 0 0,0 1 0,13 22 16,2 13-5,5 22-9,0 9 1,1 4-2,-1-4 2,2-6-3,-1-4-2,0-1 0,-10-31-4,0 0 0,2-1 1,25 37-1,-31-51 2,-4-6 0,1 0-1,-1 0 0,1 0 0,9 7 0,40 31-9,-51-41 10,0 0 1,1-1-1,-1 1 1,0-1 0,1 0-1,-1 0 1,1 0-1,-1 0 1,1-1-1,0 1 1,-1-1-1,1 0 1,7-1-1,-6 1 0,-3 0 2,-1 0-1,0 0 0,0 0 1,1 0-1,-1 0 0,0 0 1,0 0-1,0-1 0,0 1 1,1 0-1,-1-1 0,0 1 1,0-1-1,0 1 0,0-1 1,0 0-1,1 0 0,2-2 0,-3 2 1,0 0 0,0 1 0,0-1-1,0 0 1,0 0 0,0 0 0,0 0 0,0 0 0,0 0 0,0 0 0,0-3 0,2-17 0,-8-10 1,-36-151 78,8-60 65,28 195-92,0-63 1,8 86-6,2 8-35,0 0 1,1 1 0,1 0 0,10-18 0,-16 32-10,-1 0 0,1 0 0,0 0 0,0 0 0,0 0 0,-1 0 0,1 0 0,0 0 0,0 1 0,0-1 0,1 0 1,1-1-1,10-5 9,0 0 0,0 1 0,1 1 0,0 0 0,0 1 0,1 0 0,16-2 0,97-30-1570,-63 11-6468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2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6192,'-9'0'-2,"8"0"2,0 1-1,0-1 1,1 1-1,-1-1 0,0 1 1,1-1-1,-1 1 0,0-1 1,1 1-1,-1 0 0,1-1 1,-1 1-1,1 0 0,-1-1 1,1 1-1,-1 0 0,0 1 1,-2 3-2,-25 33 90,-11 20 45,35-45 62,-9 83 110,10-70-60,2-1 0,2 46-1,0-55-176,0-2 40,1 0 0,0 0 0,1-1 0,0 1 0,1-1 0,10 24 0,-10-28-59,7 11 239,0-6-194,2-1 0,-1 0 0,20 15 0,-32-27-85,1-1-1,0 1 1,0-1-1,0 1 1,0-1-1,0 1 1,-1-1-1,1 1 1,0-1-1,0 0 1,0 0-1,0 1 1,0-1 0,2 0-1,16 1 56,0 0-1,23-3 1,-41 2-53,0 0 1,0 0-1,1-1 0,-1 1 1,0 0-1,0-1 1,0 1-1,0 0 1,0-1-1,0 1 0,0-1 1,0 0-1,1 0 1,80-63 206,-66 46-83,53-80 57,-60 78-65,-5 5-56,-2-1 0,1 0 1,-2 0-1,0 0 1,-1 0-1,0 0 1,-2 0-1,-4-25 0,-9 0 13,4 15 174,1 3-146,1 0 88,0 0-1,-2 1 1,-14-22-1,24 44-189,1 0 0,0-1 0,-1 1 0,1 0 1,-1 0-1,1 0 0,0 0 0,-1 0 0,1 0 0,-1 0 0,1 0 0,0 0 0,-1 0 0,1 0 0,-1 0 0,1 1 0,0-1 0,-1 0 0,1 0 0,0 0 0,-1 0 0,1 1 0,0-1 0,-1 0 0,1 0 0,0 1 0,-1-1 0,1 0 1,0 0-1,0 1 0,-1-1 0,1 0 0,0 1 0,0-1 0,0 1 0,-1-1 0,1 1 12,-11 15 109,2 1 1,-9 21-1,16-33-147,1-5 22,1 0-1,0 1 1,0-1-1,-1 0 1,1 1-1,0-1 0,0 0 1,0 1-1,-1-1 1,1 0-1,0 1 1,0-1-1,0 1 1,0-1-1,0 0 1,0 1-1,0-1 0,0 1 1,0-1-1,0 0 1,0 1-1,0-1 1,0 1-1,0-1 1,1 0-1,-1 1 0,0-1 1,0 0-1,0 1 1,0-1-1,1 0 1,-1 1-1,0-1 1,0 0-1,1 1 1,-1-1-1,0 0 0,1 0 1,-1 1-1,0-1 1,1 0-1,-1 0 1,0 1-1,1-1 1,13 0-1616,2-3-6236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2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9776,'0'0'56,"3"4"-10,2 4-2,0-1-1,-1 2 0,0-1 0,0 0 0,4 15 0,12 54 207,-6-21-67,-5-30-155,11 45 134,20 116 12,-32-147-60,60 271 183,-47-222-272,-14-61 13,58 204 91,-59-211-113,5 19 11,32 69 1,13 0 38,-55-107-62,1 1-1,0-1 0,0 0 1,0 0-1,0 1 0,0-2 1,0 1-1,0 0 0,1 0 0,-1-1 1,0 1-1,1-1 0,0 0 1,-1 0-1,1 0 0,0 0 1,-1 0-1,6 0 0,-5 0-2,-2-1 1,0 0-1,0 0 1,0 0 0,1 0-1,-1 0 1,0 0-1,0 0 1,1-1-1,-1 1 1,0 0 0,0-1-1,0 1 1,0-1-1,0 1 1,0-1-1,0 0 1,0 0-1,0 1 1,0-1 0,0 0-1,0 0 1,0 0-1,0 0 1,-1 0-1,1 0 1,0 0 0,-1 0-1,2-2 1,1-16-462,0-1 0,0-25 0,0-11-6520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2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9056,'20'-4'21,"8"1"30,108-12 35,-99 11-12,171-21 36,-162 19 5,207-24 54,-202 24-34,-22 3-81,190-11 92,-159 14-114,-19 1-24,-78-9-282,11 1-624,-44-8-4995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14 7624,'-22'-13'0,"16"13"0,4 1 0,1 0 0,1-1 0,-1 0 0,0 1 0,1-1 0,-1 0 0,1 1 0,-1-1 0,1 1 0,-1-1 0,1 1 0,-1-1 0,1 1 0,-1-1 0,1 1 0,0 0 0,-1-1 0,1 1 0,0 0 0,-1-1 0,1 1 0,0 0 0,-5 32 0,4 19 0,2-21-2,2 0 1,1 0-1,1 0 0,13 40 1,-13-55 0,-4-11 0,1 1 0,0-1 1,0 0-1,0 0 0,1 0 1,-1-1-1,6 8 0,14 20 0,-20-28 1,1-1 0,0 0 0,-1 0 0,1 0 0,0 0 0,0-1 0,4 4 0,-2-4 0,0-1 0,1 1 0,-1-1 0,0 0 0,0 0 0,1 0 1,-1-1-1,1 0 0,-1 0 0,1 0 0,9-2 0,-8 1 3,4 0 4,-1-1 0,1 0 1,-1-1-1,1 0 0,-1 0 1,0-1-1,14-7 0,-15 6 4,4-4 76,8-13 17,-2 0 1,0-2 0,21-35-1,-32 47-75,-6 7 4,1 1 1,-1-1-1,0 0 1,0 1-1,0-1 1,1-9-1,0 3 37,0 1 0,-2-1 0,1 0 0,-1 0 0,-1-1 0,0 1 0,0 0 0,-1 0 0,-5-21 0,-11 2 11,17 29-72,-1 0-1,1 1 1,0-1-1,-1 1 1,1-1-1,-1 1 1,1-1-1,-1 1 1,1 0-1,-1-1 0,1 1 1,-1-1-1,1 1 1,-1 0-1,1 0 1,-1-1-1,0 1 1,1 0-1,-1 0 1,0 0-1,1 0 1,-2-1-1,-14-2 46,-1 1 1,0 1-1,0 0 1,-26 2-1,13 6 113,-139 66 62,163-70-200,0 0 1,1 0-1,0 1 0,-7 5 1,-36 35 66,-51 58 1,77-70-9,-51 117 36,66-124-57,5-11-52,1 0-1,1 1 1,0-1 0,1 0 0,3 20 0,-4-33-12,0 0 1,0 0-1,1 1 1,-1-1-1,1 0 1,-1 0-1,1 0 0,-1 0 1,1 0-1,0 0 1,-1 0-1,1 0 1,1 2-1,18 17 20,0-1-1,24 16 1,-42-33-19,1 0-1,-1 0 1,1-1-1,0 1 1,0-1-1,-1 0 1,5 1-1,176 48 41,-137-43-16,211 10 17,-200-16-11,100 1-1,53 1-1338,4-1-5255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2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161 553 8608,'0'0'177,"7"3"-25,-1 1-118,-4-2-7,0-1-1,0 0 1,0 1 0,1-1-1,-1 0 1,0 0-1,0 0 1,1-1 0,-1 1-1,1-1 1,-1 1-1,0-1 1,5 0 0,174 17 942,-158-15-929,-15-1-17,0-1 0,-1 0 0,1 0 0,0 0-1,0-1 1,9-2 0,19-5 81,0 0-1,0-3 1,52-22 0,-36 4-59,-34 15 62,-5 0-70,0-1 0,-1-1 1,17-29-1,-28 43-28,-1 1 0,1-1 0,0 1 0,-1-1-1,1 0 1,0 1 0,-1-1 0,0 0 0,0 0 0,1 1 0,-1-4 0,-1-22 40,0 0-1,-10-48 1,11 72-38,-1 0-1,0 1 0,1-1 1,-1 1-1,0-1 1,-1 1-1,1-1 0,-2-2 1,-11-16 31,-1 0 0,-32-33 0,46 53-35,-1 0 0,1 0-1,0 0 1,-1 0 0,1 0-1,0 0 1,-1 0 0,1 0-1,-1 1 1,-3-2 0,-24-7 43,-51-8 1,78 16-44,0 1-1,0 0 1,0 0 0,-1 0-1,1 0 1,0 0 0,0 0-1,0 1 1,-4 0 0,-40 13 39,-55 25 0,69-20 14,-136 110 20,137-99-40,-93 116 13,106-120-26,8-6-16,0 1 1,-13 41-1,23-61-10,0-1 0,-1 1-1,1 0 1,0 0 0,0 0-1,0-1 1,0 1 0,0 0-1,0 0 1,0-1 0,0 1-1,0 0 1,0 0 0,0 0-1,1-1 1,-1 1 0,0 0-1,1 0 1,0 0 0,20 39 12,-15-32-12,-1 0-1,2-1 1,-1 0 0,1 0-1,10 7 1,-7-7 0,0 0 0,1-1 0,-1-1 0,1 1-1,14 3 1,-3-2 0,-1-1 0,39 5 0,-28-8 2,48-1-1,34-11 0,4-12-2,4-8 0,-96 22-1,21-5-1,0-3 0,74-33 0,16-30-5,-135 76 4,0 1 0,1-1 0,-1 0 0,0 0-1,0 0 1,0 0 0,3-4 0,69-112-33,-63 90-16,-5 11 29,1-3 5,-1-1 1,-1 0-1,-1 0 1,-1-1-1,1-31 1,-4 50 13,-2-91-65,1 83 62,0 0-1,0 0 1,-1 0 0,-1 0-1,0 1 1,0-1-1,-6-11 1,9 21 6,-1 0 0,1 0 0,-1 1 0,1-1 0,-1 0 0,1 1 0,-1-1 0,1 1 0,-1-1 0,0 0 0,1 1 0,-1-1 0,0 1 0,1 0 0,-1-1 0,0 1 0,0 0 0,0-1 0,1 1 0,-1 0 0,0 0 0,0-1 0,-1 1 0,0 0-2,1 0 3,0 0 0,1 0 0,-1 0 0,0 0 0,0 0 0,1 0-1,-1 0 1,0 0 0,0 0 0,1 0 0,-1 0 0,0 1 0,0-1 0,1 0-1,-1 1 1,0-1 0,1 0 0,-1 1 0,0-1 0,0 2 0,-2 0 0,1 1 0,0 0 0,0 0 0,1 0 0,-1 0 0,0 0 0,-1 4 0,-18 51 1,8-6 4,-10 69-1,7 7 23,11-93-25,-3 45 23,9 156 60,-1-233-78,0 1 0,1-1 0,-1 1 0,1-1 0,0 0 0,0 1 0,2 4 0,2 14 44,-5-23-50,0 1 0,0 0 1,0-1-1,0 1 1,0 0-1,0-1 0,0 1 1,0 0-1,0-1 1,0 1-1,0 0 0,0-1 1,0 1-1,0 0 1,1-1-1,-1 1 1,0 0-1,0 0 0,0-1 1,1 1-1,-1 0 1,0 0-1,0-1 0,1 1 1,-1 0-1,0 0 1,0 0-1,1-1 0,0 1 1,0-1 0,0 1 0,-1-1-1,1 0 1,0 1 0,-1-1-1,1 0 1,0 0 0,-1 1 0,1-1-1,-1 0 1,1 0 0,-1 0-1,0 0 1,1 0 0,-1 1 0,0-1-1,1-2 1,11-46 51,8-71 1,-15 70-15,7-54 39,-10 91-70,13-33 71,-15 44-74,2 0 13,0 6-1,24 82 19,-26-84-35,11 42 28,7 92 1,-16-113-25,2 16 23,19 161 17,-15-162-11,37 119 10,-34-133-23,0-9-12,0 0-1,0 0 1,24 22 0,-19-28 11,-7-7-17,1 0 1,0-1 0,-1 0 0,1 0 0,0-1-1,12-2 1,-5-4 10,3-6-9,-1-1 1,34-31 0,-51 41-5,0 1 0,0 0 0,0-1 1,0 0-1,0 1 0,3-7 0,11-24-385,-1-2-1,-1 0 1,11-49 0,5-32-7376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2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56 8160,'-3'-7'12,"-1"0"1,0 0-1,0 1 1,0 0 0,-1-1-1,-7-6 1,10 11 28,-1 5 20,3-2-48,-1-1-1,1 1 1,0 0-1,-1-1 0,1 1 1,0 0-1,0-1 1,-1 1-1,1 0 1,0 0-1,0-1 0,0 1 1,0 0-1,0 0 1,0-1-1,0 1 1,0 0-1,0 0 0,0-1 1,1 1-1,-1 1 1,7 119 320,3 9 200,1-3-174,-9-111-327,16 108 401,-14-100-322,1-1 0,1 1-1,13 30 1,-17-49-77,1-1 1,-1 0-1,1 1 0,0-1 1,0 0-1,0 0 0,0-1 1,1 1-1,-1-1 1,1 1-1,7 4 0,-7-5-7,-4-3-22,1 0 1,-1 1 0,0-1 0,1 0 0,-1 0 0,0 1-1,1-1 1,-1 0 0,0 0 0,1 0 0,-1 0 0,0 0-1,1 1 1,-1-1 0,1 0 0,-1 0 0,0 0 0,1 0-1,-1 0 1,1 0 0,-1 0 0,0 0 0,1-1 0,9-1 31,0 0 0,0-1 1,-1-1-1,16-7 0,-10 1 58,20-24 56,57-73-1,-42 42-35,35-34 162,-85 98-272,0 1-1,0 0 1,0-1-1,1 1 1,-1-1-1,0 1 1,0 0-1,0-1 1,1 1-1,-1 0 1,0-1-1,1 1 1,-1 0-1,0-1 1,1 1-1,-1 0 1,0 0 0,1-1-1,-1 1 1,0 0-1,1 0 1,-1 0-1,1-1 1,-1 1-1,1 0 1,-1 0-1,0 0 1,1 0-1,-1 0 1,1 0-1,-1 0 1,1 0-1,0 0 1,2 15 69,-3-15-67,9 67 69,-4-49-48,3-2-20,1-1 0,1 0 1,0-1-1,15 17 0,-24-30-7,0 0 1,1 0-1,-1 1 0,0-1 0,1 0 0,-1 0 0,1 0 0,-1 0 0,1-1 0,0 1 1,2 1-1,16 5-300,0-2 0,0 1 0,1-2 0,34 2 0,25-1-7254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3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506 383 9592,'-17'-3'0,"-20"-3"1,30 6 0,1 1 0,-1-1-1,0 1 1,1 0 0,-1 1 0,-8 2-1,2 1 1,1 1-1,0-1 0,-21 15 1,4 2 7,1 2 0,-43 47 0,49-45 112,-12 16-76,-104 139 574,134-170-384,4-5-189,0 1 1,0-1-1,1 1 1,0-1-1,0 0 1,4 10-1,2-6 150,-4-7-172,0 0 0,1 0 0,-1-1 1,1 1-1,0-1 0,0 0 0,0 0 0,0 0 0,0 0 0,1-1 0,-1 0 1,0 0-1,1 0 0,-1 0 0,1-1 0,-1 0 0,1 0 0,-1 0 0,1 0 1,-1-1-1,1 1 0,5-3 0,3 0-2,-7 2-5,-1 0 0,1-1-1,-1 0 1,0 0 0,0 0 0,9-6 0,158-91 255,-168 98-267,0-1 1,0 1 0,0 0 0,1 0-1,-1 0 1,0 1 0,1-1 0,-1 1-1,0 0 1,1 0 0,-1 1 0,1-1-1,-1 1 1,0 0 0,0 0 0,1 1-1,-1-1 1,0 1 0,0 0 0,0 0-1,0 0 1,5 5 0,24 15-2,-1 4-3,0 0 0,-18-17-1,1-1 1,23 10-1,-24-16-4,-4-4 4,-1 0 0,1 0 0,-1-1 0,0 0-1,16-9 1,-24 12-1,0-1 0,1 0 0,-1 1-1,0-1 1,0 0 0,0 0 0,0 0 0,0 0-1,0 0 1,0 0 0,1-3 0,13-21-18,0 0 0,14-37 0,-19 32-120,34-171-1423,-23 83-5410</inkml:trace>
  <inkml:trace contextRef="#ctx0" brushRef="#br0" timeOffset="1">878 111 6640,'-10'-28'2,"2"-2"4,-10-22 3,17 52-9,1 1 0,0-1 0,0 0 1,0 0-1,0 0 0,0 0 0,0 0 0,0 0 0,0 0 0,0 0 0,0 0 0,0 0 1,0 0-1,0 0 0,0 0 0,-1 0 0,1 0 0,0 0 0,0 1 0,0-1 0,0 0 1,0 0-1,0 0 0,0 0 0,0 0 0,0 0 0,0 0 0,-1 0 0,1 0 0,0 0 1,0 0-1,0 0 0,0-1 0,0 1 0,0 0 0,0 0 0,0 0 0,0 0 0,0 0 1,-1 0-1,1 0 0,0 0 0,0 0 0,0 0 0,0 0 0,0 0 0,0 0 0,0 0 0,0 0 1,0 0-1,0-1 0,0 1 0,0 0 0,0 0 0,0 0 0,0 0 0,0 0 0,0 0 1,0 0-1,0 0 0,-5 5 3,0 1-1,1 0 1,0 1 0,0-1 0,-5 14 0,4-9 14,-4 13 117,-29 147 78,33-130 49,-3 188 124,9-180-50,-1-48-326,25 266 814,9-50-338,-28-179-210,16 97-1104,-14-83-4991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3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9688,'2'-9'3,"1"1"1,0-1 0,1 1-1,-1 0 1,2 0 0,-1 1-1,9-12 1,-12 19-2,-1-1-1,1 1 1,0 0 0,-1 0 0,1-1-1,0 1 1,-1 0 0,1 0-1,0 0 1,0 0 0,-1 0-1,1 0 1,0 0 0,-1 0 0,1 0-1,0 0 1,0 0 0,-1 0-1,1 1 1,0-1 0,-1 0-1,1 0 1,-1 1 0,1-1 0,0 0-1,-1 1 1,1-1 0,0 2-1,0-2 3,4 5 32,0 0 0,0 0 0,-1 0-1,1 0 1,-1 1 0,-1-1-1,1 1 1,-1 0 0,3 7 0,2 2-9,14 38 171,10 72 38,-25-77-37,2 55-1,-3-6 49,21 137 401,-26-230-723,0 0 1,0 1-1,0-1 0,-1 0 1,0 1-1,0-1 0,0 1 1,0-1-1,-1 1 0,0-1 1,1 0-1,-2 1 0,1-1 1,-3 6-1,-1 2-7158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9:3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40 467 9056,'-37'-14'66,"37"14"-65,-1 0 0,1 0 0,0 0-1,0 0 1,0 0 0,0 0-1,0 0 1,0 0 0,0 0-1,0 0 1,-1-1 0,1 1 0,0 0-1,0 0 1,0 0 0,0 0-1,0 0 1,0 0 0,0 0 0,0 0-1,0 0 1,0-1 0,0 1-1,0 0 1,0 0 0,0 0-1,0 0 1,0 0 0,0 0 0,0 0-1,0 0 1,0-1 0,0 1-1,0 0 1,0 0 0,0 0 0,0 0-1,0 0 1,0 0 0,0 0-1,0-1 1,0 1 0,0 0-1,0 0 1,0 0 0,0 0 0,0 0-1,0 0 1,0 0 0,0 0-1,1 0 1,-1 0 0,0-1 0,0 1-1,0 0 1,0 0 0,0 0-1,0 0 1,0 0 0,0 0 0,1 0-1,-1 0 1,0 0 0,0 0-1,0 0 1,6-6 7,0 1 0,0-1-1,0 1 1,1 1 0,-1-1 0,1 1-1,8-4 1,-12 7-3,152-69 138,-134 62-126,17-8 83,167-70 45,-162 69-17,182-41 68,-182 52-9,145-5 74,-158 12-73,-11 3-122,1 0-1,-1 1 1,25 10 0,-30-4 95,-4-1-103,-1 1 1,0 1-1,0 0 0,-2 0 0,1 1 1,6 18-1,-3-7 16,-3-2 68,2 0 0,0 0 0,2-1 0,20 29 0,-23-42-95,-1 0 1,1 0-1,11 8 0,-9-12 67,1-4-75,-1-1 0,1 0 1,16-3-1,-14-3 68,0-5-58,-1-1 0,21-26 1,-25 21 51,0-16-28,6-52 1,-15 60 27,-4-9-28,-15-57 1,18 90-63,0 0 0,0-1 0,1 1 1,-1 0-1,-1 0 0,1 0 0,0-1 1,-2-1-1,-8-9 18,0 0 0,-1 0 0,0 1 0,-22-16 0,32 27-22,1 0 0,0 0-1,0 1 1,-1-1 0,1 0-1,-1 1 1,1-1 0,0 1-1,-1-1 1,1 1 0,-1 0-1,1 0 1,-3-1 0,-19 0 24,0 1 0,-1 1 0,-37 6 0,31 3 29,-144 80-1662,78-33-6764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0:3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1178 153 3232,'5'-2'128,"14"-6"24,-18 7-112,1 0 1,-1 0-1,1 0 0,-1 0 1,0 0-1,1 0 1,-1-1-1,0 1 0,0 0 1,0-1-1,0 1 1,0-1-1,0 1 0,0-1 1,-1 1-1,1-1 1,-1 0-1,1 1 1,0-4-1,2-31 427,-3 30-445,1-60 1685,-1 63-1455,-13 2 277,-50 3 22,-205 23 250,186-22-492,43-1-187,-70 10-1,-91 27 88,160-28-75,20-6-81,-42 13 65,-60 27 0,96-36-52,5-2-25,0 1 0,1 1 0,-23 13 1,31-15-12,4-3-4,0 1-1,0 0 1,-10 8 0,16-12-18,0 1 1,0-1-1,0 1 1,1 0 0,-1 0-1,1 0 1,-1 0-1,1 0 1,0 0-1,0 0 1,-1 0-1,2 1 1,-1-1-1,0 0 1,0 1 0,1-1-1,-1 0 1,1 1-1,0 3 1,0-2-3,1-1 1,-1 1-1,1 0 1,0 0-1,0 0 1,0-1-1,1 1 1,0-1-1,-1 1 1,1-1-1,0 1 1,1-1-1,3 5 1,-1-3 3,1 1-1,0-1 1,0 0-1,1 0 1,-1-1-1,1 0 1,9 4 0,1 0 8,65 29 21,113 17 50,-114-37-50,-50-10-5,0 1-1,0 2 1,0 1-1,29 15 1,-46-18-1,-1 1 0,0 1 1,23 20-1,-22-17-12,1 0 0,1-1 0,18 11 0,17 3-1325,2 0-5242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0:4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41 3504,'-13'7'8,"0"-1"-1,0 0 1,-1-1-1,0-1 1,-1 0 0,-14 2-1,-18-1 52,-70 19 194,106-23-235,-31-1 119,-100-5 595,137 4-560,-4-3 11,7 3 252,24-1-198,44 3-1,-44 0-186,205-7 702,-219 6-709,182-11 291,-150 7-139,159-16 88,-160 15-63,157-21 325,-183 24-422,78-17 527,-86 17-479,1-1-26,-52 27-1105,11-5-4706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0:4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8072,'7'25'-2,"-6"-20"17,1 1 0,0-1 1,0 0-1,1 0 0,4 8 0,9 11 51,35 41 0,-50-63-42,1 0-1,0 0 1,1 0-1,-1 0 1,0 0-1,0-1 1,5 3-1,35 16 100,72 26-1,-108-45-107,0 1 0,0-1 0,0 0 0,10 1 0,239 8 100,-199-13-15,218-35 40,-222 29-39,-37 6-74,260-37 201,-118 23-82,-138 17-51,-18 1-85,3-1-2,-1 0 0,0 0 0,0 1 0,0 0 0,0 0 0,0-1 0,0 2 0,0-1-1,0 0 1,0 1 0,-1-1 0,1 1 0,0 0 0,-1 0 0,0 0 0,1 0 0,-1 0 0,0 0 0,0 1-1,0-1 1,0 1 0,0-1 0,-1 1 0,3 5 0,-3-5-68,0-1 0,-1 0 0,1 1-1,-1-1 1,1 1 0,-1-1 0,0 1 0,0-1 0,0 0 0,0 1-1,0-1 1,-1 1 0,1-1 0,-1 1 0,0-1 0,1 0 0,-3 4-1,-8 16-5825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0:5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5 1888,'-8'0'48,"-16"-2"-32,10 1 52,1 0-1,-1 0 1,0 1 0,1 1-1,-1 1 1,1 0 0,-1 0 0,-16 6-1,23-4 136,-6 2-235,-33-4 1483,52-2-1375,0 0 0,1 0 0,-1 1 1,0 0-1,0 0 0,8 3 0,26 7 152,92 14 15,-98-20-103,64 1 1,-8-2 47,104 5 2,-154-7-76,349 35 606,-372-35-629,3 0 140,0 0-1,30 9 0,-48-11-36,5 2 34,-7-2-215,0 0 0,1 0-1,-1 0 1,0 0 0,1 0-1,-1 0 1,1 0 0,-1 0 0,0 0-1,1 0 1,-1 0 0,0 1-1,1-1 1,-1 0 0,0 0-1,1 0 1,-1 0 0,0 1-1,1-1 1,-1 0 0,0 0 0,1 0-1,-1 1 1,0-1 0,0 0-1,1 1 1,-1-1 0,0 0-1,0 1 1,0-1 0,1 1-1,-2 3 25,0 1 0,0-1-1,0 0 1,0 1-1,-1-1 1,0 0 0,0 0-1,0 0 1,0 0-1,-1 0 1,-4 5 0,-36 41 211,32-39-223,-28 24 133,-116 97 235,136-114-376,9-8 33,-1-1-1,-21 15 1,-153 91 350,122-88-256,30-9-57,11-6 46,-36 16 0,56-28-121,1 1 0,-1 0 0,0 0-1,1 0 1,-1 1 0,1-1 0,-1 0 0,1 0 0,0 1-1,0-1 1,-1 1 0,1-1 0,0 1 0,0 0 0,1-1-1,-1 1 1,0 0 0,0 0 0,1-1 0,-1 1 0,1 0 0,0 0-1,-1 0 1,1 0 0,0 0 0,0 0 0,0-1 0,0 1-1,1 0 1,-1 0 0,0 0 0,1 0 0,0 2 0,0-2-6,0-1-1,-1 0 1,1 1 0,0-1 0,0 0 0,0 0 0,0 0 0,0 1 0,0-1 0,0 0 0,0 0 0,0-1-1,0 1 1,1 0 0,-1 0 0,0 0 0,1-1 0,0 1 0,4 3 8,38 17-1316,4 1-5278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0:5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2968,'5'15'-7,"0"-6"6,18 4 1,23 7 1,17-2 17,73 12-1,-130-29-16,14 4 2,-11-3 13,-1 0 0,1 0 1,16 0-1,98 6 79,50-4 215,-112-5-3,59-4 39,119-2 540,-202 7-744,12-1 770,66 7-1,-113-6-874,-1 0-1,0 0 0,0 0 0,0 0 0,0 1 0,1-1 0,-1 0 0,0 1 0,0-1 0,0 0 0,0 1 1,0 0-1,0-1 0,0 1 0,0 0 0,0-1 0,0 1 0,0 0 0,-1 0 0,1 0 0,0 0 0,0 0 0,-1 0 1,1 0-1,-1 0 0,1 0 0,-1 0 0,1 0 0,-1 0 0,0 0 0,1 0 0,-1 0 0,0 0 0,0 1 1,0-1-1,0 0 0,0 0 0,0 2 0,-1 1-3,0-1 0,0 1 0,0 0-1,0-1 1,-1 1 0,1 0 0,-1-1 0,0 0 0,0 1 0,-5 4 0,-26 27-1019,-5 2-4100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29 5656,'0'0'48,"-5"-3"-8,-2 0 9,0-1 0,0 1 1,-1 1-1,1-1 0,-1 2 1,-14-3-1,8 1-20,9 2 1,0 0 1,0 1-1,1-1 1,-1 1 0,0 0-1,0 1 1,0-1 0,-7 2-1,-114 27 271,100-18-187,-99 68 39,102-59-65,-74 88 37,91-102-102,0 1-1,1 0 0,0 1 0,0-1 0,-6 14 1,2-2-3,-16 32 9,24-48-19,-1 1 0,0-1-1,1 1 1,-1-1 0,1 1 0,0-1-1,0 1 1,1 0 0,-1-1 0,1 1 0,0 5-1,0 3 7,2 23 10,-2-35-23,0 1 0,0 0 0,0-1-1,0 1 1,0-1 0,0 1 0,0-1 0,0 1 0,1 0 0,-1-1 0,0 1 0,0-1 0,1 1 0,-1-1 0,0 1 0,1-1-1,-1 0 1,1 1 0,-1-1 0,1 1 0,7 6 12,1-1 0,-1 0 0,1-1 1,0 0-1,19 7 0,-6-7 46,111-5 23,-106-3-122,0 0-1,0-1 0,44-14 1,-33 8-653,49-14-3829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1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4040,'90'21'953,"5"-2"-234,-53-13 101,70 0 0,25-17-216,-115 8-571,12-1 115,167-37 72,-154 30-33,262-79-979,-129 33-4288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1:1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1692 50 3952,'0'0'173,"3"-4"86,9-13 46,-9 10 38,-6-1-10,-1 3-73,0 3-228,0 1 0,0 0 0,0-1 0,0 1 0,0 1-1,0-1 1,0 0 0,-1 1 0,1 0 0,0 0 0,0 0 0,-1 1 0,1 0 0,0-1-1,0 1 1,-6 3 0,-8 2 60,1 1 1,0 1-1,-18 11 0,-100 57 248,78-51-199,-166 47 286,137-51-223,-27 8-84,-63 21-8,140-40-32,-238 89 228,169-55-208,40-18-49,-153 68 138,176-72-155,39-20-20,1 1-1,2-2-13,-1 0 0,1-1 1,-1 1-1,1 0 0,0 0 0,-1 0 0,1 0 0,0-1 1,0 1-1,-1 0 0,1 0 0,0 0 0,0 0 0,0 0 1,0 1-1,1-1 0,0 1 0,0-1 0,0 0 0,0 0 0,0 1 0,0-1 0,0 0 0,0 0 0,0 0 0,1 0 0,-1 0 0,0-1 0,1 1 0,2 1 0,43 20 0,19 5 0,11 0 0,10 1 0,6 3 0,13-3 0,12 0 0,7 6 0,3 10 0,-5 0 0,-11-7 1,-4-3 4,-1 1-2,136 47 30,-241-82-31,-1 1 0,0-1-1,1 1 1,-1-1 0,0 1-1,0 0 1,1-1 0,-1 1-1,0 0 1,0 0 0,0 0-1,0 0 1,0 0 0,0 0-1,0 0 1,0 0 0,0 0-1,-1 0 1,1 0 0,0 1-1,-1-1 1,1 0 0,-1 1-1,1 1 1,-1-3-1,-2 8 26,-5 1-21,0-1 0,0 0 1,-1 0-1,-1-1 0,-13 10 1,20-16-5,-18 12 39,8-8-164,0-1 1,0 0-1,0 0 0,0-1 1,-1-1-1,1 0 0,-24 0 1,-30-2-5058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1:1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2248,'0'0'2225,"3"6"-2019,-2-4-217,3 5 74,-1 1-1,2 0 0,-1-1 1,1 0-1,7 9 1,-5-9-40,20 17 120,-1-7-61,1-1-1,1-2 0,50 20 0,-2-9-6,142 38 90,-143-41-91,-67-19-52,1 0-8,0 0-1,-1 0 0,1 1 0,-1 0 0,0 1 0,0 0 1,7 6-1,-13-10-7,12 10 35,-1 1 0,23 25 0,-27-22-28,0 0 1,12 30-1,-20-42-12,-1-1 0,1 0 0,-1 1 0,0-1 0,1 1 0,-1-1 0,0 1 0,0-1 0,-1 1 0,1-1 0,0 1 0,-1-1 0,1 0 0,-3 4 0,2-2 0,1-2 0,-1 0 0,1-1-1,-1 1 1,1 0 0,-1-1 0,0 1-1,0 0 1,0-1 0,0 1-1,0-1 1,0 0 0,-1 1 0,1-1-1,0 0 1,-2 2 0,-4 3 0,-24 21 2,-9-3 2,-7-1-3,-165 80 24,65-11 76,138-86-93,-41 27 46,24-16-8,-2 0 1,-35 16-1,8-12 4,-71 14 84,72-25-79,39-7-24,0 0 0,1 0 0,-1 1 0,1 1 0,0 1 0,1 0 0,-1 0 0,-21 16 0,32-20-25,0-1 4,1 1 0,0-1 0,0 1 0,0-1 0,0 1 0,0 0 0,1 0 0,-1 0 0,0 0 0,1 0 0,0 0 0,-1 0 0,1 1 0,0-1 0,0 0 0,0 1 0,0-1 0,1 1 0,-1-1 0,1 1 0,-1 2 0,0 4 3,1-5-3,-1 0 0,1 0-1,1 0 1,-1 0 0,0 0 0,1 0 0,0 0 0,1 5 0,0-3-106,-1 0 1,1 0-1,0 0 0,1-1 1,0 1-1,-1 0 0,8 9 1,7 5-4206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894 70 3232,'-3'-6'160,"-2"-2"-104,-15-24 117,19 31-135,0 0 1,0 0-1,-1 0 0,1 1 0,0-1 1,0 0-1,0 1 0,-1-1 1,1 1-1,0-1 0,-1 1 0,1 0 1,0-1-1,-1 1 0,-1 0 0,-6-2 50,-3-1-23,-31-4 486,19 5-266,0 2 0,0 1 0,0 0 0,1 2 0,-37 9-1,43-8-207,11-2-35,0 0-1,0 0 1,0 0 0,1 1-1,-1 0 1,1 0-1,-9 7 1,-104 69 294,92-58-175,-105 101 59,46-37 0,61-63-203,-25 29 190,-23 44 40,69-92-217,1 0-1,0 0 1,0 0 0,0 0 0,1 1-1,-1-1 1,1 1 0,0-1 0,-1 1 0,2 0-1,-2 5 1,1 3 19,-2 26 39,5-23 146,4-4-171,-1-1 0,2 1 0,-1-1 1,10 10-1,-15-19-52,0 0 0,-1 0 0,1-1 1,0 1-1,-1 0 0,1-1 0,0 1 1,0-1-1,0 1 0,0-1 0,-1 0 1,1 1-1,0-1 0,0 0 0,2 1 1,18 3 67,0 0 0,42 2 0,-37-8 29,116-27 29,-112 19-123,136-73-1194,-73 30-4800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89 751 6280,'50'-45'-39,"-31"24"-34,-1-1-1,25-39 1,-40 56 21,3-1 0,-5 2 24,-1 3 29,0 1 0,0-1 0,0 1-1,0-1 1,0 1 0,0-1 0,0 0 0,-1 1 0,1-1-1,0 1 1,0-1 0,-1 1 0,1 0 0,0-1-1,-1 1 1,1-1 0,0 1 0,-1-1 0,1 1 0,-1 0-1,1-1 1,-1 1 0,1 0 0,-1 0 0,1-1-1,-1 1 1,1 0 0,-1 0 0,1 0 0,-1-1 0,1 1-1,-1 0 1,0 0 0,1 0 0,-1 0 0,1 0-1,-1 0 1,1 0 0,-1 0 0,0 1 0,-15 0 44,-2-1 85,12-1-79,1 1 0,-1 0 0,1 0-1,-1 0 1,1 1 0,-1 0 0,1 0 0,0 0 0,-1 1 0,1 0 0,-5 2 0,2 0-10,6-3-15,-1 0-1,1 1 1,-1-1-1,1 1 1,0 0-1,-1-1 1,1 1-1,0 0 0,0 1 1,0-1-1,-2 4 1,-8 9 152,2 0 0,0 1 0,1-1 0,-9 22 0,14-27-135,2-7-21,1-1 0,0 1-1,0 0 1,0-1 0,1 1-1,-1 0 1,1 0 0,-1 0-1,1 0 1,0-1-1,0 6 1,2 10 74,-1-1 0,7 25 0,-1-29 72,-1-6-118,1 0 0,1 0 0,-1 0 0,1-1 0,1 0 0,-1-1 0,1 0 0,0 0 0,16 6 0,-14-6-26,-7-4-1,0 0-1,0 1 1,0-1-1,0 0 1,0-1-1,0 1 1,7-1-1,69-1 194,-63-3-49,-11 1-107,0 2-38,0-1 1,-1-1 0,1 1-1,-1-1 1,0 0 0,0 0-1,0 0 1,0-1 0,0 0-1,-1 0 1,0 0 0,0-1-1,5-5 1,1-4 59,-4 7-19,0 0 0,0-1 0,-1 1 0,0-1 0,-1 0 0,1-1 0,-2 1 1,1-1-1,-1 1 0,-1-1 0,1 0 0,-1 0 0,0-12 0,-2 19 140,-18 4 37,18-2-233,0 1-1,-1-1 1,1 0 0,-1 0 0,1 0-1,0 0 1,-1 0 0,1 0-1,0 1 1,-1-1 0,1 0 0,0 0-1,-1 0 1,1 1 0,0-1-1,0 0 1,-1 0 0,1 1 0,0-1-1,0 0 1,0 1 0,-1-1 0,1 0-1,0 1 1,-14 21 111,-14 30 0,21-31 30,-10 86 61,20-89-75,0-9-108,2 0 0,-1 0 0,1-1 1,0 1-1,1-1 0,10 11 1,-15-18-19,0 0 1,-1 0 0,1 0-1,0-1 1,0 1 0,0 0-1,0-1 1,0 1 0,0-1-1,0 1 1,1-1 0,-1 0-1,1 1 1,28 7 76,39 5-1,-47-13 10,6-5-53,1-1 1,27-9 0,-34 3 26,6-9-19,45-47-1,-70 66-40,-1-1 0,0 0-1,0 1 1,0-1-1,0 0 1,2-5 0,16-38 28,19-70 1,-31 80 10,17-262 155,-27 210-174,-1 52 47,1 17-42,-23-151 109,8 84-52,17 86-88,0-1 1,0 1-1,0-1 0,0 1 0,0-1 0,0 1 1,0-1-1,-1 1 0,1-1 0,0 1 0,0 0 1,-1-1-1,1 1 0,0-1 0,-1 1 0,1 0 1,0-1-1,-1 1 0,1 0 0,0-1 0,-1 1 1,1 0-1,-1 0 0,1-1 0,0 1 0,-1 0 1,1 0-1,-1 0 0,1 0 0,-1 0 0,1 0 1,-1-1-1,1 1 0,-1 0 0,1 0 0,-1 1 1,1-1-1,-1 0 0,1 0 0,-1 0 0,1 0 1,-1 0-1,1 0 0,-1 1 0,-1-1 6,-23 10 9,13-1 17,3 5-26,-1-1 1,2 1-1,0 0 1,-8 20-1,11-23-2,1 1 0,0-1 0,-3 21-1,2-9-1,-9 58 0,12-61-2,1 0-1,2 20 1,0-23-1,2 1-1,5 24 1,5-5-4,2 0 0,1-1 0,2-1 0,26 39 0,-32-52 2,-5-11-5,0 0 1,15 18 0,35 38-15,-55-65 17,0 0 1,1 0-1,-1-1 1,1 1 0,-1 0-1,1-1 1,0 0 0,0 0-1,-1 0 1,1 0-1,0 0 1,0 0 0,0-1-1,0 1 1,0-1-1,0 0 1,0 0 0,6 0-1,-5-1-1,-1 2-2,1-2 0,-1 1-1,0 0 1,0-1 0,0 1 0,1-1-1,-1 0 1,0 0 0,0 0-1,0 0 1,0-1 0,0 1 0,-1-1-1,1 0 1,0 0 0,2-2 0,2-2-1712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5472,'7'-2'12,"0"1"0,-1 0-1,1 0 1,1 1 0,-1 0 0,0 0 0,0 1 0,7 1 0,63 14 166,-39-7-125,24 2-39,-14 2-3,76 31 0,-74-17-8,97 53 24,-144-78-19,0 0 0,0 0 0,0 0 0,1 0 1,-1-1-1,1 1 0,-1-1 0,1 0 0,-1 0 0,1 0 1,0 0-1,0-1 0,-1 0 0,1 0 0,7 0 0,-9-2 18,1 1-1,0-1 1,-1 0-1,1 0 0,-1 0 1,1 0-1,-1-1 0,0 1 1,0 0-1,0-1 1,-1 0-1,1 1 0,0-1 1,-1 0-1,0 0 0,0 0 1,2-3-1,12-47 432,-6 9 252,-9 43-680,-1 0 1,0 0-1,1 0 0,-1 0 0,0 0 0,0 0 0,1 0 1,-1 1-1,0-1 0,0 0 0,0 0 0,0 1 1,0-1-1,0 0 0,0 1 0,-3-1 0,3 0 15,-7-5 4,6 5-22,0-1-1,-1 0 1,1 1 0,-1 0 0,1 0-1,-1 0 1,0 0 0,1 0 0,-1 0-1,0 0 1,0 1 0,-4-1 0,-22-1 162,-48 0 1,52 7 59,-11 9-79,-57 29 1,70-26 10,2 5-99,1 1-1,-27 40 1,37-41 54,2 6-44,-6 45 1,15-55-11,3-9-64,-1 0-1,1 0 1,0-1-1,1 1 1,0-1-1,6 8 1,2-7 51,17 4-21,36 8 1,-43-18-7,-10-2-24,4 1-7,-1-1 0,0-1 0,0-1 0,0 0 0,1-1 0,21-6 0,90-30 23,-116 35-31,0-1 1,-1-1-1,1 0 0,12-7 1,-2-1-2,59-34 1,5-5-2,4 0 0,100-54-24,-16 9-202,-168 94 122,-2 1 62,0 0-1,0 0 0,0 1 0,0-1 1,1 1-1,-1 0 0,0 0 0,1 1 1,7-1-1,-7 0-62,-2 1-56,-8-1-79,-14 0 216,0 1 0,-1 1-1,1 0 1,0 2 0,-22 5 0,5 1 17,25-6 7,1 0-1,-18 10 1,18-7 0,0 1 0,1 1 0,0 0 0,0 0 1,0 1-1,-13 17 0,18-20 2,0-1 1,0 1-1,0-1 1,1 1-1,-1 0 0,-2 9 1,-2 4 0,-2-2 0,7-12 2,0 0 0,1 1 0,-1-1 0,1 1 0,0 0 0,0-1 0,0 9 0,-1-1 8,1 1 0,0 1 0,2 25 0,4-27 47,0-9-49,-1 1 1,1 0-1,0-1 1,1 0-1,-1 0 1,1 0-1,-1-1 1,1 1-1,0-1 1,1 0-1,-1-1 1,0 1-1,1-1 1,0 0-1,-1 0 1,1-1-1,0 0 1,8 1-1,-3 0 2,-7-2-5,-1 1 0,0-1 0,1 0 0,-1 0 0,0 0 0,1 0 0,-1-1 1,1 1-1,-1-1 0,0 0 0,6-2 0,6-3 31,1-1 1,25-15-1,-30 11 75,3-11-10,-1 0 1,-1 0 0,-2-1 0,14-41 0,-19 48-69,-2 8 47,-1-1-1,0 1 0,1-16 0,0-13 123,-2 21 25,-2 25 702,-2 7-902,1-8 8,1 1-1,0-1 0,0 0 1,1 16-1,11 139 166,25 41 33,-25-155-195,33 142 16,-35-154-42,-2-10-7,6 24 3,7 66 1,-17-94-7,-2 42 0,-1-63-3,-1 0-1,0 0 0,0 0 0,0 0 0,0 0 1,0 0-1,0 0 0,0 0 0,-1 0 1,1-1-1,-1 1 0,1-1 0,-1 1 1,0-1-1,0 1 0,1-1 0,-1 0 1,0 0-1,0 0 0,0 0 0,0 0 1,0-1-1,-3 2 0,3-2 1,-2 2 1,1-1-1,-1 0 1,0 0-1,0-1 1,0 1-1,1-1 1,-1 1-1,0-1 1,0-1 0,0 1-1,0 0 1,0-1-1,1 0 1,-1 0-1,-4-2 1,4 2 0,-7-5 32,-5-11-5,-26-36 0,32 32 38,4-3-42,1-1 0,2 0 0,-1-33 0,7 29 62,36-113 40,-27 116-41,12-10-33,39-43 1,-41 59-28,10-4-19,1 1 0,53-28 1,39-20-81,-55 32-340,-67 37 192,-7 7-236,1 2 407,0-1 0,0 1 1,1 0-1,-1 0 0,2 0 0,-1 0 1,1 0-1,0 0 0,0 0 0,1 0 0,1 15 1,0-16 17,1 0 1,0 0-1,0 0 1,1 0-1,0-1 1,0 1-1,0-1 1,1 1-1,0-1 1,0 0-1,0-1 1,0 1-1,1-1 1,0 1-1,10 5 1,-14-9 28,4 2-30,0 0 0,0 0 0,0-1 0,0 0 1,10 3-1,-12-4 25,-1-1 0,0 1 0,0-1 0,0 0 0,0 0 1,0 0-1,0 0 0,1-1 0,-1 1 0,0-1 0,0 1 1,0-1-1,0 1 0,0-1 0,0 0 0,0 0 0,0 0 0,-1 0 1,1-1-1,0 1 0,-1 0 0,1-1 0,1-1 0,5-13 5,-7 9 2,-1-1 1,0 0-1,0 0 1,-1 1-1,-3-16 1,3 15 4,-1 0 5,0-1-1,0 1 1,-1-1 0,0 1 0,0 0 0,-1 0 0,0 0 0,0 1 0,-11-14 0,12 17-1,-4-5 42,0 0 0,-1 1 0,0 0 0,0 1 0,-1 0 0,0 0 0,0 0 0,-1 1 0,1 1 0,-1 0 0,-12-5 0,21 10-43,1 0 1,-1 0 0,0 0 0,1-1-1,-1 1 1,1 0 0,-1 0 0,1 0 0,-1 0-1,0 0 1,1 0 0,-1 0 0,1 0-1,-1 0 1,0 0 0,1 0 0,-1 1-1,1-1 1,-1 0 0,1 0 0,-1 1 0,1-1-1,-1 0 1,1 1 0,-1-1 0,1 0-1,-1 1 1,1-1 0,-1 1 0,1-1-1,0 0 1,-1 1 0,1-1 0,0 1 0,-1-1-1,1 1 1,0 0 0,0-1 0,0 1-1,-1-1 1,1 1 0,0-1 0,0 1-1,0 0 1,0-1 0,0 1 0,0-1 0,0 1-1,0-1 1,0 1 0,1 1 0,3 20 71,-3-17-77,1 0 1,0 0-1,0 0 0,5 8 1,-2-7-130,1 0 1,-1 0-1,1-1 1,0 1-1,0-1 1,1-1-1,-1 1 0,1-1 1,12 5-1,-16-7-114,45 24-7273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7264,'12'-4'1,"-9"3"7,-1 0 4,7-2-8,119-35 207,-124 37-215,8-3 65,0-1 0,0 0-1,0-1 1,16-11 0,-27 15-42,1 1 1,-1-1 0,-1 0-1,1 0 1,0 0 0,0 0-1,-1 0 1,1 0 0,-1-1-1,0 1 1,0 0 0,0 0-1,0 0 1,0 0 0,0 0-1,0-1 1,-1 1 0,0-4-1,0 5 9,0-4 29,0 0-1,0 0 1,-1 0-1,0 0 1,0 0 0,0 1-1,-1-1 1,0 1-1,1-1 1,-2 1 0,1 0-1,0 0 1,-1 0-1,0 1 1,0-1 0,0 1-1,-7-4 1,10 6-33,0 0 0,0 0 0,0 0 0,0 1 0,-1-1 0,1 0 1,0 1-1,-1-1 0,1 1 0,0 0 0,-1-1 0,1 1 0,0 0 1,-1 0-1,1 0 0,-1 0 0,1 0 0,0 0 0,-1 0 0,1 1 0,-1-1 1,1 0-1,0 1 0,-1-1 0,1 1 0,0-1 0,0 1 0,-1 0 0,1 0 1,0-1-1,0 1 0,0 0 0,0 0 0,0 0 0,0 0 0,0 0 0,0 0 1,0 1-1,1-1 0,-2 1 0,3 5 143,4 1-121,1-1-1,-1 1 1,1-1 0,13 11 0,-16-14-18,1 0 1,0-1-1,0 1 0,0-1 1,0 0-1,1 0 0,-1-1 1,6 3-1,8 3 10,-2 2-14,37 17 119,133 56 285,-163-70-242,-22-12-177,0 0 1,0 0-1,0 0 0,0 0 1,0-1-1,1 1 1,-1 0-1,0-1 1,1 1-1,-1-1 1,0 1-1,1-1 1,-1 0-1,1 0 1,-1 1-1,2-1 1,-4 4 83,-21 41 96,18-39-148,0 1 1,0 0-1,1-1 1,0 1-1,0 1 1,1-1-1,0 0 1,0 1-1,-1 9 1,3-16-35,1 0 1,-1-1-1,1 1 1,0-1-1,-1 1 1,1-1-1,-1 0 1,1 1-1,0-1 0,-1 0 1,1 1-1,0-1 1,-1 0-1,1 0 1,0 1-1,-1-1 1,1 0-1,0 0 0,0 0 1,0 0-1,1 0 10,26 4 109,37 1 0,-63-5-114,1 0-1,-1 0 0,0 0 0,0-1 0,0 1 1,0-1-1,0 1 0,0-1 0,0 0 1,0 1-1,0-1 0,0 0 0,0 0 1,2-2-1,4-2 14,3 0-9,-6 3-1,0-1 1,0 0-1,0 0 1,0 0-1,5-5 1,51-36 97,-52 34-19,-3-7-51,0 1 1,5-28-1,-10 38-22,1 0 0,-1-1 0,-1 1 0,0 0 0,1-1 0,-2 1 0,0-7 0,-1-8 5,-3-62 114,2 58-69,-3-62 210,6 85-100,1 9-90,0-1-70,1 9 6,1-1-1,1 0 0,0 0 1,12 26-1,1-7 12,30 42 0,-29-54-10,-2-5-17,15 16 8,2-3 0,0 0 0,63 40 0,-70-56-13,-1-6-4,-21-7-117,0-1-1,-1 1 1,1-1 0,-1 0 0,1 0 0,-1 0 0,1-1 0,-1 1 0,0-1 0,0 0 0,1 0 0,-1 0 0,3-3 0,-6 5-58,24-19-8747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49 9056,'0'0'0,"-19"-25"112,3 7 0,2 13 32,3 16 0,-3 21-120,13 10 0,16 1-24,1 1-6736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8160,'-9'4'10,"0"1"0,0 0 0,0 0 0,0 0 0,1 1 0,0 1 0,0-1 0,1 1 0,0 1 0,0-1 0,-9 15 0,10-13 2,4-6 1,0 0 0,0 1-1,0-1 1,1 1 0,-1-1-1,1 1 1,0-1 0,0 1-1,1 0 1,-1 6 0,-1 6 35,1 0 0,1 1 0,0-1 0,1 1 1,1-1-1,0 0 0,9 28 0,9 6-3,-9-31 69,2-2-63,0-1-1,2-1 1,0 0 0,0 0 0,1-2 0,20 13 0,-25-20-35,-5-3-1,0 0 1,-1 0-1,1-1 1,0 0 0,10 2-1,-9-2-4,53 12 108,-55-13-108,0 0-1,0-1 1,1 0 0,-1 0 0,0 0 0,0 0 0,0-1 0,0 0 0,0 0-1,7-3 1,-9 3 2,0-1 0,-1 0-1,1 0 1,0 0 0,-1-1-1,1 1 1,-1 0-1,0-1 1,0 0 0,0 1-1,0-1 1,-1 0 0,1 0-1,-1 0 1,1 0-1,0-5 1,2-5 31,0 0 0,2-24 0,-7 23 103,-4-1-76,-1 0 1,-10-19-1,7 24 124,-9-1-54,-38-15-1,38 22 74,-4 6-140,0 0 0,1 1 0,-22 6 0,20 0 126,12-3-131,-4 1-21,1 1 1,-1 1-1,1 0 1,1 2-1,0-1 0,-16 17 1,-36 40 140,56-55-81,4-1-78,1-1 0,0 1 0,0 1 0,-1 12 1,6-11 49,1-7-67,0-1 0,1 1 1,0-1-1,0 0 0,0 0 1,1 0-1,8 8 0,0-7 42,88 12 22,-73-17-42,138-15 17,-128 9-25,152-31 10,-153 26-9,140-63 19,-142 55-7,14-16-12,47-42 0,-74 52 13,51-94 31,-70 114-55,1 0 0,-1-1 0,0 1-1,-1 0 1,1-1 0,-1 1 0,0-1 0,2-8 0,-2 1 4,1-18 11,-1 30-29,-1-1 0,0 1 0,0 0 0,0-1 0,0 1-1,0-1 1,0 1 0,0 0 0,-1-1 0,1 1 0,0 0 0,0-1 0,0 1-1,0 0 1,0-1 0,0 1 0,-1 0 0,1-1 0,0 1 0,0 0 0,-1-1-1,1 1 1,0 0 0,0 0 0,-1-1 0,-4-3 8,0 1-1,0 0 1,0 0 0,-1 0-1,1 1 1,-1-1 0,1 1-1,-1 1 1,-8-3 0,-5 2 50,0 3-30,0 1 1,-32 8 0,38-2 48,6-1-63,0 1 1,1-1 0,1 1 0,-1 1-1,-8 17 1,12-9 36,3-1-37,2 1 1,1-1 0,10 31-1,-3-27 18,19 14-10,36 34 1,-41-49-5,-7-7-11,136 81 28,-27-16-13,-122-74-22,0 0 1,0 0-1,-1 0 0,1 1 0,-1-1 0,0 1 1,0 0-1,4 6 0,0 1 2,14 21 11,-21-32-14,-1 1 1,0-1 0,1 1 0,-1-1 0,0 1 0,0-1 0,1 1-1,-1-1 1,0 1 0,0 0 0,0-1 0,0 1 0,0-1 0,1 1-1,-1 0 1,0-1 0,0 1 0,-1-1 0,1 1 0,0 1 0,-3 8 12,0 1 1,0-1-1,-1 1 1,0-1-1,-8 13 1,11-22-8,1 0-1,-1 0 1,0 0-1,0 1 1,0-1 0,0 0-1,0 0 1,0 0-1,0 0 1,0-1 0,0 1-1,0 0 1,-1 0 0,-35 20 69,-44 20 0,51-31 57,-228 74 319,177-53-418,50-20-1865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377 341 6104,'0'0'965,"-1"-5"-674,1 4-264,0-1 0,-1 0 0,1 1 1,0-1-1,-1 1 0,0-1 0,1 1 1,-1-1-1,0 1 0,0-1 0,0 1 0,0 0 1,0-1-1,0 1 0,0 0 0,-2-2 0,0 1 91,0 1 0,-1-1 0,1 0 0,0 1 0,-1 0 0,1 0 0,-1 0 0,-6-1 0,-24-3 118,19 6 364,-1 4-397,0 1 0,0 0 0,-20 12 0,18-5 257,-71 83 169,73-72-242,-45 98 129,55-99-255,5-9-202,1-1 0,0 1 0,1 0 0,1 0 0,3 15 1,-5-27-47,0-1 1,1 0 0,-1 0 0,1 1 0,-1-1 0,1 0 0,-1 0-1,1 0 1,0 0 0,0 0 0,-1 0 0,3 2 0,10 10 46,1-1 1,1 0 0,19 12-1,-15-16 74,6-2-40,50 5 1,-56-13 52,-4-4-95,0-1 0,0 0 1,24-15-1,-25 7 115,-5-1-108,0-1 0,-2 0 0,11-33 0,-16 25 122,-20-124 80,10 118-66,-43-104 84,49 130-240,0 0 0,0 1 0,-1-1 1,0 1-1,1-1 0,-2 1 0,1 0 1,-4-4-1,-4-3 14,-10-13 30,20 23-66,1 0-1,-1 1 1,0-1 0,0 1-1,0-1 1,1 1 0,-1-1 0,0 1-1,0 0 1,0-1 0,0 1-1,0 0 1,0 0 0,0-1 0,0 1-1,0 0 1,0 0 0,0 0-1,0 0 1,0 1 0,0-1 0,0 0-1,0 0 1,0 0 0,-1 1-1,-16 9 24,18-10-20,-6 8 140,0 10-54,-6 30 0,11-29-6,5 3-56,0 0-1,13 37 0,-6-40 5,1-7-35,-1 1 0,2-2 0,0 0 0,19 13 0,-31-23-11,1 0-1,0 0 1,0 0 0,0 0-1,0-1 1,0 1 0,0-1-1,4 2 1,57 8 16,-40-8-15,41-1 0,-44-3-1,-1 0-1,30-8 1,-35 6-2,0 0 1,-1-1-1,21-11 0,-24 10 0,-1 0 0,1-1 0,-1 1 0,12-13 0,-12 10 1,-1-1-1,0 1 0,12-22 1,-12 18 1,-2 0-1,10-25 1,-12 25-1,-1 1-1,0 0 1,1-14 0,-4 5 3,0 1 1,-2-1-1,0 0 1,-1 1-1,-2 0 1,0-1-1,-7-19 1,-22-42 49,34 82-53,0 0 0,-1 0 0,1-1-1,0 1 1,0 0 0,0 0 0,0 0-1,0 0 1,0 0 0,-1 0 0,1 0-1,0-1 1,0 1 0,0 0 0,0 0-1,-1 0 1,1 0 0,0 0-1,0 0 1,0 0 0,-1 0 0,1 0-1,0 0 1,0 0 0,0 0 0,0 0-1,-1 0 1,1 0 0,0 0 0,0 0-1,0 0 1,-1 0 0,1 1 0,0-1-1,0 0 1,0 0 0,0 0 0,0 0-1,-1 0 1,1 0 0,0 0-1,0 1 1,0-1 0,0 0 0,-6 6 5,2 2-3,0-1 0,1 1 0,0 0 0,0 0 0,1 0-1,0 0 1,1 1 0,-1-1 0,2 0 0,-1 1-1,1-1 1,1 10 0,0-6-2,1 96 12,4 12-10,-4-66-1,11 166-4,-5 67-37,-8-259 37,0-16-6,0-1 0,-1 1 0,-1-1 0,-2 12-1,-3 13-48,-2-1 0,-16 42-1,25-76 57,0-1-1,0 1 1,0-1-1,0 1 1,-1-1-1,1 1 1,0-1-1,0 0 1,0 1-1,-1-1 1,1 1-1,0-1 1,-1 1-1,1-1 1,0 0-1,-1 1 1,1-1-1,-1 0 1,1 1-1,0-1 1,-1 0-1,1 1 1,-1-1-1,1 0 1,-1 0-1,1 0 1,-1 0-1,1 1 0,-1-1 1,1 0-1,-1 0 1,1 0-1,-1 0 1,1 0-1,-1 0 1,1 0-1,-1 0 1,1 0-1,-1-1 1,1 1-1,-1 0 1,1 0-1,-1 0 1,1-1-1,-1 1 1,1 0-1,-1-1 1,-22-21-775,15 13-559,-25-23-8965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46 3592,'-2'-5'-16,"1"0"0,-1 0 0,1 1 0,-1-1 0,-1 0 0,1 1 0,-4-6 0,5 8-144,-15 15-76,8-5 234,-19 24 16,-56 91 258,46-75-8,24-29-95,-14 28 0,23-40-125,1-1 1,0 1-1,1 0 1,-1 0-1,1 0 1,1 0-1,-1 0 1,1 1-1,0 9 1,1-16-40,0-1 0,0 0 1,0 1-1,0-1 1,0 0-1,0 0 0,0 1 1,0-1-1,0 0 1,0 0-1,0 1 0,1-1 1,-1 0-1,0 1 1,0-1-1,0 0 0,0 0 1,0 0-1,1 1 1,-1-1-1,0 0 0,0 0 1,0 1-1,1-1 1,-1 0-1,0 0 1,0 0-1,1 0 0,-1 0 1,0 1-1,0-1 1,1 0-1,-1 0 0,0 0 1,1 0-1,12 5 49,0-1-1,0 0 1,0-1 0,18 2-1,-6-4 94,131-18 49,-121 10-95,135-48 67,-140 42 39,74-47 105,-92 49 8,-10 7-286,-1 0 0,1 0 0,0 0 0,-1 0 0,0 0-1,0 0 1,0 0 0,-1-1 0,1 1 0,-1 0 0,0 0 0,0-6 0,0 9-19,-1 0-1,1 1 0,0-1 1,0 0-1,0 0 1,0 1-1,-1-1 0,1 0 1,0 1-1,-1-1 1,1 0-1,0 1 0,-1-1 1,1 1-1,-1-1 1,1 1-1,-1-1 0,1 1 1,-2-2-1,-10-8 70,0 0 1,-1 1-1,0 1 0,-27-14 0,14 13 271,7 3-178,1 0-66,-1 1-1,-1 1 1,1 0-1,0 1 1,-29 0-1,33 3 57,4-1-96,0 1 0,0 0 0,0 1 0,0 0 0,1 0 0,-1 1 0,-18 6 0,15-2 43,1 1 1,-19 11 0,31-17-129,0 0 1,0 0 0,0 0-1,0 0 1,0 0 0,0 0 0,0 1-1,0-1 1,0 0 0,0 1-1,1-1 1,-1 0 0,1 1-1,-1-1 1,1 1 0,-1-1 0,1 1-1,0-1 1,0 1 0,0-1-1,0 1 1,0-1 0,0 1-1,0 0 1,0-1 0,2 3-1,-2 0-526,2 16-5320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10488,'0'0'0,"27"4"152,-1 6 0,6 8 144,1 2 0,-1 7-288,-2 1 8,-4 7-16,1-2-8080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2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0 7352,'1'2'-1,"0"-2"1,-1 1 0,1-1 0,-1 1 0,1-1 0,-1 0-1,0 1 1,1-1 0,-1 1 0,0-1 0,0 1 0,1-1-1,-1 1 1,0-1 0,0 1 0,1-1 0,-1 1-1,0-1 1,0 1 0,0 0 0,0-1 0,0 1 0,0-1-1,0 1 1,0-1 0,0 1 0,0 0 0,0-1 0,-1 1-1,1-1 1,0 1 0,0-1 0,0 1 0,-1-1 0,1 1-1,0-1 1,-1 1 0,1-1 0,0 1 0,-1-1-1,1 0 1,0 1 0,-1-1 0,0 1 0,-29 12 0,-15 4 0,-12 3 1,-65 18 12,100-29 21,-83 62 19,86-51 14,-56 106 30,65-98-10,2 3-45,2 1 0,-3 36 0,12-46 72,1-10-88,0 0 0,1-1 0,1 0 0,0 0 0,14 20 0,-19-30-17,0 0 0,1 0 0,-1 1 1,0-1-1,0 0 0,1 0 0,-1 0 0,0 0 1,1 0-1,1 1 0,25 11 63,47 15 0,-51-24 16,114-15 40,-108 2-40,3-6-39,1-2 0,34-24 0,-65 39-27,-1 0 1,1 0 0,-1 0-1,0 0 1,1 0 0,-1 0-1,3-5 1,12-20 50,-2 1 0,0-2 0,11-32 0,-24 56-23,-1 1-1,0-1 1,0 0 0,0 0 0,-1 0-1,1-5 1,0-19 71,-2 0 0,-1 1 0,-7-40 0,9 64-93,-1 1 0,1 0 0,-1 0 0,0 0 0,0 0 0,1 0 0,-1 0 0,-1 0 0,1 1 0,-3-4 0,-21-27 199,-42-38 1,45 54 172,8 8-213,1 1-83,1 0-1,-2 0 1,1 1 0,-1 0-1,1 2 1,-21-6 0,19 8 60,0 1 1,-22 0-1,36 2-146,-1-1 0,1 0 0,-1 1 0,1-1 0,0 1 0,-1 0-1,1-1 1,0 1 0,0 0 0,0 0 0,-1 0 0,1 0 0,0 0 0,0 0-1,0 0 1,0 0 0,1 0 0,-1 0 0,0 1 0,0-1 0,1 0 0,-1 0-1,1 1 1,-1-1 0,1 1 0,-1-1 0,1 0 0,0 1 0,0-1 0,0 1 0,0-1-1,0 3 1,0-3-5,3 9-5,5-1-269,0-1 0,0 0 0,0 0 0,1 0-1,18 11 1,25 16-7645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41 189 7536,'54'-33'-2,"-54"33"2,0 0 0,1 0 0,-1 0 0,0 0 0,0 0 0,0 0 0,0 0 0,0 0 0,0 0 0,0 0-1,0 0 1,0 0 0,0 0 0,1-1 0,-1 1 0,0 0 0,0 0 0,0 0 0,0 0 0,0 0 0,0 0-1,0 0 1,0 0 0,0-1 0,0 1 0,0 0 0,0 0 0,0 0 0,0 0 0,0 0 0,0 0 0,0 0-1,0 0 1,0-1 0,0 1 0,0 0 0,0 0 0,0 0 0,0 0 0,0 0 0,0 0 0,0 0 0,-1 0-1,1-1 1,0 1 0,0 0 0,0 0 0,0 0 0,0 0 0,0 0 0,0 0 0,0 0 0,0 0 0,0 0-1,-1 0 1,1 0 0,0 0 0,0 0 0,-30-45 299,30 45-275,-1 0 0,1-1 1,-1 1-1,0 0 0,1 0 1,-1-1-1,1 1 0,-1 0 1,0 0-1,1 0 0,-1 0 1,0 0-1,1 0 0,-1 0 1,0 0-1,1 0 0,-1 0 1,0 0-1,1 1 0,-1-1 1,1 0-1,-1 0 0,-1 1 1,-8 4 51,8-4-29,1 0 1,-1 0-1,1 0 1,0 0-1,0 0 0,-1 1 1,1-1-1,0 0 1,0 1-1,0-1 1,0 0-1,0 1 1,1-1-1,-1 1 0,0-1 1,1 1-1,-2 2 1,-2 22 0,4-23 18,1 13 335,21 98 140,-6-38-57,18 65-141,42 117 240,-73-249-541,-1 0 1,0 0 0,2 15 0,-3-7-14,-1-12 51,-3 3 13,2-7-87,1-1 0,0 1-1,-1 0 1,1-1 0,-1 1 0,1 0-1,-1-1 1,0 1 0,1-1 0,-1 1-1,0-1 1,1 1 0,-1-1 0,0 0 0,1 1-1,-1-1 1,0 0 0,0 1 0,0-1-1,1 0 1,-1 0 0,0 0 0,0 0 0,0 0-1,1 0 1,-2 0 0,-15-3 29,15 2-22,0 0 0,0 0 1,1 0-1,-1 0 0,1-1 1,-1 1-1,1 0 1,0-1-1,-1 1 0,1-1 1,0 1-1,-1-3 0,-5-5 14,-3-1-10,6 6 1,1 1 0,-1-1 1,1 0-1,0 0 0,0 0 1,1 0-1,-4-7 1,-40-91 146,40 78-58,-12-122 35,17 113-68,1 7-41,-1-13-4,2 0 1,9-57-1,14-21 11,-17 99-32,14-20 4,-15 28-11,1 1 0,13-16 0,-15 20-1,0 0 0,1 1 0,-1-1 0,1 1 0,11-6 0,-7 5 0,0 1 0,0 0 0,0 1 0,11-2 0,-6 2 0,-1 1 0,27 0 0,-26 2 0,0 1 0,25 5 0,-29-4 0,0 1 0,-1 1 0,20 8 0,-24-9 0,0 0 0,0 1 0,-1 0 0,1 0 0,9 9 0,-11-8 0,0 1 0,0-1 0,0 1 0,0-1 0,3 10 0,-3-7 0,-1-1 0,0 1 0,-1 1 0,2 9 0,-3-4-1,0 1 1,-1 0 0,-1 0 0,0 0-1,-6 22 1,4-21-1,-2-1 0,1 0 0,-2 0 0,0 0 0,-13 21 0,10-19-1,-3 2-3,1-7 2,-1-1 0,0 0 0,-1-1 0,0 0 0,-1 0 0,0-2 0,-19 9 0,31-16-29,3-6 4,3-21-1561,1-5-6331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27 513 8072,'35'-13'266,"-34"13"-255,-1 0 0,0 0-1,1 0 1,-1 0-1,0-1 1,0 1-1,1 0 1,-1 0-1,0 0 1,1 0 0,-1 0-1,0 0 1,1 0-1,-1 0 1,0 0-1,1 0 1,-1 0-1,0 0 1,1 0 0,-1 0-1,0 0 1,0 1-1,1-1 1,-1 0-1,0 0 1,1 0-1,-1 0 1,0 0 0,0 1-1,1-1 1,-1 0-1,0 0 1,0 1-1,0-1 1,1 0-1,-1 0 1,0 1 0,0-1-1,0 0 1,1 1-1,-1 0 13,0 0 1,0 0-1,0 0 0,0 0 0,0 0 0,0 0 0,0 0 1,0 0-1,0 0 0,-1 0 0,1 0 0,0 0 1,-1 2-1,-2 4 38,-5 10 102,1 1 0,-6 22 0,12-32-130,-1 0 0,1 0 1,0 1-1,1-1 0,0 0 0,0 1 1,1-1-1,3 16 0,26 64 126,-20-73-78,2-3-44,1 0 1,27 21-1,-24-26 11,4-2-26,1-2 0,36 3-1,-37-8-6,-4-3-6,-1 0 0,25-12 0,-30 8 12,-3-1-11,1-1-1,-2 0 1,1-1-1,-2 0 1,1 0 0,-2 0-1,0 0 1,0-1-1,2-13 1,-7-9 5,-4 23 26,-9-6-9,-31-28 0,42 42-23,0 1-1,-1-1 1,0 1 0,0 0 0,0 1-1,0-1 1,-1 1 0,1 0 0,-6-2-1,-2-1 5,-27-8 15,24 11 59,-3 6-56,0 0 0,1 1 1,-18 7-1,16 0 77,0 6-54,0 0 0,-29 38 1,36-33 86,7-11-87,-1 1-28,1 0 0,0 1 0,1-1 0,1 1 0,0 0 0,1 0 0,0 0 0,0 14 0,4 2 41,6 41-1,-2-57 8,-2-9-62,0 1 0,0-1 0,1 0 0,-1-1 0,1 1 1,1-1-1,9 7 0,-1-8 35,93-10 18,-81 1-17,10-7-11,64-32-1,-74 27 19,98-92 29,-60 46 37,-42 41-102,54-58 108,90-106 393,-158 178-487,1-1 59,-1 0 0,2 1 0,19-16 0,-27 25-83,-1-1 0,0 1-1,0-1 1,1 1 0,-1 0 0,1 0 0,-1-1 0,0 1-1,1 0 1,-1 0 0,0 0 0,1 1 0,-1-1 0,0 0-1,1 0 1,-1 1 0,2 0 0,3 0 12,3 0-7,-7-1-10,1 1 0,-1-1 1,1 0-1,-1 1 0,1 0 1,-1-1-1,0 1 0,1 0 1,-1 0-1,0 1 1,0-1-1,1 0 0,2 3 1,0 0 3,-1 0 0,1 1 0,0-1 0,-1 1 0,0 0 0,0 0 0,0 0 0,-1 1 0,0-1 0,0 1 1,0 0-1,-1-1 0,0 1 0,3 12 0,-2-8-4,-3-7-2,1 1-1,0-1 0,-1 0 0,0 0 0,0 0 0,0 0 0,0 1 1,0-1-1,-1 4 0,-5 29 11,-9 9-8,-3 4 1,2 3-3,14-42-3,0 1 1,1 0 0,0 0 0,1 0-1,1 17 1,3-16-5,1-7 4,1 1 1,-1-1-1,1 1 0,0-2 1,0 1-1,0-1 0,12 6 1,1-4-19,12-4 7,54-4 0,-58-3-20,120-38-17,-116 31-30,141-68-37,-136 62-17,1 0 45,117-65-215,-60 19 60,-83 53 157,-8 5 72,0 1 1,-1-1-1,0 1 1,0-1-1,0 0 1,-1 1-1,0-1 1,1-11-1,-2 17 11,0-1-1,0 1 0,0-1 0,0 1 0,0-1 1,0 1-1,0-1 0,0 0 0,0 1 1,0-1-1,0 1 0,-1-1 0,1 1 1,0-1-1,0 1 0,-1-1 0,1 1 0,0-1 1,-1 1-1,1 0 0,0-1 0,-1 0 1,-6-5-12,0 0 0,0 1 0,0 0 0,0 0 0,-1 1 1,0 0-1,-16-7 0,1 7-58,-23 4 26,-51 7 0,67-1 22,-13 9 12,-52 24-1,74-24 9,-22 24 4,38-34 1,0 1 0,0 0 0,1 1 0,-1-1 0,-3 9 0,6-10 0,0 1 0,0 0 0,0-1 0,0 1 0,1 0 0,-1 7 0,2-6 0,-1 1 0,2 0 0,-1 0 1,3 13-1,-1-14 1,0 0-1,1-1 1,-1 1-1,1-1 1,0 0 0,1 0-1,0 0 1,0-1-1,0 1 1,1-1 0,-1 0-1,8 6 1,4-1 6,2-3-5,-1-2 0,2 0 1,23 2-1,-22-8 6,-9-1-5,-1 0 0,1-1 0,-1 0 0,1-1 0,-1 0 0,0-1 0,-1 0 0,1 0 1,16-13-1,-3-2 22,0-1-1,34-41 1,-43 43-11,26-40 114,-36 51-72,-3 6 105,1 8-122,26 57 34,-6-30-64,-10-21 5,5 1-6,32 16 1,-34-26-2,27-5-1,-29 0-5,0-2 0,22-7 0,33-21 4,2-10-3,1-8-2,-55 36 0,-1 0 0,15-17 1,-20 19 0,-1 0 1,0-1-1,10-19 0,-12 18 0,-1-1 0,0 1-1,4-23 1,-4 11 2,2-36-1,-4-28 1,-7 12 2,-4 27-2,-3 18 2,9 32-5,1 0 0,-1-1 1,1 1-1,-1-1 0,0 1 0,1 0 0,-1 0 0,0-1 0,0 1 0,0 0 0,-2-1 1,3 2-1,-1-1 0,1 1 0,-1 0 0,1 0 0,-1 0 0,1 0 0,-1 0 0,1 0 0,-1 0 0,1 0 0,-1 0 0,1 0 0,-1 1 0,1-1 0,-1 0 0,1 0 0,-1 0 0,1 1 0,0-1 0,-1 0 0,1 0 0,-1 1 0,1-1 0,-1 0 0,1 1 0,0-1 0,-1 0 0,1 1 0,0-1 0,-1 1 0,-19 30 0,13-12-1,0 0 1,1 1 0,-5 31-1,9-25-4,1-8 3,0 4 1,1 0-1,1 0 1,1 0-1,8 36 1,52 141-30,-55-178 30,14 26-7,1-3 1,4 12 6,14 17-2,-34-65-10,5 2-1531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 7352,'0'0'0,"-15"0"0,-25-5 0,-8 2 8,9 3-8,13 0 0,16-2 0,28 2-72,30 0 72,-3 0-4992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3864,'95'-10'33,"-44"6"-7,-4 0 106,-1-1 1,75-20-1,-99 19 133,-11 3 850,-23 6-593,4 2-168,-38 46 147,38-36-113,-20 76 148,26-79-455,0 0-1,1 0 1,1 0 0,0 0-1,0 0 1,1 0-1,0 0 1,5 17 0,-3-17-28,4 10 208,7 3-82,30 39 1,-29-51 20,-4-6-151,1 0 0,-1-1 0,1 0 0,1-1 0,-1-1 0,1 0 0,0-1 1,-1 0-1,2-1 0,-1 0 0,23 0 0,-25-6 98,-3-3-105,0 0 0,-1-1 1,0 1-1,13-18 1,-13 7 137,-5 0-120,0 0 0,-1 0 1,-2-31-1,1 47-47,0 1 0,-1-1-1,1 0 1,0 0 0,-1 0 0,0 0 0,1 1-1,-1-1 1,-1-2 0,-2-4 36,-1-2-18,1 1 0,-1 0 0,-1 0 0,0 1 0,0-1 0,0 1 1,-1 1-1,-1-1 0,-13-10 0,5 6 74,-1 1 0,0 0 0,0 2 0,-1 0 1,-25-9-1,39 17 15,-3 0 21,3 1-132,6-1 131,29 2-97,31 4 1,57 7-5,-104-12-43,-1 0 0,1-1 0,0 0 0,0-1 0,19-5 0,52-16 4,-16 5 1,-61 17 2,-1 0-1,24-11 0,-14 2-2,-6-2 1,-7-10 4,-6-9-3,-8-10-2,-10-4 0,15 37 0,0 0 0,0 1 0,0-1 1,-1 1-1,-8-9 0,12 16 1,0-1 1,1 0-1,-1 0 0,0 1 1,0-1-1,0 1 1,0-1-1,0 1 0,0-1 1,0 1-1,0-1 0,0 1 1,0 0-1,0 0 1,0 0-1,0-1 0,0 1 1,-1 0-1,1 0 1,0 0-1,0 1 0,0-1 1,0 0-1,0 0 0,0 1 1,0-1-1,0 0 1,0 1-1,0-1 0,0 1 1,0-1-1,0 1 0,0 0 1,0-1-1,1 1 1,-1 0-1,0-1 0,0 1 1,1 0-1,-1 0 0,0 0 1,1 0-1,-1 0 1,1 0-1,-1 0 0,1 0 1,0 0-1,-1 0 1,1 0-1,0 0 0,0 0 1,0 0-1,0 0 0,0 0 1,0 0-1,0 1 1,0 0-1,2 4 3,0 1 0,0-1 1,1 0-1,0 0 0,0-1 0,1 1 0,-1-1 0,1 1 1,0-1-1,1 0 0,-1-1 0,1 1 0,8 5 1,-2 0-2,-6-6-1,1 0 1,-1-1 0,1 1-1,-1-1 1,1 0-1,10 3 1,120 40 39,-91-31-25,-29-10-13,33 14 37,6 4 14,-51-22 39,-5 1-44,-31 27 7,25-24-49,1 0 0,-1 1 1,1 0-1,0 0 0,-5 7 0,4-4-3,5-6-3,0-1 0,0 1 0,0 0 0,1 0 0,-1 0 0,1 0 0,0 0 0,0 0 0,0 0 0,0 1 1,-1 5-1,0 7 6,0 1 1,2 31 0,4-32 5,-1-10-10,1 3-2,0-1 0,0-1 0,0 1-1,1-1 1,0 0 0,1 0 0,0 0 0,0 0 0,0-1 0,8 6 0,9 6 4,2 0 0,0-1 1,1-2-1,0 0 0,31 11 0,-53-25 1,0 1-1,0-1 0,0-1 1,0 1-1,0-1 0,0 1 1,0-1-1,0 0 0,1 0 1,4-2-1,19 0 15,11-1-1598,-23 1-6423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4400,'0'0'139,"2"4"19,-2 1-83,1-1 1,-1 0-1,0 1 0,0-1 0,0 0 0,-1 0 1,0 1-1,0-1 0,-2 6 0,-5 38 820,18 81-267,8-34-250,-4-33-183,36 153 273,-45-196-447,-3-8 13,0-1 0,0 0-1,0 13 1,6 138 365,-8-94-239,0-29 82,-1 0 1,-12 71 0,13-108-232,-2 23 310,2-23-302,0 1 0,0-1 0,1 0 0,-1 0 1,0 0-1,1 0 0,-1 0 0,1 0 0,-1 0 0,1 0 1,-1 0-1,1 0 0,-1-1 0,1 1 0,0 0 0,0 0 0,-1 0 1,1-1-1,0 1 0,0 0 0,0-1 0,0 1 0,0-1 1,0 1-1,0-1 0,2 1 0,4 0 40,1 0 1,0-1-1,0 0 1,-1-1-1,1 1 1,0-1-1,-1-1 1,1 0-1,9-3 1,37-7 112,59-6-3,-74 13-77,-1 2 0,51 2 0,-62 1-65,212 6 357,-59 2-232,-144-4 8,-6-1-67,1-1 12,0 2 0,59 16 0,-73-16 10,-7-2-39,0 1 0,0 0 0,0 0 1,0 1-1,-1 1 0,1-1 1,14 11-1,-24-14-63,0-1 1,1 1-1,-1 0 1,0-1-1,1 1 1,-1-1-1,0 1 1,0 0-1,1 0 1,-1-1-1,0 1 1,0 0-1,0-1 1,0 1-1,0 0 1,0 0-1,0-1 1,0 1-1,0 0 1,-1 0-1,1-1 1,0 1-1,0 0 0,-1-1 1,1 1-1,0 0 1,-1-1-1,1 1 1,0-1-1,-1 1 1,0 0-1,1 0 5,-5 4 39,0 1-1,-1-1 1,1 0 0,-1-1-1,0 1 1,-10 4 0,-15 13 213,29-21-353,1 0-2,0 1 0,0-1 0,-1 0 1,1-1-1,-1 1 0,1 0 0,-1 0 0,1-1 0,-1 1 1,0-1-1,1 1 0,-1-1 0,-1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182 154 5656,'0'0'853,"2"-5"-2,3-14 71,-3 15-84,-11 9 65,6-2-533,-48 50 143,38-35-258,0 12-140,2 1 0,-10 43 0,14-40 60,-17 154 65,20-151-112,2-9-61,-13 129 130,5-78-71,4-39 47,5-30-10,1-12 67,3-20-144,0-10-19,0-37 0,-2-84 24,5-33 39,-4 146-115,1 2 53,-1 14-33,1-3-7,0 0 1,2 0-1,1 0 0,12-33 0,33-103 256,-50 157-216,-1-3 15,4 28 56,3 9-82,38 122 72,-21-74-109,31 120 51,-44-163-50,-10-30-19,9 20 7,1 0-1,1-1 1,1 0 0,1-1 0,24 27 0,91 95 75,-124-138-64,4 1 2,-5-5-4,-8-9 2,-7-6-18,-19-24-1771,-1-4-7084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6192,'7'7'13,"0"-1"0,1 0 0,-1-1 1,1 0-1,0 0 0,0 0 0,0-1 1,1-1-1,0 1 0,16 3 0,194 34 294,-103-12-866,-70-19-3334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0 423 7000,'0'0'81,"14"-2"1575,-10 0-1579,3 0-7,0-1 0,-1-1 0,0 1 0,0-1 0,0 0 0,0-1 0,0 1 0,-1-1 0,0 0 0,0-1 0,-1 1 0,1-1 0,-1 0 0,5-9 0,44-133 343,-47 131-398,7-27 93,-9 25-72,0 3 24,0 0 1,-1 0-1,-1 0 0,1-21 0,-3 34 67,-6-1 27,6 3-149,0 1 0,-1 0 1,1 0-1,0-1 0,0 1 0,0 0 1,-1-1-1,1 1 0,0 0 0,0 0 1,0-1-1,-1 1 0,1 0 1,0 0-1,-1 0 0,1 0 0,0-1 1,0 1-1,-1 0 0,1 0 1,0 0-1,-1 0 0,1 0 0,0 0 1,-1 0-1,1 0 0,0 0 0,-1 0 1,1 0-1,0 0 0,-1 0 1,1 0-1,0 0 0,-1 0 0,0 0 1,-3 3 26,0 0 0,-1 0 0,1 0 0,0 0 0,0 1 0,1 0 0,-1-1 0,1 1 0,-1 1 0,2-1 0,-1 0 0,0 1 0,1-1 0,-1 1 0,1 0 1,1 0-1,-1 0 0,1 0 0,0 0 0,0 0 0,0 0 0,1 1 0,-1 5 0,2 3 20,1-1-1,0 1 1,7 21 0,0-21 69,8 2-65,1 0 0,22 13 0,-20-19 32,174 33 147,-174-41-226,27 8 75,9 5 17,-55-15-94,-1 1 0,1-1 0,0 0-1,0 0 1,-1 1 0,1-1 0,0 0 0,-1 1-1,1-1 1,0 1 0,-1-1 0,1 1 0,0-1-1,-1 1 1,1-1 0,-1 1 0,1-1 0,-1 1-1,0 0 1,1-1 0,-1 1 0,1 0-1,-1 0 1,0-1 0,0 1 0,1 0 0,-1 0-1,0-1 1,0 1 0,0 0 0,0 0 0,0 0-1,0-1 1,0 1 0,0 0 0,0 0 0,0-1-1,-1 1 1,1 0 0,-1 1 0,0 2 28,-1-1-1,1 0 1,-1 1 0,0-1 0,0 0 0,-4 5 0,4-6-1,-1 1-1,1 0 1,0 0 0,0 0 0,0 1-1,0-1 1,1 0 0,-1 1 0,1-1-1,0 1 1,0-1 0,-1 8 0,2-11-24,1 1 0,-1 0 1,0 0-1,1-1 0,-1 1 1,1 0-1,-1-1 1,1 1-1,-1 0 0,1-1 1,-1 1-1,1-1 0,0 1 1,-1-1-1,1 1 1,0-1-1,-1 1 0,1-1 1,0 0-1,0 1 0,-1-1 1,1 0-1,0 0 1,1 1-1,13 2 17,-3-1 37,-1 0 0,1-1-1,21-1 1,-21-1-41,-9 1-9,-1 1 1,1-1-1,0-1 1,0 1-1,0 0 1,0-1 0,0 1-1,0-1 1,0 0-1,-1 0 1,5-2-1,3-2 12,-4 3-12,-1 0 1,0 0 0,0-1 0,0 0 0,0 0 0,0 0 0,-1-1 0,1 1 0,-1-1 0,0 0 0,7-9 0,-6 5 3,0 0 0,-1 0 1,1-1-1,-2 1 0,5-16 1,-3 11-10,-3 9 0,0-1 1,-1 0-1,0 0 0,0 0 1,0 0-1,0-9 1,5-213 444,-7 207-411,-1 31 88,0 35-2,8 16-69,43 120 39,-29-118-79,-18-52-14,0-5-3,-1 0-1,1 1 1,0-1-1,1 0 1,0-1-1,5 11 1,1-3 3,0-6-6,-8-7-2,-1-6-1,-3-21-960,2-31-1,1-1-8662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8248,'11'-9'63,"-9"8"-29,1-1 0,-1 0 0,0 0 0,1-1 1,-1 1-1,0 0 0,0-1 0,-1 1 0,1-1 1,-1 0-1,1 1 0,-1-1 0,0 0 1,0 0-1,0 0 0,0 0 0,0-4 0,0 6-10,0 1 0,-1-1-1,1 0 1,0 0 0,-1 1-1,1-1 1,0 0 0,0 1-1,0-1 1,-1 1 0,1-1-1,0 1 1,0-1 0,0 1-1,0-1 1,0 1 0,0 0-1,0 0 1,0 0-1,0-1 1,1 1 0,0 0 19,2 0 1,0 0-1,0 0 0,0 0 1,0 0-1,0 1 0,0 0 1,0 0-1,0 0 0,0 0 1,0 0-1,-1 1 0,1 0 1,0 0-1,-1 0 0,1 0 1,-1 0-1,0 1 0,4 3 1,7 7 66,-1 0 0,17 22 0,-18-20-96,0-1 64,0 0 0,-1 1 0,-1 0-1,9 16 1,-13-20-47,0 5 123,1 33 92,0 53 1,-7-86-215,6 23 198,-3-27-196,-3-6 73,-2 1 21,1-7-117,0 0 1,0 0-1,0 0 1,1-1-1,-1 1 1,0 0 0,0 0-1,0-1 1,1 1-1,-1 0 1,0-1-1,0 1 1,1-1-1,-1 1 1,0-1 0,1 1-1,-1-1 1,0 0-1,1 1 4,-3-4 21,1 0 0,1 1 0,-1-1-1,0 0 1,1 0 0,-2-8 0,-1-4-1,-2 1-17,-7-25 141,1-26 28,13 55-47,4-2-74,1 0 1,0 1 0,1-1 0,0 2 0,1-1 0,0 1-1,16-18 1,3 5-7,-14 18 74,-5 3-109,0 1 0,1 0 1,0 1-1,0 0 1,-1 0-1,1 1 1,0 0-1,0 0 1,0 1-1,14 3 1,13 2 50,36 11 0,-58-13-58,-1 0 0,0 1 0,0 1 0,0 0 0,-1 0 0,18 13 0,-20-8 17,-6-3-26,0 0 1,0 0-1,0 0 1,-1 0-1,-1 1 1,1-1-1,-1 1 1,-1-1-1,1 1 1,-2 0-1,1 0 1,-1-1-1,0 1 1,-1 0-1,-2 11 1,-6 6 43,8-24-18,-8-1 15,9-1-47,-1 0 0,1 1-1,0-1 1,-1 0 0,1 0 0,-1 0-1,1 0 1,0 0 0,-1 0 0,1 0-1,-1 0 1,1 0 0,0 0-1,-1 0 1,1 0 0,-1 0 0,1 0-1,0 0 1,-1 0 0,1 0 0,-1-1-1,1 1 1,0 0 0,-1 0 0,1 0-1,0-1 1,-1 1 0,1 0-1,0 0 1,-1-1 0,1 1 0,0 0-1,0-1 1,-1 1 0,1 0 0,0-1-1,0 1 1,0-1 0,0 1-1,-1 0 1,1-1 0,0 1 0,0-1-1,0 1 1,0 0 0,0-1 0,-3-7 31,1 0 1,0 0-1,0 0 1,1 0 0,0 0-1,0-10 1,2-46 148,0 57-156,0 1 1,0 0-1,1-1 1,-1 1-1,1 0 1,1 0-1,-1 0 1,1 1-1,5-9 1,-1 2-8,-3 5 11,0 0 0,1 1 1,11-13-1,-9 12-2,0-1-1,1 1 1,0 0 0,18-11 0,-23 17-18,1 0 1,0 0-1,0 0 1,0 0-1,-1 1 1,1 0-1,0-1 1,0 2-1,0-1 1,0 0-1,0 1 1,0-1-1,-1 1 1,1 0-1,0 1 1,7 2-1,-6-2 1,10 6 28,1 4-24,-2 1 0,26 28 1,-29-22-10,33 86-1,-38-82-11,0 27-5,-2 0-1,-5 77 1,0-113 6,-11 57-33,-4-1-6,14-65-3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174 112 8432,'-35'-57'118,"7"12"20,24 37-25,-2 7-57,-15 6-17,-5 15-30,18-13-266,1 1 0,0 0 0,-11 17 0,5-5-4916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 7448,'9'-4'18,"-7"3"209,-3 2-7,-4 7-155,0 0 0,0-1 0,1 1 0,0 1 1,1-1-1,0 1 0,0-1 0,1 1 0,0 0 0,0 0 0,0 16 0,0 5 45,6 56 0,2-45-5,1 1-1,3-1 0,22 62 0,-23-75-93,1 0 45,1 1-1,16 28 0,-15-34-39,-4-5 24,2-1 0,13 21 0,10 14 37,13 34 156,-45-84-74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3864,'86'-17'9,"102"-5"262,-119 21 98,92-7 443,-88-4-569,99-33 206,-156 40-430,-10 3 6,1 0 0,-1-1 0,0 0 0,9-6 0,36-24 122,-49 32-134,0-1 1,-1 0-1,1 1 0,-1-1 1,0 0-1,1 0 0,-1 0 1,0 0-1,0 0 1,0 0-1,-1 0 0,1 0 1,0 0-1,-1-1 1,1 1-1,-1 0 0,0 0 1,0-4-1,-5-37 145,4 38-130,-4-14 196,-10-29 0,14 46-4,-10-9 218,11 11-418,0 0-1,0-1 0,0 1 1,-1 0-1,1 0 1,0 0-1,0-1 0,0 1 1,-1 0-1,1 0 0,0 0 1,-1 0-1,1-1 1,0 1-1,0 0 0,-1 0 1,1 0-1,0 0 1,-1 0-1,1 0 0,0 0 1,-1 0-1,1 0 1,0 0-1,0 0 0,-1 0 1,1 0-1,0 0 0,-1 0 1,1 0-1,0 0 1,-1 1-1,1-1 0,0 0 1,0 0-1,-1 0 1,1 0-1,0 1 0,0-1 1,-1 0-1,-2 33 457,1 0-1,3 55 1,-1-72-441,6 33 207,31 142 290,-34-170-512,9 30 115,-8-36-182,9 28 500,-13-43-440,0 0 0,0 0 0,0 0 0,0-1 0,0 1-1,0 0 1,0 0 0,0 0 0,0 0 0,0 0 0,0 0 0,0 0 0,1 0-1,-1 0 1,0 0 0,0 0 0,0 0 0,0 0 0,0 0 0,0 0 0,0 0-1,0 0 1,0 0 0,-5-34 208,-2-16 31,0-56 1,6 91-227,1 10 1,0 0 0,0 0 0,0 0 1,1 1-1,0-1 0,2-8 0,-1 3 26,1 1 1,0-1-1,1 1 1,0 0-1,0 0 1,1 1-1,0-1 1,0 1-1,12-12 1,5 4 6,-13 13 81,-3 3-113,-1 0-1,1 1 1,0 0-1,-1 0 1,1 1 0,-1-1-1,0 1 1,0 0 0,1 1-1,-1-1 1,-1 1-1,1 0 1,0 0 0,-1 0-1,1 1 1,-1 0 0,5 5-1,0 0-2,-5-6-7,-1 0 1,0 1-1,0-1 0,-1 1 1,1 0-1,-1-1 0,0 1 0,4 8 1,19 48 156,20 72 0,-20-49-101,-14-49-172,-5-10-209,1-1 0,1 0-1,2-1 1,22 40 0,-8-27-8459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4576,'4'1'113,"0"-1"-53,-1 0 1,1 1-1,0 0 0,-1-1 0,1 1 0,-1 0 1,1 1-1,-1-1 0,1 1 0,-1-1 0,0 1 1,0 0-1,0 0 0,0 1 0,0-1 0,0 0 1,-1 1-1,1 0 0,-1 0 0,1-1 1,-1 2-1,0-1 0,0 0 0,-1 0 0,1 0 1,-1 1-1,0-1 0,1 1 0,-1-1 0,-1 1 1,2 6-1,0 0-2,0 29 356,-17 217 796,2-119-612,13-129-550,0 1 1,0-1-1,1 0 1,0 0-1,0 0 1,1 0-1,0 0 1,6 14-1,-4-12-15,42 97-653,-41-94-5173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8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30 439 6104,'-3'-3'82,"-1"0"0,1 0 0,0-1 0,0 0 0,-5-7 0,7 10-46,0-1 0,1 0 0,-1 0 0,0 1-1,1-1 1,-1 0 0,1 0 0,0 0 0,0 0-1,0 0 1,0 1 0,0-1 0,0 0 0,0 0 0,0 0-1,2-3 1,3 0 352,9-2-206,0 1 1,23-8-1,-18 11 199,14 2-120,44 6 1,-55 1 39,92 47 142,-113-53-412,1 1 1,0 0 0,-1 0-1,1 0 1,-1 0 0,1 0-1,-1 1 1,0-1 0,0 0-1,1 1 1,1 2 0,0 0 36,4 5 9,-1 0-1,1 0 0,-1 1 0,-1 0 0,0 0 0,0 0 0,-1 1 0,-1-1 0,0 1 0,4 21 0,5 32 266,16 90 489,-27-101-713,-1-50-77,0 0 1,0 1 0,0-1-1,0 0 1,-1 1 0,1-1-1,-1 0 1,0 0-1,0 0 1,-2 5 0,-2 2 26,4-6-26,0 0-1,0-1 0,0 1 0,-1 0 1,0-1-1,0 0 0,-4 7 0,5-10-23,0 1 1,0 0-1,0 0 0,1-1 0,-1 1 0,0-1 0,0 1 1,0-1-1,0 1 0,0-1 0,0 0 0,0 1 0,0-1 1,0 0-1,0 0 0,-1 0 0,1 0 0,0 0 0,0 0 1,0 0-1,0 0 0,0 0 0,0 0 0,0-1 0,0 1 0,0 0 1,0-1-1,0 1 0,0-1 0,0 1 0,0-1 0,-1 0 1,-3-4 15,0 1 1,0-1 0,0 0 0,1 0 0,0 0 0,0-1 0,0 1 0,1-1-1,0 0 1,0 0 0,0-1 0,-2-9 0,1 6-12,-2-11 138,4 11-102,-1-2-24,1 0 0,0-1 0,1 1 0,0 0 0,1-1 0,1 1 0,0 0 0,4-20 1,24-81 164,-26 105-176,-1 0 1,2-1-1,-1 1 1,1 1-1,0-1 1,1 1-1,-1-1 1,2 1 0,-1 1-1,10-10 1,-11 11-11,0 1 7,0 0 1,0 0 0,1 1-1,-1-1 1,1 1 0,-1 0-1,1 0 1,0 0 0,8-2-1,-6 2-3,-6 2-11,0 1-1,1 0 1,-1-1-1,0 1 1,0 0-1,0 0 1,0 0-1,1 0 1,-1 0-1,0 0 1,0 0-1,0 0 1,1 0-1,-1 0 1,0 1-1,0-1 1,0 0-1,0 1 1,2 0-1,2 1 11,7 3 8,1 0 0,-1 1 0,0 0 1,21 14-1,-13-7-19,-5-1 21,-13-11-25,5 6 2,0-1 1,-1 1-1,0 0 0,0 0 0,0 1 1,-1 0-1,-1 0 0,1 0 0,-1 0 1,5 15-1,39 146 36,-47-162-33,-1 3 1,-1-5 0,-5 3 0,6-8-8,0 0 0,0-1 0,0 1 0,0 0 0,0 0 0,0 0 0,0 0 1,0 0-1,0 0 0,0 0 0,0 0 0,0 0 0,0 0 0,0 0 0,0-1 1,0 1-1,0 0 0,0 0 0,0 0 0,0 0 0,0 0 0,0 0 1,0 0-1,0 0 0,0 0 0,0 0 0,0 0 0,0 0 0,0 0 0,-1 0 1,1 0-1,0 0 0,0 0 0,0 0 0,0-1 0,0 1 0,0 0 0,0 0 1,0 0-1,0 0 0,0 0 0,0 0 0,-1 0 0,1 0 0,0 0 1,0 0-1,0 0 0,0 0 0,0 1 0,0-1 0,0 0 0,0 0 0,0 0 1,0 0-1,0 0 0,0 0 0,-1 0 0,1 0 0,0 0 0,0 0 1,-8-24 11,1-1 1,1 1-1,1-2 1,-3-30-1,9 35 23,4-6-8,15-44 1,-11 54 13,8-5-10,28-26-1,-30 39 4,5 2-20,1 1 1,23-3 0,-27 9 5,72 27 5,-72-18-17,-1 5-2,-1 1-1,26 33 1,-31-28 9,3 26 12,-3 1 0,7 63 0,-14-88-22,-2-13 5,0 1 0,-1 0 0,-1 18 0,0-16 9,-9 77 82,10-89-99,0 0 0,0 1 0,0-1 0,0 0 0,0 1 0,0-1 0,0 0-1,0 0 1,1 1 0,-1-1 0,0 0 0,0 1 0,0-1 0,0 0-1,0 1 1,1-1 0,-1 0 0,0 0 0,0 1 0,0-1 0,1 0-1,-1 0 1,0 0 0,1 1 0,-1-1 0,0 0 0,0 0 0,1 0-1,-1 0 1,0 1 0,1-1 0,-1 0 0,0 0 0,1 0 0,-1 0-1,0 0 1,1 0 0,-1 0 0,0 0 0,1 0 0,-1 0 0,1 0 0,13-2 4,-14 2-2,2-1-2,-1 0 0,1 1-1,-1-1 1,0 0 0,1 0-1,-1 0 1,0 0 0,1 0-1,-1-1 1,0 1 0,0 0-1,0-1 1,2-2 0,2-3 1,26-38-9,79-121-449,-97 142 420,24-36-633,86-105-1221,-114 152 1814,12-13-765,-21 26 836,0 0 1,0 0 0,1 0-1,-1 0 1,0 0-1,0 0 1,0 0-1,0 0 1,0 0-1,0 0 1,0 0-1,0 0 1,0 0-1,0 0 1,0-1-1,0 1 1,0 0-1,1 0 1,-1 0-1,0 0 1,0 0 0,0 0-1,0 0 1,0 0-1,0 0 1,0 0-1,0 0 1,0 0-1,0 0 1,1 0-1,-1 0 1,0 0-1,0 0 1,0 0-1,0 1 1,0-1-1,0 0 1,0 0-1,0 0 1,0 0-1,0 0 1,0 0 0,0 0-1,1 0 1,-1 0-1,0 0 1,0 0-1,0 0 1,0 0-1,0 0 1,0 0-1,0 1 1,0-1-1,0 0 1,0 0-1,0 0 1,0 0-1,0 0 1,0 0-1,0 0 1,0 0 0,0 0-1,0 0 1,0 1-1,0-1 1,2 4-24,-1 1 0,0-1 0,1 1 0,-2 0 0,1-1 0,0 1 0,-1 0 0,0 0 0,0-1 0,-2 10 0,-8 54-65,7-53 98,-9 115-78,11-116 68,3 8-8,5 9 7,12 30-1,-10-48 1,20 10 4,-24-20 1,1 1 0,-1-1 0,1-1 0,11 4 0,-8-4-2,0 0 0,-1-1 1,1 0-1,0-1 1,0 0-1,0-1 0,0 0 1,-1 0-1,1 0 0,0-1 1,-1-1-1,1 1 1,11-7-1,11-9-3,-21 8-14,-1-5 13,0-1 0,-1 0 0,-1-1 1,-1 0-1,0 0 0,-1 0 0,3-20 0,0-28 4,-6 41 3,-2-1-1,-2-24 1,1 44 2,0-1 0,0 1 0,0 0-1,-1 1 1,1-1 0,-1 0-1,-1 0 1,1 1 0,-1-1 0,0 1-1,-5-7 1,4 5 4,2 4 1,-1-1 0,1 0-1,-1 1 1,1-1 0,-1 1-1,0 0 1,0 0-1,0 0 1,-1 0 0,1 0-1,0 1 1,-1-1 0,1 1-1,-1 0 1,-6-1 0,6 1 1,-9 1 66,-7 5-37,0 2 0,-25 11-1,25-5 57,-85 74 35,103-85-118,-1 0 0,1 1-1,0-1 1,0 0 0,0 1 0,0 0 0,-1 2 0,-14 27 49,-24 63 0,40-93-50,0 1 0,0 0 0,1-1 0,-1 1 0,1 0 0,-1 0 0,1 4 0,1 26 42,8 51 1,-9-83-49,0 1-1,1-1 1,-1 0 0,0 1-1,1-1 1,-1 0 0,1 0-1,-1 1 1,1-1 0,0 0 0,-1 0-1,2 2 1,10 10 13,-1 0 1,2-1-1,15 12 0,-11-15 17,11-2-12,46 5 0,-50-13-2,106-31 8,-102 19-7,114-81 16,-113 70-2,118-114 21,-119 108-8,-8 7-19,6-6 6,-2-1 1,37-60 0,1-36 57,-54 102-18,11-81 45,-17 90-97,0 0 0,-1-1 0,-1 1 1,0-1-1,-4-22 0,4 36-19,-1 1 1,1 0 0,0 0-1,-1 0 1,1 0 0,-1-1-1,1 1 1,-1 0 0,0 0-1,1 0 1,-1 0 0,0 0-1,0 0 1,1 0 0,-1 0-1,0 1 1,0-1 0,0 0-1,0 1 1,0-1 0,-1 0-1,0 0 1,-3-1 8,-21-9 8,14 10 27,5 3-38,0 0 0,1 0 0,-1 1 0,1 0 0,-1 0 0,1 1 0,0-1 0,0 1 0,1 1 0,-1-1 0,1 1 0,0 0 0,0 0 1,-6 9-1,5-5-4,4-7-2,0 1-1,1-1 1,-1 1-1,1 0 0,-1 0 1,1 0-1,0-1 1,0 1-1,0 1 1,1-1-1,-1 5 1,-1 3 5,1 1 0,1 0 1,0 0-1,1 0 0,0 0 1,0-1-1,1 1 0,7 19 1,15 29 3,36 133 16,-42-112-27,-17-77-2,36 157-7,9-43-13,-44-115 8,-1-3 11,1 1 0,-1-1 0,1 1 0,-1-1-1,1 1 1,-1 0 0,1 0 0,-1 0 0,0 0 0,3 1 0,-4-1 0,1-1 1,0 0-1,-1 0 0,1 0 1,-1 0-1,1 0 0,0 0 1,-1 0-1,1 0 1,-1 0-1,1 0 0,0-1 1,-1 1-1,1 0 0,-1 0 1,1-1-1,-1 1 1,1 0-1,0 0 0,-1-1 1,0 1-1,1-1 0,-1 1 1,1 0-1,-1-1 1,1 1-1,-1-1 0,1 0 1,0-1-2,4-3-35,0 0 1,-1-1-1,0 0 1,0 0-1,0 0 0,-1-1 1,0 1-1,0-1 1,0 0-1,-1 0 1,2-10-1,3-6-1289,11-32-7254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5744,'133'0'273,"-103"0"-228,209-5 477,-195 3-428,-15 2 92,0-2 0,45-7 0,-63 6-110,-9 2 164,14 3 1240,-12 0-1404,-1 1 0,1-1-1,-1 1 1,1 0 0,-1 1 0,0-1 0,-1 0 0,1 1 0,0 0 0,-1-1 0,0 1 0,0 0 0,0 0 0,0 0 0,1 7-1,4 12 133,6 36-1,-11-49-127,10 61 204,-11-60-235,9 57 383,-1 70-1,-9-137-136,0-5-215,0-18-1526,0-3-5860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3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7712,'0'0'121,"1"-1"-95,0 1 0,0 0 0,0 0 0,-1 0 0,1 0 0,0 0 0,0 0 0,0 0 0,0 1 1,0-1-1,0 0 0,0 0 0,0 1 0,1 0 0,3 1-13,-1 0-3,1 1 1,-1-1-1,0 1 0,0 0 1,0 0-1,0 0 0,0 0 1,-1 1-1,1-1 0,-1 1 1,5 8-1,2 8 6,-7-14-13,1 0-1,-1 1 0,0 0 1,-1-1-1,0 1 1,0 0-1,0 0 0,-1 0 1,1 12-1,-3-17 3,1 1 0,-1 0 0,0 0 0,0-1 0,0 1 0,0 0 0,-1-1 0,1 1 0,-1-1 0,1 0 0,-1 0 0,0 1 0,0-1 0,0 0 0,0 0 0,0-1 0,0 1 0,-1 0 0,1-1 0,-1 1 0,1-1 0,-1 0 0,1 0 0,-1 0 0,0 0 0,1 0 0,-1-1 0,0 1 0,0-1 0,0 0 0,0 1 0,1-1 0,-1-1 0,-6 0 0,1 0 97,3 0 61,-4-5 26,9 5-173,0 1 0,-1-1 0,1 0 0,0 0 0,0 0 0,0 1 0,0-1 0,-1 0 0,1 0 0,0 0 0,0 1 0,1-1 0,-1 0 0,0 0 0,0 0 0,0 1 0,0-1 0,1 0 0,-1 0 0,0 1 0,1-1 0,-1 0 0,1 1 0,0-2 0,-1 1-5,18-21-1078,4-2-4459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4040,'13'3'0,"-3"0"1,-8-2 2,-4-1 0,-27-3 3,19 1-4,0 1 1,0 1 0,1 0 0,-1 0-1,0 1 1,-18 4 0,17-3 18,-3-1 10,1 2-1,0 0 0,0 0 0,0 1 1,0 1-1,-21 11 0,-56 32 266,75-37 72,2 5-188,0-1 0,-19 32 0,24-27 287,-15 75 332,21-81-653,0 0 0,0-1 0,2 1 0,0 0 0,2 23-1,4-23 189,4-1-181,0 0 0,22 22 1,-16-25 146,-11-8-231,10 4 24,0 0 0,0-1 0,0-1 1,0 0-1,1-1 0,19 1 0,108 3 344,-115-9-83,101-20 116,-123 21-419,0 0 0,-1-1 0,1 1 0,-1-1 0,1 0 0,-1 0 0,7-4 0,1-1 8,23-14-1338,-3 0-5347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8608,'8'3'25,"-4"-2"-27,0 1 0,0 0 0,0 0 0,0 0 0,-1 0-1,4 3 1,-6-4 13,0-1 0,-1 1-1,1 0 1,-1-1 0,1 1 0,0 0-1,-1 0 1,1-1 0,-1 1-1,0 0 1,1 0 0,-1 0 0,0 0-1,0 0 1,1 0 0,-1 0-1,0 0 1,0-1 0,0 1-1,0 0 1,0 0 0,0 0 0,0 0-1,-1 0 1,1 0 0,0 0-1,0 0 1,-1 0 0,1 0 0,-1-1-1,1 1 1,0 0 0,-1 0-1,0 1 1,-7 10 86,-1 0 1,0-1-1,-1 0 0,-18 16 1,-66 61 95,-12 12 169,84-78-319,3 0 151,-62 96 62,71-93-135,5-2-77,1 0 0,1 0 0,1 35 0,2-57-36,0 0 0,0 1 0,0-1 0,0 1 0,0-1 0,1 0 0,-1 1 0,0-1 0,1 0 0,-1 1 0,1-1 0,0 0 0,-1 1 0,1-1 0,1 1 0,11 16 36,1-2 1,1 0-1,30 26 0,-42-40-32,-1 0 0,0 0 0,1-1 0,0 1-1,-1-1 1,1 0 0,5 2 0,150 40 116,-124-40-80,2-6-24,0-1 1,57-15-1,-90 18-16,1 0 0,-1-1-1,0 1 1,1-1-1,-1 1 1,5-5 0,26-18 37,49-48 0,-81 70-25,0 0-1,0-1 0,0 1 0,0-1 1,0 1-1,2-6 0,4-8 24,-1-1 0,-1 0 0,0 0 0,5-30 0,-11 45-23,0 0 0,0 1 0,0-1 0,0 1 0,0-1 0,0 0 0,0 1 1,0-1-1,-1 1 0,1-1 0,-1-2 0,-8-18 98,-1-1 0,-20-33-1,13 36 178,-99-70 128,89 75-103,11 7-183,-9-3 9,0 0 0,-1 2-1,-48-12 1,55 17-3,2-1-78,-1 1 1,0 1 0,0 1 0,-18-1 0,32 3-43,-2 0 0,-1 0 1,1 1-1,-1-1 0,-10 4 1,47 6 16,34 2-1828,9 2-7172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15 159 9864,'79'-26'48,"-66"22"23,-2 0-90,0 0 1,0 0-1,15-10 1,-22 12 75,0-1 1,1 0 0,-1 0-1,0-1 1,-1 1 0,1-1-1,-1 0 1,0 0-1,1 0 1,-2-1 0,1 1-1,0-1 1,2-6 0,-5 9 347,-2 4-53,0 0-289,-1 1 1,1-1-1,0 1 0,0-1 1,0 1-1,0 0 1,1 0-1,-1 0 0,1 0 1,-1 0-1,1 0 0,-1 5 1,-5 35 63,7-35-89,-2 17 190,1 1 0,4 46 0,-2-47-169,1 6 134,16 181 314,17-3-179,-2-12 1,-32-193-274,-4-3 14,3-1-67,0 1-1,0-1 1,-1 0-1,1 0 1,0 0 0,0 1-1,0-1 1,-1 0-1,1 0 1,0 0-1,0 0 1,-1 0-1,1 0 1,0 1-1,0-1 1,-1 0-1,1 0 1,0 0-1,0 0 1,-1 0-1,1 0 1,0 0-1,0 0 1,-1 0-1,1 0 1,0 0-1,0 0 1,-1 0-1,1-1 1,0 1-1,0 0 1,-1 0-1,1 0 1,0 0-1,0 0 1,0 0-1,-1-1 1,1 1-1,0 0 1,0 0 0,0 0-1,-1-1 1,-7-8 32,0-2-12,0 1 0,0-1-1,-10-20 1,-51-93 54,46 81 2,-32-85 0,49 111-67,-5-15 49,-28-114 20,35 120-40,3 18-30,0-4-3,0 0 0,0-1 0,2 1 0,-1 0 0,2-1 0,-1 1 0,2 0 0,0 0 0,6-18 0,8-8 10,22-37 0,-26 57-3,23-18-1,-31 32-12,1 0-1,-1 0 1,0 1 0,1 0-1,11-5 1,-12 6 0,0 0-1,1 1 1,-1 0 0,1 0 0,-1 0-1,9 1 1,-6 0-1,0 0 1,0 1-1,0 1 0,9 2 1,-6 0-3,0 1 0,-1 0 0,0 0 0,0 1 0,-1 1 0,0-1 0,0 2 0,0-1 1,-1 1-1,0 0 0,11 16 0,8 14-5,-25-35 4,1 0-1,-1 0 1,0 0-1,-1 0 1,1 0-1,-1 0 1,1 1 0,-1-1-1,0 1 1,0-1-1,0 6 1,1 3-2,2-1 1,-4-8 1,1 0 1,0 0-1,0 0 1,-1 0-1,0 1 1,0-1-1,1 0 1,-2 0-1,1 0 1,0 0-1,-1 0 1,0 4 0,-20 65-36,13-59 12,0-4 18,-1-1 0,1 0 1,-2-1-1,1 0 1,-1-1-1,0 1 0,0-2 1,-1 0-1,-21 8 1,21-10 3,7-1 3,0-1-1,0-1 0,0 1 0,0 0 0,0-1 0,0 0 0,-1 0 0,-3-1 1,1 1-164,-1 0-75,0-1 0,1 0 0,-1-1 0,0 1 0,1-1 0,-11-5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7352,'-33'0'2521,"35"6"-2216,12 32 46,23 74-15,13 60 123,-43-143-415,23 95 362,-24-103-371,0-3 42,0 1 0,14 26 0,-18-41-66,62 157 659,-63-158-502,2 7 304,-5-17-356,-1 0-105,0 1 1,0-1-1,1 0 0,-4-12 1,0-3-1469,-10-18-6716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9688,'36'-18'46,"-3"6"28,22-12 84,-54 24-147,-1 0 1,1 0-1,-1 0 0,1 0 0,-1 0 0,1 0 0,0 0 0,-1 0 0,1 0 0,-1 0 0,1 0 0,-1 0 0,1 1 0,-1-1 1,1 0-1,-1 0 0,1 1 0,-1-1 0,1 0 0,-1 1 0,1-1 0,-1 0 0,1 1 0,-1-1 0,0 1 0,1-1 1,-1 1-1,0-1 0,1 0 0,-1 1 0,0-1 0,1 2 0,-1-1 17,2 3 4,-1 0 0,0 0 0,0 0 0,0 1 1,0-1-1,0 0 0,-1 1 0,0-1 0,0 0 1,0 1-1,-1-1 0,1 0 0,-3 7 0,1-2-4,-12 38 159,11-38-135,0 0 0,1 1 0,0-1 0,0 1 0,1-1 0,0 1 0,1 0 0,0 0 0,2 17 0,10 1 11,-4-17 97,2-4-103,1 0 0,0-1 0,0 0 0,0 0 1,0-1-1,1-1 0,0 0 0,17 3 0,-14-4-21,0-2-1,0 0 0,0-1 1,0 0-1,0-1 0,0 0 1,-1-2-1,1 0 0,26-8 1,-40 10-32,-1 1 1,1 0 0,0-1 0,-1 1 0,1-1-1,-1 1 1,1 0 0,-1-1 0,0 1 0,1-1-1,-1 1 1,1-1 0,-1 1 0,0-1 0,1 0-1,-1 1 1,0-1 0,0 1 0,1-1-1,-1 0 1,0 1 0,0-1 0,0 0 0,0 1-1,0-1 1,0 0 0,0 0 0,-5-23 82,-4 7-34,-18-27-1,15 31 42,9 10-72,-1 0-11,1-1 1,-1 1 0,-1 0-1,1 0 1,0 0 0,-1 0-1,1 1 1,-1 0 0,0 0-1,0 0 1,0 1 0,0-1-1,0 1 1,0 0 0,0 1-1,0-1 1,-10 1 0,-14 4 58,-42 10 0,51-5 31,-74 53 39,79-46-72,1 2-37,1 1 1,-12 24 0,25-42-30,-1 0 1,1 0 0,0 0 0,-1 0-1,1 0 1,0 0 0,-1 0 0,1 0-1,0 0 1,0 0 0,0 0 0,0 0-1,0 0 1,0 1 0,2 7 4,-1-1 1,1 0-1,1 0 1,-1 0-1,1 0 1,1 0-1,6 11 1,2-6 19,78 45 7,-69-49-20,33 7-1,-41-14-12,-1-1 0,1 0 0,21-1 0,-20-1 0,0-1 1,-1 0-1,20-6 0,-11 1 0,31-16 0,18-16-1,-1-8 0,51-43 1,-112 84 1,-1-2-1,1 1 1,-1-1 0,-1 0 0,0-1-1,0 0 1,0 0 0,-1-1 0,6-11-1,-8 14 2,1-4 7,0 0 0,0-1-1,-1 1 1,0-1 0,3-24 0,-3 19 0,2-15 80,-5 26-61,1 0-1,-1 0 1,1 0 0,0 0 0,1 0 0,5-9 0,-8 15-28,0 0 1,0 0-1,0 0 0,0 0 0,0-1 1,0 1-1,0 0 0,0 0 0,0 0 1,0 0-1,0 0 0,0 0 0,0 0 1,1 0-1,-1 0 0,0 0 0,0 0 1,0 0-1,0 0 0,0 0 0,0 0 1,0 0-1,0 0 0,0 0 0,1 0 1,-1 0-1,0 0 0,0 0 1,0 0-1,0 0 0,0 0 0,0 0 1,0 0-1,0 0 0,1 0 0,-1 0 1,0 0-1,0 0 0,0 0 0,0 0 1,0 0-1,0 0 0,0 0 0,0 0 1,0 1-1,0-1 0,0 0 0,0 0 1,0 0-1,1 0 0,-1 0 0,0 0 1,0 0-1,0 0 0,0 0 0,0 0 1,0 1-1,0-1 0,0 0 0,0 0 1,0 0-1,0 0 0,0 0 0,0 0 1,17 19 25,0 0 0,-2 1 0,0 0 0,-1 1 0,-1 1 0,15 32 0,-14-20-24,-12-26-4,0 0 0,-1 1 0,0-1 0,0 0 0,-1 1 0,0-1 0,0 1 0,-1-1 0,0 0 0,-4 15 0,-3 4-7,-19 43 1,24-63 6,1-2-1,1 0 0,-1 0-1,1 0 1,0 0 0,0 0 0,1 0 0,-1 0 0,1 0 0,1 9-1,-1-8 1,4 4-10,-1-6 11,0-1-1,1 1 1,-1-1 0,1 0 0,0 0 0,0 0-1,0 0 1,0-1 0,7 3 0,4-3-11,97-21 1,52-27-4,-111 30 6,-11 5-36,165-50-22,-169 47-18,117-67-32,-131 64 17,6-12 34,27-34 1,-46 45 12,-9 10 42,1-1 1,-1 0 0,-1 0-1,1 0 1,-2 0 0,1-13 0,-1 22 8,0-1 1,0 1-1,0-1 0,0 1 1,0-1-1,0 1 1,0-1-1,-1 1 1,1-1-1,0 1 1,0 0-1,0-1 1,-1 1-1,1-1 1,0 1-1,0 0 0,-1-1 1,1 1-1,0 0 1,-1-1-1,1 1 1,0 0-1,-1-1 1,1 1-1,-1-1 1,-5-2-5,0 0 0,0 0 1,0 0-1,-1 0 0,1 1 1,-1 0-1,0 1 1,-13-2-1,0 5-7,-42 15-1,-24 18 12,-7 13 2,3 8 1,57-32 3,-52 47 0,73-55 3,9-10-7,1-1 1,0 1 0,0-1 0,0 1-1,1 0 1,0 0 0,0 0 0,0 0 0,1 0-1,0 0 1,1 7 0,-1-13-1,0 1 1,0 0-1,0 0 0,1 0 1,-1-1-1,0 1 1,0 0-1,1 0 0,-1-1 1,1 1-1,-1 0 0,1 0 1,-1-1-1,1 1 0,-1-1 1,1 1-1,1 1 1,13 11 1,0-1 0,1 0 1,22 12-1,-36-23-1,1 0 0,-1 0-1,0 0 1,1 0 0,-1 0 0,1 0 0,4 0 0,29 4 3,69 0 1,-75-9 2,114-38 9,-118 30 24,16-12 36,-2-1 1,64-53 0,-92 66-59,-7 7 4,1-1 1,-1 1 0,0-1-1,-1-1 1,6-9 0,-10 16-21,29-49 152,-26 43-111,0 0 1,-1 0 0,0-1-1,0 1 1,0-1 0,0 1-1,0-12 1,-6 23 55,-14 13-61,11-7 57,5-2-68,0 0 0,0 0 0,0 0 0,1 16 0,4-12 54,9 4-24,28 30-1,-24-34-1,20 5-17,40 16 0,-48-27-11,46 4-1,-48-9-22,38-1-1,-41-3 0,42-8-1,-40 4-1,35-13 0,-13-1-2,54-32 0,-77 36-4,28-28 4,-44 36 1,0-1 0,-1 0 0,0-1 0,9-17 0,-8 9 0,-1-1 0,-1 1 0,-1-2 0,0 1 1,3-36-1,-6 38 4,0 0 0,-2-30 0,-1 23-3,1 2 1,0 9 4,0 0 1,-2 0-1,-2-15 0,-14-50 33,17 76-36,0 0 0,-1 0 1,1 0-1,-1 1 1,1-1-1,-1 0 1,1 1-1,-1-1 1,0 1-1,1 0 1,-1-1-1,0 1 0,0 0 1,0 0-1,0 0 1,0 1-1,-1-1 1,1 0-1,0 1 1,0-1-1,0 1 0,0 0 1,-1 0-1,1 0 1,-3 0-1,2 0 4,-10 2 33,7 1-34,0 1 0,0-1 0,0 1 0,0 0 0,1 1 0,-1-1 0,1 1 0,-7 9 0,4 3 28,-14 103 8,20-92-28,5 46-1,-1-51-12,9 38 1,-6-42-2,14 37 0,-12-40 0,1-1 0,12 17 0,0-5-8,2 0 1,2-2 0,43 38-1,-62-58-13,1 1 0,0-1 0,1 0 0,-1-1 0,1 1 0,0-1 0,0-1-1,0 1 1,1-1 0,7 2 0,-9-5-364,4-2-1768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181 495 7000,'-75'-4'24,"-29"8"68,102-4-71,9 1 4,33 4-18,29-2-2,33-5-3,18-1-2,3-2 1,-5-9 4,-8-9-2,-109 23-3,211-61 24,-106 27 245,-107 34-249,1-1 0,0 1 0,-1-1 0,1 1 0,-1 0 0,1-1 0,-1 1 0,1 0 0,-1-1 0,1 1 0,-1 0 0,1-1 0,-1 1 0,1 0 0,-1 0-1,1 0 1,-1 0 0,0 0 0,1-1 0,-1 1 0,0 0 0,-6-1 23,4 1-15,1 0 0,-1 0 0,0 0 0,1 0 0,-1 0 0,0 1 0,1-1 0,-1 1 0,1-1 0,-1 1 0,-2 1 0,-9 4 71,0 0 1,1 0 0,-20 14-1,20-8 215,4 0-182,0 0 1,1 1 0,-9 17 0,13-23-66,1 1 0,0 0 0,0 0 1,0 0-1,1 0 0,1 1 0,-1-1 0,1 10 1,1-18-57,-1 1 1,1 0-1,0-1 1,0 1-1,1-1 1,-1 1-1,0-1 1,0 1-1,0 0 1,0-1-1,0 1 1,1-1-1,-1 1 1,0-1-1,0 1 1,1-1-1,-1 1 1,0-1-1,1 0 1,-1 1-1,8 8 56,0-1 0,1 0 1,-1-1-1,18 11 0,-8-10 141,20 1-31,0-2 1,1-2-1,50 0 0,-66-4-143,-13-1 13,-1 0-1,1 0 1,-1-1-1,16-3 1,-4 0 88,36-11-1,-48 8 60,-4-1-148,-1-1 0,0 1 0,0-1 0,0 0 0,2-14 0,-4 6 174,-4 0-118,-1-1 1,-10-30 0,4 33 117,-5-1-103,-1 0 0,-1 1 1,0 0-1,-1 2 0,-20-14 1,24 19-86,10 6-8,-1 0 0,1-1 0,-1 1 0,0 1 0,0-1 0,0 1 0,-8-3 0,3 3 16,1-1 1,0 1-1,0 0 1,-13 1-1,20 0-35,1 0-1,-1 0 1,1 0-1,0 0 1,-1 0-1,1 0 1,-1 0-1,1 0 1,0 0-1,-1 1 1,1-1-1,0 0 0,-1 0 1,1 0-1,0 1 1,-1-1-1,1 0 1,0 0-1,-1 1 1,1-1-1,0 0 1,0 0-1,-1 1 1,1-1-1,0 0 1,0 1-1,0-1 1,0 0-1,-1 1 1,1-1-1,0 1 1,0-1-1,0 0 1,0 1-1,0-1 1,0 1-1,0-1 0,0 0 1,0 1-1,0-1 1,0 1-1,0-1 1,0 1-1,1 0 1,-1 0 0,1 1-1,0-1 1,-1 0-1,1 1 1,0-1-1,0 0 1,0 0 0,0 0-1,0 0 1,0 0-1,0 0 1,1 1 0,14 10 29,-7-4-25,1-1 0,0-1 0,0 0 0,20 9 1,23 4-17,79 16 0,-120-32-85,1 0 0,0-1 0,0-1 0,-1 0 0,1-1 0,23-3 0,-18 2-52,-2 0 44,-1-1 0,26-5-1,-37 5 96,0 1-1,1-1 0,-1 0 1,0 1-1,0-2 0,0 1 1,0 0-1,0-1 0,-1 0 1,1 0-1,-1 0 1,0 0-1,5-6 0,1-8 4,-2-10 2,-5-13 1,-1 29 13,-1 0 0,0-1 1,-1 1-1,-1 0 0,1 0 1,-2 0-1,1 0 0,-2 0 0,-6-17 1,53 98 134,-7-22-146,3-3-3,-1-7 0,-26-28 0,-6-5 0,-1 1 0,1-1 0,-1 1 0,0 1 0,6 9 0,-5-10 0,10 21 0,-14-24 0,1 1 0,-3 17 0,0-5 1,0-6 6,0-8 2,0-1-6,0 0 0,0-1 0,1 1 0,-1 0 0,0 0 0,0-1 1,0 1-1,1 0 0,-1-1 0,0 1 0,1 0 0,-1-1 0,0 1 0,1-1 0,-1 1 0,1-1 0,-1 1 0,1 0 1,4 0 1,0 0 0,0 0 0,0 0 0,-1-1 1,1 0-1,0 0 0,0 0 0,0 0 1,0-1-1,5-1 0,54-16 32,-54 15-29,3-1-4,27-11 15,44-31 5,-74 38-21,1 0 0,-1 0-1,-1-1 1,0 0 0,0-1 0,0 0 0,10-16 0,-12 15-2,3-2 1,-2-1 1,1 0 0,-2-1-1,0 0 1,9-29-1,-12 33 0,5-18 13,10-50 0,-15 60-9,-1 3 27,-1-1 1,-1 1-1,0-27 0,-1 27 13,0 14 1,-3 1 9,3 0-54,-1 1 0,1 0 0,0 0-1,0 0 1,0 0 0,0-1 0,-1 1 0,1 0 0,0 0-1,0 0 1,0 0 0,-1 0 0,1 0 0,0-1-1,0 1 1,0 0 0,-1 0 0,1 0 0,0 0 0,0 0-1,-1 0 1,1 0 0,0 0 0,0 0 0,0 0-1,-1 0 1,1 0 0,0 0 0,0 0 0,-1 0 0,1 0-1,0 1 1,0-1 0,0 0 0,-1 0 0,1 0 0,0 0-1,0 0 1,0 0 0,-1 1 0,1-1 0,0 0-1,0 0 1,0 0 0,0 0 0,0 1 0,-1-1 0,-9 16 11,8-7 14,9 63 7,-7-66-31,1 0 0,0-1 0,1 1 0,-1-1 0,1 0 0,0 1-1,3 5 1,4 7 1,19 48 0,-18-47-1,17 24-1,15 9 1,-1-10 2,-6-9-3,-8-4-2,-9-4 0,-17-24 0,0 0 0,-1 1 0,1 0 0,-1-1 0,1 1 0,-1-1 0,1 1 0,-1 0 0,0-1 0,0 1 0,0-1 0,0 4 0,-10 19 0,-8 1 0,-5-6 0,-101 54 76,122-72-56,-1 0 0,0 2-65,-19 6-1644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3768,'0'0'265,"1"6"-162,-1-2-85,1 0 1,0 0 0,0 0-1,0 0 1,1 0-1,-1 0 1,1 0 0,0-1-1,0 1 1,1-1-1,-1 1 1,1-1 0,-1 0-1,1 0 1,0 0-1,6 5 1,-2-3-3,-5-3-10,1 0 1,-1-1-1,0 1 0,1-1 1,-1 0-1,1 0 1,-1 0-1,1 0 1,-1 0-1,1 0 1,0-1-1,4 1 1,65 8 84,85 0 1,-142-8-71,148-2 136,-141 1-43,0-2-1,0-1 1,0 0 0,22-7-1,-44 9-101,1 1 0,-1 0 0,1-1 0,-1 1 0,1-1 0,-1 1 0,0 0 0,1-1 0,-1 1 0,1-1 0,-1 1 0,0-1 0,1 0 0,-1 1 0,0-1 0,0 1 0,0-1 0,1 1 0,-1-1 0,0 0 0,0 1 0,0-1 0,0 1 0,0-1 0,0 0 0,0 1 0,0-1 0,0 0 0,-7-21 207,-6 2-473,-20-24 0,2 4-3246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4760,'-2'2'105,"-4"4"26,4-4 521,1-2-629,-1 0 1,1 0 0,-1 0-1,1 0 1,-1 0 0,1 0-1,-1 0 1,1 1 0,-1-1-1,1 0 1,-1 1 0,1 0-1,-1-1 1,1 1 0,0 0-1,0 0 1,-1-1 0,1 1-1,0 0 1,0 0 0,0 0-1,-2 3 1,1 0-8,0 0 0,1 0 0,-1 1 0,1-1 1,0 1-1,0-1 0,0 1 0,1-1 0,-1 6 0,1 44 53,0-43-75,7 169 182,3-110-112,16 115 174,-12-100-76,-9-60-129,4 22 247,-2 0-1,0 47 1,-4-64 37,-3-28-89,-1 0 4,1-2-215,0 1 0,0-1 0,0 1 0,0-1 1,-1 0-1,1 1 0,0-1 0,0 0 0,0 1 0,-1-1 0,1 0 0,0 1 0,0-1 0,-1 0 0,1 0 1,0 1-1,-1-1 0,1 0 0,0 0 0,-1 1 0,1-1 0,0 0 0,-1 0 0,1 0 0,-1 0 1,-9-6-711,8 5 449,-11-9-5169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8696,'-41'100'73,"18"-48"-38,-5 15 65,-52 95 142,53-104-1294,-1-1-4274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5384,'0'0'313,"5"-3"-48,11-3 133,2 0 0,-1 2-1,33-6 1,1 0 6,-30 4-347,36-6 473,165-19 774,-136 21-879,-86 10-411,29-2 534,0 1 0,0 1 0,32 4-1,-90-1-161,16-1-1845,-5 1-6234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5112,'1'1'31,"0"1"1,0-1-1,0 0 0,-1 1 1,1-1-1,-1 1 1,1-1-1,-1 0 0,1 1 1,-1-1-1,0 1 1,0-1-1,1 1 0,-1-1 1,0 1-1,0-1 0,-1 1 1,1 0-1,-1 1 1,0 0 119,0 0 0,-1 0 1,0 0-1,0-1 0,0 1 1,0 0-1,-3 2 0,-18 24 612,20-22-636,-9 14 116,1 1 0,-13 34 0,-19 79 165,15-39 5,22-72-379,-12 28 286,-10 29 25,27-77-312,0 0 0,0 1 1,1-1-1,-1 1 0,1 0 0,0-1 0,0 1 1,1-1-1,-1 1 0,3 7 0,-1-4-3,-2-7-21,0 0-1,1 0 1,-1 0 0,0 1 0,0-1 0,1 0 0,-1 0-1,1 0 1,-1 0 0,1 0 0,0 0 0,-1 0 0,1 0-1,0 0 1,0 0 0,0 0 0,1 1 0,-1-2 4,0 0 0,0 1 0,-1-1 0,1 0 0,0 0 0,0 0 0,0 0-1,0 0 1,0 0 0,-1 0 0,1 0 0,0 0 0,0 0 0,0 0 0,0 0 0,-1-1 0,1 1 0,2-1 0,2-2-98,0 0-1,0-1 1,0 1 0,0-1-1,5-6 1,-3 4-658,28-23-5683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14 4128,'0'0'17,"8"-11"4382,-10 10-4265,1 1 1,-1-1-1,0 1 1,0 0-1,0 0 1,1 0 0,-1 0-1,0 0 1,0 0-1,1 0 1,-1 1-1,0-1 1,0 1-1,1-1 1,-1 1 0,-2 1-1,-1 0 41,0 1 1,0 0-1,1 1 0,-10 7 0,0 3-146,-24 31-1,30-35 136,-1 3-100,-1-1 0,2 1-1,0 1 1,0 0 0,1 0 0,-6 18 0,9-20-34,-5 9 49,2 0 1,0 0-1,-4 32 0,-3 10 79,11-50-143,-23 89 193,20-83-158,0 0 0,-2 0 0,-12 24 1,10-25 3,0 1 0,2 0 0,1 0 0,-7 24 0,-10 72 124,23-107-152,-18 45 138,18-51-97,1 10 213,0-3-211,-2-5-2,-3 2 2,4-4-2,-4 9 397,-2-5-419,5-5 34,0-1-52,-5 0-6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7800,'1'2'97,"5"4"8,-6-2 13,-6 5 4,6-8-110,0 0-1,0 0 0,0 0 1,0 0-1,0 0 0,0 0 1,0 0-1,1 0 0,-1 0 0,0 0 1,1 0-1,-1 0 0,0 0 1,1-1-1,-1 1 0,1 0 1,0 0-1,-1 0 0,2 1 1,0 1 15,22 33 101,97 134 188,-104-147-231,2-1 1,0-1-1,2 0 1,0-2-1,28 20 1,11 4 150,-43-29-152,5 5 162,0-2-1,45 26 1,-65-42-180,-7 9-1260,1 0-5052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93 4216,'-56'-11'244,"54"10"160,8 1-179,97-6 271,-86 5-484,170-18 1163,-96 1-578,138-13 728,-155 28-739,-64 2-361,-5 0-133,0 1 1,0-1-1,-1 1 0,1 0 1,0 1-1,0 0 0,0-1 1,0 1-1,-1 1 0,1-1 1,5 3-1,-10-4-75,1 0-1,-1 0 1,0 0 0,0 0 0,1 1-1,-1-1 1,0 0 0,0 0-1,1 0 1,-1 0 0,0 0 0,0 0-1,0 1 1,1-1 0,-1 0-1,0 0 1,0 0 0,0 1 0,0-1-1,0 0 1,1 0 0,-1 0-1,0 1 1,0-1 0,0 0 0,0 0-1,0 1 1,0-1 0,0 0-1,0 0 1,0 1 0,0-1 0,0 0-1,0 0 1,0 1 0,0-1-1,0 0 1,0 0 0,0 1 0,0-1-1,0 0 1,0 0 0,0 1-1,-1-1 1,-8 11 101,6-7 152,-61 56-835,54-50-6975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9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7800,'17'-23'95,"26"-25"0,-40 45-71,1 0-1,-1 1 0,1-1 1,-1 1-1,1 0 0,0 0 0,0 0 1,0 1-1,0-1 0,0 1 1,0 0-1,5 0 0,-2-1 21,7 0-9,0 1-1,0 1 1,1 0-1,-1 0 1,0 2-1,0 0 1,0 0-1,0 1 1,26 10-1,-33-10 3,0 0 0,-1 0 0,1 1 0,-1 0 0,0 0 0,0 1 0,0 0 0,0 0 0,-1 0 0,8 11 0,-8-11 2,-1-1 13,-1 1 0,1 1 0,-1-1 0,0 0 0,0 1 1,-1-1-1,0 1 0,0 0 0,0 0 0,0 0 0,-1 0 0,0 0 1,0 6-1,0-6-6,0 9 129,0 0 0,-1 0 1,-4 29-1,2-24-107,-1-1 219,0-10-232,-1 0 0,0 0 0,-1 0 1,1-1-1,-2 1 0,-9 12 0,1-12 160,4-5-158,-1-1-1,1 0 1,-1-1 0,0 0-1,0 0 1,0-2 0,0 1-1,0-1 1,0-1 0,0 0-1,-21-5 1,-23-11 10,35 7 74,13 7-102,1-1-27,0 1 0,-1-1 0,2 0 0,-1 0 1,1 0-1,-1-1 0,1 0 0,0 0 0,1 0 0,-1-1 0,1 1 0,0-1 0,-4-9 0,4 7-257,1-1 0,0 0 0,0 0 0,1 0 1,-2-14-1,1-8-7295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7000,'15'25'6,"-11"-14"28,-3 1-6,-1 1 0,-1 0-1,0 0 1,-1-1 0,0 1 0,-6 17 0,-23 66 140,29-91-177,-18 49 230,-32 74 92,-93 111-756,111-187-4450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17 6640,'0'-1'24,"0"1"0,1 0-1,-1 0 1,0-1 0,0 1 0,1 0 0,-1-1 0,0 1 0,0 0 0,0-1 0,1 1 0,-1 0-1,0-1 1,0 1 0,0-1 0,0 1 0,0 0 0,0-1 0,0 1 0,0-1 0,0 1-1,0 0 1,0-1 0,0 1 0,0-1 0,0 1 0,0 0 0,0-1 0,0 1 0,-1 0-1,1-1 1,0 1 0,0 0 0,0-1 0,-1 1 0,1 0 0,0-1 0,0 1 0,-1 0 0,1-1-1,0 1 1,-1 0 0,1 0 0,0 0 0,-1-1 0,1 1 0,0 0 0,-1 0 0,1 0-1,0 0 1,-1 0 0,1-1 0,-1 1 0,1 0 0,0 0 0,-1 0 0,1 0 0,-1 0 0,1 0-1,0 0 1,-1 0 0,1 1 0,0-1 0,-1 0 0,0 0 0,-1 1 145,-1-1 0,0 1 0,1 0 0,-1 0 0,1 0 0,-1 0 0,1 0 1,0 1-1,-3 1 0,-3 5-13,1 0-1,1 1 1,-1 0 0,1 0 0,1 0 0,0 1 0,0-1 0,-4 13-1,-19 71 198,27-89-351,-36 166 662,34-158-625,-45 170 378,21-115-289,13-24-44,5-11 157,-23 50 1,32-80-161,-9 23-1182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7624,'-39'87'569,"27"-59"-49,-27 49-1,-39 68 693,48-89-847,19-37-155,1 1 1,1 1-1,-8 28 0,16-47-195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4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 6640,'0'-22'1320,"-3"27"-1071,0-1 0,0 0 0,0 0 1,-1-1-1,-4 5 0,2-2-180,-4 3-6,-17 20 471,-40 62 66,5 8 243,16-22-406,18-33-143,-1-2-1,-2 0 1,-53 53 0,60-74-107,0 0 0,-49 29 0,71-48-156,1-1-27,0 0 1,0-1-1,0 1 0,-1-1 0,1 1 1,0-1-1,0 1 0,0-1 1,0 0-1,-1 1 0,1-1 0,0 0 1,0 0-1,-1 0 0,1 0 0,0 0 1,0 0-1,0 0 0,-1-1 0,1 1 1,0 0-1,-2-1 0,2 0-94,0 0 1,-1 0-1,1 0 0,0-1 0,-1 1 1,1 0-1,0-1 0,0 1 0,0 0 1,0-1-1,0 1 0,0-1 0,1 0 1,-1 1-1,0-1 0,1 0 0,-1 1 1,1-4-1,-4-9-8143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5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37 5296,'-4'-5'64,"-9"-16"921,15 14-424,13 3-235,-14 5-267,0-1 0,0 0 1,0 0-1,0 0 0,0 0 0,0 1 0,0-1 1,0 0-1,0 1 0,0-1 0,0 1 1,-1-1-1,1 1 0,0-1 0,0 1 1,0 0-1,-1-1 0,1 1 0,0 0 1,-1 0-1,1 0 0,0-1 0,-1 1 1,1 0-1,-1 0 0,1 1 0,0 1 31,0 0-1,0 1 1,0-1-1,-1 0 0,1 0 1,-1 1-1,0 2 0,0-4 246,0-2-322,-1 0 0,1 0 0,0 0 0,0 0 0,0 0 0,-1 1 0,1-1 0,0 0 0,0 0 0,-1 0 0,1 0 0,0 0 0,0 0 0,0 0 0,-1 1 0,1-1 0,0 0 0,0 0 0,0 0 0,0 1 0,0-1 0,-1 0 0,1 0 0,0 0 0,0 1 0,0-1 0,0 0 0,0 0 0,0 0 0,0 1 0,0-1 0,0 1-2,-1-1 0,1 1 1,0-1-1,0 1 1,0-1-1,0 1 0,-1-1 1,1 0-1,0 1 1,-1-1-1,1 1 0,0-1 1,0 0-1,-1 1 1,1-1-1,-1 0 0,1 0 1,0 1-1,-1-1 1,1 0-1,-1 0 0,1 1 1,0-1-1,-1 0 1,0 0-1,-12 2 237,-1-1 1,1-1-1,-1 0 1,1 0-1,-22-5 1,33 5-108,1-1-31,-6 0 10,7 1-117,0 0-1,0 1 1,0-1-1,0 1 1,0-1-1,0 1 0,0-1 1,0 1-1,0-1 1,0 1-1,0-1 1,0 0-1,1 1 0,-1-1 1,0 1-1,0-1 1,0 1-1,1-1 1,-1 0-1,0 1 1,1-1-1,-1 0 0,0 1 1,1-1-1,-1 0 1,0 0-1,2 1 1,16 21-1479,3 2-5964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6:5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42 5920,'-4'-3'154,"3"3"29,1-1-1,-1 0 1,0 1-1,0-1 1,1 1-1,-1-1 0,0 0 1,1 0-1,-1 1 1,0-1-1,1 0 0,-1 0 1,1 0-1,0 0 1,-1 1-1,0-3 1,-4-7 178,39 10 286,-28 1-533,-5 0-104,-1 0 0,1 0 0,-1 0 0,1 0-1,-1 0 1,0 0 0,1 0 0,-1 0 0,0 0-1,0 0 1,0 0 0,0 0 0,0 0 0,0 0-1,0 0 1,0 1 0,0-1 0,-1 1 0,1-1-1,-1 1 1,1-1 0,-1 0 0,0 1-1,1-1 1,-1 0 0,0 0 0,0 1-1,0-1 1,0 0 0,0 0-1,0 0 1,0 0 0,0 0 0,-2 1-1,1-1-20,0 1 258,-1-3-58,-5-4 26,4 1 34,-2-8 11,6 7-8,3-3-5,-2 6-275,0 1 1,1-1 0,-1 0-1,0 1 1,1-1-1,-1 1 1,1-1 0,-1 1-1,1 0 1,0 0 0,0 0-1,-1 0 1,1 0-1,0 0 1,0 0 0,0 0-1,0 1 1,0-1 0,0 1-1,0-1 1,0 1-1,0 0 1,0 0 0,0 0-1,1 0 1,-1 0 0,0 0-1,0 1 1,0-1-1,0 1 1,3 1 0,8 3-7673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0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81 114 5208,'0'0'4346,"-4"6"-4187,0 4-119,0-1 1,1 2-1,0-1 0,0 0 1,1 1-1,0-1 1,1 1-1,1-1 0,-1 1 1,2 13-1,0-8-17,-1-10 6,1 1-1,0-1 1,0 0 0,0 1-1,4 10 1,11 34 87,-3-13 101,13 63-1,-24-81 19,-1 32-1,-1-20-28,2-25-169,-7 17 791,5-23-813,0-1 0,-1 0 0,1 1-1,-1-1 1,1 0 0,0 1 0,-1-1 0,1 0 0,-1 0 0,1 1 0,-1-1-1,1 0 1,-1 0 0,1 0 0,-1 0 0,1 0 0,-1 0 0,1 0 0,-1 1-1,1-1 1,-1-1 0,1 1 0,-1 0 0,1 0 0,-1 0 0,1 0 0,-1 0-1,1 0 1,-1 0 0,1-1 0,-1 1 0,1 0 0,0 0 0,-1-1 0,1 1-1,-1 0 1,1-1 0,0 1 0,-1-1 0,1 1 0,0 0 0,-1-1 0,1 1-1,0-1 1,0 1 0,-1-1 0,1 1 0,0 0 0,0-1 0,0 0 0,-4-6 28,0 0 0,1 0-1,0 0 1,0 0 0,-2-11 0,-6-15 197,4 11-168,-12-35 250,-11-62 0,25 96-287,3 12 8,0-1 1,1 0-1,1 1 0,0-16 1,0 12 32,-1-3-25,1 1 0,1 0 0,1 0 0,0 0 0,6-20 1,-7 31-2,0 3-35,-1-1 1,1 0-1,0 0 1,0 0-1,1 1 1,-1-1-1,1 0 1,-1 1-1,1-1 1,0 1-1,1 0 1,-1 0-1,0 0 0,1 0 1,0 0-1,5-4 1,0 3 18,0 0 0,0 1 0,1 0 0,0 0 0,-1 1 0,1 0 0,15-1 0,-5 2 1,0 1 0,23 2 0,-33-1-19,0 0-1,0 1 0,1 1 1,-1 0-1,-1 0 1,1 0-1,14 9 0,-12-7-7,2 5 19,-7-3-23,0 1 1,0 0 0,-1 0 0,0 0-1,-1 0 1,6 16 0,-8-5 3,-4 33 4,1-38-11,-2 0 0,-7 26 0,6-30-1,0 1 0,0-1 0,-2 0 0,-8 15 0,4-12 0,0-1 0,-20 19 0,-23 16 0,1-5 0,10-11 0,12-10 0,13-12-2,12-7-3,-2 1 4,17-7 1,16 0 0,18 4 0,8 6 0,0 6 0,-3 6 0,2 3 0,5 1 0,2-1 0,-30-11-2,-1-1 0,1-1 0,48 6 0,-63-13 1,-8-1 0,0 1 0,1-2 0,-1 1 0,0 0 0,1-1 0,7-2 0,8-2-3,-1-1 1,0-1 0,0-1 0,21-11 0,-10-2 3,-6-3 0,-8 0 1,-14 17 1,0-1 0,0 1 0,-1-1 1,0 0-1,-1 0 0,0 0 0,0 0 0,0 0 1,-2-15-1,1 14 0,0 6 6,0-3 6,0 6-14,0 0 0,0 0 1,0 0-1,0 0 0,0 0 1,0 0-1,0 0 0,0 0 1,0 0-1,0 0 0,0 0 1,1 0-1,-1 0 0,0 0 1,0 0-1,0 0 1,0 0-1,0 0 0,0 0 1,0 0-1,0 0 0,0 0 1,0 0-1,1 0 0,-1 0 1,0 0-1,0 0 0,0 0 1,0 0-1,0 0 0,0 0 1,0 0-1,0-1 0,0 1 1,0 0-1,0 0 0,0 0 1,0 0-1,0 0 1,0 0-1,1 0 0,-1 0 1,0 0-1,0 0 0,0 0 1,0-1-1,0 1 0,0 0 1,0 0-1,0 0 0,0 0 1,0 0-1,0 0 0,0 0 1,0 0-1,0 0 0,0 0 1,0-1-1,0 1 0,-1 0 1,1 0-1,0 0 0,0 0 1,33 37 16,-1-7-15,10-2-2,7-6 0,-19-13-2,0-1 0,0-1 0,48 5 0,-62-10 1,-11-1 0,-1-1 0,1 0 0,0 1 0,-1-2 0,1 1 0,-1 0 0,10-3 1,-3 1-3,0-1 0,0 0 0,-1 0 0,1-2 0,-1 1 0,0-1 0,0 0 0,11-9 0,-21 14 2,0-1 0,1 0 1,-1 1-1,0-1 0,0 1 1,0-1-1,0 0 0,0 1 0,0-1 1,0 1-1,-1-1 0,1 0 1,0 1-1,0-1 0,0 1 0,-1-1 1,1 0-1,0 1 0,-1-1 1,1 1-1,0-1 0,-1 1 0,1-1 1,-1 1-1,0-1 0,0 0 0,-5-6-2,-1 0 1,0 1 0,0 0-1,-1 0 1,0 0 0,0 1-1,0 1 1,-1-1-1,0 1 1,-11-4 0,9 4 0,0 0 0,1 0-1,-1 1 1,0 0 0,0 1 0,0 0-1,0 1 1,0 0 0,0 1-1,-16 1 1,17 0 0,5-1-2,-1 0 1,1 0 0,-1 1-1,1-1 1,0 1 0,-1 1-1,1-1 1,-8 4 0,-1 0-1,-26 13-4,26-8-17,-3 9 9,-24 35 0,33-37-16,3-1 22,1 0 0,1 1 0,-1 23 0,7-23-23,7 5 9,25 40 0,-21-48-15,5-1 23,1-1 0,39 16 0,-35-23-17,13-5 9,55-7 0,-67 1-15,-10 1 23,3-1 1,0-1 1,0-1 0,-1 0-1,30-20 1,-19 8-51,-1-2 1,0-1-1,-2-1 1,0-1-1,-2-1 1,-1-1-1,30-47 1,-29 33-45,-12 16 60,-1 0 0,-2-1 1,0 0-1,5-36 1,-10 43 36,-2 10-6,0 0 1,-1 0-1,1 0 1,-3-14-1,2 11-3,-2-14-28,-5-35 0,6 52 15,-1 1-1,0-1 1,-1 1 0,0-1 0,0 1-1,-1 0 1,0 0 0,0 1 0,-7-9 0,-5-2-79,-24-19 0,39 35 106,-1 1 0,0 0 0,0-1 0,0 1 0,0 0 0,0 0 0,0 0 0,0 1 0,-1-1 0,1 0 0,0 1 0,0-1 0,-1 1 0,1 0 0,0 0 0,0 0 0,-1 0 0,1 0 0,0 1 0,-1-1 0,1 0 0,0 1 0,0 0 0,0 0 0,0-1 0,-1 1 0,1 0 0,0 1 0,1-1 0,-1 0 0,-2 2 0,-4 6-19,4-3 21,1 1 0,-1 0 0,1-1 0,1 1 0,-1 0 0,1 1 0,0-1 0,1 0 0,0 0 0,0 1 0,0-1 1,2 15-1,2 121-33,-3-125 23,1 0-1,5 28 1,-2-20 8,0 0 2,-3-14-1,1 0-1,1 0 1,0 0-1,5 14 1,8 21-16,2-1 0,30 58 0,-46-102 22,-1 1-1,0-1 1,1 0-1,-1 0 1,1 0-1,-1 0 1,1 0-1,0 0 1,0-1-1,0 1 1,5 2-1,0 1 1,-3-2 0,1-1 0,-1 1 0,0-1 0,1 0 0,-1 0 0,8 2 0,-5-3 0,1 1 0,0-1 0,0-1 0,12 1 0,45-8 0,-43 3-1,8 0-4,-1-2 0,52-17 0,135-58-137,-138 44-51,-27 10-149,53-39 0,-56 27-70,-12 7 15,-36 31 386,1 1 1,-1-1 0,0 1-1,1-1 1,-1 1 0,0-1 0,1 1-1,-1-1 1,0 1 0,0-1-1,1 0 1,-1 1 0,0-1 0,0 1-1,0-1 1,0 0 0,0 1-1,0-1 1,0 1 0,0-1 0,0 0-1,0 1 1,0-1 0,0 0-1,0 1 1,0-1 0,-1 1-1,1-1 1,0 1 0,0-1 0,-1 0-1,1 1 1,0-1 0,-1 1-1,1-1 1,-1 1 0,1 0 0,-1-1-1,1 1 1,0-1 0,-1 1-1,0 0 1,1-1 0,-1 1-1,1 0 1,-1 0 0,1-1 0,-1 1-1,-1 0 1,2 0 6,-7-2-12,1 1-1,-1 1 0,0-1 1,0 1-1,1 0 1,-1 1-1,0-1 1,0 1-1,-12 4 1,9-3 1,-2 0 8,-1 1 0,1 1 0,0 0 0,0 1 0,0 0 0,-20 12 0,7 0 1,0 1 1,-32 31 0,47-40 4,7-6 0,0 1 0,-1-1 0,1 1 0,1 0 1,-1 0-1,-3 6 0,-10 20 0,15-27 1,-1 0 0,1 0 0,0 0 0,0 0 0,1 0 0,-1 1 0,0 3 0,1-4-1,1 0 1,-1 0 0,0 1 0,1-1 0,0 0 0,0 0-1,0 0 1,0 0 0,0-1 0,1 1 0,-1 0-1,1 0 1,0-1 0,0 1 0,0-1 0,0 0 0,0 1-1,0-1 1,4 2 0,0 1-1,0-1 0,0 0 0,1 0 0,-1-1 0,13 5 0,-6-6-5,2-3 1,-1-1 1,1 0-1,0-1 1,17-6-1,56-22-15,-70 25 21,-9 2-2,1 1-1,-1-1 1,15-8 0,-10 3 0,25-15 2,-33 19 4,0-1 0,-1 1 0,0-1 0,1 0-1,-2-1 1,1 1 0,5-12 0,3-3 29,-12 19 264,0 7-189,1 2-80,1 0 0,0 0 0,0 0 0,0 0 1,1 0-1,0-1 0,0 1 0,10 9 0,-5-5 1,1-1-1,1 0 1,14 10-1,-9-12 39,74 11 32,-71-19-33,10-6-21,37-13 0,-48 10 14,4-6-21,-1-2 0,-1 0 0,0-1 0,28-33 1,-38 37-32,-6 10-4,-1-1 0,1 0 1,-2 0-1,1 0 0,0 0 0,-1 0 0,0 0 0,2-9 0,5-18 18,6-46 0,-16 56 6,-3-7-3,-2-1 1,-1 2-1,-1-1 0,-22-48 1,29 75-23,0 1 1,0-1-1,0 1 1,0 0-1,-1-1 1,1 1-1,0 0 1,-1 0-1,1 0 1,-1 0-1,1 0 1,-1 0-1,1 0 1,-1 0-1,0 1 1,1-1-1,-1 1 1,0-1-1,1 1 1,-1 0-1,0-1 1,0 1-1,0 0 1,1 0-1,-1 0 1,0 0-1,0 1 1,-1-1-1,1 1 2,-8 4 49,-2 7-37,2 0 1,-1 1 0,-13 22-1,14-12 17,-24 114 10,33-107-24,1-14-13,0 0-3,1 0-1,0 1 1,1-1 0,1 0 0,1 0-1,10 29 1,51 103 25,-45-117-26,-16-27-139,0 0 0,1 0 0,0 0 0,-1-1 0,1 0 0,0 0-1,1 0 1,-1 0 0,6 1 0,-10-3 12,29 12-7336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6552,'4'4'26,"0"1"0,0-2 1,0 1-1,1 0 0,0-1 1,0 0-1,0 0 0,0 0 1,0-1-1,1 1 0,-1-1 1,1-1-1,7 2 0,7 1 146,0-1 0,24 0-1,-28-2-121,101 3 185,-52-5-170,32 4 2,-77-2-53,1 2-1,-1 0 1,24 7-1,-39-8 4,-1 0-1,0 0 1,0 1-1,0-1 1,0 1-1,0 0 0,-1 0 1,1 0-1,-1 0 1,0 1-1,0 0 0,0-1 1,0 1-1,-1 0 1,4 8-1,7 25 237,-11-26-130,2 0 0,0-1 0,6 14 0,3 1 311,-12-23-246,1-2-186,0-1 0,0 1 0,1 0 0,-1-1 0,0 1 0,0-1 0,0 0 0,0 1 0,0-1 0,0 0 0,0-1 0,0 1 0,0 0 0,-1 0 0,1-1 0,0 1 0,-1-1 0,1 1 0,-1-1 0,1 0 0,0-2 0,4-3-704,12-13-5184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0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59 6104,'-11'-45'25,"11"40"38,4 8 15,14 16 102,14 21 96,-29-36-226,-1 0 0,0 0-1,0 0 1,-1 0-1,1 0 1,-1 1 0,0-1-1,0 0 1,0 1-1,-1-1 1,1 1 0,-1-1-1,0 1 1,-2 6-1,2 5 47,-1-12 59,-1 3 29,2-5-25,-7 5 338,33-14-424,-1 0 0,28-1 0,-9 0-49,-32 4 0,0 2 1,0-1 0,0 1-1,1 1 1,-1 0-1,0 1 1,0 0-1,19 3 1,25 8 78,-55-10-95,0 0 0,0 0 0,1 0 1,-1 0-1,0 0 0,0 0 1,0 0-1,0 0 0,0 0 0,0 1 1,-1-1-1,1 0 0,0 1 0,-1-1 1,1 0-1,-1 1 0,1-1 0,-1 1 1,0-1-1,1 1 0,-1-1 0,0 1 1,0-1-1,0 1 0,0-1 0,0 1 1,-1-1-1,1 0 0,0 1 0,-2 2 1,-4 21 116,-14 37-1,9-30-79,10-28-27,0 0-1,0 1 0,0 0 0,1-1 0,0 1 0,0-1 0,0 1 1,0-1-1,1 1 0,0-1 0,0 1 0,0-1 0,0 1 1,1-1-1,0 0 0,0 0 0,0 0 0,0 0 0,0 0 1,1 0-1,0-1 0,5 6 0,-6-7-5,0 0 0,1-1 0,-1 0 0,0 1-1,1-1 1,-1 0 0,1 0 0,0 0 0,-1-1 0,1 1 0,0-1 0,-1 1 0,1-1-1,0 0 1,0 0 0,2-1 0,-1 1 6,2 0 13,0 0 1,0 0-1,0-1 1,0 0-1,-1 0 0,1-1 1,0 1-1,0-1 1,-1-1-1,1 1 0,-1-1 1,0 0-1,0 0 1,0 0-1,0-1 1,0 0-1,5-5 0,-8 6 2,1-1 0,0 1 0,-1 0 0,1-1 0,-1 1 0,0-1 0,0 0-1,0 1 1,-1-1 0,1 0 0,-1 0 0,0 0 0,1-6 0,-1 0 11,0 0 0,-1 0 0,-1-13 0,1 13-46,-1 2 29,0 0 0,0 1 0,0-1 0,-1 0 1,0 1-1,0 0 0,-1-1 0,-5-8 0,5 9-10,1 3 1,-1-1-1,1 1 1,-1 1-1,1-1 0,-1 0 1,-1 1-1,1-1 1,0 1-1,-1 0 0,1 0 1,-6-3-1,2 1 1,6 5-12,0-1 0,0 0 0,0 1 0,0-1 0,0 0 0,0 1-1,0 0 1,0-1 0,-1 1 0,1 0 0,0-1 0,0 1 0,-1 0 0,1 0 0,0 0 0,0 0 0,-1 0 0,1 0 0,0 0 0,-3 1-1,0 0 11,-2 0 7,0 0 0,1 1 0,-1-1 1,1 1-1,-1 0 0,1 1 0,0-1 0,-6 5 0,-19 9 120,29-16-142,1 1 0,0-1 1,0 0-1,0 0 1,0 0-1,0 0 1,-1 1-1,1-1 1,0 0-1,0 0 0,0 1 1,0-1-1,0 0 1,0 0-1,0 1 1,0-1-1,0 0 0,0 0 1,0 1-1,0-1 1,0 0-1,0 0 1,0 0-1,0 1 1,0-1-1,0 0 0,0 0 1,0 1-1,0-1 1,0 0-1,1 0 1,-1 0-1,0 1 0,0-1 1,0 0-1,0 0 1,0 0-1,1 1 1,-1-1-1,0 0 1,0 0-1,1 0 0,0 1 0,-1 0 0,1-1-1,0 1 1,-1-1 0,1 1-1,0-1 1,0 1-1,0-1 1,-1 1 0,1-1-1,0 0 1,0 0 0,0 1-1,0-1 1,1 0 0,20-2 5,15-7-4,11-7-2,6-3 0,1-3 0,-4-2 0,-9-1 0,-6 4 1,21-12 7,-55 32-7,1 0 1,0 0-1,0 0 1,0 0 0,-1 0-1,1 1 1,0-1-1,0 1 1,0 0-1,0 0 1,0 0-1,0 0 1,0 0-1,0 1 1,5 1-1,-4-1 2,1 0 0,-1 1 1,0 0-1,1 0 0,-1 0 1,0 1-1,0-1 1,0 1-1,0 0 1,0 0-1,-1 1 1,1-1-1,3 5 1,-3-2 1,6 6 29,0 5-19,-2 1 1,0 0 0,-1 0 0,0 1 0,-2 0 0,0 0-1,2 23 1,-7-29 12,0 1 1,-1 0-1,-1 0 0,-5 23 0,6-31-14,0-3-7,1 1 1,-1-1-1,0 0 1,0 0-1,0 0 0,0 0 1,0-1-1,-1 1 1,1 0-1,-1 0 1,-2 3-1,0-3 20,0-1 1,1 1-1,-1-1 0,0 0 0,0 0 0,0-1 1,-1 1-1,1-1 0,-9 2 0,12-3-8,-1 0 0,1 1 0,-1-1-1,1 0 1,-1 0 0,1 0 0,-1 0-1,1-1 1,-1 1 0,1 0 0,0-1-1,-1 1 1,1-1 0,-1 1 0,1-1 0,0 0-1,-1 1 1,1-1 0,0 0 0,0 0-1,-1 0 1,1 0 0,0 0 0,0 0-1,0 0 1,0 0 0,0-1 0,-1-1-1,0-1 10,1 1 0,-1 0 0,1-1 0,-1 1 0,1-1 0,0 1-1,1-1 1,-1 1 0,0-8 0,0 3-9,1 5-9,0 0-1,0 0 1,1 1 0,-1-1 0,0 0-1,1 0 1,0 1 0,-1-1 0,1 0-1,0 1 1,3-5 0,4-11 28,2 0-1,0 1 1,0 0 0,2 0-1,0 2 1,1-1 0,16-14-1,18-7-5,-27 26 42,10 2-22,43-8 0,-53 17 28,1 4-45,0 1 1,31 12-1,-37-7 19,-2 2-37,-2 0 1,0 0-1,0 1 1,-1 1-1,-1 0 1,10 19-1,-1 18 13,-13-33-14,0-1 0,3 36 1,-4-38 0,-2-11-14,-2-2-3,1-1 1,0 1-1,0 0 0,0-1 1,0 0-1,0 1 1,0-1-1,0 0 0,3 3 1,-1-2-61,1-1 1,-1 1-1,1-1 1,-1 0-1,1 0 1,0 0-1,0-1 1,-1 1-1,1-1 1,0 0-1,0 0 1,0 0-1,-1 0 1,1-1-1,4-1 1,1 1-810,39-4-8271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0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611 465 3952,'-46'2'32,"-87"-6"337,117 4-335,-47 5 259,45-3-238,-28 2 120,-1 3-1,2 1 1,-51 16-1,88-20-139,1-1-1,0 1 1,0 0-1,1 0 1,-1 0-1,1 1 1,-8 7 0,4-3 1,8-8-15,0 1 0,0-1 0,0 1-1,0 0 1,0-1 0,0 1 0,0 0-1,1 0 1,-1 0 0,1 0 0,0 0-1,-1 0 1,1 1 0,0-1-1,0 0 1,0 1 0,1-1 0,-1 0-1,0 5 1,1-6-7,1-1 0,-1 1 0,1 0 0,-1 0 0,1-1 0,-1 1 0,1 0 0,0-1 0,-1 1 0,1-1 0,0 1 0,-1 0 1,1-1-1,0 0 0,0 1 0,0-1 0,-1 1 0,1-1 0,0 0 0,0 0 0,2 1 0,-1 0 17,6 3-2,-5-3-13,-1 0 0,1 0 0,-1 0 0,1 0-1,0 0 1,0-1 0,0 1 0,-1-1-1,1 1 1,0-1 0,5-1 0,100 3 192,-83-3-140,0 0 1,0-2-1,38-9 0,-43 8-33,-6 1 32,0 0 0,0-1 0,0 0 0,0-1 0,13-8 0,-18 9-36,-5 2 8,0-1 0,0 1 0,0-1 0,0 0 0,-1 0 0,1 0 0,-1 0 0,1 0 0,-1-1 0,4-6-1,-3 4 22,-2 5-18,-1-1 0,0 0-1,1 0 1,-1 0 0,0 0 0,0 0 0,0 0-1,-1-1 1,1 1 0,0 0 0,-1 0-1,1-1 1,-1 1 0,0 0 0,0-1 0,0 1-1,0 0 1,0-1 0,-1-2 0,1 5-33,-1-2 32,0 0-1,0 0 0,0 0 1,0 0-1,-1 0 0,1 1 1,-1-1-1,1 0 0,-1 1 1,0-1-1,1 1 0,-1 0 1,0-1-1,0 1 0,0 0 1,0 0-1,0 0 0,0 1 1,0-1-1,-4 0 0,5 0 9,-2 1-9,0-1-1,0 1 0,0-1 1,0 1-1,0 0 1,0 1-1,0-1 0,0 0 1,0 1-1,0 0 0,1-1 1,-1 1-1,0 0 1,0 0-1,1 1 0,-1-1 1,1 1-1,-6 3 0,6-4 8,-6 7 261,6-2-249,0 0 1,0 1-1,0-1 1,0 0-1,1 0 1,0 8-1,4-4 148,5 1-138,0-1 0,1 1 1,14 12-1,-7-12 79,6-1-81,1-1-1,37 8 1,-34-13 21,122-6 35,-115-2-62,135-30 27,-136 23-41,109-50 19,-120 47-12,-9 3-39,-1 0 0,-1-1 0,0 0 0,14-22 1,-23 32-11,-1 1 0,1 0 0,-1-1 0,1 1 0,0 0 0,-1-1 0,0 1 0,1-1 1,-1 1-1,0-1 0,0-1 0,0-31 42,-4-42-1,3 69-30,0 0 0,0 0 0,0 0 0,-1 1 0,0-1 0,0 1 0,-5-8 0,-1-5 3,1 0-6,2 8 9,0-1 1,0 1-1,-10-14 1,-6-7 74,-2 0 1,-41-43 0,58 70-31,-5 0 9,6 5-15,-4 5-1,8 1-9,3 7-29,0 1 0,1-1 0,9 24 0,28 76 19,-7-23-28,-6-10-11,3-8-2,1-12 0,-2-13 0,-3-13 0,-21-29 0,-1-1 1,0 0 0,1 0 0,0-1 0,0 1 0,0-1 0,1 0 0,-1 0 0,1-1 0,-1 0 0,1 0 0,0 0-1,0 0 1,0-1 0,9 1 0,8-2 19,0 0 1,0-2-1,0-1 0,0 0 0,29-9 1,8-4-1703,1 1-6764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5832,'0'0'2741,"-4"7"-2545,-80 224 313,69-181-424,3 0 0,-7 56-1,17-91-67,-4 29 91,6-34-83,-15 219 246,8 57 393,3-241-548,1-22 53,0-1-1,2 1 1,3 43 0,-2-66-166,0 0 1,0 1 0,0-1 0,0 0-1,0 0 1,0 0 0,0 0-1,0 0 1,0 0 0,0 0 0,0 1-1,1-1 1,-1 0 0,0 0-1,0 0 1,0 0 0,0 0 0,0 0-1,0 0 1,0 1 0,0-1-1,0 0 1,0 0 0,0 0 0,0 0-1,1 0 1,-1 0 0,0 0-1,0 0 1,0 0 0,0 0 0,0 0-1,0 0 1,0 0 0,1 0-1,-1 0 1,0 0 0,0 0 0,0 0-1,0 0 1,0 0 0,0 0 0,1 0-1,-1 0 1,0 0 0,0 0-1,0 0 1,0 0 0,0 0 0,0 0-1,1 0 1,3 0 12,0 0 0,0-1 1,0 0-1,0 1 0,0-1 0,0-1 1,0 1-1,0 0 0,0-1 0,0 0 1,0 0-1,-1 0 0,7-6 0,5 0 37,98-55-1382,-49 26-5751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5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193 401 6728,'2'1'52,"-1"0"0,1 1 0,-1-1 0,1 1 0,-1-1 1,1 1-1,-1 0 0,0-1 0,0 1 0,0 0 0,0 0 0,0 0 0,0 0 1,0 0-1,-1 0 0,1 0 0,-1 0 0,1 0 0,-1 0 0,0 0 0,0 0 1,0 0-1,0 0 0,0 0 0,0 1 0,0-1 0,-1 0 0,1 0 0,-1 0 1,-1 3-1,0 11 79,0-1 0,1 1 1,1 0-1,3 27 0,14 80 627,-11-81-615,-3-13-99,7 41 284,0-26 20,2-1 1,18 48-1,-28-88-113,-1 1 48,-1-4-277,0 0 1,0 1-1,0-1 0,0 0 0,0 0 0,0 1 1,0-1-1,0 0 0,0 0 0,0 1 0,0-1 0,1 0 1,-1 0-1,0 0 0,0 1 0,0-1 0,0 0 1,0 0-1,0 1 0,0-1 0,1 0 0,-1 0 0,0 0 1,0 1-1,0-1 0,1 0 0,-1 0 0,0 0 1,0 0-1,0 0 0,1 0 0,-1 1 0,0-1 0,0 0 1,1 0-1,-1 0 0,17-80-1233,-6 20-6059</inkml:trace>
  <inkml:trace contextRef="#ctx0" brushRef="#br0" timeOffset="1">53 0 6280,'9'6'107,"-1"0"1,0 0 0,14 15-1,-19-13 207,-4 6-167,0 0-1,0-1 1,-2 1 0,0-1 0,0 0 0,-10 23 0,9-22-95,2-8 6,1 0 1,-1 0-1,-1 0 1,1 0-1,-1 0 1,0-1 0,0 1-1,-1-1 1,0 0-1,0 0 1,0 0-1,-9 7 1,1-3 210,13-10-259,-1 1-1,0 0 0,0-1 0,1 1 0,-1 0 0,0-1 0,0 1 0,0-1 0,1 1 1,-1 0-1,0-1 0,0 1 0,0-1 0,0 1 0,0-1 0,0 1 0,0-1 0,0 1 1,0 0-1,0-1 0,0 1 0,0-1 0,0 1 0,0-1 0,-1 1 0,1 0 0,0-1 1,0 1-1,0-1 0,-1 1 0,1 0 0,0-1 0,0 1 0,-1 0 0,1-1 0,0 1 1,-1 0-1,1-1 0,0 1 0,-1 0 0,1 0 0,-1 0 0,1-1 0,0 1 1,-1 0-1,1 0 0,-1 0 0,1 0 0,-1 0 0,1 0 0,0 0 0,-1 0 0,1 0 1,-1 0-1,1 0 0,-1 0 0,1 0 0,-1 0 0,1 0 0,0 0 0,-1 0 0,1 0 1,-1 1-1,1-1 0,0 0 0,-1 1 0,19-20-435,34-25 0,-50 42 278,51-42-5645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0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439 101 8344,'-7'-4'97,"3"1"-51,1 1-30,1 0 1,-1 0-1,0 0 0,0 0 1,0 1-1,0-1 1,0 1-1,0 0 1,0 0-1,0 0 1,0 0-1,-1 1 1,1-1-1,0 1 0,0 0 1,-1 0-1,1 0 1,0 0-1,-4 1 1,-8 4 75,1 1 1,0 0-1,0 1 1,1 0 0,-15 11-1,-52 42 131,67-48-174,0 1-1,1 0 1,0 0-1,1 1 1,-16 28-1,17-27-25,-34 57 183,12-17-80,30-52-117,0 1 1,1-1 0,0 1 0,0 0 0,0-1-1,0 1 1,0 0 0,1 0 0,0-1-1,0 1 1,0 4 0,0-7-8,0-1 1,0 0-1,0 1 1,0-1-1,0 0 0,0 1 1,0-1-1,1 0 0,-1 0 1,0 1-1,0-1 1,0 0-1,0 0 0,1 1 1,-1-1-1,0 0 0,0 0 1,0 1-1,1-1 1,-1 0-1,0 0 0,0 0 1,1 0-1,-1 1 1,0-1-1,0 0 0,1 0 1,3 3 20,0-1-13,1 1 0,-1-1 0,1 1 0,0-1 0,-1-1 0,1 1-1,0-1 1,0 0 0,0 0 0,0 0 0,0-1 0,10 1 0,90-10 68,-82 4-44,104-48 8,-102 38-27,0-7-4,-1-1-1,24-28 1,-47 49-7,1 0 0,-1 1 1,0-1-1,0 0 0,0 0 0,0 0 1,0 1-1,0-1 0,-1 0 0,2-3 1,2-15 13,0-1 1,-1 1 0,-1-41-1,-2 59-8,0-1-1,0 1 1,0 0-1,-1-1 1,1 1-1,-1 0 1,1 0-1,-1-1 1,-1-1-1,-7-15 28,-1 1-1,-1 0 1,-24-31 0,17 34 103,0 5-88,0 1 0,-1 1 1,-21-7-1,21 13 156,-10 3-73,-30 6-1,45-1-60,-15 16-1,27-20-72,-1 1 1,0 0-1,1 0 1,0 0-1,0 0 1,0 0-1,0 1 1,0-1-1,-1 5 1,2-7 15,1 1 0,-1 0 0,1 0 0,0 0 0,-1 0 0,1 0 0,0 0 0,0 0 0,0 0 1,1 0-1,-1 0 0,0-1 0,1 1 0,-1 0 0,1 0 0,0 0 0,-1 0 0,1-1 0,0 1 1,2 2-1,0 1-376,2-1 0,-1 1 0,1-1 0,9 8 0,27 19-6821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1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3 103 7712,'58'-34'8,"8"-8"96,-64 41 602,-2 6-163,-20 89 625,-1 44-487,18-119-418,1 1-1,1 21 1,1-13-144,-2 0-49,2 44 328,0-57-257,0-1-74,0 1 0,1-1-1,0 0 1,2 0 0,-1 0-1,9 23 1,58 134 909,-99-237-800,-31-79-9,40 92-158,-20-58-4,35 89-11,2-21-4,1-44 0,6 60-49,18-71-59,-18 84 72,1 1 0,1 0-1,0 0 1,1 1 0,14-24 0,-19 34 34,0 1 1,0 0-1,0 0 0,0-1 0,0 1 1,0 0-1,1 0 0,-1 0 0,0 0 0,1 1 1,-1-1-1,1 0 0,-1 0 0,1 1 1,-1-1-1,1 1 0,-1 0 0,3-1 0,3-1-17,25-5-19,-16 8-65,81 30-41,-76-20 69,80 61-22,-85-56 62,-7 0 31,1-1 1,-2 2-1,9 23 0,-17-39 12,1 0 1,-1 0-1,1 0 0,-1 0 0,0 0 0,0 0 1,0 1-1,0-1 0,0 0 0,0 0 0,0 0 1,0 0-1,-1 2 0,-2 9-3,0 0 1,-1-1-1,0 0 0,-1 0 1,-7 12-1,0-10-8,-6 1 6,-1-2 1,0 0-1,-1-1 1,0-1-1,-34 12 1,-1-8 5,36-10-1,-1-2 0,-22 1 0,41-3-33,0 1-1,0-1 1,0 0-1,0 0 1,0 0-1,0 0 1,0 0-1,0 0 1,0 0-1,0 0 1,1-1-1,-1 1 1,0 0-1,0 0 1,0-1-1,0 1 1,0-1-1,0 1 1,1-1-1,-1 1 0,0-1 1,0 1-1,1-1 1,-1 0-1,0 1 1,1-1-1,-1 0 1,1 0-1,-1 1 1,1-1-1,-1 0 1,1 0-1,-1 0 1,1 0-1,0 0 1,-1 0-1,1 0 1,0 0-1,0 0 1,0 1-1,0-1 1,0 0-1,0-1 1,0-15-7525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1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11 110 7800,'6'-4'1,"4"-3"45,0 0 0,1 1 0,12-6 1,-14 8-16,53-25 258,-61 28-250,1 0 0,-1 1-1,1-1 1,-1 1-1,1-1 1,-1 1 0,0 0-1,1 0 1,-1 0-1,1 0 1,-1 0 0,1 0-1,-1 0 1,1 0-1,-1 0 1,1 1 0,-1-1-1,1 1 1,-1-1-1,3 2 1,-2 3 349,-1 2-327,-1-1 0,1 1 0,-2-1 0,1 0 0,-1 1 0,0-1 1,0 0-1,-3 8 0,-1 9 181,2-10-189,-7 30 223,2 1 0,-3 59 0,11-100-253,0 0 0,0 0 0,1 1 0,0-1 0,0 0 0,0 0 0,0 0 0,0 0 0,1 0 0,-1 0 0,1-1 0,-1 1 0,1 0 0,0-1 0,0 1 1,3 1-1,-2 0 8,6 1 137,7-1-116,0-2 0,1 0 0,0-1-1,-1 0 1,1-2 0,0 0 0,-1-1 0,29-6 0,-27 2 9,-7 0-44,-1 0 0,1-1-1,-1 0 1,10-11 0,-13 7 11,-6-1-20,1-1 1,-2 1 0,1 0-1,-3-16 1,2 27-8,0 0 1,0 0-1,0-1 1,-1 1-1,1 0 1,0 0-1,-1-1 1,1 1-1,-1 0 1,0 0 0,1 0-1,-2-1 1,-13-20 7,-1 1-1,-21-20 1,19 26 5,-75-35 4,92 50-17,0-1 0,0 1 0,0-1 0,0 1 0,0 0 0,0-1 0,0 1 0,-1 0 0,1 0 0,0 0 0,0 0 0,0 0 0,-2 0 0,-11 2 3,0 1 0,0 1 0,1 0 0,-24 10 0,19-2 17,-9 15-2,-29 38-1,44-44 16,5 0-23,1 0 1,0 0 0,-2 23-1,8-43-8,0 1-1,0-1 0,0 0 1,0 1-1,0-1 1,0 0-1,0 1 0,0-1 1,1 0-1,-1 1 0,0-1 1,1 0-1,0 2 1,5 8 4,0 0 1,0 0-1,1 0 1,0-1-1,15 15 1,-5-14 20,12 0-5,41 10-1,-47-18 12,106-12 11,-101 4-18,122-48 9,-121 38-16,-14 6-11,6-3-1,-2-1 0,0 0-1,0-1 1,-1-1 0,20-22 0,-27 25 3,6-5 0,0-1 0,-2-1-1,0-1 1,12-21 0,-8 8 7,44-75 100,-61 105-109,0 1 0,0 0 0,-1 0 0,1 0 0,1 0 0,-1 0 0,0 0 0,0 1 0,1-1 0,3-2 0,0 1 4,-5 3-8,0-1 1,1 1-1,-1 0 1,0-1 0,1 1-1,-1 0 1,0 0-1,1 0 1,-1 0-1,0 0 1,1 0-1,-1 0 1,1 1-1,-1-1 1,0 0-1,0 1 1,1-1-1,-1 1 1,0 0-1,0-1 1,1 1-1,-1 0 1,0-1-1,0 1 1,0 0-1,0 0 1,0 0-1,0 0 1,-1 0-1,2 2 1,22 30 27,-23-31-33,4 6 8,-1 1 0,0-1 0,0 1 1,-1-1-1,0 1 0,-1 0 0,3 16 0,-3-13-5,-1-7-1,0 1 0,0-1 0,0 1 0,0-1 0,-1 1 0,0 0 0,-1 6 1,0 6 0,-1 41 0,-4-8-3,-4-15 0,6-26 0,-7 33 0,8-25 0,2-16 0,1-2 0,0 1 0,0-1 0,0 0 0,0 1 0,0-1 0,0 0 0,0 0 0,-1 1 0,1-1 0,0 0 0,0 1 0,0-1 0,1 0 0,-1 1 0,0-1 0,0 0 0,0 0 0,0 1 0,0-1 0,0 0 0,0 1 0,0-1 0,1 0 0,-1 0 0,0 1 0,0-1 0,1 0 0,0 1 0,1-1 0,-1 1 0,1-1 0,0 0 0,-1 0 0,1 1 0,0-1 0,-1-1 0,1 1 0,3 0 0,42-10 0,32-11 0,130-58-1631,-96 32-6522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1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2424,'0'0'0,"-13"0"0,0 0 8,1 0-8,2 0-1344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11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440 476 3864,'-59'-11'8,"-135"8"120,189 3-121,1 0 1,0 0-1,0 1 1,0-1-1,0 1 1,-1 0-1,1 0 1,0 0 0,-7 4-1,-3 1 5,0-2 2,9-2 11,0-1 1,0 1-1,0 0 0,0 0 1,1 1-1,-1-1 1,-5 6-1,4-5 55,2 0-42,-1 0 1,1 0-1,-1 0 0,1 0 0,0 1 1,0 0-1,1 0 0,-1 0 0,1 0 1,0 0-1,0 1 0,-4 7 0,6-9 18,0 1 0,-1 0 0,1 0 0,1 0 0,-1 0 0,0 0 0,1 0 0,0 0 0,0 0 0,0 0 0,1 0 0,-1 0 0,1 0 0,0-1 0,0 1 0,0 0 0,1 0 0,2 6 0,14 19 73,-8-18 205,2-3-244,0-1 1,1 0-1,-1-1 0,20 7 1,-12-10 170,-9-3-161,3 1-25,0-1 0,0-1 0,1 0 0,-1-1-1,0 0 1,25-9 0,-20 5 133,29-15-1,-42 18-132,1-1 0,0 0 0,-1 0-1,0-1 1,0 0 0,0 0 0,-1 0-1,8-9 1,-11 11-32,-1 0 0,0 0 0,1 0 0,-1 0-1,0-1 1,0 1 0,-1 0 0,1 0 0,-1-1 0,1 1 0,-1 0-1,0-1 1,0 1 0,-1-4 0,0 2 5,1 3-11,0-1 0,0 0 0,-1 1 0,1-1 1,-1 1-1,0-1 0,0 1 0,0 0 0,0-1 0,0 1 1,0 0-1,-1 0 0,1-1 0,-1 1 0,-2-2 1,3 3-13,0 0-1,1 0 0,-1 1 0,0-1 0,0 1 0,0-1 0,0 1 0,0 0 0,1-1 0,-1 1 0,0 0 0,0 0 0,0-1 0,0 1 0,0 0 0,0 0 0,0 0 0,0 0 0,0 0 0,0 1 1,0-1-1,-1 0 0,-15 6-11,16-6 15,-1 1-11,0 0-1,1-1 0,-1 1 1,0 0-1,1 0 0,-1 0 1,1 1-1,-1-1 0,1 0 0,-1 1 1,1-1-1,0 0 0,0 1 1,-1 0-1,1-1 0,0 1 1,1 0-1,-1-1 0,0 1 1,0 0-1,1 0 0,-1 0 0,1 2 1,-1-3-1,2 10 118,6 3-89,0 0 0,2 0 1,10 15-1,-4-13 62,16 7-36,43 25 0,-49-39 4,108 12 34,-106-23-34,5-6-39,-1-2 1,40-18-1,-44 13 38,18-17 4,-2-2 0,64-63 0,-68 47-47,-29 29 56,-4-2-46,-1-1-1,4-43 1,-11 42 53,-5-8-38,-1 0 0,-1 0 1,-15-31-1,-22-61 184,42 114-191,-2 0 0,-9-15 0,15 25-43,-1 1 1,0 0 0,0 0-1,1 0 1,-1-1 0,0 1-1,0 0 1,1 0 0,-1 0 0,0 0-1,0 0 1,1 0 0,-1 1-1,0-1 1,0 0 0,1 0-1,-1 0 1,0 1 0,0-1 0,1 0-1,-1 1 1,0-1 0,1 1-1,-1-1 1,0 1 0,1-1-1,-1 1 1,0 0 0,0 0 5,-6 3 6,5-3-12,0 0 1,0 1 0,0-1-1,0 1 1,0 0 0,0 0-1,1 0 1,-1 0 0,1 0-1,-1 0 1,1 0 0,0 0-1,-1 0 1,0 3 0,-45 99 99,39-77-52,-14 106 15,22-107-42,26 172 34,-22-179-59,11 36 7,1-7-3,3 3-3,-1-12 2,-4-13-2,-14-24 2,1-1-1,0 0 1,0 0 0,-1 0-1,1 0 1,0 1 0,0-1-1,0 0 1,0-1 0,0 1-1,0 0 1,0 0 0,0 0-1,0-1 1,1 1 0,-1 0-1,0-1 1,0 1 0,1-1-1,-1 1 1,0-1 0,1 0-1,-1 0 1,0 0 0,1 0-1,-1 0 1,1 0 0,-1 0-1,3 0 1,0-2-232,1 0 1,-1 0-1,1-1 0,-1 1 1,0-1-1,7-6 0,-9 8 26,24-21-8152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7:1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25 338 7624,'-23'0'197,"21"0"-33,5 0-12,11 0-148,-1-1 0,1 0 0,-1-1 0,0 0 0,13-4 0,-7 1-20,56-8-188,56-7 8,-119 18 155,35-3-79,53-14 0,-90 17 77,6-2-7,0 0 1,1 2-1,31-2 0,-48 4 51,0 0-1,1 0 0,-1 1 0,0-1 0,0 0 1,1 0-1,-1 0 0,0 1 0,1-1 0,-1 0 1,0 1-1,0-1 0,0 0 0,1 0 0,-1 1 1,0-1-1,0 0 0,0 1 0,0-1 1,0 0-1,0 1 0,1-1 0,-1 0 0,0 1 1,0-1-1,0 1 0,0-1 0,0 0 0,0 1 1,-1-1-1,1 0 0,0 1 0,0-1 0,0 0 1,0 1-1,0-1 0,0 0 0,-1 1 0,-3 13 15,-3 2 30,1 0 1,1 0-1,0 0 0,1 1 1,1-1-1,-1 30 0,4-44-28,0 1 0,1 0 0,-1 0-1,1 0 1,0-1 0,0 1 0,0 0-1,0-1 1,0 1 0,1-1-1,-1 1 1,1-1 0,0 0 0,0 1-1,0-1 1,0 0 0,0 0 0,0 0-1,5 3 1,-1-1 15,0 0 1,1-1-1,-1 1 0,1-1 1,0-1-1,0 1 0,0-1 1,0 0-1,0-1 0,1 1 0,-1-2 1,12 1-1,-4 0-9,-8 0 3,-1-1 0,1 0 0,-1-1 1,1 0-1,11-2 0,66-18 174,-77 18-155,0 1 1,-1-1-1,0 0 0,1-1 0,-1 0 1,0 0-1,-1 0 0,1 0 1,8-10-1,-7 6-5,2-3 155,-8 9-153,1-1-23,0 0 0,0-1 0,-1 1 0,0 0 0,0-1 0,0 1 0,0-1 0,0 1 0,-1-1 0,1 1 0,-1-1 0,0 1 0,0-1-1,0 1 1,-1-1 0,1 1 0,-1-1 0,0 1 0,0-1 0,-2-3 0,-1 0 29,0 0 1,-1 0-1,1 1 0,-2 0 1,1 0-1,-1 0 0,0 1 1,0 0-1,0 0 0,-1 0 1,-12-6-1,-29-10 140,43 19-131,2 0-36,-1 0 1,0 1 0,0-1 0,0 1 0,0 0 0,-1 0-1,1 0 1,0 1 0,0-1 0,-1 1 0,-5 0 0,1 3 128,5 0-36,-3 7-18,7-9-92,0-1 0,0 1 0,0 0 0,0-1 1,1 1-1,-1 0 0,0 0 0,0-1 0,1 1 0,-1 0 1,0-1-1,1 1 0,-1 0 0,0-1 0,1 1 0,-1-1 1,1 1-1,-1 0 0,1-1 0,-1 1 0,1-1 0,0 0 1,0 1-1,1 1 6,8 7 10,1-1-1,-1 0 1,2-1-1,14 8 1,-21-13-1,0 0 0,0-1 0,0 1 0,1-1 0,-1 0 0,0 0 0,1-1 0,-1 0 0,10-1 0,27 3 63,-15 2-44,-7 0 8,-1-2 0,1 0 0,0 0 0,-1-2 0,1-1 0,30-4 0,-34 1-7,1 0 1,-1 0 0,24-12-1,-32 11-20,0 0-1,0-1 1,-1 0-1,0 0 1,0-1-1,6-8 1,-10 11-12,-1-1 0,0 1 1,0-1-1,-1 1 0,1-1 1,-1 0-1,0 0 0,0 0 0,-1 0 1,0 0-1,0-9 0,0 7 2,1-2 3,-1-1 1,0 1-1,-1 0 1,0 0-1,0 0 1,-6-18 0,5 20-8,2 6-2,-1-1-1,1 0 1,-1 1 0,1-1 0,-1 0-1,0 1 1,1-1 0,-1 1 0,0 0-1,0-1 1,0 1 0,0 0 0,-1-1-1,1 1 1,0 0 0,-3-2 0,-2-1 3,4 0-3,-1 1 0,-1 1-1,1-1 1,0 0 0,-1 1-1,1 0 1,-1-1 0,0 2-1,0-1 1,1 0 0,-1 1-1,-1-1 1,1 1 0,0 0-1,0 1 1,0-1 0,0 1-1,-1 0 1,1 0 0,0 0-1,0 0 1,-7 2 0,7-1-2,0 1 1,0-1-1,0 1 0,1 0 1,-1 0-1,0 0 1,1 0-1,-1 1 1,1 0-1,0-1 1,0 1-1,0 0 1,0 1-1,0-1 1,1 0-1,-1 1 0,1 0 1,0-1-1,0 1 1,-1 5-1,2-5 0,0-1-1,1 1 0,0-1 1,0 1-1,0 0 0,0-1 1,1 6-1,1-3 1,-1 0 0,1 0 0,0 0 0,5 9 0,20 26 1,7-3-2,6-8 0,8-4 0,6 1 0,-3-2 0,-10-6 1,17 10 22,-57-27-14,-2 5 6,0-3 2,-5 7 6,5-8 2,1 0 6,0-3-30,0 1-1,0-1 1,0 0 0,0 0 0,0 0-1,0 1 1,0-1 0,0 0-1,0 0 1,0 0 0,0 1-1,0-1 1,0 0 0,0 0 0,0 1-1,0-1 1,0 0 0,0 0-1,0 0 1,0 1 0,0-1-1,1 0 1,-1 0 0,0 0 0,0 0-1,0 1 1,0-1 0,0 0-1,1 0 1,-1 0 0,0 0-1,0 0 1,0 1 0,0-1 0,1 0-1,-1 0 1,0 0 0,0 0-1,0 0 1,1 0 0,-1 0-1,0 0 1,0 0 0,1 0 0,5 0 9,9 0 3,1 0 0,16-4 0,-15 2 10,186-34 97,-181 32-114,-11 1 4,0 1 1,0-2-1,13-4 1,65-31 35,-75 28-11,-13 10-33,6-7 6,1 0 1,-1 0 0,-1-1-1,0 0 1,0 0-1,-1-1 1,0 1 0,0-1-1,3-11 1,39-136 216,-47 155-208,1-1-1,-1 1 0,1 0 0,-1 0 1,0-1-1,0 1 0,0 0 1,0 0-1,-1-1 0,0-2 0,-3-18 252,4 21-173,-1 7-22,0 9-34,0 0 0,2 22 0,0-26-32,-1-6-5,1-1 1,-1 0-1,1 0 1,0 0-1,0 1 0,0-1 1,0 0-1,0 0 1,1 0-1,2 3 1,10 17 9,23 29 1,-23-39-6,25 14-1,13-3-4,4-2-2,0 0 0,-8 1 0,-15-4 0,-14-1 0,-19-17 0,1 0 0,-1 0 0,1-1 0,-1 1 0,0 0 0,1 0 0,-1 0 0,0 0 0,0 0 0,1 0 0,-1 0 0,0 0 0,0 0 0,0 0 0,0-1 0,0 1 0,0 0 0,-1 2 0,0-2 0,1 1 0,-1 0 0,0-1 0,0 1 0,0-1 0,-1 1 0,1-1 0,0 0 0,-1 1 0,1-1 0,0 0 0,-1 0 0,-2 2 0,-46 22 0,-18 4 0,-10 3 0,1 5 0,8 7 1,33-21-856,-47 24 1,27-20-7726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8:0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64 178 1440,'0'0'305,"-5"-1"-273,0 1-23,4 1-2,-1-1-1,1 0 0,-1 0 1,1 0-1,-1 0 0,1-1 1,0 1-1,-1 0 0,1-1 1,-1 1-1,1-1 0,-1 1 1,1-1-1,-2-1 0,-4-2 121,5 3 97,0-1-17,0-1-154,-14-10 1144,15 12-446,5 2-571,3 1-120,7 1-12,1 0 0,-1-1 0,1-1 0,-1 0 0,1-1 0,19-2 0,211-16 67,-217 15-112,53-8 7,208-40 19,-192 36-13,-58 10 51,-20 3-36,183-13 171,113-12 637,-111 16 578,-176 11-874,-26 0-375,4 0-41,-6 0-108,0 0 0,0 0 0,0 0 0,0 0 1,0 0-1,0 0 0,0 0 0,-1 0 0,1 0 1,0 0-1,0 0 0,0 1 0,0-1 0,0 0 1,0 0-1,0 0 0,0 0 0,0 0 0,0 0 0,0 0 1,0 0-1,0 0 0,0 0 0,0 0 0,0 0 1,0 1-1,0-1 0,0 0 0,0 0 0,0 0 1,0 0-1,0 0 0,0 0 0,0 0 0,-22 10-1088,-4 3-4324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8:0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1 5384,'0'0'-23,"-2"0"-74,-7 0 101,6 0 1,1 0 0,-1 0 0,1 0 0,-1 1 0,1-1 0,0 1 0,-1 0 0,1 0 0,-3 1 0,-19 6 94,-17 3 129,-52 21 0,76-24-23,0 1-1,0 1 0,-28 22 1,24-17-166,7-4 39,0 0-1,2 1 1,-1 0-1,1 1 1,-13 20-1,11-15 1,-23 30 66,-61 61 209,59-66-226,32-36-109,-8 10 49,0 1 0,2 1 0,-18 31-1,30-48-61,0 1-1,0-1 1,1 1-1,-1-1 1,1 1-1,-1-1 1,1 1-1,0-1 0,0 1 1,0-1-1,1 1 1,-1-1-1,1 1 1,-1-1-1,1 0 0,0 1 1,0-1-1,1 4 1,-1-6-4,1 5 4,0-1 0,1 0-1,0-1 1,0 1 0,0 0 0,0-1 0,0 0 0,1 1 0,0-1 0,0-1 0,4 4-1,50 23 18,-25-14-14,-11-4 22,0-2-1,1 0 1,38 9 0,-21-7-17,4 6 91,-2 2 1,68 40-1,-95-51-104,0 1 47,-1 1 0,0 0-1,21 20 1,-20-16-25,4 3 108,25 28-1,-27-25 0,24 19 1,-30-29-78,-1 1 0,0 0 0,-1 0 1,-1 1-1,10 16 0,-16-23-45,-2-7-13,27 30 74,-24-22-58,2 7-2,5 0-2,-2-4-2,-7-9-2,-1-1 0,1 0 0,0 1-1,-1-1 1,1 0 0,-1 1 0,1-1 0,-1 0-1,1 0 1,-1 1 0,1-1 0,-1 0-1,0 0 1,1-1 0,0-7 10,0-1 0,0 1 0,-1 0-1,0 0 1,-1-1 0,0 1 0,-2-10 0,1 7-3,-2-23 72,-15-54 0,9 49 1,-7-41-2,-34-132 208,38 161-213,-16-53 175,27 100-236,0 1 0,0-1-1,0 1 1,-1-1-1,-4-6 1,-31-32 108,36 41-119,-10-12 6,-2 3-7,4 9-1,-3-22 120,9 19-97,0-1-1,0 0 1,0 1-1,1-1 1,-1 0-1,2-1 0,-1 1 1,1-1-1,-1 1 1,2-1-1,-1 1 1,1-1-1,0 0 0,0 0 1,1 0-1,0 0 1,0 0-1,3-12 1,-1 10 14,-2 5-4,0-2-5,-3 8-9,-10 12-302,0-1-1,-25 18 1,30-24-260,-51 39-6518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2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3768,'0'0'88,"3"5"-15,3 6 42,0 1-1,0-1 0,-1 1 1,-1 1-1,0-1 1,-1 1-1,0-1 1,1 15-1,0 21-33,-3 48 0,-2-47 6,-3 92-6,-1-32 13,1-11-5,4-79-70,2 78 98,-2-85-71,2 0 0,0 0-1,0 0 1,1 0 0,0 0-1,7 14 1,-9-24 35,14 0-662,1 1-2839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2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0 728,'0'0'0,"29"0"0,0 0-72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3:0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7176,'-1'0'8,"0"-1"0,0 1 0,0 0 1,0 1-1,0-1 0,0 0 0,0 0 0,0 0 0,0 1 1,0-1-1,1 0 0,-1 1 0,0-1 0,0 1 1,0-1-1,0 1 0,0-1 0,1 1 0,-1 0 1,0-1-1,1 1 0,-1 0 0,0 0 0,1 0 1,-1-1-1,0 2 0,-6 32 394,5-21-304,-5 87 286,-1 11 190,0 0-125,7-96-330,0 8-16,1 0 0,1 0 0,1 0 0,0-1 0,10 36 0,-3-18 70,33 113 665,-11-84-458,-24-56-227,-1-2-16,0 2 1,-1-1-1,0 0 0,3 14 1,-7-23 54,-1-3-189,0 0 1,0 1 0,0-1 0,0 0 0,0 0 0,0 1 0,0-1 0,0 0-1,0 1 1,0-1 0,0 0 0,0 0 0,0 1 0,0-1 0,0 0 0,0 0-1,0 1 1,0-1 0,0 0 0,0 0 0,1 0 0,-1 1 0,0-1 0,0 0-1,0 0 1,0 0 0,1 1 0,-1-1 0,0 0 0,0 0 0,0 0 0,1 0-1,-1 1 1,0-1 0,0 0 0,1 0 0,-1 0 0,0 0 0,0 0 0,1 0-1,-1 0 1,0 0 0,0 0 0,1 0 0,-1 0 0,0 0 0,0 0 0,1 0-1,-1 0 1,0 0 0,0 0 0,1 0 0,-1 0 0,0 0 0,0-1 0,1 1-1,-1 0 1,0 0 0,0 0 0,0 0 0,1 0 0,-1-1 0,0 1 0,0 0-1,0 0 1,0 0 0,1-1 0,-1 1 0,12-14-1511,-1-6-6053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2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23 2072,'-8'18'0,"-4"18"0,-4 19 0,-4 17 0,15-56 0,-1 5 8,1-1 1,1 1-1,1 0 0,1 0 0,0 39 0,13 51 67,-10-105-57,1 0-1,0-1 1,-1 1 0,2-1-1,-1 0 1,1 0-1,-1 0 1,1 0 0,1 0-1,-1-1 1,1 1 0,7 6-1,-7-6-2,8 3 66,5-1-39,1-2-1,27 6 0,-25-11 67,88-19 83,-86 10 89,9-10-76,39-33 0,-52 33 156,55-101 139,-63 93-165,-3-2-172,-2 0-1,3-39 0,-11 47 226,-5 2-209,-1 0-1,-16-27 1,13 33 170,-9-2-68,0 1-1,-1 0 1,-33-13 0,45 22-155,-1 1 1,0 0-1,0 1 1,0 0 0,-22-2-1,32 5-99,0-1-1,0 1 1,0 0 0,0 0 0,-1 0-1,1 0 1,0 0 0,0 0-1,0 1 1,0-1 0,0 0-1,0 0 1,0 1 0,0-1-1,0 1 1,0-1 0,0 1-1,0-1 1,0 1 0,0 0-1,0-1 1,0 1 0,0 0 0,1 0-1,-1 0 1,0-1 0,1 1-1,-1 0 1,0 2 0,0-1-112,1 1 0,0-1 1,0 1-1,0-1 0,1 0 1,-1 1-1,0-1 0,1 1 1,0-1-1,0 0 0,0 3 1,8 18-5315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2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 6280,'-7'-5'-68,"-6"-5"423,13 9-349,0 1 1,0 0-1,0 0 1,0 0 0,-1-1-1,1 1 1,0 0-1,0 0 1,0-1-1,0 1 1,0 0-1,0 0 1,0-1 0,0 1-1,1 0 1,-1 0-1,0-1 1,0 1-1,0 0 1,0 0 0,0 0-1,0-1 1,0 1-1,0 0 1,1 0-1,-1 0 1,0-1 0,0 1-1,0 0 1,0 0-1,1 0 1,-1 0-1,0-1 1,0 1-1,0 0 1,1 0 0,-1 0-1,0 0 1,0 0-1,1 0 1,-1 0-1,0 0 1,0 0 0,1 0-1,-1 0 1,0 0-1,0 0 1,0 0-1,1 0 1,-1 0 0,0 0-1,0 0 1,1 0-1,-1 0 1,9 0 36,-1 0 0,0 0 0,0 0 0,1 1 0,-1 1 0,0-1-1,11 5 1,-7-3-21,16 2 90,46 16-1,4 2-3,-51-16-77,184 46 172,-123-37-164,-31-8-14,5 2-18,-43-6-4,49 4 1,-44-6-4,-6 3 0,-7 3 0,-9 3 1,-2-6 0,-1 0 1,0 0-1,0-1 0,-1 1 0,1 0 0,-1-1 1,0 1-1,0-1 0,0 0 0,-1 0 1,-4 6-1,-66 101 55,-58 96 174,119-186-214,5-11 18,1 1 1,-1-1-1,-11 11 1,-2 1 39,0-2 0,-2 0 0,0-1 0,-25 16 0,-13-3 77,10-11-40,23-10-16,-1 1 1,-29 19-1,55-30-91,1 1 0,-1-1-1,1 1 1,0 0 0,-1 0-1,1 0 1,0 0-1,0 0 1,0 0 0,0 0-1,1 0 1,-1 0 0,1 0-1,-1 0 1,1 0 0,-1 1-1,1-1 1,0 0-1,0 3 1,0-2 1,2 5 16,1-5-97,0 0-1,0 0 1,0 0 0,1-1-1,-1 0 1,1 1-1,-1-1 1,1 0 0,0-1-1,0 1 1,0-1 0,0 0-1,7 2 1,33 7-5424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2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177 119 3864,'-29'0'107,"26"0"-78,1-3-9,1 2-20,0 0 5,0 0 1,0 0-1,0 0 0,0 0 1,0 0-1,0 0 0,1 0 1,-1 0-1,0-1 1,1 1-1,-1 0 0,1 0 1,-1-1-1,1 1 0,0 0 1,-1-1-1,1 1 1,0 0-1,0-1 0,0 1 1,0 0-1,0-1 0,0 1 1,1 0-1,-1-1 1,0 1-1,1 0 0,-1-1 1,1 1-1,-1 0 0,1 0 1,-1-1-1,1 1 1,1-2-1,2 0 11,0-2-6,1 1-1,0-1 1,0 1-1,1 0 1,-1 0 0,1 1-1,0 0 1,0 0-1,0 0 1,9-2-1,-11 3-1,8-2 8,1 0 0,0 0 0,0 1 0,1 0 0,-1 2 0,0-1 0,26 2 0,7 1 94,0 3-1,82 16 0,-74 2-57,-35-12 95,-2 5-79,-1 0 0,17 21 0,-25-21 73,-6-4-107,-1 1-1,1-1 1,-2 1-1,0-1 1,-1 15-1,-5-7 102,-57 93 54,39-77-106,-1-2 0,-35 35 0,45-52-64,-9 8 75,11-13-58,-10 9-1,0-2-1,-2 0 1,0-2 0,-27 14-1,39-23-5,-142 65 109,134-64-113,-22 10 81,-59 14 0,100-31-79,9-1-7,38 0 1,69 0 6,-60 0 5,78 10 0,-87-5-3,252 27 76,-169-23-43,-102-7-39,147 11 66,-165-12-85,19 3 30,0-2-1,0-1 1,1-1-1,48-6 1,-40-2-886,1 0-3428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2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5656,'0'0'0,"16"-21"48,-2 2 0,-4 9 16,-2 0 0,2-7-64,2 2 0,-4 5 0,0-1-3936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2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3504,'-73'40'-37,"28"-19"34,-2 3 3,5 5 1,-29 32 15,68-59-7,0 1 0,1-1-1,-1 1 1,0 0-1,1 0 1,0 0 0,0 1-1,0-1 1,-3 7 0,-1 3 4,-13 23 27,14-21 108,3-1-55,0 0-1,1 0 1,1 0-1,1 0 1,0 0-1,0 0 1,7 26-1,-4-26-47,-3-9-10,1-1-1,-1 0 0,1 0 1,0 0-1,0 0 0,0 0 0,0 0 1,1 0-1,3 4 0,9 10 98,0-2-1,26 23 1,-22-28 129,96 35 98,-106-42-300,0-2-1,0 1 1,0-1 0,1-1 0,9 2 0,5-1-6,0 2-20,-13-2 13,0 0 1,0-1 0,21-1-1,-9 0 29,1-2-1,-1 0 0,-1-1 1,1-1-1,35-12 1,-45 11-53,-8 3-4,0-1 1,0 0-1,0 1 0,0-1 0,-1-1 0,1 1 0,-1-1 0,6-5 0,-1 1 47,-2 3-41,0-1 1,-1 0 0,0 0-1,0-1 1,-1 1 0,1-1-1,-1 0 1,-1-1 0,0 1-1,5-12 1,1-10 110,-2-1 1,-1 0-1,6-57 0,-12 74-103,-1 8 2,0 0 1,0 0-1,0 0 1,-1 0 0,1 0-1,-3-6 1,1 3 16,0 0 0,0 0 0,-1 0 0,0 1 1,0-1-1,-1 1 0,0 0 0,0 0 0,0 0 1,-1 0-1,0 1 0,-9-9 0,5 8-16,5 4-4,0-1-1,0 2 1,0-1-1,0 0 0,-1 1 1,1 0-1,-10-3 1,-4-2 63,1 2 0,-1-1-1,-1 2 1,1 1 0,0 0 0,-30 0 0,31 4-62,7-1 8,0 1 0,0 0-1,0 1 1,-11 3 0,-57 11-1062,50-11-5044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494 106 3864,'-6'-4'65,"-7"-5"-57,2 3 120,0-2 0,1 1 0,0-1 0,-13-13 0,22 19-31,0 0-77,0 1 0,0-1 0,0 1 0,-1-1 0,1 1 1,0 0-1,0 0 0,-1-1 0,1 1 0,-1 0 0,1 0 1,-1 0-1,0 1 0,1-1 0,-1 0 0,0 0 0,1 1 1,-1-1-1,0 1 0,0 0 0,-3-1 0,0 7 112,-1 5-101,1 0 0,0 1-1,0-1 1,2 1 0,-1 0-1,-2 22 1,-16 97 61,18-91-49,2 1 1,4 53-1,-1-64-31,1 9 42,15 163 20,-5-85 33,-5-34-23,-6-73-44,-1-4-20,0 0 0,1 0 0,0 0 0,0-1-1,0 1 1,1 0 0,0-1 0,0 1 0,0-1 0,5 8 0,-6-11 88,-2-21-13,-1-1-1,-1 0 1,-7-25 0,7 33-68,-48-176 242,49 180-258,-11-28 104,5 18-71,-3-11-3,-3-1 0,0 2-1,-2 0 1,-21-29 0,23 37-18,-145-186 337,159 205-357,-1 1 0,0-1 0,0 0 0,1 1 1,-1-1-1,0 0 0,1 0 0,-1 1 0,1-1 0,-1 0 1,1 0-1,-1 0 0,1 0 0,0 0 0,-1 0 0,1 0 1,0 0-1,0 0 0,0 0 0,0 0 0,0 0 0,0 0 1,0 0-1,0 0 0,0 1 0,0-1 0,0 0 0,1 0 1,-1 0-1,1-2 0,1 1-2,0 0 1,1-1-1,-1 1 0,1 1 1,-1-1-1,1 0 0,0 1 1,3-2-1,0-1 5,9-4-3,-4 1 1,0 1 0,0 1 1,13-4-1,129-40 17,-119 42 7,246-40 120,-248 40-140,42-6 43,-55 10-34,5-1-4,1 0-1,-1 2 1,1 1-1,26 3 1,-4 3 13,-12 3-20,-34-7-39,0 0 0,1 0-1,-1 0 1,0-1 0,0 1 0,0 0 0,0 0 0,0 1 0,0-1 0,0 0 0,0 0 0,0 0-1,-1 1 1,1-1 0,0 0 0,-1 1 0,1-1 0,-1 0 0,1 1 0,-1-1 0,0 1-1,0-1 1,1 1 0,-1-1 0,0 1 0,-1-1 0,1 1 0,0 1 0,0 20-4767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3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4128,'3'2'8,"1"0"-4,-1 0-2,0 0 0,1 0 0,-1-1 0,0 1 0,1-1 0,-1 0 0,1 0 0,-1 0 0,1 0 0,-1-1 0,1 0 0,0 1 0,3-1 0,133 0 27,-2-7 25,-8-2-48,150 1-452,-136 8-1821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3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564 261 5472,'-14'-8'0,"-15"0"0,16 6 0,0 1 1,-1 1-1,1 0 0,-1 1 1,1 0-1,-21 5 1,-75 23 15,83-21-5,-3 2 63,-106 70 40,113-60 20,0 9-46,-33 57 0,54-84-81,0 0 0,0 0 1,0 0-1,0 0 0,1 0 0,-1 0 1,0 0-1,1 0 0,0 0 1,-1 3-1,1 12 13,0-1-1,1 1 1,1 0 0,0 0 0,6 20-1,-8-36-9,1 1-1,-1 0 1,1 0-1,0-1 1,0 1-1,-1 0 1,1-1-1,0 1 0,0-1 1,1 1-1,1 1 1,15 16 37,2-1 0,40 28 0,-36-34-19,99 18 12,-121-29-39,-1-1-1,1 0 1,0 1-1,-1-1 1,1 0-1,-1 0 1,1 0-1,0 0 1,-1-1-1,1 1 1,-1 0-1,3-1 1,8-2 1,-1-1 0,16-7 0,-20 8-1,-1-1-1,0 0 0,0 0 0,0-1 0,-1 0 1,8-7-1,-4 2-1,-1-1 0,0 1 0,0-1 0,-2-1 0,1 1 0,-1-1 1,-1 0-1,8-24 0,12-29-9,-25 54 6,0 10 4,0 0-1,0 0 0,0 1 1,0-1-1,0 0 0,0 0 0,0 0 1,0 0-1,0 0 0,0 0 1,0 0-1,0 1 0,0-1 1,1 0-1,-1 0 0,0 0 1,1 1-1,-1-1 0,1 0 1,-1 0-1,1 1 0,-1-1 1,2-1-1,9 17-6,11 34 4,5 12 3,6 6 0,-22-49 0,20 27 0,-24-36 0,1 0 0,0-1 0,0 0 0,14 10 0,-14-13 0,1 1 0,-1-2 0,1 1 0,0-1 0,17 5 0,-14-6 0,-1 0 0,1-1 0,-1-1 0,1 0 0,13-1 0,-12 0 0,0-2 0,1 1 0,-1-2 0,21-6 0,-22 4 0,1 0 0,-1 0 0,0-1 0,20-14 0,-18 9 0,-1 1 0,-1-2 0,20-22 0,-15 13 0,27-44 0,-27 35 0,13-34 0,3-29 1,-14 4 4,-10 4-3,-7 2-2,-6 1 1,4 41 2,0 24 1,-1 1 0,-3-22 0,3 35-2,0-1-1,0 1 1,0 0 0,0-1-1,-1 1 1,-2-5 0,4 8-2,0 0 0,0 0 1,0 0-1,0 0 0,0 0 1,0 0-1,-1 0 1,1 0-1,0 0 0,0 0 1,0-1-1,0 1 0,0 0 1,0 0-1,0 0 0,0 0 1,0 0-1,0 0 0,0 0 1,-1 0-1,1 0 0,0 0 1,0 0-1,0 0 0,0 0 1,0 0-1,0 0 0,0 0 1,0 0-1,-1 0 0,1 0 1,0 0-1,0 0 0,0 0 1,0 0-1,0 0 0,0 0 1,0 0-1,0 0 0,0 0 1,-1 0-1,1 0 0,0 0 1,0 0-1,0 0 0,0 0 1,0 0-1,0 1 0,0-1 1,0 0-1,0 0 0,0 0 1,0 0-1,0 0 0,0 0 1,-1 0-1,1 0 0,0 0 1,-4 4 3,0-1 0,0 1 0,1 0 0,-1 0 1,1 0-1,0 0 0,0 1 0,0-1 0,0 1 0,1 0 0,0 0 1,-2 5-1,1-3 7,-53 115 46,46-93-3,-26 134 16,32-128-36,6 159 11,3-155-18,37 136 9,-31-146-16,52 79 6,-49-93-12,-7-11-12,1 1 0,0-1 0,0 0 0,1-1 1,-1 0-1,1 0 0,10 1 0,-2-5 5,33-13-1,-29 7-4,30-15-1,-35 13 1,1 0 0,25-21-1,-20 11 0,31-34 0,19-35-1,-10-8 0,-9 7 0,-9 19 0,-14 21 0,-13 17 0,-7 2 1,-10 26 4,0 4-4,0 0-1,0-1 0,0 1 0,0 0 0,-1-1 0,1 1 0,0 0 0,0 0 0,0-1 1,0 1-1,0 0 0,-1 0 0,1-1 0,0 1 0,0 0 0,-1 0 0,1-1 0,0 1 1,0 0-1,-1 0 0,1 0 0,0 0 0,0-1 0,-1 1 0,1 0 0,0 0 1,-1 0-1,1 0 0,0 0 0,0 0 0,-1 0 0,1 0 0,0 0 0,-1 0 0,1 0 1,0 0-1,-1 0 0,1 0 0,0 0 0,0 0 0,-1 0 0,1 0 0,0 1 0,-1-1 1,1 0-1,0 0 0,0 0 0,-1 0 0,1 1 0,0-1 0,0 0 0,-1 0 0,1 1 1,0-1-1,0 0 0,0 0 0,0 1 0,-1-1 0,1 0 0,0 0 0,0 1 0,-2 1 1,-22 18 2,1 6 2,21-23-4,0 0-1,1 1 0,-1-1 1,1 1-1,-1-1 0,1 1 1,0 4-1,0-2 1,0 0 0,1 1 0,0-1 0,0 1 0,1-1 0,0 1 0,0-1 0,4 12 0,0-5 2,0 1 0,1-1 0,8 14 0,23 28 0,6 2 2,3-1-2,15 26 5,-60-81-7,0 0-1,-1 0 1,1 1-1,0-1 1,0 0-1,-1 0 1,1 1-1,-1-1 1,1 0-1,-1 1 1,1-1-1,-1 1 1,0-1-1,0 0 1,0 1 0,0-1-1,0 1 1,0-1-1,0 1 1,0-1-1,0 0 1,-1 1-1,1-1 1,-1 1-1,1-1 1,-1 0-1,1 1 1,-1-1-1,0 0 1,1 0-1,-1 0 1,-2 2-1,-5 1 14,-6-3-8,0-1-1,0 0 1,0-1 0,-1 0 0,-14-4 0,2 0 2,-36-13-1,44 8 7,10 2-12,0 0 1,0 0 0,1-1-1,0 0 1,0-1 0,-6-10-1,14 19 0,-1 0-1,0-1 0,1 1 0,-1 0 0,1 0 0,-1 0 0,1 0 0,0-1 1,0 1-1,-1 0 0,1 0 0,0-3 0,1-14 5,0 1 1,1-1-1,8-31 0,0 27 8,6-4-8,2 1-1,25-30 1,-21 37 2,121-63 8,-110 68-9,55-16-1,17 3-4,-4 12-2,-8 13 0,-60 4-3,60 13 0,-76-10-22,-1 4 5,0 0-1,-1 2 1,0 0 0,-1 0-1,0 2 1,14 18-1,-16-15 13,-10-12-5,1-1-1,0 1 1,1-1 0,-1 0 0,1 0-1,0 0 1,6 5 0,13 11-64,37 24 0,-48-36 48,0-1 0,1 0-1,0-1 1,0 0 0,27 8-1,-24-13-55,79-14-27,-75 8 39,6-8 26,25-15 0,-47 25 44,0 0-1,0 0 0,0 0 0,-1-1 0,0 0 0,0 0 1,0 0-1,0 0 0,0 0 0,-1 0 0,0-1 0,0 1 1,0-1-1,2-6 0,-2 5 1,-1 4 3,0-1 0,0 1-1,0-1 1,-1 0-1,1 1 1,-1-1-1,1 0 1,-1 0-1,0 1 1,0-1 0,0 0-1,0 0 1,-2-4-1,1-2 1,0 5 0,1 0 0,-1 0 0,0 0 0,-1 0 1,1 0-1,-1 0 0,1 0 0,-4-5 0,-1 2 1,0 1 0,0 0 0,0 0 0,-1 1 0,0 0 0,0 0 0,0 0 0,0 1 0,-10-4 0,14 7 0,-19-6 20,-16 2-2,-59 3-1,67 6 17,-11 10-8,-56 27 1,95-40-24,-1 0 1,1 0 0,0 1-1,-1-1 1,1 1-1,0-1 1,0 1 0,-3 4-1,-9 11 8,0 1 1,1 1-1,1 0 0,-11 24 0,22-41-9,0 0 0,1 0-1,-1 0 1,0-1 0,1 1-1,-1 0 1,1 0 0,0 0-1,0 0 1,0 0 0,0 0-1,0 3 1,1 11 10,0 0 0,7 27 0,-2-22-6,17 36 0,-23-57-7,1 3 3,0-1 0,0 1-1,0-1 1,1 0-1,-1 1 1,1-1-1,-1 0 1,1 0 0,0 0-1,0 0 1,0-1-1,2 3 1,-4-4-3,22 20 16,36 24 1,44 14-6,-95-54-7,0-1 0,0 0 0,0-1 0,14 4 0,253 50 22,-215-51-12,282-16-766,-151-4-3088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1352,'78'11'0,"-11"-1"7,96 17 51,-128-18 8,-32-7-12,-1 0 5,-2-2-59,1 0 0,0 1 0,-1-1 0,1 1 0,-1 0 0,1-1 0,-1 1 0,1-1 0,-1 1 1,1 0-1,-1 0 0,0-1 0,1 1 0,-1 0 0,0-1 0,0 1 0,0 0 0,1 0 0,-1 0 0,0-1 0,0 1 0,0 0 0,0 0 0,0-1 0,0 1 0,-1 0 0,1 0 1,0 0-1,0-1 0,0 1 0,-1 0 0,1-1 0,0 1 0,-1 0 0,1 0 0,-1-1 0,1 1 0,-1-1 0,1 1 0,-1 0 0,1-1 0,-1 1 0,0-1 0,1 1 1,-1-1-1,-1 1 0,-9 9-687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5560,'22'-2'132,"0"0"1,27-7 0,23-2 178,8 7-291,113-19-124,-98 10 79,-22 5 11,9 1 12,-45 4 14,68 5 0,-34 1 356,-86-7-228,-2-4 33,-35-5 37,31 8 4,-41-13 1,-38-14 111,88 28-297,0 0 0,1 1 0,-1 1 0,0 0 0,0 0 0,-1 1 0,-13 0 0,-18-1 14,39 3-39,-29-7 7,13 1-42,-31-14 1,21 8-11,26 10 16,-2 1 0,3 0 2,-3 0 6,6 0 2,1 3-2,2 0 15,-1-1 0,1 1 0,-1 0 0,1-1 0,0 1 0,0-1 0,1 0 0,-1 0 0,0 1 0,1-1 0,-1-1 0,4 3 0,41 25-24,-34-21 30,17 9-4,-25-16 0,14 5 0,-14-6 0,-2-2 0,10-2 1,-4-1 7,-6 2 7,0-4 2,-2 5 7,-1 2-22,0 1 0,1-1 1,-1 0-1,0 0 0,0 0 0,1 0 0,-1 0 0,0 0 1,1 0-1,-1-1 0,0 1 0,0 0 0,1 0 1,-1 0-1,0 0 0,1 0 0,-1 0 0,0 0 0,0-1 1,1 1-1,-1 0 0,0 0 0,0 0 0,0 0 0,1-1 1,-1 1-1,0 0 0,0 0 0,0-1 0,0 1 1,1 0-1,-1 0 0,0-1 0,0 1 0,0 0 0,0-1 1,0 1-1,-10-5 195,7 10-145,-1 0-43,3-4-5,0 1 0,-1 0 0,1 0 1,0-1-1,0 1 0,0 0 1,0 0-1,1 0 0,-1 0 1,0 0-1,0 5 0,-18 88 61,14-55-26,2 1 0,2 40 0,2-57-28,-1 15 44,0 175 29,0-170-17,-1 300 151,-3-251-190,1-58 46,0-8-35,0 5 1,-1 0 0,-14 48 1,-7-6 40,23-72-76,1 0 0,0 0 0,-1 0 1,1 0-1,-1 0 0,1 0 0,-1-1 0,0 1 0,0-1 0,0 1 0,0-1 1,0 0-1,0 1 0,0-1 0,0 0 0,0 0 0,-1-1 0,1 1 1,0 0-1,-1-1 0,-2 1 0,1 0 3,-8-2 47,-75-29 29,66 18-17,-75-61 25,87 64-75,1 1 0,-1-1 1,2-1-1,-1 1 1,1-1-1,0 0 0,-6-15 1,6 12-8,3 7 3,1-1-1,0 0 1,0 1-1,0-1 1,1 0-1,0-1 1,-2-13 0,2 13-7,2 7-5,0 0 1,0 0 0,0 0-1,0 0 1,0 0 0,0 1-1,0-1 1,1 0 0,-1 0-1,0 0 1,0 0 0,1 0-1,-1 0 1,0 1 0,1-1-1,-1 0 1,1 0 0,-1 1-1,1-1 1,0 0 0,-1 1-1,1-1 1,-1 0 0,3 0-1,-1-1 4,2-2-3,0 1-1,0 0 1,1 0 0,-1 0-1,1 1 1,0 0-1,0 0 1,0 0-1,-1 0 1,2 1-1,-1 0 1,9-1-1,1 0 0,0 1 0,19 2 0,46 9 4,11 10-3,9 5-2,4-1 0,0-5 0,-3-4 0,-11-2 0,-25-4 0,-6-2-2,-54-8-4,2-3-1169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3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7984,'19'7'26,"1"1"-1,24 13 1,-35-15-14,1 1 0,-1-1 1,-1 1-1,1 1 0,-1 0 0,7 9 0,16 21 27,-27-31-31,29 32 67,-30-36-37,0 0-1,0 0 0,0-1 1,0 0-1,0 1 1,0-1-1,1 0 0,-1-1 1,1 1-1,-1 0 1,1-1-1,4 1 0,-1-1 24,1-1-1,-1-1 0,0 1 1,0-1-1,0 0 0,0-1 1,0 1-1,0-1 0,-1-1 1,1 1-1,-1-1 0,1 0 1,-1-1-1,0 0 0,7-5 1,-2 2-28,-8 5-10,0 0 1,0 0-1,-1 0 0,1 0 0,-1 0 0,1-1 0,-1 0 1,0 1-1,4-6 0,26-44 242,-31 51-247,-1-1-1,1 0 0,-1 1 1,1-1-1,-1 0 0,1 1 0,-1-1 1,0 0-1,0 1 0,0-1 1,0 0-1,0 1 0,0-1 0,-1 0 1,1 1-1,0-1 0,-1-1 1,-1-5 24,1-2-12,0 7-11,1-1 0,-1 1 0,0 0 0,0-1 0,0 1 0,0 0 0,0 0 0,-1 0 0,-2-5 0,0 2 11,0-1 0,-1 1 1,0-1-1,0 1 0,0 1 0,-6-6 1,0 6 109,-6 3-44,-35 0 1,34 5 30,-85 46 46,83-37-116,1 1 1,0 1-1,-24 23 1,26-22-39,1 3 56,7-1-54,0 0 1,1 0-1,0 1 0,-6 24 1,13-40-16,1 1 1,-1-1 0,1 0-1,0 0 1,0 1 0,-1-1-1,2 0 1,-1 5 0,3 11 8,1 0 1,1 0 0,0 0 0,12 24-1,-4-24 20,8 2-18,2-2 1,28 19-1,-49-36-14,0 0 0,0 1 0,1-1 0,-1 0 1,0-1-1,0 1 0,0 0 0,4 0 0,25 4 18,58 2-1,-87-7-18,0 0-1,1 0 1,-1 0-1,1-1 1,-1 1-1,1-1 1,-1 1-1,3-2 1,120-48 15,-99 36-10,37-29-1,11-13-4,-34 25-2,-10 7 8,55-53 0,-13-11 12,-63 69 1,-5 6-11,0-1 0,-2 1-1,1-1 1,-2 0 0,1 0 0,-2 0 0,-2-25 0,2 37-10,-4-49 96,-14-61 1,18 112-95,0 0 1,0-1-1,0 1 1,-1 0-1,1-1 1,0 1-1,0 0 0,-1 0 1,1-1-1,0 1 1,-1 0-1,1 0 1,0-1-1,-1 1 0,1 0 1,0 0-1,-1 0 1,1 0-1,0 0 1,-1 0-1,1-1 1,0 1-1,-1 0 0,1 0 1,-1 0-1,1 0 1,0 0-1,-1 0 1,1 1-1,0-1 0,-1 0 1,1 0-1,-1 0 1,1 0-1,0 0 1,-1 0-1,1 1 1,-1-1 4,-2 1 0,0 1 0,0-1 1,0 1-1,0-1 0,0 1 0,0 0 0,1 0 1,-1 0-1,1 0 0,-1 1 0,1-1 1,0 1-1,0-1 0,0 1 0,0 0 0,1 0 1,-1 0-1,1 0 0,0 0 0,-2 6 1,1-2-3,0 0-1,0 0 1,1 0 0,1 1 0,-1-1 0,1 0 0,0 0 0,1 9 0,4-4 2,15 20-1,20 10-3,12-1 2,7-9-3,-21-16-8,-24-10 0,0 0 0,0 1 0,0 0 0,-1 1 0,25 19 0,-38-26 5,0 0 0,0-1 0,0 1 0,1 0 0,-1 0-1,0 0 1,0 0 0,0-1 0,0 1 0,-1 0 0,1 0-1,0 0 1,0 0 0,0 0 0,-1-1 0,1 1 0,0 0 0,-1 0-1,1-1 1,-1 1 0,1 0 0,-2 1 0,2-2-1,-50 64-23,9-2 9,-8 17 1,43-69 12,1 1 1,0 0-1,0 1 0,1-1 0,1 1 0,-3 16 0,6-24 2,0-1 0,0 0 0,1 1 0,0-1 0,-1 1 0,1-1 0,1 0 0,-1 1 0,0-1 0,1 0 0,0 0 1,-1 0-1,1 0 0,4 4 0,-3-3-1,-1-1 2,-1-1-1,0 1 0,1-1 1,0 0-1,0 0 1,0 1-1,0-1 1,0-1-1,2 3 0,4 2 1,22 14 0,11-5 0,-28-13 0,-1 0 0,20 1 0,-2-3-260,1-2 0,47-9 1,-63 9-498,68-11-6923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250 160 6640,'16'-19'0,"13"-17"1,44-67 144,-72 101-91,-2 2-49,-1 1 0,0-1 0,1 0 0,-1 1 0,1-1 0,-1 1 0,1-1 0,-1 1 0,1 0 0,-1 0 0,1 0 0,-2 1 0,-1 0 4,-7 6 46,-74 67 30,64-52-10,-12 24-21,-41 74 0,56-78 13,-54 175 15,63-177-67,0 50 4,7-72-18,2-1 0,4 35 1,-3-45-2,1 1 0,0-1-1,1 0 1,0 0 0,0 0 0,1 0 0,0 0 0,0-1 0,1 1 0,0-1 0,10 11-1,-14-17 1,0-1 0,-1 1-1,1 0 1,0 0-1,-1-1 1,1 1 0,0-1-1,0 1 1,0-1 0,0 1-1,0-1 1,-1 1-1,1-1 1,0 0 0,0 1-1,2-1 1,9 2-3,-1 0 0,1-1 0,-1-1 0,1 0 0,0-1 1,19-3-1,-8-4-56,15-14 16,35-27 1,-71 47 31,0 1 0,0-1 0,0 0 0,0 0 0,0 0 0,-1 0 0,1 0 0,1-2 0,14-26-31,-1 0 0,16-43-1,-31 69 34,1 1-1,-1-1 1,0-1-1,0 1 1,-1 0-1,1-5 1,3-190-79,-8 156 49,-17-60 4,13 78 33,0 0 0,-14-28 0,8 27 3,-1 0 0,-36-46 1,48 68 1,1 1-1,-1 0 1,0 0 0,0 0 0,0 0 0,0 1 0,0-1 0,-1 1-1,1 0 1,-1 0 0,0 0 0,0 0 0,0 0 0,1 1-1,-1 0 1,-1 0 0,1 0 0,-5 0 0,7 0 0,1 1 1,1 0 0,-1 0-1,0 0 1,1 0 0,-1 0-1,0 0 1,1 0 0,-1 0-1,1 0 1,-1 0 0,0 0 0,1 1-1,-1-1 1,0 0 0,1 0-1,-1 1 1,0 0 0,-76 44 81,62-30-57,1 3-219,2 0-1,0 0 1,-13 30 0,-2 12-3829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1 8160,'10'19'0,"-10"-16"0,0 0 0,1 0 0,-1 0 0,-1 0-1,1 0 1,0 0 0,-1 0 0,0 0 0,0-1 0,1 1 0,-2 0 0,1 0 0,0-1 0,-3 5 0,3-5-1,-8 9-5,-64 59-24,39-41-82,-71 44-1,84-59 90,-12 7-82,-296 164-215,329-185 320,-26 14-120,-39 27 0,64-39 109,1-1 1,-1 1-1,1 0 0,0 0 0,0-1 1,0 1-1,0 0 0,0 0 0,0-1 1,0 1-1,1 0 0,-1 0 0,1-1 1,-1 1-1,2 2 0,-2-2 5,1-1 0,0 1 1,-1-1-1,1 1 0,0-1 0,0 0 0,0 1 0,0-1 0,0 0 0,0 1 1,0-1-1,0 0 0,0 0 0,0 0 0,2 1 0,3 3-7,2 2 6,27 18-28,2-2 15,64 28 0,-41-29 21,127 50 79,-90-38 101,-91-32-106,3 4-827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6552,'0'0'89,"1"-2"-50,0 0-38,-1 0-1,1 0 1,-1 1 0,1-1 0,0 0 0,0 1-1,0-1 1,0 1 0,0-1 0,0 1 0,0-1-1,0 1 1,1 0 0,-1-1 0,2 0 0,3-3 0,25-17 1,-4 6-5,30-14 0,-52 27-2,0 1 0,1 0 0,-1 0 0,0 0 0,1 1-1,-1 0 1,10-2 0,4 1 0,0-3-2,-9 3-16,-1 0-1,1 1 1,-1 0-1,12 1 1,20-2-117,0 3 0,0 2 0,53 9 0,-33 8 57,-59-19 64,0-1-1,0 1 1,0 0 0,-1 0-1,1 0 1,0 0-1,0 0 1,-1 0 0,1 0-1,1 2 1,8 8-29,0 0 0,-2 1 0,1 0 1,-1 1-1,10 20 0,-18-31 31,0 0 0,0 0 1,0 1-1,0-1 0,-1 0 0,1 0 0,-1 1 0,1 3 0,1 31-82,-4 62 0,-5-71-8,-7 6 59,-3-1 1,-24 38-1,20-45-25,-176 178-176,128-126 226,-99 81 475,165-157 48,7-1-244,2-1-223,-1 1 0,0-1-1,1 1 1,-1-1 0,0-1 0,1 1 0,8-3 0,19-3 193,93-8 33,-90 12-186,0 1 0,38 3 1,3 2 38,153-8 50,-162-6-156,68-25-715,-134 34 636,68-19-3833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 5384,'-2'2'-39,"1"-1"35,-4 4-8,0-1 0,0 0 0,-1 1 0,-10 4 0,-72 47-20,64-38 0,-108 120-4,106-103 24,19-25 9,-129 197-34,39-46 4,81-130-7,-28 110-21,41-116-5,4-8 44,0 0 0,2 0-1,6 28 1,-1-32-58,0-5 58,1-1 0,-1-1 0,1 1 0,16 7 1,-24-14 16,0 1 1,0-1 0,0 1 0,0-1 0,0 0 0,0 0-1,0 1 1,-1-1 0,1 0 0,0 0 0,0 0 0,0 0-1,0 0 1,0 0 0,1-1 0,3 1-8,5-1 0,0 0 0,-1-1 0,1 0 0,0 0 0,-1-1 0,1 0 0,-1-1 0,0 0 0,0-1 0,12-8 0,111-77-60,-105 67 33,98-103-1,-105 98 48,57-134 35,-68 129 97,-5-5-67,-1 0 0,-3-39 0,0 74-48,0 1 0,-1 0 1,1 0-1,0 0 1,-1-1-1,1 1 1,-1 0-1,0 0 1,-1-3-1,-1 0 1,1 0-1,-1 0 1,0 0-1,0 0 1,-1 1-1,1-1 1,-1 1-1,0 0 1,0 0-1,-1 0 1,1 1-1,-1-1 1,-6-3 0,10 7-16,0 0 0,1-1 0,-1 1 0,0 0 0,1 0 0,-1-1 1,0 1-1,1 0 0,-1 0 0,0 0 0,1 0 0,-1 0 0,0 0 1,0 0-1,1 0 0,-1 0 0,0 1 0,1-1 0,-1 0 0,0 0 1,1 0-1,-2 1 0,-22 9 69,0 2 1,1 0 0,-22 16-1,1 2-219,-94 47-1,55-35-3392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 1352,'0'0'184,"5"0"16,-3-1-179,0 1 0,0 0 0,0 0 0,0 0 0,1 0 0,-1 0 0,0 1 0,0-1 0,0 0 0,0 1 0,2 0 0,28 17 277,-31-18-295,43 26 132,15 0-21,42 20 93,-98-44-179,-1 0-10,0-1-1,0 1 1,0-1-1,0 0 1,0 1 0,0-1-1,0 0 1,1 0-1,-1-1 1,4 2 0,-5-1 2,0 0 0,0 1 0,-1-1 0,1 0 0,-1 1 0,1-1 0,-1 0 0,1 1 0,-1-1 0,0 2 0,0 2 16,-1 1 0,1-1 1,-1 0-1,-1-1 1,1 1-1,-1 0 0,0 0 1,0 0-1,0-1 1,-5 8-1,3-5-7,-5 14 158,1 0 0,2 1 0,-8 42 0,8-35-26,-5 26 122,-16 54 198,24-97-464,-13 24 69,-3-7-22,-1-1 0,-44 47 0,41-49-55,-63 74 183,69-80-137,11-12 7,-1 1 1,0-2-1,-1 1 0,1-1 1,-2 0-1,1-1 0,0 1 0,-1-2 1,0 1-1,-11 3 0,17-5 86,-1 8 5,2-6-18,-3 3-4,3-6-100,0 1 1,-1-1-1,1 0 1,-1 0-1,0 0 1,0 0-1,0 0 0,0-1 1,-6 4-1,-35 19-253,27-17-408,-28 16-3596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5472,'0'0'102,"6"-4"21,3 0-74,-1 1 0,1-1 0,-1 2 0,1-1 0,0 1 0,0 1 0,18-2 0,65 3 306,-75 0-383,170 1 549,-12 4-321,-137-3-72,319 9 293,-353-11-412,1 1-1,0-2 0,-1 1 1,1 0-1,0-1 0,5-1 1,-1 0-1,12-6 0,-19 6-71,0 0 0,0-1-1,0 1 1,-1 0 0,1 0 0,-1-1-1,1 1 1,-1-1 0,0 1 0,0-1-1,0 0 1,0 1 0,0-6 0,5-15-4397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25 5560,'-64'-24'104,"62"23"170,2 4-75,1 14-5,4 2 19,8 67 11,-13-61-64,-18 134 57,10-124-89,-53 150 55,47-146-63,-53 173 38,56-166-83,7-27-49,-10 46 41,-9 102 0,20-59 90,3-92-294,2-1 1,-1 0-1,2 0 1,0 0-1,1 0 1,7 20-1,3-5-4529</inkml:trace>
  <inkml:trace contextRef="#ctx0" brushRef="#br0" timeOffset="1">571 1012 6552,'17'19'-1,"-13"-11"2,3 14 0,0-1 5,-2 1 1,0 0-1,2 29 0,-6-47-6,8 36 91,-7-34-220,-1-1 0,1 1 0,-1 0 1,0-1-1,0 8 0,-1-1-3631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5472,'6'-24'13,"-6"18"0,2 0-1,-1 1 1,1 0-1,-1-1 0,5-8 1,0 2 27,1 0 0,15-22 0,-21 33-23,1-1 1,-1 1 0,0-1-1,1 1 1,-1 0-1,1-1 1,0 1-1,-1 0 1,1 0 0,0 0-1,-1 1 1,1-1-1,0 0 1,0 1 0,3-1-1,3-2 22,26-6 18,-19 8 70,3 4-69,-1 1 0,30 11 0,-31-5 57,-7-3-66,0-1-24,0 2-1,-1-1 1,0 1 0,0 0-1,-1 1 1,0 0 0,0 0-1,6 11 1,72 158 256,-59-113-217,23 47 56,-48-110-146,0-1 0,-1 1 0,1-1-1,1 0 1,-1 1 0,0-1 0,0 0 0,0 0-1,1 0 1,-1 0 0,0 0 0,1 0 0,-1 0-1,1 0 1,-1 0 0,1-1 0,3 2 0,-3-1-312,11 4-3782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5208,'3'-8'0,"6"-12"8,-9 20-8,0-1 1,1 1-1,-1-1 0,0 1 1,1-1-1,-1 1 0,0-1 1,1 1-1,-1-1 0,1 1 1,-1-1-1,1 1 0,-1 0 1,1-1-1,-1 1 0,1 0 1,-1 0-1,1-1 0,0 1 1,0 1 0,0-1 1,0 1 0,0 0-1,-1 0 1,1 0 0,0-1 0,-1 1-1,1 0 1,0 0 0,-1 0 0,1 0-1,-1 0 1,0 1 0,1-1 0,-1 0-1,0 0 1,0 0 0,1 2 0,3 30 41,-3-28-45,5 60 90,-4-23-38,-1-20 18,0 0 1,1 1 0,9 34-1,-10-55-56,0 0 0,0 0-1,1-1 1,-1 1 0,0-1-1,1 1 1,-1-1 0,1 0 0,0 1-1,-1-1 1,1 0 0,0 0-1,0 0 1,0 0 0,0-1 0,-1 1-1,1 0 1,0-1 0,3 1 0,-3 0 2,8-1 60,4-3-51,1-1 0,-2-1 1,16-6-1,-12 0 5,10-11-15,0-1 1,-2-1-1,35-42 0,-25 12-11,-23 35-3,-3 6-1,-1 0 0,7-18 0,-15 31 2,0-1 0,0 1 0,1-1 0,-1 1 0,0-1 0,0 1 0,0-1 0,1 1 0,-1-1 0,0 1-1,1-1 1,-1 1 0,0 0 0,1-1 0,-1 1 0,0-1 0,1 1 0,-1 0 0,1 0 0,-1-1 0,1 1 0,-1 0 0,1 0 0,-1-1 0,1 1 0,-1 0 0,2 0-1,5 5 2,-6-3-1,19 23 1,23 52 11,-10-16 4,-25-47-14,-4-8 0,0 1 0,0-1 0,1 0 0,10 10 0,-10-10 2,-2-2-2,1 1-1,-1-1 1,1 0-1,0 0 0,1-1 1,-1 1-1,1-1 1,-1 0-1,1 0 0,0 0 1,0-1-1,0 0 1,10 3-1,73 9 15,-67-14-9,77-15-2,-93 14-8,0 0 0,0 0 0,-1-1 1,1 1-1,0-1 0,-1 0 0,9-4 0,2-2-1,43-19-54,57-39-189,-113 65 243,1-1 0,-1 1 0,0 0 0,0 0-1,1 1 1,-1-1 0,1 0 0,-1 1 0,0 0 0,1-1-1,-1 1 1,1 0 0,-1 0 0,1 0 0,-1 1 0,1-1-1,-1 1 1,0-1 0,1 1 0,-1 0 0,0 0 0,1 0 0,-1 0-1,2 1 1,5 4-1,0 0 0,0 0-1,14 13 1,-19-15 2,31 26-14,-24-21 12,1 0 1,0 0 0,0-1-1,1 0 1,0-1 0,25 9-1,7-7 1,-25-8-9,9-5 3,47-14 0,-56 8-9,73-62-1,-77 54 8,-5-1 9,0-1 1,-2 0-1,9-25 0,-14 23-2,-6-1 5,0 1 0,-8-34 0,2 40 7,-2 5-3,-1 0 0,0 1 1,-24-18-1,17 21 44,-5 4-20,0 1-1,-44 2 1,64 0-16,0 0 1,0 0 0,0 1-1,0 0 1,0-1 0,1 1-1,-4 2 1,-22 10 26,1 1 0,0 1 0,-28 23 0,50-34-9,0 0-1,1 0 1,0 0 0,-6 7-1,-114 163 186,104-136-54,5 3-85,2 1 0,-10 50 0,23-90-65,-1 0-1,1 0 1,0 0-1,-1 0 1,1 0 0,0 0-1,1 0 1,-1 0-1,0 0 1,0 0-1,1 0 1,-1-1 0,2 4-1,-2-5-10,4 13 38,1 0 0,1-1 0,8 16 0,-5-15-21,1 1 1,18 18-1,-28-32-17,2 2 9,0 0 0,0 0 0,0 0 0,0 0 0,0-1 0,0 1 0,1-1 0,-1 1 0,0-1 0,1 0 0,2 1 0,-5-2-9,29 13 56,42 12 0,55 2-27,-126-27-29,14 3 12,0-1-1,17 0 0,135 3 22,62-12-886,5-3-3447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1 4040,'0'0'31,"-1"6"18,0-1-42,0 0 1,-1 0 0,1 0-1,-2 0 1,1 0 0,0 0-1,-1 0 1,0-1-1,0 0 1,0 1 0,0-1-1,-1 0 1,-7 6-1,-11 10 29,-28 19 0,33-26-41,2-1 18,0 0 1,-1-1-1,0-1 0,-1 0 0,-24 9 0,25-11 0,-18 7 5,1-1 0,-2-2 0,-57 12 0,83-21-6,2-1 6,1-1 0,0 0-1,-1 0 1,1-1 0,-1 1-1,-12-2 1,19 1-12,0-1-1,-1 1 1,1 0-1,-1 0 1,1 0-1,-1 0 1,1 1-1,0-1 1,-1 0-1,1 0 1,-1 0-1,1 0 1,-1 0-1,1 0 1,0 1-1,-1-1 0,1 0 1,0 0-1,-1 1 1,1-1-1,0 0 1,-1 0-1,1 1 1,0-1-1,-1 0 1,1 1-1,0-1 1,0 1-1,0-1 1,-1 0-1,1 1 1,0-1-1,0 1 1,0-1-1,0 0 1,0 1-1,0-1 1,-1 1-1,6 22 54,-1-7 44,1 7-4,1 0-1,11 27 1,17 58 157,-23-55-161,22 92 113,-32-142-203,0 0 0,0 0 0,0 0 0,0 0 0,1 0 0,-1 0 0,1 0 0,0 0 0,0-1 0,0 1 0,0-1 0,0 1 0,0-1 0,1 0 0,-1 0 0,1 0 0,0 0 0,-1 0 0,1-1 0,5 3 0,-1-1 1,-4-2-3,-1-1 0,1 1 1,-1 0-1,0-1 0,1 1 0,-1-1 0,1 0 0,-1 0 0,1 0 0,-1 0 1,1 0-1,3-2 0,15-2 33,37-12 1,7-3 39,-11 9-55,-32 9 34,83 16 36,-87-7 10,-8-2-76,-1 1 0,-1 0 0,1 1 0,-1 0 0,12 14-1,-20-21-16,1 0 0,0 0-1,-1 0 1,1-1-1,-1 1 1,1 0-1,-1 0 1,0 0-1,1 0 1,-1 0 0,0 0-1,0 0 1,0 1-1,1 0 1,-1 8 12,0 1 0,-1-1 0,0 0 0,-1 0 1,0 0-1,0 0 0,-6 14 0,-3-3 108,-78 93 56,-69 64 207,141-159-343,-2 3-8,-1-1 1,-1 0-1,-46 34 0,-59 20 75,101-65-54,-110 25 19,109-32-72,-36-4 4,50 0-11,-1 0-1,0-1 1,-12-4 0,12 1-133,0 0 1,0 0-1,1-2 0,0 0 1,0 0-1,-13-11 0,-20-14-4474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3:3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2072,'51'5'23,"-45"-5"18,4-1 40,18 0 619,-24 2-572,1-1 0,-1 0 1,0-1-1,1 1 0,-1-1 0,0 1 0,1-1 0,-1-1 0,4-1 1,-2 2 23,-1 0 1,0 0 0,0 0 0,1 1 0,-1 0-1,7 0 1,-8 1-20,0-1-1,0 0 0,0-1 1,0 1-1,0 0 0,7-3 0,-4 1 0,0 0 0,0 1 0,0 0 0,14-1 0,1 0 74,-12 0-131,1 0 1,0 0 0,-1-1 0,1-1-1,-1 0 1,0 0 0,-1-1-1,1 0 1,-1-1 0,0 0 0,0 0-1,0-1 1,-1 0 0,0 0-1,-1-1 1,1 0 0,6-11-1,-6 10-52,-6 6-5,1 0 0,-1 1 0,0-1 0,0 0 0,-1 0 0,1 0 0,0 0 0,-1-1 0,2-4 0,-3 7-17,11-27 147,-2-1 0,0 0 0,4-32 0,-11-8 90,-2 51-186,-2-58 227,1 68-221,0-1 0,-1 0 0,0 1 0,-1 0 0,1-1-1,-1 1 1,-7-12 0,-10-9 234,16 24-161,-9-5 5,8 7 8,-2 2 3,5 1-133,0 0 1,1 1 0,-1-1 0,1 1 0,-1-1 0,1 1-1,-1-1 1,1 1 0,-1 0 0,1 0 0,-1-1-1,1 1 1,0 0 0,0 0 0,-1 1 0,1-1 0,0 0-1,0 0 1,0 0 0,0 1 0,0-1 0,0 1-1,0 2 1,-18 34 33,17-34-41,1-1-1,0 0-1,0 0 0,0-1 0,0 1 1,0 0-1,1 0 0,0 0 1,-1 0-1,1 0 0,0 0 0,0 3 1,1 9 4,-3 1-4,1-5 0,1 0 1,0 0-1,3 13 1,0 6 10,1-1 0,2-1 0,17 50 0,3-29 28,24 37 43,-49-84-80,6 3 6,-7-5-13,0 0 0,0 1 0,1-1 0,-1 0 0,0 1-1,0-1 1,1 0 0,-1 1 0,0-1 0,1 0 0,-1 0 0,0 0 0,1 1 0,-1-1 0,0 0 0,1 0-1,-1 0 1,0 0 0,1 1 0,-1-1 0,0 0 0,1 0 0,-1 0 0,1 0 0,-1 0 0,0 0 0,1 0-1,-1 0 1,1 0 0,-1 0 0,0-1 0,1 1 0,5-2 5,-1 0 0,0 0 1,0-1-1,0 1 0,-1-1 0,1 0 1,-1-1-1,1 1 0,-1-1 0,0 0 1,-1 0-1,1 0 0,-1 0 0,1-1 0,-1 1 1,3-7-1,3-5 16,-1-1 0,0 0 0,6-21 1,-8 25-17,-5 10-1,0 0 0,0 0-1,0 1 1,0-1-1,0 0 1,-1 0 0,1 0-1,-1 0 1,0 0-1,0-5 1,-1-6-283,-1 0 1,0 1-1,-1-1 1,-4-13-1,-8-20-6935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4664,'10'50'1,"-7"-40"2,-1 0 1,0 0-1,-1 0 0,0 0 0,0 0 0,-1 1 1,-1-1-1,0 0 0,-2 12 0,-18 109 31,6-4-1,2-10-13,-2-13 1,-32 110-1,32-152 0,14-53-17,-1-1-1,0 1 1,0-1-1,-1 1 1,0-1-1,-1 0 1,-7 13-1,9-20-15,1-1 0,-1 1 0,1 0 0,-1-1 0,1 1-1,-1-1 1,0 0 0,1 1 0,-1-1 0,0 0 0,1 0 0,-1 0 0,0 0 0,1-1-1,-1 1 1,0 0 0,-2-2 0,1 2-267,-15-3-2373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5832,'3'-2'1,"1"-1"1,0 0 0,0 1-1,0 0 1,0 0-1,0 0 1,0 1-1,0-1 1,1 1 0,-1 0-1,0 0 1,1 1-1,8-1 1,-7 0 9,12-1 48,0 1-1,27 2 1,28 0 181,158 1 393,-130 2-483,83 10-856,-79-4-3380</inkml:trace>
  <inkml:trace contextRef="#ctx0" brushRef="#br0" timeOffset="1">1270 0 7712,'6'1'-3,"1"0"0,-1 1-1,0 0 1,9 3 0,-9-3-6,-1 0 0,1 0 0,-1 0-1,1-1 1,7 1 0,187 15-592,-120-12-242,1 0-3130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4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2336,'2'20'0,"1"16"0,-2 21 0,-2 18 0,0-48 1,-13 132 63,9-114-48,2-9 123,-2-1 0,-1 0 1,-2-1-1,-21 60 0,-49 113 831,70-181-923,-15 34 319,16-44-113,-17 28-1,20-37-266,-1-1 0,1 1 0,-1-1 0,0-1 0,-1 1 0,1-1 0,-1 0 0,-10 7 0,-11 4-3013</inkml:trace>
  <inkml:trace contextRef="#ctx0" brushRef="#br0" timeOffset="1">1 473 6104,'143'0'142,"51"8"236,-18-8-252,-138 0-91,186 5-763,-99 0-3145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1424 1 3320,'43'0'107,"-41"0"450,-4 0-380,-35 12 212,13-5-232,-43 8 0,-72 13 63,-41 20 125,136-34-246,-147 40 46,147-42-57,-172 68 37,176-63-50,-34 18-24,-229 96 298,285-123-290,1-1 43,0 0 0,-35 8-1,49-14 14,3 0-105,1 0 1,-1 1-1,1-1 1,0 0-1,-1 0 1,1 1-1,0-1 1,0 0-1,0 0 1,0 0-1,0 0 1,0 0-1,0 0 1,0 0-1,0 0 1,0 0-1,1-1 1,-1 1-1,0 0 1,1-1-1,-1 1 1,0-1 0,1 0-1,-1 1 1,1-1-1,1 0 1,40 7-12,-39-7 19,22 4 50,44 0 0,9-1 24,101 16 8,-139-13-33,185 31 23,-179-29-35,324 72 133,-268-59-171,-65-12 18,181 70 121,-218-79-154,-1 0 0,1 0-1,-1 0 1,0 0 0,1 1 0,-1-1 0,0 0-1,1 0 1,-1 0 0,0 1 0,0-1-1,1 0 1,-1 1 0,0-1 0,0 0 0,1 0-1,-1 1 1,0-1 0,0 0 0,0 1-1,1-1 1,-1 1 0,0-1 0,0 0 0,0 1-1,0-1 1,0 0 0,0 1 0,0-1 0,0 1-1,0-1 1,0 0 0,0 1 0,0 0-1,-8 12 3,3-7 6,-16 28-937,9-18-3779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2872,'0'37'17,"-3"83"99,-5-53-72,5 164 135,3-129-79,0-85-62,0 15 52,6 60-1,-4-81-65,0 4 46,0 0 0,5 15 0,-6-25-36,1 0 1,0-1 0,0 1-1,0-1 1,0 0 0,1 0-1,-1 0 1,1 0 0,0 0-1,0 0 1,7 5 0,-6-5-40,7 1-33,0 0-175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80 3416,'-48'-45'0,"42"40"3,-10-13 26,16 11-14,14 3-6,-6 4-6,17-1 4,39 3 0,69 5 12,114-1-339,-116-3-1500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2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892 101 4312,'92'-32'-7,"-22"9"-2,-68 22 8,0 0 0,0 0 0,-1 0 0,1 0 1,0 0-1,0-1 0,-1 1 0,1-1 0,-1 1 0,3-3 1,-4 4-1,0 0 1,0-1 0,0 1 0,0 0 0,0 0 0,0 0 0,0 0 0,0 0-1,0 0 1,0 0 0,0 0 0,0-1 0,0 1 0,0 0 0,0 0 0,0 0-1,0 0 1,0 0 0,0 0 0,0 0 0,0-1 0,0 1 0,0 0 0,0 0-1,0 0 1,0 0 0,0 0 0,0 0 0,0 0 0,0 0 0,0-1 0,0 1-1,0 0 1,0 0 0,0 0 0,0 0 0,0 0 0,-1 0 0,1 0-1,0 0 1,0 0 0,0 0 0,0 0 0,0-1 0,0 1 0,0 0 0,0 0-1,0 0 1,-1 0 0,1 0 0,0 0 0,0 0 0,-5-3-1,1 1 0,-1 0 0,0 0 0,0 0 0,0 0 0,0 0 0,0 1 0,-10-1 0,8 1-1,-2-1-2,-1 0-1,1 1 0,0 0 1,-19 1-1,4 1 2,-75 6 0,-9 11 3,1 8 0,7 5 0,1 2 0,-78 37 1,148-56 6,-93 60 5,117-71-8,0 0 1,0 0-1,0 0 1,1 1-1,-1-1 1,1 1-1,0 1 1,-4 4-1,-1 2 3,-14 20 6,19-18 27,4-6-32,0 1 1,1 0 0,0-1-1,0 1 1,1-1-1,4 12 1,-6-18-5,0-1 0,1 1 0,-1 0 0,0 0 0,1 0 0,-1-1 0,1 1 0,-1 0 0,1 0 0,0-1 0,-1 1 0,1 0 0,0-1 0,1 2 0,7 4 8,0-1 0,0 1 0,1-1 0,0-1 0,0 0 0,13 3 0,-2-5 49,-13-2-42,6-1-5,-1 0 1,0 0 0,0-2 0,0 1 0,0-2 0,0 1-1,-1-2 1,16-7 0,33-19 142,59-39 0,-108 61-133,29-25 181,-7 1 430,48-62 0,-82 95-621,0 0 0,0 1 0,0-1 0,0 0 0,0 0 0,0 1 0,0-1-1,0 0 1,0 1 0,1-1 0,-1 0 0,0 1 0,0-1 0,0 0 0,0 0-1,0 1 1,1-1 0,-1 0 0,0 0 0,0 1 0,0-1 0,1 0 0,-1 0-1,0 1 1,0-1 0,1 0 0,-1 0 0,0 0 0,1 0 0,-1 0 0,0 0-1,0 1 1,1-1 0,-1 0 0,0 0 0,1 0 0,-1 0 0,0 0 0,1 0 0,-1 0-1,0 0 1,1 0 0,-1 0 0,0 0 0,1 0 0,-1-1 0,0 1 0,0 0-1,1 0 1,-1 0 0,0 0 0,1 0 0,-1-1 0,0 1 0,0 0 0,1 0-1,-1-1 1,0 1 0,0 0 0,0 0 0,1-1 0,-1 1 0,0 0 0,0 0-1,0-1 1,0 1 0,1 25-39,-1-24 62,0 18 23,0 0 1,-2 0-1,-4 20 0,1-4 40,-18 133 43,18-127-23,-24 172 56,22-169-15,-47 201 62,39-191-102,-101 251-1012,43-137-4315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728 240 3144,'-11'-51'0,"8"33"3,-2 0 0,0 0 0,-1 0 0,0 1 0,-2 0 1,0 0-1,-1 1 0,-12-16 0,20 30 0,-1 0 0,0 1 0,1-1 0,-1 1 0,0 0-1,0 0 1,0-1 0,0 1 0,0 0 0,-1 1 0,1-1 0,0 0 0,0 1 0,0-1 0,-1 1 0,1 0 0,0-1 0,-1 1-1,1 0 1,0 1 0,-3-1 0,3 0 5,1 0-4,1 0-1,0 1 1,-1-1 0,1 0-1,-1 0 1,1 0 0,0 0 0,-1 0-1,1 0 1,-1 0 0,1 1-1,0-1 1,-1 0 0,1 0-1,0 1 1,-1-1 0,1 0 0,0 1-1,-1-1 1,1 0 0,0 1-1,-1-1 1,1 0 0,0 1-1,0-1 1,0 1 0,-10 13 23,2 0 1,0 0-1,1 1 1,-9 27-1,6-10 61,-41 164 52,41-149 7,-30 258 64,33-231-38,-8 135 0,1 26-110,9-131 78,-20 466 54,21-449-94,-16 514 46,17-502-47,-6 550 39,7-547-45,0 533 43,2-541-42,0 459 46,0-480-26,10 367 53,-8-390-40,-5 306 55,0-318-62,-31 248 56,24-265-42,-52 184 57,48-198-64,-64 115 49,77-154-167,0-1-1,0 1 0,0 0 1,0 0-1,-1-1 0,1 1 1,-1 0-1,1-1 0,-3 3 1,3-4-20,-2 3-28,0-1-1,0 1 0,-1-1 0,1 0 1,-1 0-1,1 0 0,-1 0 0,0 0 1,1-1-1,-1 0 0,0 0 1,0 0-1,0 0 0,0-1 0,0 1 1,0-1-1,0 0 0,-5-1 0,-29-4-4247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5296,'-2'219'153,"-2"-159"-105,-18 105 4,-13 10-35,18-101 17,-68 356 16,68-332 5,-49 422 26,56-411-27,-19 446 30,27-446 16,1 432 48,1-436-8,-3 393 54,1-406-59,-18 313 56,15-335-71,4-56-96,-36 329 232,32-303-192,-21 136 137,23-160-145,-1-2-8,2 1-1,-1-1 1,1 21 0,4-30 45,-1-6-85,0 0 0,0 0-1,0 0 1,-1 0 0,1-1 0,-1 1-1,1 0 1,-1 0 0,1 0-1,-1 0 1,0-1 0,1 1 0,-1 0-1,0-2 1,33-153-833,-11 49-3815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4760,'-3'32'-1,"-1"31"26,10 132 20,-4-143 62,8 230 50,-10-224-9,-7 236 52,6-241-112,0-17-44,-13 169 88,-2-107-704,8-64-2641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3:3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 7536,'-3'-3'2,"3"3"-1,-1-1 1,0 1-1,1-1 0,-1 0 0,1 1 1,-1-1-1,1 1 0,-1-1 0,1 0 1,0 0-1,-1 1 0,1-1 0,0 0 1,-1 0-1,1 1 0,0-1 0,0 0 1,0 0-1,0 0 0,0 1 0,0-1 1,0 0-1,0 0 0,0 0 0,0 1 1,1-2-1,-1 1 3,0 1 0,1-1 0,0 0 0,-1 1 0,1-1 0,-1 0 0,1 1 0,0-1 0,-1 1 0,1-1 1,0 1-1,-1 0 0,1-1 0,0 1 0,0 0 0,0-1 0,-1 1 0,1 0 0,0 0 0,2-1 0,-3 1 1,8-1 17,-1 0-1,0 1 0,1 0 0,-1 0 0,1 1 1,-1 0-1,0 0 0,1 0 0,7 4 0,-1-2-11,64 18-25,-54-14-754,21 5-3851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11 102 6456,'23'-69'-23,"-22"67"23,-1 1 0,1 0 0,-1 0 0,1 0 0,-1-1-1,1 1 1,-1 0 0,1 0 0,0 0 0,0 0 0,-1 0 0,1 0 0,1-1 0,1 1 0,0-1 0,0 1 0,0 0 0,0 0 0,0 0 0,0 0 0,6 0 0,53-5 0,-35 6 1,1 2 1,-1 2 0,36 8-1,-60-12 4,0 1-1,-1 0 0,1 0 1,0 0-1,0 0 0,-1 0 1,5 3-1,20 14 19,-1 1 0,30 27 0,-54-44-11,0 0-1,-1-1 0,1 1 1,0 0-1,-1 0 0,0 1 1,1-1-1,-1 0 0,2 4 1,7 16 44,9 29 1,-14-33-51,0 1-1,-2-1 1,2 28 0,-5-18-134,-1-1-1,-1 1 1,-2 0 0,-1-1 0,-13 46-1,-11 34-3717</inkml:trace>
  <inkml:trace contextRef="#ctx0" brushRef="#br0" timeOffset="1">107 867 3952,'0'0'0,"-35"25"0,7-7 0,1-11 0,11-7-8</inkml:trace>
  <inkml:trace contextRef="#ctx0" brushRef="#br0" timeOffset="2">365 1058 4216,'4'9'-1,"-1"-4"0,-1 0-1,1 0 0,0 0 1,1 0-1,-1-1 0,1 1 1,0-1-1,0 0 0,0 0 1,0 0-1,1-1 0,-1 1 1,10 4-1,-5-5-2,1 0 1,-1 0 0,1-1-1,0 0 1,-1 0-1,14 0 1,-14-6-37,6-9-120,-1 0 1,19-24-1,6-7-1993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3056,'20'-14'1,"-17"14"1,-2 0-1,0 0 0,0 0 0,0 1 1,0-1-1,0 0 0,-1 0 1,1 1-1,0-1 0,0 0 1,0 1-1,0-1 0,-1 1 0,1-1 1,0 1-1,0-1 0,-1 1 1,2 1-1,3 2 2,6 1 0,22 17 62,7 9 154,53 55 0,-55-34 22,-27-36-170,-4-3 28,1-1-1,1 0 0,0 0 1,1-1-1,0-1 1,17 15-1,-25-23-80,0-1 0,0 0 0,0 0-1,0 1 1,1-1 0,-1 0 0,0-1 0,1 1 0,-1 0 0,1-1 0,-1 1 0,4-1-1,-1 0 19,0-1 0,0 0 0,0 0-1,0 0 1,0 0 0,0-1 0,8-4 0,4 0-10,-9 2 2,0 1 0,0-1 0,0-1-1,0 1 1,9-8 0,106-81 156,-99 72-57,39-44 1,8-8-39,-62 66-71,98-98 93,-105 103-104,1 4-1,12 10-4,-12-9-2,-1 0 0,0 0 0,0 1 0,0-1 0,0 0 0,2 6 0,13 40 0,5 7 0,0 0 1,-1-15 4,-7-17-2,-13-22-2,0-1-1,0 0 0,0 0 1,0-1-1,0 1 1,0 0-1,0 0 1,0 0-1,1-1 1,-1 1-1,3 1 0,19 1 3,-19-4-4,0 1 1,0-1-1,-1 0 0,1 0 1,0 0-1,-1 0 0,1-1 1,-1 1-1,1-1 0,-1 0 0,0 0 1,0 0-1,0-1 0,0 1 1,0-1-1,0 0 0,4-5 1,-2 1-16,1-1 1,-1 0-1,-1 0 1,0 0-1,0-1 1,-1 1 0,4-14-1,-4 13-27,-1 5 28,-1 0-1,1-1 0,-1 1 1,0-1-1,-1 1 1,1-1-1,-1 1 0,1-1 1,-1 1-1,-1-1 0,1 1 1,0-1-1,-1 1 1,0-1-1,0 1 0,-1 0 1,-2-8-1,3 11 13,0-1 1,0 1-1,0-1 0,0 1 1,0 0-1,0-1 0,0 1 1,-1 0-1,1 0 0,0 0 1,-1 0-1,1 0 0,-1 0 1,1 0-1,-1 0 1,1 1-1,-1-1 0,1 1 1,-1-1-1,0 1 0,1-1 1,-1 1-1,0 0 0,1 0 1,-1 0-1,0 0 0,0 0 1,1 0-1,-3 1 0,-2 0 2,0 1 0,1-1 1,-1 1-1,1 0 0,-10 5 0,-4 6 1,1 0 1,1 0-1,-28 28 1,42-38-1,-17 21 14,-60 122 10,79-142-18,-1-1 0,1 1 0,-1 0-1,1-1 1,1 1 0,-2 6 0,-1 10 17,-1 37-1,5-41-13,1 0-1,5 23 1,-7-39-9,0 4 10,1-1 0,0 0 0,0 0 0,0 0 0,0 0 0,0 0 0,3 3 0,22 37 47,39 47 0,-41-63 37,107 105 19,-101-109-105,7-1-227,1-1-1,64 23 1,-1-7-3148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0 7000,'-7'11'-6,"-16"14"-44,-61 45-33,58-50 10,2 0-1,1 2 1,-38 45-1,49-52 43,-13 15-168,-84 148-60,91-140 133,5-11 63,0-1 23,1 1 0,1 0-1,1 1 1,-6 32 0,12-30-2,0-1 0,1 32 0,7-42-23,1-4-103,1-1 0,0 0 0,16 25 0,2-3-2825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39 4664,'30'-29'0,"-30"28"0,1 1 0,-1-1 0,1 0 1,-1 1-1,1-1 0,0 0 0,-1 1 0,1-1 1,0 1-1,-1 0 0,1-1 0,0 1 0,0-1 0,0 1 1,-1 0-1,1 0 0,0-1 0,0 1 0,0 0 1,0 0-1,0 0 0,-1 0 0,1 0 0,0 0 0,2 0 1,0 1 3,-2-1-1,1 1 0,0-1 0,0 1 0,0 0-1,0-1 1,0 1 0,0 0 0,-1 0 0,1 0-1,0 1 1,-1-1 0,1 0 0,-1 1 0,0-1 0,1 0-1,1 4 1,23 32 45,57 108 16,-69-125-67,22 26-1,-26-34-5,-8-10-23,1-2 4,-3 0 29,3 0-6,-1 0-1,0 0 1,1-1 0,-1 1 0,0 0-1,0-1 1,1 0 0,-1 1-1,0-1 1,0 0 0,0 0-1,0-1 1,0 1 0,3-2 0,3-2 0,-6 4 4,1-1-1,0 0 1,0 0 0,-1 0 0,1 0-1,-1 0 1,4-5 0,7-9-1,-1 0-1,10-19 1,-16 19 9,-5 7-4,0 1-1,-1-1 1,0 0 0,-1 1-1,1-1 1,-4-11 0,-2 9 51,0 6-32,1 1-1,-1 0 0,0 0 1,0 1-1,-1 0 1,1 0-1,-1 0 0,0 1 1,1 0-1,-1 0 1,0 0-1,0 1 1,0 0-1,0 1 0,0 0 1,-11 0-1,-34 5 38,30 1 101,-92 48 62,112-53-202,-1 1-1,1-1 0,0 1 0,0-1 0,-1 1 0,1 0 1,-3 4-1,-24 30 85,-27 42 0,45-52 17,0 13-40,-7 48-1,17-85-75,1 0 0,0 0-1,0-1 1,0 1-1,0 0 1,0 0-1,0-1 1,0 1-1,1 0 1,-1-1 0,1 3-1,7 16 15,0-2 0,1 1 0,20 31 0,-11-29 8,108 83-713,-51-49-2900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779 646 5472,'-2'-3'2,"-1"-1"0,0 1 0,0-1 0,0 1 0,0 0 0,-1 0 0,1 0 0,-1 1 0,1-1 0,-1 1 0,0 0 0,0 0 0,0 0 0,0 1 0,-1-1 0,1 1 0,0 0 0,-7 0 0,6 0 2,-14-1 51,-101 10 32,93-2-6,-105 44 35,108-34-49,-17 20-24,-35 43 0,54-50-8,-84 138 16,86-133-31,-63 117 5,72-126-17,-4 31 4,14-50-11,0-1-1,0 0 1,1 0-1,0 1 1,0-1-1,1 0 1,1 11-1,-1-13 1,0 0-1,0 0 1,1 0-1,-1 0 1,1 0-1,-1 0 1,1 0-1,0-1 1,0 1-1,4 3 0,-4-4 1,0 0-1,0 0 0,1 0 0,-1-1 1,1 1-1,-1-1 0,1 0 0,-1 0 0,1 0 1,0 0-1,-1 0 0,4 0 0,-1 0 1,0-1-1,0 0 1,0 0 0,1 0-1,-1-1 1,0 1-1,0-1 1,7-3-1,2-1 1,-1 0-1,1-1 0,20-12 1,-13 4-1,1-1 0,24-23 0,-18 10 0,39-45 0,-39 37 0,36-61 0,18-64 0,-11-13 0,-14-2 0,-13 10 0,-10 19 0,2-50 85,-46 231 92,-1-3-147,-11 50 20,12-42 105,-40 171 68,43-167-63,-5 187 52,14-184-111,28 164 40,-21-174-67,47 97 23,-53-126-83,1-1-1,0 0 1,0 0 0,0 0 0,1 0-1,8 7 1,-1 0-6,-11-13-7,0 1-1,0-1 1,-1 1 0,1-1 0,0 0-1,0 1 1,0-1 0,0 0-1,0 0 1,-1 1 0,1-1-1,0 0 1,0 0 0,0 0-1,0 0 1,0 0 0,0 0 0,0 0-1,0-1 1,0 1 0,-1 0-1,1 0 1,0-1 0,0 1-1,1-1 1,0 0 1,30-14 1,10-18-3,6-18 0,-18 13-4,43-67 1,11-23-6,-84 128 9,1-1 0,-1 0 0,1 0 0,-1 0 0,1 0 0,0 0 0,-1 0 0,1 0 0,0 0 1,0 1-1,0-1 0,-1 0 0,1 1 0,0-1 0,0 0 0,2 0 0,-2 1 0,1 1 1,-1-1-1,0 0 1,1 1-1,-1-1 0,1 1 1,-1-1-1,0 1 0,1 0 1,-1-1-1,0 1 0,0 0 1,0 0-1,2 2 0,7 3 2,-5-2 0,0-1 1,-1 1-1,1 0 1,-1 0-1,0 0 1,5 7-1,19 28 23,30 55-1,-26-42-8,-30-47-12,1-1 0,0 0-1,1 0 1,-1 0 0,0-1 0,1 1-1,0-1 1,0 0 0,8 5-1,-6-4-1,-4-2 0,1-1 0,-1 0 1,0 1-1,1-1 0,-1 0 0,1 0 0,-1-1 0,1 1 0,4 0 0,-1 0-2,0-3-5,0-3 4,-1 0-1,1-1 1,-1 0 0,0 0 0,7-13-1,-8 14-3,4-14-55,-3 0 40,-1 1 1,-1-1-1,-1 0 1,0-22-1,-6 18-105,-2 7 90,-1 0-1,0 1 1,-1 0-1,-13-18 1,21 32 27,-1 0 0,1 1 0,-1-1 0,1 0 0,-1 1 0,0-1 0,1 1 0,-1-1 0,0 0 0,1 1 1,-1 0-1,0-1 0,0 1 0,1-1 0,-1 1 0,0 0 0,0-1 0,0 1 0,-1 0 0,-11-3-25,0 1 1,-1 1-1,0 0 0,1 1 1,-15 1-1,26 0 28,0-1 1,0 0-1,0 0 0,1 1 0,-1-1 1,0 1-1,0 0 0,1 0 1,-1-1-1,-2 3 0,-22 14-14,0 2-1,-41 38 0,43-29 14,-71 128-1,82-126 14,5 4 1,-8 67 0,15-99-5,1 0 1,0-1 0,0 1-1,0 0 1,0 0 0,1 0-1,-1 0 1,0-1 0,1 1-1,1 3 1,3 7 5,0-1 0,2 0 1,-1 0-1,1 0 0,1-1 1,17 19-1,-23-28 0,0 1 0,-1-1 0,1 1-1,0-1 1,0 0 0,0 1 0,0-1 0,0 0-1,3 0 1,137 47 118,-109-43-46,115-5 31,-123-5-64,88-45 19,-92 36-46,-16 10-17,6-4 0,-1-1 0,0 0 0,0 0-1,-1-1 1,0-1 0,-1 1 0,0-2 0,8-14 0,11-26 2,-2-14-3,-6-1 2,-5 1-2,3-12 5,-14 72-1,3-2 2,-6 7-8,1 1 1,0 0-1,0-1 1,-1 1-1,1 0 0,0 0 1,0 0-1,-1-1 0,1 1 1,0 0-1,0 0 1,-1 0-1,1 0 0,0 0 1,0 0-1,0 1 0,-1-1 1,1 0-1,0 0 0,-1 0 1,1 1-1,0-1 1,1 1-1,-2-1 1,6 4 7,-2-1-1,1 1 1,0 0 0,-1 1-1,1-1 1,-1 1 0,0 0 0,4 7-1,-7-10-9,9 10 6,-5-5 2,0 0 0,0 0-1,-1 0 1,5 10 0,9 18 30,-1 2 0,24 74 1,-37-92-31,-1-8 3,-1-1-1,-1 1 1,0-1 0,0 16 0,-4 116 44,0-113-20,0-15-21,0 6-2,-1 0 1,0 0-1,-2-1 0,0 0 1,-12 23-1,-18 27 42,36-68-50,0 0 0,-1-1 0,1 1 0,0-1 0,-1 1-1,1 0 1,0-1 0,-1 1 0,1-1 0,-1 1 0,1-1-1,-1 1 1,1-1 0,-1 0 0,0 1 0,1-1-1,-1 0 1,1 1 0,-1-1 0,0 0 0,1 0 0,-1 1-1,-1-1 1,1 0-2,1-1 1,-1 1-1,1-1 0,-1 1 0,1 0 0,-1-1 1,1 1-1,-1-1 0,1 0 0,-1 1 0,1-1 0,-1 1 1,1-1-1,0 0 0,-1 1 0,1-1 0,0 0 0,0 1 1,-1-1-1,1 0 0,0 1 0,0-1 0,0 0 1,0 0-1,-3-26 13,1-34 1,4 36 13,34-114 16,-25 108-17,63-137 9,-57 132-15,81-166 16,-77 163-3,25-42-1,-36 64-30,1 2-1,13-17 1,-19 27-2,0 0 0,0 0-1,0 1 1,0 0 0,1 0 0,8-5-1,-10 7 1,0 0-1,1 0 0,-1 1 0,1-1 0,-1 1 0,1 0 0,-1 0 0,1 1 1,8-1-1,-7 2 0,0 0 0,0 0 0,0 0 0,0 1 0,-1 0 0,1 0 0,0 0 0,-1 1 0,9 5 0,33 28-1,-45-35 0,1 1 1,-1 0-1,0 0 0,0 0 0,0 0 1,0 1-1,0-1 0,-1 0 0,3 6 1,-4-8 0,13 21-4,16 37 1,-19-31 0,8 35-1,-10-24-21,29 282-74,-24-229 82,-7-56-35,-4-26 39,8 32-41,27 72 0,-9-37-966,-17-48-3760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0 5744,'-3'2'24,"-9"2"-6,7-2-11,0 0 0,1 0 0,-1 1 0,1-1 0,0 1-1,0 0 1,0 0 0,-4 4 0,-27 24 39,-10 19-35,-8 19-6,-6 20-3,-2 10-2,1 5 0,5 12 0,10 10 1,14-1 4,17-10-2,12-89 0,4 38-1,-2-57-1,1 0-1,0 1 1,1-1-1,0 0 1,4 11-1,-4-14-41,1 0 0,-1-1 0,0 1 0,1-1 0,0 1 0,0-1 0,0 0 0,0 0 0,0 0 0,1-1 0,-1 1 0,1-1 0,0 0 0,0 0 0,5 2 0,23 11-3272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233 247 5296,'14'-61'4,"-7"21"0,-4 27 1,0 2 1,-1 1 1,0-1-1,-1 0 1,0 0-1,-1-12 1,1 85 293,-2 58-138,3-25 105,-1-73-244,4 35 149,8 16-730,-6-44-3068</inkml:trace>
  <inkml:trace contextRef="#ctx0" brushRef="#br0" timeOffset="1">500 60 5832,'0'-3'13,"0"0"0,-1 0 0,1 0 0,-1 0 0,0 0 0,0 0 0,0 0 0,0 0 0,-1 0 0,1 0 0,-1 1 0,1-1 0,-1 1 0,0-1 0,0 1 0,0 0 0,0-1 0,-1 1 0,1 0 0,-4-2 0,-3 3 195,0 3-158,1 1 1,-1 0-1,1 0 0,-1 1 0,-10 7 0,1 3 184,-98 116 79,89-96-145,-108 154 64,111-152-105,4 4-68,1 0 0,-14 46 0,33-84-48,-1 0-1,0 0 1,1 1 0,-1-1-1,1 0 1,0 1 0,0-1-1,0 0 1,0 1 0,0-1-1,1 4 1,1 12 33,1-1 0,8 24 0,-4-21-19,20 36 1,-27-56-26,2 3 17,-1 1 0,1-1 1,1 0-1,-1 1 0,0-1 1,5 4-1,21 20 41,1 0 1,34 22-1,-60-47-43,-1-1 0,1 1 0,0-1 0,0 1 0,0-1 0,0 0 0,4 1 0,20 5 38,1-2 0,53 3-1,-78-8-42,0 0-1,0 0 0,0-1 1,0 1-1,0-1 0,0 0 1,4-1-1,181-67-950,-74 19-4239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5656,'1'5'80,"20"82"604,-10-50-603,-11-35-54,10 39 239,-3 1 1,4 61 0,4 81-7,-11-142-119,11 179 56,-13-179-83,0-21-67,4 154 170,-7-159-162,-1-6-24,2 1-1,0-1 1,0 1-1,3 20 1,-1-21 43,-3-43 26,-11-34-58,-14-97-8,20 124-20,-20-170 0,22 169-19,0-167 0,6 167-15,0 26 14,6-52-15,18-77 0,5 32-5,-31 109 26,1 0-1,0 1 1,0-1-1,0 1 1,0-1-1,0 1 1,0-1-1,1 1 1,-1 0-1,1 0 1,2-4-1,2 0 1,-3 4 0,-1-1 0,0 1 0,1 0 0,-1-1 0,1 1 1,0 0-1,0 1 0,4-3 0,4 0 2,0 1 0,0 1-1,0 0 1,0 0 0,20 0 0,-25 2 0,16 1 33,8 4-7,46 15 0,-57-10 19,3 10-14,39 42 0,-54-53-14,0-1-1,0 1 1,-1 1 0,7 13-1,-2 0-4,22 35 6,-22-34 27,-6-9-27,0-2-9,-1 1 0,0 0 0,-1 0 0,-1 0 0,0 0 0,0 28 0,-2-31 3,0-1-6,0 0-1,-1 1 0,0-1 1,-1 0-1,0 0 0,-1 0 0,0 0 1,-7 17-1,-37 56 36,44-78-39,1-1 1,-1 0-1,0 0 0,-1-1 1,1 1-1,-1 0 1,1-1-1,-7 4 1,-5 5 1,1 1-1,8-7 1,0 0 1,-1 0 0,0-1-1,-10 6 1,-1 0 7,1-1 0,-2-1-1,1 0 1,-1-2 0,0 0 0,-29 6 0,47-13-8,0 0 0,0 1 0,1-1 0,-1 0 0,0 0-1,0 0 1,0 0 0,0 0 0,0 0 0,0 0 0,1 0 0,-1 0 0,0 0 0,0-1 0,0 1 0,0 0-1,1-1 1,-1 1 0,0 0 0,0-1 0,1 1 0,-1-1 0,0 1 0,0-1 0,1 1 0,-1-1 0,1 0-1,-1 1 1,1-1 0,-1 0 0,1 0 0,-1 1 0,1-1 0,-1 0 0,1 0 0,0 1 0,-1-1 0,1 0-1,0 0 1,0 0 0,0 0 0,0 0 0,0 1 0,0-1 0,0-2 0,0-2-193,1 1-1,0-1 1,0 0 0,1 0 0,2-6-1,-4 10 131,8-19-5603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6192,'10'7'8,"0"-2"0,1 1-1,-1-1 1,1-1 0,0 0 0,1-1 0,21 4 0,-7-3 15,1-1 0,36-1 0,10-7-14,-43 1 19,123-40 15,-125 32-23,3-6-254,-1-1-1,40-34 1,-7-2-3399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258 386 5920,'-11'-16'0,"-14"-14"0,23 27 0,-7-7 13,0 0 0,-1 0 1,-15-12-1,22 19-7,-1 1 0,0-1 1,1 1-1,-1 0 0,0 0 1,0 1-1,0-1 0,-1 1 0,1 0 1,0 0-1,0 0 0,-1 0 1,1 1-1,-1 0 0,1 0 1,-8 0-1,7 1 30,-1 0-1,1 0 1,-1 0 0,1 1 0,0 0 0,0 0 0,0 0-1,0 1 1,0 0 0,0-1 0,0 2 0,1-1-1,0 0 1,-5 5 0,8-4-4,-1-1-1,1 1 1,-1-1-1,1 1 1,0 0-1,0-1 0,1 1 1,-1 0-1,1 0 1,0 0-1,0 0 1,0-1-1,0 1 1,1 0-1,0 0 1,-1 0-1,4 6 1,-1 4 10,-3-10-13,2 1 1,-1 0-1,1-1 1,-1 1-1,1-1 1,0 0 0,1 1-1,-1-1 1,5 5-1,63 85 308,-52-76-122,24 14 92,86 50 1,-104-72-285,26 15 115,41 40 14,-77-49-64,0 10-25,14 37-1,-24-42 13,-1 107 33,-4-53 15,3-55-106,-2 0-5,1-7 10,0 1 0,5 20 1,-2-17 1,0-1 0,10 24 0,-5-31 17,11 2-10,37 16-1,-36-22 5,14-2-8,44-2-1,-77-1-22,0 0 0,1 0 0,-1-1 0,0 1 0,0-1-1,0 1 1,1-1 0,2-1 0,18-9 12,0-2 1,40-28-1,-41 20-2,37-44-1,11-28-9,-4-3 1,-12 5-3,-11 12-2,-15 16 0,-26 57 0,0 0 0,0-1 0,-1 1 0,1-1 0,-1-11 0,-1 13 0,0 1 0,-1 0 0,1-1 0,-1 1 0,0 0 0,-1 0 0,-1-5 0,2 6 0,0 1 0,0-1 0,-1 1 0,1 0 0,-1-1 0,1 1 0,-1 0 0,-3-3 0,4 4 0,0 1 0,0-1 0,0 0 0,0 0 0,0 1 0,0-1 0,-1 0 0,1 1 0,0 0 0,-1-1 0,1 1 0,0 0 0,-1-1 0,-1 1 0,1 0 0,1 1 0,-1-1 0,0 0 0,0 1 0,1-1 0,-1 1 0,1-1 0,-1 1 0,0 0 0,1-1 0,-3 3 0,-20 20 1,21-18 0,-1 1 0,1-1 0,0 1 0,-3 7 0,4-8 0,0 1-1,0 0 0,1 0 0,-1 0 0,1 9 1,0-8-1,1 1 0,1-1 0,0 1 0,0 0 0,2 8 0,2-1 0,0 0 0,9 18 0,23 38 0,12 13 0,5 3 0,0-8 0,-11-16 0,-17-20 0,-15-26-2,-1 0-2,-24-35 2,-24-32-1169,-3-5-4682</inkml:trace>
  <inkml:trace contextRef="#ctx0" brushRef="#br0" timeOffset="1">961 1 8880,'0'0'32,"-5"18"-32,18 9 8,17 19-8,7 6-272,2 6 272,1 1-6008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3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6008,'11'0'6,"-8"0"76,-4 3-1,-5 12-4,-1 0 0,0-1 0,-11 17 0,-11 23 38,28-51-99,0-1 1,0 1-1,0 0 0,1 0 1,-1-1-1,1 1 1,0 0-1,0 0 0,0 0 1,0 0-1,1-1 0,-1 1 1,1 0-1,-1 0 1,1-1-1,0 1 0,0 0 1,0-1-1,2 3 1,1 1 10,0 0 0,0 0 0,0-1 0,9 9 0,-12-13-28,7 6 37,1 0-1,0 0 0,1 0 1,-1-1-1,1-1 0,19 8 0,-15-7-12,119 54 326,-118-51-303,0 0 1,0 1-1,-1 1 0,0 0 1,-1 1-1,15 17 0,-5 3-5,-21-29-24,-1 0-1,1 1 0,-1-1 1,1 1-1,-1-1 0,0 1 1,0 0-1,-1-1 0,1 1 1,-1 0-1,1 0 0,-1-1 1,-1 1-1,1 0 0,-1 6 1,0-6 1,0 0-2,0 0-1,0-1 0,-1 1 1,1-1-1,-1 0 0,0 1 1,0-1-1,0 0 0,0 0 1,-1 0-1,1-1 0,-1 1 1,0 0-1,1-1 0,-1 0 1,-4 3-1,3-3 4,-7 4 96,-21 1 10,0-1 1,0-2-1,0-2 1,-54-2-1,85 0-121,-11 0 34,12 0-36,-1 0-1,1 0 1,0 0-1,0-1 1,-1 1-1,1 0 1,0 0-1,0 0 1,-1-1-1,1 1 1,0 0-1,0 0 1,0-1-1,0 1 0,0 0 1,-1 0-1,1-1 1,0 1-1,0 0 1,0-1-1,0 1 1,0 0-1,0-1 1,0 1-1,0 0 1,0 0-1,0-1 1,0 1-1,0 0 1,0-1-1,0 1 1,0 0-1,0-1 0,1 1 1,1-11 6,11-16-1105,2-3-4416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8344,'17'44'9,"-13"-33"-4,0 0 0,0 0 0,-1 0 0,3 20 0,-2-5 42,2 27 146,-3 1-1,-4 58 0,-6-3 143,6-95-240,0 8-13,1-1 1,0 1 0,2 0-1,1-1 1,5 23 0,-3-23 85,16 38 0,-21-59-161,1 0-1,-1 1 1,0-1 0,0 1 0,0-1 0,0 0 0,1 1 0,-1-1 0,0 0 0,0 1 0,1-1-1,-1 0 1,0 1 0,1-1 0,-1 0 0,0 0 0,1 1 0,-1-1 0,0 0 0,1 0 0,-1 0-1,1 0 1,-1 1 0,0-1 0,1 0 0,-1 0 0,1 0 0,-1 0 0,14 2 42,-1-1 0,0 0 1,1 0-1,20-3 0,-32 2-45,0-1 0,0 1 0,0 0 0,1-1 0,-1 1-1,0-1 1,0 0 0,4-2 0,-6 3-4,15-7 19,28-17 1,-32 17-19,0-2 1,-1 1-1,0-2 1,11-12 0,-4-1-4,-1 0 0,-2-1 1,24-51-1,-28 46-30,24-107-4,-32 112 23,-4-31-1,1 44 14,0 0-1,-1 1 0,-5-16 1,5 18 0,-1 1 0,0 0 0,-1-1 0,-8-11 0,8 14 0,0-1 0,-1 1 0,1 1 1,-1-1-1,-10-7 0,7 7 2,-2 1 0,1-1-1,-1 1 1,1 1 0,-1 0 0,0 0-1,0 1 1,-18-1 0,5 3 46,-11 6-13,-44 14 1,74-19-30,0 0 0,0 1 1,0-1-1,0 1 1,0 0-1,0 0 1,1 0-1,-1 0 0,1 1 1,-6 4-1,1 1 4,-16 18 3,24-26-12,0 0 0,-1 1 0,1-1 0,0 0 1,0 1-1,-1-1 0,1 0 0,0 1 0,0-1 0,0 1 0,-1-1 0,1 0 1,0 1-1,0-1 0,0 1 0,0-1 0,0 0 0,0 1 0,0-1 0,0 1 1,0-1-1,0 1 0,0-1 0,0 1 0,0 1 1,1 0 0,-1 0 0,1 1 0,-1-1 0,1 0 0,0 0 0,0 0 0,0 0 1,0 0-1,0 0 0,0-1 0,0 1 0,1 0 0,-1 0 0,1-1 0,-1 1 0,1-1 0,0 0 0,-1 1 0,5 1 0,3 1 0,0 0 0,0-1 0,1 0 0,16 3 0,60 11-1296,5-2-5186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0 528 6456,'40'24'3,"-37"-21"0,20 20-1,17 16 12,-19-28-9,-13-11-3,-2-1-1,3 0 2,1 0 0,-1 0 0,0-1 0,1 0-1,-1-1 1,0 0 0,0 0 0,-1-1-1,16-9 1,-12 7-1,5-6 18,-9 5-10,-1 2-5,-1 0 0,1-1 0,-1-1 0,0 1 0,0-1 0,-1 0 0,0 0 0,-1 0 0,1-1 0,5-14 0,-2-3 37,-2 0-1,0 0 1,-2 0 0,2-39-1,-7 49 23,0 0 0,-1 0 0,-1 0 0,-6-19 0,8 31 313,-1 7-154,1 0-178,-1 1-1,1-1 1,0 1 0,0 0-1,0 0 1,0 0 0,1-1-1,0 1 1,0 0 0,0 0-1,1 0 1,0 0 0,0-1-1,0 1 1,0 0 0,4 7-1,1 3 41,0-1 0,2 1 0,13 20 0,45 55 487,-49-59-479,-3-6 55,20 28 0,-32-49-120,1 4 8,2-6-8,4-3-22,1 0 0,-1 0 0,0 0 1,17-6-1,-17 4-4,8-2 2,0-1 1,0-1-1,-1-1 0,0 0 0,-1-1 0,18-12 0,-19 11-2,9-7 5,32-32-1,-41 34-5,0-1 0,13-19 0,-16 17 1,0 0 0,10-22-1,-11 16 0,10-34 0,-2-22-1,-8 11 0,-2-6 1,-8 72 2,-2 10-1,-8 37 1,-1 20 2,5 17-2,8 8 2,9 4-2,9-8 2,8-13-2,1-19 2,-6-20-3,-8-16-1174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7896,'7'-9'71,"-2"9"96,7 20 174,-10-15-312,24 56 244,85 149-878,-83-156-4775</inkml:trace>
  <inkml:trace contextRef="#ctx0" brushRef="#br0" timeOffset="1">685 305 8880,'9'8'2,"-7"-6"1,0 1 1,0-1-1,0 1 1,0-1 0,0 1-1,0 0 1,-1 0-1,0 0 1,1 0-1,-1 0 1,0 0-1,0 3 1,45 136 61,-36-103 22,31 174 61,-34-170 73,-3-19-131,6 51 101,0 77 0,-10 43 37,-3-159-121,-4 12-653,-20 66 1,2-36-5548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0 512 8160,'1'-2'-7,"1"-7"7,-1 8 1,-1 1-1,1-1 1,-1 1-1,1-1 1,-1 1 0,1-1-1,0 1 1,-1-1-1,1 1 1,0-1 0,-1 1-1,1 0 1,0 0-1,0-1 1,-1 1-1,1 0 1,0 0 0,0 0-1,0 0 1,3-1 0,13-4 36,1 1 0,0 0 0,0 2 0,0 0 0,0 1 0,0 1-1,29 3 1,35-1 302,-60-2-220,15 1 166,39-5 0,-75 3-278,15-1 19,0 1 1,21 0 0,15 10-52,65 7-70,-100-14 87,-10-1-1,0-1 0,-1 1 0,1-1 0,0-1 0,-1 1 0,8-3 0,8 0-10,0-2-1,-1-1 1,0 0 0,0-2-1,21-10 1,-8-3 11,-23 9-4,13-26 4,-19 26 8,0 0-1,6-25 1,-6-1 4,-1-1 1,-2-75-1,-3 98-3,1-50 42,0 61-32,0 1-5,1-1 1,-1 0-1,0 1 1,1-1-1,0 1 1,0-1-1,2-4 1,-1 11 8,-1-1 0,0 0 0,0 1 0,0-1 0,0 1 1,0-1-1,0 1 0,0-1 0,0 1 0,1 2 0,3 7 2,10 38 120,17 90 15,-12-43 3,9 59-53,2 62-14,-26-170-41,20 182 15,-21-184-27,11 180 14,-13-181-35,-1 58-1,-9 13-9,4-85-1,-11 38-1,11-52-1,-2 0-1,-12 27 1,13-34-1,0 0 0,-1 0 0,-12 14 0,15-19 0,0-2 0,0 1 0,0 0 0,0-1 0,0 1 0,0-1 0,-1 0 0,1 0 0,-5 2 0,6-4 0,0 1 0,-1 0 0,1-1 0,0 0 0,-1 1 0,1-1 0,0 0 0,-1 0 0,1 0 0,0-1 0,-1 1 0,1 0 0,0-1 0,-4-1 0,2 1 0,0-1 0,0 0 0,0-1 0,1 1 0,-1-1 0,1 0 0,-1 0 0,-5-6 0,4 3 0,-1-1 0,1-1 0,0 1 0,1-1 0,-6-12 0,3 2 0,1-1 1,-7-31-1,4-10 5,-1-83-1,10 137-1,0 1-1,0-1 0,1 0 0,-1 1 0,3-7 1,55-191 21,-56 196-14,2-1 0,-1 1 0,8-12 0,122-172 48,-131 187-51,1 0 0,1 0 0,-1 0 0,1 1 0,-1 0-1,1-1 1,5-2 0,11-8 13,1 0-1,30-14 1,-32 20-14,0 1 0,0 1 0,20-3 0,-39 9-6,3-1 4,-1 0 0,0 1 1,1-1-1,-1 1 1,0 0-1,1 0 0,-1 0 1,1 0-1,-1 0 0,0 0 1,1 1-1,-1-1 1,4 2-1,-6-2-4,14 3 16,-1 1 1,0 0-1,25 13 0,-28-10-225,0 0 0,0 1 0,0 0-1,-1 1 1,10 12 0,-19-21 203,63 68-6367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215 318 4128,'-53'27'392,"37"-20"-355,-101 47 2006,91-42-1625,23-10-50,6-3-226,3-1-116,-1 1 0,1-1 0,0 1-1,9 0 1,15-3 101,126-15 29,-111 13-15,236-19 67,-214 22-40,325-9 77,-301 9-51,167-6-1,23 0-106,-161 6 154,516-9 100,-509 11-107,487-4 91,-500 3-97,410-5 103,-433 6-70,-4 2-99,256-2 260,-125-6-130,-187 4-184,-17-1-82,1 0 0,-1-1-1,-1 0 1,1-1 0,21-12 0,-34 18-24,-1-1 1,1 1 0,-1 0-1,0 0 1,1-1 0,-1 1 0,1 0-1,-1 0 1,0-1 0,1 1-1,-1-1 1,0 1 0,1 0-1,-1-1 1,0 1 0,1-1 0,-1 1-1,0 0 1,0-1 0,0 1-1,1-1 1,-1 1 0,0-1-1,0 1 1,0-1 0,0 1 0,0-1-1,0 1 1,0-1 0,0 1-1,0-1 1,0 1 0,0-1 0,0 1-1,-1-1 1,1 0 0,-2-6 9,1-1 0,-1 1 1,-1 0-1,1 0 1,-1 0-1,-1 0 1,1 1-1,-6-8 0,-42-51-1398,50 63 1298,-71-83-7325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10488,'0'-53'489,"5"50"-122,-1 3-271,81-1 641,55 12-314,83 12-156,-157-17-252,-1 0 40,324 25 18,-296-25-58,172 9 4,24 1-14,-165-11 2,205 5-1,75-2-3,-3-7 2,-11-3-2,-26 5 2,-84 3-2,-179-3 4,123 1-1,1-1-3,-47 3 2,-43 7-3,-122-12-3,0 1 1,0 1 0,0 0 0,-1 1 0,1 1 0,-1 0 0,0 0 0,0 1-1,14 10 1,-26-16 0,1 1 0,-1-1 0,1 0 0,-1 0-1,1 0 1,-1 1 0,0-1 0,1 0 0,-1 1 0,1-1 0,-1 0-1,0 1 1,1-1 0,-1 0 0,0 1 0,0-1 0,1 1-1,-1-1 1,0 1 0,0-1 0,0 1 0,0-1 0,1 0-1,-1 1 1,0-1 0,0 1 0,0-1 0,0 1 0,0-1 0,0 1-1,0-1 1,0 1 0,-1 0 0,1 3 1,-1-1-1,1 1 1,-1 0-1,-1 0 1,1-1-1,0 1 1,-1-1 0,0 1-1,1-1 1,-2 1-1,-2 3 1,-4 3-523,1-1 0,-17 14 0,-34 27-7264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186 606 1712,'14'-58'88,"10"-106"733,-20 145-913,-2 12 338,-1 0 0,0-1 0,0 1 0,0-1 1,-1 1-1,-1-10 0,-8 46 594,-1 44-411,-28 91-36,27-125-179,-51 199 68,50-186-148,-47 221 147,27-73 35,32-196-249,2-27 14,-2 20-73,0-1 0,0 0 0,0 1 0,1-1 0,-1 0 0,1 1 0,0-1 0,0 0 0,2-4 0,45-164 89,-34 126-42,58-210 24,-58 201-39,57-247 21,-57 241 6,-6 28-29,7-32 76,47-121-1,-18 79 119,-43 106-214,-1-1 0,1 0 1,0 1-1,0-1 0,0 0 0,0 1 0,0 0 1,0-1-1,1 1 0,-1 0 0,0-1 0,1 1 1,-1 0-1,1 0 0,-1 0 0,1 0 0,-1 0 1,1 1-1,0-1 0,-1 0 0,1 1 0,0-1 0,0 1 1,0 0-1,1-1 0,-1 1 9,8 3 200,8 10-121,0 1-1,25 27 1,-23-16 121,82 154 89,-80-135-96,96 172 80,-95-174-119,91 186 72,-93-181-98,-2-5-67,71 174 128,-76-181-158,2 3 5,12 43 0,-26-69-44,0 0 1,0 0-1,0 24 0,-6-24 16,1-7-156,-1 0 1,1-1 0,-1 0-1,-1 0 1,1 0-1,0 0 1,-1 0-1,0-1 1,0 0-1,-8 4 1,-27 14-6740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49 619 8432,'-11'-4'6,"-24"-19"29,32 20-4,7 1-5,15-5 8,-1 1 0,1 1-1,0 0 1,1 2 0,22-2-1,-23 2-17,18-3 85,183-40 55,-173 33-8,190-70 68,-191 64-49,173-80 50,-179 81-130,-4 2-35,3 1-20,-1-3 0,42-25 0,-78 42-32,-1 0 0,0 0 1,0 1-1,0-1 0,1 0 0,-1 0 1,0 0-1,0 0 0,0 0 1,0 0-1,-1 0 0,1-1 0,1-1 1,-2 2-1,0 1 0,0-1 0,0 1 0,0 0 0,0-1 0,-1 1 0,1-1 0,0 1 0,0-1 0,0 1 0,-1-1 0,1 1 0,0 0 0,-1-1 0,1 1 0,0 0 0,-1-1 0,1 1 0,0 0 0,-1-1 0,1 1 0,-1 0 0,1 0 0,0-1 0,-1 1 0,1 0 0,-1 0 0,1 0 0,-1 0 0,1 0 0,-1-1 0,0 1 0,-34-2 0,-75 17-3,109-15 3,-8 1-3,0 1 0,1 0 0,0 0 0,-1 0 0,-8 5 0,1 0 1,-27 12-3,40-18 2,0 0 0,0 0 1,1 1-1,-1-1 0,1 1 0,-1 0 1,1-1-1,0 1 0,-1 0 1,1 1-1,0-1 0,-2 4 1,-3 2-3,4-4 4,0 0 0,0 0 0,0 0 0,0 0 0,1 0 0,0 0 0,0 1 0,0-1 0,0 1 0,1 0 1,-1 0-1,0 8 0,5 23 1,0-25 1,0 0 0,1-1 0,0 1 0,1-1 0,0 1 0,12 16 0,-11-17 1,-6-9-2,21 34 31,-1 2 0,15 39 0,-35-64 3,-3-1-25,0 0 0,-1 0 0,-1-1 0,-9 17 0,2-12 19,4-7-16,-3 2-4,0 0 1,-1-1-1,1 0 1,-2-1-1,1 0 0,-21 9 1,18-9 6,1-1-2,0 0 1,0-1-1,-1-1 0,-20 5 0,34-9-10,-3 0 3,0-1 1,1 1-1,-1 0 1,0-1-1,0 0 1,0 0-1,0 0 1,0 0-1,-7-2 1,10 1-2,1 0-1,0 1 1,-1-1 0,1 0-1,0 1 1,-1-1 0,1 0-1,0 0 1,0 1 0,0-1-1,-1 0 1,1 0 0,0 0-1,0 1 1,0-1 0,0 0-1,1 0 1,-1 1 0,0-1-1,0 0 1,0 0-1,1 0 1,-1 1 0,0-1-1,1 0 1,0 0 0,-1 0 2,2-7 6,-1 6-5,0-1 0,0 0 0,0 1 0,0-1 0,1 1 0,-1-1 0,1 1 0,0-1 1,-1 1-1,1 0 0,3-3 0,89-95 105,106-95 100,-160 158-139,185-166 94,-82 61-15,-73 72 67,-68 68-160,-8 6-8,-1 0-43,-20 16 49,8-3-30,2 0 1,0 1 0,-28 38-1,25-16-20,17-24 6,2-12-12,1 5 0,0 1 0,0-1 0,1 0 0,0 1 0,1-1 0,0 0 0,0 0 0,1 0 0,0 0 0,5 10 0,19 35 4,-20-42-5,1 0-1,18 22 1,-15-23-1,-1-1 0,2 0 0,14 11 0,-2-5 0,32 15 0,29 10 0,-13-6 0,-20-10 0,-23-9 0,-28-15 0,1 0 0,-1 0 0,0 1 0,1-1 0,-1 0 0,0 1 0,0-1 0,0 1 0,0-1 0,0 1 0,0 1 0,0-1 0,0 1 0,-1-1 0,1 0 0,-1 1 0,1-1 0,-1 1 0,0-1 0,0 0 0,0 5 0,-1-3 0,0 0 0,0 0 0,0-1 0,0 1 0,-1 0 0,0-1 0,1 1 0,-4 4 0,0-1 0,-1 0 0,1-1 0,-1 1 1,-10 7-1,3-4 2,1-1 0,-18 10-1,-29 9 2,-8-5 6,62-22-6,1 1-1,-1-1 1,0-1 0,1 1 0,-1-1 0,0 1-1,0-2 1,1 1 0,-1 0 0,0-1 0,-7-1 0,11-3 17,2-6-5,0 6-10,-1-1-1,2 1 1,-1 0 0,0-1-1,1 1 1,0 0 0,0 0-1,5-7 1,8-11 10,0 0-1,25-26 1,45-41 38,7-10-47,109-124-46,-100 112-27,-96 107 31,0 0 0,0 0 0,1 0 0,-1 0-1,1 1 1,1 0 0,12-6 0,-11 6-2,-7 3 23,0 1 0,0-1 0,1 1-1,-1 0 1,0 0 0,0 0-1,0-1 1,0 1 0,0 0 0,0 0-1,0 1 1,0-1 0,1 0 0,-1 0-1,0 0 1,0 1 0,0-1 0,0 0-1,0 1 1,0-1 0,0 1 0,0 0-1,1 1 1,1-1-25,20 16-46,-14-4-139,0 13 125,0 1 0,6 45 0,0 57-240,1 2 147,-13-105 130,3 16-29,22 77 0,-22-98 69,2-1-1,0 1 1,1-2 0,1 1-1,17 25 1,11-5 15,-20-26-4,-11-10 10,0 0 1,1-1-1,0 1 1,9 1-1,-12-4 2,0 0 0,0 0 0,0-1 0,0 0-1,0 0 1,0-1 0,0 1 0,0-1 0,7-2 0,-5 1 0,0-1 0,0 0 0,0 0 0,0 0 0,11-9 0,-12 8 0,0-1 0,0-1 0,-1 1 0,1-1 0,6-9 0,-4 0 0,0 1 1,-1-1 0,0-1-1,-2 1 1,7-25 0,-8 15 20,-7-114 20,-3 109 13,-54-125 27,59 151-69,-1 0 1,0 1-1,0-1 1,0 1-1,0 0 0,-5-5 1,7 8-13,-16-19 43,-25-24 0,22 28-20,-29-20 0,17 20 117,-134-38 61,135 47-33,-1 4-49,-57 4 1,84-1-143,0-1 0,-1 1 1,1 0-1,0 0 0,0 0 1,0 1-1,1-1 1,-1 1-1,0 0 0,1 0 1,-1 0-1,1 0 0,-1 1 1,1 0-1,0-1 1,-4 5-1,2-2-564,-18 17-6033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0 8432,'-3'2'136,"-38"27"16,-85 43 1,-13 1-86,111-55-47,-15 19-6,-42 47 1,82-80-10,0 0-1,0-1 1,0 2 0,0-1-1,-2 5 1,-69 157 38,63-132-23,3 18-8,-2 56 1,13-81-6,8 25-1,-9-46-5,-1-1-1,1 0 0,0 0 1,1-1-1,-1 1 0,1 0 1,4 5-1,0-3 1,1 0 0,0 0-1,1 0 1,-1-1 0,1-1 0,0 1-1,19 6 1,-20-8-2,17 6-4,20 1 3,50 7 0,-67-18-11,9-8-3,53-18 1,-87 26 7,-1-1 0,0 0 0,0 0-1,0 0 1,1-1 0,-1 1 0,0-1 0,2-1 0,83-82-108,-72 64-24,50-111-88,18-72-474,-67 171 457,-6 15 142,7-12-34,0 0 1,39-47 0,-2 16-95,-53 60 226,0 0-1,0 0 0,0 0 1,0 0-1,1 0 0,-1 0 1,0 0-1,1 0 0,-1 1 1,0-1-1,1 0 0,-1 1 1,1 0-1,-1-1 0,1 1 1,0 0-1,-1-1 0,1 1 1,2 0-1,1 0-7,-2 0 12,0 0-1,0 0 1,1 1 0,-1-1 0,0 1 0,0 0-1,0-1 1,0 1 0,5 3 0,1 1 1,0 1 0,-1 1 1,0-1-1,0 1 0,-1 1 1,1-1-1,-2 1 0,11 16 1,-13-19 1,11 22 26,46 151 33,-53-138 54,-2-10-51,1 13 13,-2 0 1,1 57-1,-13 21 104,7-119-167,0 1-1,0-1 1,0 1-1,-1 0 0,1-1 1,-1 1-1,0-1 0,0 0 1,1 1-1,-2-1 0,1 1 1,0-1-1,0 0 1,-3 3-1,0 0 13,-15 13-877,0-5-3515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8968,'0'0'0,"0"13"0,5 24 8,9 31-8,4 27 8,7 26-8,10-11-24,13-27 24,-3 1-6240</inkml:trace>
  <inkml:trace contextRef="#ctx0" brushRef="#br0" timeOffset="1">638 712 8160,'-96'51'249,"87"-45"-205,-14 9 184,-12 15-52,-42 47 0,58-51 192,-39 78 103,51-90-444,1-1-1,0 1 1,1 0-1,0 1 1,2-1 0,-5 26-1,8-38-24,0 0 0,0-1 0,0 1 0,0 0-1,0-1 1,0 1 0,0 0 0,0-1 0,1 1-1,-1-1 1,1 1 0,-1-1 0,1 1 0,-1-1 0,2 3-1,1 1 4,-2-4-5,0 1 0,-1-1 1,1 0-1,0 1 0,0-1 0,0 0 1,0 0-1,1 1 0,-1-1 1,0 0-1,0 0 0,1 0 0,1 1 1,5 0-14,-1 1 0,0-1 0,1-1 0,-1 1 0,1-1 0,-1-1 0,1 1 0,0-1 0,9-2 0,4 2-1040,51 0-4860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3:3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7 323 6192,'-3'8'-17,"2"-7"7,1 0 0,-1 0 1,1 0-1,0 0 1,-1 1-1,1-1 1,0 0-1,0 0 1,0 0-1,0 0 1,0 0-1,0 1 0,0-1 1,0 0-1,0 0 1,0 0-1,1 2 1,2 1-4,-1-1 1,1 0 0,0 0 0,-1 0-1,1 0 1,1 0 0,-1-1-1,0 1 1,7 2 0,-3 0 36,1-1 1,1 0-1,-1-1 0,0 0 1,1 0-1,0-1 0,-1 0 1,1 0-1,0-1 1,0 0-1,0-1 0,0 0 1,0 0-1,0-1 0,0 0 1,0-1-1,12-3 0,-14-1 291,7-13-17,17-32-1,-24 39-117,-4 7-141,8-13 220,0-1-1,-1 0 1,12-37-1,-17 11 62,-4 29-109,1 0-1,4-17 1,-3 24-64,-2 2-43,0-1 1,0 1-1,-1-1 0,0 1 1,-1-10-1,1 12-21,0 3 184,3 5-239,3 4-23,0-1 1,0 0-1,0 0 1,0 0-1,15 9 1,56 43 10,-36-26-11,-7-5-3,-4 1-2,-5 3 0,-13-17-1,-9-10 0,0-1 0,0 1 1,0 0-1,0 0 0,0 0 1,-1 1-1,0-1 1,0 0-1,0 1 0,1 6 1,3 14 0,-7-19 0,0-5 0,1 1 0,0 0 0,-1-1 0,1 1 0,0 0 0,0 0 0,-1-1 0,1 1 0,1 0 0,-1-1 0,0 1 0,0 0 0,1-1 0,0 4 0,3 7 0,7-4 0,-8-7 0,-1-1 0,1 0 1,-1 0-1,1 0 1,-1 0-1,1 0 0,0-1 1,-1 1-1,1-1 0,-1 1 1,1-1-1,-1 0 1,5-2-1,27-16 11,-28 16-7,6-3 9,-1 1-6,0-1 0,0 0 0,-1 0 0,1-1 0,-2 0 0,1-1 0,-1 0 0,12-14 0,75-92 255,-94 112-251,0 1 0,0-1 0,0 0 0,1 1 0,-1 0 0,1-1 0,-1 1 0,1 0 0,-1 0 0,1 1 0,2-2 0,2 0 7,-3 1-8,0 1 1,-1-1 0,1 1 0,0 0 0,-1 0-1,1 0 1,0 1 0,0-1 0,-1 1-1,1 0 1,6 2 0,-5-2-3,13 5 6,1 0 0,-1 1 0,0 1 0,23 14 0,-9-6-4,32 16-7,1-7-3,-8-12 0,-2-7 0,12-2 0,-4-5 0,-21-4 1,-17-4 4,-7-4-2,-15 9-2,0-1 0,0 0 0,0 1 0,-1-1 0,1 0 0,-1 0 0,1-7 0,-2 10-1,0-2 1,0 1 1,-1-1-1,1 0 0,-1 1 0,0-1 1,0 1-1,0-1 0,-1 0 0,1 1 1,-1-1-1,0 1 0,0-1 0,0 1 1,-1 0-1,1-1 0,-1 1 0,1 0 1,-4-4-1,3 3 0,-8-7 14,-9-1-4,-1 0 0,0 1 0,0 1 0,-1 0 1,-24-6-1,26 10-8,12 3 3,0 1-1,0 0 0,0 1 1,-1-1-1,-9 1 1,-14-1 20,0 2 0,0 2 1,-58 9-1,72-8-21,11-2-2,0 0 0,0 1 0,0 0 0,0 0 0,-10 5 0,-23 12 10,-8 10-10,38-21-4,1-1 1,0 1 0,0 0 0,1 1 0,0 0 0,-8 12-1,11-7-5,3-1-2,1 1 1,1-1-1,0 0 1,1 0 0,0 0-1,1 0 1,1 0-1,7 19 1,-6-21 1,-4-7 1,1-1 0,-1 1 0,1-1 0,0 0 0,0 0 1,1 0-1,-1 0 0,0 0 0,1-1 0,5 5 0,72 59-58,-59-55-2,6-3 36,1-2 0,46 6 0,-45-14-36,135-26-15,-129 20 48,134-41-4,-138 37 23,110-67-5,-117 60 12,6-8 3,9-6-12,-2-2 1,-2-2-1,36-48 0,-66 77 8,0 0-1,-1-1 1,0 0-1,3-10 0,2-4 0,-8 21-11,-7-3 1,6 5 18,0 0-1,-1-1 1,1 1 0,0 0-1,0-1 1,-1 1-1,1 0 1,0 0 0,-1-1-1,1 1 1,0 0-1,-1 0 1,1 0 0,0-1-1,-1 1 1,1 0-1,-1 0 1,1 0 0,0 0-1,-1 0 1,1 0-1,-1 0 1,1 0-1,-1 0 1,1 0 0,0 0-1,-1 0 1,1 0-1,-1 0 1,1 0 0,0 0-1,-1 0 1,1 1-1,-1-1 1,-18 12-6,1 0-1,1 1 1,0 1-1,0 1 1,-24 28-1,32-31-1,0 0 0,1 0-1,1 1 1,0 0 0,-9 24-1,8-19 3,2 2-20,0 13-5,1 0 0,2 1 0,2-1 0,3 47 0,-1-72 27,3 6-45,-3-14 48,0 0 0,0-1 1,-1 1-1,1 0 0,0-1 0,0 1 0,0-1 1,0 1-1,-1-1 0,1 0 0,0 1 0,0-1 1,-1 0-1,1 1 0,0-1 0,-1 0 1,1 0-1,0-1 0,34-36 0,5-12 1,-9-3 1,-6 1 1,-12 24 42,1 0 1,29-44 0,-23 38 40,-19 31 79,0 3-158,-1 0-1,1 0 0,0 0 0,-1 0 0,1 1 1,-1-1-1,1 0 0,0 0 0,-1 0 1,1 0-1,-1 1 0,1-1 0,0 0 0,-1 1 1,1-1-1,-1 0 0,1 1 0,-1-1 1,1 1-1,-1-1 0,0 1 0,1-1 0,-1 1 1,1-1-1,-1 1 0,1 0 0,0 3 1,0-1-1,-1 0 0,1 0 0,-1 1 0,1-1 1,-1 0-1,0 5 0,-5 113 47,3-82-20,-16 74 0,2-30-21,3-3-5,-2 5-4,11-58-2,1 0 0,1 30 0,3-44-5,0 0 0,0 0 0,1 0 0,1-1 0,0 1 0,8 19 0,-9-30 3,-1-1 0,1 0 1,-1 0-1,1-1 0,-1 1 0,1 0 1,-1 0-1,1-1 0,0 1 0,-1-1 1,1 1-1,0-1 0,-1 0 0,1 0 1,0 0-1,0 0 0,-1 0 0,3 0 1,7 0-6,-1 0 1,1-1 0,0-1 0,0 1-1,-1-2 1,19-5 0,-15 3 2,50-14-31,-42 11 30,31-11-3,-34 9-12,6-8-423,-2-1 1,34-34 0,0-5-6071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1 575 6280,'2'-3'0,"7"-35"0,-2-3-7,-2 59 8,-1-1 0,-1 1 0,2 26 0,-4-30 7,1 0 1,0 0 0,4 13 0,31 84 37,-25-93 29,79 70 41,-67-72-9,3-4-71,0-1 0,0-2 1,29 6-1,-53-14-25,0 0 0,0-1 0,0 0 0,0 0 0,0 0 0,0 0 0,6-1 0,30-6 48,65-20 1,-100 26-55,-1-1 0,0 1 0,-1 0 0,1-1 0,0 1 0,0-1 0,2-2 0,15-12 7,-2-1 1,0-1 0,25-31-1,-42 46-10,1 0 0,0 1-1,0-1 1,-1 0 0,0 0-1,1 0 1,0-4 0,22-72 11,-17 45-11,3-41 0,-5-41 3,-10 7-2,4 92-2,-2-22 4,-2-1-1,-19-73 1,19 93 0,2 3 4,-2 0-1,0 0 1,-14-32 0,19 49-6,-10-16 9,10 15-10,-1 1 1,1-1 0,-1 1 0,1-1-1,-1 1 1,1 0 0,-1-1 0,1 1-1,-1-1 1,1 1 0,-1 0-1,1 0 1,-1-1 0,0 1 0,1 0-1,-1 0 1,0 0 0,1 0-1,-1 0 1,1 0 0,-1 0 0,0 0-1,1 0 1,-1 0 0,0 0 0,1 0-1,-1 0 1,0 0 0,1 1-1,-1-1 1,1 0 0,-1 0 0,0 1-1,1-1 1,-1 0 0,1 1-1,-1-1 1,1 1 0,-1-1 0,1 0-1,-1 2 1,-50 58 126,40-42 5,-29 97 59,35-87-25,-2 152 71,10-140-79,-1-11-81,1 6-9,1-1 1,2 1 0,18 57-1,38 128 475,-51-170-334,-12-50-208,0 0-1,1 0 1,-1 0 0,1 0-1,-1 0 1,0 0 0,1 0-1,-1 0 1,0 0 0,1 0-1,-1 0 1,0-1 0,1 1-1,-1 0 1,1-1 0,-1 1-1,0 0 1,1-1 0,-1 0-1,-26-14-1107,-3-4-4448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0 693 7352,'5'2'-2,"0"-1"0,-1 1 0,1-1 0,0 0-1,0 0 1,0 0 0,0-1 0,0 0 0,1 0 0,-1 0 0,0-1 0,6-1 0,0 1-1,11 0 2,53-9 9,81-23 8,-128 23-9,-20 7-3,16-8 9,0-1 1,0-1-1,33-24 0,-51 33-3,14-11 22,1 1 0,36-19-1,-56 33-30,-1 0 0,1 0 0,0 0 0,-1 0 0,1 0 0,-1 0 0,1 0 0,-1 0 0,1 0 0,0 1-1,-1-1 1,1 0 0,-1 0 0,1 1 0,-1-1 0,0 0 0,1 1 0,-1-1 0,1 0 0,-1 1 0,1-1-1,-1 1 1,0-1 0,1 1 0,-1-1 0,1 1 0,-1 1 1,6 7 1,-1 0 0,-1 1 0,0 0 0,0 0 0,3 13-1,14 52 1,5 13 2,6 2-3,-20-61 2,1 0 0,1-1 0,29 43 0,50 67 137,-91-135-73,-2-2-65,0-1 0,0 0 0,1 0 0,-1 0 0,0 0-1,0 0 1,0 0 0,0 1 0,1-1 0,-1 0 0,0 0 0,0 0 0,1 0-1,-1 0 1,0 0 0,0 0 0,0 0 0,1 0 0,-1 0 0,0 0 0,0 0 0,1 0-1,-1 0 1,0 0 0,0 0 0,0 0 0,1 0 0,-1 0 0,0-1 0,0 1 0,0 0-1,1 0 1,-1 0 0,0 0 0,-1-9 59,-9-14-21,10 22-41,-29-51-911,-3-5-3695</inkml:trace>
  <inkml:trace contextRef="#ctx0" brushRef="#br0" timeOffset="1">769 0 6728,'0'0'0,"17"30"8,1 7 8,9 11-16,3 7 0,0 7 0,-4 2-152,1-18 152,-1 3-4472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0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7984,'14'70'-23,"4"40"-17,7 31-187,-20-115 237,12 44 203,-10-46-180,14 49 338,-3-12 41,-18-61-397,1 1-1,-1-1 0,0 0 1,0 1-1,1-1 1,-1 1-1,0-1 1,0 0-1,1 1 1,-1-1-1,0 0 1,1 0-1,-1 1 1,1-1-1,-1 0 1,0 0-1,1 0 1,-1 1-1,1-1 1,-1 0-1,0 0 0,1 0 1,-1 0-1,1 0 1,-1 0-1,1 0 1,-1 0-1,0 0 1,1 0-1,-1 0 1,1 0-1,-1 0 1,1 0-1,-1 0 1,0 0-1,1-1 1,-1 1-1,1 0 1,0-1-1,-1 1 20,3-2 0,0 1-1,0-1 0,0 0 0,0 0 1,-1-1-1,1 1 0,-1 0 0,0-1 1,0 0-1,0 1 0,0-1 0,0 0 1,0 0-1,-1 0 0,1 0 0,0-4 1,3-6-4,-1-1 1,3-15 0,-5 19-17,2-4 42,0 1-1,1-26 0,-1 10-27,13-58-7,-12 65-21,7-31-8,24-67 0,23-40-21,-44 127-30,58-113-20,-69 138 60,0 1 0,0-1-1,0 1 1,1 0 0,6-7-1,1 0 3,-3 2-4,1 0 1,17-16-1,-24 25 17,1 0 0,0 0 0,0 0 0,0 0 0,0 1 0,1 0 0,-1 0 0,1 0 0,-1 0 0,1 1-1,8-2 1,-12 3 3,0 0 0,0 0 0,0 0 0,0 0-1,0 0 1,0 0 0,0 1 0,0-1 0,0 0 0,-1 1-1,1-1 1,0 1 0,0-1 0,0 1 0,-1-1-1,1 1 1,0 0 0,0-1 0,-1 1 0,1 0-1,-1-1 1,1 1 0,-1 0 0,1 0 0,-1 0 0,1 0-1,-1-1 1,1 1 0,-1 0 0,0 0 0,0 0-1,0 0 1,1 1 0,4 40-58,-4-31 46,1 4 5,-1-7-17,0 0 0,-1 0 0,0 0 0,-1 10 0,-11 142-500,13-95 234,6 115-325,-5-95 423,1 138-41,0-152 221,-4-35 12,1-33 1,-1-1 0,1 1 0,0-1 0,-1 1 1,1-1-1,-1 1 0,0-1 0,-2 5 0,-3-5 3,-3-10-1,-17-30-883,-3-7-3532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9864,'0'0'8,"-12"10"8,17 12 0,8 11-16,7 7-48,-5 2 48,2 0-6912</inkml:trace>
  <inkml:trace contextRef="#ctx0" brushRef="#br0" timeOffset="1">513 493 9504,'29'160'160,"4"75"56,-26-184 64,37 215 110,-34-213-116,53 332 236,-57-285-486,-5-66 10,-2-26-133,1 12-204,-2 0 1,0 0-1,-6 23 0,-4-1-6443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97 161 9952,'38'-18'1,"-10"7"4,-1 5-3,-5 6-1,37 3 1,-49-2 8,4 0 15,1 1 0,0 1 0,-1 0 0,0 1 0,26 10 0,-28-9-8,6 4 84,62 56 52,-66-46-19,-11-15-115,5 10 9,0 0-1,-1 0 1,-1 1-1,0-1 1,-1 1 0,-1 1-1,5 28 1,0 24 38,-5 7-52,-1 12-28,-3-86 4,0 0 0,0 0 0,0 0 0,0 0 0,0 0 0,1 0 0,-1 0 0,0 0-1,1 0 1,-1 0 0,1 0 0,-1 0 0,1 0 0,-1 0 0,1-1 0,0 1 0,-1 0 0,1 0 0,0 0-1,0-1 1,0 1 0,0 0 0,-1-1 0,1 1 0,0-1 0,0 1 0,0-1 0,0 0 0,0 1-1,0-1 1,0 0 0,0 0 0,0 1 0,1-1 0,-1 0 0,1 0 0,2-1-30,1 1 0,-1-1 0,1 0 0,-1 0 0,0 0 0,5-3 0,-4 3 65,-2 0-64,1 0 0,0-1-1,-1 1 1,1 0 0,-1-1-1,0 0 1,1 0 0,-1 0 0,0 0-1,4-5 1,5-2-22,31-28-20,-25 18-78,-8 6 97,4-3 33,-2-1-1,0-1 0,-1 0 0,0 0 1,7-20-1,50-173-27,-52 130 66,-5-6 18,-10 85-21,-1 0 0,0 0-1,0 1 1,1-1 0,-1 0 0,-1 0 0,1 1 0,0-1 0,0 0 0,-1 1 0,1-1 0,-1 0 0,1 1 0,-1-1 0,0 0 0,0 1-1,1-1 1,-1 1 0,0-1 0,0 1 0,-1 0 0,1-1 0,0 1 0,0 0 0,-1 0 0,-1-1 0,2 1 7,0 1-1,0 0 1,0 0 0,0 0 0,-1 0 0,1 0 0,0 0 0,0 0-1,0 0 1,0 0 0,-1 0 0,1 1 0,0-1 0,0 1 0,0-1-1,0 0 1,0 1 0,0 0 0,-2 0 0,0 1 16,-5 1 1,4-1-3,1-1-1,0 1 1,0 0 0,0-1 0,0 1 0,0 1-1,0-1 1,-3 5 0,-60 58 262,54-46-74,-6 24-70,-15 52-1,26-59-9,-8 186 50,15-171-90,11 205 34,-8-206-74,1 202 22,-8-203-43,-41 177 11,43-221-41,1 0 0,-1-1-1,0 1 1,0 0 0,0-1 0,-4 7 0,-124 172 30,97-148-20,-140 115 4,139-126-4,-120 52 3,129-69-10,-29-3-1,51-4-5,0 0-1,-1 0 0,1-1 0,0 1 0,0-1 0,-1 0 1,1 0-1,0 0 0,0 0 0,0 0 0,0-1 1,0 1-1,-3-3 0,4 1 0,0 1 1,0 0-1,0-1 0,0 1 1,1-1-1,0 0 0,-1 1 0,1-1 1,0 0-1,0 0 0,0 0 1,1 0-1,-1 1 0,1-1 1,-1 0-1,1 0 0,0-5 1,1-3-1,0 0 1,4-20-1,-3 24 1,-2 3 0,1 0 1,0 0-1,0 0 0,0 0 1,4-7-1,82-162 15,-64 136-8,109-188 9,-105 176-2,42-58 4,20-1 2,-88 107-64,5-7-89,0 1 0,-1-1-1,0 0 1,0 0-1,-1-1 1,0 1 0,0-1-1,-1 0 1,4-18-1,1-20-6813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1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0 1624,'0'0'915,"-4"5"-765,-20 16-13,-2 0 0,-37 23 0,11-8-28,-84 59 41,106-72-37,-107 114 48,133-133-143,1 0 0,0 0 1,0 0-1,0 1 0,1-1 0,-3 7 0,-44 99 109,7 22-78,42-132-49,-4 11 30,1 1 1,1 0-1,-2 11 0,4-23-30,-16 154 126,14 1-68,2-155-58,0 12 42,1-1 0,0 0-1,3 16 1,-4-27-42,31 149 167,16-2-97,-47-147-70,4 12 62,0 0 1,12 21-1,58 99 125,9-12-126,-51-76 59,117 179-564,-79-102-2496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1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44 2336,'9'-22'401,"-7"20"-367,0 0 0,0 1-1,0-1 1,0 1 0,1-1-1,-1 1 1,0-1 0,1 1 0,-1 0-1,1 0 1,-1 1 0,1-1-1,-1 0 1,5 0 0,-5 1-5,5-1 28,0 0 1,1 1 0,-1-1-1,0 2 1,1-1-1,-1 1 1,0 0 0,9 3-1,49 17 68,-52-17-121,2 2 19,-1 0 0,1 1 0,-1 1 0,0 0 0,-1 1 0,18 15 0,-22-16-12,-7-7-5,1 1 1,-1 0 0,1 1-1,-1-1 1,0 0 0,0 1-1,1 2 1,86 142 64,-86-141-65,0 0 1,-1 0 0,1 0-1,1 9 1,43 206 49,-46-214-40,0 0 0,-1 0 0,1 1 0,-2 12 0,1-20-16,-12 135 80,-15 19-44,25-143-11,-1 1 1,0-1-1,-8 20 0,-60 136 81,-20 3-57,91-170-49,-43 69 141,-202 288 65,194-284-52,-192 282 59,202-296-99,-93 142-614,85-124-2680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5656,'5'2'12,"1"1"1,-1 0-1,0 1 1,0-1-1,0 1 1,0 0-1,-1 0 1,0 0-1,0 1 1,0 0-1,0-1 1,0 1-1,-1 1 1,0-1-1,4 9 0,-2 3 34,1 0 0,-2 0-1,-1 1 1,0-1 0,0 19-1,7 123 128,-10-125-58,-5 157 50,4-151-51,15 374 447,-6-376-1354,-3-23-3367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3:5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9 100 6456,'5'-80'-47,"-2"77"26,20-13 16,-13 15 5,-4 2 1,28 1-1,1 6 7,-1 1 0,0 2 1,51 24-1,-70-29 7,0 2-1,0-1 1,-1 2 0,0 0-1,-1 1 1,0 0 0,13 13-1,-17-15-9,-7-5-3,0-1 0,1 0 0,-1 1 0,0 0 0,0-1 0,-1 1 0,1 0 0,0 0 0,-1 0 0,1 4 0,10 25 11,-12-27-11,1-1-1,-1 1 1,1-1-1,-1 1 1,0 0 0,-2 7-1,1-6 1,-1 0 0,1 0 0,-1 0 0,-6 11 0,-20 29 1,5-16-4,0-1 0,-3-1 0,-37 33 0,47-47 1,10-8 0,0-1 0,0 0-1,0 0 1,-1 0 0,-7 3 0,-22 15-6,7 0 6,13-7 2,16-16-1,0 1 0,-1-1 1,1 0-1,0 1 0,0-1 0,-1 1 0,1-1 0,0 1 0,0-1 1,0 0-1,0 1 0,0-1 0,0 1 0,0-1 0,0 1 0,0-1 1,0 1-1,0-1 0,0 0 0,0 1 0,0-1 0,0 1 0,0-1 1,0 1-1,1 0 0,0-1 1,0 1 0,-1 0 0,1-1 1,0 1-1,0-1 0,0 1 0,0-1 0,0 0 1,0 1-1,0-1 0,0 0 0,0 0 0,0 0 1,0 0-1,0 0 0,2 0 0,22 1 15,57 4 32,30 15 15,-101-17-40,-1 0 0,1 1-1,-1 0 1,0 0 0,0 1 0,0 1 0,11 8 0,-7-5-5,0 3 69,-6-2-58,1 2 0,-2-1 0,10 19 0,-14-16 31,-5 0-40,-1 0 0,0 0 1,-7 21-1,1-20 27,-1-3-32,-2 0 0,1 0 0,-2-2 0,1 1 1,-1-2-1,-1 0 0,-28 15 0,27-17-10,6-3 2,0 0 0,0-1-1,-17 5 1,-149 31 53,127-35-57,-12-4-861,38 0-3428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1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2608,'-17'16'1,"-27"23"15,-63 39 16,30-29 56,49-32-41,-34 26 1,-45 48 53,88-67 7,-65 133 42,68-118-76,-52 180 33,57-170-47,-49 224 23,49-215-29,-36 230 29,39-231-22,-14 241 33,21-238-21,26 219 28,-13-229-33,75 184 35,-85-229-93,0 0 0,1-1 0,0 1 0,-1 0 0,2-1 0,-1 1 0,5 4 0,-8-9-10,28 32 40,36 33 0,50 23-9,-109-84-22,0-1 0,0 0 0,1 0 0,-1 0 0,1 0 1,-1-1-1,12 4 0,-17-6-9,36 11 24,1 0 1,40 5-1,-24-11-240,84-3-1,-131-2 181,192-2-2384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3:3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6816,'-1'4'1,"5"14"100,-3-13-73,1 0-1,-1-1 1,1 1-1,0-1 0,6 9 1,10 20 33,58 153 61,-60-151-95,-10-23-14,-1-1 1,1 0-1,1 0 0,13 17 1,-17-23-17,33 38 112,-32-39-90,0 0 0,1 0 0,-1 0 1,1-1-1,0 1 0,-1-1 0,2 0 0,4 2 0,-8-4-5,-1-1-1,1 0 0,0 1 0,-1-1 1,1 0-1,-1 0 0,1 1 0,0-1 0,-1-1 1,1 1-1,0 0 0,-1 0 0,1-1 0,2 0 1,5-1 14,2 2-6,-8 0-5,1-1-1,-1 1 1,0 0 0,0-1 0,0 0-1,0 0 1,0 0 0,0 0 0,-1 0-1,1 0 1,4-3 0,82-51 220,-78 47-184,-1 0 0,0 0 1,-1-1-1,0-1 0,0 1 0,-1-1 0,9-15 0,-11 17-23,2-4 89,-1 0 0,8-17 0,-10 18-63,0 1-1,1 0 1,8-10 0,24-37 426,-35 53-348,3-4-14,-2 39 89,-2-22-196,0 0-1,0 0 1,0 0 0,1-1-1,8 16 1,7-1-10,6-2-3,3-4 0,-20-15-1,0 0 0,0 0 1,1 0-1,-1-1 0,1 0 0,-1 0 1,1-1-1,-1 0 0,1 0 0,10-2 1,16-7 0,-26 7 2,0 0 0,-1-1 0,0 0-1,0-1 1,0 0 0,0 0 0,0 0 0,-1-1 0,1 0 0,6-7 0,31-56 82,-42 66-36,-2 2-46,1 0 0,-1 0 0,0 0 0,1 0 0,-1 0 0,0 0 0,0-1 0,1 1 0,-1 0 0,0 0 0,0 0 0,1 0 0,-1 0 0,0 0 0,0-1 0,0 1 0,1 0 0,-1 0 0,0 0 0,0-1 0,0 1 0,1 0 0,-1 0 0,0-1 0,0 1 0,0 0 0,0 0 0,0-1 0,0 1 0,0-1 1,1 1 1,-1 0-1,0-1 0,0 1 0,0 0 0,0-1 1,1 1-1,-1 0 0,0 0 0,0-1 1,1 1-1,-1 0 0,0 0 0,0-1 0,1 1 1,-1 0-1,0 0 0,1 0 0,-1-1 1,0 1-1,1 0 0,-1 0 0,0 0 0,1 0 1,-1 0-1,0 0 0,1 0 0,-1 0 1,1 0-1,-1 0 0,12 3 17,-5 3-12,-2 1-6,27 18-1,-16-15-3,0-1 1,0 0 0,1-1-1,0-1 1,0 0 0,20 3-1,-33-8 1,0-1 0,0 0-1,0 0 1,1-1 0,-1 0 0,0 1-1,0-1 1,7-1 0,5 0-1,-1 2 1,-10-1 0,-1 0 0,1 0 0,-1 0 0,1 0 1,-1-1-1,1 1 0,7-4 0,26-6 0,-1-5 1,-9-3 0,-7 0 0,-6-3 0,-7-8 0,-8 26 0,0-1-1,0 1 1,0 0 0,-1-1 0,0 1 0,0 0 0,0 0 0,0 0 0,0 0 0,0 0 0,-1 0 0,0 0 0,1 0-1,-5-5 1,-5 0-6,-9 0 3,-1 1-1,-26-5 1,25 10-2,-100 12 2,98-4-2,-84 41-2,90-35-18,-5 10 7,-25 30 0,39-35-35,2 6 26,1 1-1,-3 28 1,9-30-59,27 92-32,-17-93 52,6 3 21,39 42 0,-54-65 41,0 1-1,1-1 1,-1 0-1,1 1 1,0-1-1,-1 0 1,1 0-1,0 0 1,2 1-1,30 11-22,51 13 1,-59-22 6,16-3 8,0-2 0,0-2 1,46-8-1,-42-3 9,-40 11 3,0 1-1,-1-1 1,1 0-1,-1 0 1,0-1-1,0 1 0,0-1 1,0-1-1,-1 1 1,0 0-1,8-11 1,-7 8-2,-1 3-45,-1 0 0,0 0 0,0-1 0,0 1 0,-1-1 0,0 0 0,0 0 0,0 1-1,0-1 1,-1-1 0,0 1 0,0 0 0,1-8 0,-1 5-467,4-33-5279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1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6728,'211'119'999,"-187"-105"-1004,2 4 259,105 93 84,-128-109-320,-1 0-1,0 1 0,0-1 1,0 0-1,0 1 0,0 0 1,0-1-1,-1 1 0,3 6 1,-4-9-18,13 26 86,15 47 1,0 50-30,-28-123-57,2 9 23,0 1 0,-1-1-1,-1 1 1,0 10 0,-6 141 90,-18 14-74,24-175-39,-4 22 40,-10 33 0,-49 155 40,-19 23-51,40-132 39,42-101-68,-129 260 72,-52 57-1144,-8 0-4361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2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1 3680,'-5'1'64,"-30"8"153,-58 23 0,53-17-182,-16 4 224,-74 19 29,-150 24 207,164-38-390,-51 5-12,132-24-25,-152 16 25,66-6-19,19 0-26,-138 8 281,59-19 420,169-4-651,6 0 42,4 0 108,6 1-139,2 2-92,0-1 1,1 0-1,-1-1 0,1 0 1,-1 0-1,1 0 0,7 0 0,5 0 45,100 7 46,56 9 48,-145-13-137,10 1 82,173 33 38,-169-29-79,275 64 158,-212-52-75,-29 0 18,-67-18-116,0 1 0,0 1 0,-1 0 1,1 0-1,16 12 0,-22-9 83,17 65 53,-22-72-174,1-1 1,-1 1-1,0 0 0,0 0 0,1 0 0,-1 0 0,0 0 0,1 0 0,-1 0 0,1-1 0,-1 1 0,1 0 0,-1 0 1,1-1-1,1 2 0,0 0 4,0 1 0,0-1 0,1-1 0,-1 1 0,1 0 0,-1-1 0,1 1 0,0-1 0,0 0 0,-1 0 0,1 0 0,5 1 0,-1-1-198,0 0 0,0-1 1,0 0-1,0 0 0,9-2 0,46-6-5379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2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2336,'-13'2'2,"10"-2"1,-1 1-1,1 0 1,0-1-1,-1 1 0,1 0 1,0 1-1,0-1 1,-5 3-1,-72 41 85,61-31 227,-12 19-80,-33 45-1,44-47 187,-92 165 144,89-150-264,-77 199 80,96-236-355,1 1 1,1-1-1,-3 14 0,-23 240 126,28-258-136,0 0 0,0 1 0,0-1 1,1 0-1,-1 0 0,1 1 0,3 7 0,-4-13-15,8 30 63,23 54 0,-19-60-51,1-2 0,21 30 0,-31-49-7,-1 0 0,1 1 1,-1-1-1,1 0 0,0 0 0,0 0 1,0-1-1,0 1 0,5 2 1,-8-5-6,105 67 53,20-9-29,-125-58-24,9 4 13,-1-1 1,1 0-1,0 0 0,12 2 1,305 38-567,-145-33-2614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2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6904,'0'0'656,"1"-5"-403,1-3-155,0 1 0,1-1 0,0 1 0,0 0 0,0 0 0,1 0 1,0 0-1,1 0 0,0 1 0,7-8 0,2-1-24,1 0-1,19-14 1,-15 17 54,19-5-40,57-16 0,-62 27 0,156-6 29,-148 14-82,140 20 14,-152-14-35,-7 2-10,-1 1 0,0 1 1,23 18-1,-43-29-4,1-1 1,-1 1-1,0 0 1,0 0-1,0 0 1,0 1-1,0-1 1,-1 0-1,1 0 0,0 0 1,0 1-1,-1-1 1,1 0-1,0 3 1,4 8 1,-1 0 0,6 25 0,-8-22-1,-1-1-1,0 1 0,-1 0 0,-2 20 1,-1-16-1,0-1 0,-1 1 0,-10 29 0,4-23 0,-2-1 0,-18 31 0,17-33 0,-1-2 0,-28 31 0,22-31 0,-42 32 0,-17 3 0,13-14 0,-6 5 1,72-46-1,0 0 1,0 1-1,-1-1 0,1 0 0,0 0 1,0 0-1,0 1 0,0-1 1,-1 0-1,1 0 0,0 1 0,0-1 1,0 0-1,0 1 0,0-1 0,0 0 1,0 0-1,0 1 0,0-1 1,0 0-1,0 1 0,0-1 0,0 0 1,0 1-1,0-1 0,0 0 0,0 0 1,0 1-1,0-1 0,0 0 1,0 0-1,0 1 0,1-1 0,-1 0 1,0 0-1,0 1 0,0-1 0,1 0 1,-1 1-1,9 8 2,-9-9-2,5 6 3,-3-4-2,0 0 1,0 0-1,0-1 1,0 1 0,0-1-1,0 1 1,1-1 0,-1 0-1,0 0 1,1 0 0,-1 0-1,1 0 1,-1 0-1,4 0 1,26 6 17,56 5 1,-41-9 25,67-6 0,-44 0 25,25-2-10,23-2-48,112-12-51,-84-1-1164,-71 7-4643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2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192 198 4576,'-23'-68'129,"17"46"-100,2 4 106,0 1 1,-2 1-1,0-1 0,-12-23 1,16 41-106,1 0 0,0-1 1,-1 1-1,1 0 1,0 0-1,0 0 1,0 0-1,-1 1 1,1-1-1,0 0 1,1 0-1,-1 1 1,-1 0-1,-5 6 0,4-4-18,1-1-1,-1 0 0,1 0 0,0 1 0,0-1 0,0 1 1,1 0-1,-3 7 0,-7 24 34,-9 44 0,4 21-11,1-12-30,-1 95-5,16-180 0,-1 37-4,1 63 4,3 16 1,2-8 0,4-18 0,-3-58 1,14 52 0,-19-84 2,0 0-1,0 0 0,0 0 1,0 0-1,0 0 0,1 0 1,-1 0-1,1 0 0,2 3 1,2 2 0,10 13 1,-4-13-685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3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 4128,'30'-4'-1,"-21"3"-1,0 0 1,0 0 0,18 2-1,122 16-10,-115-9-41,57 21 0,25 17 42,-56-13 13,-2 2-1,53 44 1,-104-74 4,0 1-1,0-1 1,-1 1 0,8 9-1,75 88 27,-14 6-4,-72-105-18,-1-1 0,0 1 0,1 0-1,-2 0 1,1 0 0,0 0 0,-1 0 0,0 0 0,0 0-1,1 6 1,4 21 28,-1 0-1,2 44 0,-8-29-8,-10 63 0,11-109-29,-1 7 21,0 1 1,-1-1 0,1 0 0,-1 1 0,-1-1 0,1 0-1,-6 9 1,8-16-22,-88 180 179,-35 12-126,115-179-35,-2 0-1,1-1 0,-2 0 1,-13 13-1,24-25-17,-183 173 87,-54 9-586,234-179 475,-246 179-2676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2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3416,'0'0'369,"3"4"-243,9 13-77,-9-13 71,-3 10 168,-4 36-20,-2 21-16,6 53 52,9 19-92,-5-84 131,-1-23-197,2-1-1,8 37 1,-9-53-12,-2-2-55,2-1 0,0 1 0,1-1 1,0-1-1,9 19 0,-1-10 36,1-1 1,1 0-1,24 29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2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 3416,'0'0'0,"0"0"0,0 0 0,0-1 0,0 1 0,0 0 0,0 0 0,0 0 0,0-1 0,0 1 0,0 0 0,0 0 0,0 0 0,0 0 0,0-1 0,0 1 0,0 0 0,0 0 0,0 0 0,0 0 0,0-1 0,0 1 0,0 0 0,0 0 0,-1 0 0,1 0 0,0-1 0,0 1 0,0 0 0,0 0 0,0 0 0,0 0 0,-1 0 0,1 0 0,0-1 0,0 1 0,0 0 0,0 0 0,-1 0 0,1 0 0,0 0 0,0 0 0,0 0 0,-1 0 0,-18 9 0,-13 5 0,-12 5 1,16-7 4,12-6 23,0 0 0,1 1-1,0 1 1,-16 12 0,27-16 2,0-1 1,0 1-1,1 0 0,0 0 0,0 1 0,0-1 1,0 1-1,1-1 0,0 1 0,0 0 0,0 0 1,0 0-1,1 0 0,0 0 0,0 1 0,-1 8 1,0 0 4,1-9 3,1 0 0,-1 0 1,1 0-1,0-1 1,0 1-1,1 0 1,1 9-1,17 90 333,-17-96-284,0 0 0,0-1 0,0 1 0,1-1 0,6 14 0,1-2-9,-3 0-30,-4-12 3,0 0 1,0 0 0,0-1-1,1 1 1,9 11-1,53 69 294,-50-72-131,-8-9-139,2 2-30,0 0 1,1-1-1,0-1 0,0 0 0,0 0 0,1-1 0,0-1 0,16 5 0,19 1 161,-1-2 1,56 2-1,-84-10-177,-11 1 3,0-1 0,0-1-1,0 1 1,0-1 0,10-2 0,67-18 173,-80 20-187,-1 0-1,1 0 0,-1 0 1,1-1-1,-1 1 1,0-1-1,0 0 0,1 0 1,-1 0-1,3-3 1,4-3 10,1 1-10,-8 5-8,0 0 0,0 0 0,0 0 0,-1-1 0,1 1 0,0-1 1,-1 0-1,1 1 0,1-5 0,2 0 19,0-1-14,1 0 1,-1-1-1,-1 0 1,1 0-1,-1 0 1,-1 0-1,0-1 0,4-16 1,1-12 54,-1-1 0,3-68 0,-10 87-59,0 13 6,-1-1 0,0 1 0,-1 0-1,-2-15 1,-3-6 71,-1 0-1,-13-37 1,15 54-74,-14-25 92,12 25-65,-1 0 0,1 1 0,-1-1 0,-1 2-1,0-1 1,-16-12 0,17 17-25,6 3-8,0 1 0,-1-1 0,1 1 0,-1 0 1,1-1-1,-1 2 0,0-1 0,1 0 0,-1 0 0,0 1 0,0-1 1,-3 1-1,-110-8 109,87 9-49,-143 30 20,135-20-80,-15 11-2,-65 36 0,115-56-7,0-1 0,-1 1 0,1-1 0,0 1 0,0 0 0,0 0 0,0 0 0,0 0 0,0 0 0,0 0 0,-1 3 0,-7 9-1,0 1 0,1 0 0,-9 21 0,8-8-300,1-1 1,-4 31-1,11-49 72,-27 118-5436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916 0 3592,'0'0'745,"1"5"-474,6 12 6,-6-13-212,0-1 0,0 0 1,0 1-1,-1-1 0,1 1 0,-1-1 0,0 1 0,0 4 0,0 12 153,10 103 515,-8-118-722,-1 26 261,-1-29-264,0 0 1,0 0-1,-1-1 1,1 1-1,0 0 0,-1 0 1,0 0-1,1-1 0,-1 1 1,0 0-1,0 0 0,0-1 1,0 1-1,0-1 0,0 1 1,-1-1-1,1 0 0,-2 2 1,-1 2 32,-99 96 237,72-71-251,-76 72 299,-4 29-92,72-83-151,20-25-68,-35 38 70,50-57-78,-177 180 175,169-174-175,-49 38 36,11-14-13,4-4 47,-44 38 0,81-59-63,8-7 20,0 0-1,0-1-26,1 1 0,0-1 0,-1 0 0,1 0 0,0 0-1,-1 0 1,1 0 0,0 1 0,0-1 0,0 0 0,0 0 0,0 0 0,1 1 0,-1-1-1,0 1 1,1 0 0,0-1 0,0 0 0,0 1 0,0-1 0,0 0 0,0 0 0,0 0 0,1 0 0,-1 0 0,0 0 0,0 0-1,1 0 1,-1 0 0,1 0 0,-1-1 0,3 1 0,5 4 3,-3-2-1,-1-1 1,1 0-1,-1-1 1,1 1-1,-1-1 1,7 0-1,123 19 75,45-11 69,-141-9-134,3 0 69,180-8 47,-175 5-14,197-12 55,-197 12-49,-42 3-112,209-1 251,-118 8-115,-93-7-140,0 1-1,1 0 1,-1 0 0,0 0 0,0 0 0,0 0-1,0 1 1,0-1 0,0 1 0,0 0 0,0 0 0,-1 0-1,1 0 1,-1 0 0,1 1 0,2 3 0,-2-3-1,-1 0-34,0 0 0,0-1 0,0 1 0,0 0 0,0 0 0,-1 0 0,0 0 0,1 0 0,-1 1 0,0-1 0,0 0 0,-1 1 0,1 4 0,1 0-744,3 19-5338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3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6368,'0'0'742,"7"-2"-563,14-2-117,0 1 1,31 0-1,129-4 80,-164 6-130,27-3 63,216-18 36,-200 17-30,272-20 30,-261 20-71,276-22 17,-279 23-10,260-12 19,-268 16-12,-5-2-19,189 7 130,-2 29 393,-241-34-550,0 0-1,0 0 0,0 0 0,-1 0 1,1 0-1,0 1 0,0-1 0,-1 0 0,1 1 1,0-1-1,-1 0 0,1 1 0,0-1 1,-1 1-1,1-1 0,0 1 0,-1-1 0,1 1 1,-1 0-1,1-1 0,-1 1 0,0-1 1,1 1-1,-1 0 0,1 0 0,-1-1 0,0 1 1,0 0-1,1 0 0,-1-1 0,0 1 1,0 0-1,0 0 0,0-1 0,0 1 0,0 0 1,0 0-1,0 0 0,0-1 0,0 1 1,-1 0-1,1 0 0,0-1 0,0 1 0,-1 0 1,1 0-1,-1 0 0,-11 9-258,-1 0-1,0-1 1,-15 9 0,28-18 247,-48 29-5516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3:52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0 904,'0'0'4264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4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3504,'-23'1'95,"20"1"-54,-2 6-4,3-4-27,-1-1-1,0 1 0,0-1 1,0 0-1,-8 6 1,-8 9 5,14-9-9,0 0-1,0 0 1,1 0-1,1 0 1,-1 1-1,-2 13 1,3-10 5,-30 113 172,31-114-158,-1-3 31,1 1 0,1-1 0,-1 1 0,2 0 0,-1 11 0,1 4-6,0 73 358,11 57 39,-7-113-65,3 12 63,25 105 0,20 31 531,-49-179-796,1 2-26,0 1 0,-1-1 0,0 1 0,-1 0 0,-1 0 0,0 21 0,-2-27-108,1 3 157,-1 1 1,0-1-1,-1 0 1,-1 0 0,-5 18-1,7-26-32,0 4-1258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4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12 510 7088,'-3'3'-10,"-3"9"-32,6-10 42,-1-1 0,1 0 0,-1 1 0,1-1 1,0 1-1,-1-1 0,1 1 0,0-1 0,0 0 0,0 1 0,0-1 1,0 1-1,1-1 0,-1 1 0,0-1 0,1 0 0,-1 1 0,1-1 1,-1 0-1,1 1 0,0-1 0,-1 0 0,1 0 0,0 1 0,0-1 1,0 0-1,0 0 0,0 0 0,0 0 0,2 1 0,-2-1 1,50 32 18,-36-28 2,3-2-8,2-2 0,29-1 0,-31-4 28,12-10-8,32-21 1,-46 21 26,2-9-18,28-47 0,-37 47 19,-3-4-25,-1-1 1,-1 1-1,-1-1 0,-2 0 0,-2-45 0,-14 20-13,15 51-19,-1 0 1,1 1-1,-1-1 1,0 1-1,0-1 0,1 0 1,-1 1-1,0 0 0,0-1 1,-2 0-1,0-3 8,-4-4 1,-1 1-1,0-1 1,0 1-1,0 1 1,-1 0-1,-1 0 1,-17-10-1,-99-49 181,124 64 189,8 6-236,34 14 77,120 38 349,-141-51-544,30 13 196,14 14 68,-57-29-258,0 0-1,-1 1 1,0 0 0,0 0 0,0 1-1,0-1 1,-1 1 0,1 0 0,5 10-1,-8-4 81,-2 0-87,-1 0 1,-1 0-1,0 0 1,0 0-1,-1-1 1,0 1 0,-1-1-1,-7 14 1,-78 190 216,81-195-235,5-12 2,1-1 0,-1 0 1,2 1-1,-1 0 0,-1 11 0,0 8 23,2 34 1,1-54-31,1-1 0,0 1 0,1-1 1,-1 1-1,1-1 0,0 0 0,0 0 0,1 0 0,-1 0 1,1 0-1,0 0 0,1-1 0,6 8 0,-6-7-1,9 6 11,6-1-9,1 0 1,32 9 0,-29-15 1,41-1-1,-48-5-5,-1 1-1,1-2 0,16-4 1,-4-2-4,-1-2 0,0 0 1,27-17-1,-35 13-49,-7 1-173,-2 0 0,0 0 0,0-1 0,-1 0 1,9-23-1,12-31-6235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4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8 314 5832,'-4'-28'0,"2"-28"1,1 3 19,12-104 0,-10 150 28,3-2 32,1 6 71,-2 3-121,1 0 1,-1 0 0,1 0-1,0 0 1,-1 1 0,1 0-1,-1-1 1,0 1 0,1 0-1,-1 1 1,0-1 0,1 1-1,-1-1 1,0 1 0,0 0-1,0 0 1,-1 0 0,1 1-1,0-1 1,4 6 0,2 1 7,-4-5 0,-1 0 1,-1 1 0,1-1-1,-1 1 1,1 0-1,3 9 1,13 24 200,-1 2 1,25 77-1,-15-14 4,56 152 426,-84-253-665,-1-1 0,1 0-1,0 1 1,-1-1-1,1 0 1,0 1 0,0-1-1,0 0 1,0 0 0,0 0-1,0 0 1,0 0-1,0 0 1,1 0 0,-1 0-1,0 0 1,1 0-1,-1-1 1,0 1 0,3 0-1,-1 0 0,0-1 1,1 1-1,-1-1 0,0 0 0,0 0 1,0 0-1,1 0 0,-1-1 0,4 0 0,2-2 0,0 0 0,-1 0 0,1 0 0,13-8 0,-17 7-1,0 0 0,1 0-1,-2 0 1,1-1 0,0 0 0,-1 0-1,0 0 1,0 0 0,-1-1 0,1 1-1,-1-1 1,3-8 0,-2 7-1,36-87 12,-15 31 6,-22 56-17,19-47 43,35-61 0,-52 108 43,-5 5-77,1 1-1,0 0 1,0-1-1,0 1 1,0 0-1,0 0 1,0 0-1,0 0 1,0 0-1,1 0 1,-1 0 0,0 0-1,1 0 1,-1 0-1,0 1 1,1-1-1,-1 1 1,1-1-1,-1 1 1,1-1-1,2 1 1,1 2 65,5 14-37,0 0-1,0 1 1,-2 0 0,9 24-1,-7-18-18,15 28-1,-24-49-17,1 0-1,-1 0 1,0 0-1,1 0 1,-1 0-1,1 0 1,0 0-1,0-1 1,-1 1-1,4 1 1,2 2 1,21 13 1,-25-17-3,0 1-1,1-1 1,-1 0-1,1-1 1,-1 1 0,1-1-1,0 1 1,3-1-1,-1 0 1,0-1-1,-1 0 0,1 0 0,0-1 0,9-3 1,-3 0-162,0-1-1,-1-1 1,0 0 0,0 0 0,-1-1 0,19-18 0,17-19-5479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4:4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282 169 5920,'33'-43'48,"-32"41"288,8-2-118,-9 3-206,0 1 0,0 0-1,1 0 1,-1-1 0,0 1-1,0 0 1,1 0 0,-1 0-1,0-1 1,1 1 0,-1 0 0,0 0-1,1 0 1,-1 0 0,0 0-1,1 0 1,-1-1 0,1 1 0,-1 0-1,0 0 1,1 0 0,-1 0-1,0 0 1,1 0 0,-1 1-1,0-1 1,1 0 0,-1 0 0,0 0-1,1 0 1,-1 0 0,0 0-1,1 1 1,-1-1 0,2 1 124,1 22 21,-4-21-151,0 0-1,-1 0 0,1 0 1,0 0-1,-1-1 1,1 1-1,-1 0 0,1-1 1,-1 0-1,0 1 1,0-1-1,0 0 1,1 0-1,-1 0 0,0 0 1,-4 1-1,-43 14 95,36-14-61,0 0-1,0-1 1,1 0-1,-1-1 1,0-1-1,0 0 1,0 0 0,0-2-1,1 1 1,-1-2-1,-15-5 1,23 6-7,0-1 0,0 1-1,0-1 1,1 0 0,-1 0 0,1 0 0,0-1 0,-5-7 0,-4-3-6,10 12 28,1 2-40,1 0 1,-1-1 0,1 1-1,0-1 1,0 1 0,0-1 0,-1 1-1,1-1 1,1 0 0,-1 1 0,0-1-1,0 0 1,1 0 0,-1 1-1,1-1 1,-1 0 0,1 0 0,0 0-1,0 0 1,0-2 0,-3 1 133,-4 0 6,5 2 333,4 3-362,25 28 90,-20-22-187,-1 0 0,2 0 0,8 7 0,4-4-2,0 0 1,1-2-1,38 13 0,-43-18-8,1 0 0,-1-1 0,30 2 1,-29-4-12,-4 0 8,0 0-1,0 0 0,0-1 1,0-1-1,0 0 0,-1-1 1,25-7-1,-20 5 13,31-12 0,-42 14-18,-1-1 1,1 1 0,-1-1-1,0 0 1,0 0 0,-1-1-1,1 1 1,0-1-1,-1 0 1,0 0 0,7-10-1,-10 12-6,0 1-1,-1-1 1,1 0 0,0 0-1,-1 0 1,0-1-1,1 1 1,-1 0-1,0 0 1,0 0-1,0 0 1,0 0-1,0 0 1,-1 0-1,1 0 1,-1 0 0,1 0-1,-1 0 1,0 0-1,1 0 1,-1 0-1,-3-3 1,1 0 2,0 1 1,0-1 0,-1 1 0,0 0-1,0 0 1,0 0 0,-5-3-1,1 0 0,6 6-3,0-1 0,-1 0 0,1 1 1,-1-1-1,1 1 0,-1 0 1,0-1-1,1 1 0,-1 1 0,-3-2 1,-13-3 4,0 1 1,0 0 0,0 2-1,0 0 1,0 1-1,-22 2 1,22 0-6,12-1 0,0 1 0,0 0 0,0 0 1,1 1-1,-1-1 0,0 2 0,-6 2 0,-90 41 18,87-33 1,-2 9-3,-26 43 0,35-43 10,6 1-17,0 1-1,2 0 1,2 31 0,-1-52-10,0-1 1,0 1 0,1-1 0,-1 0 0,1 1 0,0-1-1,-1 0 1,1 0 0,0 1 0,2 2 0,-3-5-2,9 17 6,0 0 1,16 20 0,-8-16-5,28 26 1,-41-43-2,0 0 0,1-1 0,-1 1 0,1-1 1,5 3-1,84 48 5,-67-40-5,1-3-1,42 14 1,-35-16-1,1-2 0,39 4 0,91-6 0,5-18 0,-2-15 0,-63-1-628,112-45 0,-54 14-5652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9240,'0'0'4,"2"3"-15,25 78 59,49 129 285,-65-184-314,12 35 213,-19-50-209,61 228 817,-62-227-759,-1-4-23,0 0-1,0 0 1,-1 0-1,0 0 1,0 14-1,4-41 146,-1-29-79,4 8-21,1 0-1,23-61 1,-24 80-87,-1 4 22,0 1 0,12-19 1,64-115 93,-65 119-32,82-101 40,-80 113-39,-4 9-65,0 0-1,0 1 1,25-9 0,-41 18-32,1-1 1,0 1-1,0 0 0,0 0 1,0-1-1,0 1 1,0 0-1,-1 0 1,1 0-1,0 0 1,0 0-1,0 0 0,0 0 1,0 1-1,0-1 1,-1 0-1,3 1 1,13 5 16,1 1 0,-1 1 0,-1 1 0,18 11 0,-13-1 27,71 119 23,-75-105-31,-11-23-29,20 47 28,18 64 0,26 96-1519,-59-185-6273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10040,'10'-3'35,"-1"0"0,1 1 0,0 0 1,0 1-1,0 0 0,16 1 0,-19 4 39,26 37 5,1 3 11,-30-39-88,28 37 161,46 43 0,-67-74-140,43 33 154,-43-35-101,-3-2-35,0-1-1,0 0 1,0 0-1,1-1 1,0 0-1,0 0 1,17 6-1,-7-7 39,0 0 0,21 0 0,-24-5-5,-2-4-52,0 0 1,0-1 0,23-14-1,-24 7-7,7-22 4,-17 30-18,-1-1-1,0 0 1,-1 1 0,1-1 0,0-11 0,-1 10 0,-1-1 0,0 0 0,-1 0 0,-1-7 0,-11-34 1,-8 1-2,17 41 0,0 0 0,0 0 0,-1 1 0,-6-8 0,5 9 0,0 0 0,0 1 0,-1-1 0,1 1 0,-1 1 0,0-1 0,0 1 1,0 1-1,0-1 0,-9-1 0,14 4 1,1-1-1,-1 1 1,1 0-1,-1-1 1,1 1-1,-1 0 1,1 0-1,-1 0 1,0 1 0,1-1-1,-3 1 1,-20 4 2,0 2 0,0 1 0,-32 16 0,28-7 18,-96 80 18,106-76 2,-1 11-8,-20 46 1,38-77-30,1 1 0,-1-1 0,1 0 0,-1 0 0,1 1 0,0-1 0,0 0 0,-1 1 0,1-1 0,0 0 0,0 1 0,0-1 0,0 1 0,1 1 0,3 15 12,1-1 1,0 1-1,1-1 1,17 32-1,-5-26 38,21 15-16,46 33 0,-54-53 23,127 46 24,-128-58-50,20-3-10,57-6 1,-75-3-5,21-13-756,70-34-1,-29 6-6770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301 443 7984,'44'-51'8,"-41"48"-8,93-133 37,-76 94-8,-16 26 106,-4 10-113,0 0 0,0-1 0,-1 1 0,0 0 0,0 0 1,0 0-1,-1 0 0,-3-9 0,-3 7 138,5 6-140,0 1-1,-1-1 1,1 1 0,-1 0 0,1-1-1,-1 2 1,1-1 0,-1 0 0,0 1 0,1-1-1,-1 1 1,0 0 0,-5 1 0,2 0 21,0 1 1,-1 0-1,1 0 1,0 0-1,0 1 1,0 0-1,-7 5 1,-1 0-10,8-5-3,1 1-1,-1 0 0,1 1 1,0 0-1,0 0 0,-8 8 1,-91 86 188,86-81-144,1 1 0,1 0 0,-28 44 0,39-54-58,-3 4 30,1 0 1,0 0 0,1 1-1,-6 16 1,10-21-29,2-7-6,0 1 0,0-1 1,1 1-1,-1-1 0,1 0 0,0 1 1,0-1-1,0 1 0,0-1 0,0 1 1,0-1-1,0 0 0,1 1 0,0-1 1,-1 1-1,2 2 0,-1-2 3,5 3 61,3-1-48,0-1-1,1-1 1,16 5 0,-12-8 33,-2-4-31,1-1 0,0 0 0,-1 0 0,0-1 1,-1-1-1,1 0 0,-1 0 0,16-15 0,-15 12-13,-6 4 17,0 1-1,0-1 0,10-13 1,0-2 23,-9 10-3,1 0-1,0 1 0,0 0 0,1 1 1,1 0-1,17-14 0,-26 23-41,0 0-1,1-1 1,-1 1-1,0 0 1,0 0-1,1 0 1,-1 0-1,0 0 1,0 0 0,1 0-1,-1 0 1,0 1-1,0-1 1,1 0-1,-1 1 1,0-1-1,0 1 1,2 0-1,3 2 17,28 10 16,-19-2 57,7 13-34,37 52 0,-44-46-5,54 156 28,-57-144-34,25 168 22,-35-174-42,-4-5-17,-1 1 0,-14 50-1,8-60 18,-5-1-9,-28 34 0,31-47 2,1-5-19,1-1 0,-1-1 0,1 1 0,-11-1 0,19-1-7,1 0-1,-1 0 1,1 0-1,-1 0 1,1 0-1,-1 0 1,1 0-1,-1-1 1,1 1-1,-1 0 1,1 0-1,-1 0 1,1-1 0,0 1-1,-1 0 1,1 0-1,-1-1 1,1 1-1,0 0 1,-1-1-1,0 1 1,-3-5 3,0 0 1,0 0 0,1 0-1,-1 0 1,1-1-1,0 0 1,1 1 0,-4-11-1,5-1 49,5-12-15,17-52 0,-10 55 36,82-138 37,-68 126-24,116-150 39,-111 153-46,135-129 38,-132 135-39,-11 11-45,22-19 16,57-35 0,-28 26-3,-68 43-40,-6 11 4,-11 29-8,8-26-2,-1-1-1,-11 16 1,-20 24 0,23-31-9,0 1 0,-14 30 1,23-42 2,1 1 1,0-1 0,1 1-1,0 0 1,0 0 0,0 0 0,1 0-1,1 0 1,0 0 0,1 14 0,11 44-37,-12-66 38,0 0 0,1-1 0,-1 1 0,0-1 0,0 1 0,0 0 0,1-1 0,-1 1 0,0-1 0,1 1 0,-1-1 0,0 1 0,1-1 1,-1 1-1,1-1 0,-1 1 0,1-1 0,-1 1 0,1 0 0,11 6-8,-1 1 0,1-1 0,0-1-1,16 6 1,-8-9-35,-2-4 29,0-1-1,0-2 1,0 1 0,17-8 0,-15 0-143,-13 6 101,1 0 22,-1-1 0,1 0 0,-1 0 0,0-1 1,0 0-1,-1-1 0,0 1 0,0-1 0,-1 0 1,0-1-1,4-8 0,0-3-101,-1 0 0,7-27 0,-13 38 70,0 0 0,-1-1 1,1 1-1,-2 0 0,1-1 0,-1 1 1,-1 0-1,0 0 0,0-1 0,-4-10 1,0 2-152,5 18 214,0 0 0,0-1 0,0 1 0,0 0-1,0 0 1,0 0 0,-1 0 0,1-1 0,0 1 0,0 0-1,0 0 1,0 0 0,0 0 0,0 0 0,0-1 0,0 1 0,-1 0-1,1 0 1,0 0 0,0 0 0,0 0 0,0 0 0,0 0-1,-1 0 1,1 0 0,0-1 0,0 1 0,0 0 0,-1 0-1,1 0 1,0 0 0,0 0 0,0 0 0,0 0 0,-1 0-1,1 0 1,0 0 0,0 0 0,0 0 0,0 1 0,-1-1-1,1 0 1,0 0 0,0 0 0,0 0 0,0 0 0,-1 0-1,1 0 1,0 0 0,0 0 0,0 1 0,0-1 0,0 0-1,0 0 1,-1 0 0,1 0 0,-6 8-31,3-3 22,2-2 7,0 0 1,0 0 0,0 0 0,0 0 0,0 0 0,1 0-1,0 1 1,-1-1 0,1 0 0,0 4 0,1 8-2,-1-1 1,2 1 0,0-1 0,1 1-1,0-1 1,1 0 0,1 0 0,0 0-1,9 16 1,-2-7 5,20 29 1,-20-36 0,0-1 0,25 24 0,-26-30 0,0 0 0,1 0 0,0-1 0,14 8 0,-16-12 0,-1 1 0,1-2 0,0 1 0,0-1 0,1-1 0,10 2 0,-9-3 0,0 0 0,0-1 0,0-1 0,0 1 0,17-5 0,-6-2-1,-1 0 1,1-2-1,-2 0 1,1-2-1,29-19 1,-24 10-13,90-92-13,-100 89-20,-6 7 19,-1 0 5,0 0 0,-1-1 0,-1 1 0,-1-2 0,11-35 0,10-89-86,-26 113 55,-5-104-13,3 128 66,0 1-1,0-1 0,0 0 1,-1 1-1,0-1 1,0 1-1,0-1 0,0 1 1,-4-8-1,0 2 1,-12-18 2,17 27-1,0 1-1,0 0 1,-1-1-1,1 1 1,0 0-1,0 0 1,-1-1-1,1 1 1,0 0-1,0-1 1,-1 1 0,1 0-1,0 0 1,-1 0-1,1-1 1,0 1-1,-1 0 1,1 0-1,0 0 1,-1 0-1,1 0 1,0 0-1,-1 0 1,1-1-1,-1 1 1,-2 0 4,0 1-1,0-1 1,0 0 0,0 1 0,0 0 0,0-1 0,0 1-1,0 0 1,0 1 0,0-1 0,1 0 0,-1 1 0,1 0-1,-1-1 1,1 1 0,-1 0 0,1 0 0,0 1 0,0-1-1,0 0 1,0 1 0,0-1 0,1 1 0,-2 3 0,-5 7 22,1 0 1,1 1 0,-6 17 0,11-28-34,-6 18 66,2-1-1,0 1 1,1 0-1,-2 31 1,4-30-34,0 7 88,14 124 39,-6-118-65,42 164 33,-36-158-67,-1-4-26,36 135 24,-36-115-39,-10-51-13,0-1 1,-1 1-1,0-1 1,0 1-1,-1 8 1,1-13 5,0-1 1,0 0-1,0 1 1,0-1-1,0 1 1,0-1 0,0 0-1,0 1 1,0-1-1,0 0 1,0 1-1,-1-1 1,1 1 0,0-1-1,0 0 1,0 1-1,0-1 1,-1 0-1,1 1 1,0-1 0,-1 0-1,1 0 1,0 1-1,0-1 1,-1 0-1,1 0 1,0 1 0,-1-1-1,1 0 1,0 0-1,-1 0 1,1 0-1,-1 0 1,1 1 0,0-1-1,-1 0 1,1 0-1,-1 0 1,1 0-1,0 0 1,-1 0 0,1 0-1,-1 0 1,1 0-1,0-1 1,-1 1-1,1 0 1,0 0 0,-1 0-1,0 0 1,-14-14-1113,13 11 510,-18-20-6237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1 568 9592,'81'-6'41,"51"8"22,-129-2-56,235 3 282,-53-7-157,-152 2-32,3-1 29,-1-2 0,1-1 1,38-14-1,-68 19 19,3-2 24,-9 3-170,0 0 0,0 0 0,0 0 0,0 0 0,0 0 0,0 0 0,0 0 0,1 0 0,-1 0 0,0 0 0,0 0 0,0 0 0,0 0 0,0 0 0,0 0 0,0 0-1,0 0 1,0 0 0,0 0 0,0 0 0,1 0 0,-1 0 0,0 0 0,0 0 0,0 0 0,0 0 0,0 0 0,0 0 0,0 1 0,0-1 0,0 0 0,0 0 0,0 0 0,0 0 0,0 0 0,0 0 0,1 0 0,-1 0 0,0 0 0,0 0 0,0 0 0,0 0 0,0 1 0,0-1 0,0 0 0,0 0 0,0 0 0,0 0 0,0 0-1,0 0 1,0 0 0,0 0 0,0 0 0,0 0 0,0 1 0,0-1 0,0 0 0,0 0 0,-1 0 0,1 0 0,0 0 0,0 0 0,0 0 0,0 0 0,0 0 0,0 0 0,-2 24 113,1-14-45,0 1-1,1 19 1,9 15 37,16 104 127,-9-62-86,-15-84-113,-7-10 4,-23-28-1463,-6-10-5736</inkml:trace>
  <inkml:trace contextRef="#ctx0" brushRef="#br0" timeOffset="1">768 14 9504,'19'-5'25,"9"-1"78,-22 5-62,2 0-3,0 0 0,1 1-1,-1 0 1,1 0-1,-1 1 1,0 0-1,1 1 1,-1 0-1,14 5 1,112 43 289,-103-36-167,138 78 37,-135-71-170,129 105-1265,-83-58-5108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124 189 8160,'-12'10'6,"-16"17"69,-23 42 66,48-66-97,1 0 0,0 0 0,0 1 0,0-1 0,0 1 0,1 0 0,0 0 0,-1-1 0,1 1 0,0 5 0,-2 5 26,-1-1-20,2-9-15,1 0-1,0-1 1,0 1 0,1 0-1,-1 0 1,1 0 0,0 0 0,0 0-1,0 0 1,1 4 0,0 9 69,1 0 0,1 0 0,1-1 0,0 1 0,1-1 0,1 0 0,0 0 0,15 25 0,-12-33 56,8 0-87,0-1-1,21 6 1,-20-11 62,-8-3-111,-1 0 0,0-1 0,0-1-1,0 1 1,0-1 0,0-1 0,13-6 0,-8-3 97,1-10-34,20-43-1,-30 44 29,-1-12-10,-3 0 1,0 0-1,-8-53 0,5 68-84,1 13 4,0-1 0,-1 0 0,1 1 0,-1-1 0,-6-11 0,-32-61 143,39 76-156,-1 1 0,1 0 0,0 0 0,-1 0 0,0 0 0,1 0 0,-1 0 0,0 0 0,0 0 0,0 1 0,0-1 1,-3-1-1,-3-2 11,0-2-6,-23-10 146,31 17-161,0 0-1,0 0 1,0 0-1,0 0 1,0 0-1,0 0 1,-1 0 0,1 0-1,0 0 1,0 0-1,0 0 1,0 0-1,0 1 1,0-1 0,0 0-1,-1 0 1,1 0-1,0 0 1,0 0-1,0 0 1,0 0 0,0 0-1,0 0 1,0 0-1,0 1 1,0-1-1,0 0 1,0 0 0,0 0-1,0 0 1,0 0-1,0 0 1,0 0-1,0 1 1,-1-1 0,1 0-1,0 0 1,1 0-1,-1 0 1,0 0-1,0 0 1,0 1 0,0-1-1,0 0 1,0 0-1,0 0 1,0 0 0,0 0-1,0 0 1,0 0-1,0 1 1,0-1-1,0 0 1,0 0 0,3 8 12,0-5-6,1 1 0,0-1-1,1 1 1,-1-1 0,0-1 0,1 1-1,0 0 1,0-1 0,-1 0 0,9 2-1,-7-2-9,12 6 7,39 12 13,3-4-5,11-6-9,-43-10-6,-1 0 1,0-3-1,1 0 1,49-13-1,-63 13-1,25-11-50,-14 3-40,0 2 0,49-11 0,-73 19 91,1 1-1,-1 0 1,1 0 0,-1 0-1,1 0 1,-1 0-1,1 1 1,-1-1-1,1 0 1,-1 1-1,0-1 1,1 1 0,-1-1-1,0 1 1,1 0-1,0 0 1,5 3-3,2-1 2,-6-2 2,-1-1 1,0 1-1,1 0 0,-1 0 1,0 1-1,0-1 1,0 0-1,0 1 0,0-1 1,0 1-1,0 0 1,2 2-1,25 25 0,10 16 1,-4 8 0,-27-38 0,10 28 0,-12-25 0,6 32 0,-3 24 0,-8-6 0,-1-58 0,-1 1 0,-1 0 0,-3 12 0,3-18 0,0 0 0,0 1 0,0-1 0,0 0 0,-1-1 0,-4 8 0,4-9 0,0 1 0,0-1 0,-1 0 0,1 0 0,0 0 1,-1 0-1,-5 2 0,7-3 0,-1-1 1,0 0 0,0 0-1,1 0 1,-1 0-1,0 0 1,0 0-1,0-1 1,-6 1-1,7-1 0,0 0 0,-1-1 1,1 1-1,0 0 0,0-1 0,-1 0 0,1 1 0,0-1 0,0 0 0,0 0 0,0 0 1,-2-2-1,0 0 0,1 0 0,0 0 0,-1 0 0,2 0 0,-1-1 0,-4-6 0,-19-38 0,21 34 0,0 0 0,-3-16 0,5 18 0,1-1 1,0-20-1,2 20 2,2 0-1,-1 1 1,2-1-1,0 1 1,8-24-1,-1 19 13,62-69 7,-53 66-5,1 1 1,1 1-1,36-25 1,-35 27-12,6-3 16,-12 9-10,14-8 5,0 1-1,0 2 0,43-15 0,25-1 40,-97 31-54,0-1 1,-1 1 0,1 0 0,-1 0 0,1 0 0,0 0-1,-1 0 1,1 0 0,0 0 0,-1 0 0,1 0-1,-1 0 1,1 0 0,0 0 0,-1 0 0,1 1 0,-1-1-1,1 0 1,0 0 0,-1 1 0,1-1 0,13 8 9,-1 1-1,0 0 1,-1 1 0,17 15 0,-12-3 23,-1 6-17,-2 2 0,18 50 1,-30-76-10,-1 0 1,0 0 0,-1 0 0,1 0-1,-1 1 1,1 4 0,-8 197 84,0-164-18,-3-2-564,-3 1-1,-26 60 1,-1-18-7324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11120,'22'-4'37,"-11"3"60,0 0 1,21 0-1,18 4 488,93 19 1,-126-18-532,-10-3-16,0 0 1,-1 1-1,0 0 0,11 5 0,28 13 134,-45-20-173,1 1 0,-1 0 0,1-1 0,-1 1 0,0-1 1,1 1-1,-1-1 0,0 1 0,1 0 0,-1-1 0,0 1 0,0 0 0,0-1 0,0 1 0,1 0 1,-1 0-1,0-1 0,0 1 0,0 0 0,-1-1 0,1 1 0,0 0 0,0-1 0,0 1 0,0 0 1,-1 1-1,1 0-2,-7 21-9,7-22 11,0-1-1,0 1 0,0-1 1,0 1-1,-1-1 1,1 0-1,0 1 0,0-1 1,0 0-1,-1 1 1,1-1-1,0 0 0,-1 1 1,1-1-1,0 0 1,-1 1-1,1-1 0,0 0 1,-1 0-1,1 1 0,0-1 1,-1 0-1,1 0 1,-1 0-1,1 0 0,0 1 1,-1-1-1,0 0 1,-11 3-163,-1 0 1,1-1-1,-1 0 1,1-1 0,-1 0-1,0-1 1,-24-3 0,31 3-118,-85-6-7379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3:5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3320,'0'0'3760,"3"6"-3580,11 21-119,-10-13 67,-7 188 322,3-197-453,-2 26 130,6 52 0,0-2 100,-2-55-116,-2-24 73,2-2-173,-1 0 0,1 0 0,0-1 0,-1 1 0,1-1 0,-1 1 0,1-1 1,-1 1-1,1-1 0,-1 0 0,0 0 0,1 0 0,-1 0 0,0 0 0,0 0 0,0 0 1,1 0-1,0-3 0,13-21-15,-13 21 26,6-11 14,-1-1-1,0-1 1,-1 1-1,0-1 1,-2 0-1,3-19 1,-5 28-20,0-2 38,0 0-1,0 0 1,-1-1-1,-1-18 0,0 5-13,1 3-14,-1 8 32,0 1 0,-3-23 0,3 32-45,-3-24 133,-1 1 0,-1 0 1,-1 0-1,-14-37 0,20 60-51,-4 4-22,2-1-66,0 1 0,0-1 1,0 1-1,1 0 0,-1 0 0,0 0 0,0 0 0,1 0 1,-1 0-1,1 0 0,-1 1 0,1-1 0,-1 0 0,1 1 1,0 0-1,-2 1 0,-12 27 26,11-21-29,0 1 8,0 0-1,1 1 1,0 0 0,1-1 0,0 1 0,1 0 0,0 21-1,0-17-4,-1 23 22,5 64-1,-2-75-24,0-11 4,0-1 0,4 21-1,-2-13-3,8 51 7,-9-59-9,0 2 6,1 1-1,9 30 1,-12-46 8,2-1 0,6 2 7,-7-2-11,-1-6 1,-2-11 4,-1 0 0,-9-26 0,-1-7 13,2-4-1336,2 0-5254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6:5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6280,'1'-5'145,"0"2"-89,1-1 0,0 0 0,-1 1 0,1-1 0,1 1 0,-1 0 0,0 0 0,1 0 0,0 0 0,-1 0 0,1 0 0,0 1 0,1-1-1,-1 1 1,0 0 0,1 0 0,-1 0 0,1 0 0,0 1 0,-1 0 0,1-1 0,0 1 0,0 1 0,0-1 0,0 0 0,0 1 0,0 0 0,0 0 0,5 1 0,0 1 6,0 0-1,0 1 1,-1 1 0,0-1 0,1 1-1,-1 1 1,-1 0 0,14 10 0,-10-4 78,20 42 82,48 105 1,-74-147-227,10 26 101,17 56 0,-22-59-79,1 2 54,13 70-1,-17-71-61,16 96 65,-9-40-28,-7-40 108,2 54 0,-5-122-15,-10-32-53,-13-81 4,2 48 18,9 54-92,-20-79 45,-7-51-13,31 123-41,-3-158 8,9 154-9,11-50-1,-9 68-5,1 0 0,10-24 0,-11 34 0,1 0 0,1 1 0,0-1 0,1 1 0,-1 1 0,2-1 0,-1 1 0,13-10 0,-17 16 2,0 0-1,1-1 0,0 2 1,-1-1-1,1 0 0,0 1 1,1 0-1,-1-1 0,6-1 1,5-1 0,30-13 5,-25 15 19,89 5 13,-86 4 0,101 48 18,-122-53-52,0 1-1,1-1 1,-1 0-1,0 1 1,0-1-1,0 1 1,0-1-1,0 1 1,1 2-1,10 9 15,-1 1-1,10 16 1,-12-14-10,15 34 0,-25-50-10,1 3 5,1-1 0,-1 1 0,0 0 0,0 0 0,-1 0 1,1 0-1,0 6 0,1 22 16,-2 1 0,-7 61 0,6-90-16,0 0 0,1 1 0,-1-1 0,0 0 0,0 0 1,-1 0-1,-1 5 0,-21 33 26,-35 47 1,38-67 9,7-8-21,-10 9 3,-1-2-1,-36 23 1,49-35-11,-11 7 9,0-1 0,-48 21 0,59-31-18,8-2 0,0-1-1,0 0 0,0 0 1,0 0-1,0 0 1,0-1-1,0 0 1,0 1-1,-5-2 1,-15 0 18,-1-1 1,1-1 0,-31-8-1,52 10 55,8 0-22,1-1-42,-1 1 0,1 0 1,0 1-1,0-1 1,-1 1-1,1 0 0,0 1 1,0-1-1,-1 1 0,1 1 1,0-1-1,-1 1 1,8 2-1,9 14 5,-16-7 18,-3 6-25,0 0 1,-1-1-1,-1 1 0,0 1 1,-2-1-1,0 0 0,-6 29 1,-6 7-6,4-33 3,9-20-8,-11 21 5,-1-1-1,-1 0 1,-1-1-1,-21 23 1,-2-2 1,8-12-3,12-14 2,10-11-1,6-7-2,5-7 0,-4 10-2,16-32-1418,3-7-5682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6:5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9328,'0'2'25,"7"35"148,2 0-1,2-1 0,19 46 1,-25-69-182,1 1 102,1 0 0,0 0 0,0 0 0,1-1 0,14 16 0,-16-20-56,7 4 151,-2-5-136,1-1-1,0 0 1,0-1 0,14 5 0,-9-9 89,8-4-42,49-12-1,-55 5 16,70-59 32,-75 51-91,-5 2-35,-1 0-1,-1 0 1,9-28 0,-15 27 20,-4 6-31,0 0-1,0 0 1,-1 0 0,-1 0 0,-9-14 0,2 12 19,-6 1-5,-37-15-1,38 22 12,1 4-20,-1 0 0,1 0 0,-1 2 0,1 0 0,-1 1 1,1 1-1,-30 10 0,1 10 3,28-10 37,0 7-29,1 2 1,-17 30 0,32-51-18,-1 1 1,1 0-1,0-1 1,0 1-1,0 0 1,1-1-1,-2 5 1,-3 31 41,-1 62 0,6-98-43,0 0 0,0 1-1,1-1 1,-1 1 0,1-1 0,-1 0 0,1 1-1,0-1 1,1 3 0,-2-5-7,5 13 24,1 0 0,13 23 0,-10-24-16,1-1 0,17 18 0,-25-27-4,-1 0 0,1 0 1,0-1-1,0 1 0,0-1 0,0 0 1,0 1-1,0-1 0,0 0 0,5 1 1,48 17 27,84 16 0,-92-28 8,192 8 12,-193-16-31,11-5-770,100-25 1,-51 1-6892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6:5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27 7800,'-5'-7'126,"-7"-9"510,13 13-291,8 7-91,8 4 20,1-1-1,0-1 0,30 7 1,-37-11-295,6 5 195,79 56 59,-77-45-105,60 96 56,-78-112-171,0 0 0,0 1-1,0-1 1,0 0 0,0 0 0,0 0 0,0 1-1,-1-1 1,1 4 0,1 15 24,0 0-1,-2 0 1,0 1-1,-4 23 1,4-43-26,-1 1-1,1-1 1,-1 0 0,1 0 0,-1 0 0,0 0 0,0 0 0,0 0 0,0-1 0,-2 5 0,-95 119 153,70-100-63,-154 94 54,141-96-14,16-9-74,-15 9 0,-1-3 0,-1-2 1,-52 17-1,57-26-6,-1-1 1,-41 4-1,78-12-56,0 0 0,0 0 0,-1 0 1,1 0-1,0 0 0,-1 0 0,1 0 0,0 0 1,0 0-1,-1-1 0,1 1 0,0 0 0,0-1 0,0 1 1,-1-1-1,0 0 0,-3-2 2,0-1 1,0 1-1,1-1 1,-1 0-1,1 0 1,0 0-1,1-1 1,-1 1-1,0-1 1,1 0-1,0 0 1,1 0-1,-1-1 0,-3-8 1,6 12-7,-1-1-1,1 1 1,-1 0 0,1 0 0,0 0-1,0 0 1,0 0 0,0 0-1,0 0 1,1-4 0,40-216-1493,-7 83-6041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6:5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 9056,'-43'8'-55,"9"-2"-43,-39 12-1,56-13 86,6-1 9,1 0 1,-1 0-1,-18 12 0,-111 74-2,111-67 20,15-11-2,-31 27 42,-61 71 0,-4 29 82,94-111 24,-2 11-48,-18 58 0,35-94-89,0 0 0,0 0 0,1 1 0,-1-1 0,1 0 0,0 6 0,3 26 53,1 0 0,10 41 0,-13-72-57,-1-1-1,1 0 1,1 0-1,-1 0 1,0 0-1,1 0 1,2 4-1,6 9 33,1-1-1,14 18 1,-11-19-33,1 0 0,17 12 1,-32-26-19,2 2 12,0-1 0,0 1 0,1 0 0,-1-1 0,1 1 0,-1-1 0,1 0 0,-1 0 0,6 1 0,-8-2-12,23 7 60,40 8 0,-31-12-43,33 0 0,-65-3-17,5 0 9,1 0 0,0 0 0,-1 0 0,1-1 0,7-2 0,89-23 44,14-23-1042,-107 45 749,117-53-5960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527 102 8880,'-9'-19'6,"7"14"0,-1-1 0,1 1 0,-1-1 0,0 1 0,-1 0 0,1 0-1,-1 0 1,0 1 0,-9-9 0,-20-7 15,32 19-17,1 1 0,-1 0 0,0-1-1,0 1 1,1 0 0,-1-1 0,0 1-1,0 0 1,0 0 0,0 0-1,1 0 1,-1 0 0,0 0 0,0 0-1,0 0 1,0 0 0,1 0 0,-1 0-1,-1 1 1,-21 4 28,1 2 0,0 0 0,-26 13 0,45-19-8,-1 1 0,1 0 0,-1 0 0,1 0 0,0 0 0,-3 4 0,-34 30 106,-41 50 0,60-57 137,-70 116 107,77-119-100,-23 88 106,36-95-119,4-3-170,0 0 0,1 0 0,9 21 0,-12-36-77,-1 0 0,0 0 0,1 0 1,-1 0-1,1-1 0,-1 1 0,1 0 0,0 0 0,-1 0 1,1-1-1,0 1 0,0 0 0,0 0 0,-1-1 0,3 2 1,9 5 36,1-1-1,-1 0 1,1 0 0,0-1 0,19 4 0,-8-7 116,7-5-98,0-1 1,35-10 0,-42 4-23,9-10-18,39-31 0,-56 34-14,15-23 4,-7-4-14,-22 38-4,0 0 0,0 1 0,0-1 0,1-10 0,-3 14 0,0-1-1,0 0 0,0 1 1,0-1-1,0 0 0,-1 1 1,-1-6-1,2 7 0,0 1 0,0-1 1,0 1-1,0 0 0,-1-1 0,1 1 1,0-1-1,0 1 0,-1-1 0,1 1 0,0-1 1,0 1-1,-1 0 0,1-1 0,-1 1 1,1 0-1,0-1 0,-1 1 0,1 0 0,-1-1 1,1 1-1,0 0 0,-1 0 0,1-1 1,-1 1-1,1 0 0,-1 0 0,1 0 0,-1 0 1,-3 1-1,0 0 1,0 1 0,1 0-1,-1 0 1,0 0 0,1 0-1,0 1 1,0-1 0,0 1-1,0 0 1,0 0 0,-5 6-1,5-6 1,-12 14 4,0 1 0,-22 35 0,28-39-3,2-3 3,0 0 0,1 0 0,1 0 0,-1 1 0,-4 17-1,7-21-2,2 5 6,4-3-5,1 0-1,-1 0 1,1 0 0,1-1-1,7 11 1,-12-19-3,1 0 1,0 0-1,-1 0 1,1 0 0,0 0-1,0 0 1,-1 0-1,1 0 1,0-1-1,0 1 1,0 0-1,2 0 1,0 1 0,0 0 0,-1 0-1,1 0 1,1 0-1,-1 0 1,0-1 0,0 0-1,0 1 1,1-1-1,-1-1 1,1 1-1,-1 0 1,1-1 0,-1 1-1,1-1 1,-1 0-1,1 0 1,-1-1 0,1 1-1,-1-1 1,1 0-1,-1 0 1,1 0-1,-1 0 1,6-3 0,34-23 5,12-18-4,-4-4-2,-5-2 0,1-2 0,1-7 0,48-49-2,-76 94-4,-11 9 3,1 0 1,19-7 0,-23 11 2,0 0 0,0 1-1,0 0 1,0 0 0,0 0 0,0 1 0,9 0 0,-10 1 0,0-1 0,0 1 0,-1 0 0,1 1 0,0-1 0,-1 1 0,8 3 0,-7-2 0,-1-1 0,0 1 0,-1 0 0,1 0 0,0 1 0,5 6 0,-5-4 0,1-1 0,-2 1 0,1 0 0,5 13 0,-4-6 0,-1 0 0,5 22 0,-1 40 0,-5 5 0,2 1 0,6-9 0,-9-58 0,2-2 0,6 20 0,-9-28 0,1-1 0,0 0 0,-1 0 0,1 0 0,0 1 0,1-2 1,-1 1-1,0 0 0,5 3 0,-6-5 0,0 0 1,1 0-1,-1 0 0,1 0 1,-1-1-1,1 1 0,-1 0 0,1-1 1,0 1-1,-1-1 0,1 0 1,0 1-1,-1-1 0,1 0 1,0 0-1,2 0 0,0-1 1,-1 0-1,1 0 0,-1 0 0,1 0 1,-1 0-1,1-1 0,-1 0 1,6-3-1,1-4 1,0 0 0,0 0 0,-1-1 1,-1 0-1,0-1 0,8-13 0,-4 6 3,-1-1 1,12-28-1,6-13 7,-15 32-5,2-3 4,1 0 1,1 1-1,28-36 1,-45 64-10,0 1 0,0-1 0,1 1 0,-1-1 0,0 1 0,1-1 0,-1 1 0,1 0 0,-1 0 0,1 0 0,0 0 0,-1 0 0,1 0 0,0 0 0,2 0 0,-3 1 0,0 1-1,0-1 1,-1 1-1,1-1 1,0 1-1,0 0 1,-1-1-1,1 1 1,0 0 0,-1-1-1,1 1 1,-1 0-1,1 0 1,-1-1-1,1 1 1,-1 0 0,0 0-1,1 0 1,-1 0-1,0 0 1,1 1-1,-1-1 1,10 40 9,19 40-1,-20-64-2,23 24-1,-24-33-5,0-1-1,1 1 1,0-1-1,10 6 1,-10-8 0,1 0 0,0 0 0,0-1 0,14 5 0,-12-6 0,1 0 0,-1-1-1,19 0 1,-19-1 0,0-2 1,0 1-1,17-5 0,-18 3 0,-1-1-1,1 0 0,14-8 1,-14 6-1,-1-1 0,17-12 0,-21 13 0,0 0 0,0 0 0,-1 0 1,6-8-1,-8 9 1,-1 1-1,1-1 1,-1 0 0,0 1-1,-1-1 1,1 0 0,1-7-1,-2 7 1,0 0-1,-1 0 0,1-1 1,-1 1-1,0 0 0,-1 0 1,0-6-1,0 4 1,-1 1 0,0-1-1,0 0 1,-1 1 0,0-1 0,0 1 0,0 0-1,0 0 1,-8-8 0,-1 5 6,-2 4-5,0 1 0,0 0 0,-1 1 0,-19 0 0,10 6 12,-119 50 4,139-52-16,0 0 1,0 0-1,0 0 0,0 1 0,-6 5 1,10-8-3,-24 19 6,-23 23 1,-16 33-2,63-75-5,-4 4 3,1 0-1,0 1 1,0-1-1,1 1 0,-3 6 1,-8 17 6,-10 30 1,19-43-9,0 0 0,1 0 0,1 0 0,-2 30 0,4-35 0,1 0-1,0-1 1,0 1-1,1-1 1,0 1-1,0-1 1,1 1 0,5 8-1,-4-10 0,0 0 1,1-1-1,0 1 0,0-1 0,1 0 0,0-1 0,0 1 0,12 8 1,-4-5-1,0-1 0,1-1 0,-1 0 0,32 11 0,43 8-2,-82-25 1,0-1 0,0 1-1,13 0 1,175-5-2,-159-5-3,8-9 1,80-45 0,-121 60 5,1 0-1,-1-1 0,1 1 1,-1-1-1,0 0 0,0 0 1,3-4-1,34-43 0,36-61-1,-73 106 1,0 0 0,-1 0 0,1 0 0,-1 0 0,1-7 0,23-81-6,-22 71 6,-2 0 1,1-40 0,-10-46 0,-8-6 0,-19-116 8,31 209-3,-10-92 38,13 109-19,4 11-4,19 36 8,31 68-3,-7-9-5,-9-8-17,-28-63-3,9 47 0,-3 48 0,-13 125-2,-5-205-3,2 158 2,3-166-2,24 155 2,-19-156-3,48 121-5,-42-134-2,1-6 8,1-1 0,1 0 0,20 14 0,-37-30 3,1 0 1,0 0 0,0-1 0,0 1 0,0-1 0,0 1-1,0-1 1,0 1 0,0-1 0,0 0 0,0 1 0,0-1-1,0 0 1,0 0 0,2 0 0,5 1-1,-1-2-1,1 1 1,0-1-1,-1 0 1,1 0 0,-1-1-1,0 0 1,13-6 0,-19 8 0,0-1 1,0 1 0,0-1 0,0 1 0,0-1 0,0 0-1,0 1 1,-1-1 0,1 0 0,0 0 0,-1 1 0,1-1-1,0 0 1,-1 0 0,2-2 0,10-20-6,-1 0 0,14-41 0,-20 37-13,-5-2 6,-1-1 1,-9-52 0,1 54-67,-9-3 35,-1 0 1,-26-32-1,21 41-141,-125-74-86,114 78 32,-144-69-106,75 34-227,51 26 474,40 17-106,8 4 168,2 0-1,-1 0 1,1-1 0,0 1-1,0-1 1,-1-7 0,3 13 32,1 1 0,0-1 0,0 0 0,0 1 0,0-1 0,0 1 0,0-1 0,0 1 0,0-1 0,0 0 0,0 1 0,0-1 1,0 1-1,1-1 0,-1 1 0,0-1 0,0 1 0,0-1 0,1 0 0,6-10-20,0 0 1,0 0-1,1 0 1,10-9-1,-1 8-21,104-40-13,-16 22 33,6-3 0,44-24 6,-53 18-7,-12 6-7,-36 14-36,59-11 0,-109 30 50,3 0-2,-5 3 12,-3 20 3,-5 27 6,2 16 1,4-47 0,6 31 0,-1-26 0,1 0 0,1-1 1,13 31-1,-8-35 7,9 4-1,40 31 0,-42-44 14,3-3-10,0-1 0,35 5 0,-37-12 24,0-6-13,1 0 0,-1-1 1,0-1-1,-1-1 0,0-1 1,28-21-1,-30 19-11,-3 3 12,-1-2 0,15-16 0,2-2 8,10-8 58,-2-2 1,49-67 0,-76 92-48,36-55 175,-46 68-58,-2 3-155,0-1 0,1 0 0,-1 1 0,0-1 0,1 1 0,-1-1 0,0 1 0,1 0 0,-1-1 0,0 1 0,1 0 0,-1-1 0,1 1-1,-1 0 1,1 0 0,0-1 0,-1 1 0,1 0 0,0 0 0,0 0 0,-1 0 0,1 0 0,0 1 0,-6 28 21,5-24-23,-2 19 5,3 8-3,5-2 2,6-3-3,-8-19-3,-2-5 2,1 0-1,1 0 0,-1 0 0,1 0 0,-1 0 1,1-1-1,5 6 0,16 23 13,-25-32-12,1 0 0,0 0-1,0 0 1,0 0-1,0 0 1,0 0 0,0 0-1,0 0 1,0 0-1,0 0 1,0 0 0,-1 0-1,1 0 1,0 0-1,0 0 1,0 0 0,0 0-1,0 0 1,0 0-1,0 1 1,0-1 0,0 0-1,0 0 1,0 0 0,0 0-1,0 0 1,0 0-1,0 0 1,0 0 0,0 0-1,0 1 1,0-1-1,0 0 1,0 0 0,0 0-1,0 0 1,0 0-1,0 0 1,0 0 0,0 0-1,0 1 1,0-1-1,0 0 1,0 0 0,0 0-1,0 0 1,0 0 0,0 0-1,0 0 1,0 0-1,0 0 1,0 0 0,-15-8 28,-25-19 63,27 18-70,-1 0-1,1 1 1,-1 1 0,-1 1 0,1 0 0,-1 0 0,0 2 0,-1 0-1,-26-4 1,28 8 0,5 1-17,-28-4 79,67 42 68,-24-32-116,-2-2-26,0 0 1,-1 0-1,1 0 0,-1 0 0,0 1 0,0-1 0,-1 1 0,1 0 0,-1 0 1,-1 0-1,1 0 0,1 11 0,15 116 74,-16-65 36,-3-43-100,0-4-9,0-16 0,1 0-1,0 0 1,0 0-1,1 0 0,-1 0 1,1 0-1,2 8 1,22 66 82,-16-64-26,-3-7-52,2-1 0,-1 0 1,1 0-1,0 0 0,17 10 1,-25-17-14,1 0 0,-1 1 0,1-1 1,0 0-1,-1 0 0,1 1 1,-1-1-1,1 0 0,-1 0 0,1 0 1,0 0-1,-1 0 0,1 0 0,-1 0 1,1 0-1,0 0 0,-1 0 1,1 0-1,0 0 0,-1 0 0,1 0 1,-1 0-1,1-1 0,-1 1 0,1 0 1,0-1-1,10-4-143,0-1 0,-1-1 0,1 0 0,-2 0 0,1-1 0,-1 0 0,0 0 1,0-1-1,8-12 0,44-48-7299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1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9416,'13'8'48,"23"13"326,-35-20-337,0 0 0,0 0 0,-1 0 0,1 0-1,-1 1 1,1-1 0,-1 0 0,1 0 0,-1 0 0,0 0-1,0 1 1,1-1 0,-1 0 0,0 0 0,0 1 0,-1 1-1,2 5 52,1 4-30,-1-6 3,0 0 0,-1-1 0,0 1 1,0 0-1,-1 12 0,-17 120 330,-3-36-85,10-47-218,-6 69-1,2 93 50,16-175-83,24 172 14,-18-173-47,33 158 18,-29-147-33,-5-13-4,-5-21-1445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9688,'6'10'3,"0"1"1,0 0-1,-2 0 1,1 0-1,-1 0 1,-1 1-1,0-1 1,2 20-1,10 38 38,5 20 47,15 64 196,-30-139-228,0 0-1,0-1 1,12 19 0,-8-15-35,-8-14-9,0 1 0,1-1-1,0 0 1,-1 0 0,1 0 0,0 0 0,1 0 0,-1 0 0,1 0 0,-1 0 0,1-1 0,0 0 0,0 1 0,0-1-1,4 2 1,-6-3-9,0-1 1,0 1-1,0-1 0,0 0 0,0 0 0,1 1 0,-1-1 0,0 0 0,0 0 0,0 0 0,0 0 1,0 0-1,0-1 0,0 1 0,1 0 0,-1 0 0,0-1 0,0 1 0,0 0 0,1-2 1,2 1 4,3-1-3,-5 2-4,1-1-1,-1 0 1,0 1 0,0-1 0,0 0 0,0 0 0,0 0 0,0-1 0,0 1-1,0 0 1,0-1 0,-1 1 0,3-3 0,13-14 1,-1 0-1,-1-1 1,17-26 0,-7 7-2,1 4 0,0 8 0,-25 25 0,1-1 1,0 0-1,0 1 1,0 0-1,-1-1 0,2 1 1,-1 0-1,0 0 1,0 0-1,0 0 1,0 0-1,1 1 1,-1-1-1,0 1 1,1-1-1,-1 1 0,0 0 1,1 0-1,-1 0 1,0 0-1,1 0 1,-1 1-1,1-1 1,-1 1-1,0-1 1,0 1-1,1 0 0,-1 0 1,0 0-1,0 0 1,3 2-1,5 2 2,-6-4 1,-1 1-1,0 0 1,1 0-1,-1 0 1,0 0-1,0 1 1,0-1-1,-1 1 1,5 4-1,2 3 13,11 10 14,0 1 0,20 31 1,52 71 59,-79-106-36,0 0 0,17 16 0,-15-17-32,36 32 20,-49-47-30,-1 1-1,1-1 0,0 0 1,-1 0-1,1 0 0,0 1 0,0-2 1,0 1-1,-1 0 0,4 1 1,14 3 29,0 0 0,1-1 0,35 3 0,-53-7-33,-1 0 1,0 0-1,1 0 1,-1 0-1,1-1 1,-1 1-1,0 0 1,1 0-1,-1-1 1,0 1-1,0-1 1,1 1-1,-1-1 1,0 0-1,2-1 1,16-11 33,0-1 0,-1 0 0,31-34 0,-31 22 60,50-118 48,-59 114-34,-3-11-35,2-73 0,-13 81 7,-60-162 37,46 154-23,-99-142 42,92 154-63,-11-1-24,-58-36 0,70 55 25,-4 5-42,-1 1 0,-39-2 0,44 10 36,-104 43 36,126-45-101,1 0 0,-1 0 0,1 1 0,0-1 0,-1 1 0,1-1 0,-4 4 0,-1 2-160,0 0 0,0 0 0,1 0 0,0 1 0,0 0 0,1 0 0,0 0 0,0 1 0,-6 17 0,-7 28-7830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9504,'4'2'20,"0"1"1,0 0 0,0 0-1,-1 1 1,1-1 0,-1 1-1,0-1 1,0 1-1,0 0 1,0 1 0,-1-1-1,1 0 1,-1 1 0,2 6-1,1 6 128,0 0-1,3 31 0,-6-32-108,10 77 284,13 83-18,-18-136-171,71 319 212,-70-340-292,11 4-19,27 26 0,-29-38-1,-4-5-25,0-1 0,0 0 0,1-1 0,17 3 0,-15-8 18,1-4-20,0 0 1,-1-2 0,1 0-1,-1 0 1,-1-2-1,28-19 1,-29 18-6,-7 5 1,-1 0 0,0 0 0,0 0 0,-1-1 0,5-6 0,130-145 73,-138 154-72,0 1-1,0 0 1,0 1-1,0-1 1,0 0 0,0 0-1,1 1 1,-1 0 0,1-1-1,-1 1 1,1 0-1,-1 0 1,1 0 0,0 1-1,0-1 1,-1 0 0,1 1-1,0 0 1,5 0-1,-7 0-2,2 1 4,1-1-1,-1 1 1,0 1 0,0-1-1,0 0 1,0 1-1,0-1 1,0 1-1,0 0 1,0 0 0,0 0-1,-1 0 1,1 1-1,-1-1 1,0 1 0,0 0-1,2 2 1,-1-2 0,12 14 25,0 2-2,1-2-1,0 0 0,38 28 0,-41-34-22,-8-8 0,0 0-1,0 1 0,0-1 0,0-1 0,0 1 0,1-1 0,7 3 1,-4-2 2,0 1-3,1 0-1,0-1 0,0-1 0,1 1 1,-1-2-1,0 1 0,1-2 0,-1 1 0,15-2 1,14-4 3,0-2 1,70-21-1,-89 22-6,-14 5 1,0-1-1,-1 0 0,1 0 0,0-1 0,-1 0 1,0 0-1,7-5 0,112-84 43,-99 74-40,-24 17-4,0 1 1,1-1-1,-1 0 1,0 1-1,1 0 0,-1-1 1,1 1-1,-1 0 1,0 0-1,1 0 0,-1 0 1,2 0-1,-1 0 0,-1 1 0,0-1 1,0 0-1,1 1 0,-1-1 0,0 1 0,0 0 0,0-1 0,0 1 0,0 0 0,0 0 0,0-1 1,1 2-1,20 25 0,11 17 0,12 9 0,7 1 0,-17-22-4,70 47 0,-72-62 4,-10-10 0,-22-6 0,-1-1 0,1 0 0,0 0 0,-1 0 0,1 0 0,0 0 0,0 0 0,-1 0 0,1 0 0,0 0 0,0 0 0,-1 0 0,1 0 0,0-1 0,-1 1 0,2-1 0,-1 1 0,-1-1 0,0 1 0,1-1 0,-1 1 0,0-1 0,0 1 0,1-1 0,-1 1 0,0-1 0,0 1 0,0-1 0,0 1 0,0-1 0,0 1 0,1-1 0,-1 1 0,0-1 0,-1 1 0,1-1 0,0 0 0,0 1 0,0-1 0,0 0 0,-11-23 0,0 10-1,0 0 1,-21-21-1,31 34 1,-4-5-1,0 1 0,-1 0 0,0 0 0,0 0 0,-12-6 0,-1-1 1,-50-32 0,-11 1 0,-7 8 0,68 28 0,-1 2 0,-31-5 0,36 9 0,0 0 0,1 1 0,-29 3 0,29-1 0,1 1 0,0 0 0,-24 10 0,27-9 0,0 1 0,1 0 0,0 0 0,-13 11 0,17-12 0,0 1 0,0-1 0,1 1 0,-1 0 0,1 0 0,-5 9 0,8-11 0,-1-1 0,1 1 0,0 0 0,0-1 0,0 1 0,0 0 0,1 0 0,-1-1 0,1 1 0,-1 0 0,1 0 0,0 0 0,1 5 0,0-5 0,0 1 0,0-1 0,0 0 0,1 1 0,0-1 0,-1 0 0,1 0 0,1 0 0,-1 0 0,0 0 0,1-1 0,3 4 0,7 5 0,0 0 0,27 17 0,-13-14 0,37 17 0,-34-19 0,43 10 0,-40-14 0,43 3 0,-40-8 0,42-2 0,-30-5-1,-2-2 1,66-17-1,-80 11-5,88-57-4,-118 68 10,0-1-1,-1 1 1,1 0-1,-1 0 1,1-1-1,-1 1 1,1 0-1,-1-1 1,0 0-1,1-1 1,2-3-1,2-3 0,0 0 1,0 0-1,-1-1 1,0 1-1,-1-1 0,0-1 1,0 1-1,-2 0 0,1-1 1,1-16-1,2-33 0,-6-8 1,-4 14 0,-4 18 0,1 15 0,2 14 0,3 14 0,2-3 0,-6 32 0,6 17 0,3-38 0,8 32 0,12 16 0,3-7 0,56 93-35,-81-144 15,-1 4 3,0-9 16,0 0 1,0 0 0,0 0 0,0 1-1,0-1 1,0 0 0,0 0 0,0 0-1,0 0 1,0 0 0,0 0 0,0 0-1,0 0 1,0 0 0,0 0 0,0 1-1,0-1 1,0 0 0,0 0 0,0 0-1,0 0 1,0 0 0,0 0 0,0 0-1,0 0 1,0 0 0,0 0 0,-1 0-1,1 0 1,0 0 0,0 0 0,0 0-1,0 0 1,0 1 0,0-1 0,0 0-1,0 0 1,0 0 0,0 0 0,0 0-1,-1 0 1,1 0 0,0 0 0,0 0-1,0 0 1,0 0 0,0 0 0,0 0-1,0 0 1,0 0 0,0 0 0,0-1-1,0 1 1,-1 0 0,1 0 0,0 0-1,0 0 1,0 0 0,0 0 0,0 0-1,0 0 1,0 0 0,0 0 0,-2-1-1,0 1 0,1-1 1,-1 0-1,1 1 0,-1-1 1,1 0-1,-1 0 0,1 0 0,0 0 1,-1 0-1,1-1 0,0 1 1,0 0-1,0-1 0,0 1 1,0 0-1,0-1 0,0 0 1,0 1-1,0-1 0,1 1 1,-1-1-1,1 0 0,-1 1 0,1-1 1,0 0-1,0 0 0,0 1 1,0-1-1,0 0 0,0 0 1,0 1-1,0-1 0,1-3 1,10-29 0,11-2 0,13 2 0,10 0 0,13-4 1,11 4 4,13 5-2,-54 22 0,31-4-1,-38 9 0,37-1-1,-44 4 1,0 0 0,24 5-1,-31-4 0,-1 0-1,1 0 1,0 0-1,-1 1 1,9 5-1,-9-3 1,0 0 0,0 0-1,0 0 1,0 1 0,-1 0 0,0 1 0,0-1-1,-1 1 1,8 13 0,-8-10 1,1-1 0,-2 1-1,0-1 1,0 1 0,0 0 0,-1 0 0,1 20 0,-2-19-1,0 18 9,-4-16-8,2 50 2,2-49-243,0-1 0,1 1 0,1-1 0,0 0 1,7 17-1,5 15-6961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10312,'0'-9'2,"6"-23"153,-6 32-153,0 0 0,0 1 0,0-1 0,0 0 0,0 0 0,0 0 0,0 0 1,0 0-1,0 0 0,0 0 0,0 0 0,1 0 0,-1 0 0,0 0 0,0 0 0,0 0 0,0 0 0,0 0 0,0 0 0,0 0 0,0 0 1,0 0-1,0 1 0,0-1 0,1 0 0,-1 0 0,0 0 0,0 0 0,0 0 0,0 0 0,0-1 0,0 1 0,0 0 0,0 0 0,0 0 1,0 0-1,0 0 0,1 0 0,-1 0 0,0 0 0,0 0 0,0 0 0,0 0 0,0 0 0,0 0 0,0 0 0,0 0 0,0 0 0,0 0 0,0 0 1,0 0-1,0-1 0,0 1 0,0 0 0,0 0 0,0 0 0,0 0 0,1 0 0,-1 0 0,0 0 0,0 0 0,0 0 0,0 0 0,0 0 1,0-1-1,-1 1 0,4 2 9,-1 0-1,0-1 1,0 1 0,0 0 0,0 1 0,0-1 0,0 0-1,0 0 1,-1 1 0,1-1 0,-1 1 0,0 0 0,0-1-1,0 1 1,0 0 0,0-1 0,0 7 0,6 14 179,29 104 87,12 47 183,-39-148-285,-3-12-101,0 2-32,0-1-1,1 0 1,1-1 0,0 0-1,1 0 1,1 0-1,11 12 1,61 50 175,-65-66-89,2-3-69,1-1 0,35 6 0,-36-12 35,-10-1-64,-3 0-21,1 0-1,-1 0 1,1-1 0,-1 0-1,0 0 1,1 0 0,-1-1-1,0 0 1,-1 0 0,1-1 0,0 1-1,-1-1 1,6-6 0,5-8 2,0 0-1,-1-1 1,-2-1 0,18-33 0,-26 44-10,13-40 8,-14 34-5,-2 5-1,1 1 0,0 0 0,0 0 0,1 0 0,0 0 0,8-12 0,-10 18 13,-1 3-13,-1 1-1,1 0 1,-1 0 0,1-1-1,-1 1 1,1 0 0,-1 0-1,1 0 1,-1 0 0,0-1-1,0 1 1,1 0 0,-1 0-1,0 0 1,0 0 0,0 0-1,0 2 1,7 90 33,-3 41 19,-4-43-11,8 92 1,1-97 7,-6-64-44,8 35 5,-11-53-7,1 0-1,0 0 0,-1-1 0,1 1 1,1 0-1,-1-1 0,1 1 1,-1-1-1,1 0 0,3 5 1,2 2 2,-5-5-89,1-1-1,0 0 1,0 1 0,0-1-1,1 0 1,0 0 0,0-1-1,0 1 1,0-1 0,0 0-1,1 0 1,-1 0 0,1-1-1,0 1 1,0-1 0,0 0-1,0-1 1,7 2 0,23 6-8039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3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30 10584,'-1'2'65,"-161"226"912,153-214-908,0 0 0,1 0 0,1 1 0,0 0 0,1 0 0,-7 26 0,10-29-36,-2 12 162,5 13-62,5 43 1,0-60 6,2-5-93,0-1 0,1 1 0,14 18 0,-22-33-43,1 1 0,-1-1 0,0 1 0,1-1 0,-1 0 0,0 1 0,1-1 0,-1 1 0,1-1 0,-1 0 0,1 1 0,-1-1 0,1 0 0,-1 0 0,1 1 0,-1-1 0,1 0 0,-1 0 0,1 0 0,0 0 0,-1 1 0,1-1 0,-1 0 0,2 0 0,5 0 9,0-1 1,1 1 0,-1-1 0,0 0-1,0-1 1,1 1 0,-1-2 0,11-4 0,-2-5 6,23-31 0,-26 26-18,18-31 1,-19 25 0,11-27-1,-13 24-1,6-27 0,-11 33-1,3-39 0,-7 39 0,-3-37 0,-9-13 0,-7 11 1,15 52 0,-1 0 0,1 0 0,-1 0 0,-1 1 0,1 0 0,-1-1 0,0 1 0,-10-8 0,6 10 14,5 3-13,1 1 0,0 0 1,-1 1-1,1-1 0,-1 1 0,1-1 1,0 1-1,-1 0 0,1 0 1,0 0-1,0 1 0,0-1 0,0 1 1,0 0-1,0 0 0,0 0 0,1 0 1,-1 0-1,1 1 0,-1-1 0,1 1 1,-3 4-1,-10 18 2,13-14 4,3-6-139,0 0 0,0-1 1,1 1-1,0 0 0,0-1 0,0 1 1,1-1-1,-1 0 0,1 0 0,0 0 0,7 7 1,19 23-7790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616 628 8520,'-24'-13'0,"14"12"0,1 1 0,-35-2 0,-69 11 4,92-6 7,-1 1 0,1 1 1,0 1-1,-32 13 0,41-14-3,-12 7 52,-82 64 33,88-56 14,-58 97 49,65-92-16,0 15-41,-8 52 0,19-66 56,6 6-47,18 56 0,-23-86-95,0 0-1,-1-1 1,1 1 0,0 0-1,0 0 1,0 0 0,0-1-1,1 1 1,1 2 0,11 10 30,1-1 0,0 0 1,29 18-1,-43-30-33,1 0-1,0 0 1,-1 0 0,1 0 0,0-1-1,0 1 1,0-1 0,0 1-1,-1-1 1,5 1 0,18 0 25,1 0 1,0-2 0,34-5-1,-31-3 40,18-14-14,52-36-1,-71 37 74,90-91 60,-100 90-19,-9 12-99,2-3-2,0-2-1,-1 1 1,0-1 0,-2 0 0,12-33 0,13-88 991,-31 134-437,1 23-89,-1-7-503,5 32 145,25 57 10,-21-84-110,5-2-44,0 0 1,31 23-1,-27-29 11,14-3-16,55 6 0,-59-15-24,123-29 13,-121 19 13,15-13-9,50-35 0,-93 58-17,0 0-1,0-1 1,0 1 0,-1-1-1,1 0 1,3-5 0,16-24 18,-2-1 1,23-51 0,-32 49 53,16-166 40,-26 158 1,-11-157 60,4 165-26,3 20-93,-2-9 2,-1 1 1,-1 0-1,-1 0 1,-17-34-1,17 43-7,0 0 0,-1 1 0,-14-17 0,23 30-51,-1-1-1,1 1 1,0 0 0,-1-1-1,1 1 1,0 0 0,-1-1-1,1 1 1,0 0 0,-1-1-1,1 1 1,-1 0 0,1 0 0,0 0-1,-1 0 1,1-1 0,-1 1-1,1 0 1,-1 0 0,1 0-1,-1 0 1,1 0 0,-1 0-1,1 0 1,-1 0 0,-7 1 16,0 1 1,0-1-1,1 1 0,-1 1 1,1-1-1,0 1 0,-1 1 1,-7 4-1,13-7-12,1 0-1,-1 0 0,1 0 1,-1 0-1,1 0 0,-1 1 1,1-1-1,0 0 0,-2 3 1,-12 16 29,1 1 1,-19 38-1,32-56-35,0-1 0,0 0-1,0 1 1,0-1 0,1 1-1,-1-1 1,1 1 0,-1 3-1,3 164 39,5-129-36,23 67 1,16 21-6,-21-67-9,62 109 0,54 68-126,-138-234 127,1 1 0,0-1 0,0 0 1,0 0-1,0 0 0,1-1 0,0 0 0,0 1 0,0-2 1,9 7-1,-10-8 3,7 1-21,-4-4 22,0 0-1,0-1 1,0 0 0,0 0 0,0 0 0,-1-1-1,0 0 1,1 0 0,-1-1 0,0 0 0,0 0-1,-1-1 1,0 1 0,8-9 0,29-31 2,3-4 1,0 0 0,-33 37-152,-8 7-29,0 1 1,-1-1-1,1 0 1,-1 0 0,0 0-1,0-1 1,0 1-1,-1-1 1,3-5 0,4-10-9600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3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56 7264,'-11'-5'5,"9"4"22,-4 3-13,5-2-9,1 0-1,0 0 0,0 0 0,0 0 0,0 0 1,0 0-1,0 0 0,0 0 0,-1 0 1,1 0-1,0 0 0,0 0 0,0 0 1,0 0-1,0 0 0,0 0 0,0 0 1,0 0-1,-1 0 0,1 0 0,0 0 1,0 0-1,0 0 0,0 0 0,0 0 1,0 1-1,0-1 0,0 0 0,0 0 1,0 0-1,0 0 0,-1 0 0,1 0 1,0 0-1,0 0 0,0 1 0,0-1 1,0 0-1,0 0 0,0 0 0,0 0 0,0 0 1,0 0-1,0 0 0,0 1 0,0-1 1,0 0-1,0 0 0,0 0 0,0 0 1,0 0-1,0 0 0,0 0 0,1 0 1,-1 1-1,0-1 0,0 0 0,0 0 1,0 0-1,0 0 0,5 4 28,0 0 0,-1 0-1,1 1 1,-1-1 0,0 1 0,0 0-1,-1 0 1,6 10 0,-3 0 66,0 0 0,0 0-1,3 21 1,-8-34-16,-4-1-3,2-1-75,1 0-1,-1 0 0,0 0 1,1 1-1,-1-1 0,1 0 1,-1 0-1,1 0 0,-1 0 1,1 0-1,-1 0 1,0 0-1,1 0 0,-1 0 1,1 0-1,-1-1 0,1 1 1,-1 0-1,0 0 0,1 0 1,-1-1-1,-13-27 146,-11-38 0,20 53-146,4 9 23,-1 0 0,1 0 0,1 1 0,-1-1 0,0 0 0,1 0 0,0 0-1,0 0 1,0 0 0,1 0 0,-1 0 0,1 0 0,1-4 0,-2 5 13,3-10 105,-3 13-140,0 0-1,0 0 1,0-1 0,0 1 0,0 0-1,0 0 1,0 0 0,0-1 0,0 1 0,1 0-1,-1 0 1,0 0 0,0 0 0,0-1 0,0 1-1,0 0 1,0 0 0,1 0 0,-1 0-1,0 0 1,0 0 0,0-1 0,0 1 0,1 0-1,-1 0 1,0 0 0,0 0 0,0 0 0,1 0-1,-1 0 1,0 0 0,0 0 0,0 0 0,1 0-1,-1 0 1,0 0 0,1 0 0,9-2-112,0 1 0,0 1 1,0-1-1,0 2 0,0-1 1,15 4-1,-20-4-117,59 10-5388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9776,'2'-1'13,"1"0"1,0-1 0,0 1 0,0 0-1,0 1 1,0-1 0,0 0-1,0 1 1,0 0 0,1 0 0,-1 0-1,0 0 1,5 1 0,-5 6 146,4 84 73,-6-61-121,-2-1 0,-1 1 0,-7 36 0,5-42-76,-12 71 264,11-72-278,3-16 14,1 0-1,-1-1 1,1 1-1,0 13 1,1 47 160,1-65-185,-1 1 1,1 0-1,0 0 0,-1-1 1,1 1-1,0 0 0,1-1 1,-1 1-1,0-1 0,1 1 0,0-1 1,-1 0-1,1 0 0,0 1 1,0-1-1,0-1 0,0 1 1,1 0-1,-1 0 0,5 2 1,-4-3 1,8 3 67,-3-4-67,-1 0 1,1-1-1,-1 0 1,1 0-1,-1-1 1,0 0-1,8-3 1,-2-4 46,9-13-13,-2 0 0,0-2 1,24-36-1,-9-2 21,-8 15 27,47-63 1,-67 104-55,2-1 16,-8 7-55,-1 0-1,0 0 1,0 0-1,0 0 1,0 0-1,1 0 1,-1 0-1,0 0 1,0-1-1,0 1 1,1 0-1,-1 0 1,0 0-1,0 0 1,0 0-1,1 0 1,-1 0-1,0 0 1,0 0-1,0 1 1,0-1-1,1 0 1,-1 0-1,0 0 1,0 0-1,0 0 1,0 0-1,1 0 1,-1 0-1,0 0 1,0 1-1,0-1 1,0 0-1,0 0 1,1 0-1,-1 0 1,0 0-1,0 1 1,0-1-1,0 0 1,0 0-1,0 0 1,0 0-1,0 1 1,0-1-1,0 0 1,12 14 32,0 0 1,16 27-1,-12-17 30,20 34 6,48 73 65,-45-86-116,-21-30 22,2-5-343,0-1 0,0-1 0,1 0 1,32 6-1,32 5-7518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4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18 10040,'-1'-1'4,"1"0"0,0 0 0,0 1 1,0-1-1,0 0 0,0 1 0,0-1 1,-1 0-1,1 1 0,0-1 0,-1 0 1,1 1-1,0-1 0,-1 1 0,1-1 0,-1 1 1,1-1-1,-1 1 0,1-1 0,-1 1 1,1-1-1,-1 1 0,0-1 0,1 1 1,-1 0-1,0-1 0,1 1 0,-1 0 1,0 0-1,1 0 0,-1-1 0,0 1 0,-23 0 233,20 0-188,-16 1 87,-1 0-1,0 2 1,-20 5-1,24-5-94,-9 4 120,-19 12-50,-52 30-1,68-28 5,-110 114 49,114-104-56,2-2-42,-10 13 32,-39 67 1,21-8 39,50-100-135,1 0 0,-1-1 0,1 1 0,0 0 0,0-1 0,-1 1 0,1 0 0,0 0 0,0-1 0,0 1 0,0 0 0,0 0 0,0-1 0,0 1 0,0 0 0,0 0 0,1 1 0,1 5 5,1 1 1,1 0 0,-1-1-1,1 0 1,0 0 0,1 0-1,6 7 1,-10-13-7,-1 0 0,1 0 0,0 0 0,0 0 0,0 0 0,0-1 0,0 1 0,0 0 0,0-1 0,0 1 1,0 0-1,2 0 0,5 2 1,0-1 1,1 0 0,-1 0-1,0 0 1,1-1 0,0 0 0,-1-1-1,16-1 1,-3-5 3,36-20-1,16-15-3,-50 25 0,24-21-1,-27 19-1,22-26 0,-28 28-1,-2-1 0,15-24 0,-14 16 0,13-34 0,4-20 0,-7 15 0,-4 19 0,-9 26 3,-13 35 0,3-13-3,-16 72 18,-5 74 2,20-119 0,6 9-6,15 62 1,-9-76 12,62 87 10,-56-94-10,27 16-1,-37-30-25,-1-1 0,0 1 0,1-1 0,-1-1 0,13 5 0,-14-6-90,0-1 1,0 1 0,0-1 0,0 0-1,0 0 1,0-1 0,0 0 0,0 1 0,-1-2-1,1 1 1,0 0 0,0-1 0,-1 0-1,1 0 1,-1 0 0,5-4 0,31-14-7412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155 447 7984,'12'-34'35,"-10"27"-5,0-1 0,1 1 0,-1 0 0,8-11 0,-4 6 62,-1 1-34,0 1 1,0 1-1,1-1 0,1 1 1,-1 0-1,1 0 0,11-9 1,-13 13 49,-2 2-72,-1 1 0,1-1 0,0 1 1,0 0-1,0 0 0,0 0 0,0 0 0,5-2 0,-8 4-30,0 0 0,0 0-1,1 0 1,-1 0 0,0 0-1,0 0 1,0 0 0,0 0 0,0 0-1,1 0 1,-1 0 0,0 0 0,0 0-1,0 0 1,0 0 0,0 0-1,1 0 1,-1 1 0,0-1 0,0 0-1,0 0 1,0 0 0,0 0 0,0 0-1,1 0 1,-1 0 0,0 0 0,0 1-1,0-1 1,0 0 0,0 0-1,0 0 1,0 0 0,0 0 0,0 0-1,0 1 1,0-1 0,0 0 0,0 0-1,0 0 1,0 0 0,0 0 0,0 1-1,0-1 1,0 0 0,0 0-1,0 0 1,0 0 0,0 0 0,0 1-1,0-1 1,0 0 0,0 0 0,0 0-1,0 0 1,0 1 0,3 18 130,-1 1 1,1 34 0,-3-45-103,-1 23 227,-24 149 96,17-141-163,-36 174 67,34-171-113,4-21-84,-4 19 27,-1-1-1,-32 72 1,-9-9 84,52-102-171,0-1 1,0 1 0,-1 0 0,1 0 0,-1-1-1,1 1 1,0-1 0,-1 1 0,1 0-1,-1-1 1,1 1 0,-1-1 0,0 1 0,1-1-1,-1 1 1,-1 0 0,0 0 1,0 0 0,0 0 1,0 0-1,0-1 0,-1 1 0,1-1 1,0 1-1,-1-1 0,1 0 0,-1 1 0,1-1 1,0 0-1,-1-1 0,1 1 0,-1 0 1,1-1-1,-3 0 0,5 1-4,-1-1 0,1 1 0,-1 0 0,1 0 0,-1 0-1,1-1 1,0 1 0,-1 0 0,1-1 0,0 1 0,-1 0 0,1-1 0,0 1 0,-1 0 0,1-1 0,0 1 0,-1-1 0,1 1-1,0-1 1,0 1 0,0-1 0,-1 1 0,1-1 0,0 0 0,-6-17 15,0-2 0,1 1 0,-4-35 0,7 22 11,13-152 12,-5 146-32,16-61 4,14-23-8,19-7 1,21-7-3,-49 95-2,38-43 0,-38 54 0,41-36 0,-46 47 0,1 2 0,1 1 1,41-22-1,-47 32 7,-8 5-5,0 0 1,1 1-1,-1 0 0,1 0 1,10 3-1,-20-3 0,-1 0-1,1 0 1,0 1-1,-1-1 1,1 0-1,-1 0 0,1 0 1,-1 1-1,1-1 1,-1 0-1,1 1 1,-1-1-1,1 0 1,-1 1-1,1-1 0,-1 1 1,1-1-1,-1 1 1,0-1-1,1 1 1,-1-1-1,0 1 1,1 0-1,7 14 10,-1 0 1,0 1-1,-1-1 1,6 23-1,-8-10 44,2 133 29,-10-128-17,1-16-38,-1 4-8,-1 0 1,0-1 0,-2 0 0,0 0 0,-16 29 0,22-45-19,-18 32 76,-2-1 0,-30 40 1,48-72-32,-1-18 17,5 6-50,12-22 4,14-16-14,53-87 0,45-66-29,-100 168-22,-5 9 22,26-22 1,-23 27 10,30-19-1,-21 21-72,1 5 41,0 1 0,45-6 0,-77 15 37,0 1-1,0 0 1,1 0-1,-1 0 1,0-1-1,1 2 1,-1-1-1,0 0 1,0 0 0,1 0-1,-1 0 1,0 1-1,0-1 1,1 1-1,-1-1 1,0 1-1,2 0 1,-3-1 8,8 5-30,1-1 1,-1 1-1,0 0 1,10 10-1,-7-5 13,-2 1 0,17 22 0,-25-31 8,1 0-1,-1 0 1,0 1-1,1-1 0,-1 0 1,0 1-1,0-1 1,0 1-1,-1-1 1,2 5-1,27 189-117,-29-152 101,-10 70-1,4-73 24,-15 52 1,-6-14 2,-42 87 1,47-124 7,-90 129 16,90-147 23,2-9-29,0 0 0,-1-1 0,-32 14 0,52-27-13,0 0 0,0-1 1,-1 1-1,1-1 0,0 1 1,-1-1-1,1 0 0,-1 0 1,1 1-1,0-1 0,-1 0 1,1 0-1,-1 0 0,-1-1 1,-6 0 7,0-1 0,0-1 0,0 0 0,0 0 0,0 0 0,0-1 0,1-1 0,-16-10 0,23 14-6,-1 0 0,1 0 1,0 0-1,0 0 0,0 0 0,0 0 0,0-1 1,0 1-1,0 0 0,0-1 0,0 1 0,0-1 1,1 1-1,-1-2 0,-16-41 69,-17-76 0,29 80 12,7-18-26,14-86 0,-15 138-48,1-1-1,0 1 1,0 0-1,4-9 1,104-200 83,-78 169-43,58-65-1,12 9-37,-60 67 11,156-92 9,-163 112-16,12 3-8,64-9 1,-84 21-6,26 8-1,-50-7-6,0 0 1,0-1-1,0 1 0,0 1 0,-1-1 0,1 0 1,0 0-1,0 1 0,-1 0 0,1-1 0,-1 1 1,1 0-1,1 3 0,-2-2 0,0 0 1,-1 0-1,1 0 0,-1 0 1,1 0-1,-1 0 1,0 0-1,-1 1 0,1-1 1,0 0-1,-1 1 1,0-1-1,0 4 0,0 9 1,-1-1-1,-1 1 0,-4 18 1,-1-7-1,-15 40 0,-21 24 0,23-55-2,-35 46 0,54-81-46,0 1 1,0-1 0,-1 1 0,1-1-1,0 1 1,0-1 0,-1 0 0,1 1-1,-1-1 1,1 0 0,-1 0 0,0 0-1,1 0 1,-1 0 0,0-1 0,0 1-1,1-1 1,-1 1 0,0-1 0,0 1-1,0-1 1,0 0 0,0 0 0,0 0-1,1 0 1,-1 0 0,0 0 0,0-1-1,0 1 1,0-1 0,0 1-1,1-1 1,-4-1 0,-19-6-7766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10488,'0'7'1,"-2"16"44,-1 1-3,-12 123 82,12-108 57,-16 306 599,15-230-699,2-67 73,2-24-94,-2 26 27,-1-1 0,-18 83 0,-18 33-1410,17-85-6003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10400,'21'-1'0,"-16"0"18,0 1 1,0 0-1,0 0 1,0 0-1,0 1 1,9 2-1,3 2 43,0 0 0,32 15 0,-34-7 180,3 11-121,-1 1-1,22 42 1,-26-36 201,47 150 311,-55-162-520,-2-4-14,1 0 1,1-1 0,12 28 0,-17-42-131,1 1 1,-1 0 0,1-1 0,-1 1 0,1 0 0,-1-1 0,1 1 0,0-1 0,-1 1-1,1-1 1,0 1 0,-1-1 0,1 0 0,0 1 0,-1-1 0,1 0 0,0 1-1,0-1 1,0 0 0,-1 0 0,1 0 0,0 0 0,0 0 0,0 0 0,-1 0-1,1 0 1,0 0 0,0 0 0,0 0 0,-1-1 0,2 1 0,0 0-424,11-4-7178</inkml:trace>
  <inkml:trace contextRef="#ctx0" brushRef="#br0" timeOffset="1">534 242 8432,'22'-14'1,"-7"6"15,-15 8-15,0 0 0,0 0 0,1 0 0,-1-1-1,0 1 1,0 0 0,0 0 0,0 0 0,0 0 0,0 0 0,1 0 0,-1 0 0,0 0-1,0 0 1,0 0 0,0 0 0,0 0 0,0 0 0,1 0 0,-1 0 0,0 0-1,0 0 1,0 0 0,0 0 0,0 0 0,0 1 0,1-1 0,-1 0 0,0 0 0,0 0-1,0 0 1,0 0 0,0 0 0,0 0 0,0 0 0,0 0 0,0 1 0,1-1-1,-1 0 1,0 0 0,0 0 0,0 0 0,0 0 0,0 0 0,0 0 0,0 1 0,0-1-1,0 0 1,0 0 0,0 0 0,0 0 0,0 0 0,0 1 0,0-1 0,0 0-1,0 0 1,0 0 0,0 0 0,0 0 0,0 0 0,0 1 0,2 11 18,0 0 0,0 1 0,-2-1 1,0 19-1,-1-6 53,-1 0-1,-2 0 1,-1-1 0,-8 27 0,7-30-37,-31 104 311,-4 26 2,26-82-8,-10 118 1,23-161-241,-11 187 743,13-213-835,-1 1 1,1-1 0,0 1-1,0-1 1,0 1 0,0-1-1,0 0 1,0 1 0,0-1 0,0 1-1,0-1 1,0 1 0,0-1-1,0 1 1,1-1 0,-1 0-1,0 1 1,0-1 0,0 1-1,1-1 1,-1 0 0,0 1-1,0-1 1,1 0 0,-1 1-1,0-1 1,1 0 0,-1 1 0,0-1-1,1 0 1,-1 0 0,0 0-1,1 1 1,-1-1 0,1 0-1,-1 0 1,0 0 0,1 0-1,-1 1 1,1-1 0,-1 0-1,1 0 1,15-7-833,-14 6 255,19-9-6331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60 7624,'0'0'430,"6"4"-3,2 2-240,-1 0-1,1 0 1,-1 0 0,0 1-1,-1 0 1,7 10 0,-6-8-130,-4-6-19,-1 1 0,1 0 1,-1 0-1,0 0 0,0 0 1,2 5-1,7 24 104,8 34 0,-14-41-61,-2-1 1,0 0-1,-3 50 0,0-51-58,0 69 150,3-25-91,-4 22 199,-1-108-262,-1 0 0,-2 1 0,1-1 0,-10-21 0,-43-107 37,42 114-15,-8-11-4,-3 1 0,-34-44 0,-109-137 395,166 219-199,19 19 0,82 66 58,-93-76-278,-1 0 0,1 1 0,-1-1-1,0 1 1,0-1 0,-1 1 0,1 1 0,-1-1 0,-1 0 0,1 1 0,2 11-1,-3-11-3,3 10 14,0 1 0,-2-1 0,3 33 0,1 15 21,-1-22-20,22 153 13,-12-126-34,15 37-1566,-14-62-6250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138 154 6192,'1'-2'97,"6"-7"4,-7 9-99,0 0 0,0 0 0,0 0 0,0 0-1,0-1 1,0 1 0,0 0 0,0 0 0,0 0-1,1 0 1,-1 0 0,0 0 0,0 0 0,0 0 0,0 0-1,0 0 1,0 0 0,0 0 0,0 0 0,1-1-1,-1 1 1,0 0 0,0 0 0,0 0 0,0 0-1,0 0 1,0 0 0,0 0 0,1 0 0,-1 0-1,0 0 1,0 0 0,0 0 0,0 0 0,0 1-1,0-1 1,0 0 0,1 0 0,-1 0 0,0 0-1,0 0 1,0 0 0,0 0 0,0 0 0,0 0-1,0 0 1,0 0 0,0 0 0,0 0 0,1 1-1,-1-1 1,0 0 0,0 0 0,4 4 42,1 0 0,-1 0 0,0 1-1,-1-1 1,1 1 0,-1 0 0,0 0 0,0 0 0,3 7 0,18 48 324,-21-52-415,3 12 178,0 0 1,-1 0 0,3 34-1,-5-31-79,3 17 170,2 46-1,-2 9 23,-3-59-129,0 9 32,12 60-1,-12-89-92,5 16 229,4 50 0,-12-80 44,1-6-163,1-8-104,0-1 0,0 1 1,-1 0-1,-1-18 1,-6-52 133,4 60-197,-12-127 370,9 107-219,-37-218 565,41 258-676,1-1-23,0 1 0,0-1 0,-1 1-1,1-1 1,-1 1 0,1-1-1,-1 1 1,0-1 0,0 1 0,0-1-1,-1 1 1,1 0 0,-1 0-1,1 0 1,-1 0 0,-2-3 0,-3 2 91,6 2-26,-11 12-2,11-10-74,0 0 1,0 0-1,0 0 0,0 0 1,0 0-1,0 1 1,1-1-1,-1 0 0,0 0 1,0 1-1,1-1 0,-1 1 1,1-1-1,-1 1 1,1-1-1,0 3 0,-5 16 23,-23 74-1,23-77-17,-7 35 1,8-24-6,-12 67 1,6-5 1,6-17-3,4-19-2,3-23 0,-1-23 0,1-9 0,-1-3 0,0-1 0,0 1 0,0-1 0,-1 0 0,2-6 0,6-53 1,-6 20 7,-2-1 0,-5-49 0,0 13 47,7-81 1,13 60 33,-11 70-42,17-94 97,-6 61-26,-14 67 4,-1 11-97,-1-2-14,0-5-2,0 0 0,0 0-1,-1 0 1,0 0 0,0 0-1,-3 7 1,-33 125 60,-8-17 7,1-7-53,-10 78 2,47-155-11,3-7-8,1 1 0,2 1 0,1-1 0,5 40 0,-3-61-5,3 21 4,1-16 0,-1-37 2,-4 1 93,-1-34 1,0 18-1922,0-13-6159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19 396 2968,'2'-3'0,"0"-3"0,-10-19 0,6 20 46,0 0 0,0 0 0,0 0 0,0-1 0,1 1 0,0-1 0,0 1 0,0-1 0,1 0 0,0 1 0,0-1 0,0 1 0,1-1 0,0 0 0,0 1 0,0-1 0,1 1 0,-1 0 0,1-1 0,1 1 0,-1 0 1,5-6-1,-2 0 13,-3 7 21,0 0 1,0 0-1,0 0 0,1 1 0,0-1 1,3-3-1,5-6 149,0 1 0,1 0 0,1 1-1,0 1 1,24-17 0,-26 21-168,-8 4-19,1 1 0,-1-1-1,1 0 1,-1 1 0,1 0-1,0 0 1,0 0-1,6-1 1,12-1 128,0 0 0,0 1 1,0 1-1,22 3 0,-34-1-87,0 1 0,-1 0 0,1 1 0,-1 0 0,0 0 0,15 9 0,-22-11 124,-2-1-198,0 0 0,1 0 1,-1 1-1,0-1 0,0 0 1,0 0-1,0 0 0,0 0 0,1 1 1,-1-1-1,0 0 0,0 0 1,0 0-1,0 0 0,0 1 1,0-1-1,0 0 0,0 0 0,0 0 1,0 1-1,0-1 0,0 0 1,0 0-1,0 1 0,0-1 0,0 0 1,0 0-1,0 0 0,0 1 1,0-1-1,0 0 0,0 0 1,0 0-1,0 1 0,0-1 0,0 0 1,-1 0-1,1 0 0,0 0 1,0 1-1,0-1 0,0 0 1,0 0-1,-1 0 0,1 0 0,0 0 1,0 1-1,0-1 0,-1 0 1,1 0-1,-10 11 182,-7-1-13,-1 0 0,-26 10 0,5-2 3,37-18-121,1 1-48,0 0 0,0 0 0,0 0 0,1 0 0,-1 1 0,0-1 0,1 0 0,-1 0 0,1 0 1,-1 0-1,1 1 0,-1-1 0,1 0 0,0 0 0,-1 2 0,15-12-6,0 0 1,0 0-1,0 1 0,26-9 0,-12 6 8,49-13 0,-75 24-12,0-1 0,-1 1 1,1 0-1,0-1 0,0 1 1,-1 0-1,1 0 1,0 0-1,0 0 0,0 1 1,-1-1-1,1 0 0,0 1 1,0-1-1,2 2 0,11 2 37,-8 11-2,-6-14-34,-1 0-1,0 0 1,0-1-1,1 1 1,-1 0-1,0 0 1,0 0-1,0 0 1,0 0-1,0 0 1,0 0-1,0-1 1,-1 1-1,1 0 1,0 0-1,0 0 1,-1 0-1,1 0 1,0-1-1,-1 2 1,-1 2 4,-14 28 36,-25 37-1,29-55-8,-9 2-11,-37 22 0,55-36-17,0 0-1,-1 0 0,0 0 1,1-1-1,-1 1 0,0-1 1,0 0-1,0 0 0,0 0 1,-6 0-1,-4 0 3,-27 2 5,27-6 22,1-3-21,0 0 0,1-1 0,-13-10 0,16 6 34,3-4-16,0 0 0,2 0 0,0 0 0,0 0 0,1-1 0,-1-28 0,4 3 0,0 37-18,0-1-1,1 1 1,-1-1-1,1 1 1,1 0-1,-1-1 1,0 1 0,1 0-1,0 0 1,0 0-1,0 0 1,1 0 0,2-3-1,-1 1 4,-1 2-3,1 0 1,-1 1 0,0 0-1,1 0 1,0 0 0,-1 0-1,1 0 1,0 1-1,1-1 1,-1 1 0,7-2-1,-4 1 4,-2 0 2,1 1-1,-1-1 1,1 1 0,0 1 0,-1-1-1,1 1 1,0 0 0,0 0 0,9 1-1,-9-1-8,-2 1-3,0 1 1,1-1 0,-1 1-1,0-1 1,1 1-1,-1 1 1,0-1-1,0 0 1,0 1-1,0 0 1,0 0-1,6 4 1,-5-3-3,4 6 29,-2 3-21,-1 0 0,-1 0 0,6 20 0,-9-14 33,-20 96 18,15-102-45,0 0 1,0-1-1,-8 18 0,2-9-8,-13 32 7,12-34 28,-56 59 15,60-72-55,1 0 0,-1 0 0,0 0 0,0-1 0,0 1 0,-1-1 0,0-1 0,0 0-1,0 0 1,-8 3 0,9-4-1,2-1-1,1 0 1,0-1-1,0 1 0,-1-1 1,1 0-1,0 0 1,-1 0-1,1 0 1,0 0-1,0-1 1,-1 1-1,1-1 1,0 0-1,0 0 1,0 0-1,0-1 1,-4-1-1,4 1 1,1 1-2,0 1 1,0-1 0,1 0 0,-1 0-1,1-1 1,-1 1 0,1 0 0,-1 0-1,1-1 1,-1 1 0,1-1 0,0 1 0,0-1-1,0 0 1,-2-3 0,0-2 5,-3 0-1,4 5-5,1 0 0,-1 0 0,1-1 0,0 1 0,0 0 0,0-1 0,0 1 0,0-1 0,0 1 0,1-1 0,-1 1 0,1-1 1,-1-3-1,-1-14 22,1 1 1,1-1-1,0 1 0,1-1 1,5-22-1,-3 28-18,-2 9-2,0 0-1,0 0 1,1 0-1,0 0 1,0 0-1,0 0 1,0 1-1,4-5 1,4-7 12,1 1 1,24-25 0,-22 31 22,-1 5-26,-1 0 1,1 1-1,22-3 0,-21 8 20,-5 1-25,0 1-1,0 0 1,-1 0 0,1 1 0,-1-1-1,0 2 1,-1-1 0,1 1 0,-1 0-1,0 0 1,0 1 0,8 12 0,-8-9-3,-4-7-3,0 0-1,-1 0 1,1 0 0,-1 0 0,0 0-1,0 1 1,0-1 0,0 0 0,0 1-1,-1-1 1,0 0 0,1 5 0,-1 21 13,0 0 0,-2 0 1,-6 30-1,-2-21-14,8-27-3,-17 38 0,0-14-2,19-34 2,0-1 0,-1 1 0,0-1-1,1 1 1,-1-1 0,1 0-1,-1 1 1,1-1 0,-1 0 0,0 0-1,1 1 1,-1-1 0,0 0 0,1 0-1,-1 0 1,0 0 0,1 0 0,-1 0-1,0 0 1,1 0 0,-1 0 0,0 0-1,1 0 1,-2-1 0,0 1 0,-27-9 0,24 7 0,1-1 0,-1 0 0,0-1 0,1 1 0,-6-6 0,4 3 0,0-1 0,1 0 1,-9-13-1,7 6 2,0 0 1,1 0-1,1-1 1,0 0-1,1 0 1,-3-22-1,3 7 6,0-50 0,4 67-3,0 0 0,1 1 0,1-1-1,0 0 1,5-13 0,-3 10-2,-4 15-2,1-4 5,0 0 0,1 0 0,-1 0 0,1 0 0,3-7 0,-3 8-3,-1 2 25,-1 7-17,-1 5-8,0 0 1,0 0-1,-6 15 1,-3 18 6,6-32-98,3-7-31,-1 0-1,1 0 1,0 0-1,0 0 1,1 0-1,-1 0 1,1 0 0,0 0-1,0 0 1,0 0-1,2 5 1,1 8-7561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76 8344,'2'-8'-8,"-1"4"61,0 0 1,0 0 0,-1 0-1,1 0 1,-1 0-1,0 0 1,0 0 0,-1-5-1,1 9-20,-1-1 0,1 0-1,-1 0 1,1 1 0,-1-1-1,0 0 1,0 0 0,1 1-1,-1-1 1,0 1 0,0-1-1,0 1 1,1-1 0,-1 1-1,0 0 1,0-1 0,-2 1 0,-1-2 45,-3-1-30,1 1-1,0-1 0,-1 1 1,0 1-1,1 0 1,-1-1-1,0 2 1,0-1-1,0 1 1,0 0-1,0 1 1,1-1-1,-1 2 0,0-1 1,0 0-1,-7 4 1,11-4-46,-18 7 152,-92 63 48,90-51-107,-102 98 37,100-89-64,25-29-68,-57 90 72,4 19-48,49-102-14,1 0-1,1 0 1,-1 0-1,-1 13 1,4-20-10,-22 118 52,16-7-24,6-106-17,0-1 0,0 1 0,0-1 0,1 1 0,0-1 0,0 1 0,2 5 0,-3-10-11,9 32 46,17 37 0,-11-39-26,22 34 0,-33-58 2,-1-1-1,1 1 1,0-1-1,8 8 1,153 142 133,-160-150-135,1 0 0,0-1 0,0 0 1,7 4-1,41 21-659,99 36-1,-38-26-6386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94 6816,'-3'-15'323,"0"0"0,1-1 0,0-14 0,1 25-22,-1-4 44,0 6-83,-6 2-34,4 7-48,-5 18-86,-15 29 1,14-27 13,-39 149 47,42-134-54,2-7-41,-3 21 50,-1 95 0,9-132-49,-1 1-16,1 0-1,1 0 0,0-1 0,2 1 0,7 31 1,24 39 136,-33-87-172,0 1 1,0 0-1,0-1 1,1 1-1,-1-1 0,1 1 1,0-1-1,0 0 1,-1 1-1,2-1 1,-1 0-1,5 3 0,1 2 9,26 18-1289,1-1-5155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4:4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67 2424,'-6'-2'145,"-18"-7"22,15 5 66,-4-4 30,8 5 33,-5-1 13,5 2 23,-2-6-1,3 6-46,-5-1-11,5 1-21,-4-4 5,7 4 45,0 2-297,1 0 0,0 0-1,0 0 1,0 0 0,0 0-1,0 0 1,0 0 0,-1 0 0,1 0-1,0 0 1,0 0 0,0 0-1,0 0 1,0 0 0,0 0-1,-1 0 1,1 0 0,0 0 0,0 0-1,0 0 1,0 0 0,0 0-1,0 0 1,-1 0 0,1 0 0,0 0-1,0 0 1,0-1 0,0 1-1,0 0 1,0 0 0,0 0 0,0 0-1,-1 0 1,1 0 0,0 0-1,0-1 1,0 1 0,0 0-1,0 0 1,0 0 0,0 0 0,0 0-1,0 0 1,0-1 0,0 1-1,0 0 1,0 0 0,0 0 0,0 0-1,0-1 1,-2-4-22,-17 3 1776,16 2-202,3 34-85,0 158 439,0-113-1377,0 137 977,0-143-399,0-71-1026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13 8696,'20'-13'68,"-24"30"37,-20 22 163,-48 86 40,56-91-81,-55 161 87,61-156-100,-10 134 68,21-145-147,7 4-75,0-1 1,15 33-1,-22-62-52,0 0 1,0 1-1,0-1 0,1 0 0,-1 0 0,0 0 0,1 0 1,2 2-1,10 9 12,0-1 1,0-1 0,1 0 0,30 16 0,-19-19 59,5-5-43,1-1 0,36-3 1,-65 1-29,-1 0-1,0-1 1,0 1 0,1-1 0,-1 1 0,0-1 0,0 0 0,4-1 0,0-1 8,4-1-7,0-1 0,0 0 0,-1 0 1,0-1-1,0 0 0,0-1 0,-1 0 0,0 0 1,0-1-1,9-12 0,1-7 11,22-39-1,-33 45-6,1-39-1,-7 36-11,-3-37 0,-4 18 2,-20-77 0,24 110-2,-1 0 0,0 0 0,-1 1 0,0 0 0,-5-10 0,0 2-1,-17-29 3,15 34 10,8 9-13,-1 1 1,1-1-1,-1 1 1,0 0-1,1 1 1,-1-1 0,0 1-1,0-1 1,0 1-1,0 0 1,-6 0-1,9 1 0,1 0-1,0 0 1,-1 0-1,1 0 1,-1 0-1,1 0 1,0 0-1,-1 0 1,1 0-1,-1 0 1,1 0-1,0 1 1,-1-1-1,1 0 1,0 0-1,-1 0 1,1 1-1,0-1 1,-1 0-1,1 1 1,0-1-1,-1 0 1,1 0-1,0 1 1,0-1-1,0 1 1,-1-1-1,1 1 1,-11 15 5,1 1 1,0 0-1,-10 29 0,4-8-74,-17 52-1194,20-48-5578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4488,'2'-1'58,"1"1"-1,0-1 1,0 1 0,0 0 0,-1-1 0,1 1 0,0 0-1,0 1 1,0-1 0,0 0 0,0 1 0,-1 0-1,1 0 1,0-1 0,-1 2 0,1-1 0,0 0 0,-1 0-1,1 1 1,2 2 0,10 4 80,-5-3-4,-1 2 0,0-1 1,0 1-1,-1 1 0,0-1 0,10 13 1,19 17 461,-21-22-334,-1 1-1,-1 1 1,0 0 0,14 23 0,-25-34-198,0 0 0,-1 0 1,0 0-1,0 0 0,0 0 0,-1 0 0,0 0 0,0 1 1,0-1-1,-1 7 0,-1 6 59,-4 31 0,3-34-114,-10 40 285,10-47-259,0 0-1,0 1 1,0-1-1,0 15 1,-2 51 120,4-74-151,0-1 1,0 1-1,0-1 0,0 1 1,0-1-1,0 1 1,0-1-1,0 1 0,0-1 1,0 1-1,0 0 1,0-1-1,0 1 0,0-1 1,1 1-1,-1-1 1,0 1-1,0-1 0,1 1 1,-1-1-1,0 1 1,1 0-1,1 1 4,-1-1 1,1 1-1,0 0 1,0-1-1,0 1 0,-1-1 1,1 1-1,1-1 1,-1 0-1,0 0 0,0 0 1,0 0-1,0-1 1,3 2-1,40 1-1239,14-3-4929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93 4216,'-3'-4'425,"-22"-27"113,24 29-424,0 0 0,1 0 0,-1 0 0,0 0 0,1 0 0,0 0 0,-1 0 0,1 0 0,0-1 0,0 1 0,0 0 1,1 0-1,-1-2 0,1-3 172,0-13 513,0 20-775,1 0 0,-1 0-1,0 0 1,0 0 0,1 1 0,-1-1 0,0 0-1,0 1 1,0-1 0,1 1 0,-1-1 0,1 2-1,90 41 347,107 35-1,-166-66-222,130 64 61,-53-23 118,-16-6-115,21 11 101,-12 2 35,-102-59-339,-1-1 1,1 0-1,0 1 0,-1-1 1,0 1-1,1-1 1,-1 1-1,1 0 1,-1-1-1,0 1 1,1-1-1,-1 1 1,0 0-1,1-1 0,-1 1 1,0 0-1,0-1 1,0 1-1,0 0 1,0-1-1,0 1 1,0 0-1,0-1 1,0 1-1,0 0 0,0-1 1,0 1-1,0 0 1,0-1-1,-1 1 1,1 0-1,0-1 1,-1 1-1,1-1 1,0 1-1,-1 0 0,1-1 1,-1 1-1,1-1 1,0 1-1,-1-1 1,0 1-1,0 0 1,-5 4 49,-6 7 18,-1 0 1,-19 13 0,-19 7 149,-106 48 0,-23 2 99,129-59-222,1 2-1,-46 33 1,83-48-87,7-5-2,0-1 0,0 1 0,1 0 0,0 1 0,0-1 1,-5 9-1,-4 5 50,1 1 0,1 0 1,-19 42-1,26-50-52,4-10-5,0 1 1,0 0 0,0-1-1,0 1 1,0 0-1,1 0 1,-1 0-1,1 0 1,0 0-1,0 5 1,1 2 10,0-1 0,0 0 0,1 1 0,3 9 0,-5-18-15,0-1-1,0 1 1,0-1-1,1 1 1,-1-1 0,0 0-1,0 1 1,1-1-1,-1 1 1,0-1-1,1 1 1,-1-1-1,0 0 1,1 1-1,-1-1 1,1 0-1,-1 0 1,0 1 0,1-1-1,0 0 1,10 6 10,-1-2 0,2 1 1,-1-1-1,22 4 0,-31-8-12,0 1 1,0-1-1,-1 0 0,1 0 0,0 0 1,-1 0-1,1 0 0,0 0 0,0 0 0,-1-1 1,4 0-1,22-7-379,0 0-1,-1-3 1,43-21 0,15-15-7302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7264,'7'3'10,"1"0"1,0 0-1,0 0 0,0-1 1,1 0-1,-1-1 1,12 2-1,53-3 82,-51 0-77,12 0 130,106 4 77,-127-2-203,0 0 0,0 1 0,0 0 0,0 1 0,-1 1 0,21 10 0,-28-11-7,0 0-1,0 0 1,0 0-1,-1 1 0,0-1 1,0 1-1,0 0 0,0 0 1,-1 1-1,3 5 1,-1-3-2,0 0 5,-1 0-1,0 0 0,0 1 0,-1-1 1,0 1-1,-1 0 0,1 0 1,0 16-1,-1-17-4,-2 11 57,-2-5-46,-1 0 0,0 0 0,-1 0 0,-1-1 1,0 1-1,0-1 0,-11 18 0,-94 150 315,97-163-316,-31 38 119,20-28-95,-1-1 98,1 0 0,-35 55 0,58-80-129,1 0-1,-1 0 1,0 0-1,1 0 1,-1 0-1,1 0 1,0 0-1,0 0 1,0 0-1,0 0 1,0 0-1,0 0 1,0 0-1,1 0 0,-1 1 1,1-1-1,-1 0 1,1 0-1,2 3 1,-2-3 3,-1-1-14,0-1 1,0 0 0,0 1-1,0-1 1,0 0-1,1 0 1,-1 1 0,0-1-1,0 0 1,0 0 0,1 1-1,-1-1 1,0 0-1,0 0 1,1 0 0,-1 1-1,0-1 1,0 0 0,1 0-1,-1 0 1,0 0-1,0 0 1,1 1 0,-1-1-1,0 0 1,1 0 0,-1 0-1,0 0 1,1 0-1,-1 0 1,19 3 35,1 0 0,34 1 1,-20-5-4,-1 0 0,1-3 0,38-7 0,-45 6-21,13-2 61,185-49 22,-177 41-83,218-80-1200,-120 39-4820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7896,'-115'62'-23,"100"-49"-9,-23 31 4,-7 24 23,40-59 5,-19 30 13,2 0 0,-20 51 1,-4 33 48,42-103 52,5 9-29,5 34 0,-5-62-71,-1 1-1,0-1 1,0 0-1,1 0 1,-1 0-1,0 1 0,1-1 1,0 0-1,-1 0 1,1 0-1,-1 0 1,3 2-1,15 19 110,40 36-1,-36-43 33,10-2-86,0-2 1,42 9-1,-42-17 18,140-23 31,-138 11-44,117-58 32,-128 51-12,-12 5-72,-1-1 0,-1 0 0,0 0 0,0-1 0,12-27 0,-20 38-13,0 0 0,0 0 0,-1 0 0,1 0 0,-1 0 0,0 0 0,1 0 0,-1 0 1,0 0-1,0-3 0,-3-34 61,-14-67 1,17 103-58,-1-1 1,0 0-1,-1 1 0,1 0 1,-1-1-1,1 1 0,-3-3 1,-23-36 59,-51-60 0,51 78 21,-11-2-23,-74-36 0,83 53 83,-9 4-50,-59-1 1,93 6-82,-1 0-1,1 0 1,-1 0 0,1 1 0,0-1-1,-1 1 1,1 0 0,0 0-1,-9 4 1,1 1 10,1-3-78,6-1-88,0 0 1,1 1-1,-1-1 1,0 1-1,1 0 0,-6 4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1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1 6728,'23'15'2,"-14"-8"16,0-1-1,0 2 1,11 11 0,132 140 427,-134-140-416,26 37 240,48 77 27,-89-128-270,-1-1 1,1 1 0,-1-1-1,0 1 1,2 6 0,28 90 133,-12 17-91,-19-112-38,-1 1 0,1 0 0,-1 0 1,0 0-1,-2 11 0,-19 129 155,-19 12-112,38-150-44,-1 0 0,0 0 0,-1 0 0,1-1 0,-11 15 0,-96 153 150,-44 11-110,133-163 17,-36 31 0,-170 148 86,-72 36-1245,-8 0-4461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3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1077 7624,'-10'-15'25,"5"8"25,1 1 0,0-1 0,-6-14 0,5 10 77,1 0 0,0-1 0,1 1 0,1-1 0,0 0 1,0 1-1,1-1 0,0 0 0,1 0 0,1 0 0,0 0 0,4-20 0,1 23 341,-3 7-406,1 0-1,0-1 1,0 1-1,0 1 1,0-1 0,0 1-1,0-1 1,1 1-1,7-1 1,2 5 186,80 38 83,-72-27-191,-13-6-96,5 3-9,0 0 0,0 2 0,-2 0 0,1 0 0,-2 1 0,17 26 0,14 30 109,38 92 0,-38-51-65,14 22-7,-53-127-64,-1-1 1,1 0 0,0 1 0,0-1-1,0 0 1,1 0 0,5 6-1,2 0 3,17 20 3,-28-30-12,1-1 0,-1 1 0,1-1-1,0 1 1,-1-1 0,1 1 0,-1-1-1,1 1 1,0-1 0,-1 0 0,1 1-1,0-1 1,0 0 0,-1 0 0,1 1-1,0-1 1,0 0 0,0 0 0,14 1 5,-1 0 1,0-1 0,0 0 0,0-1 0,18-4-1,-29 4-3,0 1 1,0-1-1,0 0 0,0 0 0,0 0 0,0-1 0,3-1 1,155-96 45,-123 72 4,189-135 27,-173 126 7,266-170 45,-244 160-19,368-194 46,-347 193-40,409-169 48,-407 178-48,362-146 41,-381 151-73,-21 7-42,247-96 52,-222 96-913,119-22 1,-168 43-7366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3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1244 9592,'14'-12'-1,"-7"7"0,0 0-1,0 0 1,1 0-1,10-4 1,-4 3-2,1 0 1,0 2 0,26-6-1,-40 9 3,0 1 0,-1 0-1,1 0 1,0 0 0,0 0-1,0 0 1,0 0 0,0 0 0,0 0-1,0 0 1,0 1 0,0-1-1,0 0 1,0 1 0,0-1-1,1 1 1,8 5 1,-1 0-1,0 1 1,0 0-1,0 0 1,-1 1 0,0 0-1,-1 0 1,9 12-1,-14-17 5,0-1-1,-1 1 0,1 0 1,0 0-1,-1 0 0,0 0 1,2 4-1,44 181 57,-42-142 14,-1 207 48,-6-201 18,-16 211 242,16-229-263,4 43 0,0-71-52,7-8 24,15-8-52,-1-2 0,0 0 0,-1-1 1,32-25-1,-31 21-8,36-21 176,133-82 4,53-26-119,-123 75 161,238-132-1,32-16-150,-224 126 158,722-393 103,-716 394-137,680-330-1535,-416 214-6592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4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1440,'0'0'2976,"5"4"-2224,12 11-40,-16-14-686,0-1-1,-1 0 1,1 1 0,-1-1-1,1 1 1,0-1 0,-1 0 0,1 0-1,0 1 1,0-1 0,-1 0-1,1 0 1,0 0 0,-1 0 0,1 0-1,0 0 1,0 0 0,-1 0-1,1 0 1,0 0 0,0 0-1,-1 0 1,1 0 0,0-1 0,0 1-1,-1 0 1,1-1 0,-1 1-1,1 0 1,0-1 0,0 0 0,13-4 311,13-1-102,-8 1-100,0 2 1,23-2-1,103-3 252,79-9 324,-184 12-522,197-18 172,-188 18-154,298-32 458,-311 34-637,42-7 256,-20 3-114,110-19 447,-168 26-610,1 0 1,-1 0-1,1 0 1,-1 0-1,1 0 1,-1 0-1,1 0 1,-1 0-1,1 0 1,-1 0-1,1 0 1,-1 0-1,0 0 1,1-1-1,-1 1 1,1 0-1,-1 0 1,1-1-1,-1 1 1,0 0-1,1-1 1,-1 1-1,1 0 1,-1-1-1,0 1 1,0-1-1,1 1 1,-1 0-1,0-1 1,0 1-1,1-1 1,-1 1-1,0-1 1,0 0-1,-9-6-1264,9 6 1112,-13-7-6655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4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8520,'1'3'21,"0"1"-1,0-1 1,1 0 0,-1 1 0,1-1 0,0 0 0,0 0 0,0 0-1,0 0 1,0-1 0,0 1 0,1 0 0,0-1 0,5 4 0,40 26 458,-38-26-399,12 9 68,0 1 1,33 31 0,-46-38-123,5 9 94,7 24-41,16 47 0,-27-57-4,2 21 20,8 88 1,-19-135-92,2 29 66,1 0-1,2-1 1,1 1-1,22 56 1,-25-80-43,2 0 0,0 0 1,0-1-1,1 0 0,0-1 1,1 1-1,11 10 0,20 7 44,-11-7-19,3 2-40,11 11-1316,-26-20-5249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4:4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8072,'0'0'121,"-2"2"-16,-2 2-378,4-3 775,6-6 4203,-3 5-4433,7 3-719,0 0 1,17 9-1,-26-11 403,32 14-8156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07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0 522 9240,'20'-1'17,"-14"1"-3,0-1-1,0 1 1,1 0-1,-1 1 0,0-1 1,0 1-1,0 1 1,1-1-1,10 5 1,-9 0-1,-2 5-10,-10-2-2,-1-7 4,4-2-4,0 0-1,0 0 0,0 0 1,-1 0-1,1 0 0,0 0 1,0 0-1,0-1 0,-1 1 1,1 0-1,0-1 0,0 1 1,0-1-1,0 1 0,0-1 1,0 1-1,0-1 0,0 0 1,0 0-1,0 1 0,0-1 1,-1-2-1,0-11 6,2 13-4,0-1 3,0 1-1,0-1 1,0 0-1,0 0 1,0 0-1,1 0 1,-1 0-1,1 0 1,-1 0-1,1 0 1,-1 1-1,3-4 1,1-4 3,-1-2 0,15-26 80,0 4 56,1 2 0,41-51 0,-50 71-112,-5 5 17,2 0 0,-1 0 1,1 1-1,8-6 1,-4 3-12,3-3 129,0 0 0,1 1 1,0 1-1,29-13 0,-43 22-139,0 0 1,0 0-1,0 0 0,1 1 0,-1-1 0,0 0 0,0 0 1,0 1-1,0-1 0,0 0 0,0 1 0,0-1 0,0 1 1,0 0-1,0-1 0,0 1 0,0 0 0,1 1 0,11 12 6,-12-14-8,5 7 24,-1 0 1,1 1 0,-1 0-1,0 0 1,-1 0-1,0 0 1,4 15-1,-3-11-18,10 22 149,-1 2 0,15 63 0,-27-93-165,0 0 1,0-1 0,0 1 0,1 0-1,-1-1 1,1 1 0,1-1 0,-1 0 0,1 0-1,0 0 1,0-1 0,1 0 0,-1 1-1,1-1 1,0-1 0,0 1 0,0-1-1,11 6 1,-1-4 17,11 0-12,46 1 0,-49-8-2,34-11 0,-38 8-18,28-13 0,-36 14-8,0-2 0,-1 1 0,1-2 0,-1 1 0,0-1 0,-1-1 0,0 0 0,0 0 0,0-1 0,-1 0 1,-1 0-1,0-1 0,0 0 0,0 0 0,6-15 0,-12 19-29,0 4 22,0-1 0,0 0 0,0 1 0,1-1 0,-1 1 0,1-1 0,-1 1 0,1-1 0,0 1 0,0 0 0,0 0 0,0 0-1,0 0 1,3-2 0,-1 3-60,5 4 10,-4 1 13,5 10 27,80 95-61,-79-101 71,78 28-5,-76-31 17,1-1-1,-1-1 0,1 0 0,0-1 1,-1 0-1,1-2 0,0 1 1,14-2-1,-21 0 1,15-2-4,30-11 4,4-9 1,-44 17 0,-1 0 0,17-14 0,-19 12 0,1-1 0,11-14 0,11-19 0,-7 6 0,-7 11 0,-4 11 0,-13 14 0,-1-1 0,0 1 0,1 0 0,-1 0 0,1-1 0,-1 1 0,1 0 0,-1 0 0,0 0 0,1 0 0,-1 0 0,1-1 0,-1 1 0,1 0 0,-1 0 0,1 0 0,-1 0 0,1 0 0,-1 0 0,1 1 0,-1-1 0,1 0 0,-1 0 0,0 0 0,1 0 0,0 1 0,17 18 0,17 25 0,2 0 0,-8-10 0,3-5 0,12 2 0,7-5 0,-42-23 0,0 0 0,0 0 0,19 2 0,-17-4 0,1-1 0,-1 0 0,14-1 0,36-11 0,0-8 0,-5-7 0,-38 13-2,0 0 0,-1-1 1,-1 0-1,27-34 1,-34 39 1,31-34-8,2 9-2,-38 32 9,0 0 0,0 1 1,0 0-1,0 0 0,0 0 0,1 0 0,-1 1 0,1-1 1,-1 1-1,9-1 0,-11 2-1,-1 0 1,1 1 0,-1-1-1,1 0 1,-1 0-1,0 1 1,1-1-1,-1 1 1,1-1-1,-1 1 1,0-1-1,0 1 1,1 0 0,-1 0-1,2 1 1,3 2-3,3 0 2,-7-2 0,1-1-1,0 0 1,-1 1 0,0-1-1,1 1 1,-1-1 0,0 1 0,0 0-1,4 4 1,86 100-78,-88-102 74,0 0 0,1 0 0,-1-1 0,1 0 0,-1 0 0,1 0 0,0-1 0,0 1 0,1-1 0,8 2 0,-8-2 1,9 0-20,8-4 14,0 0 0,30-9 0,-32 2-29,3-8 21,-1 0-1,21-22 1,-30 21-26,34-82-14,-42 79 13,-5-1 25,0-1 0,-3-30 0,-4 36-12,-5 0 19,-1 1 0,-25-25 0,36 40 14,0-1-1,0 1 0,-1 0 1,1 0-1,-1 0 1,1 0-1,-1 0 0,1 1 1,-1-1-1,-2 0 1,-52-19-7,43 18 7,0-1-1,0 2 1,-25-1 0,20 3 0,0 0 0,-34 8 0,31-4 0,1 1 1,-34 15-1,18-1 2,1 1 0,1 1 0,-47 41 0,50-32 6,-87 130 9,117-159-16,0-1 0,0 0 0,0 1 0,0-1-1,1 1 1,-1-1 0,0 1 0,1 0 0,-1-1-1,1 1 1,-1-1 0,1 1 0,0 0 0,0 0 0,0-1-1,0 1 1,0 2 0,0 4 1,1-1 1,0 1-1,0-1 0,0 1 1,1-1-1,0 0 0,5 12 1,-1-10-1,0 0 0,0 0 0,1-1 0,0 0 0,13 12 0,-18-18 0,0 0 1,0 0 0,1 0 0,-1-1 0,1 1 0,-1-1 0,1 1-1,-1-1 1,1 0 0,0 0 0,0 0 0,0 0 0,2 0 0,-5-1-3,144 39 40,38-8-22,-182-31-18,30 4 28,31 0-1,-61-4-27,275 10 59,42-12-38,-174-3 27,244-21 4,70-18-1199,-420 40 853,466-48-6966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0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132 539 3416,'0'0'905,"4"0"-633,88-9 271,-58 5-418,-1-2-1,-1-2 1,34-11-1,-51 15-106,-12 3 2,1 0-1,0 0 1,-1 0-1,1-1 1,-1 0-1,1 1 0,4-5 1,12-6 74,-2 0 0,1-1-1,-2-1 1,31-30 0,-43 37-65,-1 1 1,0-1-1,0 0 0,-1 0 0,0 0 0,0-1 1,3-13-1,-2 10-4,6-16 103,-1-1 0,-1 0 0,-2 0 1,0 0-1,1-39 0,1-23 667,-8 88-519,-2 5-236,-1 1-38,0 1 1,0-1-1,1 1 1,0 0-1,0 0 1,0 0-1,0 0 1,-1 9-1,-5 46 0,1 190-32,9-138-27,0 84-2,-1-153 14,-1-15 25,11 193-65,11 72-45,-19-165 92,-1-92 28,0 115-29,-3-119 30,-1 0-1,-2 0 1,-9 37-1,0-35 9,-3-7 1,-4-7 0,-7-3 0,-13-5 0,31-10 0,0-1 0,0 0 0,-13-1 0,-34-7 0,-145-30-8,138 24-7,24 5-13,-54-18-1,74 20 22,16 5 16,25-5 39,34-11 7,86-12 12,-114 24-19,34-5 42,92-29 0,108-45 159,-174 60-162,-70 20-60,1 1 1,20-1-1,-39 4-26,0 0 1,0 0-1,1 0 0,-1 0 0,0 0 0,0-1 0,0 1 0,0 0 0,1 0 0,-1 0 0,0 0 0,0 0 0,0 0 0,0 0 0,1 0 1,-1 0-1,0 0 0,0 0 0,0 1 0,1-1 0,-1 0 0,0 0 0,0 0 0,0 0 0,0 0 0,0 0 0,1 0 0,-1 0 0,0 0 1,0 0-1,0 1 0,0-1 0,0 0 0,1 0 0,-1 0 0,0 0 0,0 0 0,0 1 0,0-1 0,0 0 0,0 0 0,0 0 1,0 0-1,0 1 0,0-1 0,0 0 0,0 0 0,0 0 0,0 1 0,0-1 0,0 4 5,0 0-1,0 0 1,0 1-1,-1-1 1,0 0-1,0 0 0,0 0 1,0 0-1,-1 0 1,1 0-1,-1-1 1,-4 6-1,3-2 1,-2 4-69,-1 0-1,-1 0 1,1-1-1,-2 0 1,1 0-1,-12 10 1,11-11-437,-22 23-4626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5296,'0'0'48,"0"9"16,-8 61 43,-22 87 1,25-136-111,-19 81 118,-7 42-58,2 90-8,25-183-1,-9 342 124,18-282-151,-2-69 33,4 18-16,9 99 13,-15-123-387,-5 61 0,-4-34-3177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4576,'0'0'0,"27"-28"32,-9 5 8,-8 8 96,-2-2-112,-1 4-24,-2-1-3128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3680,'0'24'0,"0"26"0,5 19 0,6 5 1,29 78 8,-38-146-8,10 25 12,64 115 4,-59-121-9,67 69 14,-68-80 11,4-3-5,37 17 0,-41-26 53,89-20 45,-80 9-13,108-62 56,-106 52-2,96-95 74,-102 88-33,-12 12-115,3-2-19,-1-2-1,0 1 1,-1-2 0,-2 1-1,1-1 1,5-22-1,13-75 354,-25 93-87,-17-122 126,6 95-147,-21-67-1,22 90-261,-2-2 184,4 14-141,-1-3-26,0 1 0,-1 1-1,-1-1 1,-1 1 0,-23-29 0,25 35 16,-2-3-30,-1 1-1,0 0 1,-1 0 0,0 2 0,-16-12 0,4 7 232,-45-23 0,67 38-274,1 0-1,-1 0 0,0 0 1,1 0-1,-1 0 1,1 0-1,-1 0 1,1 0-1,-1 1 1,1-1-1,-1 0 0,1 1 1,0-1-1,-1 1 1,1 0-1,-3 1 1,-3 1 84,0 1-80,1 0 0,-1 0 0,1 0 1,-1 1-1,1 0 0,1 0 0,-1 1 1,1 0-1,0 0 0,0 0 1,1 0-1,-5 8 0,4-8-10,0 0-1,-16 31 6,16-27-17,-1 1 1,2 0-1,0 0 0,-4 17 1,1-6-12,-42 125-1176,17-55-4666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6 5296,'0'0'104,"-5"-1"-63,-3-1-25,0 1 1,0 0-1,1 0 0,-1 1 0,-9 1 0,-31-1 140,47 0-154,0 1 0,0-1-1,0 0 1,0 1 0,0-1-1,0 1 1,0-1-1,0 1 1,0 0 0,0-1-1,1 1 1,-1 0-1,0-1 1,0 1 0,1 0-1,-2 1 1,0 1 1,-20 16 4,18-15-6,-19 19 2,2 0-3,3 5 0,1 3 0,4 2 0,-1 7 0,0 11 0,-1 6 0,0 0 1,-10 93 45,20-112-29,3-26 4,0 1 0,-2-1 0,1 0 0,-1 0 1,-1 0-1,0-1 0,-9 13 0,-3 4 34,-27 31 0,25-35-50,12-14 6,0 0 0,1 0 0,-8 19 0,8-17-2,4-7 0,0 0 1,0 1-1,1 0 0,0-1 0,0 1 1,0 0-1,1 0 0,-1 0 0,1-1 1,1 1-1,0 7 0,0-4 1,1 15 29,0-1 0,7 27-1,-5-27-24,1-1 46,15 26 30,46 76 1,-56-107-82,-6-9 9,0-1 1,1 0-1,10 12 1,5 3 30,1 0 0,1-2 0,35 25 0,-43-34-39,27 13 88,-15-11-25,0-1 0,2-1 1,36 10-1,-47-17-57,-10-2 0,0-1 1,0 0 0,1 0 0,-1-1-1,13 0 1,15-1 45,0-1 1,0-3-1,46-10 0,-59 10-51,-11 2 1,-1 0 0,-1 0 0,1-1 0,14-8 0,90-47 60,-96 45-24,58-78 23,-63 69-31,36-116 18,-43 107-3,5-32 75,-4-1 0,0-110-1,-8 161-62,0 1-1,-1-1 1,-1 0-1,0 0 1,-1 1-1,0 0 0,-8-18 1,11 29-52,-79-143 492,70 126-487,-18-25 108,-21-18 1,-35-45 126,55 67-157,-23-32 101,49 68-152,-3-3 7,3 4-31,1-1-8,-1 0-1,0 0 1,0 1 0,-1-1-1,1 1 1,-1-1 0,0 1-1,0 0 1,0 1 0,0-1-1,0 1 1,0 0 0,-1 0-1,1 0 1,-7-1 0,10 3-15,-4-2 4,0 0-1,-1 1 1,1 0 0,-1 1-1,1-1 1,-1 1 0,1 0-1,-1 0 1,1 1 0,-1-1-1,1 1 1,-1 0 0,1 1-1,0-1 1,0 1 0,-6 3-1,-14 12 0,-3 8 2,2 13-3,11-6-4,1 0 0,-9 35 0,1-2 0,-17 34-14,-46 114-67,76-191 79,-9 35-36,-18 84-4,27-102 7,2 0 0,-2 52 0,8-75 27,-1-1-23,1 0-1,2 23 1,1-16 19,-3-2 6,1-15 1,0 0-1,0 0 1,0 1 0,1-1-1,0 0 1,0 0 0,3 9 0,0 0-14,1-1 1,1 0-1,0 0 0,1-1 1,0 1-1,19 21 1,-18-24 13,-6-7 4,0 0 0,1 0-1,-1-1 1,1 1 0,0-1-1,0 0 1,0 0-1,0 0 1,5 2 0,1 1-3,0-1 0,0 0 0,0-1 0,1 0 0,0-1 1,0 1-1,-1-2 0,1 0 0,0 0 0,0 0 0,0-1 1,11-2-1,-3 1 2,-10 0 0,0 0 1,0-1-1,-1 1 0,1-1 0,11-5 0,188-79-43,-124 42 45,-66 33 2,-1 0 0,27-25 0,-30 23 0,-1-1 0,0 0 0,13-21 0,-4-3 1,-2 0-1,20-57 1,-28 60 14,24-136 18,-33 140 21,-13-118 27,5 120 6,-10-25 21,-2 0 0,-36-74 0,16 72-67,21 36 66,-82-53 37,78 62-63,-13 0-1,-2 1 1,-62-8-1,87 17-69,-39 1 57,32 0-39,0 2-1,0 0 1,0 1-1,0 1 1,1 1-1,-24 9 1,40-14-28,0 1 0,-1 0 0,1 0 0,0-1 0,0 1 0,-1 0 0,1 0 0,0 0 0,0 0 0,0 0 0,-1 2 0,-2 3 0,-15 18 1,12-11-3,0 0 1,0 1-1,1-1 1,1 2-1,-5 18 1,-7 60-9,14-75-2,1 0 0,1 0 0,1 0 1,0 0-1,2 0 0,6 35 1,-7-44 1,47 296-138,-26-153 37,-13-65 39,-3-42-1275,-5-34-5124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5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4576,'-15'23'9,"-13"23"55,-30 50 46,47-79-25,0 1 0,2 1 0,-13 30 0,14-30-49,2 1 117,3 6-71,2 0 0,0 0 0,2 0 0,6 49 0,14 29 12,18 69-14,-32-137-39,29 239 146,-34-165-79,-8 167 214,2-188-171,3-72-106,0 0 26,0 0 1,-1 1-1,-1-1 0,-1 0 0,0-1 0,-1 1 1,-11 24-1,16-41-65,0 1 1,-1-1-1,1 0 0,-1 1 1,1-1-1,0 0 1,-1 0-1,1 0 0,-1 1 1,1-1-1,-1 0 1,1 0-1,-1 0 1,1 0-1,0 0 0,-1 0 1,1 0-1,-1 0 1,1 0-1,-1 0 0,1 0 1,-1 0-1,1 0 1,-1 0-1,1 0 0,-1-1 1,1 1-1,0 0 1,-1 0-1,1 0 1,-1-1-1,1 1 0,0 0 1,-1-1-1,1 1 1,-1-1-1,-10-7 25,10 7-12,-1-1 0,1 1 1,0-1-1,-1 1 0,1-1 0,0 0 0,0 0 1,0 1-1,0-1 0,0 0 0,0 0 1,0-3-1,-3-5 17,-2-2-8,4 9-3,1-1 0,-1 0 0,0 0 0,1 0 0,0 0 0,0 0 0,0-1 0,1 1 0,-1-6 0,-10-137 263,12 110-88,15-162 74,-10 158-100,35-162 63,-30 163-89,-4 16-83,7-24 50,38-88 0,-11 48 5,-39 88-71,-1 7-32,-1 16-3,-13 62-1170,-2 14-4664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5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445 130 2784,'-19'-9'51,"-1"-1"-1,2 0 1,-35-26 0,49 33 27,0-1 1,0 1 0,1-1-1,0 1 1,-1-1 0,1 0-1,1-1 1,-1 1 0,0 0-1,-3-10 1,6 12 62,-2-9 155,-2 37-178,3-18-95,-1 0-1,1 0 1,-2 0-1,-3 11 1,-48 131 97,40-109-39,-56 231 39,59-207-32,-36 295 42,40-285-37,-12 271 40,18-285-25,1-31-62,1 42 29,4-1 0,14 75 0,-15-115-5,2 9 35,2-1 0,23 72 0,-24-98-58,-7-13-44,0 0 0,1 1 0,-1-1 0,0 0 1,0 0-1,0 0 0,0 0 0,1 0 0,-1 0 0,0 0 0,0 0 0,0 0 0,0 0 0,1 0 0,-1 0 0,0 0 0,0 0 0,0 0 0,1 0 0,-1 0 0,0 0 0,0 0 0,0 0 0,1 0 0,-1 0 0,0 0 0,0 0 0,0 0 0,0 0 0,1 0 1,-1-1-1,0 1 0,0 0 0,0 0 0,0 0 0,1 0 0,11-27 179,-9 17-193,21-58 68,-13 32 90,43-164 55,-45 154-67,22-232 66,-25 216-26,21-249 85,-20 252-32,28-228 100,-30 237-80,-2 19-175,4-46 753,29-129-1,-36 204-332,-4 19-106,-8 33-247,-13 106-21,21-116-78,-14 181 16,16-173-42,-2 76 4,1 35-15,3-52-4,-1 88-7,-9 35-4,10-225 5,-3-10-10,-2-5 14,1 0 1,-1 0-1,2 0 1,-1-1-1,-1-11 1,4 16 0,-25-114-5,1-15 6,-20-134 1,39 219 7,-13-214 11,17 211 2,-3-210 67,7 150-12,-2 109-61,0 0 1,0 0-1,0 0 1,1 0-1,0 1 0,0-1 1,0 0-1,2-6 1,1 2 5,-3 6 46,0 1-61,0 1 0,0 0 0,1 0 1,-1-1-1,0 1 0,0-1 0,0 1 1,1-1-1,-1 0 0,0 1 0,0-1 1,2-1-1,-1 0 6,-2 2-10,0 0-1,1-1 1,-1 1 0,0 0 0,0 0-1,0 0 1,1 0 0,-1 0 0,0 0 0,0 0-1,0 0 1,1 0 0,-1 0 0,0 0-1,0 0 1,1 0 0,-1 0 0,0 0-1,0 0 1,1 0 0,-1 0 0,0 0-1,0 0 1,0 0 0,1 0 0,-1 0-1,0 0 1,0 0 0,0 0 0,1 1-1,-1-1 1,0 0 0,0 0 0,0 0-1,1 0 1,-1 1 0,0-1 0,8 7 15,-1 0 0,0 1 0,0 0 0,8 13 0,-14-19-14,0 0-1,0 0 1,0-1-1,0 1 1,0 0-1,-1 0 1,1 0-1,-1 0 1,1 0-1,-1 3 1,7 49 18,0 104-1,-11-98-5,-19 113 4,-18 63-15,-56 246-6,79-394-4,-45 301-8,55-325-12,3-19 11,-4 28-10,1 80 1,6-43-23,8-118 39,2-1 8,-1-1-1,9-17 1,26-71 0,11-52 0,40-201 1,-78 279 6,59-326 3,-61 313 5,46-339 14,-49 350 5,26-354 188,-37 412-102,-3 12-93,3 5-19,-1 0 0,1 0 0,0 0 0,0 1 0,0-1 0,-1 0-1,1 1 1,1-1 0,-1 1 0,0-1 0,0 1 0,0 2 0,-62 127 93,46-91-33,-30 86 4,-10 51-1572,1 9-6073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0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54 2424,'-4'25'3,"4"-25"-3,0 0 0,0 0 1,-1 0-1,1 0 0,0 1 0,0-1 1,0 0-1,0 0 0,0 0 1,0 0-1,0 1 0,0-1 1,0 0-1,0 0 0,0 0 1,0 1-1,0-1 0,0 0 0,0 0 1,0 0-1,0 0 0,0 1 1,0-1-1,0 0 0,1 0 1,-1 0-1,0 0 0,0 1 1,0-1-1,0 0 0,0 0 1,0 0-1,0 0 0,1 0 0,-1 1 1,0-1-1,0 0 0,0 0 1,0 0-1,1 0 0,-1 0 1,0 0-1,10 6 13,-5-3-6,1 0 1,-1 0 0,1-1-1,0 0 1,0 0-1,0 0 1,9 1-1,97 8 65,-50-12-17,65-8 0,-88 6-45,7-1 37,206-16 26,-199 16 15,204-26 48,-206 22-9,241-21 146,-120 18-130,-167 10-127,0 0-1,0 1 1,0 0-1,0 0 1,0 0 0,1 0-1,-1 1 1,9 2 0,-3 1 3,25 10-395,-4 2-1584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0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1712,'19'10'96,"1"-1"1,1 0-1,27 7 0,-28-10-85,4 1 33,0-1-1,0-1 1,0-2 0,42 2-1,-46-4-26,15 0 56,154-9 22,-149 5-61,176-10 16,-172 12-36,175-7-240,-111 3-1021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4:4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9504,'19'26'272,"-15"-23"-64,5 2 70,-7-3 221,19-9 808,-17 5-1247,0-1 0,-1 0 1,1 1-1,-1-1 0,0 0 1,1-1-1,-1 1 0,-1-1 1,1 1-1,0-1 0,-1 0 1,0 0-1,0 0 0,0 0 1,0 0-1,2-9 0,-2-3 266,0-1-1,0 1 1,-2-29-1,0 26 286,1 14-273,1-5-18,-1 8-32,1 2-55,3 0-184,-1 0 0,1 1 0,-1 0 0,0 0 0,1 0 0,-1 0 0,0 1 0,0-1 0,0 1 0,0 0 0,0 1 0,0-1 0,0 0-1,6 7 1,123 101 401,-123-100-431,-6-6 0,0 1 0,0-1 1,0 1-1,-1-1 0,4 7 0,51 95 247,-57-103-252,0 0 1,1 0-1,-1 0 1,1 0-1,0 0 1,0-1 0,0 1-1,0-1 1,0 1-1,1-1 1,-1 0-1,1 0 1,-1 0-1,1 0 1,0 0-1,0-1 1,0 1-1,0-1 1,5 2-1,-2-1-2,0-1 0,0 0 0,0-1-1,0 1 1,0-1 0,0 0-1,0-1 1,1 0 0,-1 0 0,0 0-1,-1 0 1,12-5 0,-7 3-7,5-1 15,0-1 0,0-1 0,0-1 0,23-13 0,-26 13-14,-6 4 2,1-1 0,-1 1 1,0-2-1,9-7 0,-3 2-2,29-26 1,-1-1-2,1-1-4,-24 22-1,-12 11-2,0 0-1,1 0 1,-1 0 0,1 1-1,10-6 1,-6 5-10,-5 3-8,5-1 0,-7 3-10,-1 0 24,0 1 0,0 0 0,-1 0 0,1 0 0,0 1-1,-1-1 1,1 0 0,0 1 0,-1-1 0,0 1-1,1-1 1,-1 1 0,2 2 0,20 20-58,-13-19 53,-1 1 1,1-2 0,0 0-1,0 0 1,0-1-1,1 0 1,-1 0-1,1-1 1,-1-1 0,13 1-1,-7-2 6,-1 1-6,0-1 0,27-4-1,36-8-25,-68 10 31,0-1 1,0 0 0,-1 0 0,0-1-1,1 0 1,15-10 0,-21 11 2,-1 0 1,1-1-1,-1 0 0,1 0 1,-1 0-1,-1 0 0,1 0 1,0-1-1,-1 1 1,3-10-1,-1 7 1,-2-4-5,-3 6 7,1 1-1,-1 0 1,0-1-1,0 1 0,0 0 1,-1 0-1,1 0 0,-1 0 1,0 0-1,0 0 0,-1 1 1,1-1-1,-1 1 0,0-1 1,0 1-1,0 0 1,0 0-1,0 0 0,-1 1 1,1-1-1,-1 1 0,1 0 1,-1 0-1,-7-3 0,-37-7 0,26 11-4,-98 18 2,96-10-2,-28 16 3,40-17 2,0 0 0,-16 12 0,21-13 0,1 1 0,0-1 0,0 1 0,-6 8 0,8-8 0,0-1 0,0 1 0,1 0 0,-5 11 0,6-11 0,1 0 0,-1 0 0,1 0-1,1 0 1,-1 0 0,1 0-1,0 0 1,1 10 0,4-7-12,-1-5 7,1 1 2,-1-1 0,1 1-1,0-1 1,0-1 0,1 1 0,-1-1 0,1 0-1,-1 0 1,1 0 0,10 2 0,184 52-272,-132-40-1854,-1 0-8404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0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1976,'24'13'7,"13"0"-6,66 29-2,-94-39-1,-1 1 0,1 0 0,-1 0 0,0 0 0,11 9 0,1 1 0,1-2 0,-13-8-7,-1 1 0,1 0 0,-1 1 0,1 0 0,8 9 0,-5-6-8,5 6 3,-1 0-1,0 1 1,-1 0-1,18 28 1,47 82-31,-54-82-1,-2 1 1,16 47-1,-32-75-4,31 78-630</inkml:trace>
  <inkml:trace contextRef="#ctx0" brushRef="#br0" timeOffset="1">494 1174 1352,'0'0'0,"-80"70"0,-129 122 0,5-3-536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1976,'3'-5'17,"8"-14"6,-10 18-19,0-1-1,0 1 1,0 0-1,0 0 1,1 0-1,-1 0 1,0 0 0,0 0-1,1 0 1,-1 0-1,1 0 1,-1 0 0,1 1-1,-1-1 1,1 1-1,-1-1 1,1 1-1,1-1 1,30 0 134,-22 1-101,-10 0-29,0 0 1,0 0-1,0 0 1,1 1 0,-1-1-1,0 0 1,0 0-1,0 1 1,0-1 0,0 0-1,0 1 1,0 0-1,0-1 1,0 1 0,0-1-1,0 1 1,0 0 0,0 0-1,1 1 1,1 1 12,18 18 20,-15-8 66,-3 5-70,-1-1-1,-1 1 1,-1 36 0,-24 134 175,18-147-186,0 6 101,-23 186 46,24-186-65,-10 196 43,14-196-70,1-22-45,0 21 16,2 0-1,13 73 1,36 85 207,-50-202-270,-1 0 1,1 0-1,-1-1 1,1 1-1,-1 0 1,0 0 0,0 0-1,0 0 1,0-1-1,0 1 1,0 0-1,0 0 1,-1 2 0,0-1-171,-2 8-2039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0 5472,'-9'1'-1,"0"0"1,0 0-1,0 1 1,0 0-1,0 1 1,1 0-1,-1 0 0,-11 7 1,-4 3-7,-26 19 1,36-22 1,-62 36-69,48-30 8,-43 33 1,57-37 54,7-7-7,0 1 1,0 0-1,1 0 1,-10 14-1,0 2-17,1 0 0,-12 26 0,21-29-84,5-4 86,0-1 1,2 0-1,-1 1 0,5 19 0,2-17-100,4-3 76,0-1 1,1 0-1,1-1 0,0-1 1,0 0-1,1 0 0,26 14 1,-25-16 37,-8-6 7,-1 1 0,1-1 0,0-1 0,0 1 0,13 2 0,41 10-41,84 23-17,-85-17 64,-40-11 0,21 19 5,-36-26 1,-1 1 0,-1 0 0,1 0 1,-1 0-1,1 0 0,-1 1 0,4 7 0,-5-7 1,-1 1 0,0-1-1,0 0 1,0 1 0,0 0-1,-1-1 1,0 1 0,0-1 0,-1 1-1,1-1 1,-1 1 0,0-1-1,-1 1 1,1-1 0,-4 7-1,5-10 1,-10 19 27,-63 89 26,54-90 19,-26 16 69,-1-1-1,-53 31 1,42-39-87,34-19 66,-85 8 51,88-17-65,11 0-66,2 0-26,0 0 0,0 0 1,0-1-1,0 0 0,0 0 0,0 0 1,0-1-1,1 0 0,-1-1 0,1 0 1,-9-6-1,7 2-113,0 0 1,0 0-1,1-1 0,-8-11 1,-3-9-2823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32 5656,'-12'-2'0,"6"1"0,-16-9 0,16 7 19,0 1 1,0 0 0,-1 1-1,-11-3 1,2 4 16,-1 1 0,-19 3 0,72-2-5,31 1-28,110 6-5,-138-8-4,173-5-4,-166 2 5,80 0 4,35 1 1,-4-1 0,-14-2 0,92-4-655,-129 4-2618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 7536,'7'12'145,"58"123"50,-63-130-158,0 0 0,0 1-1,-1-1 1,0 0 0,1 6 0,-2-11-37,16 124 225,-10 26-126,-9-81 168,-44 319 70,32-304-249,-91 345 36,84-347-57,-32 113-1,-2 19-52,14-49-14,32-126-2,-19 60-51,-13 9-42,42-107 80,-1 1 0,1-1-1,-1 0 1,1 0 0,-1 1 0,0-1-1,1 0 1,-1 0 0,0 0-1,0 0 1,0 0 0,0 0 0,1 0-1,-2 0 1,1-1 0,0 1-1,0 0 1,0-1 0,0 1-1,0 0 1,-1-1 0,1 0 0,0 1-1,0-1 1,-1 0 0,1 1-1,0-1 1,-1 0 0,1 0-1,0 0 1,0 0 0,-1 0 0,1 0-1,0-1 1,-1 1 0,1 0-1,-2-1 1,-3-6-397,0-9 136,0 1 1,1-1-1,0 1 0,-3-26 0,-5-29-4170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4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1433 2696,'-5'-40'0,"-7"-36"0,6 45 1,4 13 0,-2-1 0,0 0 0,-1 1 0,-1 0 1,-13-27-1,-67-114 22,55 101-6,25 45-8,0 1 1,1-1-1,0 0 1,1-1 0,1 1-1,-4-28 1,11 31 3,12-11-4,23-22-1,-37 42-7,0-1 0,0 0 0,0 0 0,0 1 0,0-1 0,0 1 0,5-2 0,68-34 11,57-7-8,39 3 2,38 3-5,44 2-1,55 0 0,60-3 0,41-4 0,21 0 0,14 0 0,1-4 0,-10 0 0,-16 0 0,-21-1 1,-37 7 5,-92 14 2,-173 18 25,369-26 239,-218 14 576,-219 19-760,-23 2 73,-13 2 5,-32 6-614,-8 2-1959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5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3320,'0'0'25,"6"2"1,70 26 380,-75-27-385,1 0 0,0-1-1,-1 1 1,1-1 0,0 1 0,0-1-1,-1 1 1,1-1 0,0 0 0,0 0-1,0 0 1,-1 0 0,4-1 0,4 0 22,31 0 92,-1-3 0,1-1 1,45-13-1,-68 16-119,-13 1-6,0 1 0,0-1 0,0 0 0,0 0 0,0 0 1,-1-1-1,1 1 0,0-1 0,4-3 0,15-8 51,0-1-1,-1-1 0,34-31 1,-46 36-51,-7 8-5,0-1 0,-1 1 0,1-1 0,-1 0 0,1 0 0,-1 0 1,0-1-1,-1 1 0,4-7 0,54-145 190,-56 145-122,0-1 1,-1 0 0,0 0 0,-1 0-1,-1-1 1,1 1 0,-2 0 0,-1-13-1,1 12 10,1 10 144,0-9 558,-1 23-570,-2 10 10,1 41-1,-10 143 140,3-111-280,1 65-9,2-32-35,0-20-36,3-13-4,1-21 0,2-17 0,4-17 0,-2-33 0,-1-5 0,-1 0 0,1-1 0,-1 1 0,0-1 0,0 1 0,1 0 0,-1-1 0,0 1 0,-1 0 0,1-1 0,0 1 0,0-1 0,-1 1 0,1 0 0,-1-1 0,1 1 0,-1-1 0,0 1 0,0 1 0,-8 10 0,7-11 0,-1-1 0,1 0 0,-1 0 0,1 1 0,-1-1 0,1-1 0,-5 2 0,-28 2 0,-12-1 0,-11-2 0,-5 0 0,42-2 4,0 1 0,0 1 0,-1 1 0,2 1 1,-1 1-1,0 0 0,-36 15 0,51-17 1,0 1 0,0 0 0,0 1 0,-5 3 0,10-6-3,1-1 0,0 1-1,-1 0 1,1 0-1,-1-1 1,1 1-1,0 0 1,-1 0-1,1 0 1,0 0-1,0-1 1,0 1 0,0 0-1,0 0 1,0 0-1,0 0 1,0 0-1,0-1 1,0 1-1,0 0 1,0 0-1,1 1 1,5 13 1,-6-15-2,2 4 2,0-1 0,1 1 0,-1-1-1,1 1 1,0-1 0,0 0-1,0 0 1,0-1 0,0 1 0,1-1-1,-1 1 1,1-1 0,6 3-1,-5-2 2,11 3 17,97 13 14,-84-17-15,129-19 8,-70-2 11,-52 10-32,73-16 0,-66 15-5,8-2-4,75-8 1,-107 18-60,10-2-217,0 2 0,0 0 1,58 6-1,-56 2-4542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5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3952,'0'0'32,"7"4"-15,2-1-12,0 1 1,1-1-1,-1-1 0,1 0 0,0-1 0,-1 1 0,1-2 0,12 0 1,80-6 33,-82 4-38,-1 1 17,1-2 1,0 0 0,-1-1-1,0-1 1,20-8 0,-6 3 29,7-4 50,67-33 0,-45 7-13,-39 25-41,-2 0 0,0-2 0,-1 0 0,-1-1 0,31-37 0,0-21 274,-48 74-164,3-8 853,-9 67-422,-16 93 0,11-92-523,-5 67 185,4-14-157,-30 188 82,14-170-44,26-127-123,0 0 1,-1-1-1,1 1 0,-1-1 0,1 1 0,-1-1 1,0 1-1,0-1 0,0 1 0,0-1 1,0 1-1,0-1 0,0 0 0,0 0 0,0 0 1,0 0-1,-1 0 0,1 0 0,0 0 1,-1 0-1,1 0 0,-1 0 0,1-1 0,-1 1 1,1-1-1,-3 1 0,-2 1 20,-1-1 0,1-1 0,-1 1 0,0-1 0,-12-1 0,-107-11 269,76 8-188,17 6 24,-51 9 1,82-11-63,0 4 4,2 0-57,-1 0 1,0-1-1,1 1 1,0 0-1,0-1 1,0 1-1,0 0 0,1-1 1,0 1-1,-1-1 1,1 1-1,0 0 1,1-1-1,-1 0 0,4 7 1,-1-3 7,0-1 0,1 0 0,0 0 0,0 0 0,0 0 0,1-1 1,0 0-1,12 8 0,64 30 57,-61-36-40,11-1-11,1-2 0,59 0 0,59-7 8,-141 2-39,28-1 16,70-9-15,124-29 0,-216 36-71,-1-1 0,1 0 0,-1-2-1,0 0 1,27-17 0,-19 10-748,39-23-4933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5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97 591 5112,'7'-28'-1,"-1"10"-2,14-35 0,62-144-21,-53 123-24,-19 49 29,2-7-10,-1 0-1,-1-1 0,8-53 1,-17 75 30,-1 10 11,-2 1-7,0 1-1,0-1 1,0 1-1,1 0 0,-1 0 1,0 0-1,1 0 1,-1 0-1,1 1 1,-1-1-1,1 0 0,0 1 1,-1-1-1,-1 4 1,3-5-4,-2 2 3,-14 22 1,-2 7 74,-57 90 21,58-93-33,-61 140 21,64-129-48,-37 169 15,45-169-21,6 129 18,5-140-24,6 1-7,26 52 1,-25-65-1,3-2-4,28 19-1,-31-29-1,15-4-1,35-5 0,-47 3-5,0-1-1,0-1 1,0 0-1,-1-2 1,0 1 0,0-2-1,18-10 1,-20 11-3,12-11 35,15-19-1,36-43 0,-72 75-22,-1 1 1,1-1-1,-1 0 0,1 1 1,-1-1-1,2-5 0,65-190 190,-60 154 39,6-158 103,-18 170-76,-5 0-146,-1 0 0,-17-38 0,14 51 153,-52-52 110,51 63-151,0 6-158,0 0 0,0 1 1,-27-1-1,38 3-65,1 0 1,0 0-1,-1 0 0,1 0 0,0 1 0,-1-1 1,1 0-1,0 1 0,0-1 0,-1 1 1,-1 0-1,-21 13-289,0 0 0,-38 31 0,-3 7-5048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5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8344,'0'0'97,"2"-3"-12,-1 2-68,0 0-1,0 0 0,1 0 1,-1 0-1,1 0 0,-1 0 1,1 0-1,-1 0 0,1 0 1,-1 1-1,1-1 0,0 1 1,-1-1-1,1 1 0,0 0 1,0-1-1,-1 1 0,1 0 1,0 0-1,0 0 0,-1 1 1,1-1-1,0 0 0,2 1 1,20 0 54,51-2 20,78-11-3,-116 10-40,199-7 41,-178 8 45,284-20 47,-266 15-73,363-25 47,-340 26-54,424-19 48,-418 20-34,410-3 49,-416 8-56,362 5 44,-378-6-65,325-9 153,-70 0 417,-333 11-533,-14 2-45,-20 7-1006,26-10 446,-31 11-6539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4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1173 5744,'-41'-19'-31,"39"17"-2,-1-1-1,-28-33-281,29 34 368,2 0 29,0 0 1,0 0 0,1 0-1,-1 0 1,1 0 0,-1 0-1,1 1 1,0-1 0,0 0-1,-1 0 1,1 1 0,0-1-1,1 1 1,-1-1 0,2-1-1,-1 1 293,24-29 1076,-19 23-797,-6 7-608,0 0 0,0 0 0,0 0 0,0 0 0,-1 0 0,1 0 0,0-1 0,-1 1 1,1 0-1,-1 0 0,1-1 0,-1 1 0,1 0 0,-1 0 0,0-1 0,0 1 0,1 0 0,-1-1 0,0 1 1,0 0-1,-1-3 0,1 3-13,0 0 0,0-1 0,0 1 1,0 0-1,0 0 0,-1 0 1,1-1-1,0 1 0,-1 0 0,1 0 1,-1 0-1,1 0 0,-1 0 0,0 0 1,1 0-1,-1 0 0,0 0 0,0 0 1,0 0-1,1 0 0,-1 0 0,0 1 1,-2-2-1,0 1 30,0-1 0,1 1 0,-1 1 0,0-1 0,0 0 0,0 1 0,0-1 0,0 1 0,-5 0 0,-2 1 67,-1 0 0,1 1 1,-1 0-1,-12 4 1,-26 15 181,-33 27-15,76-43-256,0 0 1,1 0-1,-1 1 0,1-1 0,0 1 1,0 0-1,1 1 0,0-1 1,0 1-1,-4 9 0,4-8-6,1-3 0,1 0 0,0 0 0,0 0 0,0 0 0,1 1 0,0-1 0,0 0 0,0 1-1,1-1 1,0 11 0,0-10-5,0-3 2,0 1 0,1-1 1,-1 0-1,1 0 1,-1 0-1,1 0 0,0 0 1,1 0-1,-1 0 1,3 4-1,-2-2 1,0-2-9,0-1 1,0 1-1,0-1 1,0 1-1,0-1 1,0 0-1,1 0 1,-1 0 0,1 0-1,-1-1 1,1 1-1,3 1 1,-1 0 1,6 0 89,79 2 48,-71-6-127,1-1 0,-1 0 0,-1-1 1,1-1-1,28-10 0,-27 8-17,9-5 62,2-7-42,0-1 0,37-31 0,-65 48-30,-1 0 1,1-1-1,-1 0 0,1 1 0,-1-1 0,0 0 0,2-4 1,26-47 40,24-60 0,-40 73 10,29-192 16,-37 186-55,6-66 4,0-12-18,0 12-2,-6 15-3,-6 13-2,-3 23 0,1 4-2,-6 73-4,-6 33-1,-22 83 4,29-98-2,-20 173 2,25-158-3,15 216-4,-7-210 4,37 180-5,-33-196-1,55 113 0,-49-127 0,72 72 1,-69-82 5,79 28-4,-96-41 10,0-1-1,-1 1 0,1-1 1,0 1-1,0-1 1,-1 0-1,1 0 0,0 0 1,0 0-1,2 0 1,55-6-7,-39 2 6,35-13 1,9-12 0,-18-2 0,-12-1 0,-4-5 0,-19 22 295,-7 9-832,1 0-1,-1 0 0,12-10 1,0 2-8736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5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1452 172 3320,'0'0'1932,"-2"-1"-1656,2 0-264,-1 0 1,0 1-1,0-1 0,1 1 1,-1-1-1,0 1 1,0-1-1,0 1 0,0 0 1,1-1-1,-1 1 1,0 0-1,0 0 1,0 0-1,-1 0 0,-22 4 55,17-3-20,-82 21 54,68-16-88,0-2 0,-1-1 0,1-1 1,-24 0-1,21-2-10,-30 2 12,-60-5 0,84 1-13,-4-1 13,14 1-5,-2 0-1,0-2 0,0 0-1,0-1 1,0-1 0,-23-10 0,2-3 39,1-1 0,1-3 0,-41-29 0,19 2 377,61 77-165,2 89-41,-4 37-150,-1-32-16,4-7-38,2-49-3,0-4-9,5-1-10,-5-55 5,0 0 1,0-1 0,1 1 0,-1-1-1,1 1 1,0-1 0,0 0-1,1 0 1,4 6 0,-5-7-3,1-1 1,-1 0-1,1 0 0,0 0 1,0 0-1,0 0 0,0-1 1,0 0-1,4 2 0,-2-1-2,5 0-27,8-3 6,0-2 1,-1 0-1,26-8 0,68-23-138,-59 17 121,-27 9 35,38-10-73,-1 6 27,107-6-1,-151 18 55,32 5 0,-34-2 1,-1 1 0,17 6 0,-16-4 0,-1 1 1,15 8-1,-20-8 2,0 0-1,-1 0 1,0 0 0,0 2-1,-1-1 1,0 1 0,13 19-1,-12-8 34,1 20-3,5 49 0,-14-59 55,-26 132 41,14-131-8,-5-1-64,-2 0 1,-34 43-1,49-69-35,0-1 0,0 0 0,0 0 1,-1 0-1,-5 4 0,-158 92 155,127-82-55,-167 72 56,165-71-43,-157 54 40,159-61-100,-170 26 18,167-33-71,-179 0-973,101-7-3961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5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 7352,'-19'-9'1,"5"2"4,5 8 2,8 3 21,2 3-20,-1-4 0,1 1 0,-1-1-1,1 1 1,0-1 0,0 1 0,0-1 0,0 0 0,0 1 0,1-1 0,0 0 0,-1 0 0,1 0 0,4 4 0,-1-2 0,24 18 56,62 32 9,37 10-86,-85-45-755,40 18-3692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78 1080,'-5'-3'32,"-1"-1"-20,2 2-5,1-1 0,-1 1-1,1-1 1,0 1 0,0-1 0,-4-5 0,5 5 133,-2-4 43,2 3 59,-2-7 28,2 6 28,-1-4 0,2 7 168,3 0-286,6-2-20,-8 4-151,1 0 0,0 0-1,0 0 1,0 0 0,0 0-1,0 0 1,0 0 0,0 0-1,0 0 1,0 1 0,0-1-1,-1 0 1,1 1 0,0-1 0,0 0-1,0 1 1,-1-1 0,3 2-1,-2-1 10,1 0-14,1 0 0,-1 0 0,0 0 0,1 0 0,-1 1 0,0-1 0,0 1 0,0 0 0,0-1 0,-1 1 0,1 0 0,0 0 1,-1 0-1,1 0 0,-1 1 0,0-1 0,1 0 0,-1 1 0,0-1 0,-1 0 0,1 1 0,0-1 0,-1 1 0,1-1 0,-1 1 0,0 2 0,-4 19-1,3-16-3,-14 28 0,4-18 0,-5-2 1,11-12 1,-23 9 10,27-13-11,0 1 1,0-1 0,1 0-1,-1 0 1,0 0 0,0 0-1,1 0 1,-1 0 0,0 0-1,0 0 1,1 0 0,-1 0-1,0 0 1,0 0 0,1-1-1,-1 1 1,0 0 0,0 0-1,1-1 1,-1 1 0,0-1-1,1 1 1,-1-1 0,1 1-1,-1-1 1,0 1 0,1-1-1,-1 1 1,1-1 0,0 1-1,-1-1 1,1 0 0,-1 1-1,1-1 1,0 0 0,-1 0-1,1 1 1,0-1 0,0-1-1,-1 0 7,3-1 4,2-4 17,1 0-1,0 0 1,1 0-1,-1 1 0,1 0 1,0 0-1,1 0 1,8-6-1,-11 10 21,1 0 0,-1 1 0,0-1 0,1 1 1,0 0-1,-1 0 0,1 0 0,8 0 0,2-1 53,-13 2-88,0 0 1,-1 0-1,1 0 0,-1 0 0,1 0 1,0 0-1,-1 0 0,1 1 0,-1-1 0,1 1 1,-1-1-1,1 1 0,-1 0 0,1-1 1,-1 1-1,0 0 0,1 0 0,-1 0 0,0 0 1,0 0-1,2 2 0,-1 0 14,1 0 0,-1 0-1,0 0 1,1 0 0,-2 1-1,4 6 1,-4-9-18,-1 0 1,0 1-1,1-1 0,-1 0 1,0 0-1,0 0 0,0 1 1,0-1-1,0 0 1,0 0-1,0 0 0,0 1 1,0-1-1,0 0 1,-1 0-1,1 0 0,0 0 1,-1 1-1,1-1 0,-1 0 1,0 0-1,0 1 1,-2 1 23,0 1 0,0-1 0,-1 0 0,1 0 0,-1-1 0,-4 3 0,4-3 33,-7-1-7,5-2-15,-5-2-1,6 1-9,-3-1-6,5 2-9,3 0-19,0 1 1,0-1-1,1 0 0,-1 0 0,0 1 1,0-1-1,0 0 0,1 1 1,-1-1-1,0 0 0,1 1 0,-1-1 1,0 0-1,1 1 0,-1-1 0,1 1 1,-1-1-1,1 1 0,-1-1 0,1 1 1,0-1-1,-1 1 0,1-1 0,0 1 1,-1 0-1,1-1 0,0 1 0,-1 0 1,1 0-1,0-1 0,-1 1 1,1 0-1,0 0 0,0 0 0,-1 0 1,2 0-1,28 0 0,14 9 4,5 7-3,-4 1-2,-9-5 1,10 6 7,-45-18-7,0 1-1,0-1 1,-1 1 0,1-1-1,0 1 1,0-1 0,-1 1-1,1-1 1,0 1-1,-1 0 1,1-1 0,0 1-1,-1 0 1,1-1 0,-1 1-1,1 0 1,-1 0-1,0 0 1,1 0 0,-1-1-1,0 1 1,0 0-1,1 0 1,-1 0 0,0 1-1,0 0 2,-1 0 0,1-1 0,-1 1 0,1-1 0,-1 1 0,1-1 0,-1 1 0,0-1 0,0 0 0,0 1 0,0-1 0,-2 3 0,-1 0 5,-1 0-1,1 0 1,-1 0 0,0 0 0,-6 3 0,6-5 4,0 0 1,-1 0-1,1 0 1,-1 0-1,1-1 1,-1 0-1,-9 1 1,3-1 18,10 0 60,18-5-81,24-13 17,-1 2-15,-36 15-10,0-1-1,1 1 0,-1 0 0,0 0 0,0 0 1,6 1-1,-7-1 0,0 0 0,0 1 0,0 0 0,0-1 0,0 1 0,0 0 0,0 0 0,0 0 0,-1 0 0,1 1 0,2 1 0,-2-1 0,0 0 0,-1-1 0,0 1 0,1 0 0,-1 0 0,0 0 0,0 1 0,0-1 0,0 0 0,0 0 0,0 4 0,-1-3-36,0 0 1,0 1 0,0-1-1,0 0 1,-1 1-1,1-1 1,-1 0 0,0 0-1,0 0 1,-1 1-1,1-1 1,0 0 0,-1 0-1,0-1 1,0 1-1,0 0 1,0-1 0,0 1-1,-4 3 1,-21 26-3505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84 2248,'-14'7'27,"0"1"1,0 1-1,1 0 1,1 1-1,-22 21 0,25-23-4,-28 29 118,7-15 17,-1 0 0,-46 23 0,45-27-136,19-10 24,1 1 0,0 0 0,0 0-1,1 1 1,-20 23 0,24-25-26,-6 11 94,-1 12-38,-19 60 0,25-58-42,2 0-1,-4 65 0,8-71-27,1 6 7,2 46 0,4 7-9,8 0 2,4 9-5,3 5-1,1-3 0,0-13 0,-2-16 1,-3-16 5,1-16-4,-13-27 3,1 0 0,1-1 1,0 1-1,0-1 0,8 8 0,-9-12 6,-1-1 0,0 0 0,1 1 1,0-2-1,0 1 0,0-1 0,0 1 0,0-2 0,0 1 0,9 2 1,-12-4-6,0 0 1,-1 0-1,1 0 1,0 0-1,-1 0 1,1 0 0,0-1-1,-1 1 1,1 0-1,0-1 1,-1 1-1,1-1 1,-1 0 0,3-1-1,6-3 9,3 1-5,-5 1 11,0 0 0,0-1 0,14-8-1,8-7 28,-1-2 0,-1-1 0,-1 0 0,24-28 0,1-10-16,-31 34 56,76-123 42,-55 70 37,-28 52-141,20-44 14,-22 42 61,34-138 51,-39 128-24,16-164 63,-21 163-31,-1 7-68,1-6 19,-2 0 0,-9-66 0,1 58 122,-2 1 1,-27-75-1,30 104-195,3 8 19,0 1 0,0 0 0,-1 0 0,-7-9 0,-39-48 276,51 64-320,-1 1 1,1-1-1,-1 1 0,1-1 1,-1 1-1,1-1 0,-1 1 1,1-1-1,-1 1 0,1 0 1,-1-1-1,1 1 0,-1 0 1,0 0-1,1 0 0,-1-1 1,0 1-1,1 0 0,-2 0 1,-3-1 30,-1 0 0,1 0 0,-1 1 0,1-1-1,-10 2 1,4 1 45,0 0-1,0 1 1,-18 7-1,-106 43-777,60-22-4271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4216,'0'0'240,"-4"7"-100,0 0-115,3-4-9,0 0 0,0-1 1,-1 1-1,1-1 0,-1 1 0,1-1 1,-1 0-1,0 1 0,0-1 0,0 0 1,-4 3-1,-7 6 42,0-1-1,0-1 1,-1 0 0,0 0-1,-1-1 1,-20 7 0,21-10-43,-58 15 71,-99 17 10,133-28-48,-156 44 23,156-43-31,-156 26 10,154-30-35,-287 39 22,236-33-34,14 2 2,15 2-2,-10 7 5,70-22-7,0 0 0,1 0 0,-1 0 0,1 0 0,-1 0 0,1 0 0,-1 0 0,1 1 0,-1-1 0,1 0 0,0 1-1,0-1 1,0 1 0,0-1 0,0 1 0,0 0 0,0 0 0,1-1 0,-1 1 0,0 0 0,1 0 0,0 0 0,-1 3 0,1 1 1,-1 1 0,1-1-1,1 1 1,1 10 0,-1-10-2,5 24 17,-3-19-14,8 25 1,2 8 1,5 9-3,46 126-10,-39-100-8,-11-31-6,26 60 1,-39-107 19,0 0 1,1-1-1,-1 1 0,1-1 0,0 0 1,-1 0-1,1 1 0,0-1 0,0 0 1,0 0-1,0 0 0,0-1 0,0 1 1,0 0-1,3 0 0,0-1 2,-1 0-1,1-1 1,-1 1-1,1-1 0,-1 0 1,1 0-1,-1 0 1,1-1-1,-1 0 1,5-2-1,43-24-4,-40 21 5,136-70-37,-100 49 27,-24 12-12,0 2 0,1 1 0,0 0 0,38-11 0,-40 18 8,1 2 0,-1 0 0,36-1 0,-46 5 13,-10-1 0,0 1 1,0 0-1,0 0 1,0 1-1,0-1 1,0 1-1,1-1 0,-1 1 1,0 0-1,0 0 1,4 2-1,34 16 0,15 21 1,3 10 0,-42-34 0,19 26 0,-24-27 0,18 32 0,-26-38 0,1 0 0,-1 0 0,-1 1 0,4 13 0,-6-16 0,0-1 0,0 0 0,0 1 0,-1-1 0,0 1 0,0-1 0,-2 8 0,0-8 0,1 0 0,-1 0 0,0 0 0,-1 0 1,1-1-1,-1 1 0,0-1 0,-4 5 0,-1 1 2,0-2-1,-1 1 0,-19 15 1,4-6-1,-31 18 0,-48 21 5,-30 8-4,-26 5 4,-25 4-5,-234 53-604,199-73-2410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2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121 104 1176,'54'7'72,"14"-7"2,-24-1 61,103-4 39,-52 1 101,80-9-85,32-9-45,-166 18-57,166-13 38,-164 14-53,174-21 71,-63 10-52,-138 11-87,-14 2-2,-4 1 0,-18 0-3,-1 1 1,-27 4-1,-15 3-7,-107 8 2,79-5-25,63-6 27,1-1-1,-54 13-43,-151 25-126,154-31 83,77-10 90,-28 4-85,0 2 0,-36 12 1,64-18 81,0 0 1,0 0 0,0-1 0,0 1 0,0 0 0,0 0 0,0 0 0,1 0 0,-1 0 0,0 0-1,1 0 1,-1 0 0,0 0 0,1 0 0,-1 0 0,1 1 0,0-1 0,-1 0 0,1 0-1,0 1 1,0-1 0,0 0 0,0 0 0,0 1 0,0-1 0,0 0 0,0 0 0,1 0-1,-1 1 1,1 0 0,3 28 1,5 19 2,59 218 61,-62-238-37,-1 0 1,2 55-1,-6-73-19,0 17 41,-5 53 1,-2 1 33,-9 201 162,9-156 117,6-125-132,-16 7 7,7-7-204,1 0 1,-1 0 0,0-1-1,0 0 1,0-1 0,0 1-1,-17-3 1,13 1-17,-123-4 150,96 2-129,-162-13 55,123 11-69,-11-4 52,91 8-70,-1 0 1,0 0-1,1 0 1,-1 0-1,1 0 1,-1 0-1,1 1 1,-1-1-1,1 0 1,0 0 0,-1 1-1,1-1 1,0 0-1,0 1 1,-1-1-1,2 0 1,41-18 75,70-25 20,76-18 213,-149 50-281,7-1 116,203-39 44,-201 43-145,207-37-559,-121 19-2328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2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21 128 2968,'0'0'0,"-13"-9"189,13 9-182,-1-1 0,1 1 0,-1 0-1,1 0 1,-1 0 0,1-1 0,0 1 0,-1 0 0,1 0 0,0-1 0,-1 1 0,1 0-1,0-1 1,-1 1 0,1 0 0,0-1 0,0 1 0,0 0 0,-1-1 0,1 1 0,0-1 0,0 1-1,0 0 1,0-1 0,-1 1 0,1-1 0,0 1 0,0-1 0,0 1 0,0-1 0,11-2 31,0 0 1,0 1 0,0 0 0,0 1 0,0 0 0,0 1 0,17 1 0,2 3-6,31 6 0,-50-7-27,0 0-1,0 0 1,0 1 0,-1 1-1,0 0 1,1 0 0,11 9-1,-12-8 1,6 7 28,-14-11-29,6 7 6,1 0 0,-2 1 0,1 0 0,-1 0-1,-1 0 1,0 1 0,0 0 0,7 20 0,48 178 184,-56-188-185,5 33 58,0 19 14,-10-71-75,0 0 0,0 0 1,0 0-1,0 0 0,0 1 1,0-1-1,-1 0 0,1 0 1,-1 0-1,0 0 0,1 0 1,-1 0-1,0 0 0,0 0 1,-2 2-1,1-1 2,0-2-2,0 1-1,0-1 1,0 0-1,0 0 1,-1 0-1,1 0 1,0 0-1,0 0 1,-1-1-1,1 1 1,0-1-1,-1 0 1,1 1-1,0-1 1,-4 0-1,5 0 1,-7 0 2,1 0 1,0-1 0,-1 1-1,1-1 1,0-1 0,0 1-1,0-1 1,0-1-1,-10-3 1,7 2-1,-9-5 38,-84-68 18,84 57-18,-57-106 18,66 100-18,-19-97 21,28 122-63,1-1 1,0 0-1,-1 0 1,1 1-1,0-1 1,0 0-1,0 0 0,0 1 1,1-1-1,0-2 1,4-17 22,1 1 1,14-31-1,-8 35 40,66-56 35,-60 60-23,94-35 33,-92 40-75,-1 1 0,1 1 0,0 1 0,40-3 0,-41 6-21,8 1 64,-4 4-52,-1 1 1,0 1-1,34 14 0,-54-20-22,0 1 0,0 0 0,0 0 0,-1 0-1,1 0 1,-1 0 0,1 1 0,-1-1 0,1 0-1,1 3 1,17 20 47,31 51 0,-50-73-45,0 1-1,1-1 1,-1 1-1,0-1 1,0 1-1,-1 0 1,2 4-1,18 157 89,-18-126-43,-2 10-29,11 228 104,-11-272-126,1-1 0,-1 0-1,1 1 1,-1-1 0,1 0-1,0 0 1,0 1-1,0-1 1,1 0 0,2 5-1,2 1 3,-4-5-4,1 0 0,-1 1-1,1-2 1,0 1 0,5 5 0,-2-4-80,0 0 0,1-1 0,-1 0 0,1 0 0,12 5 0,-15-7-172,23 12-3409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2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2784,'8'27'0,"7"20"1,13 83 7,-13 8 7,-10-70-6,30 171 65,-16-128-20,21 147-239,-34-211-1335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2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3952,'2'-29'6,"1"0"0,14-49 1,-14 69-3,0-1 1,1 1 0,0 0 0,0 0-1,1 1 1,0-1 0,1 1-1,12-15 1,-11 15 5,9-5 63,18-5-18,40-14-1,-46 25 53,148-9 36,-136 17-69,165 17 40,-165-10-20,160 57 38,-159-48-65,160 79-535,-100-44-2272</inkml:trace>
  <inkml:trace contextRef="#ctx0" brushRef="#br0" timeOffset="1">1635 188 4848,'0'-3'0,"13"-31"1,-9 20 49,0 1-1,-2-1 0,1 0 1,-2 0-1,0 0 0,0-1 1,-3-19-1,2 33-37,0 1 1,0-1-1,-1 0 1,1 0-1,0 0 1,-1 0 0,1 0-1,0 0 1,-1 1-1,1-1 1,-1 0-1,0 0 1,1 1-1,-1-1 1,1 0-1,-1 1 1,0-1-1,0 0 1,1 1-1,-1-1 1,0 1-1,0-1 1,0 1-1,0 0 1,1-1-1,-1 1 1,0 0-1,0 0 1,-2-1 0,-25 1 205,-2 7-182,1 0 0,0 2-1,1 1 1,0 2-1,-32 17 1,2 3-31,37-16 2,-29 33-1,40-36-5,-1 0 0,2 1-1,-11 18 1,13-16 1,-1 0 0,-8 31-1,12-34 0,1 0 0,1 0-1,-2 23 1,4-30 0,0 1-1,1 0 1,-1 0 0,2 0-1,-1-1 1,1 1 0,3 10-1,-2-11 1,0 0-1,0 0 0,1 0 1,0 0-1,0-1 0,0 1 1,8 6-1,-5-5 1,0-1 0,0-1 0,1 0 0,0 0 0,12 6-1,-7-5 1,-1-1-1,1-1 0,24 5 1,3-4-105,-1-1 0,69-4 0,-86-1-267,99-2-3042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2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52 5208,'-72'-23'16,"-41"-3"4,86 24 0,-46 6 0,47-1-18,-40 10 0,41-5-2,-42 17 0,45-15 0,-1 2 0,-23 16 0,31-17 0,0 0 0,1 2 0,-24 24 0,24-19 0,0 0 1,1 1-1,-11 21 0,13-17 2,1 1-1,0 0 0,2 1 1,1 0-1,-5 35 0,11-57 0,1 0 0,0-1 0,-1 1 0,1 0 0,0 0 0,0 0-1,1 0 1,0 2 0,4 19 5,0-1 0,16 39 0,-20-61-5,-1 0 0,1 0 0,-1 0 0,1 0 0,0 1 0,-1-1 0,1 0 0,0-1 0,0 1 0,0 0 0,0 0 0,0 0 0,1 1 0,-2-2-1,8 6 6,0 0 1,17 8-1,-17-10-5,0-1 0,1 0 0,-1-1-1,0 0 1,15 2 0,-12-3 0,0-1 0,0 0 0,0-1 0,16-2 1,-16 1-2,0-1 0,-1 0 0,0 0 1,14-7-1,-15 5 0,-1-1 0,1 0-1,-1 0 1,-1 0 0,1-1 0,-1 0 0,0-1 0,-1 1 0,1-1 0,6-12 0,-3-2-7,26-115-9,-33 123-2,0 0 1,-1 0 0,-1-19-1,0 9 8,0-57-62,-1 65 42,-1-1-6,1-1-1,3-20 1,-3 38 36,0 0-1,0 0 1,0 0 0,0 0-1,0 0 1,0-1 0,0 1-1,0 0 1,0 0 0,1 0-1,-1 0 1,0 0 0,0 0-1,0 0 1,0-1 0,0 1-1,0 0 1,1 0-1,-1 0 1,0 0 0,0 0-1,0 0 1,0 0 0,0 0-1,1 0 1,-1 0 0,0 0-1,0 0 1,0 0 0,0 0-1,1 0 1,-1 0 0,0 0-1,0 0 1,0 0-1,0 0 1,0 0 0,1 0-1,-1 0 1,0 0 0,0 0-1,0 0 1,0 1 0,0-1-1,1 0 1,-1 0 0,0 0-1,0 0 1,0 0 0,0 0-1,0 1 1,8 5-2,-4-1 2,-1 1 0,0-1-1,0 1 1,3 9 0,1 4 0,7 33 0,8 60 1,24 136 9,-37-202 3,34 201 6,-36-198-6,0-9-6,18 187 10,-24-213-15,1 12 1,-2 0 0,0 0-1,-2 0 1,-8 41 0,-10 15 6,20-80-8,-1 0 0,0 0 0,0 0 0,-1 0 0,1 0 0,0 0 0,-1 0 0,1-1 0,-1 1 0,1-1 0,-1 1 0,0-1 0,0 1 0,0-1-1,0 0 1,0 0 0,0 0 0,0 0 0,0 0 0,0 0 0,0-1 0,0 1 0,-1-1 0,-1 1 0,1 0 1,-9-1 11,-5-3-6,1-1-1,-18-7 1,22 4 13,6 0-99,0 0 0,0-1 0,1 0 0,0 1 1,0-2-1,-5-11 0,-8-23-2801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4:4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6552,'0'0'5729,"0"7"-5117,4 60 342,23 117 0,0-10-186,-19-112-369,-3-9-193,0 2 266,3-1 1,18 74-1,-3-77 218,-18-41-462,-4-8 382,0-6-483,7-16-2431,2-3-9342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4040,'-6'-7'-21,"6"7"-21,13 19-39,16 26 82,4 4 35,66 75 0,-48-77-446,0-5-1677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0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92 3680,'-15'-10'1,"10"7"5,0 0 0,1 0-1,-1 1 1,0-1 0,0 1 0,-8-2-1,-15-3 26,-48-7 0,50 14 42,-17 7-20,-49 13 1,65-10 40,-107 64 44,130-72-123,0 0 1,1 1-1,-1 0 1,1-1-1,-6 8 1,-114 143 112,120-149-115,-1 1 1,2-1 0,-1 1-1,1 0 1,-3 7-1,-6 20 25,1 1 1,-9 61-1,19-91-33,-1-1 1,1 0 0,0 0-1,0 0 1,0 0-1,1 1 1,-1-1-1,0 0 1,1 0 0,1 3-1,5 14 17,1 0 0,0 0 0,23 33 0,-14-35 26,18 5-12,43 21 0,-52-35 11,18-1-12,47 0-1,-63-9 33,127-29 24,-122 21-37,123-75 28,-129 63-28,12-21-14,34-51 0,-56 64 7,-10 13-31,3-4-6,-1-1-1,-2 0 1,0-1-1,-1 1 1,5-39-1,-10 48-2,2-7-2,-1 1 0,-1-1 1,-1 0-1,-1 0 0,0 0 1,-7-29-1,-2 16-1,5 11 3,4 9 1,1 11 0,1 2-7,0-1 1,-1 1-1,1-1 1,0 1-1,0 0 1,-1-1-1,1 1 1,0 0-1,0-1 1,0 1-1,-1 0 1,1 0-1,0 0 1,0 0-1,1 0 1,19 5 17,0 2 0,0 1 1,35 18-1,-50-23-12,0 1-1,0 0 1,0 1-1,0-1 1,-1 1-1,1 0 1,-1 1-1,5 7 1,-2-4-1,-8-8-4,1-1 0,-1 1 0,1-1 0,-1 1 0,0-1 0,1 1-1,-1-1 1,1 1 0,-1 0 0,0-1 0,0 1 0,1 0 0,-1-1-1,0 1 1,0 0 0,0-1 0,0 2 0,2 6 12,-1-3-11,0 0 0,0-1 1,-1 1-1,1 0 0,-1 0 1,0 0-1,-1 0 0,1 0 1,-1 0-1,0 0 0,0 0 1,-4 9-1,-74 174 34,50-116-35,10-7-2,17-56 0,1 1 0,0-1 0,0 0 0,1 12 0,1-15 0,0 1 0,0-1 0,0 0 0,1-1 0,0 1 0,4 9 0,-2-8 0,-1 0 0,1-1 0,0 0 0,1 0 0,8 8 0,-5-6 0,0-1 0,1 0 0,18 11 0,-11-8 0,1-2 0,20 8 0,8-2-220,0-3 0,70 10 0,2-3-3080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2072,'0'0'0,"40"0"0,-12 0-24,-15 0 24,0-3-96,1 1-888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1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 2424,'24'6'-8,"24"9"-40,-45-14 45,1 1 0,-1 0-1,0-1 1,0 1 0,0 0 0,0 1-1,0-1 1,0 0 0,-1 1-1,4 3 1,7 19-4,-12-12-6,-3 3 9,-1-1-1,-1 0 1,-10 24 0,3-19-2,-27 33 5,24-37 1,0 0 0,-17 14 0,2-8 1,-1-1 0,-49 27 0,49-35 13,-137 37 14,131-43-1,31-6-24,-187 19 35,87-20-246,59-2-905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1202 92 3416,'-13'-16'-1,"7"8"-4,0 0 0,-1 0 0,0 1 0,-8-7 0,10 11 1,0 0 1,0 1-1,-1-1 1,1 1-1,-1 0 0,1 1 1,-11-2-1,-39-7-10,31 8 12,-40 2 1,-150 33 3,213-33-1,-44 12 13,-189 84 20,225-92-21,1 0 1,0 1 0,-12 9-1,-190 158 74,172-134-6,-101 123 41,137-159-112,0 0 1,1 1-1,-1-1 1,1 0-1,-1 1 1,1 0-1,0-1 1,-2 5-1,1 2 2,-1 0 0,1-1 1,1 1-1,0 0 0,0 0 0,1 0 0,0 0 0,0 0 0,1 0 0,2 9 1,-3-17-10,0 0 1,0 0 0,0 0-1,1 0 1,-1 0 0,0-1 0,1 1-1,-1 0 1,1 0 0,-1-1 0,1 1-1,-1 0 1,1-1 0,-1 1 0,1 0-1,0-1 1,-1 1 0,1-1-1,1 2 1,12 6 14,-1-1 0,1 0 0,0-1 0,1 0 0,25 6 0,-10-9 50,134-19 30,-130 8-44,128-57 28,-133 47-29,15-19-13,38-42 0,-61 52 41,56-126 42,-66 122-22,-10 28-89,13-44 110,8-57 0,-21 101-106,0-6 12,0 0-1,0 1 1,0-1 0,-2-14 0,1 22-20,0 0 1,-1 0 0,1 0-1,0 1 1,-1-1-1,1 0 1,-1 0-1,1 0 1,-1 1-1,1-1 1,-1 0 0,1 1-1,-1-1 1,0 0-1,0 1 1,1-1-1,-1 1 1,0-1 0,0 1-1,1 0 1,-1-1-1,0 1 1,0 0-1,0-1 1,0 1-1,0 0 1,0 0 0,0 0-1,1 0 1,-1 0-1,0 0 1,0 0-1,0 0 1,0 0-1,0 0 1,0 0 0,-1 1-1,-42 32 120,36-21-40,1 8-48,2-1 0,-7 34 0,12-51-35,0 0 0,0 0 0,0 0-1,0 0 1,0 0 0,0 0 0,0 1 0,0-1-1,2 2 1,8 34 30,20 47-1,-17-63 1,4-1-18,2-1-1,32 28 0,-31-35-1,-13-10-9,3 2-1,0 0-1,1-1 1,-1 0 0,1 0-1,-1-1 1,1-1 0,0 0-1,19 1 1,44-3 39,-63-4 23,-4 0-48,-2-1 0,1 0 1,0 0-1,-1 0 0,0-1 0,0 0 1,-1 0-1,1 0 0,6-13 0,2-10 114,12-38-1,-15 39-53,31-82 134,-30 90-65,10-8-43,26-26 1,-31 42 34,13 0-48,44-12 1,-65 22-67,0 0 0,0 0 0,0 1 0,0 0 0,16 1 0,-1 0-2,-1-2-9,-7 1 10,-1 1 1,23 3 0,68 12 61,-88-9-47,-3 3-23,-1 1 0,25 21 1,-29-17 3,7 32 4,-13-29-22,-1-1-1,0 21 0,-4 41 3,-10-2-2,-3-12 2,2-14-3,5-13-2,8-13 0,7-5 0,-6-18 0,-1-1 0,1 1 0,-1 0 0,1 0 0,0 0 0,-1 0 0,1-1 0,0 1 0,0 0 1,-1-1-1,1 1 0,0 0 0,0-1 0,0 1 0,0-1 0,1 1 0,5 0 1,0 0 0,0-1 0,0 1-1,0-1 1,0-1 0,0 0 0,-1 0 0,11-2-1,-9 1 1,13-2 3,-1-1 0,1-1-1,-2-1 1,1 0 0,21-13 0,-21 11-3,9-7 7,111-84 11,-115 76 2,186-234 80,-205 249-90,0 1 0,0 0 1,1 0-1,1 1 0,-1 0 0,15-11 0,-22 18-11,2-1 3,0 0 0,0-1 1,-1 1-1,1 0 0,0 1 1,0-1-1,0 0 1,0 0-1,0 1 0,0-1 1,0 1-1,0 0 0,1-1 1,-1 1-1,0 0 0,0 0 1,0 1-1,0-1 0,0 0 1,0 1-1,0-1 0,0 1 1,0 0-1,0-1 0,0 1 1,3 2-1,1 1 2,-1 0 1,0 0-1,0 0 1,0 1-1,7 9 0,-7-9-7,7 12 23,46 106 12,-17-21-6,-2-24-23,-4-16 1,-9-17-3,-17-31-510,20 24 0,-13-19-4572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6728,'0'0'0,"10"2"24,10 15 8,16 11-8,18 17 0,14 25-24,3-6 0,-11-26 0,-2-1-4648</inkml:trace>
  <inkml:trace contextRef="#ctx0" brushRef="#br0" timeOffset="1">535 199 5920,'0'98'8,"0"-37"-2,0 25-3,0-58 8,4 161 98,9 3 40,-10-152 5,25 153-709,-11-97-3138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7984,'116'-12'73,"61"3"30,-135 7 18,197-17 36,-187 13-122,77-7 4,17-6-31,72-33-11,-214 51 1,-1 0 1,1 0-1,-1 0 0,1-1 1,-1 0-1,5-3 0,4-3-122,0 0 0,-1-1 0,0 0 0,0-1 0,-1-1 0,0 0 0,14-20 0,13-29-4789</inkml:trace>
  <inkml:trace contextRef="#ctx0" brushRef="#br0" timeOffset="1">1132 7 5024,'-13'-5'1,"13"5"-1,-1 0 1,1 0-1,-1 0 0,1-1 1,-1 1-1,1 0 0,-1 0 0,1 0 1,-1 0-1,1 0 0,-1 0 0,1 0 1,-1 0-1,1 0 0,-1 0 0,0 0 1,1 0-1,-1 1 0,0-1 1,0 1-1,1 0 1,-1-1 0,1 1 0,-1 0-1,1-1 1,-1 1 0,1 0-1,-1 0 1,1 0 0,0 0 0,0-1-1,-1 1 1,1 0 0,0 0 0,0 0-1,0 0 1,0 0 0,0 0 0,0 1-1,3 24 23,-2-18-23,1 10 4,-1-9 10,0 1 0,1 0 0,5 17 0,36 113 57,-32-105-11,2-2 0,2 1 1,24 40-1,-31-58-19,17 33 132,35 95-1,-54-127-153,-4-11-1,-1 0 1,1 0 0,-1 0 0,0 1-1,-1-1 1,1 10 0,-2-2 6,0-7-79,1 1 0,-1-1 1,2 1-1,-1-1 1,1 1-1,0-1 0,3 8 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4400,'6'-8'8,"1"1"0,-1 0 0,1 1 0,1 0 0,-1 0 1,1 0-1,0 1 0,13-7 0,2 2 37,33-12 1,-33 16 14,100-9 23,-99 15-30,90 21 35,-93-13 32,5 8-33,42 33 1,-52-30 66,-1 7-79,-2 0 0,14 37-1,-21-37 94,-6-25-157,2 16 41,-1-1 0,-1 0 0,0 1 0,-1-1 0,-1 0 0,-5 24 0,-12 62-584,12-49-2968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3592,'10'1'6,"0"1"-1,0-1 1,0 2 0,0-1-1,0 1 1,0 1 0,-1 0-1,0 0 1,0 1 0,0 0-1,13 10 1,-10-8-3,-8-4 1,-1-1 0,1 0-1,-1 1 1,0 0-1,0 0 1,0 0 0,0 0-1,3 5 1,6 8 10,-2 0-1,15 30 1,-20-27 34,7 99 27,-11-83-4,-6 69 0,0-51 7,-3 24 15,6-71-26,0-2 14,1-3 6,-2-19 1,-5-10-7,-4-68 21,11 88-83,0 1 0,0 0 0,1-1 0,0 1 0,1-1 0,1-9 0,1-3 1,-1 2-4,-1 6 21,1 1-1,0 0 0,4-13 0,6-14 248,31-66 0,-16 53 51,-23 44-296,-1 2 49,0-1-1,0 1 1,1-1-1,7-8 1,-10 13-62,0 0 0,1-1 0,-1 1 0,0 0 0,1 0 1,0 0-1,-1 0 0,1 0 0,-1 0 0,1 1 0,0-1 0,0 0 0,0 1 1,-1-1-1,1 1 0,0 0 0,0 0 0,0-1 0,0 1 0,-1 0 0,1 1 1,0-1-1,4 1 0,-1 1 9,1 0 0,-1 0 0,0 1 0,1 0-1,-1 0 1,0 0 0,-1 0 0,1 1 0,-1 0 0,1 0 0,-1 0 0,0 0 0,0 1 0,4 8 0,-1-4-13,-5-5-9,0-1 0,0 1 1,0-1-1,0 1 0,0 0 0,-1 0 1,0-1-1,1 6 0,4 18 63,-1-1 0,2 53 0,-7-23-48,2 4-8,-2-58-32,2-9 4,9-32-73,-7 28 83,33-98-422,-32 98 391,19-26-188,31-31-23,-40 56 120,-8 7 84,2-1 14,2 0 0,-1 1 1,0 0-1,1 0 0,0 1 0,0 0 0,0 1 1,18-2-1,4 1-17,-1 2 0,1 1 1,49 6-1,-40 6 32,-27-4 1,-1 3 3,-1 1 1,-1 1 0,14 16-1,-16-11-2,6 29 4,-13-34 1,-1 0 0,0 22 0,-9 81-648,7-113 576,-5 56-3528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6816,'21'34'-4,"-11"-15"14,2 0 1,0-2 0,1 1-1,23 23 1,-11-18 17,1-1 0,1-2 0,46 28 0,-54-37-23,-13-7 0,0 0 0,1-1 0,0 0 0,0-1 0,0 1 0,10 1 0,107 26-769,-57-16-3249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4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 11384,'3'-5'4,"16"-13"641,-14 15-94,7-1 3,-11 4-519,0 0-1,0 0 0,1 0 0,-1 0 1,0 0-1,0 0 0,1 0 0,-1 0 1,0 0-1,0 1 0,1-1 0,-1 0 1,0 1-1,0-1 0,0 1 0,1-1 1,-1 1-1,0 0 0,1 0 0,14 14-16,-15-14 17,2 2-18,-1 0 1,0 1 0,0-1-1,0 0 1,0 1 0,0-1-1,0 1 1,-1 0-1,0-1 1,0 1 0,0 0-1,0 0 1,-1 0 0,1 0-1,-1 0 1,0-1 0,-1 5-1,1-3-1,0-5-11,0 1 0,1 0 0,-1 0 0,-1 0 0,1-1 0,0 1 1,0 0-1,0 0 0,0-1 0,0 1 0,-1 0 0,1 0 0,0-1 0,-1 1 0,1 0 0,-1 0 1,-6 8 13,1-1 0,-1 0 1,0-1-1,-1 1 0,-14 9 1,6-9 40,10-5-36,-1 0-10,0-1-1,0 1 1,-1-1 0,1-1 0,0 1 0,0-1-1,-1 0 1,1-1 0,-1 0 0,-10-1 0,-37-12 114,54 13-122,1-1 1,-1 1 0,1-1 0,-1 1 0,1-1 0,-1 1 0,1-1 0,-1 0 0,1 1 0,0-1 0,-1 0 0,1 1-1,0-1 1,0 0 0,-1 1 0,1-1 0,0 0 0,0 0 0,0 1 0,0-1 0,0 0 0,0 0 0,0 1 0,0-1-1,0 0 1,1 0 0,-1 1 0,0-1 0,0 0 0,1 1 0,-1-1 0,0 0 0,2-1 0,-2 2-2,17-25 43,-4 15 72,21-8-966,47-16 0,-8 8-8334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415 606 3768,'-17'-9'0,"-15"-5"0,20 9-1,0 0 0,0 2 0,-1-1 1,1 1-1,-1 1 0,0 0 0,0 1 0,0 1 1,-17 1-1,-19 8 0,30-3-6,-26 18 0,35-17 7,1 0-1,-18 17 1,17-13 0,1 0 1,0 1-1,1 0 1,0 1-1,-6 14 1,9-10 13,4 6-3,2-1 0,3 25-1,2-28 37,49 86 25,-39-86 9,7 3-19,40 29 0,-46-43 46,8-4-54,0 0-1,29 0 0,-29-7 74,116-40 50,-111 29-50,112-75 40,-116 68-94,82-88 22,-90 85-61,45-110 17,-55 104-31,14-142 7,-20 135-13,-2 31-11,-4-192 34,2 162-27,2 2 22,-10-66 0,10 99-31,0 1 1,0-1-1,0 0 1,-1 0 0,1 0-1,0 0 1,0 1 0,-1-1-1,1 0 1,-1 0 0,1 0-1,-1 1 1,1-1 0,-1 0-1,1 1 1,-1-1 0,0 0-1,1 1 1,-1-1 0,0 1-1,1-1 1,-1 1 0,-1-1-1,1 1 1,1 0-1,-1 0 1,0 0 0,0 0-1,0 0 1,0 1-1,1-1 1,-1 0 0,0 0-1,0 1 1,0-1-1,1 0 1,-1 1-1,0-1 1,0 1 0,1-1-1,-1 1 1,0 0-1,-22 26 21,23-26-23,-3 2 5,1 0 1,0 0-1,0 1 0,0-1 0,1 0 1,-1 1-1,1-1 0,0 1 0,0 0 1,-1 5-1,-2 7 2,-8 41 5,9-28 17,-6 150 20,11-139 0,-1-19-24,2 20 15,2-1 1,20 78 0,-21-104-32,56 229 240,-55-218-236,-2-7 8,0 1 0,0 21 0,6 87-662,-4-65-2844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0 585 5920,'3'-2'17,"-1"0"0,1 1 0,-1-1 0,1 1 0,-1-1 0,1 1 0,0 0 1,0 0-1,0 0 0,0 1 0,-1-1 0,1 1 0,0-1 0,4 1 0,4 1 136,1 0 0,18 4 0,2 0 12,224 16 687,-67-21-311,-79-4-1438,-57-1-3863</inkml:trace>
  <inkml:trace contextRef="#ctx0" brushRef="#br0" timeOffset="1">853 595 5384,'79'129'73,"-64"-107"-68,-1 0 0,11 24 0,-5-7 3,16 22 4,-30-55 8,2 1 6,-8-7-25,1 0 0,-1 0 0,0 0 0,0 1-1,0-1 1,0 0 0,0 0 0,0 0 0,0 0-1,0 0 1,1 0 0,-1 0 0,0 0 0,0 0-1,0 0 1,0 0 0,0 0 0,0 0-1,1 0 1,-1 0 0,0 0 0,0 0 0,0 0-1,0 0 1,0 0 0,0 0 0,1 0 0,-1 0-1,0 0 1,0 0 0,0 0 0,0 0 0,0 0-1,0 0 1,0 0 0,0 0 0,1 0-1,-1-1 1,0 1 0,0 0 0,0 0 0,0 0-1,0 0 1,0 0 0,0 0 0,0 0 0,0 0-1,0-1 1,3-2-25,0-1 0,0 1 0,-1-1 0,0 1 1,0-1-1,0 0 0,0 0 0,0 0 0,-1-1 0,0 1 0,1-5 0,1 0-266,10-38-2830</inkml:trace>
  <inkml:trace contextRef="#ctx0" brushRef="#br0" timeOffset="2">1248 1 5832,'0'0'0,"18"10"0,4 8 8,16 11-8,5 7 8,-1 9-8,1 0-3912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5024,'-21'20'0,"-19"23"1,-59 70 14,83-89 25,0 11-10,-19 67 0,34-99-24,0 0 0,1 0 0,-1 0 0,1 0 1,0-1-1,0 1 0,0 0 0,0 0 0,0 3 0,3 16 27,7 39 0,-1-33-14,12 31 0,-19-55-1,-1 0 0,1-1 0,0 1 1,0 0-1,1-1 0,4 7 0,-7-10-18,19 25 63,23 22 0,-21-28-32,29 21 0,-46-37-1,0 0 0,0 0 0,0-1 0,0 0 0,9 4 0,195 61 234,-161-59-23,-7-2-110,28 3 63,91 2 0,39-10-772,-94-1-3428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4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260 496 4400,'-9'-11'19,"2"2"41,0 0 0,-1 1 0,0 0 0,0 0 0,-1 1 0,1 0 0,-15-9 0,-87-41 654,70 37-458,33 17-238,-8-6 161,15 5-101,9 0-65,19-3 23,1 2-1,31-3 1,-31 5-27,168-17 93,-150 17-91,7-1 44,268-17 24,-245 16-39,144-9 0,33 1-24,-135 7 25,221-13 4,33-3-27,-213 12 23,707-47 20,-681 45-26,302-16 4,22 2-29,-299 17 5,874-13 9,-862 21-16,340 2 4,115 4-9,1 4-3,-115 2-2,-336-6-3,937 21 2,-933-21-2,344 5 4,101-1 1,-14-4 0,-117 0 1,-333-5 7,808-11 13,-830 7 14,261-3 4,-29 2-15,-265 4 56,208 4 0,-30 6-50,-215-4 44,148 11-1,-31 4-54,-156-11 2,-24-2-8,243 40 29,-147-11-881,-89-18-3474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1080,'179'-4'0,"-145"3"1,35 1 6,359-5 6,-331 6 14,433 14 18,-415-10 23,511 14 30,-492-16-45,579 17 20,-566-16-26,587 14 18,-582-16-18,249-4 0,20-6-31,-248 4 18,697-16 18,-694 17-24,704-16 20,-709 14 0,624-13 30,-649 16-5,522-6 27,-545 6-39,436 7 33,-459-3-21,336 9 28,-360-9-33,-42 0-41,300 19 97,-45 10-325,-131-12-1126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4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2362 7536,'0'0'890,"0"-7"-636,9-251 172,-11 218-371,-13-161 21,9 160-48,-37-184 13,33 176-26,-41-207 10,41 204-11,-35-208 4,35 207-4,-30-212 7,34 214 6,0 8-10,-15-159 63,9-91 264,12 286-301,-1-4 21,0 0 0,-1 0 0,-3-14 0,-11 42 86,6-5-139,-25 40 48,-50 101 2,67-114-34,-74 208 6,75-190-25,-24 86 4,0 9-9,19-47-7,-14 51-7,-12 15-114,46-167 66,2-4 55,0 0-1,-1 1 1,1-1 0,0 1-1,-1-1 1,1 0 0,-1 1 0,1-1-1,-1 0 1,1 1 0,-1-1-1,1 0 1,-1 0 0,1 1-1,-1-1 1,1 0 0,-1 0-1,0 0 1,1 0 0,-1 0-1,1 0 1,-1 0 0,1 0 0,-1 0-1,0 0 1,1 0 0,-1 0-1,1-1 1,-1 1 0,-9-15-39,0 0 23,1 0 0,-8-20 0,-26-76-15,38 85 29,-1-43-1,6 44 6,5-43 1,16-38 0,13-14 1,47-90 11,-65 178 15,150-239 149,-129 212-111,-36 58-61,-1 0-1,1 1 1,0-1-1,0 0 1,0 0 0,0 1-1,0-1 1,0 0 0,0 1-1,0-1 1,0 1-1,0-1 1,0 1 0,0 0-1,0-1 1,0 1-1,0 0 1,0 0 0,1 0-1,-1 0 1,0 0-1,0 0 1,0 0 0,2 0-1,0 1 7,5-2-1,-6 1-5,1 0 0,-1 0-1,1 0 1,-1 1 0,1-1-1,-1 1 1,0-1 0,1 1-1,-1 0 1,0 0 0,0 0-1,1 0 1,-1 0 0,0 1-1,3 1 1,117 81 64,-88-54-41,75 75-1,51 62-1271,6 14-5008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309 276 3320,'0'0'8,"3"5"-1,40 71 11,-39-59-11,4 127 4,-8-104 2,-9 181 6,7-174-6,-7 204 6,7-200-6,-2 228 28,4-254-35,1 34 56,-10 83 1,9-141-58,0 0 0,0 0 0,0 0 0,0 0 0,-1 0-1,1 0 1,0 0 0,-1 0 0,1 0 0,-1 0 0,1 0 0,-1-1 0,1 1 0,-1 0 0,0 0 0,1-1 0,-1 1 0,0 0-1,1-1 1,-1 1 0,0 0 0,0-1 0,0 0 0,0 1 0,1-1 0,-1 1 0,0-1 0,0 0 0,0 1 0,0-1 0,0 0 0,0 0-1,0 0 1,0 0 0,-2 0 0,-2-1 15,0 0-1,0 0 0,0-1 1,0 1-1,-8-5 0,-33-16 16,27 9 65,-2-9-49,1-1-1,-28-41 1,34 35 110,-49-149 83,53 138-17,-19-152 94,29 154-73,40-188 103,-25 178-110,76-178 100,-70 188-107,15-22-22,62-76 1,7-1-45,-85 113-81,91-68 29,-88 80-55,-4 6-39,-1 1 1,1 1-1,39-3 0,-57 7-17,1-1 0,0 1 0,-1 1 0,1-1 0,0 0 0,-1 0-1,1 1 1,0-1 0,-1 1 0,4 1 0,8 4 7,0 1 0,0 1 0,-1 0 0,0 1 0,15 14 0,-13-4 29,44 104 22,-56-120-57,-1 0 0,0 0-1,0 1 1,0-1 0,-1 0 0,1 7 0,-1 157 55,-6-131-26,-51 156 18,41-155-18,-11 7-10,-49 65 1,51-86-6,11-12-13,0 1-3,-1 0-1,-1-1 1,0-1-1,0 0 1,-1-1-1,-21 7 1,17-9-1,-1 0 1,-32 5-1,43-10 1,1-1-1,0 0 1,-1-1-1,1 0 1,0 0-1,-1-1 1,1 0-1,0-1 1,-16-5-1,24 7-2,0-1 0,1 0 1,-1 1-1,1-1 0,-1 0 0,1 0 0,0 0 0,-1 0 1,1 0-1,0 0 0,0 0 0,-1 0 0,1-1 0,0 1 1,0 0-1,0-1 0,1 1 0,-1-1 0,0 1 0,1-1 1,-1 1-1,0-1 0,1 0 0,0 1 0,-1-1 0,1 0 1,0 1-1,0-1 0,0 0 0,0 1 0,0-3 0,4-3 13,2 2-12,0 1 1,1 0-1,-1 0 1,1 0-1,0 1 1,8-4-1,2 4 6,35 3 4,29 12-8,17 10 1,16 6-3,0 9-2,-11 9 0,-88-39 0,5 2-1,0 2 0,-1 0 0,0 1 0,0 1 0,-2 1 0,20 17 0,13 24 0,-23-25-8,47 43 0,-72-72-11,0 0 0,0 0 0,0 0-1,0 0 1,0-1 0,0 1 0,0 0-1,0-1 1,0 0 0,1 1 0,-1-1-1,0 0 1,0 0 0,0 0-1,0-1 1,0 1 0,1 0 0,-1-1-1,0 1 1,0-1 0,0 0 0,0 0-1,0 0 1,3-2 0,0 1-431,25-11-4262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4848,'30'-38'1,"-3"7"5,6-2-5,-27 27 5,-1 1 0,1 0 1,0 0-1,1 0 0,-1 1 1,1 0-1,-1 1 0,1-1 0,0 1 1,1 0-1,-1 1 0,0 0 1,11-2-1,-10 3 3,-5 1-3,-1-1-1,1 1 1,-1 0 0,0 0-1,1 0 1,-1 0 0,1 1 0,-1-1-1,0 1 1,1-1 0,-1 1 0,0 0-1,3 1 1,32 15 130,45 28-1,-34-18-95,-32-19-18,2-1 0,-1 0 0,1-1-1,0-1 1,0 0 0,19 1 0,-33-5-21,-1-1 1,1 0-1,0 1 0,-1-1 1,1-1-1,-1 1 1,1 0-1,-1-1 0,1 0 1,-1 0-1,0 0 0,1 0 1,-1 0-1,0-1 0,6-3 0,-7 3 0,1 0-1,-1 0 0,1-1 0,-1 1 0,0 0 0,0-1 1,3-5-1,-3 4 0,0-1 0,0 1 0,0-1 0,-1 1 0,0-1 0,1-6 0,-1 1 0,0 1 0,-1 0 0,-1-15 0,-11-33 0,7 42 0,-12-29 0,10 31 0,0 0 0,-16-21 0,13 21 0,-1 1 0,-17-15 0,10 13-1,0 1 1,-36-21-1,38 29-4,-24 2 4,34 3 1,1 0 0,0 0 0,0 1 0,0 0 1,0 0-1,0 0 0,0 1 0,-5 2 0,4-1 1,0 1-1,0-1 1,0 2 0,1-1-1,0 1 1,0-1-1,0 2 1,-4 5 0,-25 37 3,32-44-3,-12 23 19,-41 132 13,47-127 15,-6 111 31,14-140-70,0-1 0,0 0 0,0 1 0,0-1 0,1 0 0,-1 1 0,1-1 0,1 4 0,6 15 21,1 0-1,1-1 1,14 21 0,-23-40-22,1 1 0,-1 0 0,0 0 0,1-1 0,-1 1 1,1-1-1,0 1 0,0-1 0,3 2 0,34 20 50,75 31 0,-73-42 10,205 33-684,-107-27-2897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421 167 6280,'-6'-21'0,"-8"-18"1,8 24 1,-1 0 1,-1 1-1,-16-23 0,12 27 13,5 7-10,0 0 0,-1 1 0,0 0 0,1 0 0,-1 1-1,0 0 1,0 0 0,-11 1 0,18 0 4,-1 0 0,1 0 0,-1 0 0,1 1 0,-1-1-1,1 0 1,-1 1 0,1-1 0,-1 1 0,1-1 0,-2 2 0,-18 11 32,1 0 0,1 1 1,-25 24-1,24-15 147,9-9-92,-2 2-19,1 1 0,1 0 1,1 0-1,0 1 1,-13 35-1,12-19 108,-7 46-1,18-78-168,-1-1 0,1 1 0,0-1 0,0 1 0,0-1 0,0 1 0,0 0-1,0-1 1,1 1 0,0 2 0,3 9 32,1 0 0,0 0-1,1 0 1,13 18 0,-6-18 73,2-3-81,1-1 1,1 0-1,19 6 0,-18-11 14,-9-4-36,-3 0-13,1 0 0,-1 0 0,1 0 1,0-1-1,-1 0 0,1 0 0,-1-1 0,1 1 0,-1-1 0,0-1 1,8-3-1,-9 3-5,0 0 1,0-1-1,-1 1 1,1-1-1,-1 0 1,0 0-1,0 0 1,0-1-1,0 0 1,-1 1-1,0-1 1,0-1-1,0 1 1,0 0-1,1-6 1,-3 6-8,-1 1 0,1 0 0,-1 0 0,0-1 1,0 1-1,0 0 0,-1-1 0,1 1 0,-1 0 0,0 0 0,-1-1 1,1 1-1,-1 0 0,-2-4 0,3 6-66,0 0-1,-1 0 90,-3-3-115,-1 16-38,3-3 117,1 1-1,0-1 0,0 1 0,1-1 0,0 1 0,0 0 0,1-1 1,0 1-1,1 0 0,0 0 0,3 11 0,-4-19 19,7 20-83,11 7 48,1-1 0,25 26 0,-42-50 28,1 0 0,-1-1-1,1 1 1,0-1 0,0 0-1,4 3 1,19 9-11,0-1-1,1-1 1,30 8 0,-55-19 16,0 0 0,1-1 1,-1 1-1,0-1 1,1 0-1,-1 1 0,0-1 1,1-1-1,-1 1 0,5-1 1,47-9-33,75-26 1,-88 19-78,163-94-54,-198 107 136,-1 1 1,1-1-1,0-1 0,5-5 1,22-23-288,-3 0 1,47-66 0,-12 2-3523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343 449 3680,'-10'-31'0,"-8"-31"1,8 28 3,-39-124 16,4 43 15,44 112-26,-1 0-1,1 0 1,-1 0-1,1 0 1,-1 0 0,0 0-1,0 1 1,0-1 0,0 0-1,-1 1 1,1 0-1,-1 0 1,1 0 0,-1 0-1,0 0 1,0 0 0,0 1-1,-6-3 1,9 4-5,0 0 0,0 0 0,-1 0 0,1-1-1,0 1 1,0 0 0,-1 0 0,1 0 0,0 0 0,0 0 0,-1 0 0,1 0 0,0 0 0,0 0 0,-1 0 0,1 0-1,0 0 1,-1 0 0,1 0 0,0 1 0,0-1 0,-1 0 0,1 0 0,0 0 0,0 0 0,0 0 0,-1 1-1,1-1 1,0 0 0,-1 0 0,-3 3 37,-3 1-7,1 1 1,-1 0-1,1 0 0,-1 0 1,2 1-1,-1 0 0,1 0 1,-1 0-1,-3 8 0,-51 89 226,52-79-153,5-15-78,-1 7-5,0-1 0,1 2 1,1-1-1,1 0 1,0 0-1,1 1 0,2 19 1,16 162 86,-13-152-37,8 185 38,-10-187-24,12 177 44,-11-176-24,0-14-52,4 35 44,20 79 0,-27-139-81,12 45 83,20 50 0,-10-36-702,-14-38-2880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4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13896,'-4'7'520,"-11"23"-190,-16 44 0,22-43 370,-26 150 234,32-143-459,2-17-290,0 9-66,0-1 1,2 1-1,2 0 1,7 39-1,7 9 99,29 81-1,-37-134-201,-5-13 2,2 1-1,-1-1 1,14 20 0,51 71 60,-55-90-36,-5-8-33,0-1-1,0 0 1,0 0 0,0-1 0,1-1-1,13 3 1,-23-5-7,0 0 1,1 0-1,-1 0 1,0 0-1,1 0 0,-1 0 1,0-1-1,0 1 1,1 0-1,-1-1 0,0 1 1,0-1-1,2 0 0,24-12 15,-1-1-1,28-20 1,-33 15 29,83-85 22,-96 96-46,0 0 0,0-1 0,-1 0 0,7-11 0,0-1-5,1 1-6,-7 10 14,0-1 0,10-20 1,47-96 214,-61 120-192,5-4 12,-9 11-56,1 1 1,0-1 0,-1 1-1,1 0 1,-1-1 0,1 1-1,-1 0 1,1 0-1,-1-1 1,0 1 0,1 0-1,-1 0 1,0-1 0,0 1-1,0 0 1,1 0 0,-1 0-1,0 0 1,0-1-1,0 2 1,2 44 36,0-25-31,0 11 38,13 59 0,-11-77-42,-3-9-1,1 1 0,-1-1 0,1 0 1,1 0-1,-1 0 0,1 0 0,2 4 1,1-1 3,0 1 0,0-1-1,0-1 1,1 1 0,11 9 0,-16-16-5,1 0-1,-1 0 1,0 0 0,1 0-1,-1 0 1,1 0 0,-1-1-1,1 1 1,-1-1 0,1 0 0,0 0-1,-1 0 1,1 0 0,-1 0-1,1 0 1,0-1 0,-1 1-1,1-1 1,3-1 0,-3 1-1,6-5 19,5-8-9,0-1 0,-1 0 1,0-2-1,11-19 0,-19 28-7,-2 0 1,1 0-1,-1 0 0,2-11 0,-4 15-3,0 0 0,-1 0 1,0 0-1,1 0 0,-1 0 1,-1 0-1,1 1 1,0-1-1,-1 0 0,0 0 1,0 0-1,0 0 0,-2-4 1,-2-1 3,0 1 1,-1-1-1,0 1 0,0 0 1,-1 0-1,1 1 0,-2 0 1,1 0-1,-1 1 1,-10-7-1,8 6-3,7 5-2,0 1-1,0-1 1,0 0 0,0 1 0,-1-1-1,1 1 1,0 0 0,-1 0 0,-4 0-1,-3-1 3,0 1-1,-1 0 0,-16 0 1,22 2-2451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1080,'7'5'32,"1"1"-16,-5-3-8,1 0 0,-1 0 0,1 0 0,0-1 0,0 0 0,0 1 0,0-2 0,1 1 0,-1 0 0,1-1 0,-1 0 0,7 1 0,73 13 173,84 11 253,-145-23-414,37 1 186,82-4 34,97-8 168,-193 7-240,185-13 70,-184 10-85,209-16 55,-203 17-87,234-6 303,-245 7-336,40-1 665,157 13-1,-229-9-713,-8-1-48,1 1 1,-1-1-1,1 1 0,-1-1 0,1 1 0,-1 0 0,0 0 0,1 0 0,1 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29 3864,'0'0'104,"-1"-5"-17,-8-19 702,6 27-385,-1-1-352,1 0-1,0 0 1,0 1-1,0 0 1,0-1 0,-3 6-1,-20 40 285,-48 116-4,57-122-144,-73 179 60,74-176-161,-46 177 25,53-177-72,6-23-27,-20 198 39,22-147-33,3-13-14,-1-47-3,7 28 4,-8-42-6,0 1 0,0 0 0,0 0 0,0 0 1,0 0-1,0 0 0,1 0 0,-1 0 0,0 0 0,0 0 0,0 0 0,0 0 0,0 0 0,0 0 0,0 0 0,0 0 1,0 0-1,0 0 0,0 0 0,0 0 0,0 0 0,0 0 0,1 0 0,-1 0 0,0 0 0,0 0 0,0 0 0,0 0 1,0 0-1,0 0 0,0 0 0,0 0 0,0 0 0,0 0 0,0 0 0,0 0 0,0 0 0,0 0 0,1 0 0,-1 0 1,0 0-1,0 1 0,0-1 0,0 0 0,0 0 0,0 0 0,0 0 0,0 0 0,0 0 0,0 0 0,0 0 1,0 0-1,0 0 0,0 0 0,0 0 0,0 0 0,0 0 0,0 1 0,0-1 0,0 0 0,0 0 0,0 0 0,8-13 3,-4-28 2,-2-27-2,0-106 6,-3 96 14,1 36-10,1 1 0,10-66 0,21-95 25,-24 162-4,-3 15-18,1-6-1,2 1-1,0 0 0,2 0 0,18-38 1,33-39 42,-59 105-50,-1-1 0,1 0-1,0 1 1,0-1 0,0 1-1,0 0 1,0 0 0,0 0-1,1 0 1,-1 0 0,1 0 0,3-1-1,4-3 7,-2 0-1,-7 5-4,1-1-1,0 1 1,0 0-1,0-1 0,0 1 1,0 0-1,0 0 1,0 1-1,0-1 1,0 0-1,1 1 1,-1-1-1,0 1 1,3-1-1,6 1 18,1-1 0,-1 1 0,0 1 1,0 0-1,0 1 0,0 0 0,0 0 0,-1 1 0,1 1 0,-1 0 0,13 6 0,22 20 6,-44-29-24,1 1 1,0-1-1,0 1 1,0-1-1,-1 1 1,1 0-1,-1 0 0,2 3 1,16 27 22,-1 1 1,16 44 0,-23-40 30,32 159 24,-37-156-51,17 177 10,-20-172-24,19 177 8,-16-183-8,-1-10-9,1 13 11,21 69 1,-19-88 7,1 0 0,1-1 0,17 27 0,-26-47 10,-5-2 0,-18 3-1031,-5 0-4002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47 5472,'-80'-20'8,"57"15"-24,-2 0 125,61 7-13,58 3 12,104-5 16,-152-1-17,234-10 31,-220 9-83,246-5-688,-148 4-2887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0 468 8344,'28'11'-133,"-21"-7"126,0-1 0,0 0 0,1-1 1,12 3-1,104 11-4,-80-15 10,1-1-1,47-7 0,-73 5 2,13-3 8,117-45 11,-122 35 2,-27 15-21,15-11 13,24-22-1,-30 23-10,-1 0-1,1-1 0,-2 0 1,7-11-1,-7 10 0,-1-1 1,0 0-1,5-17 0,-7 16 0,-1 1-1,-1-1 0,1-16 1,-2 16-21,0 0 0,-1 0 0,-1 0 0,-3-17 0,2 22 4,-1 1 1,1 0-1,-2 0 0,1 0 1,-1 0-1,0 1 1,0-1-1,-1 1 0,-11-13 1,14 18-113,-4-2-3,7 4 127,-1 0-1,0 0 1,0 0-1,0 0 1,0 0 0,0 0-1,0 0 1,0 0-1,0 0 1,0 0 0,0 0-1,0 0 1,1 0-1,-1 0 1,0 0 0,0 0-1,0 0 1,0-1-1,0 1 1,0 0 0,0 0-1,0 0 1,0 0-1,0 0 1,0 0 0,0 0-1,0 0 1,0 0-1,0 0 1,0 0 0,0 0-1,0 0 1,1 0-1,-1-1 1,0 1 0,0 0-1,0 0 1,0 0-1,0 0 1,0 0 0,0 0-1,0 0 1,43 13-76,80 18 9,-84-20 47,-1 1 0,49 23 0,-60-23 19,3 4-15,8 9 6,46 43 1,-67-47 0,-10-10 8,0 0 3,0 1-1,-1 0 1,0 1-1,0-1 1,-1 1 0,-1 0-1,5 26 1,-2 53-8,-8-87 9,1 1 0,-1-1-1,1 1 1,-1-1-1,-1 0 1,1 0 0,-1 0-1,0 0 1,-4 7-1,-5 15-5,4-6 6,3-2 1,7 0 0,7-2 0,-9-16 0,1 0 0,0 0 0,-1 0 0,1 0 0,0 0 0,0 0 0,0 0 0,0 0 0,0-1 0,2 1 0,0 0 0,1 0 0,-1-1 0,1 0 0,-1 1 0,8-2 0,-4 0 0,0-1 0,-1 1 0,1-1 0,8-4 0,-3 0 0,-1 0 1,16-10-1,4-7 4,38-35 0,-53 39 3,11-21-3,23-47 1,-37 57 3,46-154 16,-50 144-16,22-81 33,-31 118 1,1 11 3,22 93 23,20 119 191,-40-196-213,2 10 27,20 64 0,-8-35 25,-18-62-92,0-1-1,0 1 0,0 0 1,0 0-1,0 0 0,0-1 0,0 1 1,0 0-1,0 0 0,0-1 1,0 1-1,-1 0 0,1 0 1,0-1-1,-1 1 0,1 0 0,0-1 1,-1 1-1,1 0 0,-1-1 1,1 1-1,-1 0 0,0-1 0,1 1 1,-1-1-1,-1 1 0,-17 7-540,16-7 115,-22 7-4266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8160,'0'0'0,"21"11"8,17 9 0,27 20 0,10 17 0,5 25-8,-9-19-64,-11-34 64,-2-1-5616</inkml:trace>
  <inkml:trace contextRef="#ctx0" brushRef="#br0" timeOffset="1">908 214 6552,'12'35'7,"10"39"67,26 98 43,-37-134 37,43 192 87,-44-179 47,0-3-129,27 183 114,-32-194-233,1 10-5,1 65 1,-7-87-484,-7 39 0,1-24-4152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7264,'16'-7'7,"0"0"1,0 1 0,1 1-1,-1 0 1,1 1-1,23-2 1,-31 5-5,22-2 37,172 0 17,-156 4-10,189-1 25,-190-2 8,188-13 17,-190 11-90,123-24-10,-165 28-3,0-1 0,0 1 0,0-1 0,1 0 0,-1 1 1,0-1-1,-1 0 0,5-2 0,0-1-79,0 0 0,0-1 0,-1 1 0,1-1 0,-1 0 0,0-1 0,-1 1 0,1-1 0,-1 0 0,7-13 0,10-24-4268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5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72 4576,'-35'-27'-4,"13"13"1,-34-15-6,56 29 7,0 0 1,-1-1-1,1 1 1,0 0-1,-1 0 1,1 0-1,0 0 1,-1 0-1,1 0 0,0 0 1,-1 0-1,1 0 1,-1 0-1,1 0 1,0 0-1,-1 0 1,1 0-1,0 0 1,-1 0-1,1 0 1,-1 0-1,1 0 0,0 0 1,-1 1-1,0-1 1,-25 16-39,20-11 39,1 0 0,0 0 0,0 0-1,1 1 1,-7 9 0,3 0 5,2 0 0,0 1 0,1-1 0,0 1 0,1 0 0,-2 25 0,5-10 104,30 136 83,-18-134 90,51 139 132,-48-135-58,59 150 142,-59-152-163,66 172 716,-78-204-772,-2-7-197,5-38-13,-1-12-49,5-15-6,9-19-10,-7 54-6,1 2 0,31-61-1,-26 69-42,81-75-16,-77 86 36,9 2 8,52-12 1,-59 22 5,34 8 4,-43-5 8,0 1-1,-1 1 1,15 6 0,-16-4 0,0 1 0,0 0 0,-1 1 0,0 0 0,0 1 1,-1 0-1,0 0 0,11 14 0,-20-21 1,1 0-1,-1-1 1,0 1 0,1 0-1,-1 0 1,0 0 0,0 0-1,0 0 1,0 0 0,-1 1-1,2 1 1,7 35 5,-1 0 1,4 54-1,-14-56 15,0-18-12,-3 21 4,-1-1-1,-17 56 1,-8 11-931,17-59-3748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11 131 5384,'-5'-29'221,"4"22"-118,-1-1 0,1 1-1,0 0 1,1 0 0,0-1-1,0 1 1,2-14-1,-1 19-61,0 1 0,-1-1 0,1 0 0,0 1 0,0-1 0,0 1 0,0-1-1,0 1 1,1-1 0,-1 1 0,0 0 0,1 0 0,-1-1 0,0 1 0,1 0-1,-1 0 1,1 1 0,0-1 0,-1 0 0,1 0 0,0 1 0,0-1 0,-1 1 0,1 0-1,0-1 1,0 1 0,0 0 0,-1 0 0,1 0 0,0 0 0,2 1 0,5 0 25,0 0 0,-1 1 0,1 1 0,12 4 0,-15-5-62,4 2 48,0 1-1,-1-1 1,1 2 0,-1-1-1,0 1 1,-1 1 0,12 9-1,-11-7-23,6 5 86,-8-5-70,1 0-25,-1 1 0,0-1 0,-1 1 0,0 0 0,0 1 1,-1-1-1,-1 1 0,5 14 0,0 16 37,-1 1 0,3 72 0,-14-51-31,1-14-4,-11-65-27,13 14 6,-6-25-10,4 8 5,0-3-1,2 0 0,1 0 0,6-41 0,5 17 5,-8 37 1,0-1 0,1 1 0,0 0 0,1 1 1,0-1-1,12-13 0,-4 11 8,80-35 12,-77 40-9,0 0 1,0 1-1,0 1 1,0 1-1,27-2 1,-28 3-5,0 0 9,0 2 1,0-1-1,0 2 0,0 0 1,0 1-1,18 4 0,-22-3-6,9 4 57,-5 2-45,-1 1 0,0 0 0,19 19 0,-32-28-18,-1 1 0,0-1 0,0 0 0,0 1 0,0-1 0,0 1 0,0-1 0,0 1 0,1 3 0,0 0 3,5 11 1,-1 0 0,0 0 0,-1 0 0,0 1 0,-2 0 1,2 22-1,2 26 5,-2 6-10,-9 50-11,6-108 0,2-20-9,2-21-12,-3 12 27,6-28-14,0 13 10,2 2-1,0 0 1,2 0 0,30-48 0,-1 26 3,-22 33-3,36-22-1,-37 29 7,1 2-1,20-8 1,-20 9 0,1 2 0,22-5 0,-28 9 0,-1 0 0,1 1 1,22 0-1,-21 3 1,1 1 1,-1 0-1,0 1 0,-1 1 1,28 11-1,-24-5 6,27 24-1,-38-26-5,1 0-1,-2 0 1,1 1 0,7 13-1,-7-10 1,-1 1 1,-1 0-1,8 23 0,6 54 1,-19-86 1,28 136-1104,-12-80-4385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6904,'1'-2'32,"1"-7"12,-2 9-43,0 0 1,0 0-1,0 0 1,0 0-1,0 0 0,0-1 1,0 1-1,0 0 1,0 0-1,0 0 1,0 0-1,0 0 0,1 0 1,-1 0-1,0 0 1,0 0-1,0 0 1,0-1-1,0 1 1,0 0-1,0 0 0,0 0 1,0 0-1,1 0 1,-1 0-1,0 0 1,0 0-1,0 0 0,0 0 1,0 0-1,0 0 1,0 0-1,0 0 1,1 0-1,-1 0 0,0 0 1,0 0-1,0 0 1,0 0-1,0 0 1,0 0-1,0 0 1,1 0-1,-1 0 0,0 1 1,0-1-1,0 0 1,0 0-1,0 0 1,0 0-1,0 0 0,0 0 1,0 0-1,0 0 1,0 0-1,1 0 1,-1 1-1,0-1 1,0 0-1,0 0 0,0 0 1,0 0-1,0 0 1,0 0-1,22 14 112,36 30 1,33 23 107,88 38 274,-178-105-497,9 6 75,0-1-1,1 0 1,0-1 0,0 0 0,18 3-1,-27-6-64,0-1 0,0 0 0,0 0 0,0 0 0,0 0-1,-1-1 1,1 1 0,0 0 0,0-1 0,0 1 0,-1-1 0,1 0-1,0 0 1,-1 1 0,1-1 0,0 0 0,-1 0 0,1-1 0,-1 1-1,3-3 1,-2 2-2,0-1 0,-1 0 0,1 0 0,-1 0 0,1 0 0,-1 0 0,0 0 0,0 0 0,0 0 0,0-6 0,0-1-1,0-1 0,-1 0 0,0 1 0,-4-19 0,3 21-1,-1 1-1,0-1 0,0 1 0,-1 0 1,0 0-1,0 0 0,-1 1 0,-6-11 1,6 12-3,2 2 0,1 1 0,0 0 0,-1-1-1,0 1 1,0 0 0,0 0 0,1 0 0,-2 1 0,1-1-1,0 0 1,0 1 0,-1 0 0,-2-2 0,-5-3 0,-29-14 2,21 14 4,-9 3-2,-47-1 0,54 8 9,2 4-10,0 1 1,0 1 0,-19 13-1,22-7 10,0 7-8,2 0 0,-12 30 0,24-51-4,0 0-1,1 0 1,-1 0-1,1 1 1,-1-1-1,1 0 1,0 0-1,0 4 1,1 20 2,1 0 1,1 1 0,9 29-1,-12-53-2,1 0 0,0 0 0,0 0 0,1 0 0,-1 0-1,0 0 1,5 4 0,-6-7-2,12 19 9,25 29 1,-19-29-7,28 22 0,-46-41-3,30 20 14,136 53 4,-161-72-15,0 1-1,1-1 0,-1 0 0,0 0 1,6 0-1,196 2 19,-161-10 7,184-64 19,-187 51-6,-43 20-41,98-62 45,-12-9-23,-86 71-22,30-30 60,89-126 18,-117 153-72,1-1 0,-1 0 0,0 0-1,0 0 1,3-7 0,7-29 11,-2 0 1,5-45-1,-14 50 11,-11-54 4,-11-14-24,14 77-5,-17-38-1,13 42-1,-15-25 0,15 30-2,-1 0 0,-16-19 0,27 35 0,0 0 0,-1 0 0,1 0 0,-1 0 1,1 0-1,-1 1 0,1-1 0,-1 0 0,1 1 0,-1-1 0,1 1 0,-1-1 0,0 1 0,1 0 0,-1-1 1,0 1-1,1 0 0,-1 0 0,0 1 0,1-1 0,-1 0 0,0 0 0,1 1 0,-3 0 0,2-1-1,-6 5-18,3 1 16,0 0 0,0 0 0,0 1 0,1-1 0,0 1 0,-4 9 0,4 3-16,7 123-10,1-107 4,32 149-12,-26-148 13,47 143-4,-45-142 9,46 156-7,-48-156 14,-2-5 5,31 108-16,-35-125-24,-1-3-210,0-1-1,1 0 1,11 21-1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6640,'2'-2'113,"-1"2"-107,0-1 1,0 0-1,0 1 0,0-1 1,0 1-1,0-1 0,0 1 1,0-1-1,0 1 0,0 0 1,0-1-1,0 1 0,2 0 1,26 5 271,60 14 2,-62-14-164,1-1 1,54 0 0,-57-3-78,19 0 111,1-1 0,47-7 0,-47 3-12,-29 3-85,129-16 141,-69 4-114,-76 13-80,1 0 0,-1 0 1,1 0 0,-1 0 0,1 0-1,-1 0 1,1 0 0,-1 0-1,1 0 1,-1 0 0,1 0-1,-1 0 1,0 0 0,1 0 0,-1 0-1,1 0 1,-1 1 0,1-1-1,-1 0 1,1 0 0,0 1-1,0 0 1,-1 0 0,1 0-1,0 1 1,0-1-1,-1 0 1,1 1 0,-1-1-1,1 1 1,-1-1 0,1 0-1,-1 1 1,0 2-1,3 33 2,2 15-2,6 20 0,5 12 0,8 3 0,36 53 1,-58-135 1,1 1-1,0-1 0,0 1 1,0-1-1,1 0 1,-1 0-1,6 5 1,1 0-1,15 15 3,-24-25-3,-1 1 0,0-1-1,1 0 1,-1 1-1,1-1 1,-1 0-1,0 1 1,1-1 0,-1 0-1,1 0 1,-1 0-1,1 1 1,-1-1 0,0 0-1,1 0 1,-1 0-1,1 0 1,-1 0-1,1 0 1,-1 0 0,1 0-1,0 0 1,7-1-113,-1 0 1,1 0 0,-1-1 0,0 0-1,1-1 1,-1 0 0,0 0 0,10-6-1,31-18-4974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4:5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12464,'0'0'385,"10"-5"70,19-5-104,0 1 0,61-10-1,58-2 214,-132 19-614,25-2 284,6-1-178,130-9-1466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6640,'0'0'0,"2"18"88,11 9 0,13 14-72,21 3 0,28 11-16,-4 0-4656</inkml:trace>
  <inkml:trace contextRef="#ctx0" brushRef="#br0" timeOffset="1">639 396 4760,'-6'-2'-8,"1"0"-1,-1 0 1,0 0 0,1 1 0,-7-1 0,-12-1-2,-60-8 5,66 10 5,0 2 0,0 0 0,-34 6 0,33-3 0,1 2 0,1 0 1,-1 1-1,-18 9 0,14-2 4,1 0-1,0 1 0,1 1 1,1 1-1,0 1 1,-20 25-1,18-13 84,-53 116 57,74-144-130,-1-1 0,0 1 1,0 0-1,1-1 0,-1 1 1,1 0-1,0 0 0,-1 0 0,1-1 1,0 1-1,0 0 0,0 0 1,1 2-1,-1 6 26,1 0 0,1-1 0,0 1 0,5 16 0,-2-15-18,0 1 0,2-1 0,11 17 0,-18-28-22,2 2 30,0 1 0,0 0 0,0 0 0,1-1 0,-1 1 0,1-1 0,5 4 0,183 119 295,-142-100-137,214 83 65,-253-104-215,1 0 0,20 4 0,25 2-245,0-2 0,98 0-1,-20-10-3578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7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86 237 2520,'6'0'64,"80"-1"362,0-3 0,149-28 1,-146 11-337,-3-5 19,-73 22-81,0-1 1,0-1 0,-1 0 0,0-1 0,14-9 0,-25 15-17,1 0 0,-1-1 0,1 1 0,-1 0 0,0-1 1,0 1-1,1-1 0,-1 1 0,0-1 0,0 0 0,-1 1 1,1-1-1,0 0 0,-1 0 0,1 0 0,-1 1 1,1-1-1,-1 0 0,0 0 0,0 0 0,1 0 0,-2 0 1,1 0-1,0 0 0,0 0 0,-1 1 0,1-1 1,-1 0-1,1 0 0,-1 0 0,0 0 0,1 1 0,-1-1 1,0 0-1,-3-2 0,2 0 20,-2 0 0,1 0 0,0 0 0,-1 1 0,0-1 0,0 1 0,0 0 0,0 0 0,0 0 0,-8-3 0,10 5-14,-1 1 1,1-1-1,-1 1 0,1-1 0,-1 1 0,1 0 1,-1-1-1,1 1 0,-1 0 0,1 1 1,-1-1-1,1 0 0,-1 1 0,1 0 0,0-1 1,-1 1-1,1 0 0,0 0 0,-1 0 0,1 1 1,0-1-1,0 0 0,0 1 0,0 0 0,0-1 1,0 1-1,1 0 0,-1 0 0,-1 3 1,-3 3-16,1 0 0,0 1 0,0-1 0,1 1 0,-3 10 0,5-13 12,-4 10-7,2-1 0,0 1 1,0 0-1,2 0 0,0 0 0,0 24 0,1-23-5,2 13 5,7 51 4,10 19-8,3-6 1,-4-13-2,-9-8 2,-6-3-2,-5-47-1,-1 1 0,-1-1 0,-11 32 0,14-50-1,1 0 1,-1 1-1,0-1 0,0 0 1,-1-1-1,1 1 0,-1 0 1,-6 7-1,0-1 0,2 1 1,4-8 0,1-1-1,0 0 1,-1 0-1,1 0 1,-1 0-1,0 0 1,0-1 0,0 1-1,0-1 1,-5 3-1,-86 49 27,79-47-18,-1 0 0,1-2 0,-1 1 1,-1-2-1,1 0 0,-26 2 0,31-5-4,-14 0 48,-34-8 54,-85-23 1,143 30-109,-9-2 26,0-1 1,1 0-1,-1-1 1,0 0-1,1 0 0,0-1 1,0 0-1,-9-6 0,18 10-17,0 0 0,0 0 0,0 0 0,0 0-1,0 0 1,0 0 0,0 1 0,1-1 0,-1 0 0,0 0-1,0 0 1,1 0 0,-1 1 0,1-1 0,-1 0-1,0 0 1,1 1 0,0-1 0,-1 0 0,1 1-1,-1-1 1,1 0 0,0 1 0,-1-1 0,2 0-1,-2 1-3,5-5 18,-3 3-6,0 0-1,0 1 0,1-1 0,-1 0 0,1 1 0,-1 0 1,1-1-1,0 1 0,-1 0 0,6-1 0,93-37 197,-75 30-125,1 0 0,0 2-1,43-6 1,-53 11-57,36-6 165,66-2 0,-45 6-72,-49 2-76,2 0-15,1 0 1,0 2 0,-1 1 0,43 8 0,-56-7 0,-1 0-14,0 0-1,1 1 1,-1 0-1,-1 1 1,1 1 0,0 0-1,19 12 1,-25-14 5,-3-1-20,0 0 1,0 0-1,0 1 1,-1-1-1,1 1 0,-1-1 1,1 1-1,-1 1 1,0-1-1,0 0 1,0 1-1,2 3 1,28 71-985,-28-68-3874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9 1976,'0'0'17,"1"-6"2,-2 4-12,-4 6 46,-59 72-16,-85 112 70,137-174-108,-74 97 75,76-97-56,1 0-1,0 1 0,2-1 1,-1 2-1,2-1 0,-8 26 1,14-40-14,-1 0 1,1-1 0,0 1-1,0 0 1,0 0 0,0-1-1,0 1 1,0 0 0,0 0-1,0-1 1,0 1 0,0 0-1,0 0 1,0-1 0,1 1-1,-1 0 1,0 0 0,1-1-1,0 2 1,5 8 12,0-1 0,0 0 0,1-1 1,1 1-1,-1-2 0,1 1 0,13 9 0,3-3 111,127 46 52,-117-51-73,140 32 61,-141-32 32,4 6-44,62 34 0,-80-33 204,-13-9-297,0 2 1,-1-1-1,0 1 1,0 0-1,0 0 1,-1 0-1,4 15 1,-8-23-43,0 0 0,1 0 0,-1 0 1,0 0-1,0 0 0,0 0 0,0 0 0,0-1 1,0 1-1,0 0 0,0 0 0,-1 0 0,1 0 0,0 0 1,0 0-1,-1 0 0,0 1 0,-8 16 113,-1-1 0,-1 0 0,-21 25 0,10-22 233,-26 9-117,-54 25 0,67-42 51,-149 18 96,149-29-243,-6-6-486,-81-20 0,42 1-3908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7624,'2'-1'-17,"0"-1"1,0 1 0,0 0 0,0 0-1,1 1 1,-1-1 0,0 0 0,0 1-1,1-1 1,-1 1 0,0 0-1,1 0 1,-1 0 0,0 0 0,1 0-1,-1 0 1,0 1 0,0-1 0,1 1-1,-1 0 1,0-1 0,0 1-1,0 0 1,0 0 0,0 0 0,0 1-1,0-1 1,3 3 0,28 24 0,-21-19 51,0 0 0,0-1 0,1 0 0,0-1 0,0-1 0,0 0 0,18 4 0,-14-5-10,34 5 270,8-6 146,75-4 0,-50-6-235,-67 5-160,0 1-2,0-2 1,-1 0 0,1-1-1,0 0 1,-1-1-1,0-1 1,31-14-1,-42 17-30,4 0-1084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121 328 2424,'2'1'25,"7"2"13,-12-17 87,0 8-105,0 1-1,-1 0 1,1-1-1,-2 1 1,1 1 0,-6-7-1,2 4 42,1 0 0,0-1-1,-8-13 1,-1-3 220,2-1 0,-15-33 0,29 57-248,-1 0 0,1 0 0,0 0 0,0 1 0,0-1 0,0 0 0,0 0 1,0 0-1,0 0 0,1 0 0,-1 0 0,0 0 0,0 1 0,1-1 0,-1 0 1,1 0-1,-1 0 0,0 1 0,2-2 0,0-2 58,0-1-16,0 1 1,1 0-1,-1-1 1,1 1-1,0 0 0,0 1 1,1-1-1,-1 1 1,1-1-1,0 1 0,0 0 1,0 0-1,0 1 1,0-1-1,0 1 1,1 0-1,-1 0 0,1 0 1,0 1-1,0-1 1,-1 1-1,1 0 1,0 1-1,0-1 0,0 1 1,0 0-1,0 0 1,0 1-1,7 1 0,-11-2-44,0 0 0,0 0 1,0 1-1,0-1 0,0 0 0,0 1 0,0-1 0,0 1 0,0-1 0,0 1 0,0-1 0,-1 1 0,1 0 0,0-1 0,0 1 0,0 0 0,-1 0 0,1 0 0,0 0 0,-1-1 0,1 1 0,-1 0 0,1 0 0,-1 0 0,0 0 0,1 0 0,-1 0 0,0 1 0,0-1 0,1 0 0,-1 0 0,0 0 0,0 0 0,0 0 0,0 0 0,-1 0 0,1 2 0,-1-2-10,0 0-1,0 1 0,0-1 1,0 1-1,0-1 1,0 0-1,0 0 0,0 0 1,-1 1-1,1-1 1,0 0-1,-1-1 1,1 1-1,-1 0 0,1 0 1,-1-1-1,1 1 1,-4 0-1,-1 1 101,5-2-115,0 0 0,1 0-1,-1 0 1,1 0-1,-1 0 1,1 0 0,-1 0-1,0 0 1,1 0-1,-1-1 1,1 1 0,-1 0-1,1 0 1,-1-1-1,1 1 1,-1 0 0,1-1-1,-1 1 1,1 0-1,-1-1 1,1 1-1,0-1 1,-1 1 0,1-1-1,0 1 1,-1-1-1,1 1 1,0-1 0,-1 1-1,1-1 1,0 0-1,0 1 1,0-1 0,0 1-1,0-1 1,0 0-1,0 1 1,0-1 0,0 1-1,0-1 1,0 0-1,0 1 1,0-1 0,0 1-1,0-1 1,1 1-1,-1-1 1,0 0 0,0 1-1,1-1 1,2-4 6,1 1 0,-1 0 0,1 0 1,0 0-1,0 0 0,0 0 0,1 1 1,-1 0-1,1 0 0,0 0 0,9-3 0,-2 1 4,1 1 0,-1 0 0,1 1-1,25-3 1,-20 5 9,29 1-1,-46 0-22,1 0-1,-1 1 0,0-1 0,0 1 1,0-1-1,0 1 0,1 0 0,-1-1 0,0 1 1,0 0-1,0 0 0,-1 0 0,1 0 1,0 0-1,0 0 0,0 0 0,-1 0 1,1 0-1,0 0 0,-1 0 0,1 1 0,-1-1 1,1 0-1,-1 0 0,0 1 0,0-1 1,1 0-1,-1 1 0,0-1 0,0 2 1,0-1-1,-3 8 14,-2 1-10,-2-1 0,1 0 0,-1 0-1,-1-1 1,0 0 0,0 0 0,-12 9 0,16-14-88,-5 5-111,0-1-1,0 0 0,-1-1 1,-13 8-1,-4 0-5165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28 3592,'0'-10'1,"-3"1"6,3 8 1,0 0-4,0 1 1,0 0-1,0-1 1,-1 1-1,1 0 1,0-1-1,0 1 1,0 0-1,0-1 1,0 1-1,-1 0 1,1 0-1,0-1 1,0 1-1,0 0 1,-1-1-1,1 1 1,0 0-1,0 0 1,-1 0-1,1-1 0,0 1 1,-1 0-1,1 0 1,0 0-1,-1 0 1,1 0-1,0-1 1,-1 1-1,1 0 1,0 0-1,-1 0 1,1 0-1,0 0 1,-1 0-1,-22 24 141,-15 16 110,-46 83 35,42-46 77,24-43-308,-27 48 19,29-51 95,-40 115 67,50-117-79,6 6-84,1-1-1,6 39 0,-6-70-56,-1 0-1,1 0 0,0 0 1,0 0-1,0 0 0,0 0 1,3 3-1,13 26 90,43 54 1,-58-83-93,0-1 1,0 0-1,0 0 1,0 0-1,0 0 1,1 0-1,3 1 1,14 9 33,2 0 1,0-2 0,30 9-1,-50-18-31,0 0-1,0-1 0,1 0 1,-1 1-1,0-1 0,0 0 1,1 0-1,-1 0 0,4-1 1,39-6 114,56-15 1,-69 9 53,117-83 79,-123 72-87,72-105 70,-96 126-228,0 1 0,-1-1-1,1 0 1,-1 0 0,0 0-1,0 0 1,1-3 0,23-132 216,-25 135-221,1 0 0,-1 0 1,0 1-1,0-1 0,-1 0 0,1 0 0,-1 0 0,0-3 0,-46-148 191,32 123-87,-10-4-36,-46-51 1,51 70 15,2 5-52,-1 1-1,-28-12 0,33 21 47,5 3-73,1 1-1,-1 0 1,0 1-1,1 0 1,-12 7-1,19-10-17,0-1-1,0 1 0,1-1 1,-1 1-1,0-1 0,1 1 1,-1 0-1,1-1 0,-1 1 1,1 0-1,-1-1 0,1 1 1,-1 0-1,1 0 0,-1 1 1,-4 10 10,1 0 1,1 1-1,0-1 0,-1 18 1,3-29-13,1 0 0,0-1 1,0 1-1,0 0 0,0 0 1,0 0-1,0-1 1,0 1-1,0 0 0,0 0 1,1 0-1,-1-1 0,0 1 1,0 0-1,1 0 0,0 0 1,-1 1 2,1-1 0,0 1 1,0-1-1,0 1 1,0-1-1,0 0 0,0 0 1,0 1-1,1-1 0,-1 0 1,0 0-1,1 0 1,-1 0-1,3 1 0,-1-1-120,0-1 0,0 1 0,0-1 0,-1 1 0,1-1 0,0 0-1,0 0 1,0 0 0,5-2 0,32-4-5478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0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1 4216,'0'0'240,"-3"6"-113,-16 34 34,-43 71-9,-51 106 24,97-183-156,-9 21 81,-97 251 49,99-241-36,-79 273 58,84-269-24,-47 277 69,56-280-43,3-19-80,-20 225 245,16-79 69,10-175-345,1-1-218,-2-1 0,-3 24-1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1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0 408 6368,'10'2'45,"0"0"1,-1 1 0,1 0-1,-1 0 1,0 1-1,0 0 1,0 1 0,12 8-1,7 2 62,-20-10-92,-6-3-9,0-1 0,0 0 0,0 0 0,0 0 0,0 0 0,0-1 0,0 1 0,0-1 0,0 1 0,0-1 0,1 1 0,-1-1 0,4 0 0,70-4 94,-67 2-75,0 0 1,0 0-1,0-1 0,0 0 1,-1-1-1,1 0 1,-1 0-1,15-11 0,-13 9-4,-5 4 0,-1-1 1,1 0-1,-1 0 0,0 0 1,1-1-1,-2 1 0,1-1 0,5-6 1,3-4 6,-1 2-9,30-39 105,72-131 193,-82 119-209,-1-4 153,-29 64-102,-4 7-92,-3 5-54,-1 0 1,2 0-1,-1 1 1,-6 19-1,9-23-8,-11 31 26,2 0 1,-11 51 0,16-58-25,-1 8 27,-29 281 20,34-202-51,6 2 2,4-1-3,-1-15-2,-2-24 0,-4-62-1,1 0 0,0 1-1,-2-1 1,0 1-1,-6 32 1,4-41 0,2-6 1,0 0-1,0 0 0,0 0 1,-1 0-1,1 0 0,-1 0 0,0-1 1,0 1-1,0 0 0,-2 2 1,-7 6-4,1 0 1,-1-1 0,-1 0 0,0-1 0,0 0-1,-26 13 1,31-19 1,1 0-1,0-1 0,0 0 1,-1 0-1,1-1 1,-1 0-1,1 0 1,-1-1-1,0 1 1,1-1-1,-1-1 1,0 1-1,1-1 1,-1 0-1,1-1 1,-1 0-1,1 0 1,-8-3-1,12 4 3,0 0-1,0 1 1,1-1-1,-1 0 1,1 0 0,-1 0-1,1 0 1,-1 0-1,1 0 1,-1-1 0,1 1-1,0 0 1,0-1-1,0 1 1,0-1 0,0 1-1,0-1 1,0 0-1,0 1 1,1-1 0,-1 0-1,0-2 1,4-20 1,0 16 2,0 0 0,1 1 0,0-1-1,0 1 1,1 0 0,0 0 0,7-7 0,37-34 18,-47 46-21,11-6 28,38-8 17,1 1-1,73-9 0,-100 20-24,0 1 0,0 1 0,40 2 0,-3 0-1,8-2-1,-16-1-8,59 4-1,-101 0-93,-1-1-1,1 0 0,-1-1 0,1-1 1,-1 1-1,0-2 0,0 0 0,0 0 1,0-1-1,0 0 0,-1-1 0,1 0 1,15-11-1,19-10-5135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1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 7176,'-2'3'-8,"-32"58"-24,-30 57 4,46-88 8,-106 129-7,96-124 14,-42 65-1,-6 33 12,-24 115 3,89-207 7,5 2 2,-3 75 0,9-116-7,0 0-1,0 0 0,0 0 1,1 0-1,-1 0 1,0 0-1,1 0 1,-1 0-1,1-1 0,1 4 1,5 8 3,0 0 1,1-1-1,1 0 1,0 0-1,13 14 0,-20-25-3,-1 0 0,0 0 0,0 0 0,1 0 0,-1 0 0,0 0 0,1 0 0,-1-1-1,1 1 1,-1 0 0,4 0 0,20 6 15,1-2 1,43 5-1,-42-12 23,116-31 22,-116 21-22,5-8-4,58-49 1,-87 67-27,-1 0 0,0 0 0,0-1 0,0 1 0,0-1 0,0 1 1,0-1-1,1-4 0,77-176 137,-67 139-8,-5 14-72,7-31 74,12-109 1,-10-36 80,-17 169-62,-18-132 67,12 142-81,-4 0-45,-19-41 1,20 58 45,5 7-127,-1 1-1,0 0 1,1 0-1,-1 0 1,0 0 0,0 1-1,0 0 1,0 0 0,0 0-1,0 1 1,0 0-1,0 0 1,0 0 0,0 0-1,0 1 1,0 0-1,0 0 1,0 0 0,0 1-1,0-1 1,-7 5-1,-1-1 1,7-2-3,-1 0 0,2 0 0,-1 0 0,0 0 0,1 1 0,-8 7 0,-17 13 28,6-3-515,-45 30 0,55-43-5504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1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6904,'1'-2'-111,"0"-7"-13,3-3-191,16-26 137,-18 34 178,5-7 16,-1 0 1,1 0-1,1 0 0,0 1 1,0 0-1,13-11 0,-19 19 118,-1 2-88,-1 0 0,0-1 1,1 1-1,-1 0 0,1-1 1,-1 1-1,1 0 0,-1 0 0,1 0 1,-1-1-1,1 1 0,-1 0 0,1 0 1,-1 0-1,1 0 0,-1 0 1,1 0-1,-1 0 0,1 0 0,-1 0 1,1 0-1,-1 0 0,1 0 1,-1 0-1,1 1 0,-1-1 0,1 0 1,0 4-7,-1-1 0,0 1 0,0-1 0,0 1 0,0-1 0,-2 7 1,-1 15 139,3-24-29,-2 1-83,-7 3-4,8-5-58,1-1 0,-1 1 0,0-1-1,0 1 1,1-1 0,-1 0 0,1 1 0,-1-1 0,0 0 0,1 1 0,0-1 0,-1 0 0,1 0 0,-1 0 0,1 1 0,0-1 0,-1 0 0,1 0-1,0-1 1,0 2 0,-1-3 3,1 1-1,0 0 1,0 0 0,0 0 0,0-1 0,0 1-1,0 0 1,1 0 0,-1-1 0,2-2 0,0-2 41,-1 1 1,0-1 0,0 0 0,0-11-1,-1 14 52,3-2 0,6 0 55,-6 6-136,14-8-1093,2 2-4368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791 145 6904,'0'0'3208,"-2"-6"-2695,-4-15-352,5 19-124,0 1-1,0-1 0,0 1 1,0 0-1,0-1 0,0 1 1,0 0-1,0-1 0,-1 1 1,1 0-1,-1 0 0,1 0 1,-1 0-1,1 0 0,-1 1 1,1-1-1,-3-1 0,1 1 20,-76-40 1322,68 36-1132,0 0-1,0 1 0,0 0 1,0 1-1,0 0 1,-1 1-1,0 0 0,-13 0 1,-9-3 31,-64-3 451,52 7-496,-76-8 230,112 9-440,-30 3 119,-49 14 143,78-14-231,0 0-1,0 1 0,1 1 0,0-1 0,0 2 0,-12 7 0,19-10-34,-1-1 0,1 1 0,0 0 0,1 0 0,-1 1 0,0-1 0,1 0 0,0 1 0,0 0 0,0-1 0,-3 9 0,4-9-6,-1 9 61,5 3-48,0-1 0,1 0-1,7 16 1,-2-15 30,11 5-15,31 24 0,-34-34 6,139 39 105,-103-30-116,-23-8-10,6-6-20,25-2-2224,-34 0-8881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1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496 170 6456,'-193'203'314,"124"-126"-300,-24 43-4,76-92 4,-56 140 3,62-131-9,-25 157 13,32-157 13,11 122 14,-1-134-8,3 1-12,26 47 1,-34-72-26,-1 0 0,1 0 0,0 0 1,-1 0-1,1 0 0,0 0 0,0 0 0,0 0 0,0-1 0,0 1 0,0 0 0,0 0 1,0-1-1,1 2 0,16 6 10,1 0-1,-1-1 1,1-1 0,21 3 0,-11-5 27,133-16 16,-157 12-49,-1-1 0,1 0-1,-1 0 1,1-1 0,5-2 0,29-15 14,-1-1 0,37-27 0,-71 45-16,-1-1 0,0 1 0,0-1 0,0 0 1,0 0-1,-1 0 0,4-4 0,-6 7-5,20-26 23,17-30-1,12-44 6,-49 100-28,17-44 95,46-177 50,-56 177-10,2-190 60,-11 187-55,-20-164 61,16 175-34,3 24-119,-37-133 232,22 85-138,18 56-67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2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2968,'11'-5'15,"19"-3"115,-1 2-19,46-6 322,219-22 835,-124 19-706,-42 6-265,249-23 319,-267 23-558,-69 6 77,-5 0-58,137-6 101,-119 9-105,-13 4-57,-39-4-68,1 0 0,-1 1 0,0 0 0,1-1 0,-1 1 0,0 0 0,1 0-1,-1 0 1,0 1 0,0-1 0,0 0 0,0 1 0,0 0 0,2 1 0,6 8-3888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2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6280,'18'10'0,"-8"-7"0,0-1-1,0 0 1,1-1 0,-1 0 0,20-1-1,-21 0 0,140-7-20,-108 4 18,-3 1-10,175-20-5,-168 16 12,-1 1 2,151-15-8,-48 14-691,-74 3-2770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2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7176,'15'-7'0,"-11"7"-1,0 0 1,0 0-1,1 0 1,-1 1-1,0-1 1,0 1-1,0 0 1,0 0-1,0 1 1,0-1 0,0 1-1,0 0 1,6 4-1,-1-2 0,249 110-14,-94-30 31,-136-69-9,3 2 33,93 71 10,-105-71-36,16 23-1,-32-36-13,0 1 1,-1-1-1,1 1 0,-1-1 1,1 1-1,-1 0 0,2 8 1,-3-4-1,-1 1-1,0-1 1,0 1 0,0-1 0,-1 1-1,-1-1 1,0 1 0,-4 11 0,5-18-1,-9 32-6,-2 0 0,-28 53 0,28-62 4,-5 11-9,-147 267-49,120-214 51,28-54-16,-46 159-14,52-156 0,-34 146-808,24-95-3152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2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109 470 8432,'2'-1'-103,"15"-5"22,21-2 65,18-1 16,9-1 1,-27 2 17,-1-2 0,0-1 0,45-20 0,-65 24-13,-13 5-3,1 0 0,0 0 0,0-1 0,-1 1 0,0-1 0,1 0 0,-1 0 0,5-6 0,25-22 11,-27 23-12,-1 0 0,0 0 0,7-12 0,-8 10 1,0 0 0,7-20-1,-9 19 0,0-1-1,2-19 1,-4-20-1,-7 11 0,2 28 0,3 8 0,0-1 0,-1 1 0,2-1 0,-1 1 0,1-1 0,-1 0 0,1-6 0,0-1 1,0 10 24,-1 9 6,-9 62 15,7-32 19,-34 195 153,20-125-124,-4 74-5,17-142-42,2-18-28,-20 168 59,-1-17 5,16-131-78,5-29-2,-7 29 1,-1-22-4,-9 3 0,15-19 0,-1 0 0,1 0 0,-1 0 0,-10 3 0,-31 8 0,8-9-2,0-2 0,0-1 0,-46-3 0,24-4 2,-20-3 0,61 6 1,16 2 6,8 2 2,0-1-7,-1 1 0,1-1 0,0 0 0,0 0 0,7 0 0,39-5 16,-39 3-8,225-25 86,-138 14-33,149-25 139,-154 27-91,-76 9-58,-2 1 58,1-1 0,29-6-1,-41 7 48,3 0 4,-6 1 12,-2 6-1290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2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24 9144,'0'30'757,"0"-29"-556,2 2-111,0-1-69,1 1 0,-1-1 0,1 1 0,0-1 0,0 0 0,0 0 1,4 2-1,37 25 379,-35-22-313,-7-4 1,-2 4-3,1-4-10,4 5-5,-5-4-3,-5 3 2,4-6-60,0 0-1,0 0 1,-1-1-1,1 1 1,0 0-1,-1 0 0,1 0 1,-1-1-1,1 1 1,-1-1-1,1 1 1,-1-1-1,1 0 1,-1 0-1,1 1 0,-1-1 1,-2 0-1,4-1-2,0 1 0,-1-1 0,1 1 0,0 0 0,-1-1 0,1 1-1,0-1 1,0 1 0,0-1 0,-1 1 0,1-1 0,0 1 0,0-1-1,0 1 1,0-1 0,0 0 0,0 1 0,0-1 0,0 1 0,0-1 0,0 1-1,0-1 1,0 1 0,0-1 0,2-4 12,0 1 0,0-1 0,0 1 0,1 0 0,-1 0 0,1 0 0,0 0 0,0 1 0,0-1 1,0 1-1,1-1 0,0 1 0,7-5 0,-3 2-4,-1 0 40,1 0 0,0 0 1,0 1-1,1 0 0,0 0 1,0 1-1,0 0 0,0 0 1,0 1-1,1 1 0,12-3 1,-13 4 65,-7 1-31,-3 5-72,-1 0 1,1-1-1,-1 1 0,0 0 1,0-1-1,-1 1 0,1-1 1,-1 0-1,0 0 0,0 0 1,-8 7-1,7-6-5,2-2-6,-1 1 0,0-1 0,0 1 1,0-1-1,0 0 0,0 0 0,-7 4 0,-39 30 58,47-35-53,7-59 33,-3 44-29,-1 0 0,0-1 0,-1 1 0,-2-21 0,1 33-14,1 1 1,0-1 0,0 1-1,-1-1 1,1 0 0,0 1-1,-1-1 1,1 1-1,0-1 1,-1 1 0,1-1-1,-1 1 1,1-1 0,-1 1-1,1 0 1,-1-1 0,1 1-1,-1 0 1,0-1 0,1 1-1,-1 0 1,1 0 0,-1-1-1,0 1 1,1 0 0,-1 0-1,0 0 1,1 0 0,-1 0-1,0 0 1,1 0 0,-1 0-1,-1 0 1,-1 1 3,-1-1 0,0 1 0,1 0 0,-1 0 1,0 0-1,1 1 0,-5 1 0,-19 12 14,-15 13-14,35-23-138,6-4 80,0 0-1,-1 0 0,1 0 1,0 0-1,-1 0 1,1 0-1,-1 0 1,1 0-1,-1 0 1,1-1-1,-1 1 1,0-1-1,1 1 0,-1-1 1,0 0-1,0 1 1,1-1-1,-1 0 1,0 0-1,1 0 1,-1 0-1,0-1 0,1 1 1,-1 0-1,0-1 1,-2 0-1,-12-8-7872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2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5 6904,'-24'-4'1,"11"5"3,-1 0-1,0 1 1,1 0-1,-25 8 1,-47 19 16,68-22-14,-150 63 145,80-29-51,-114 52 17,167-75-10,-91 61 46,110-64-25,9-7-98,1 0 1,0 1-1,0-1 0,1 1 0,-4 14 0,7-23-26,1 1-1,0-1 0,0 1 0,0-1 1,0 0-1,0 1 0,0-1 0,0 0 1,0 1-1,0-1 0,0 1 0,0-1 1,0 0-1,0 1 0,0-1 0,0 0 0,0 1 1,0-1-1,1 0 0,-1 1 0,0-1 1,0 0-1,0 1 0,1-1 0,-1 0 1,0 1-1,0-1 0,1 0 0,-1 0 1,0 1-1,1-1 0,-1 0 0,0 0 1,1 1-1,10 7 18,1 0 0,-1-1 0,1 0 0,1 0 0,0-2 1,13 6-1,6-2 40,155 25 28,-148-27-34,-14-2-26,13 2 9,0 2 0,73 28 0,27 28 44,-117-50-27,-9-4-38,-1 1-1,0 1 1,-1 0-1,13 21 1,-23-33-14,1 0 1,0 0 0,-1 0 0,0 0-1,1 0 1,-1 0 0,0 0 0,1 0-1,-1 0 1,0 0 0,0 0 0,0 0-1,0 0 1,0 0 0,0 2 0,-2 8 8,0-1 1,0 1-1,-1 0 1,-1-1 0,1 0-1,-11 20 1,-2-10 67,-98 71 41,87-75 6,-130 48 47,123-54-60,-151 32 39,149-35-65,-113 12 128,114-17-525,0-1 1,0-2 0,-39-5 0,5-5-5452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2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11208,'0'0'0,"30"-12"0,45-13 40,69 2 8,84 10 88,74 1 0,64 5-112,19-15 8,-6-16-32,1-5-8240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84 6280,'-2'-6'42,"-1"0"0,0 1 0,0-1 0,-1 1-1,0 0 1,1 0 0,-1 1 0,-1-1 0,1 1 0,-1 0 0,0 0 0,0 0 0,0 1 0,0-1 0,-1 1 0,1 1 0,-8-4-1,8 5-14,1 1 0,0-1 0,0 1 0,0 0 0,-1 0-1,1 0 1,0 0 0,0 1 0,0 0 0,0 0 0,-1 0-1,1 0 1,-5 3 0,4-2-4,-129 43 192,105-33-134,-119 79 38,145-89-109,0 0 0,0 1 0,0-1 0,0 1 1,0 0-1,1 0 0,-4 3 0,-9 13 33,-20 34-1,22-30-24,-12 36-1,23-55-5,1 0 1,-1 0-1,1 1 1,0-1-1,0 0 0,0 6 1,-2 32 27,2-1 0,5 43 0,-4-81-31,1 0 0,-1-1-1,1 1 1,-1 0 0,1-1 0,0 1 0,0-1 0,2 5 0,12 18 18,1 0 1,1-2 0,20 23-1,-13-26 48,123 69 28,-48-37-23,-44-20-68,-54-31-11,0 0 1,1 0 0,-1 0-1,0-1 1,1 2 0,-1-1-1,0 0 1,0 0 0,0 0-1,0 0 1,2 3 0,7 12 4,-1 1 0,-1 0 1,12 33-1,-20-49-5,1 0-1,-1 1 0,0-1 1,1 0-1,-1 1 1,0-1-1,0 0 1,0 1-1,0-1 1,0 1-1,0-1 1,0 0-1,-1 1 1,1-1-1,0 0 1,-1 2-1,-2 9 3,-1-1 0,0 1 0,-9 17 0,3-14-2,0 0 1,-16 18-1,24-30 0,0-1 0,0 1-1,-1-1 1,1 0 0,-1 1 0,1-1-1,-1 0 1,-4 2 0,-45 24 3,-77 31 1,88-46 2,-159 33 2,164-42-2,0-5-4,0-1 0,-47-10 0,80 11-2,1 1 0,-1-1 0,0 0-1,0 0 1,0-1 0,0 1 0,-3-3 0,-16-10-205,1-2 0,0 0 1,2-1-1,-22-25 0,-21-26-4929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6640,'6'-6'-4,"0"0"1,1 1 0,0 0-1,-1 0 1,2 1 0,-1 0-1,1 0 1,-1 0 0,11-2-1,-15 5 4,0 0-1,1 1 1,-1 0-1,0 0 1,0 0-1,0 0 1,0 0-1,1 1 1,-1-1-1,4 2 1,10 2-1,70 9 26,182 21 174,-152-22-22,98 0-826,-90-7-3431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7536,'49'12'-15,"-6"-12"-67,0-1-1,75-12 0,-80 8 104,76-9-27,-84 11 6,-9 1 12,36-10 0,73-21 30,-124 32-21,0-1-1,0 0 1,0 0-1,-1 0 0,1-1 1,0 0-1,8-5 0,1-2 4,-1 2-1,-9 6 8,-1 0 1,0 0-1,0-1 1,0 1-1,-1-1 1,1 0 0,-1-1-1,4-3 1,1 0 111,0-1 48,0-1-1,-1 0 1,13-19-1,-18 25 355,-4 6-330,0-1-198,1 0 0,-1 0 0,1 0 0,0 0 0,-1 1 0,1-1 0,0 0 0,0 1 0,1-1 0,-2 4-1,0 40 124,2-41-106,1 54 144,11 70 0,-10-115-163,13 40 78,39 75 234,-53-126-246,7 2 72,-5-4-73,1-15-42,-2 6-27,2-30 35,-5-86-1310,-2 51-5289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6552,'0'0'112,"7"-14"930,-6 10-922,2 0-269,13-9 2416,-15 13-2227,0 0 1,-1 0 0,1 1-1,0-1 1,-1 0 0,1 0-1,-1 0 1,1 0 0,-1 1-1,1-1 1,-1 0 0,1 1 0,0-1-1,-1 0 1,0 1 0,1-1-1,-1 1 1,1-1 0,-1 0-1,1 1 1,-1-1 0,0 1-1,1-1 1,-1 2 0,1-2 32,3 8 71,0-1-1,-1 0 1,0 1-1,0-1 1,0 1-1,-1 0 1,0 0-1,-1 0 1,1 14-1,-1-11-68,9 97 1151,-2-23-552,6-23-206,20 70 481,-21-70-642,-7-45-212,-1-2 68,0 0 0,-2-1-1,4 26 1,-7-38 12,1 18 617,0-17-267,-3-14-402,-2-16-4,1 0 1,1-49-1,2 70-101,0 1 0,1-1 0,0 1 0,0-1 0,1 1 0,0 0 0,0 0 0,0-1 0,0 1 0,4-5 0,3-7 56,-2 1-33,1 1 3,-1 0 0,14-19 0,-18 30-33,1-1 1,0 1 0,0 0-1,0 0 1,0 0 0,0 1-1,1-1 1,-1 1-1,1 0 1,0 1 0,8-4-1,9 0 31,43-6 0,-61 12-36,1 0-1,-1 0 0,0 0 0,0 1 0,1-1 0,-1 1 0,0 0 0,0 0 1,5 2-1,-2 0-2,-3-2-1,-1 1-1,0 0 1,1 0 0,-1 0 0,0 0-1,0 1 1,-1-1 0,1 1-1,0 0 1,-1-1 0,0 1 0,1 0-1,-1 1 1,-1-1 0,1 0-1,2 5 1,-2-4 0,1 0 0,-1 1 0,1 0 0,-1 0-1,1 1 1,1 8 0,1 2 0,13 44 1,-1 1 2,-2-7-2,-2-10 2,-3-8-4,-1-7-1,3-10 0,-11-18 32,1 1-1,-1 0 0,1-1 0,0 1 1,0-1-1,-1 0 0,1 0 0,0 1 1,0-1-1,1 0 0,-1-1 1,0 1-1,0 0 0,0-1 0,1 1 1,-1-1-1,3 1 0,2-1-495,-1-1 0,1 1-1,0-1 1,8-3 0,-11 3-206,26-5-11189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2327 0 5560,'-6'1'32,"0"0"0,0 1 0,1 0 0,-1 0 0,1 0 1,-1 0-1,-6 4 0,-1 1 60,4-3-40,0 1-1,0 1 1,1-1 0,-1 1-1,1 1 1,1-1 0,-9 10-1,6-6-17,-3 3 11,0 0-1,1 1 1,1 0 0,0 1 0,0 1 0,-9 20-1,11-20-21,-6 14 77,-51 145 33,56-138-66,5 11-23,-1 68 1,6-113-40,0-1 1,1 1-1,-1 0 0,0-1 1,1 1-1,-1-1 0,1 1 1,2 3-1,8 18 19,1 1-1,24 33 1,-35-57-21,0 1 0,0-1 0,0 0 0,0 1 0,1-1 0,-1 0 0,0 0 0,1 0 0,-1 0 1,0 0-1,1 0 0,2 1 0,18 7 9,2 0 1,-1-1 0,39 7-1,-58-14-9,0 0-1,0-1 1,0 0-1,0 0 1,8-1-1,162-27 25,-139 17-7,5-9-8,63-43 1,-102 61-12,1 1-1,0 0 1,-1 0-1,1-1 1,-1 1-1,1-1 1,-1 0-1,0 1 1,0-1-1,1 0 1,-1 1-1,1-5 1,-2 6-1,9-16 2,-1-2 0,7-21 0,-8 10 0,5-33-1,-11 58 0,0 0 0,-1-1 1,1 1-1,-1-1 0,0 1 0,-2-9 0,-12-83 11,6 66-9,-13-30-1,20 57 0,0-1 0,0 1-1,-1 0 1,1 0 0,-1 0-1,0 0 1,0 0-1,-4-4 1,6 7-2,-19-23 9,-27-25 1,-33-15 0,74 60-3,0-1 0,0 1-1,0 0 1,-10-4 0,-155-54 39,166 60-41,1 0 0,-1 0 0,0 1 0,1-1 0,-1 1 0,-6 0 0,-19 2 9,-1 1 1,1 2-1,-34 10 0,60-14-7,0 0-1,0 0 0,0 0 0,0 1 0,1-1 0,-1 1 0,0-1 0,-2 4 0,-23 18-211,0 2 0,2 1 0,-33 41 0,-11 22-4248</inkml:trace>
  <inkml:trace contextRef="#ctx0" brushRef="#br0" timeOffset="1">1 2452 7352,'93'-28'6,"64"-13"28,251-42 23,-315 69 30,393-45 30,-393 50-50,328-17 23,-350 24-36,-7 1-22,191 3 56,-117 6-958,-81-3-3756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20 7800,'-22'-3'13,"-5"-3"23,-40 2 39,53 7 26,2 2-79,1 1 0,-1 0 0,1 1 0,1 0 0,-1 1 0,1 0 0,-9 10 0,-93 86 35,87-77-42,-89 145 9,94-130-16,-54 199 9,72-233-14,1 0 0,-1 0 0,1 0 0,0 9 0,0 21 6,3 38 1,1-49-7,13 46 0,-16-69-1,1-1-1,0 0 1,0 1-1,1-1 1,-1 0-1,1 1 1,-1-1-1,1 0 1,2 3-1,-4-6-1,17 24 9,27 33 1,-19-31-5,28 23 0,-50-46 0,1 0-1,0 0 0,-1 0 0,1-1 0,0 1 0,0-1 1,6 2-1,-10-4-4,99 41 33,-1-16-17,-98-25-16,4 1 6,1 0 0,-1-1 0,0 1 0,1-1 0,-1 0 0,0 0 0,7-1 0,-11 1-6,108-14 52,4-15-27,-112 29-25,44-16 74,150-87 31,-190 100-93,0 1 1,0-1-1,0 0 1,0-1-1,-1 1 0,6-6 1,13-14 30,22-33 0,-25 26-25,16-32 0,-32 57-2,0-1 0,-1 1 0,1-1 0,-1 0-1,1-7 1,39-217 125,-40 181-27,-10-170 50,2 181-23,-38-125 60,43 160-181,0 0-1,0 0 0,-1 0 0,1 0 1,-1 0-1,-3-5 0,-3-3 13,-1 0 0,0 1 0,0 0 0,-1 0 0,-21-14 0,31 23-24,-1 1-1,0-1 1,0 1-1,0-1 1,0 1-1,0 0 1,0-1-1,0 1 1,0 0-1,0-1 1,0 1-1,0 0 1,0 0-1,0 0 1,0 0-1,-1 0 1,-17 2 37,0 0 0,1 2 0,-29 8 0,26-1 63,-10 11-672,-37 37 0,20-12-5749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6368,'0'0'0,"15"-3"0,24-4 104,45-5 8,50 7 136,19 10 8,18 9-248,5 7 0,9 8-8,-4-1-4848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7:1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643 381 8880,'-41'-53'0,"27"39"5,0 0 0,-1 0 1,-27-17-1,41 30 3,0 1-1,0-1 1,0 0 0,0 0 0,0 1-1,-1-1 1,1 1 0,0-1-1,-1 1 1,1-1 0,0 1 0,-1 0-1,-1 0 1,-18-2 30,1 2-1,0 0 1,-35 6 0,51-6-27,1 1 1,0 0-1,0 0 0,0 0 1,1 0-1,-6 3 1,-135 78 98,114-59-36,-97 120 38,124-140-95,-1 1 0,0 0 0,1-1 0,0 1 0,0 0 1,-2 7-1,-5 11 23,1 0 0,-5 23 0,9-22-27,2 0 1,-1 24 0,3-44-6,-1 0 0,1 0 0,0 0 0,1-1 0,-1 1 0,0 0 0,1 0 0,-1 0 0,1-1 0,2 6 0,-3-8-8,5 14 23,1 0 0,0-1 0,13 23 0,-10-24-14,1-1 0,0 0 0,19 17 0,-27-27-4,-1 1 1,0-1-1,1 0 1,-1 0-1,1 0 1,0 0-1,-1 0 0,1 0 1,0 0-1,0 0 1,-1 0-1,1-1 0,0 1 1,0-1-1,3 1 1,8 2 11,0-1 0,0 0 1,0-1-1,19-1 0,-13-2-8,0-1 0,0-1-1,18-6 1,-32 8 4,-1 1-1,1-1 1,-1 1-1,1-1 1,-1-1-1,8-4 1,82-57 79,-1-15-56,-88 74-18,1-1-1,-1 1 1,0-1-1,6-8 1,107-174 111,-117 186-120,1-1-1,-1 0 1,0 0-1,1 0 1,-1 0-1,-1 0 1,1 0-1,0 0 1,-1 0-1,1-6 1,1-9 14,-1 1 0,-1-1 1,-3-27-1,-1 24-10,-1 0 0,-15-38 0,19 56-3,-1-1 0,1 0 0,-1 1 0,1 0 0,-1-1 0,0 1 0,-1 0 0,1 0 0,-5-5 0,-10-12 23,-1 1 0,-33-27 1,18 24-628,-67-35 0,97 55 491,-142-74-6450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3144,'0'0'464,"-2"8"-217,-1 0-203,2-4-3,-1-1-1,1 1 1,1-1 0,-1 1-1,0-1 1,1 1-1,0-1 1,0 1 0,1 6-1,1 142 430,-1-110-157,1 203 101,-2-188-220,0 284 75,-1-263-81,-6 141 4,-6 26-121,7-139 89,-23 460 62,23-448-67,-34 488 66,31-485-66,-23 473 70,29-478-51,-8 439 78,11-449-31,22 397 103,-15-410-57,34 326 102,-33-347-121,42 226 103,-39-253-111,-1-15-470,0-1 0,2 0 1,25 43-1,3-8-5803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6192,'0'0'176,"6"2"56,9 1-109,0 0 1,0-1 0,26 1-1,54-3 279,-56 0-410,143 15 354,-145-10-319,6-1 81,210 23 41,-193-23-74,287 12 33,-265-14-41,147 1-1,30-1-40,-139-1 34,218 1 0,37-1-39,-217-1 26,670 12 26,-654-8 15,749 22 45,-731-20-19,767 13 47,-764-18-33,799-12 59,-794 7-46,814-30 86,-809 24 34,828-67 116,-834 60-83,269-25-1,-32 6-176,-272 24 177,224-8-1,-23 7-193,-234 11 107,152 7-1,-39 8-138,-161-5 67,252 47-1478,-182-21-6203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1 315 3232,'35'-44'40,"74"-88"520,-98 120-507,-6 7 50,1 0 0,-1 0 0,1 0 0,11-6 0,-4 1 221,1 2 1,19-10-1,-27 15-229,0 1 1,0 0-1,0 0 1,1 0-1,-1 1 0,0 0 1,1 0-1,-1 1 1,1-1-1,8 2 0,-8 1-58,1 0-1,-1 0 1,0 1-1,0 0 0,0 0 1,-1 0-1,1 1 1,-1 0-1,0 1 0,0-1 1,0 1-1,-1 0 1,1 1-1,-1-1 0,6 10 1,-2-5-20,8 12 137,66 114 54,-67-105-88,94 237 185,-87-197-282,-17-44 18,5 90 19,-11-111-54,0 0-1,0 1 1,0-1 0,-1 0 0,0 0-1,0 1 1,-1-1 0,0 0-1,-2 6 1,0-1-2,4-11-3,0 0-1,0 0 0,0 0 1,0 0-1,0 1 0,0-1 1,0 0-1,0 0 0,0 0 1,0 1-1,0-1 0,0 0 0,0 0 1,0 0-1,0 0 0,0 1 1,-1-1-1,1 0 0,0 0 1,0 0-1,0 0 0,0 1 1,0-1-1,0 0 0,-1 0 0,1 0 1,0 0-1,0 0 0,0 0 1,0 0-1,-1 0 0,1 0 1,0 1-1,0-1 0,0 0 1,-1 0-1,1 0 0,0 0 1,0 0-1,0 0 0,-1 0 0,1 0 1,-2 0 0,1-1 0,-1 1 0,0 0 1,1 0-1,-1 0 0,1-1 0,-1 1 0,1-1 1,-1 0-1,-2 0 0,0-2 0,0-1-1,0 1 1,0 0 0,0-1-1,-6-7 1,3 0 1,-1 0 0,1-1 0,1 1 0,0-1-1,1-1 1,0 1 0,-5-24 0,2 1 3,-3-41 0,10 59 1,0 0-1,1 0 1,1 0-1,0 0 1,1 0-1,9-29 1,-7 27-2,4-13 23,55-141 11,-47 141-3,4 3-15,1 1-1,42-42 1,-39 53 40,96-39 30,-98 51 5,58 1 45,-79 4-136,-1 0 0,1 0 0,-1 0 0,1 0 0,-1 0 0,0 0 0,1 0 0,-1 0 0,1 0 0,-1 0 0,1 0-1,-1 0 1,0 1 0,1-1 0,-1 0 0,1 0 0,-1 1 0,0-1 0,1 0 0,-1 0 0,0 1 0,1-1 0,-1 0 0,0 1 0,0-1 0,1 1 0,7 11 24,0 0 0,0 1 0,-1 0 0,6 16 0,-6-4 33,-7-24-59,4 23 18,-1 1 1,-2-1 0,0 1 0,-1 0 0,-5 27 0,3-32-10,-2 20 17,-11 48-1,12-75-19,-1-1 0,0 1 1,0-1-1,-2 0 0,1 0 0,-1 0 0,-1-1 1,-15 21-1,19-30-5,1 0 1,-1 0 0,1 0 0,-1-1 0,0 1-1,0 0 1,0-1 0,0 0 0,0 0-1,0 0 1,0 0 0,0 0 0,-1-1 0,1 1-1,0-1 1,0 0 0,-1 0 0,1 0-1,0 0 1,0-1 0,-1 1 0,1-1 0,0 0-1,0 0 1,0 0 0,0 0 0,0-1-1,0 1 1,0-1 0,0 1 0,1-1 0,-1 0-1,1 0 1,-1-1 0,1 1 0,0 0-1,0-1 1,0 0 0,0 1 0,0-1 0,0 0-1,1 0 1,0 0 0,-1 0 0,1 0-1,0 0 1,-1-5 0,-1-9 19,1 0-1,0 0 1,1 0-1,1 0 1,3-27 0,1 13 10,13-54-1,-6 56 23,10-14-12,34-50 1,-36 70 36,13-2-22,43-28 0,-53 45 43,1 4-64,0 1 0,-1 1 0,28 2 0,-26 5 70,5 5-33,55 30 1,-82-39-63,0 0 0,0 0 0,0 1 0,0-1 0,0 1 0,0-1 0,0 1 0,2 4 0,11 14 26,-2 1 0,0 0 0,18 43 0,-23-32 49,5 129 31,-16-131-44,2-23-57,-1 6-2,-1 1-1,0-1 0,-1-1 0,0 1 0,-1-1 0,-1 1 1,1-1-1,-15 19 0,12-19 11,-37 49 50,52-68-119,-1 1-1,1 0 1,0 1 0,9-6-1,2-2-1040,25-19-5541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6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281 459 8792,'5'8'-25,"0"-1"1,-1 1-1,1 0 0,-2 0 1,1 0-1,-1 1 1,-1 0-1,3 8 0,12 76 15,9 90 30,-20-144 41,4 19-59,8 48 317,37 116 0,-28-129-1240,-16-54-4599</inkml:trace>
  <inkml:trace contextRef="#ctx0" brushRef="#br0" timeOffset="1">0 10 11032,'0'0'0,"10"-3"0,17-4 0,19 7-64,23 19 64,9 22-280,8 34 280,2 7-960,8-8 960,-1-1-6816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9776,'-38'32'17,"28"-19"71,-43 95 71,17-11 312,-15 33-149,-72 120 123,78-162-363,-11 16-1366,30-53-5456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9328,'37'23'-5,"26"18"-22,83 65-11,-112-83 12,151 85-5,-145-87 39,-2-2-7,226 119 78,-176-84-56,4-5-1094,-46-27-4362</inkml:trace>
  <inkml:trace contextRef="#ctx0" brushRef="#br0" timeOffset="1.01">1271 233 7536,'15'-15'16,"-5"4"41,0 1 0,1 1 1,18-14-1,-22 22 131,2 4-88,0 0-52,1 0 1,-2 1-1,1 0 1,0 0-1,-1 1 0,10 7 1,41 33 388,69 70 0,-127-114-431,1 1 0,-1-1 0,1 1-1,-1-1 1,1 0 0,-1 0 0,1 1-1,0-1 1,0-1 0,0 1-1,-1 0 1,1 0 0,0-1 0,0 1-1,0-1 1,0 1 0,0-1 0,0 0-1,0 0 1,0 0 0,0 0 0,0 0-1,0 0 1,0-1 0,0 1 0,3-2-1,0 0-4,-1 0 0,0-1 0,1 1 0,-1-1 0,0 0 0,-1-1 0,6-4 0,-7 6 0,7-11-7,-3-6-2,-2-1 0,5-32 0,-10 31-72,-5-8 14,-17-46 0,12 56-114,-5 3 93,-1 0 0,-35-25 1,51 39 64,-1 1 0,0 0 0,0 0 0,0 0 0,0 0 0,0 1 0,0-1 0,0 0 0,-3 0 0,-36-5-125,-61-3 0,98 9 123,0 0 0,0 0 0,-1 1 0,1-1-1,-7 3 1,-15 3-47,-32 13 1,-26 21 32,84-40 38,-5 3-9,0 0 0,0 0-1,0 0 1,-6 7 0,-31 30-21,-53 66 1,72-71 16,-63 141-2,76-142 22,4 12 1,1 71 1,5-115-5,0 0 0,0 0 0,0 1 0,1-1 0,-1 0-1,1 0 1,-1 1 0,1-1 0,0 0 0,0 0 0,1 3 0,-2-5-4,6 13 11,1-1 1,0 0 0,11 15-1,-7-15-1,0 0-1,23 17 0,-34-29-9,2 2 8,0 0-1,0-1 0,0 0 1,1 1-1,-1-1 0,0 0 0,0 0 1,1 0-1,-1 0 0,1 0 1,-1-1-1,4 2 0,26 6 42,41 5 1,83-5-970,10-6-3780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81 104 9952,'18'-5'64,"10"-2"121,-25 11-100,-3-4-85,5 5 75,0 0 1,0 1-1,0-1 1,-1 1-1,0 0 0,0 0 1,5 13-1,17 29 427,-14-29-413,-10-16-56,0 0 1,0 0 0,0-1 0,0 1 0,0-1 0,1 1 0,-1-1-1,1 0 1,-1 0 0,1 0 0,0 0 0,0 0 0,0-1-1,0 1 1,0-1 0,6 2 0,-1-1 7,0-1 0,-1 0 0,1 0 0,11-1 0,-19 0-41,7 0 39,-1-1 0,0 0 0,0 0 0,0 0 0,0-1 1,0 0-1,-1 0 0,1 0 0,8-6 0,-6 5-9,2-2 20,0-1 0,0 1 1,-1-1-1,0-1 0,11-9 0,-4 3 49,21-25 45,-36 36-134,0-1 1,0 1-1,0-1 1,0 1-1,-1-1 1,1 1-1,-1-1 1,0 1-1,0-1 1,0 1-1,0-1 1,0 1-1,-1-1 1,1 1-1,-1-1 1,1 1-1,-1-1 1,-2-4-1,2 5 4,-1-3 2,0 0-1,0 0 0,0 0 1,-1 0-1,1 1 0,-1 0 1,0-1-1,-1 1 0,1 0 1,-6-5-1,3 4-1,-4-2 54,-5 1-43,1 2 0,-1 0 0,1 1 0,-1 0 0,0 2 0,0-1 0,0 2 0,-20 1 0,-11 6 7,28 0 63,-72 58 41,71-48-48,-59 84 47,67-78-14,-24 116 56,32-110-42,4 10-39,7 59 0,-7-96-82,-1 1 0,1-1 1,-1 1-1,1-1 0,0 0 0,0 1 0,0-1 1,2 2-1,12 22 76,37 44 0,-51-68-80,0-1 0,1 1-1,-1-1 1,0 0 0,1 0 0,-1 0 0,1 1-1,0-2 1,-1 1 0,3 1 0,22 9 41,-1-2 0,39 9 0,-36-15 44,142-2 37,-132-4-64,10-8-678,-1-2-1,70-30 1,-3-6-8976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904 749 7896,'-85'-10'88,"-50"14"46,103 2 101,-137 60 89,134-47-137,-145 106 79,146-96-52,-104 114 83,117-115-90,-3 16-64,-18 50 0,36-67 51,4 14-62,5 55 1,-3-94-116,0 0-1,1 0 1,-1 0 0,0 0-1,1 0 1,0 0 0,-1 0-1,1 0 1,2 4 0,6 8 20,1 0 1,0 0-1,0-1 1,2 0-1,13 12 1,-23-24-28,-1 0 0,0 0 0,1 0-1,0 0 1,-1 0 0,1 0 0,-1 0 0,1 0 0,0-1-1,0 1 1,-1-1 0,3 1 0,19 3 26,-1 0 0,1-2 0,0-1 0,29-2 0,-49 1-24,0-1 0,0 1 0,0-1-1,0 1 1,0-1 0,-1 0 0,1 0 0,4-2 0,33-18 58,66-46 1,-80 42-4,93-121 22,-115 142-81,-1-1 0,0 0 0,0 0 0,-1 0 0,3-6 0,-5 11-8,40-105 52,-8-19-36,-22 71 12,20-210 15,-25 210-22,19-226 16,-18 223-3,-1 1-14,16-147 57,-7 102 0,-14 93-2,2 22 18,-4 17 30,-2 152 25,1-134-40,-15 240 41,15-228-74,-8 259 29,12-257-57,18 228 14,-18-283-54,0-1 0,0 1 0,5 16 0,12 31-518,2-1 1,35 70-1,7-10-7342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29 11032,'20'-26'225,"-18"24"-65,-5 1-15,-10 2-23,0-1-1,0 1 0,1 1 0,-24 6 1,21-5-95,-141 34 301,127-27-267,14-4-39,-6 2-9,2 1 0,-1 0 0,1 2 0,1 0-1,0 2 1,-17 14 0,-82 77 27,97-80-32,-23 43 4,30-43-10,-17 46 0,23-50 0,2 0 0,-7 38-1,9-32 0,2 43 0,1-48-1,7 36 0,-5-48 0,0 0 0,1 0 0,0-1 0,7 15 0,-7-17 0,1 0 0,0 0 0,0-1 0,0 0 0,9 8 0,-9-8 0,1-2 0,-1 1 0,1 0 0,0-1 0,0 0 0,11 4 0,-10-5 0,-1 0 0,1-1 0,0 0 0,0 0 0,-1 0 0,1-1 0,11 0 0,-7-1 0,0-1 0,-1 1 0,1-2 0,0 1 0,9-5 0,-7 2 0,-1-1 0,1 0 0,-1-1 0,12-9 0,-6 3 0,-1-1 0,20-23 0,-20 19 0,-2-1 0,18-27 0,18-53 0,-28 46 1,-6 15 4,1 0 0,28-42 0,22-23 24,-49 77-5,1 1-1,30-30 1,-48 54-23,-1 1 0,0 0 0,1-1-1,-1 1 1,1 0 0,-1-1 0,0 1 0,1 0 0,-1-1 0,1 1 0,-1 0 0,1 0 0,-1 0 0,1-1 0,-1 1 0,1 0 0,-1 0 0,1 0 0,-1 0 0,1 0 0,0 0 0,12 0 6,1 1-1,-1 0 1,0 1 0,14 4-1,-6 2 9,-8-3-8,7 5-1,-1 0 1,0 1-1,0 1 0,23 19 1,50 46 10,-88-74-15,0 1 1,0-1-1,0 1 1,0 0-1,-1 0 0,7 9 1,-2 0 0,17 23 0,1 4-7,-25-39 2,-1 0 1,1-1 0,-1 0 0,1 1 0,-1-1 0,1 1 0,-1-1 0,1 0-1,0 1 1,-1-1 0,1 0 0,0 0 0,-1 1 0,1-1 0,0 0-1,-1 0 1,1 0 0,0 0 0,-1 0 0,1 0 0,0 0 0,-1 0 0,1 0-1,0 0 1,-1 0 0,2-1 0,18-9-75,50-51-140,62-55-289,-117 101 480,26-18-133,-26 24 118,1 1-1,-1 0 1,26-9 0,-23 15-40,4 3 26,42 9 0,-47-3-6,13 11 36,-1 2 0,0 1 1,38 37-1,-19-3 23,-6 2 1,-4-7 1,8 11 7,-38-56-1,-1-4-6,1 0 1,-1-1 0,1 0 0,-1 0 0,11-2-1,-4-3 13,9-12-1,-1-2 0,36-37 0,-31 29 0,-12 10-10,-6 8 5,1-1 0,17-12 1,13-6 16,1 1 1,73-34 0,-109 58-18,0 1 1,0 0-1,0 0 1,0 1-1,1 0 1,-1-1-1,9 1 1,-9 0-4,-4 1-2,1 1 0,-1-1 0,0 0 0,0 1 0,0-1 0,0 1 0,0-1 0,-1 1 0,1-1 0,0 1 0,0 0 0,0-1 0,0 1 0,0 0 0,-1 0 0,1 0-1,0 0 1,-1 0 0,2 1 0,1 3 5,5 2-3,-5-4-3,-1 0 0,1 1 0,0-1 1,-1 0-1,1 1 0,-1 0 0,2 6 1,14 30 10,-7 16-10,-2 23-1410,-8-50-5626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9952,'0'0'0,"20"14"8,0 16 0,10 25-8,10 20 8,7 30-8,-11-10-32,-14-43 32,-1 1-6984</inkml:trace>
  <inkml:trace contextRef="#ctx0" brushRef="#br0" timeOffset="1">404 554 11208,'1'12'44,"1"0"0,0 0 0,0-1 1,2 1-1,7 18 0,-7-16-5,73 246 625,-73-246-640,41 142 79,-9 7-73,-31-70-1490,-2-2-5853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9776,'102'-11'80,"60"7"34,-123 3 60,195-14 55,-183 9-121,-7 1-49,29-4 15,84-23 1,11-18 13,-143 38-41,-7 0-30,-1-2 1,-1 0 0,18-18-1,-34 31-11,1 0 0,0 0 0,0 0-1,0 0 1,-1 0 0,1 0 0,0 0-1,-1-1 1,1 1 0,-1 0 0,0 0-1,1-2 1,1-8 12,0 0 0,-1-1 0,0 1 0,-1 0 0,-2-16 0,2 24-11,0 1 1,0-1-1,-1 1 0,1 0 1,-1-1-1,0 1 1,1 0-1,-1-1 0,0 1 1,0 0-1,-1 0 0,1 0 1,0 0-1,-1 0 1,-1-2-1,-2-2 8,3 4-10,1 0 0,-1 1 0,1-1-1,-1 0 1,0 1 0,0-1 0,1 1-1,-1 0 1,0 0 0,0 0 0,0 0-1,-1 0 1,1 0 0,0 0 0,0 1-1,0-1 1,-1 1 0,1-1 0,0 1-1,0 0 1,-1 0 0,1 0 0,0 0-1,0 1 1,-1-1 0,1 0 0,0 1-1,0 0 1,-1-1 0,1 1 0,-2 2-1,-4 4 50,-3 18-18,-11 32 1,17-39-19,0 1 1,1-1-1,1 1 0,1 0 1,0 31-1,2-32-9,1 12 32,2-12-20,-1 5-4,2-1-1,0 0 1,1 0-1,16 38 1,38 78 44,-17-46 13,-13-25-10,-1-10 0,-24-50-24,3-1 5,-7-6-44,0 0-1,0 1 1,0-1-1,0 0 1,0 0-1,0 0 1,0 0-1,1 0 1,-1 0-1,0 0 1,0 0-1,0 0 1,0 0 0,0 0-1,0 0 1,0 0-1,1 0 1,-1 0-1,0 0 1,0 0-1,0 0 1,0 0-1,0 0 1,0 0 0,1 0-1,-1 0 1,0 0-1,0 0 1,0 0-1,0 0 1,0 0-1,0 0 1,0 0-1,0 0 1,1-1-1,-1 1 1,0 0 0,0 0-1,0 0 1,0 0-1,0 0 1,0 0-1,0 0 1,0 0-1,0-1 1,0 1-1,0 0 1,0 0 0,0 0-1,0 0 1,0 0-1,0 0 1,0 0-1,0-1 1,0 1-1,0 0 1,0 0-1,0 0 1,0 0-1,0 0 1,0 0 0,0-1-1,0 1 1,3-4 3,-1-1 1,1 0 0,-1 1 0,0-1 0,1-8-1,5-43 7,-7 52-10,5-57 5,3-10-3,-5 54 0,12-33-1,12-12 0,5 2-2,1 2 0,-8 15 0,-25 41 0,0 0 0,1 0 0,-1 1 0,0-1 0,1 0 0,-1 1 0,1-1 0,0 1 0,0 0 0,2-2 0,-3 2 0,0 1 0,0 0 0,0 0 0,1 0 0,-1 0 0,0 0 0,0 0 0,0 0 0,1 0 0,-1 0 0,0 0 0,0 1 0,0-1 0,0 0 0,0 1 0,1-1 0,-1 1 0,1 1 0,17 11-2,-17-11 1,6 4-3,-1 1-1,0-1 1,0 1 0,-1 1-1,1 0 1,-2-1 0,8 14-1,-8-13-4,0 0-50,-1-1 0,1 1 1,-2 1-1,1-1 0,-1 0 0,0 1 0,2 15 0,0-4-1043,6 24-5998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8608,'0'3'1,"0"0"0,0-1 0,0 1 0,1 0 0,-1 0-1,1 0 1,-1 0 0,1-1 0,0 1 0,0 0 0,0-1 0,1 1 0,2 4 0,0 2 258,3 5-1,1 0 0,0-1-1,0 0 1,18 21 0,6 10 77,-24-32-295,-3-5 24,-1 1 1,0 0-1,6 15 0,34 93 224,-30-78-131,-2 2-1,9 59 1,-18-85-108,1 6 16,3 10 88,-1 1 1,2 36 0,2-300 240,-4 134-305,-5 78-74,10-90 88,-8 90-81,0-1 0,2 1 0,9-25 1,-13 42-16,1 0 1,-1 0 0,1 0 0,1 0 0,-1 0-1,0 0 1,1 0 0,0 1 0,0 0 0,3-4-1,-2 3 0,-3 3-6,-1 1 0,1 0 1,-1 0-1,1-1 1,-1 1-1,1 0 1,-1 0-1,1 0 1,0 0-1,-1 0 1,1 0-1,-1 0 0,1 0 1,-1 0-1,1 0 1,-1 0-1,1 0 1,0 0-1,-1 0 1,1 0-1,-1 0 0,1 1 1,-1-1-1,1 0 1,-1 0-1,1 1 1,-1-1-1,1 1 1,1 0 2,9 5 1,0 1 0,-1 0-1,0 1 1,0 0 0,-1 0-1,0 1 1,11 14 0,-9-10-4,0-2 3,0 0 1,-1 1-1,0 1 0,-1-1 0,-1 2 1,0-1-1,0 1 0,7 22 1,4 12 8,-5 10-9,-9-9 1,-5-48-5,0 1 0,0 0 1,0 0-1,0-1 0,0 1 0,0 0 0,-1 0 0,1-1 0,0 1 0,-1 0 0,0-1 0,1 1 0,-1-1 1,-1 3-1,2-4-1,-1 0 1,1 0 0,-1 1-1,1-1 1,-1 0 0,0 0-1,1 0 1,-1 0 0,1 0-1,-1 0 1,1 0 0,-1 0-1,1 0 1,-1 0 0,1 0 0,-1 0-1,1 0 1,-1 0 0,1-1-1,-1 1 1,1 0 0,-1 0-1,1-1 1,-1 1 0,1 0-1,-1-1 1,1 1 0,-1 0-1,1-1 1,0 1 0,-1-1-1,1 1 1,0 0 0,-1-1-1,1 1 1,0-1 0,0 1-1,-1-1 1,1 1 0,0-1 0,0 1-1,0-1 1,0 0 0,0 1-1,0-1 1,-1-19-11,1 1-1,1 0 1,1 0-1,0 0 1,2 0-1,6-23 1,-6 30 0,0 0 1,1 1-1,0-1 0,1 1 0,8-11 1,-6 8 3,0 0-14,-3 5 14,0-1 1,1 1-1,0 0 1,1 0-1,-1 1 1,2 0-1,13-13 1,0 4-2,-1 6 7,-5 8 1,4 8 1,-8 0 2,0 1-1,-1 0 1,0 0 0,-1 1-1,1 0 1,-1 1 0,11 12-1,2 8 0,-20-26-3,0 1 0,0 0 0,-1 0 1,1 1-1,-1-1 0,0 0 0,1 0 1,0 5-1,-2-6-31,8 10-1517,0-2-6031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4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1 696 7264,'7'-29'0,"-2"18"4,0 0 1,1 1 0,1 0-1,0 0 1,0 0 0,1 1-1,0 0 1,0 1 0,1 0-1,0 0 1,16-10 0,-20 14 29,1 1 1,-1 0-1,1 0 1,-1 0-1,1 0 1,0 1-1,0 0 1,10-2-1,-7 6 160,3 3-129,-1 1 0,0 0 1,12 9-1,6 4 267,-12-7-113,0 0 0,-2 1 0,1 0 0,14 18 0,-29-29-18,0-2-193,-1 0 0,0 0 0,1 0 1,-1 1-1,0-1 0,0 0 0,1 0 0,-1 0 0,0 0 1,0 0-1,1 0 0,-1 1 0,0-1 0,0 0 0,1 0 1,-1 0-1,0 0 0,0 1 0,0-1 0,1 0 0,-1 0 0,0 1 1,0-1-1,0 0 0,0 0 0,0 1 0,0-1 0,1 0 1,-1 0-1,0 1 0,0 0-3,0-1 0,0 0 0,0 1 1,0-1-1,0 0 0,1 1 0,-1-1 0,0 0 0,0 1 1,0-1-1,1 0 0,-1 1 0,0-1 0,1 0 0,-1 1 1,0-1-1,0 0 0,1 0 0,-1 0 0,0 1 0,1-1 1,-1 0-1,1 0 0,-1 0 0,0 0 0,1 0 1,-1 1-1,0-1 0,1 0 0,12-1 40,0-1 1,-1 0-1,0-1 0,1 0 1,-1-1-1,12-5 0,-20 6-40,0 1 0,0-1 0,0 0 0,-1 0-1,0 0 1,1 0 0,-1-1 0,0 1 0,-1-1 0,1 0-1,0 0 1,-1 0 0,0 0 0,3-9 0,-3 8-2,0 2 1,0-1-1,0 0 0,-1 0 1,0 0-1,1 1 0,0-9 1,-1 2-1,1-20 1,-2 28-4,0 1 1,-1 0-1,1 0 0,0 0 1,-1-1-1,1 1 1,0 0-1,-1 0 0,0 0 1,1 0-1,-1 0 0,0 0 1,1 0-1,-2-2 0,1 3 0,0-1 0,0 1 1,0-1-1,0 1 0,0-1 0,0 1 0,0-1 0,0 1 0,0 0 0,0 0 0,0-1 0,0 1 0,0 0 0,0 0 0,0 0 1,0 0-1,-1 1 0,-5 0 0,0 1-1,0 1 1,1-1 0,-1 1 0,1 0 0,0 1 0,-10 7 0,12-9-1,-1 1 1,-1 1-1,1 0 0,0 0 0,0 0 1,0 0-1,0 1 0,-3 5 1,-7 7-1,-1-1-1,8-8-1,0 1 0,0 1-1,-12 18 1,-51 79-9,68-102 11,0 0-1,0 0 1,0 0-1,1 0 1,0 1-1,0-1 1,0 0-1,1 1 1,0 0-1,0-1 1,0 1-1,1 0 1,0 0-1,1 11 1,-1-15 0,0-1 1,0 0-1,0 0 1,0 0 0,0 0-1,0 0 1,1 0-1,-1 0 1,0 0-1,1 0 1,-1-1-1,1 1 1,-1 0 0,1 0-1,0 1 1,19 25-5,29 32 0,-47-57 5,0 0-1,-1-1 1,1 1-1,0-1 0,0 1 1,0-1-1,0 0 1,4 3-1,-6-4 1,11 5 0,0 1-1,1-2 1,14 5 0,-16-7 0,0 0 0,0-1 0,0 0 0,0-1 0,21-2 0,13-5-1,-1-2 0,61-22 0,-104 31 1,41-15-13,152-87-7,-187 99 16,-1 0 0,0-1 0,0 1 0,7-8 0,-12 11 4,22-20-10,26-32 0,-29 26 2,20-33 1,-20 20-45,56-171-15,-64 169 21,28-140-16,-36 152 37,-3 7 16,-2 0 0,-6-37 0,2 47 4,-15-7 4,19 18 1,1 0 0,-1 0 0,0 0 0,0 1 0,0-1 0,0 0 0,0 1 0,0 0 0,0-1 0,0 1 0,0 0 0,0 0 0,0 0 0,-2 1 0,1 0 0,0-1 0,0 1 0,0 1 0,0-1 0,0 0 0,1 1 0,-1-1 0,1 1 0,-1 0 0,-3 3 0,1 0 0,0 0 0,0 1 0,1-1 1,-1 1-1,-4 9 0,-1 7 3,0 1-1,2 0 1,-9 38 0,12-30 17,-2 156 12,10-145 9,-1-24-24,1 17 3,2-1 1,1 1-1,2-1 0,14 37 1,2-5-15,46 131-1068,-51-137-5098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10224,'104'8'80,"38"-2"8,-41-6-11,-77-1-68,95-6 1,73-15-21,-165 15-41,-17 4 28,-2 1 11,1 0 0,-1-1 1,0-1-1,0 0 0,0 0 0,0 0 1,0-1-1,-1 0 0,0 0 0,0-1 0,8-9 1,28-34-146,-39 46-27,-7 7-144,-17 27 250,2 2 1,-21 47 0,37-75 75,-1 0 1,1 1-1,1 0 1,-1 0-1,1-1 1,-1 13-1,0-2 1,-2 43 1,6-4 1,0-9 0,3 9-1086,-2-40-4340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9240,'9'-44'134,"-8"42"-57,2 6 16,2 3-64,0 1 1,-1 1-1,0-1 1,0 1-1,-1 0 1,4 14-1,2 10 46,39 116 21,-36-118-89,16 22-585,41 57 1,-7-20-5236</inkml:trace>
  <inkml:trace contextRef="#ctx0" brushRef="#br0" timeOffset="1">352 753 7984,'-16'29'76,"0"1"0,2 1 0,1 0 0,-10 41 0,18-55-40,3-12 13,1 0 1,0 0 0,0 0 0,1 0 0,-1 0-1,1 0 1,0 0 0,1 6 0,10 79 484,-4-72-139,12 10-121,32 37 0,-50-64-249,0 1 0,0-1-1,1 0 1,-1 0 0,0 0 0,0 0-1,1 0 1,-1 0 0,1 0 0,-1 0-1,1 0 1,-1-1 0,3 2 0,4 1-89,0-1 0,1 0 1,-1 0-1,1-1 1,-1 0-1,1 0 0,-1-1 1,1 0-1,0 0 1,-1-1-1,1 0 0,-1-1 1,13-3-1,49-16-6469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8432,'7'-6'-79,"-1"0"42,-4 3 21,1 0 1,0 0-1,0 1 0,1-1 1,-1 1-1,0-1 0,1 1 1,0 0-1,-1 1 0,1-1 0,0 1 1,0-1-1,0 1 0,0 0 1,4 0-1,72-5-194,-41 4 196,5 1 14,169-15 144,-212 16-145,5 0 58,0-1 1,1 0-1,-1-1 1,0 1 0,0-1-1,0 0 1,0-1-1,0 1 1,-1-1 0,1 0-1,-1 0 1,0-1-1,0 0 1,0 0-1,6-6 1,-7 5 61,-1 2-61,-1 0-1,1 0 0,-1 0 0,0-1 0,0 0 0,0 1 0,-1-1 1,1 0-1,-1 0 0,2-6 0,-3 8 482,0 2-534,0 0 0,0 0 1,0 1-1,0-1 0,0 0 0,0 1 1,0-1-1,0 0 0,0 1 1,0-1-1,0 0 0,1 1 0,-1-1 1,0 0-1,0 1 0,0-1 0,0 0 1,0 0-1,1 1 0,-1-1 1,0 0-1,0 0 0,0 1 0,1-1 1,-1 0-1,0 0 0,0 1 1,1-1-1,-1 0 0,1 0 0,0 1 1,-1-1-1,1 1 1,0 0-1,0-1 1,-1 1-1,1 0 1,0-1-1,-1 1 1,1 0-1,-1 0 0,1 0 1,-1-1-1,1 1 1,-1 0-1,0 0 1,1 0-1,-1 0 1,0 0-1,0 0 1,0 0-1,0 0 1,0 1-1,18 108 147,-15-79-64,-1 179 39,-4-161-47,-5 334 177,9-282-233,-2-62 23,0-14-25,0 3-7,-1 0 0,-1-1 0,-2 1 0,-8 32 0,3-32 11,-22 51 0,30-77-24,1-1 1,-1 0-1,1 0 0,-1 0 1,0 0-1,0 0 0,0 0 1,0 0-1,1 0 0,-1 0 1,-2 1-1,-8 5 5,0 0 0,0-1 0,-1-1 0,0 0 1,-13 4-1,4-7 14,-1-4-10,-1-1 0,-38-11 0,41 5 3,4-1-9,0-1 0,1-1 0,0-1 0,1 0 0,-24-29 0,35 38-4,1 0-1,0 0 1,0 0-1,0 0 1,-1-7-1,2 9 0,1 1 1,0-1-1,0 0 1,-1 0-1,1 0 1,0 0-1,0 0 1,1 1-1,-1-1 1,1-3-1,-1 3 1,1 1-1,0-1 0,-1 1 0,1 0 0,0 0 1,0-1-1,0 1 0,0 0 0,0 0 0,0 0 1,0 0-1,2-1 0,21-8 5,14 5-2,16 8 2,19 7-2,126 32 20,73 8 73,-155-42-47,-46-4-10,-9-3-30,-51-2-8,0 0 0,1-1 0,-1 0 0,0-1-1,10-3 1,-19 5-39,0 0 0,0 0 0,0 0 0,0 0 0,0-1 0,0 1 0,-1 0 0,1-1 0,-1 1 0,1-1 0,-1 0 0,1 0 0,-1 1 0,0-1 0,0 0 0,0 0 0,0 0 0,0 0 0,0 0 0,-1 0 0,1 0 0,-1-1 0,1 1 0,-1-4 0,1 3-416,4-24-6532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6 5112,'-4'-1'3,"1"0"-1,-1 0 1,0 0 0,1 1-1,-1-1 1,0 1 0,-7 0-1,-23 5 1,15 2 2,1 0-1,0 1 1,0 1 0,1 1-1,0 1 1,0 0 0,-17 16-1,27-21 2,1 0 1,0 0-1,0 1 0,1-1 0,0 1 1,0 0-1,0 1 0,1-1 0,1 1 1,-5 10-1,4-8 1,-1 1 7,1 1-1,0-1 1,0 1-1,1 0 1,1 0-1,0 1 1,0 13 0,1-15 0,2 7 87,1-10-78,0 0 0,1-1-1,0 1 1,0-1 0,0 0 0,1 0 0,0 0-1,0 0 1,1-1 0,-1 0 0,2 1-1,10 9 1,115 86 569,-117-93-560,-9-6 39,0 0-1,0 1 0,-1-1 1,9 9-1,-7-6 46,0 1-1,-1 0 1,1 0-1,-1 1 1,-1-1-1,1 1 1,-1 0-1,0 0 1,-1 1-1,4 16 1,-8-13 205,-5 5-172,-1-1 0,-13 22 0,9-24 132,-7 0-87,-38 22 0,41-31 34,8-4-137,3 0-67,0 0 1,0 0 0,0 0-1,0-1 1,0 1 0,0-1-1,0 0 1,0 0-1,0-1 1,0 1 0,0-1-1,0 0 1,1 0 0,-1 0-1,0-1 1,0 1 0,1-1-1,-1 0 1,1 0-1,-5-4 1,-14-16-1205,1-2-4873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59 6904,'0'0'3009,"-10"-5"-2025,-11-6-545,1 1 1,-24-8-1,35 15-258,0 0 0,0 0 0,0 1-1,-1 1 1,1 0 0,0 0 0,-1 1-1,1 0 1,0 0 0,-12 3 0,16-2-118,0 1 1,0 0 0,0 0 0,0 1 0,0-1 0,1 1 0,0 0 0,-1 0 0,1 1-1,0-1 1,0 1 0,-4 6 0,2-4-42,-1 1 52,0 2 0,1-1 0,-1 1 0,2 0 0,-1 0 1,-6 15-1,6-11-32,0 4 125,-6 93 55,11-79-138,1-1 0,6 34 0,-3-36-60,-3-17 6,1 1-1,1-1 0,0 0 1,0 1-1,1-1 1,8 18-1,-8-21-16,-1-4-2,1 1 0,-1-1 0,1 0 1,0 0-1,0 0 0,0 0 0,0-1 0,1 1 0,0-1 1,-1 0-1,1 0 0,5 3 0,-3-2 0,6 2 37,6-4-23,-1 0 0,1-1 0,0 0 0,0-1 0,27-5 0,-32 4-18,-10 1-4,1-1 0,-1 1 1,0-1-1,0 0 1,1 0-1,-1 0 0,0 0 1,0 0-1,4-3 0,74-42-2006,-36 16-8177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8696,'41'-4'-11,"-1"3"0,1 1 1,46 6-1,18 0 0,-14-9 26,-52 1 32,288-18 126,-217 18-1194,1-1-4139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5 3592,'-3'-1'19,"0"0"-1,0 0 1,0 1 0,0-1 0,0 1 0,-1 0-1,1 0 1,0 0 0,0 0 0,0 0-1,0 1 1,0-1 0,0 1 0,0 0 0,0 0-1,0 0 1,0 1 0,0-1 0,0 0 0,1 1-1,-1 0 1,-3 3 0,-1 2 21,1 1 0,0-1 1,0 1-1,1 0 0,0 1 0,1-1 0,0 1 1,0 0-1,1 0 0,-5 18 0,1 8 48,-5 50 0,9-53-75,-2 0 83,-32 173 170,-7 16-115,36-172 9,-45 344 428,42-285-510,7-66 136,-8 178 354,11-197-499,-2 16 240,2-1 1,5 48-1,-2-79-81,1 3 31,-2-10-255,-1 1 1,0-1-1,0 0 0,0 0 1,0 0-1,0 0 1,0 1-1,0-1 1,0 0-1,1 0 0,-1 0 1,0 0-1,0 0 1,0 1-1,0-1 1,0 0-1,1 0 0,-1 0 1,0 0-1,0 0 1,0 0-1,0 0 0,1 0 1,-1 0-1,0 0 1,0 0-1,0 0 1,1 0-1,-1 0 0,0 0 1,0 0-1,0 0 1,1 0-1,-1 0 1,0 0-1,0 0 0,0 0 1,1 0-1,-1 0 1,0 0-1,13-2-170,0 1 0,-1-2 0,1 1 1,19-9-1,24-7-4814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179 111 6552,'22'-38'30,"-18"33"-19,-1 0-1,1 0 0,-1-1 1,0 0-1,0 0 0,-1 0 1,1 0-1,-1 0 0,-1 0 0,2-8 1,-3 13 109,-4 2 0,-7 2-52,0 0 1,1 1 0,0 0-1,0 1 1,-14 8-1,-48 35 256,61-40-290,6-4 7,-1 0 0,1 0 0,0 1 0,1 0 0,-1 0 0,1 0 0,0 0 0,-5 8 0,5-5-17,3-7-12,0 1-1,0-1 0,0 1 0,0-1 0,0 1 1,0 0-1,1 0 0,-1-1 0,1 1 0,-1 0 0,1 0 1,0-1-1,0 1 0,-1 3 0,1 4 15,-3 3-11,2-9-5,0 1-1,0 0 1,0 0-1,1 0 1,0 0 0,0 0-1,0 4 1,6 171 135,-5-99-106,4 107 37,-4-169-73,4 26 23,18 40 10,-16-70-9,-1-5-21,2-1 0,-1-1 0,1 1 1,0-1-1,9 6 0,-17-13-4,1 1 0,0-1 0,0 1 0,0-1-1,0 1 1,-1-1 0,1 0 0,0 1 0,0-1 0,0 0 0,0 0-1,0 0 1,0 0 0,1 0 0,19 0 15,-1-1 1,35-8-1,-34 2 51,73-54 40,-78 44 0,58-84 53,-61 77-27,39-120 55,-44 112-41,26-146 63,-19 66 69,-8 50-220,-8 42 100,-2 11-123,-1-1-1,1 1 1,-1 0 0,-1 0 0,-8-13 0,1 13 110,0 4-100,0 1 0,0 0-1,0 1 1,-1 1 0,0 0 0,1 0 0,-1 1 0,0 1 0,-21 1 0,19 1-29,6-1-2,0 0 0,0 1 1,-15 5-1,-19 6 30,0 4-36,1 5-1362,32-16-5408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1440,'-26'1'159,"24"0"-130,0 0 0,1-1 1,-1 1-1,0 0 1,1 0-1,-1 0 0,1 0 1,0 0-1,-1 0 0,1 1 1,0-1-1,-1 0 1,1 1-1,0-1 0,0 1 1,-1 2-1,-10 23 374,2 48 417,1-26-499,0-7 615,2 0 0,-2 70 0,10-108-673,1 5-23,-1-6-57,14-17-849,1 1-3500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60 6904,'-5'-48'34,"4"46"69,-1-6 33,2 6 40,-30 205 924,20-140-822,-8 26-80,0 6 55,-7 133 1,24-186-114,-9 323 321,8-253-401,1-65 108,-6 195 88,5-194-9,-12 321 627,10-261-771,1-64 145,2-12-117,-21 178 346,-10-43 122,26-141-463,2 0 0,1 0 1,1 1-1,1-1 1,3 28-1,-1-48-104,1 0-1,0-1 1,0 1-1,1 0 1,-1 0-1,1-1 1,1 0-1,-1 1 1,1-1-1,0-1 1,5 7-1,-2-4-1,-7-6-23,1 0 0,-1-1 0,1 1 0,-1 0 0,1-1 0,0 1 0,-1 0 0,1-1 0,0 1 0,-1-1 0,1 1 0,0-1 0,0 0 0,0 1 0,-1-1 1,1 0-1,0 1 0,1-1 0,12 3-185,-1-1 0,1-1 0,0 0 0,0-1 1,-1 0-1,1-1 0,0 0 0,17-5 1,63-9-8623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22 198 5560,'0'-15'921,"0"15"-901,0-1 0,0 1 0,0-1 0,0 1-1,0-1 1,0 1 0,-1 0 0,1-1 0,0 1 0,0-1 0,0 1 0,-1 0-1,1-1 1,0 1 0,0 0 0,-1-1 0,1 1 0,0 0 0,-1-1-1,1 1 1,0 0 0,-1 0 0,1-1 0,0 1 0,-1 0 0,1 0 0,-1 0-1,1 0 1,0-1 0,-1 1 0,1 0 0,-1 0 0,1 0 0,0 0-1,-1 0 1,1 0 0,-1 0 0,1 0 0,-1 0 0,1 0 0,0 0 0,-1 1-1,1-1 1,-1 0 0,1 0 0,0 0 0,-1 0 0,1 1 0,-1-1-1,-1 1 207,2 1-134,-3 5-2,3-6 12,1-1-83,1 0 0,-1-1 0,1 1 0,-1-1 0,1 0 0,-1 1 0,1-1 0,-1 0 0,0 0 0,1 0 0,-1 0 0,0 0 0,0 0 0,0 0 1,0 0-1,0 0 0,2-3 0,-1 2 42,-1-1 1,1 0-1,0 0 0,-1 1 1,1-1-1,-1 0 1,0-1-1,1-3 1,-1 2 8,0 0 1,0-1 0,0 1 0,1-1-1,0 1 1,0 0 0,0 0 0,1 0-1,0 0 1,0 1 0,0-1-1,1 1 1,-1-1 0,1 1 0,0 0-1,0 1 1,0-1 0,1 1 0,-1 0-1,1 0 1,8-4 0,2 0 72,0 1-1,0 0 1,1 1 0,-1 1 0,33-5 0,-46 9-35,-2 0-102,1 0-1,-1 0 1,0 0 0,1 0-1,-1 0 1,1 0 0,-1 0 0,0 1-1,1-1 1,-1 0 0,0 0-1,1 0 1,-1 0 0,0 1-1,0-1 1,1 0 0,-1 0 0,0 1-1,1-1 1,-1 0 0,0 0-1,0 1 1,0-1 0,1 0-1,-1 1 1,0-1 0,0 0 0,0 1-1,0-1 1,0 0 0,1 1-1,-1-1 1,0 0 0,0 1-1,0-1 1,0 1 0,0-1-1,0 0 1,0 1 0,0-1 0,0 0-1,-1 1 1,1-1 0,0 0-1,0 1 1,0-1 0,0 1-1,0-1 1,-1 0 0,1 0 0,0 1-1,0-1 1,-1 1 0,-15 25 70,9-17-49,0 0-1,-1-1 1,0 0 0,-1 0-1,-13 9 1,23-15-22,-1-2-5,0 0-1,0 0 1,1 1 0,-1-1-1,0 0 1,0 1 0,0-1 0,1 0-1,-1 0 1,0 1 0,0-1-1,1 0 1,-1 0 0,0 0-1,1 1 1,-1-1 0,0 0 0,1 0-1,-1 0 1,0 0 0,1 0-1,-1 0 1,0 1 0,1-1-1,-1 0 1,1 0 0,-1 0-1,0 0 1,1 0 0,-1-1 0,0 1-1,1 0 1,-1 0 0,0 0-1,1 0 1,-1 0 0,0 0-1,1-1 1,-1 1 0,0 0 0,1 0-1,-1-1 1,83-46-1421,-24 13-5639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210 125 8248,'0'-2'8,"0"-7"0,0-4 12,0 10 149,-3 7-14,-93 153 462,84-133-562,0 1 0,2-1 1,1 2-1,-7 31 0,11-35-34,-2 1 61,-7 38-1,10-32-57,-2-3-8,-4 47 108,8-61-76,1-1-24,0 0-1,0 0 1,1 0 0,0 0 0,1-1 0,0 1 0,0 0 0,4 11 0,3-1 55,13 27 0,-11-36 35,5-1-75,1 0 0,1-2 0,17 9 0,-12-12 61,-2-6-66,1 0 0,-1-1 1,35-5-1,-32-3 54,80-56 45,-85 48-18,1-10-58,-2 0 0,15-29 0,-31 53-42,0 1 1,0 0 0,0-1-1,0 1 1,0-1 0,-1 0 0,0 1-1,1-6 1,3-166 192,-8 135-40,2 19-96,-2-9-8,-1 1 0,-1 0 0,-2 1 0,0 0 0,-15-33 0,-37-54 278,50 96-258,-2 0-1,0 1 1,-1 0-1,-25-25 1,25 34 84,9 7-151,0 0 0,-1 1 0,1-1 0,0 1 1,-1 0-1,1 0 0,-1 0 0,1 1 0,0-1 0,-1 1 0,1 0 0,-5 2 1,8-3-13,1 1 0,-1-1 0,0 0 0,0 1 0,1-1 0,-1 1 0,0-1 0,0 1 0,1-1 0,-1 1 0,1 0 0,-1-1 0,1 1 0,-1 0 0,0 0 0,-10 13 23,1 1 1,0 0 0,1 1 0,-13 29 0,-17 42-1612,22-50-6570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87 293 8432,'0'0'753,"-7"2"-374,-19 7-238,25-9-128,1 0-1,-1 0 1,1 0-1,-1 1 1,1-1-1,-1 0 1,1 0 0,-1 0-1,1 1 1,0-1-1,-1 0 1,1 0-1,-1 1 1,1-1-1,0 0 1,-1 1 0,1-1-1,0 1 1,0-1-1,-1 0 1,1 1-1,0-1 1,0 1 0,-1-1-1,1 1 1,-9 19 138,1 0 1,0 0 0,2 1 0,-6 33-1,11-47-123,1 1-1,0-1 1,1 1-1,0-1 0,0 0 1,1 1-1,0-1 0,0 0 1,0 0-1,5 8 1,-6-13-21,0 0 1,0 0-1,0 0 0,1 0 1,-1 0-1,1 0 1,-1 0-1,1-1 0,-1 1 1,1 0-1,0-1 1,0 0-1,0 1 1,3 1-1,4 2 8,2 3-4,-6-4-3,0-1 1,1 1-1,0-1 0,-1 0 1,1-1-1,10 3 1,70 20 56,-71-24-17,10-6-13,33-10 1,-40 7 5,-9 3-24,0 0-9,1-1 1,-1 0 0,0-1 0,0 0 0,-1 0 0,0-1-1,-1 0 1,11-13 0,-3-1 13,-2-1 1,0 0-1,-1-1 1,16-46-1,-18 20-9,-9 47-7,0-1 0,0 0 0,-1 0-1,0 0 1,1 1 0,-1-1 0,-1 0 0,1 0-1,0 0 1,-3-6 0,0-2 4,3 7 0,-1-1 0,-1 0 1,1 1-1,-5-11 0,5 15-7,1 0-1,-1 0 1,1 0-1,-1 0 1,1 0-1,-1 0 1,0 0-1,1 0 1,-1 1-1,0-1 1,0 0 0,0 0-1,0 1 1,0-1-1,0 1 1,0-1-1,0 0 1,0 1-1,0 0 1,0-1-1,0 1 1,0 0-1,0-1 1,-2 1-1,-1 3 52,1 2-44,0 1 0,1-1 0,-1 0 0,1 1 1,1-1-1,-1 1 0,1-1 0,-1 1 0,2 0 0,-1 10 1,0 0 2,0 0 0,2 1 1,0-1-1,0 0 0,2 0 1,0 0-1,6 16 0,-6-25-11,1 0-1,0 0 0,8 11 1,-6-11-5,1 1 1,-1-1 0,2-1 0,-1 1 0,1-1-1,9 6 1,5 1-113,37 16-1,-51-27 79,-1 0 0,0 0 0,1-1 0,-1 0 0,1 0 0,0-1 1,-1 0-1,1 0 0,-1 0 0,1-1 0,-1-1 0,10-2 0,-10 3 0,0-1 0,0-1 1,0 0-1,0 1 0,-1-2 1,1 1-1,-1-1 0,0 0 0,0 0 1,-1-1-1,8-7 0,-8 5 32,0 0 1,-1 0-1,0-1 1,0 0-1,0 1 1,-1-1-1,0-1 0,-1 1 1,2-11-1,5-31 3,1-106 20,-9 102-7,0 46-4,-1 0 0,0 0 0,0 0 1,-1 0-1,0 0 0,-1 0 0,0 0 0,-5-15 0,6 19-3,-1 1 4,0-1 0,0 0 0,0 0 0,0 1-1,-1-1 1,1 1 0,-1 0 0,0 0 0,0 0 0,0 0 0,0 0 0,-5-3 0,2 3 1,4 1-2,0 1-1,0 0 1,0 0 0,-1-1-1,1 2 1,0-1-1,-1 0 1,1 0 0,-1 1-1,1 0 1,-1-1 0,1 1-1,-1 0 1,1 0-1,-1 0 1,1 0 0,-5 2-1,6-2-2,-19 6 111,0 15 87,21-15-106,5 2-73,1 1 0,-1-1 0,2 0 1,-1-1-1,1 1 0,12 7 0,-9-6 23,127 91 182,-72-61-160,-52-31-40,-4-3-6,0 1-1,0 0 1,0 1 0,-1 0 0,10 9 0,-19-15-19,0 0 1,1 0-1,-1 0 0,0 0 1,0 0-1,0 0 1,0-1-1,1 1 1,-2 0-1,1 0 1,0 0-1,0 0 0,0 0 1,0 0-1,0 0 1,-1 0-1,1 0 1,0 0-1,-1 0 1,1 0-1,-1-1 0,1 1 1,-2 1-1,2-1 3,-31 40 57,20-29-18,1 1 0,-11 18 0,20-31-45,0 3 6,-1 0-1,0 0 1,1 0-1,-1 0 1,1 0 0,0 0-1,0 1 1,0-1-1,0 0 1,1 1 0,0-1-1,-1 1 1,1-1-1,0 0 1,1 4 0,9 19 10,1-15 24,17 7-12,54 25 0,-48-30 12,192 41-1534,-94-31-6212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5832,'1'0'25,"0"-1"0,0 0 0,0 1 0,0-1 0,0 1 1,0 0-1,0-1 0,0 1 0,0 0 0,0 0 0,0-1 0,0 1 1,0 0-1,0 0 0,0 0 0,0 0 0,0 0 0,0 0 0,0 1 1,0-1-1,1 1 0,0 0 33,-1 0 1,0 1-1,1-1 1,-1 0-1,0 1 1,0 0-1,0-1 0,0 1 1,-1 0-1,2 2 1,2 4-7,-2-4-8,-1-1 0,1 1 0,-1 0 1,0 0-1,0-1 0,0 1 0,0 6 0,18 105 359,-13-80-130,1 66 0,-3-10 74,-3-75-239,1 17 59,2 1 0,10 45-1,31 82 1125,-45-160-1283,0 0 0,0-1 0,0 1 1,1-1-1,-1 1 0,0 0 0,0-1 0,1 1 1,-1-1-1,0 1 0,1-1 0,-1 1 1,1-1-1,-1 1 0,0-1 0,1 0 1,-1 1-1,1-1 0,-1 0 0,1 1 0,0-1 1,-1 0-1,1 1 0,-1-1 0,1 0 1,-1 0-1,1 0 0,0 0 0,-1 0 0,1 1 1,0-1-1,-1 0 0,1 0 0,-1-1 1,1 1-1,0 0 0,-1 0 0,1 0 1,-1 0-1,1 0 0,0-1 0,-1 1 0,1 0 1,-1-1-1,1 1 0,-1 0 0,1-1 1,-1 1-1,1 0 0,-1-1 0,1 1 0,-1-1 1,1 0-1,27-29-1029,-26 27 688,28-34-6153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7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9416,'0'2'-3,"1"-1"0,-1 1 0,1 0 0,-1-1 0,1 1 1,0-1-1,0 1 0,0-1 0,0 0 0,0 1 0,0-1 1,0 0-1,0 0 0,0 1 0,1-1 0,-1 0 0,0 0 0,1-1 1,-1 1-1,1 0 0,-1 0 0,1-1 0,-1 1 0,4 0 1,4 3-15,43 20 2,-14-3 14,-2 9 1,-23-17 2,-1 1 1,0 0-1,-1 1 1,-1 0-1,0 1 1,-1 0-1,-1 0 1,11 32-1,-12-25 27,-2-1 0,0 1-1,-2 0 1,1 32 0,-2-28 3,4 37 51,9 101 285,-15-149-311,-1-1 0,-1 0 0,0 1 0,-2-1 0,1 0 0,-2-1 0,-7 19 0,10-29-38,0 1 0,0-1 0,0 0 0,-1 0 0,1 0 0,-1 0-1,0-1 1,0 1 0,-1-1 0,1 1 0,-1-1 0,1 0 0,-1-1 0,0 1 0,-5 2 0,8-4-11,-2 0 6,1 0 1,-1 0 0,0 0-1,0 0 1,1-1 0,-1 1-1,0-1 1,0 1 0,0-1-1,0 0 1,1 0-1,-1 0 1,0-1 0,0 1-1,0-1 1,0 1 0,1-1-1,-4-1 1,3 1 0,1 0-34,0 0 0,1 0 0,-1 0 0,0-1 1,1 1-1,-1 0 0,1-1 0,0 1 0,-1-1 0,1 0 0,0 1 0,0-1 0,0 0 1,0 1-1,0-1 0,1 0 0,-1 0 0,0 0 0,1 0 0,-1 0 0,1 0 0,0 0 1,0-3-1,-1 1-621,-4-22-6000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9328,'0'-34'204,"0"29"17,2 8 203,2 23 343,-1 75-195,-4-31 115,0-34-385,6 54 1,1-14 609,-6 115 1,-7 20 150,7-206-1006,0 1 1,0-1 0,1 0 0,0 0 0,2 6 0,-1-3-29,-2-7-25,0-1 0,0 0 1,1 1-1,-1-1 1,0 0-1,0 1 0,1-1 1,-1 0-1,0 0 1,1 1-1,-1-1 0,0 0 1,1 0-1,-1 0 1,0 0-1,1 1 1,-1-1-1,1 0 0,-1 0 1,0 0-1,1 0 1,-1 0-1,1 0 0,-1 0 1,0 0-1,1 0 1,-1 0-1,1 0 1,-1 0-1,0 0 0,1 0 1,-1 0-1,0-1 1,1 1-1,0 0 8,16-6-1946,0-4-7826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10400,'1'-5'5,"6"-16"350,-2 18-26,2 2-225,1 0 0,0 0 0,0 1-1,0 0 1,0 1 0,15 2 0,52 13 419,-54-11-545,6 1 236,0 0 0,35 15 0,-39-13-108,10 6-91,21 8 174,-31-13-1244,38 19 1,-40-15-6466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379 199 7088,'-161'0'-95,"113"-2"94,-3-1 1,32 1 7,-36-3 50,51 5-50,0-1 1,0 0 0,0 0 0,0 0-1,0 0 1,0-1 0,0 1 0,1-1-1,-5-3 1,8 4 4,-1 1 1,1-1-1,0 0 1,0 0-1,-1 1 0,1-1 1,0 0-1,0 0 0,0 0 1,0 1-1,0-1 0,0 0 1,0 0-1,1 0 0,-1 1 1,0-1-1,0 0 0,0 0 1,1 1-1,-1-1 1,1-1-1,0 1 16,0-3 6,0 0 1,0 0-1,1 0 0,-1 0 0,1 0 1,0 1-1,0-1 0,1 1 0,-1-1 1,1 1-1,-1 0 0,1 0 1,0 0-1,0 0 0,1 1 0,-1-1 1,1 1-1,-1 0 0,1 0 0,-1 0 1,1 0-1,0 1 0,0-1 0,0 1 1,0 0-1,0 0 0,0 1 0,0-1 1,1 1-1,-1 0 0,0 0 0,6 1 1,5 0 39,1 0-1,20 5 1,-34-6-26,0 12 20,-1-11-64,-1 0 0,1 0 0,-1 0 0,0 0 0,1 0 0,-1 0 0,0 0-1,0 0 1,0 1 0,0-1 0,0 0 0,0 0 0,0 0 0,0 0 0,-1 0 0,1 0 0,0 0 0,-1 2 0,1-2-1,-1 0 1,0 1-1,1-1 0,-1 0 1,0 0-1,0 1 1,0-1-1,0 0 0,0 0 1,0 0-1,0 0 1,0 0-1,0 0 0,0 0 1,0-1-1,-1 1 1,1 0-1,0-1 0,-1 1 1,1-1-1,-1 1 1,1-1-1,0 0 0,-1 1 1,1-1-1,-1 0 1,1 0-1,-1 0 0,1 0 1,-1 0-1,1-1 1,0 1-1,-1 0 0,1-1 1,-1 1-1,1-1 1,0 1-1,-1-1 0,1 1 1,0-1-1,0 0 1,-1 0-1,1 0 1,0 0-1,0 0 0,0 0 1,0 0-1,0 0 1,0 0-1,1 0 0,-1-1 1,0 1-1,0 0 1,1 0-1,-2-3 0,3-5 31,3 0-182,0 0 0,1 1 0,0-1 0,0 1 0,1 0 0,8-9 0,21-25-5232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5832,'-1'14'186,"0"0"1,-2 0-1,0 0 1,0 0 0,-7 14-1,-28 64 1001,5-24-1045,20-38-84,2 1 1,1 0 0,-11 59-1,18-69-48,1-11-3,1 0 1,1 0-1,0 0 1,1 13-1,6 50 34,-7-72-39,1 1-1,-1-1 0,1 0 1,-1 0-1,1 0 0,-1 0 0,1 0 1,-1 0-1,1 0 0,0 0 0,0-1 1,-1 1-1,1 0 0,0 0 1,0-1-1,0 1 0,0 0 0,0-1 1,0 1-1,0-1 0,0 1 0,1 0 1,3 1 2,26 13 1,-15-11 2,8-3-4,0-1 0,39-6 0,-37-1 5,97-52 9,-103 44-2,5-12 0,25-35-1,-40 43 21,-6 1-19,0 0 0,0 0 0,0-23 0,-7 23 71,-37-73 42,27 72-1,-12-4-29,-40-30-1,44 43 97,7 7-148,0 1 0,0 0 0,-1 1 0,1 1-1,-21 1 1,33-1-29,1 0 0,0 1 0,-1-1 0,1 0 0,-1 1 0,1-1 0,0 1-1,-1-1 1,1 1 0,0-1 0,-3 3 0,-6 4 29,1 0 1,0 1-1,0 1 0,1-1 1,-12 17-1,19-24-34,-1 1-1,1 0 0,0 0 1,0 0-1,0 0 1,0 0-1,0 0 1,0 0-1,0 0 1,1 1-1,-1-1 1,1 0-1,-1 0 1,1 5-1,0 0 14,0 13-1247,3-4-4992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5296,'-27'127'468,"19"-92"-268,0-2 30,-5 65 1,-2 63 176,11-122-127,-18 174 101,17-168-154,-31 200 90,25-193-90,-59 216 89,53-214-96,-81 238 277,11-39-58,77-222-345,-3 10 55,-29 62 1,6-38 74,33-60 57,33-124-1302,-8 46-5392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7896,'16'12'0,"-14"-10"0,0 0 0,0 0 1,0-1-1,0 1 0,0-1 1,1 1-1,-1-1 0,0 0 1,1 0-1,-1 0 1,1 0-1,2 0 0,4 1 2,28 3 1,14-7 2,10-9-3,-50 8-4,-1 1 1,0-1 0,1-1-1,-1 0 1,0-1 0,-1 0-1,1 0 1,-1-1 0,0 0-1,13-11 1,14-15-18,50-55-1,-76 75 18,17-30-14,6-16 0,-26 44 21,-4 10 22,6-2 19,-7 5 61,-2 5-2,-1 74 363,-14 89-1,7-122-238,1-1-68,-2 59 0,8-90-129,-6 204 338,8-194-353,6 62 77,-2-52-61,8 87 82,-12-101-100,-1 1 0,-1-1-1,-1 0 1,-6 34-1,-5-14-12,7-27-6,-1 0 1,1-1 0,-2 0 0,1-1-1,-2 1 1,-18 17 0,20-20 1,4-6-2,1 1 1,0-1-1,-1 0 0,1 0 0,-1 0 1,0 0-1,-5 2 0,-7 3-16,1-1 0,-1 0-1,0-1 1,-1-1 0,-19 4 0,30-8 12,0 1 1,0-1-1,0 1 0,0-2 1,0 1-1,-1 0 1,1-1-1,0 0 0,0 0 1,0-1-1,0 0 1,1 1-1,-1-1 0,0-1 1,1 1-1,-1-1 1,1 0-1,0 0 0,0 0 1,0 0-1,0-1 1,1 0-1,-1 0 1,1 0-1,-5-7 0,7 10 6,1 0 0,-1 0 0,1 0 0,-1 0 0,1 0 0,0 0 0,-1 0 0,1 0 0,0 0 0,0 0-1,0 0 1,0 0 0,0 0 0,0 0 0,0 0 0,0-1 0,0 1 0,0 0 0,0 0 0,1 0 0,-1 0 0,1 0-1,-1 0 1,0 0 0,1 0 0,0-1 0,20-19-12,-18 18 11,25-19 2,-20 16 1,1 0 1,-1 1 0,1 0 0,0 0 0,0 1-1,1 0 1,10-2 0,2 1 13,0 1 1,39-2-1,170-1 119,-144 7-67,-58 0-44,4 1 8,-1-1 1,1-2-1,51-9 1,37-19-1230,-52 12-4834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8:5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76 8344,'-4'-3'1,"-10"-13"91,10 12-4,-3-2-33,-8 15 61,-2 9-61,0 1 0,-19 26 0,-39 60 45,39-53-76,-9 9-16,29-36-1,-15 42-1,27-53-5,-1 0-1,2 0 0,0 0 0,-1 16 1,3-13-1,0-1 0,2 1 0,2 23 0,1-19 0,0-1 0,10 26 0,-5-23-1,1-1 1,1-1 0,27 39-1,-22-43-4,9 0 4,1-2 0,29 14 0,-52-28 1,-1 0-1,1 0 0,0 0 1,-1 0-1,1 0 0,0-1 1,3 1-1,21 1 2,-1-2-1,43-3 0,-67 2 1,0 1 0,-1 0 0,1 0 0,-1-1 0,1 1 0,-1-1 0,1 1 0,-1-1 0,1 0 0,-1 0 0,1 0 0,-1 0 0,2-1 0,21-18 8,-2-1 0,40-45 1,-42 35 51,57-135 39,-67 131 7,8-144 63,-20 142 45,-30-151 106,22 154-27,0 11-198,0 2 1,-2-1 0,-25-35-1,36 57-88,1-1-1,-1 0 0,1 0 0,-1 1 1,1-1-1,-1 0 0,0 1 1,1-1-1,-1 1 0,0-1 0,0 1 1,1-1-1,-1 1 0,0 0 0,0-1 1,0 1-1,1 0 0,-1 0 1,0-1-1,0 1 0,0 0 0,0 0 1,-1 0-1,-12 0 23,0 0 0,0 2-1,0-1 1,0 2 0,0 0 0,0 0 0,-19 9 0,17-6-1258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3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2608,'3'7'-135,"66"171"9,-53-132 223,18 58 156,28 124 359,-48-162-526,-10-38 167,2 129 102,2 36 258,-3-137-373,11 214 428,-14-245-510,1 1 0,0-1 0,8 25 0,0-2 247,-10-39-248,0-1 0,0 0 0,-1 1 1,0-1-1,-2 15 0,1-21 84,1-2-211,0 1 0,-1-1 0,1 1 0,0 0 0,0-1 0,0 1 0,-1 0 0,1-1 0,0 1 0,0 0 0,0 0 0,0-1 1,0 1-1,0 0 0,0-1 0,0 1 0,1 0 0,-1-1 0,0 1 0,0 0 0,0-1 0,1 1 0,-1 0 0,1 0 0,-1 0-61,1 1 159,2-2 4,11 5-1120,2 1-4085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3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15 7176,'5'3'-12,"-3"-2"8,-1 0-1,0 0 0,1 0 0,-1-1 1,1 1-1,-1-1 0,1 1 1,-1-1-1,1 0 0,0 1 1,-1-1-1,1 0 0,3 0 0,-1 0-52,3-1 10,-5 0 117,-3 1-67,0 0 1,0 0-1,0 0 1,0 0-1,0 0 0,0-1 1,0 1-1,1 0 1,-1-1-1,0 1 1,0-1-1,0 1 0,0-1 1,0 1-1,0-2 1,-1 1 3,1 0 0,-1 0 0,1 1 0,-1-1 0,1 0 0,-1 0 0,1 1 0,-1-1 1,0 1-1,0 0 0,1-1 0,-1 1 0,0 0 0,-3 0 0,-226-7 193,159 5-180,17 3-17,7 3-3,6 0 0,2-1 0,2 0 0,-32 2 0,23 0 0,37-2 1,6-3 6,-6 2-1,-2 6-4,10-6-2,1 0-1,0 0 1,-1 0 0,1 0-1,0 0 1,0 0 0,0 0 0,-1 4-1,-2 32-3,4 144-5,1-103 2,-2-56 5,1 17-2,9 77 1,-8-107 3,11 39 0,-11-47 0,-1 2-1,1 0 0,1 0 0,-1-1 0,1 1 0,-1 0 0,5 6 1,-5-9-1,1 1 0,0-1 1,-1 1-1,1-1 1,0 0-1,0 0 1,0 1-1,0-1 0,0-1 1,0 1-1,0 0 1,0 0-1,0-1 1,0 1-1,0-1 0,3 1 1,0 1-5,37 0 2,-8-5 3,8-7 1,104-41 20,-130 46-19,37-6 15,-3 5 42,86 0-1,-119 6-50,-12 1-2,1-1 0,-1 0 0,1 1 0,-1 0 0,1 1 0,9 3 0,7 3 16,29 16 1,-40-15 5,-8-5-18,0 0-7,-1-1 1,1 1-1,-1-1 1,0 1-1,0 0 0,0 0 1,-1 0-1,0 0 0,1 0 1,-1 0-1,-1 0 1,1 0-1,0 0 0,-1 1 1,0-1-1,0 0 0,-1 8 1,-22 111 32,15-95-15,-54 120 12,45-120-19,-34 38-1,-20 7-9,-4-11 1,-3-10-3,-2-7-2,-6-4 0,-10-7 0,-9-8 0,-78 6-702,176-31 497,-78 13-4328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8 10848,'0'0'-16,"5"-2"-32,13-3 24,-18 5 24,0 0 0,0 0 1,0 0-1,0 0 0,1 0 1,-1 0-1,0 0 0,0 0 1,0 0-1,0 0 0,1 0 1,-1 0-1,0 1 0,0-1 1,0 0-1,0 0 0,0 0 1,0 0-1,0 0 0,1 0 1,-1 1-1,0-1 0,0 0 1,0 0-1,0 0 0,0 0 1,0 1-1,0-1 0,0 0 1,0 0-1,0 0 0,0 0 1,0 1-1,0-1 0,0 0 1,0 0-1,0 0 0,0 1 1,0-1-1,0 0 0,0 0 1,0 0-1,0 0 0,0 0 1,0 1-1,-1-1 0,1 0 1,0 0-1,-2 9 5,-50 122 127,-31 82 89,64-170-107,-83 213 43,82-199-50,-73 241 37,76-237-64,-59 253 29,63-252-41,-42 261 75,20-92-47,-5 39 85,39-266-161,0-11-1,-3-31-1483,-1-7-5876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3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 6456,'6'-12'392,"-6"16"-319,-2 124 32,1-118-100,-14 215 44,-13 73-12,26-266-35,-1 60 8,3-14 14,4 1 0,15 90 0,-11-132 18,1-1 0,15 36-1,-21-67-77,-1 0-1,1 0 1,0-1-1,1 1 1,-1-1-1,1 0 1,0 0-1,0 0 0,0 0 1,0-1-1,1 1 1,-1-1-1,1 0 1,0-1-1,0 1 0,0-1 1,0 0-1,9 2 1,15 6-4244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10224,'-12'9'37,"0"0"1,-1-1 0,0 0-1,-1-1 1,1 0 0,-26 7 0,17-5-45,-151 62 238,139-56-198,-110 51 510,135-61-303,-4 0 49,7-3 6,-1 3-1,6-3-149,5 2 0,12 7-37,-1-2 0,31 15 1,-19-13-5,0-1 1,0-2-1,37 7 1,-43-11-66,120 24 365,-56-14-149,128 41 254,-146-27-403,-56-24-389,1-1 1,-1-1-1,1 0 1,0 0-1,12-1 1,19-1-8591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6:3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56 1352,'0'0'0</inkml:trace>
  <inkml:trace contextRef="#ctx0" brushRef="#br0" timeOffset="1">238 109 1264,'0'0'0,"-8"14"0,-10 19 0,0 1-472</inkml:trace>
  <inkml:trace contextRef="#ctx0" brushRef="#br0" timeOffset="2">112 326 1624,'10'89'-15,"-9"-79"12,4 38 6,3-1 0,14 55 0,3-50 9,-12-35 42,1-3-30,0-2-1,2 0 0,17 11 1,-13-15 89,108 7 66,-98-17 35,108-33 98,-135 34-276,0 0-1,0 0 1,0 0-1,0-1 0,-1 1 1,6-4-1,25-22 159,39-38 0,-54 42 233,55-110 184,-62 105-118,22-97 203,-31 102-175,-5-2-283,-1-1 1,-10-30-1,5 36 183,-8-6-128,-33-37-1,33 48 82,-12-3-120,-47-21 0,51 32 46,-23 3-98,-58 1 0,72 7 18,17-1-135,-8 1-21,1 1 1,0 1 0,0 1 0,1 2-1,-32 15 1,-97 60-1045,73-37-4993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9:4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1340 2248,'10'8'0,"15"13"40,30 33 9,-43-39-2,-11-13-43,8 11 8,-1 1 1,-1 0 0,0 1-1,-1-1 1,-1 1 0,0 0 0,3 17-1,28 130 48,-32-141-37,12 36 1,-8-32-17,11 32 2,-11-41 11,-7-13-19,1-1 1,0 0 0,0 0-1,0 0 1,1 0-1,-1 0 1,0 0-1,1-1 1,-1 1-1,1-1 1,-1 0 0,1 0-1,0 0 1,0 0-1,-1 0 1,1 0-1,5 0 1,-7-1-1,-1 0 0,1 0-1,0 0 1,-1 0 0,1 0 0,-1-1 0,1 1 0,0 0-1,-1 0 1,1 0 0,-1-1 0,1 1 0,0 0 0,-1-1-1,1 1 1,-1-1 0,1 1 0,-1 0 0,0-1 0,1 1-1,-1-1 1,1 1 0,-1-2 0,100-117 32,-71 81 14,156-187 30,-140 174 31,222-254 60,-204 235 0,295-301 90,-335 346-131,31-22 0,-54 47-127,200-162 259,4 17-158,-181 129 23,35-18 0,137-68 128,-14 19-168,-116 58 84,204-56-521,-144 50-2447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9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1551 1352,'82'128'80,"49"57"8,-102-146-47,196 279 94,-166-236-115,-36-55 41,-4-9-37,1-1 0,1 0-1,28 16 1,-48-32-21,0-1 1,0 1-1,-1-1 0,1 1 1,0-1-1,0 0 1,0 1-1,0-1 0,-1 0 1,1 1-1,0-1 1,0 0-1,0 0 0,0 0 1,0 0-1,0 0 1,0 0-1,0 0 0,-1 0 1,1-1-1,0 1 0,0 0 1,2-1-1,13-6 14,1 0 0,-1-1 0,-1-1 0,0-1 0,0 0 0,19-17 0,0-4 64,203-168 42,-177 150-22,107-97 5,24-32-21,-107 98 236,367-370 158,-357 358-38,370-342 174,-376 359-214,125-88 5,-5 19-260,-132 96 181,274-127-618,-178 100-3122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9:4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1715 2072,'0'0'97,"5"-4"-11,15-11-37,-20 15-46,0 0 0,0 0 0,1 0 0,-1 0 0,0 0 0,0-1 0,0 1 0,0 0 0,0 0 0,0 0 0,0 0-1,0 0 1,1-1 0,-1 1 0,0 0 0,0 0 0,0 0 0,0 0 0,0 0 0,1 0 0,-1 0 0,0 0 0,0 0 0,0 0 0,0 0 0,1 0 0,-1 0 0,0 0 0,0 0 0,0 0 0,0 0 0,1 0 0,-1 0 0,0 0 0,0 0 0,0 0 0,0 0 0,1 0-1,-1 0 1,0 0 0,0 0 0,0 0 0,0 0 0,0 0 0,1 0 0,-1 1 0,0-1 0,0 0 0,0 0 0,0 0 0,0 0 0,0 0 0,0 1 0,8 8 130,-4-5-96,-1 0-1,0 1 0,0-1 0,0 1 1,0-1-1,-1 1 0,0 0 0,0 0 1,2 9-1,36 137 309,-32-113-138,22 161 72,-24-162-125,21 111 61,-19-128-94,-6-15-108,1 0 0,0-1 0,0 0 0,1 0 0,0 0 0,-1 0 0,1 0 0,0-1 0,1 1 0,-1-1 0,1 0 1,7 3-1,-11-5-8,0-1-1,0 0 1,0 1 0,0-1 0,0 0 0,0 0 0,0 0 0,-1 0 0,1 0 0,0 0 0,0 0 0,0 0 0,0 0 0,0 0 0,0-1 0,0 1 0,0 0 0,1-1 0,35-12 40,0-2-1,41-23 1,-70 34-27,-1 0 0,1-1 1,12-10-1,104-88 55,19-35-41,-75 72 55,134-127 0,35-25-34,-132 125 127,454-401 92,-448 400 8,156-121 0,-12 22-162,-162 125 197,118-76 4,-22 24-215,-125 83 97,-9 10-400,0 2-1,87-27 0,-31 20-4026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9:4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2117 3864,'0'0'89,"1"6"-43,4 34 12,12 93 217,0-36-66,-17-97-203,0 1 0,0-1 0,0 1 0,0 0 0,1-1 0,-1 1 0,0-1 0,0 1-1,1-1 1,-1 1 0,0-1 0,0 1 0,1-1 0,-1 1 0,0-1 0,1 0 0,-1 1 0,1-1 0,-1 1 0,1-1-1,-1 0 1,1 0 0,-1 1 0,1-1 0,-1 0 0,1 0 0,-1 1 0,1-1 0,-1 0 0,1 0 0,-1 0 0,1 0-1,0 0 1,-1 0 0,1 0 0,-1 0 0,1 0 0,0 0 0,14-3 35,-4-5 146,69-95 89,-56 68-15,145-216 127,-127 189-41,190-310 142,-216 346-305,23-30 0,-39 56-184,162-209 372,24 3-223,-186 206-149,81-80 375,351-301 154,-410 362-342,44-28 0,155-88 186,3 32-233,-134 69 187,381-144-1126,-217 81-5154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9:4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0 904 4488,'12'11'1,"17"22"15,40 67 26,10 37 160,-66-110-180,19 39 140,-23-41-138,25 54 91,2 2-3,-34-78-98,0 1 0,0 0-1,0 0 1,0-1 0,1 1 0,0-1 0,-1 0 0,1 0-1,0 0 1,1 0 0,-1 0 0,5 3 0,-3-3 3,-5-3-13,1 0-1,-1 1 1,0-1 0,1 0-1,-1 0 1,1 0-1,-1 0 1,0 1 0,1-1-1,-1 0 1,1 0-1,-1 0 1,0 0 0,1 0-1,-1 0 1,1 0-1,-1 0 1,1 0 0,-1 0-1,0 0 1,1 0-1,-1 0 1,1-1 0,-1 1-1,0 0 1,1 0-1,-1 0 1,0-1 0,1 1-1,21-9 36,-1-1 1,-1-1-1,27-19 0,-17 7 75,148-134 56,-138 117 5,70-80 4,12-27-75,-67 82 237,101-108 4,20-7-197,-102 110 247,-74 70-395,190-155 399,1 20-259,-191 135-140,14-10 100,0 1 1,28-13-1,23-8-319,1 4 0,109-30 0,-28 23-4901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9:5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5815 297 2072,'-110'-34'-7,"15"7"6,-40-8 2,-149-30 9,228 52 3,-257-52 18,247 53 43,-265-29 34,262 37-41,-317 5 37,300 4 16,-364 41 55,357-33-21,-380 74 72,382-69-52,-348 82 73,355-75-87,-322 123 61,328-114-74,-295 154 54,301-148-73,-245 146 52,261-149-72,56-37-108,-138 103 112,4 16-73,85-69 41,-166 202 28,207-241-88,0 0 0,-12 20 0,20-31-20,-78 144 60,9 11-37,45-89 31,-78 275 25,84-271-38,-51 294 25,60-286-13,-2 331 23,11-386-46,6 36 1,60 333 66,-63-377-73,1-1 0,0 0-1,7 17 1,64 145 75,18-7-47,-85-156-12,0 0 0,0-1 1,14 15-1,115 129 125,15-9-90,-139-135-23,-1-1 0,2-1 0,18 11 0,-32-21-52,199 122 212,17-20-129,-198-94-16,1 0 0,37 9 0,-56-17-67,248 60 205,9-20-118,-226-36 26,45 0 1,199-2 112,12-15-139,-252 11 16,47-9 1,212-43 102,1-22-127,-174 41 109,492-164 77,-491 154-90,477-215 70,-482 203-91,444-231 60,-454 228-60,-107 60-154,260-161 153,-9-13-92,-251 174-61,95-70 154,326-268 60,-349 272-60,88-101-1,-17-11-105,-132 165-26,-1-1-1,-1 0 1,9-17 0,74-154 64,-22-7-56,-65 176-10,0-1 1,3-25-1,18-131 45,-18 10-41,-8 163-24,0-9 9,0 0 1,0 1-1,-1-1 0,0 1 0,-4-13 0,-36-139 50,-24-7-37,60 156-11,0 0 0,-1 0-1,0 0 1,-9-11 0,15 22-11,-116-158 53,-20 11-33,123 134-4,0 1 0,-25-18 0,38 30-16,-181-131 52,-18 6-33,199 125-19,-15-9 10,-1 0 0,0 1 1,-25-9-1,-200-70 35,-19 17-30,260 70-15,-21-5 7,0 1 0,0 0 0,-29 0 0,50 4-7,-299-16 32,-12 25-23,180 2 6,-212 31 4,-80 16-1395,-6-1-5524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4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0 546 2072,'0'0'16,"8"-2"-3,28-11-9,-25 8 4,-1-1 1,0 0-1,0-1 0,-1 0 0,0-1 0,0 0 1,-1 0-1,0-1 0,0 0 0,12-18 0,-19 25-7,5-7 27,0-1 1,-1 1-1,-1-1 0,1 0 1,-1-1-1,-1 1 0,3-17 1,-2 12-9,6-22 98,-1-1-1,4-41 1,-11 66-50,0 3 88,2-24 680,-1 0 0,-2-38 0,-5 85-7,1-5-770,-5 29 325,-6 103 25,14-104-202,5 273 334,-1-195-418,4 54-18,-2-56-12,1-14-26,7 23 68,-14-114-112,1 0 0,-1 0 0,-1-1-1,1 1 1,-1 0 0,0 0 0,-1 0 0,1-1 0,-6 13 0,6-17 45,-37 3 165,27-4-197,1-1-1,-1-1 0,0 1 0,0-2 1,1 1-1,-1-1 0,1-1 1,-1 0-1,1-1 0,-15-7 0,23 10-1,-1-9 23,3 9-56,-1 1 0,1 0 0,0-1 0,0 1 0,0-1 0,0 1 0,-1-1 0,1 1 0,0 0 0,0-1 0,0 1 0,0-1 0,0 1 0,0-1 0,0 1 0,0-1 0,1 1 0,-1 0 0,0-1 0,0 1 0,0-1 0,0 1 0,0-1 0,1 1 0,-1 0 0,0-1 0,0 1 0,1 0 0,-1-1 0,0 1 0,1 0 0,-1-1 0,0 1 0,1 0 0,-1 0 0,1-1 0,-1 1 0,0 0 0,1 0 0,0-1 0,6-4 8,0-1-1,0 1 1,1 0-1,0 1 1,0 0-1,0 0 1,0 1-1,15-4 1,7-1-1,34-3-1,1 3-5,-8 0-1,-26 3-21,-1 1 0,1 2 0,57 3 0,-64 2-9,36 5-1127,-47-8-4364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47 4040,'-25'-36'28,"23"34"-24,1 1-1,-1 0 1,0 0 0,0 0-1,0 1 1,1-1 0,-1 0-1,0 1 1,0-1 0,0 1-1,0 0 1,0-1 0,0 1 0,-3 0-1,3 0 5,0 0-2,1 0 1,-1 0-1,0-1 1,0 2-1,0-1 1,0 0 0,0 0-1,0 1 1,0-1-1,1 1 1,-1-1 0,0 1-1,0 0 1,-2 1-1,-4 2 9,-4-1-6,8-2-5,0 0 0,0 1 0,1-1 0,-1 1 0,0 0 0,1 0 0,0 0 0,-7 5 0,-13 12 18,-23 23-1,43-39-17,0 1 0,0-1 0,0 0 0,0 1 0,1-1 0,0 1 0,0 0 0,0 0 0,-2 6 0,-2 4 3,-12 29-1,17-42-5,1 0-1,-1 0 1,1 0-1,0 0 1,-1 1-1,1-1 1,0 0-1,0 0 1,0 0-1,0 0 1,0 1-1,0 1 1,0 1-1,0 1 0,0 0 0,1 0 0,0 0 0,0 0 0,0 0 0,0 0 0,1 0 0,0 0 0,0-1 0,0 1 0,0 0 0,1-1 0,0 0 0,-1 0 0,2 0 0,-1 0 0,0 0 0,6 4 0,28 21-22,0-3-1,49 26 1,-63-40 18,36 20-53,64 48-11,-99-61 9,71 84-9,-93-101 67,-1 0-1,1 0 1,-1 0-1,0 0 1,1 0-1,-1 1 1,0-1-1,0 3 1,4 7-4,-2 0 1,5 21 0,-7-26 3,-1 0 1,0-1 0,0 1-1,0 0 1,-1 0 0,0 0-1,-3 9 1,1-7 0,-1 0 1,0-1-1,-1 1 1,1-1 0,-2 1-1,1-2 1,-1 1-1,0-1 1,-14 13-1,2-6 28,-96 48 35,106-57-28,1-1 1,-1-1 0,0 0-1,-1 0 1,-12 3 0,-2-1-3,2 2-9,-39 8 241,-73 9-538,58-11-2414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4040,'3'-3'9,"6"-3"-8,-1 0 0,1 0 0,0 1 0,0 0-1,1 1 1,0 0 0,14-4 0,-6 3-4,53-11-41,-15 9 16,-1 2-1,60 3 1,-96 3 25,-13-1 2,-1 0 0,1 1 0,0 0 0,0 0-1,0 1 1,10 3 0,71 30-409,-41-14-1637</inkml:trace>
  <inkml:trace contextRef="#ctx0" brushRef="#br0" timeOffset="0.12">831 817 4216,'1'0'4,"0"1"1,0-1-1,-1 0 1,1-1-1,0 1 1,0 0-1,-1 0 1,1 0-1,0 0 1,0-1-1,-1 1 0,1 0 1,0-1-1,0 1 1,-1 0-1,1-1 1,0 1-1,0-1 1,8-17 218,3-9 245,-7 19-361,-4 5-21,0 8-14,21 44-4,-17-39-60,0 1 0,0-1 0,5 23 0,-2 8-5,-6-36-6,0-2 2,-1-1-18,-1 0 1,0-1 15,0-1 0,0 0 0,1 1 0,-1-1 0,0 0 0,0 1 0,0-1-1,0 0 1,0 0 0,0 1 0,0-1 0,0 0 0,0 1 0,0-1 0,-1 0-1,1 1 1,0-1 0,0 0 0,0 0 0,0 1 0,0-1 0,0 0-1,-1 1 1,1-1 0,0 0 0,0 0 0,-1 1 0,1 0-3,-4 2 6,-15-8-34,11 2-25,7 3 42,-1-1 1,0 1-1,1 0 0,-1-1 0,1 0 1,-1 1-1,1-1 0,-1 0 0,1 0 0,0 1 1,-1-1-1,1 0 0,0-1 0,0 1 1,0 0-1,0 0 0,0 0 0,0-1 1,0 1-1,0 0 0,0-1 0,0 1 1,1-1-1,-1 1 0,1-1 0,-1 1 1,0-3-1,-2-12-2863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9776,'69'-56'2456,"-57"46"-1666,-6 7-132,4-1-56,-8 3-83,-2 1-499,0 1 1,0-1-1,0 1 1,0-1-1,0 0 1,0 1-1,0-1 1,0 1-1,0-1 1,0 0-1,1 1 1,-1-1-1,0 1 1,0-1-1,0 0 1,0 1-1,1-1 1,-1 0-1,0 1 1,0-1-1,1 0 1,-1 1-1,0-1 0,1 1 1,0-1 3,0 1 0,-1 0 0,1-1 0,0 1 0,-1 0 0,1 0 0,0 0 0,-1 0 0,1 0 0,-1 0 0,0 0 0,1 0 0,-1 0 0,0 0 0,0 0 0,1 2 0,2 20 196,-1 0 1,-1 1 0,-1-1-1,-5 40 1,0 5 42,5 121 411,0-164-645,0-12 30,0 0 1,4 24 0,-3-29-46,16 90 215,-14-85-186,1 0 0,0-1 0,1 1 0,0-1 0,1 0 0,12 19 0,-14-28-99,-3-1-156,1 0 0,0 1 1,-1-1-1,1 0 0,-1 0 0,0 1 1,1-1-1,-1 1 0,1 4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2 3056,'-3'0'153,"-12"-1"-20,0 1 0,0 1 0,0 0 0,0 1 0,0 1 0,1 0 0,-1 1 0,1 0 0,0 2 0,0-1 0,0 2 0,1 0 0,0 0 0,-20 16 0,-13 14-97,27-18 44,-85 133 28,81-114-48,19-31-54,-157 288 148,131-215-142,22-49 9,4 14-3,4 64 0,0-105-14,0-1 0,1 0 0,-1 1 0,1-1 0,0 0 0,2 6 0,8 15 7,0 0 1,2-1-1,17 25 0,-11-31 23,5-2-20,1 0 1,39 15 0,-39-24 6,8-6-4,61-6-1,-91 6-14,-1-1-1,1 1 1,-1-1-1,1 0 1,-1 1-1,0-1 1,1 0-1,2-2 1,20-13 8,-2 0 1,43-37 0,-46 28 70,73-121 54,-77 113 25,-10 19-100,2-6-11,-1 0-1,0 0 0,-1-1 1,-2 0-1,0 0 1,-1 0-1,0-31 1,-8-132 252,0 147-73,-39-127 92,32 139-113,-40-56 82,41 72-81,-4 3-111,0 0 1,-27-5-1,35 10-62,1 0 1,-1 0-1,0 1 0,0 0 1,0 1-1,1-1 1,-1 1-1,0 1 0,1-1 1,-1 1-1,-12 5 0,13-4-8,3-2-4,-1 0 0,1 0 1,0 0-1,0 1 0,0 0 1,0-1-1,0 1 0,0 0 1,0 0-1,1 1 0,-4 2 1,-3 4 16,-21 20 20,21-16 81,6-7-262,0 1 0,0-1 0,1 1-1,0 0 1,1 0 0,-1 0 0,1 8 0,-2 13-5599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 4040,'-2'3'0,"0"0"0,1 1 0,-1-1 0,1 1 0,-1-1 0,1 1 0,0 0 0,-1 4 0,2 2 0,-4 30 0,-6 31 18,-3 0 0,-24 77 1,35-140-18,-60 217 42,47-173 10,-58 219 32,58-216 23,-58 220 58,59-221-13,-44 192 63,49-199-55,-23 182 74,28-186-54,3-27-125,-10 175 264,8-147-226,0-13 41,1 0 1,3 34-1,2-49 7,-2-15-170,-1 1 0,0-1 0,1 1 1,-1 0-1,0-1 0,0 1 1,0-1-1,0 1 0,0 0 0,0-1 1,-1 1-1,1-1 0,0 1 1,-1-1-1,1 1 0,-1-1 1,-1 3-1,-6 11-3812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3952,'2'1'24,"-1"1"0,1 0 1,0 0-1,-1 1 0,0-1 0,1 0 1,-1 0-1,0 1 0,0-1 1,0 1-1,0-1 0,-1 1 0,1-1 1,-1 1-1,1-1 0,-1 1 0,0 0 1,0-1-1,0 4 0,1 18 110,8 39-24,0 86-20,-9-114-36,-16 230 120,5-170-101,-7 132 115,12-147-111,3-62-70,1 1-155,0 1 0,1 21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379 136 4936,'-4'-2'-5,"2"1"-9,0 0 1,-1 0-1,1 0 1,-1 0 0,1 1-1,-1-1 1,1 1-1,-1-1 1,1 1-1,-1 0 1,1 0 0,-1 0-1,1 0 1,-1 1-1,1-1 1,-5 2 0,-52 28-38,10 4 47,28-16 4,0 0 1,-30 36-1,37-32 7,-13 36 26,-30 89 1,50-126-29,3-10 9,1 0 0,0 0 1,-1 18-1,-4 75 57,10-84-31,1-9-23,-1 1-9,2 0 1,-1 0 0,2-1 0,-1 1 0,2-1 0,0 0 0,10 15 0,49 54 38,-50-69-13,6-3-16,0-1 0,32 6 0,-30-12 16,101-26 26,-96 14 7,108-61 34,-113 54 6,0-7-54,-1 0 0,27-43 1,-35 37 106,35-152 88,-44 142 33,2-165 143,-9 170-16,-4 1-121,-19-59 1,25 92-260,-1 1 1,1 0 0,0 0-1,-1 0 1,0-1 0,1 1-1,-1 0 1,0 0 0,1 0-1,-1 0 1,0 0 0,0 0-1,-2-1 1,-18-15 249,-38-23 0,57 39-243,1 0 0,-1 0-1,0 1 1,0-1 0,1 0 0,-1 1 0,0-1-1,0 1 1,-4-1 0,-35-2 195,-60 2 0,69 7-42,-117 51 60,122-40-161,-6 11-449,2 2 1,-29 36 0,-1 10-5579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7088,'0'0'17,"6"3"2,23 9-15,-18-9-4,-1-2 0,1 1 0,0-2-1,0 1 1,14-3 0,-11 2-5,24 0-23,60-8 0,-22-1-69,131-11-15,-162 17 0,304-22-40,-250 21 152,32 3 5,-129 1-3,0-1 0,0 1 0,0 0 0,0 0 0,-1 0 0,1 0 0,0 1 0,0-1 0,0 1 0,-1-1-1,1 1 1,0-1 0,0 1 0,-1 0 0,1 0 0,2 2 0,-3-3-40,-1 1 1,0 0-1,0 0 0,1 0 1,-1 0-1,0 0 0,0 0 1,0 0-1,0 0 0,0 0 1,0 0-1,0 0 0,0 0 1,-1 0-1,1-1 0,0 1 0,0 0 1,-1 0-1,1 0 0,-1 1 1,-8 20-3683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0 917 5472,'14'7'-26,"1"0"1,-1-1-1,1-1 0,0 0 1,1-1-1,-1 0 1,1-1-1,-1-1 0,17 0 1,41-1 9,119-12 25,-136 8-58,226-22-383,-215 14-2488</inkml:trace>
  <inkml:trace contextRef="#ctx0" brushRef="#br0" timeOffset="1">872 5 7176,'0'0'0,"0"0"0,0 0 0,0 0 0,0 0 0,0 0 0,0-1 0,0 1 0,0 0 0,0 0 0,0 0 0,0 0 0,0 0 0,0-1 0,0 1 0,0 0 0,0 0 0,0 0 0,0 0 0,0-1 0,0 1 0,0 0 0,0 0 0,0 0 0,0 0 0,0 0 0,0 0 0,1-1 0,-1 1 0,0 0 0,0 0 0,0 0 0,0 0 0,0 0 0,0 0 0,0 0 0,1 0 0,-1 0 0,0-1 0,0 1 0,0 0 0,0 0 0,0 0 0,0 0 0,1 0 0,-1 0 0,0 0 0,0 0 0,0 0 0,0 0 0,1 0 0,-1 0 0,0 0 0,0 0 0,0 0 0,0 0 0,0 0 0,1 0 0,-1 0 0,0 1 0,0-1 0,0 0 0,4 1 0,-2 0 1,0 0-1,0 0 1,0 0-1,0 0 1,-1 0 0,1 1-1,0-1 1,-1 0-1,1 1 1,0 0 0,-1-1-1,0 1 1,1 0 0,0 2-1,58 87 17,-40-55-4,-2 0 0,21 63-1,-29-70-7,5 11 23,89 280 84,-84-227-100,-15-54 16,0 153 13,-8-157-27,1-22-10,-1 12-1,-1-1 0,-2 0 1,0-1-1,-2 1 0,-11 23 1,-10 17 2,-8 8-4,-39 78-862,40-72-3440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77 165 4664,'-19'-33'23,"12"21"10,1 0-1,-10-24 1,6 15 41,6 15-26,1 0 0,0-1-1,0 0 1,-3-9-1,6 15 81,3-6 230,-4 28-205,5 46 56,8 183 164,-5-131-306,11 72-10,-14-153-43,0-6-7,17 123 10,-16-131-12,2 0 1,0 0 0,19 40-1,-6-25 18,-10-30-19,-1-5-736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49 7176,'0'-4'1,"0"1"1,-1-1 0,1 0-1,-1 1 1,0 0 0,0-1-1,-1 1 1,-2-6-1,4 8 0,-1 0-1,1 1 0,-1-1 0,1 0 0,-1 0 1,1 0-1,-1 1 0,0-1 0,1 0 0,-1 1 0,0-1 1,0 1-1,0-1 0,-1 0 0,-1 1 1,-1-1-1,0 1 1,0 0 0,0 1-1,0-1 1,0 1 0,0 0 0,0 0-1,0 0 1,1 0 0,-1 0-1,0 1 1,-3 2 0,1-1 2,-13 7 31,-13 15-7,-43 44 0,54-43 48,-63 104 32,74-105-46,3 5-30,3 1-1,-2 31 1,6-60-24,0 0-1,0 0 1,0 1 0,0-1-1,1 0 1,-1 0 0,1 0-1,-1 0 1,2 4 0,10 20 14,1 0 0,1-1 1,21 28-1,-11-26 7,46 42 4,25 17-24,-61-57-7,112 108-2,-61-48-2,-80-86 2,-2 2 0,1-1 0,0 0 0,-1 1 0,0-1 0,0 1 0,0 0-1,-1 0 1,1 0 0,-1 1 0,0-1 0,-1 0 0,2 11 0,-2-15 0,-2 10-5,-3-1 3,0-1 1,-1 0 0,-11 16-1,5-15-3,-12 1 1,-45 17 0,43-23-1,-119 3-4,5-14-45,84 2-788,-29-1-3617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6552,'14'-3'-11,"-8"2"-4,0 0-1,-1 0 1,1 1-1,0 0 0,-1 0 1,1 0-1,0 1 1,10 2-1,11 4-65,15 6 65,91 38 34,-81-30-3,-39-16 22,1 1 0,-1 0 1,0 1-1,-1 1 0,16 12 0,-6-1-379,29 32 0,-24-20-3398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142 895 4216,'-3'3'-8,"1"-1"0,-1 1 0,1 0 0,-1-1-1,0 0 1,0 0 0,0 0 0,0 0 0,-1 0 0,1-1 0,0 1 0,-1-1 0,-5 2 0,-2-2-33,1 0 1,-1 0 0,-17-2 0,-4 1-81,30 0 53,9-1 46,0 1 1,-1 0-1,1 0 0,-1 0 1,1 1-1,-1 0 0,9 3 0,-5-2 11,0-1-8,0 0 0,0 0 0,-1 1-1,1 0 1,-1 1 0,0 0 0,1 1 0,10 5 0,-19-8 17,0 0 0,0 0 0,0 0 0,-1 0 0,1 0 0,0 0 0,-1 1 0,1-1 0,0 0 0,-1 0 0,0 1 0,1-1 0,-1 0 0,0 0 0,1 1 0,-1-1 0,0 0 0,0 1 0,0-1 0,0 0 0,0 1 0,-1-1 0,1 2 0,0 7-10,0-9 11,0-1 1,0 1 0,0-1-1,0 1 1,0-1-1,-1 1 1,1-1-1,0 1 1,0-1-1,0 1 1,0-1-1,-1 1 1,1-1 0,0 1-1,0-1 1,-1 1-1,1-1 1,0 1-1,-1-1 1,1 0-1,0 1 1,-1 0-1,-15 4 14,4-2 28,10-2 37,-2-3 13,3 2-81,1 0 0,-1 0 0,1 0 0,-1 0 0,1 0 0,0 0 0,-1-1-1,1 1 1,-1 0 0,1 0 0,-1 0 0,1 0 0,0-1 0,-1 1 0,1 0 0,-1 0 0,1-1-1,0 1 1,-1 0 0,1-1 0,0 1 0,-1 0 0,1-1 0,0 1 0,0 0 0,-1-1 0,1 1-1,0-1 1,0 1 0,-8-21-387,-1-3-1643</inkml:trace>
  <inkml:trace contextRef="#ctx0" brushRef="#br0" timeOffset="1">942 192 5920,'3'-15'0,"2"4"1,-4 7 4,0-5-6,-1 7-11,-13 0-87,11 2 94,0 0 0,0 0 0,1 0 0,-1 0 0,0 0 0,0 0 0,0 0 0,0 1 0,0-1 0,0 1 1,0-1-1,1 1 0,-1 0 0,0 0 0,0 0 0,1 0 0,-1 0 0,-1 1 0,-13 9-64,1 0 1,0 1 0,1 0-1,0 2 1,-20 23-1,22-23 44,9-10-1,-1 1-1,1-1 1,-1 1 0,1-1-1,1 1 1,-1 0 0,-2 7-1,0 0-41,1 0 0,0 1-1,1 0 1,0 0 0,1 0-1,1 1 1,-1 18 0,2-18 43,6 31-117,18 38-11,-16-68 67,1-7 65,1 1-1,-1-1 0,1-1 1,20 12-1,-12-14-30,11-3 22,53-4 0,-57-3 17,-12 1 11,4-2 3,0 1 1,0-2 0,-1 0-1,1-1 1,-2-1 0,20-14-1,62-62 67,-83 67 119,-7 5-102,0-1 0,-2 0 0,9-28 0,-14 25 495,-25-88 248,18 83-469,-2 0-1,0 0 1,-22-36 0,19 38-222,-3-3 463,-7 0-203,-46-39 0,66 61-363,1 0 1,0 0-1,-1 0 0,1 0 0,-1 1 0,1-1 0,-1 0 0,0 1 0,1-1 0,-3 0 0,-10-1 51,0 0 0,0 1 0,0 0 0,0 1 1,-15 2-1,11 4 195,5 0-154,0 1 0,0 1 1,-12 10-1,20-14-225,0 1-1,0-1 1,0 1 0,0 0 0,1 1-1,0-1 1,0 1 0,0 0 0,1-1-1,-5 13 1,-1 6-6194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38 369 10224,'-8'-3'18,"-22"-9"4750,32 11-4700,1 0-1,0 0 0,-1 0 1,1 0-1,-1 1 1,1-1-1,0 1 0,3 0 1,7-2-4,34-4-16,210-21-60,-196 24-6,-28 1 13,59-11 0,-33 1 4,4-6 1,-13 1 0,-16-2 0,-11-5 0,-2-8 1,-17 26 1,-2 0 0,1 1 0,-1-1 0,1 0 0,-1 0 0,-1 0 0,0-1 0,1 1 0,-2 0 0,1-12 0,-2 6 20,-1-1 1,0 1-1,-1-1 1,0 1 0,-8-18-1,10 28 13,-2 6-3,0-1-27,1-3-3,1 1 0,0 0 0,0 0-1,0 0 1,0 0 0,1 0 0,-1 0-1,0 0 1,0 1 0,0-1 0,1 0-1,-1 0 1,1 1 0,-1-1 0,1 0-1,0 1 1,-1-1 0,1 2 0,-7 42 31,3-1 1,1 64 0,5-84-8,1 0 1,1 1-1,1-1 0,15 42 1,-15-51-12,17 51 41,-1-2 0,-21-62-51,1 0 0,-1-1 0,1 1 0,0 0 1,0-1-1,0 1 0,0-1 0,0 1 0,0-1 1,0 0-1,0 1 0,0-1 0,1 0 0,-1 0 1,0 0-1,1 0 0,-1 0 0,1 0 0,-1 0 1,1 0-1,0-1 0,-1 1 0,1 0 1,0-1-1,2 1 0,1 0 2,-1-1 0,1 1 0,0-1 0,-1 0 0,1 0 0,5-1-1,-8 0-1,0 1-1,-1 0 1,1-1-1,-1 0 0,1 1 1,-1-1-1,1 0 1,-1 0-1,0 0 0,1 1 1,-1-2-1,0 1 1,0 0-1,1 0 0,0-2 1,4-3 4,35-36 39,-35 36-40,18-20 30,47-39 0,-58 55-35,-8 6-1,0 1 0,0-1 0,0 1-1,1 0 1,8-4 0,64-23 14,-76 30-15,0-1-1,0 1 1,0-1 0,0 1-1,0 0 1,0-1 0,0 1 0,0 0-1,0 0 1,0 1 0,0-1 0,0 0-1,0 1 1,0-1 0,3 2 0,3 1 0,-1-2 0,-1 1-1,1 0 1,-1 1-1,8 3 1,28 24 4,5 13-4,-24-21-4,32 41 0,-43-50-1,1-1 0,0 0 0,1-1 0,0 0 0,18 10 0,-23-16 2,-6-3 1,-1-1 0,1 1-1,-1-1 1,1 0 0,0 0-1,0 0 1,-1 0 0,1 0-1,0-1 1,0 1 0,4-1-1,8 1-7,0-1-1,0-1 0,0 0 1,0-1-1,21-5 0,62-22-39,-77 20-12,27-22-88,79-68-1,-119 92 95,0 1 1,0 0 0,1 0 0,0 0 0,17-7 0,-22 12 32,-1 0 0,0-1 1,1 1-1,-1 0 0,1 1 1,-1-1-1,1 1 0,0 0 1,-1-1-1,1 2 0,-1-1 1,1 0-1,-1 1 0,1-1 1,0 1-1,-1 0 1,5 2-1,-5-1-4,0 0 0,0 0 0,0-1 0,0 2 0,0-1 0,-1 0 0,1 1 0,2 3 0,13 13-93,-5-7 81,66 57-258,-76-66 284,1-1 0,0-1 0,0 1 0,0-1 0,-1 1-1,1-1 1,1 0 0,-1 0 0,0-1 0,0 1 0,5-1 0,-3 0 0,6 0-40,0-4 34,0 1 0,-1-1-1,1-1 1,-1 0 0,11-7 0,-15 8 9,-1 0 0,0 0 1,0-1-1,-1 0 0,1 0 0,-1 0 1,0-1-1,0 0 0,-1 0 0,5-9 1,-7 11 4,0 0 0,0 0 1,-1 0-1,1-1 1,-1 1-1,0 0 0,-1-1 1,1 1-1,-1-1 1,0 1-1,0-1 0,0 1 1,0-1-1,-3-8 1,1 4-3,-1 1 0,-1-1 0,1 0 0,-2 1 0,-8-14 0,7 9 4,4 10 0,0-1 1,0 1-1,-1-1 0,1 1 1,-1 0-1,0 0 0,1 0 1,-1 0-1,-4-2 1,-7-7-5,-1 1 0,-25-13 0,39 23 6,0 1-1,1-1 1,-1 1 0,0-1-1,0 1 1,0 0 0,0-1-1,0 1 1,0 0-1,0 0 1,0 0 0,0 0-1,-2 0 1,-39 4-1,33-2 1,0 0 0,0 1 0,0 1 0,-10 5 0,8-3 0,0 0 0,1 1 0,-15 12 0,13-9 0,1 2 0,-17 21 0,17-18 0,1 0 0,-11 24 0,11-18 0,-12 43 0,14-29 0,1 1 0,-2 58 1,11-66 6,2-12-6,1 1 1,1-1 0,1 1 0,11 20 0,-17-35-1,0-1-1,0 1 1,0-1 0,0 0 0,1 1 0,-1-1-1,0 0 1,0 0 0,3 2 0,42 27 11,-33-23-11,1 0 0,-1-1 0,16 4 0,-9-5 1,0 0-1,27 2 1,-22-5-1,0-1-1,30-3 1,-3-5-371,0-2 1,97-31 0,-127 33-237,132-39-7960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97 5296,'-4'-10'19,"0"1"-1,1-1 1,0 0 0,0-1-1,1 1 1,-1-15 0,3 23-6,0 2-12,0-1 0,0 1 0,0-1 0,0 1 0,0-1 0,-1 1 1,1-1-1,0 1 0,-1-1 0,1 1 0,0-1 0,-1 1 0,1-1 0,0 1 0,-1 0 0,1-1 1,0 1-1,-1 0 0,1-1 0,-1 1 0,1 0 0,-2-1 0,1 4 1,-1-1-1,1 0 1,-1 1-1,1-1 1,0 1 0,0 0-1,0-1 1,0 1-1,0 0 1,0 4-1,-3 10 13,-1 4-4,-1 9 5,-15 37 0,-26 72 21,-17 83 105,55-188-126,-5 17 65,-57 196 34,58-200-20,-48 199 38,50-195-31,-38 184 43,40-194-56,4-23-53,-51 172 138,51-176-143,-7 20 19,2 0 0,-8 54-1,15-75-28,-1 10 30,-2 34 0,5-53-35,1 1 0,0-1 0,0 1 0,0-1 0,0 1 0,1-1 0,0 1 0,0-1 0,0 0 0,0 1 0,1-1 0,0 0 0,0 0 0,0 0 0,4 5 0,-5-7 32,11-2-827,-2 0-3400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6368,'3'-2'0,"28"-12"0,1 2 1,-32 10 15,0-6 11,-2 5 17,-4 0 10,4 2 128,0 0-65,-6-2 12,6 2 158,2-1-167,-4-4-3,3 4 117,0 1-114,-6-2-3,5 2 1202,2 3-1311,0-1 0,0 1 0,0-1 1,0 1-1,0-1 0,1 1 0,-1-1 1,0 1-1,1-1 0,-1 0 1,2 3-1,1 7 6,12 60 22,7 85-3,-14-38-6,-6-92-25,-3 62 8,-9 65 6,9-140-13,0 1 0,0 0 0,2 20 0,1-8-2,4 69 9,-4-54 2,-5 52 1,3-69 19,0 1-1,5 28 1,-5-47 8,-2 4 10,0-6 12,-4 5 2,6-5 1,5 3 6,-4-4 1,-1 3-2,0-5-3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4488,'-2'0'42,"0"0"0,0 0 0,-1 0 0,1 0 0,0 0 0,0 0-1,-1 0 1,1 1 0,0-1 0,0 1 0,-1 0 0,1-1 0,0 1 0,0 0 0,0 1 0,0-1 0,0 0 0,1 0 0,-1 1 0,0-1 0,0 1 0,1-1 0,-1 1 0,1 0 0,-2 2-1,-20 23 91,1 0 0,2 2 0,0 1 0,-20 42 0,30-52-110,5-9 8,0-1-1,1 1 1,1 0-1,-5 16 1,4-12 23,0 0-21,0-1 1,0 1-1,2 1 1,0-1-1,0 0 0,2 24 1,11 127 433,-11-162-438,0 0 0,1 0 0,-1-1-1,1 1 1,0 0 0,0 0 0,0-1-1,0 1 1,1-1 0,2 5 0,-3-4-7,5 1 107,2-1-89,0 0-1,1-1 1,-1 0-1,1 0 1,0-1-1,-1 0 1,17 0 0,-9-1 6,-1-1 0,1-1 0,0-1 1,23-5-1,22-7 155,86-32 1,-140 43-127,0 0-1,-1-1 1,1 1-1,9-8 0,-10 7-28,0-4 182,3-18-55,0-1 1,-2 0-1,-1 0 1,4-51-1,-8 51-32,-2 1-1,-2-29 0,0 35-99,1 5 19,0 1 1,-1-1 0,-1 1-1,-1 0 1,-5-16-1,5 18-31,1 4 3,1 1 0,-2-1 1,1 1-1,-1-1 0,0 1 0,-1 1 0,0-1 1,-8-8-1,8 8-8,1 3-3,0 0 1,0 1-1,0 0 1,-1-1-1,1 1 1,-1 1-1,0-1 1,0 1-1,0 0 1,0 0-1,0 0 1,0 0-1,-7 0 1,4 0 0,5 1-5,0 0 0,0 0 0,0 1 0,0-1 0,0 1 0,-1-1 0,1 1-1,0 0 1,0 0 0,0 1 0,-5 0 0,-5 1 13,0-2-10,9 0-5,1 0 1,-1 0 0,1 0-1,-1 1 1,1-1 0,-1 1-1,1 0 1,-7 2 0,-1 1 25,-1 1 0,1 0 0,-1 1 0,2 0 1,-1 0-1,-13 11 0,21-14-107,0 0-1,0 0 1,0 0 0,1 0-1,-1 0 1,1 0 0,-1 1 0,1-1-1,0 1 1,1 0 0,-1 0-1,1 0 1,-1-1 0,1 1-1,0 1 1,1-1 0,-1 0 0,1 0-1,-1 0 1,2 7 0,1 12-7153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6008,'0'0'0,"3"15"0,-6-2-16,-7-5 16,-2-3-32,-5 0-144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2784,'21'13'1,"-19"-11"6,23 13 22,-23-14-22,0 0 0,0 0-1,0 0 1,0 0 0,0 1 0,0-1-1,-1 0 1,1 1 0,0-1-1,-1 1 1,0 0 0,1 0 0,-1-1-1,0 1 1,0 0 0,0 0-1,0 0 1,0 0 0,0 0-1,-1 0 1,1 1 0,-1-1 0,1 0-1,-1 0 1,0 0 0,0 0-1,0 1 1,0 1 0,0-2 113,0 1 0,0 8-64,0-8 105,-1-1 5,2 1-92,-1 1-188,-12 11 1279,9-13-777,-4-4 28,6 1 33,3-11 982,-2 8-1243,-1 5-341,8-16 879,2-2 458,-8 14-461,0 1-422,2-4-1316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28 8072,'-6'-4'44,"0"1"1,0-1 0,-1 1 0,1 1-1,-1-1 1,0 1 0,0 0-1,0 1 1,0 0 0,0 0-1,0 0 1,0 1 0,0 0-1,0 0 1,-9 2 0,6-1-12,-1 1 0,1 0 0,-1 1 0,1 0 0,0 1 0,0 0 0,0 0 0,-14 10 0,9-3 13,0 1 0,-15 16 0,16-15-35,-1 4 37,-52 90 23,56-81-31,-62 214 81,61-183-109,11-37 15,3-3-15,1 1 0,9 29 0,-5-33 9,7 1-4,32 28 1,-31-34 3,8 0-6,1-1 0,0-1 0,0-2 0,0 0-1,25 1 1,13-4-3,-35-4 22,123-23 11,-133 22-28,1-1 1,27-10-1,-20 5-9,47-16 7,-44 12 25,-14 5-24,5-2-4,-1-1-1,-1-1 1,0 0-1,0-1 1,-1-1 0,15-18-1,-2-3 22,32-54 1,-48 62 27,-5 5-23,2-4 11,-2 0-1,11-53 1,-7-5 87,-11 81-119,-1 0 0,0-1 0,0 1 0,-1 0 0,1-1 0,-1 1 0,1 0 0,-1 0 0,0 0 0,0 0 0,0 0 0,-1 0 0,1 0 0,-1 0 1,0 0-1,-3-4 0,3 4 6,-2-1 9,1-1 0,-1 2 0,-1-1-1,1 0 1,0 1 0,-1 0 0,1 0 0,-1 0-1,0 1 1,0-1 0,-9-2 0,7 2 2,-5-2 22,-1 1-1,1 0 0,-1 0 0,0 1 1,0 1-1,-20-1 0,19 1-24,-14 1 110,-148 8 54,138-2-94,19-2-69,-12 3-4,0 1 0,0 1-1,-59 25 1,-13 14-1464,60-26-5824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 4664,'-7'3'33,"-20"9"21,18-8 59,2-2 51,6-2 512,4-2-243,8-3-311,1 0 0,-1 1 0,1 0 0,0 1 0,22-4 0,52-3 7,-86 10-129,28-1 114,132 16 56,-79 2 133,-54-10-259,-1-2-12,-9-1 65,0 1 0,19 8 0,147 45 675,-103-42-503,-14-1-69,82 15-969,-115-27-4791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5832,'-17'15'0,"16"-15"0,0 1 0,1-1 0,-1 1 0,1-1 0,-1 1 0,0-1 0,1 1 0,-1-1 0,1 1 0,0 0 0,-1-1 0,1 1 0,-1 0 0,1 0 0,0-1 0,0 1 0,-1 0 0,1 0 0,0-1 0,0 2 0,0-1 0,1 0 0,-1 0 0,1 1 0,0-1 0,0 0 0,-1 0 0,1-1 0,0 1 0,0 0 0,0 0 0,0 0 0,0 0 0,0-1 0,0 1 0,0 0 0,0-1 0,0 1 0,3 0 0,6 2 0,-1 1 0,2-2 0,10 2 0,57 6 0,19-6 0,7-4 0,-2-3 0,105-2-649,-100 3-2598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31 7624,'-22'-27'16,"19"24"-10,3 3-5,-1 0-1,1 0 0,0 0 0,-1 0 0,1 0 0,0 0 0,0 0 0,-1 0 0,1 0 0,0 0 0,-1 0 1,1 0-1,0 0 0,0 0 0,-1 0 0,1 0 0,0 1 0,-1-1 0,1 0 0,0 0 0,0 0 1,-1 0-1,1 1 0,0-1 0,0 0 0,0 0 0,-1 1 0,1 1 1,-1 0-1,1 0 1,0 0-1,0 0 1,0 0-1,0 0 0,0 0 1,0 0-1,0 0 1,1 2-1,9 43 3,22 66 8,-25-98-2,-1 0-1,2 0 1,0-1 0,1 0 0,20 26 0,-17-25-2,15 21 70,57 60-1,-78-89-60,91 93 77,-60-62-6,39 54-1,-63-74-67,3 7 95,-16-25-114,6 12 28,-1 0 0,-1 0 1,4 15-1,-6-15-18,-1 0 0,0 0 0,-1 17 0,0-29-10,-4 26 88,0-13-51,-3 9-3,0 0 0,-1 0 0,-1-1 0,-15 24 0,-52 84 74,31-57 4,24-40-38,-32 69 1,27-40 12,6-13 0,-43 77-1,35-88-84,17-25-1045,-2 3-4457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9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67 101 1800,'-16'-33'0,"14"29"0,-13-13 1,-12-17 54,26 32 344,0 0 26,-2-5 59,2 6 48,1 16 93,1 4-327,0 1-1,5 23 0,-2-22-218,23 166 733,-21-154-531,-3-20-191,5 23 86,2 0-1,24 60 0,39 106 668,-49-125-550,-19-63-304,13 34 438,-17-43-529,1 0 0,-1 0 0,0 0 0,0 0 0,-1 0 0,0 0 0,0 9 0,-2 0-4971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75 8792,'0'0'760,"-5"-4"-127,0 1-848,2 2 534,0-1 0,0 0 0,0-1 1,1 1-1,-1 0 0,1-1 1,-1 1-1,1-1 0,0 0 0,0 0 1,0 0-1,1 0 0,-1 0 1,1 0-1,-1 0 0,1-1 1,-1-3-1,2 5 581,-12-1-60,-10-8 125,21 12-923,0 0 1,1-1-1,-1 1 0,1 0 0,-1 0 1,0 0-1,1 0 0,0 0 0,-1 0 1,1 0-1,0 0 0,-1 0 0,1 0 1,0 0-1,0 2 0,-1-2 3,-5 41 315,-1 66-26,8-75-199,2 0-1,10 53 1,-8-55-98,16 87 276,-3-6-151,-15-96-114,-2-2-22,2 0-1,0 0 0,1-1 0,0 1 0,1-1 0,9 18 0,-10-23-6,0 1 9,0-1 0,1 1-1,0-1 1,1 0 0,-1-1 0,2 1-1,12 11 1,-15-16-18,1-1 0,0 0 0,0-1 0,0 1 0,0-1 0,0 0 0,0 0 0,0 0 0,0-1 0,0 0 0,0 0 0,1 0 0,-1-1 0,0 1-1,0-1 1,0-1 0,0 1 0,6-3 0,64-35 45,-51 24-31,-1-1 0,36-33-1,-38 31-19,1-2 4,32-46-73,-30 27-2472,6-14-10542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5:5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 7352,'-9'-1'1,"13"-2"4,33-11-3,-26 13-2,-1 0 9,-9 1 38,2 1-1,19 9 118,-18-8-138,1 0 0,-1 0 0,0 0-1,0 1 1,0 0 0,3 3-1,18 13 114,-20-16-111,-1 1 0,0-1 0,1 1 1,-1 0-1,-1 1 0,1-1 0,0 1 0,-1-1 0,5 10 0,-4-5-20,0-1-1,0 0 0,-1 0-1,4 12 1,-9 2-4,-7 2-20,7-18 6,0 0-1,0 0 0,0 1 0,1-1 1,-2 11-1,3-15-60,-16-4-152,10 0 201,0-1-27,-1 0-1,1 0 1,-11-8-1,16 10 44,-1-1 0,1 1 0,0 0 0,-1 0 0,1-1 0,0 1 0,0-1 0,0 1 0,0-1 0,0 1 0,1-1 0,-1 1 0,0-1 0,1 0 0,-1 1 0,1-1 0,0 0 0,-1 0 0,1 1 0,0-1 0,0-2 0,1 0-2,0 1 0,0-1 0,0 1 0,0-1 0,1 1 0,-1-1 0,1 1 0,0 0-1,0 0 1,3-4 0,-1 1 3,-1 1 2,1 1 0,0-1 0,0 0 0,0 1 0,1 0 0,-1 0 1,1 0-1,0 1 0,0 0 0,6-3 0,-4 1 1,-1 1 2,3-3 2,0 1-1,1 0 0,-1 1 1,1 0-1,18-7 1,-22 9 23,9-2-66,22 5 349,-63 12-38,16-8-242,-44 10 188,28-8-166,-112 23 662,128-28-648,0 1 0,1 0 0,-20 6 0,12-2-34,14-5 18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993 1 7800,'0'0'-215,"-8"8"-82,-6-5 290,-92 11 96,-31 5 535,36-11-113,92-8-374,-9 0 76,9-1-180,1 0 0,0 1-1,0 1 1,0-1 0,-1 1 0,1 1 0,0-1-1,0 1 1,1 1 0,-12 4 0,18-6-29,1-1-1,-1 1 1,0 0 0,1-1 0,-1 1 0,1 0-1,-1 0 1,1 0 0,0-1 0,-1 1 0,1 0-1,0 0 1,0 0 0,-1 0 0,1 0 0,0 0-1,0 0 1,0 0 0,0 1 0,0 2 6,-11 99 95,9-78-98,1-11 6,1 1-1,0-1 0,1 1 1,1-1-1,6 27 0,-6-31-7,32 110 71,-32-104-63,-2-9-9,1 0 0,0-1 0,1 1 0,-1 0-1,1-1 1,1 1 0,3 7 0,6-1 0,1-6 1,4 0-3,-9-9-2,-4 0 0,5 1 0,33-8 0,-32 4 0,3-1-3,1-1 1,-1 0-1,15-12 0,-20 13 1,0 0 0,1 1 0,0 0 0,0 0 0,0 1 0,18-6-1,-20 9 2,0 0-1,1 1 0,-1 0 0,0 0 0,0 1 0,0 0 1,13 3-1,-9-2 0,49 7-4,-19 5 6,-31-8 2,-1 0 0,1 1 1,-1 0-1,-1 0 1,1 1-1,-1 1 0,-1-1 1,10 14-1,-8-8 32,0 1 1,-1 0-1,-1 0 0,0 1 0,-1-1 1,-1 2-1,0-1 0,-1 0 0,2 19 1,-5-22-14,1 39 147,-4-20-46,-2-1 1,0 1-1,-16 51 0,-1-31-66,9-33 78,-7 1-75,-2-1 1,-33 24-1,30-31 36,-54 11 45,-85 14 0,89-25-119,43-10 14,-160-6 13,146 1-41,-205-17-1355,120 12-5432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93 6456,'-38'-80'168,"36"77"-127,3-3 35,0 2-43,7 7-33,6 11 2,-1 18-2,-3 23 0,-10 13 0,-8 17 0,-8 27 0,-8 37 0,-5 23 0,0 17 0,-20 214-2,41-316-3,-30 416 2,32-393-2,-8 478 2,14-463-3,10 556-5,-6-536-1,29 611 0,-22-599-1,58 634-6,-53-630 7,29 253 4,3 23 5,-29-262-2,24 252 4,3 69 2,-9-4 4,-11-81-2,-17-250 5,27 608 12,-31-624 7,7 536 26,-10-551 55,8 478 60,-8-498 0,4 387 79,-5-409-46,-2-9-80,5 283 221,5-157-96,-6-183-91,-3-21-143,0 0 0,0 0 0,1 0 0,-1 1 0,0-1 0,1 0 0,-1 0-1,1 0 1,-1 0 0,1 0 0,0 0 0,-1 0 0,1 0 0,0 0 0,0-1 0,0 2 0,0-2-57,1 0 1,-1 0-1,0 0 1,0-1-1,0 1 1,0 0-1,0-1 1,0 1 0,0-1-1,0 1 1,-1-1-1,1 0 1,0 1-1,0-1 1,0 0-1,-1 1 1,1-1-1,0 0 1,-1 0-1,1 0 1,0 0 0,0-1-1,20-23-5008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3592,'0'6'48,"-17"227"537,-1-154-497,5-24 2,-9 84 0,21-123-83,0 55 30,4 148 53,3-150-45,-5-53-32,4 33 38,-5-45-45,0-1 0,1 0 1,0 1-1,0-1 0,0 0 0,0 0 0,0 0 0,1 0 0,-1 0 0,1 0 0,2 3 0,0-4 41,3 0 12,-5-1 11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32 6008,'92'-20'16,"-21"9"1,-67 11-10,-8 22-1,4-22-6,0 1 0,0-1 0,0 1-1,0-1 1,0 0 0,0 1 0,-1-1-1,1 1 1,0-1 0,0 0 0,0 1-1,-1-1 1,1 0 0,0 1 0,-1-1-1,1 0 1,0 0 0,0 1 0,-1-1-1,1 0 1,0 0 0,-1 1 0,1-1-1,-1 0 1,1 0 0,-23 14-30,1 0 1,-34 12 0,-99 53-707,61-32-2544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3592,'0'3'-18,"-7"12"-71,6-11 85,0-1-1,0 0 0,0 1 1,1-1-1,-1 1 1,1-1-1,0 0 1,0 1-1,1-1 0,-1 1 1,1-1-1,-1 1 1,1-1-1,2 4 0,-2 1-3,4 27 0,0-9 8,4 5 0,-5-25 0,0 0 0,6 23 0,-5-11 0,0-6 0,9-3 1,-9-8 6,0 0-1,0 0 0,1 0 1,-1-1-1,0 0 1,0 0-1,10-1 1,36-6 63,-36 4-66,121-17 809,-124 19-767,30 2 297,57 14 49,-92-13-348,0-1 0,0 1 0,0 0 0,-1 0 0,1 1 1,-1 0-1,0 0 0,0 1 0,0-1 0,0 1 0,-1 1 0,8 5 0,-13-9-38,8 10 174,1 15-60,9 39 0,-15-47-76,-1 0-1,0 1 1,-1-1 0,-1 1 0,-4 26-1,3-31-25,-3 12 63,-4-1-43,-2 0 1,-19 39-1,14-45 22,-14 10 5,-2-1 1,-1-2 0,-41 26-1,55-40-49,10-8 3,0 1 0,0-1 0,0 0 0,0 0 0,-12 2 0,-122 32 110,110-33-42,-251 6 126,201-14-1058,2 0-3435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 1800,'-2'-1'7,"1"0"0,0 0 0,-1 0 0,1 0 0,-1 0 0,1 0 0,-1 0 0,0 0 0,1 1 0,-1-1 0,0 1 0,1-1 0,-1 1 0,0 0 0,0-1 0,1 1 0,-1 0 0,0 0 0,0 0 0,1 1 0,-1-1 0,-2 1 0,2-1 80,-3 2 0,-81 29 567,84-30-410,0 0-100,-4 4 2,5-2-20,4 3 0,4-3-4,6-1-86,0 0 1,0 0-1,17-1 0,3 1 83,118 5 339,-77-5-245,141-3 286,-192 2-471,-8-1 74,0 1-1,19 3 1,-18-3 48,-7-1-57,1 1 0,-1 0 0,1 1 0,-1 0 0,0 0 0,0 1 0,12 6 0,-15-5 197,0 7-12,-5-11-262,-1 1-1,0-1 0,0 0 0,0 1 0,0-1 1,0 0-1,0 1 0,0-1 0,1 0 0,-1 1 0,0-1 1,0 1-1,0-1 0,0 0 0,0 1 0,-1-1 1,1 0-1,0 1 0,0-1 0,0 1 0,0-1 0,0 0 1,0 1-1,-1-1 0,1 0 0,0 1 0,0-1 0,-1 0 1,1 0-1,0 1 0,0-1 0,-1 0 0,0 1 1,0 0-63,0-1 1,-1 1-1,1 0 1,-1-1 0,0 1-1,1-1 1,-1 1 0,1-1-1,-1 0 1,0 1 0,1-1-1,-4 0 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1 7536,'2'1'9,"-1"1"0,0 0 1,-1-1-1,1 1 0,0 0 1,0-1-1,-1 1 0,1 0 1,-1 0-1,1 0 0,-1 2 1,-15 20 54,-6 4 121,-51 89 7,55-83-104,-71 180 31,73-164-79,-60 227 22,59-219 12,-56 227 30,59-230-24,-51 214 32,52-218-32,-2 2-30,-46 172 69,53-202-92,-49 148 82,52-160-89,-6 13 10,0 0 0,-17 29 1,21-45-8,3-3-11,-1 0 0,1 0 0,1 0 0,-1 1 0,1-1 0,0 1 0,0-1 0,0 1-1,0 6 1,1-9 30,1 1-66,1 0 137,7-4-1220,3-3-4459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33 5208,'0'-1'5,"0"-1"-1,-1 0 1,1 0 0,-1 0-1,1 0 1,-1 0 0,0 1-1,0-1 1,0 0 0,0 1 0,0-1-1,0 0 1,0 1 0,-1 0-1,1-1 1,-1 1 0,1 0-1,-3-2 1,4 3-1,-1 0 0,0 0 0,0 0 0,1 1 0,-1-1 0,0 0 0,0 0-1,1 1 1,-1-1 0,0 0 0,1 1 0,-1-1 0,0 1 0,1-1 0,-1 1 0,1-1 0,-1 1 0,1-1 0,-1 1-1,1 0 1,-1 0 0,0 0 4,-2 4 0,0 0 1,0-1 0,0 1 0,1 0 0,-1 1 0,1-1-1,1 0 1,-1 1 0,1-1 0,-1 8 0,-2 39 0,2 12-4,-2 11-3,3-61-2,-13 150-8,-1 11-8,2 59-667,8-129-2290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6552,'-8'4'-34,"-1"0"0,1 1 0,0 1 0,0-1 0,1 1 1,-1 0-1,-9 11 0,-40 50-243,27-23 273,-29 51 6,53-82 2,0-1 0,1 1 0,0 0 0,0 0-1,2 0 1,0 1 0,-2 14 0,2-12 0,1 9 23,2 10-353,9 57 1,2-26-3088</inkml:trace>
  <inkml:trace contextRef="#ctx0" brushRef="#br0" timeOffset="1">395 555 6008,'12'-68'8,"-8"40"105,0-1 1,-1 1 0,-3-53-1,-1 65-64,0 8 35,0 1 0,0-1 1,-1 1-1,0-1 1,-3-7-1,-25-64 519,27 73-519,-1 1-1,1-1 1,-1 1 0,0 0 0,0 1 0,0-1 0,-1 0-1,0 1 1,1 0 0,-7-4 0,2 2 11,5 3-2,-2-1 1,1 1-1,0 0 0,-1 0 0,1 1 1,-1 0-1,0 0 0,1 0 0,-1 0 1,-8 0-1,5 1-20,-3 0 248,7 2-246,-1 1 0,1-1-1,-1 1 1,1 0 0,0 1 0,-7 3 0,9-4-140,1-1 1,0 1 0,0-1 0,0 1-1,0 0 1,0 0 0,0 0 0,1 0-1,-1 0 1,1 1 0,-1-1 0,1 0-1,0 1 1,0-1 0,0 1-1,0-1 1,0 1 0,0 3 0,-2 12-6176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13272,'7'-1'2,"0"0"1,0 0 0,0-1-1,0 0 1,0-1 0,0 1-1,-1-1 1,1 0 0,-1-1-1,0 1 1,9-8 0,6-5 60,0 1 0,1 1 0,0 1 0,29-12 1,26-5-3,10 1 232,-51 18-246,85-28 220,-105 33-184,26-9 103,50-25 1,-79 33-82,0 0 1,-1-1-1,0 0 1,0-1-1,11-11 1,-22 19 21,2-2-1,7-5-75,-8 5 236,-3 6-126,-1-1-142,0 1 1,1 0-1,0-1 0,-1 1 1,1 0-1,0 0 0,-1 4 1,0 36 115,2-41-123,0 12 39,0 6-6,1-1-1,0 0 0,1 1 0,9 32 0,-1-10 28,35 128 204,-38-148-259,-4-11 16,0-1 0,1 0 1,8 15-1,-4-10 6,1 0 0,0-1 0,12 14 0,-11-21 69,-4-6-88,-1 0 0,1-1 1,0 0-1,-1 0 0,1 0 0,-1 0 1,1-1-1,-1 0 0,1 0 0,-1-1 1,1 1-1,-1-1 0,0 0 1,0-1-1,0 1 0,0-1 0,-1 0 1,1 0-1,5-5 0,4-1 1,-8 5 0,-1 0 1,1 0-1,-1-1 0,0 1 0,0-1 0,4-6 0,127-160 350,-121 151-355,23-29 55,28-28 7,-63 74-70,0-1-1,0 1 0,0-1 0,1 1 0,-1 0 0,1 1 0,0-1 0,0 1 0,0-1 0,0 1 0,0 0 0,0 1 0,7-3 1,-9 4-6,6 0 24,5 7-15,-2 1-1,1 0 0,-1 1 0,0 0 0,-1 1 0,16 18 0,50 69 21,-38-43-27,-2-13 1,-32-37-5,0-1 1,1 1-1,0-1 0,0 0 0,6 3 0,26 5 0,3-8 0,-29-4 0,-1-1 0,0 0-1,0 0 1,0-1 0,0 0-1,0-1 1,12-6-1,51-34-5,-65 39 5,56-43-24,-53 38 15,2 0 0,-1 1 0,20-11-1,-21 14 8,-9 5-1,1-1 1,0 1 0,0 0 0,0-1 0,0 1-1,0 1 1,0-1 0,0 0 0,6 0-1,4 1-11,1 0 0,-1 0 0,0 1 0,1 1 0,24 6 0,19 9-21,-28-7 29,-6-2-24,-1-1 0,2-1 0,-1 0 0,1-2 1,41 2-1,-48-6 0,0-1 1,0 0-1,-1-1 1,1 0-1,-1-2 1,24-7-1,-38 10 21,1-1 0,0 0 0,0 1-1,-1-1 1,1 0 0,-1 0 0,1-1-1,-1 1 1,0 0 0,0-1-1,0 1 1,3-6 0,-3 5-1,-1 0-2,1 0 0,-1 0-1,0 0 1,0 0-1,0-1 1,0 1 0,0 0-1,-1-1 1,1 1-1,-1 0 1,0-1 0,0 1-1,-1-7 1,0 4 3,-1 0 1,1-1 0,-1 1-1,-3-8 1,2 8 1,0 1 0,-1 0 0,0 0 0,0 0 0,0 0 0,0 1 0,-1-1 0,-7-4 0,4 2 2,4 4 3,1 0 0,-1 0-1,0 0 1,-1 0-1,1 1 1,0 0-1,-1 0 1,1 0-1,-1 0 1,0 1-1,1 0 1,-10-2-1,9 3 1,-7 1-17,-77 32-8,68-21 10,-2 6 11,1 2 0,-26 28-1,34-26-10,-44 104-1,50-99 12,1 41 1,7-56 6,1 0-1,0-1 1,0 1 0,5 18-1,-3-21 1,0 0 0,0 0 0,1 0 0,1 0 0,8 13 0,-7-14 0,1 1 0,-1-1 0,2-1 0,15 14 0,-14-15 0,0 1 0,1-1 0,0 0 0,11 4 0,-10-6 0,0 0 0,0-1 0,21 4 0,-10-5 0,34 0 0,44-9 0,-62 1 229,65-22-1,-12-3-2796,29-14-7992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74 3144,'0'0'160,"-10"6"0,10-16-104,3-8 8,-1-9-64,1 2-2208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343 120 2424,'-5'3'-8,"-19"12"1,-12 2 6,21-11 4,1 1 0,0 1 0,1 1 0,-1-1 0,2 2 0,-21 19 0,26-21 2,3-3 4,-1 1 0,1 0 0,0 0 1,-4 9-1,-53 118 178,55-117-176,-8 27 119,9-22-55,2 0 1,0 0-1,1 1 1,2 38-1,1-46-56,-1-9-1,1 0 0,0-1 0,0 1 0,0-1-1,0 1 1,4 8 0,1 1 28,1 1-1,1-1 0,0-1 1,0 1-1,2-2 0,-1 1 1,20 18-1,-19-27 56,7-3-64,1-1 0,-1-1 0,18-3 0,-12 0 10,-1-1 0,0-1 0,0-1-1,41-20 1,-43 18-25,10-5 85,95-56 61,-107 55 32,61-85 91,-66 74-38,33-127 104,-41 120-89,-2-130 117,-8 136-90,-1 10-212,-1 0 1,0 1-1,-2 0 0,-10-15 0,18 29-62,1 1-1,-1 0 1,0 0-1,0 1 0,0-1 1,0 0-1,0 0 1,0 0-1,0 0 1,0 1-1,0-1 1,0 1-1,-2-2 1,-13-4 58,-1 1 0,0 0 0,1 1 0,-28-2-1,17 8 177,-21 9-80,-54 21 1,72-18 24,15-7-126,-16 9 48,-1 2 0,-55 42 0,-27 28-976,58-43-4412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1176,'-26'0'2159,"27"1"-2124,1 0 0,0-1 0,-1 1 0,1 0 0,-1 0 0,1 0 0,-1 0 0,0 0 0,0 1 0,1-1 0,-1 0 0,0 1 0,0-1 0,0 1 0,0-1 0,0 1 0,-1-1 1,1 1-1,0-1 0,-1 1 0,1 0 0,-1 0 0,1 1 0,1 12 77,-1 1 1,0-1-1,-1 0 1,-2 26-1,-14 59 333,15-95-412,0 0 1,-1 0 0,0-1 0,0 1 0,0 0 0,0-1 0,-1 0-1,1 1 1,-1-1 0,0 0 0,-1-1 0,1 1 0,-7 5 0,0-1 37,0-1 1,-1-1 0,-19 10 0,21-12-64,7-3 9,-1 0 0,1 0 1,-1 0-1,1 0 0,-1-1 1,1 1-1,-1-1 0,0 0 0,1 0 1,-1 0-1,0 0 0,1 0 1,-1-1-1,0 1 0,-2-1 0,-37-17 167,34 13-147,6 5-37,-7-4 57,0-1 0,1 0 1,0 0-1,0 0 1,0-1-1,-9-9 0,16 13-31,-1-1 0,1 1-1,0-1 1,0 0 0,0 0 0,0 1-1,0-1 1,0 0 0,1 0-1,0 0 1,-1-4 0,0-7 144,0 10-150,1 0 0,0 0 1,0 0-1,0 0 0,0 0 0,1 1 0,0-1 0,0 0 0,0 0 0,0 0 1,0 1-1,1-1 0,-1 1 0,1-1 0,0 1 0,0 0 0,0-1 0,1 1 1,4-4-1,32-36-890,3-2-3576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2784,'0'0'112,"-4"9"-19,-1 0-66,3-4 49,-1-1 0,1 1-1,0 0 1,0 0-1,1 0 1,-2 7-1,-23 91 499,15-61-433,2 1 1,-5 66-1,13-98-116,-4 31 19,-13 162 207,18-187-239,3 55 50,1 12-2,6 93 71,-9-155-100,0 14 25,0-26 26,-1-10-78,0 0 1,0 0-1,1 0 1,-1 0 0,0 0-1,0 0 1,0 0 0,0 0-1,0 0 1,0 0-1,0 0 1,0 0 0,0 0-1,0 0 1,0 0 0,0 0-1,0 0 1,0 0-1,0 0 1,0 0 0,0 0-1,0 0 1,0 0-1,0 0 1,0 0 0,0 0-1,0 0 1,0 0 0,1 0-1,-1 0 1,6-24-598,3-1-2414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49 6456,'51'-44'65,"-72"41"-45,10 2-16,7 1 5,-1 0 0,1 0 0,0 0-1,0 0 1,0 0 0,0 1-1,0 0 1,-8 2 0,-123 38 85,104-29-20,-117 73 30,123-65-24,9-4-39,0-1-14,0 1 0,1 1 1,1 1-1,-19 29 0,1 6 45,3 5-57,26-50-98,1-1 1,0 1-1,0 0 1,0 0-1,1 0 1,0 0-1,1 0 1,-1 0-1,2 10 0,1 18-4043</inkml:trace>
  <inkml:trace contextRef="#ctx0" brushRef="#br0" timeOffset="1">600 731 4936,'5'6'-1,"0"-1"-1,-1 1 1,1 0 0,-1 0 0,0 1-1,-1-1 1,0 1 0,0 0 0,0-1-1,-1 2 1,0-1 0,0 0 0,1 10 0,-6-5-5,-6 3 7,-1 0-1,-18 20 1,13-21 13,6-7 4,-5 4 9,0-1 1,-1-1-1,0 0 1,-1-1-1,-24 9 1,19-8 8,-33 12 205,-61 15 0,58-26-170,34-10 116,0-4-302,0-1 0,0-2 0,-30-12 0,-15-9-3305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7000,'45'4'0,"-7"0"0,4-2 0,89-7 88,-105 5-44,6 0 19,42-4-1,-72 4-77,0 0 1,0 0-1,0 0 0,0 0 0,0 0 0,0 1 1,0-1-1,0 1 0,0-1 0,0 1 0,0 0 1,0 0-1,0 0 0,-1 0 0,3 1 0,2 2-563,14 6-3568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1 992,'0'0'0,"-13"13"0,-1 1 0,4 1 0,7-2 0,1 0 0,2 1 0,0-4 0,0 0-264</inkml:trace>
  <inkml:trace contextRef="#ctx0" brushRef="#br0" timeOffset="1">22 146 1080,'0'0'0,"13"-3"0,22-2 0,7-4 0,-2-1 0,11 0 0,14 2 0,-2-2-336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0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30 3416,'8'-4'82,"1"-1"0,0 1 0,0 1 1,0 0-1,1 0 0,-1 1 0,1 0 0,-1 0 1,1 1-1,14 0 0,32 4 230,-54-2-292,0 0 0,0 0 1,0-1-1,0 2 0,-1-1 0,1 0 1,0 0-1,0 1 0,-1-1 0,1 1 0,-1-1 1,1 1-1,-1 0 0,0-1 0,0 1 1,1 0-1,-1 0 0,0 0 0,-1 0 1,1 0-1,1 2 0,-2-1 11,2 8 150,-3-4-145,-1 0-1,0 0 0,0 0 1,0 0-1,-1 0 1,-1-1-1,1 1 0,-1-1 1,0 0-1,0 0 1,0 0-1,-1-1 1,0 1-1,0-1 0,-7 5 1,-3 0 51,1 0 1,-1 0 0,-28 11-1,40-19-68,-1-1-1,1 0 1,-1-1-1,1 1 1,-1 0 0,1-1-1,-1 0 1,1 0-1,-1 0 1,1 0-1,-1-1 1,0 1-1,-3-2 1,2 1 3,1 0 1,0 0 0,0 0 0,1 0 1,-1-1-1,0 1 0,1-1 0,-1 0 0,1 0 1,0 0-1,-1-1 0,-2-2 0,4 3-5,1 2-15,1-1 1,0 1 0,0 0-1,-1 0 1,1 0 0,0-1-1,0 1 1,0 0 0,-1 0-1,1 0 1,0-1-1,0 1 1,0 0 0,0 0-1,0-1 1,0 1 0,0 0-1,-1 0 1,1-1 0,0 1-1,0 0 1,0-1-1,0 1 1,0 0 0,0 0-1,0-1 1,0 1 0,1 0-1,-1-1 1,0 1 0,0 0-1,0-1 1,2-7-77,0-1 0,0 1 0,1 0 0,1 0 0,-1 0 0,1 0 0,0 1 0,7-10-1,23-34-3932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37 5656,'0'0'121,"-11"2"311,-16 39 103,11-22-424,-1-1 0,-1 0 0,-37 28 0,-7-3-26,21-11 24,-63 63-1,66-47-84,25-26 30,5-1-36,1 0 0,1 1 1,-7 41-1,14-37 30,4 1-23,1-1-1,18 44 0,-24-68-19,1-1 0,0 1 0,0 0 0,0-1 0,0 1 0,0 0-1,0-1 1,0 1 0,1-1 0,1 2 0,11 10 13,2-1 0,-1 0 0,24 12 0,-37-23-14,-1 0 0,1 0 0,0-1 0,0 1 0,-1-1 1,1 1-1,0-1 0,0 1 0,3-1 0,30 2 29,50-4-1,-60-3 22,13-10-12,45-23 1,-62 22 65,74-86 56,-80 79-17,37-99 61,-46 98-47,-5 15-103,0-2-18,1 0 0,-2 0-1,1 0 1,-2 0 0,0 0 0,0 0 0,0 0-1,-6-18 1,-58-155 571,58 167-578,5 10 8,-1 1 1,0-1 0,-1 1 0,1 0 0,-9-9 0,2 1 58,0 2 1,-14-14-1,22 25-69,-1-1 0,1 1 0,-1 0 1,0-1-1,1 2 0,-1-1 0,0 0 0,0 0 0,1 1 0,-1-1 1,0 1-1,0 0 0,0 0 0,0 0 0,1 0 0,-1 1 0,0-1 1,-4 2-1,3-1 4,2-1-16,0 0 0,0 1 0,0-1 0,-1 1 0,1-1 0,0 1 0,0 0 0,0 0 1,0 0-1,0 0 0,0 0 0,0 1 0,0-1 0,-2 3 0,-3 2 21,-33 28 115,30-26-577,0 1 0,-17 8 1,6-4-6539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7 6368,'0'0'-223,"2"-1"42,2-5 151,-12 23 1,-27 60 77,-31 43 15,-49 89 141,110-201-192,-15 36 149,-87 206 75,86-198-48,-142 342 387,122-275-515,26-73 80,6-16-72,-4 13 11,-2-1-1,-30 60 1,-66 112 297,109-211-361,1-1 1,0 1-1,-1 0 1,1-1-1,0 1 0,0 0 1,1 0-1,-1 0 1,0 0-1,1 0 1,0 6-1,0-8-12,0 1 18,2-3 4,8-2-280,-1-1 0,18-10-1,-24 13 44,29-18-4708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78 12104,'-12'0'18,"9"0"209,1 0-39,-7 0 100,9 0-275,0 0 1,0 0-1,0 0 0,0 0 1,-1 0-1,1 0 0,0 0 1,0 0-1,0 0 1,0 0-1,0 0 0,-1 0 1,1 0-1,0 0 0,0 0 1,0 0-1,0 0 0,0 0 1,0 0-1,0 1 1,0-1-1,-1 0 0,1 0 1,0 0-1,0 0 0,0 0 1,0 0-1,0 0 0,0 1 1,0-1-1,0 0 1,0 0-1,0 0 0,0 0 1,0 0-1,0 1 0,0-1 1,0 0-1,0 0 0,0 0 1,0 0-1,0 0 1,0 1-1,0-1 0,0 0 1,-2 8 251,1 0-159,-1 0 0,1 1-1,0-1 1,1 0-1,0 1 1,0-1-1,1 0 1,2 9 0,19 130 490,18 50 376,-31-160-715,24 80 187,-31-112-404,0-1 1,0 1-1,0-1 0,0 1 1,1-1-1,-1 0 1,1 0-1,0 0 0,1-1 1,-1 1-1,1 0 1,-1-1-1,1 0 0,5 3 1,-5-3-5,-3-3-25,-1 1-1,0-1 0,1 0 0,-1 1 0,1-1 0,-1 0 0,1 1 0,-1-1 0,1 0 0,-1 0 0,1 0 0,-1 1 0,1-1 0,-1 0 0,1 0 0,-1 0 0,1 0 0,-1 0 1,1 0-1,0 0 0,-1 0 0,1 0 0,0-1 0,8-1 38,1 0 0,-1-1 0,0 0 0,0 0 0,0-1 0,11-7 0,-3-3 158,74-101 76,-72 85-114,80-137 68,-81 134-88,14-28-67,94-164 478,-122 218-524,1 1 0,0-1 0,0 1 0,1 0 1,0 0-1,0 1 0,13-9 0,-11 8-14,-8 6-18,0 0 0,1 0 0,-1-1 0,0 1 0,0 0 0,1 0 0,-1 0 0,0-1 0,1 1 0,-1 0 0,0 0 0,1 0 0,-1 0 0,0 0 0,1 0 0,-1 0 0,0 0 0,1-1 0,-1 1 0,0 0 0,1 1 0,-1-1 0,0 0-1,1 0 1,-1 0 0,1 0 0,6 2 23,-1 1 0,1-1 0,-1 1-1,1 1 1,-1-1 0,0 1 0,-1 0-1,1 0 1,-1 1 0,8 7 0,51 61-1609,-55-61 554,36 43-11290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3952,'4'4'15,"-1"1"1,-1 0-1,1 0 0,-1 0 1,0 0-1,0 0 1,-1 0-1,1 0 0,-1 1 1,0-1-1,0 1 1,-1 7-1,0 8 129,-3 33 0,2-42-113,-3 29 92,-9 42 1,-1-10 39,13-63-153,-13 70 397,-4 147 0,21-179-42,11 59 1,-8-76-249,-5-18 9,2 0 0,-1 0 0,1-1 0,1 1 1,1-1-1,10 23 0,-13-33 15,-2-1-136,0-1 1,0 0-1,0 0 1,-1 0-1,1 1 0,0-1 1,0 0-1,0 0 0,0 1 1,1-1-1,-1 0 1,0 0-1,0 1 0,0-1 1,0 0-1,0 0 0,0 1 1,0-1-1,0 0 1,0 0-1,0 1 0,1-1 1,-1 0-1,0 0 0,0 0 1,0 0-1,0 1 0,1-1 1,-1 0-1,0 0 1,0 0-1,1 0 0,-1 0 1,0 1-1,0-1 0,0 0 1,1 0-1,-1 0 1,0 0-1,0 0 0,1 0 1,-1 0-1,0 0 0,0 0 1,1 0-1,-1 0 0,0 0 1,0 0-1,1 0 1,-1 0-1,0 0 0,0-1 1,1 1-1,-1 0 0,0 0 1,0 0-1,0 0 1,1 0-1,-1 0 0,0-1 1,0 1-1,0 0 0,1 0 1,-1 0-1,0-1 1,0 1-1,0 0 0,0-1 1,13-11-874,4-6-3732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14 5024,'-6'0'4,"0"2"1,0-1-1,0 1 1,0 0 0,1 0-1,-1 0 1,1 1-1,-1 0 1,1 0-1,0 0 1,0 1-1,0 0 1,1 0-1,-5 5 1,-8 5 4,-27 19 10,-64 62 48,96-83-63,8-8 3,-1 1 0,1-1-1,0 1 1,0 0 0,-3 7 0,-10 12 30,2 2 1,1 0-1,-17 45 0,21-25-21,10-28 12,5 15-5,3 1 0,18 53-1,-4-26-18,-17-51-2,0 0 0,12 20-1,-15-27 0,1 1-1,0-1 0,0 1 1,0-1-1,1 0 0,-1 0 1,1-1-1,4 4 0,-2-3 1,-1-1 0,1 1 0,0-1 0,0 0 0,12 2-1,-4-2 1,0-1 0,19 0 0,-13-3 4,-1-1-1,1-1 1,-1-1-1,0 0 1,0-2-1,0 0 1,33-19-1,-33 17 6,-8 4 89,-1-1 0,20-13 0,72-53 297,-96 68-296,-1 1 1,0-1-1,-1 0 0,1 0 1,-1 0-1,1-1 1,3-6-1,2-1 17,-1 3-36,-7 7-39,0 0 1,-1 1-1,1-1 1,0 0-1,-1 0 1,1 0-1,-1 0 1,0-1-1,0 1 1,0 0-1,0 0 1,0-1-1,1-3 1,1-8 145,-1-1 0,0 1 1,-1-1-1,0 0 1,-2-15-1,-9-65 279,5 67-223,-1 0-1,-1 0 0,-2 1 1,-18-43-1,20 55-203,6 10-5,-1 0-1,-1 0 0,1 1 1,-1-1-1,1 1 0,-1 0 1,-5-6-1,1 2 35,0 0 0,-1 0 0,1 1 0,-17-12 0,20 16-33,-1 0 0,0 0 0,0 1 0,0-1 0,0 1 0,0 0 0,0 1 0,0-1 0,-1 1 0,1 0 0,-1 0 0,1 1 0,-10 0 0,11 0-20,0 1-1,0 0 0,0 0 1,1 0-1,-1 1 1,0-1-1,1 1 0,-1 0 1,1 0-1,0 0 1,-1 0-1,1 1 0,-5 4 1,-1 3 5,0 1 0,-11 16 0,13-18-9,4-3-97,-1-1-1,2 1 1,-1 0 0,0 0-1,1 0 1,0 0 0,1 0-1,-1 1 1,1-1 0,1 0 0,-1 1-1,1-1 1,0 10 0,0-14-84,0 8-7057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2608,'-6'1'108,"0"0"0,-1 1 0,1-1 0,0 1 0,1 0 0,-1 0 0,0 1 1,1 0-1,-1 0 0,-5 5 0,-26 12 403,-12 3 80,47-22-417,-2-2 42,-5-3 120,22-25-653,-1 10-3023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82 992,'-9'5'21,"0"-1"-1,0 0 1,0 0-1,0-1 1,-1-1 0,-12 3-1,-2 1 61,21-5-5,0 0-1,0 0 0,0 1 0,0-1 1,0 1-1,0 0 0,1 0 1,-1 0-1,1 0 0,-1 1 1,1-1-1,0 1 0,0-1 0,-3 5 1,-16 35 590,18-35-686,-4 10 245,1 1 1,1 0-1,1 1 0,1-1 0,0 1 1,1-1-1,1 37 0,1-53-219,0 5 64,1 0 0,-1 0 0,1-1 0,1 1 0,-1-1 0,1 1 0,0-1 0,5 10 0,-3-7-19,-2-5-4,0 1-1,1-1 0,-1 1 0,1-1 0,0 0 0,1 0 0,-1-1 1,1 1-1,5 4 0,-1-1-1,-2-2 4,0 0 1,0 0-1,1 0 0,0 0 1,0-1-1,0-1 0,1 1 1,-1-1-1,1 0 0,0-1 1,0 0-1,0 0 0,0 0 1,0-1-1,0-1 0,0 1 1,0-1-1,0 0 0,1-1 1,-1 0-1,0-1 0,0 1 1,0-2-1,-1 1 0,10-4 1,66-32 131,-78 36-148,-1 0-1,1-1 1,-1 1-1,0-1 1,0 0 0,0 0-1,7-7 1,0-1 6,20-17 18,-21 14 78,-8 10-106,4-8 8,0 0-1,0 0 0,-1-1 1,-1 0-1,0 0 0,-1 0 1,2-14-1,6-100 149,-12 102-50,-2 8-97,-1 1 0,0-1 0,-1 1 0,-9-19-1,14 34-29,0 0 0,-1 0-1,1 0 1,-1 0-1,0 0 1,1 0-1,-1 0 1,0 0-1,0 0 1,1 1 0,-1-1-1,0 0 1,0 1-1,-1-2 1,-14-7 44,-1 0 1,-32-12-1,29 18 56,-96 15 48,90-6-48,-124 60 139,115-50-763,-39 11 1,22-12-5198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7712,'0'0'125,"6"5"71,0 3-171,0 0 0,0 0 0,-1 1 0,0-1 0,-1 1 0,0 0-1,0 0 1,-1 1 0,4 17 0,-6-21-11,9 32 146,30 173 45,-34-162-137,12 257 28,-17-233-49,-3 331 17,0-317-24,-19 341 17,17-350-9,-2 273 24,7-292-24,1-30-25,18 201 90,-9-127-22,-10-101-105,-1-1 1,0 1-1,0 0 1,1-1-1,-1 1 1,1-1 0,-1 1-1,1-1 1,0 1-1,-1-1 1,1 1-1,0-1 1,0 0 0,0 1-1,0-1 1,0 0-1,1 0 1,-1 0-1,0 0 1,0 0-1,1 0 1,-1 0 0,1 0-1,-1-1 1,1 1-1,-1 0 1,1-1-1,-1 1 1,1-1-1,-1 0 1,1 1 0,0-1-1,-1 0 1,1 0-1,2 0 1,1 0-479,27 5-5088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3232,'240'15'772,"-174"-9"-749,-23-3 31,202 12 50,-187-14 64,296-8 86,-269 4-21,158-12 0,33-5-133,-156 11 167,517-33 117,-506 34-63,518-33 130,-526 32-150,422-31 115,-450 32-169,-30 3-121,344-24 317,-200 22-124,-203 6-268,0 1 0,0 0 0,0 0 0,1 0 0,-1 1 0,8 2 0,-5 0-2,-8-3-107,0 0 0,0 0 0,0 0-1,0 1 1,0-1 0,-1 1-1,1-1 1,0 1 0,0-1 0,0 1-1,0-1 1,-1 1 0,1 0 0,0-1-1,0 1 1,0 1 0,8 9-5102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5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5472,'4'-113'90,"-3"105"244,3-4 68,-4 12-395,0-1-1,0 1 0,0 0 0,0 0 0,0 0 1,0 0-1,0 0 0,0 0 0,0 0 0,0-1 1,0 1-1,0 0 0,0 0 0,0 0 0,0 0 0,0 0 1,0 0-1,0 0 0,1 0 0,-1 0 0,0-1 1,0 1-1,0 0 0,0 0 0,0 0 0,0 0 1,0 0-1,0 0 0,0 0 0,1 0 0,-1 0 1,0 0-1,0 0 0,0 0 0,0 0 0,0 0 0,0 0 1,0 0-1,1 0 0,-1 0 0,0 0 0,0 0 1,0 0-1,0 0 0,0 0 0,0 0 0,0 0 1,0 0-1,1 0 0,-1 0 0,0 0 0,0 0 0,0 1 1,0-1-1,0 0 0,0 0 0,0 0 0,0 0 1,0 0-1,0 0 0,0 0 0,1 0 0,-1 0 1,0 0-1,0 1 0,0-1 0,3 1 31,-1 1 0,1-1 1,0 1-1,-1 0 0,1 0 0,-1 0 0,0 1 0,1-1 1,1 3-1,21 43 334,19 83-13,-37-95-164,14 204 75,-20-182-81,-8 224 77,5-230-91,-2 199 63,6-206-89,7 12-45,15 58 1,-23-114-97,-1 1 0,0-1 0,0 0 0,1 1 0,-1-1 1,1 0-1,-1 0 0,1 0 0,0 1 0,-1-1 0,1 0 0,0 0 0,0 0 1,0 0-1,0 0 0,1 1 0,2 1-52,0 0 0,0-1 0,0 1 0,0-1 0,0 0 0,0 0 0,1 0 0,-1-1 0,1 1 0,-1-1 0,1 0 0,0-1 0,-1 1 0,1-1 0,0 0 0,0 0 0,-1 0 0,1-1-1,0 1 1,-1-1 0,7-2 0,54-10-5661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 8072,'-4'16'2,"-9"23"85,10-31-89,-14 35 226,-22 83 1,29-56-145,7-38 160,10 151 86,-1-143-132,-1-15-107,0 7-19,2-1-1,1 0 0,1 0 0,18 37 1,46 76 149,-57-115-89,50 135 55,-64-159-163,0-1 0,-1 1 0,0 0 0,0 0 0,0 7 0,2 17 40,-1 35 0,-14 33-16,12-97-44,-1 7 20,0-1 0,0 0 0,-1 0 0,-3 8 0,-76 157 114,79-168-123,-1 1-1,1-1 1,0 1-1,-1-1 1,0 0-1,-5 5 1,-139 109 87,114-99-43,-17 2-681,-76 21 0,33-18-5987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9144,'26'-10'13,"-13"5"40,0 0-1,0 2 1,21-4 0,149-25 244,-140 27 71,70-4 6,126-11-243,-128 2-131,-67 7-25,2-6-394,0-2 0,75-42 0,-11-6-5741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8432,'12'9'22,"-8"-6"5,0 0-1,-1 0 1,1 0-1,-1 1 1,0-1-1,5 8 1,57 89 263,-52-71 124,31 146 144,-39-135-243,9 190 110,-13-182-210,0-4-94,4 187 165,6-78-133,-11-149-146,0-1 1,0 1-1,1 0 0,-1-1 0,1 0 1,0 1-1,0-1 0,0 1 0,1-1 1,-1 0-1,4 5 0,1 2 6,16 23-1364,3-5-5455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55 5384,'0'-2'-3,"-1"0"0,1 0 0,0 1 0,0-1 0,1 0 0,-1 0 1,0 0-1,0 1 0,1-1 0,-1 0 0,1 0 0,0 1 0,-1-1 0,1 0 0,0 1 0,0-1 1,0 1-1,0-1 0,0 1 0,1 0 0,-1-1 0,2-1 0,1 1-14,-1 0 0,1 0 0,-1 1 0,1-1 0,0 1 0,0 0 0,-1 0 0,1 0 0,0 0 0,0 1 0,0 0 0,0-1 0,0 1 0,0 1 0,0-1 0,0 1 0,8 1 0,-4 4-10,12 15 0,2 12 23,-20-27 6,1 0 0,-1 0 0,0 0 0,0 0 1,-1 1-1,1-1 0,-1 0 0,0 10 0,-4-5 59,-2-2-15,0-1 0,-1 0 0,0 0 0,0 0 0,-1-1 0,0 0 0,0 0 0,-1-1 0,-13 9 0,16-12 9,0 0 0,-1 0 0,1-1 0,-1 1 0,1-1-1,-1 0 1,0-1 0,0 0 0,0 1 0,1-2 0,-8 1 0,10-1 185,1 0 28,-6-1-267,8 1 6,0 0 1,0 0 0,0 0-1,-1-1 1,1 1-1,0 0 1,0 0-1,0 0 1,0 0-1,0 0 1,0 0-1,0 0 1,0 0-1,0 0 1,-1-1 0,1 1-1,0 0 1,0 0-1,0 0 1,0 0-1,0 0 1,0 0-1,0-1 1,0 1-1,0 0 1,0 0-1,0 0 1,0 0-1,0 0 1,0 0 0,0-1-1,0 1 1,0 0-1,0 0 1,0 0-1,0 0 1,0 0-1,1 0 1,-1-1-1,0 1 1,0 0-1,0 0 1,0 0-1,0 0 1,0 0 0,0 0-1,0 0 1,0 0-1,0 0 1,1-1-1,-1 1 1,0 0-1,0 0 1,5-6 23,-4 3-9,1 1 1,0-1-1,0 1 0,0 0 1,1 0-1,-1 0 1,0 0-1,1 0 0,0 0 1,3-1-1,112-64-645,-43 30-3723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2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641 134 11568,'-5'-5'8,"0"1"0,0 0 0,0 0 0,0 0 0,-1 1 1,1-1-1,-1 2 0,-7-4 0,1 1-1,7 2 7,0 1 0,-1 0-1,1 1 1,0 0-1,-1-1 1,-5 1 0,-108-10 147,91 12 167,-124 27 139,123-17-127,-6 11-107,-47 38 0,64-40 61,0 9-84,-25 54 0,37-60 130,5-2-185,2 0 0,4 36 0,-5-56-137,0 0 0,0 0 0,1 0 0,-1 0-1,0 0 1,0 0 0,1 0 0,-1-1 0,1 1 0,-1 0 0,1 0 0,-1 0 0,1 0 0,0-1 0,0 2 0,7 6 47,0-1 0,0 0 0,1 0 0,-1-1 0,15 8 0,-22-14-47,0 1 0,1-1 0,-1 1 0,0-1 0,0 0 0,0 1 0,1-1 0,-1 0 0,0 0 0,0 0 0,1 0 0,1 0 0,36-3 138,43-8 1,-54 3 11,121-52 61,-121 46-114,93-70 43,-115 79-134,1 0-1,-1 0 0,0-1 0,-1 0 0,10-12 0,-2 1-2,2 1-8,-9 9 6,1 0 0,-2 0 0,10-14-1,-7 8 16,39-52 107,-47 65-138,0-1-1,1 1 1,-1 0-1,1 0 0,-1 0 1,0 0-1,1 0 1,-1 0-1,1 0 1,-1 0-1,0 0 1,1 0-1,-1 0 1,1 0-1,-1 0 1,0 0-1,1 0 0,-1 1 1,1-1-1,-1 0 1,0 0-1,1 0 1,-1 1-1,0-1 1,1 0-1,-1 0 1,0 1-1,1-1 1,-1 0-1,0 1 0,0-1 1,1 0-1,-1 1 1,0-1-1,0 0 1,0 1-1,0-1 1,1 1-1,4 11 25,-1-1 1,7 23-1,-6-16-20,17 49 35,-13-44-22,19 33 1,-24-52-18,-1 0 0,1 1 0,0-1 0,0 0 1,0-1-1,0 1 0,1-1 0,-1 0 0,1 0 0,0 0 0,9 3 0,-7-2-1,-2-3-1,-1 1 0,1 0 1,-1-1-1,1 0 1,0 0-1,0-1 0,-1 1 1,1-1-1,0 0 0,0 0 1,-1 0-1,1-1 0,0 0 1,0 0-1,-1 0 0,7-3 1,-5 3-1,11-6 5,26-18 1,8-16-4,3-11 2,4-7-4,-2-1-1,-5 10 0,-17 16-1,-24 22 0,1 0-1,1 1 1,0 0-1,1 1 0,26-16 1,-37 25 0,0 1 0,0 0-1,1 0 1,-1 0 0,0 0 0,0 0 0,1 0 0,-1 0 0,0 1-1,0-1 1,0 1 0,1-1 0,-1 1 0,0 0 0,0 0 0,0 0-1,0 0 1,3 3 0,-3-3-1,0 1 0,1 0 1,-1 0 0,1 1-1,-1-1 1,0 0 0,0 1-1,0 0 1,0 0-1,0-1 1,-1 1 0,1 0-1,-1 0 1,0 0-1,0 1 1,1 3 0,-1-3-3,4 9-3,-1 1 0,-1 0 0,0 0 0,1 23 0,-2-18 2,4 14-12,13 45-1,-5-28-7,6 27-4,-19-74 26,0 0 1,1 0-1,-1 0 0,1 0 1,-1 0-1,1-1 0,0 1 1,0 0-1,1-1 0,-1 0 1,0 1-1,1-1 1,-1 0-1,1 0 0,0 0 1,0-1-1,0 1 0,4 1 1,-2-1-3,9 3-13,-2-6 14,0 1 1,0-2 0,0 0-1,0 0 1,15-6 0,-6-2-11,98-62-4,-93 55 6,-9 4 8,12-8-1,-1-1 1,42-42-1,34-53-11,-78 88 10,-6 10 4,-20 18 2,0 1 0,1 0 0,-1-1 0,1 1 0,-1 0 0,0-1 0,1 1 0,-1 0 0,1 0 0,-1-1 0,1 1 0,-1 0 0,0 0 0,1 0 0,-1 0 0,1 0 0,-1 0 0,1 0 0,-1 0 0,1 0 0,-1 0 0,1 0 0,-1 0 0,1 0 0,-1 0 0,1 0 0,0 1 0,0 0 0,0 0 0,1 0 0,-1 0 0,0 0 0,0 0 0,0 1 0,0-1 0,-1 0 0,1 1 0,0-1 0,-1 1 0,2 2 0,5 34 0,-3 110 10,-3-129-4,8 108 28,-8-117-31,6 40 43,-7-47-42,1 0 0,-1-1 0,1 1 0,0 0 0,0-1 0,0 1 0,0-1 0,1 1 0,-1-1 0,1 0 0,-1 1 0,1-1 0,0 0 0,0 0 0,3 3 0,-4-5-2,0 0-1,0 0 0,1 0 1,-1 0-1,0 0 1,0-1-1,0 1 1,0 0-1,0 0 1,1-1-1,-1 1 1,0-1-1,0 1 0,0-1 1,0 1-1,0-1 1,0 0-1,0 1 1,0-1-1,1-1 1,0 0 0,30-27-2109,2-4-8453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9144,'0'1'0,"0"-1"0,1 1 1,-1-1-1,0 1 0,0-1 1,0 1-1,1-1 0,-1 1 1,0 0-1,0-1 0,0 1 1,0-1-1,0 1 0,0-1 1,0 1-1,0-1 0,0 1 1,-1-1-1,1 1 0,0-1 1,0 1-1,0-1 0,-1 2 1,-38 60 15,32-44 24,5 5-26,0 0 1,1 0 0,2 24-1,-1-45-8,1 1 0,-1-1 0,1 1 0,-1-1 0,1 0 0,0 1 0,-1-1 0,4 4 0,13 26 19,1-2 1,24 31 0,-40-58-16,1 0-1,0 0 1,-1-1 0,1 1 0,0-1-1,5 4 1,164 100 89,-131-86-38,157 89 28,-164-84-35,112 127 19,-143-148-63,1 1-1,-1 0 1,1 0-1,4 10 1,14 35 26,21 69 0,-42-116-31,-1 0 0,1-1-1,-1 1 1,1 0 0,-1-1 0,0 1 0,0 0-1,0 0 1,-1 4 0,0 10 12,-2 0 1,-5 21-1,4-24-11,-2 0 0,-12 22 1,17-33-2,0-1 0,-1 1 0,1-1 0,-1 1 0,0-1 0,0 0 0,-4 4 0,-107 87 49,87-79-19,-13 0-8,-63 14-1,74-26 9,6-3-22,0-1 1,0-1-1,-23-6 0,45 9-11,-1 0 0,0-1 0,0 1-1,0 0 1,0 0 0,0-1-1,1 1 1,-1-1 0,0 1 0,0-1-1,1 1 1,-1-1 0,0 1 0,1-1-1,-1 0 1,0 1 0,1-1 0,-1 0-1,0-1 1,-6-10-149,1 0 0,-1-1 0,2 0-1,0 0 1,1 0 0,0 0 0,-3-23 0,-8-48-5973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7896,'0'-13'37,"1"0"1,6-22-1,-4 19 0,-3 15-26,1-1 0,0 1 0,0-1 0,0 1 0,0-1 0,0 1 0,1 0-1,-1-1 1,0 1 0,1 0 0,-1 0 0,0 0 0,1 0 0,0 0 0,-1 0 0,1 0 0,-1 1 0,1-1 0,0 1 0,0-1-1,-1 1 1,1-1 0,2 1 0,-2 0 27,13-4 81,2 0 0,-1 1 0,0 1 1,1 1-1,17 1 0,-14-1-42,199-6 714,-162 6-745,2 0 108,280 4 44,-268-3-124,294-21-1218,-175 3-5016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905 669 5296,'-9'-76'160,"7"9"-12,-5-63 549,3 120-430,-42-45 83,33 45-195,-4 3-101,1 0 0,-1 1 0,-19-5 0,15 11 74,-105 27 51,96-17-78,-151 75 39,176-83-130,0 1-1,0 0 1,1 0-1,-1 0 1,1 0-1,-7 6 1,11-9-10,-28 26 33,-33 35 0,-21 50-10,82-111-23,-6 8 12,0 1 0,1 0 0,-7 15 0,-97 240 60,106-255-63,0-1 1,0 1-1,1-1 0,-1 10 1,-14 111 36,16 0-30,1-129-16,0 6 6,0 0 0,1 0 0,-1 0 0,2 0-1,2 11 1,-4-17-6,9 35 19,16 35 1,-14-44-14,25 38 1,-34-62-5,-1 1 0,1-1 1,-1 1-1,1-1 0,0 0 0,0 0 0,0 0 0,0 0 0,0 0 1,1 0-1,-1 0 0,3 1 0,-5-3-2,21 14 11,0-1-1,29 14 1,-20-15-3,49 12 0,-74-22-1,1-1-1,-1 0 1,1 0 0,-1 0-1,1 0 1,9-1 0,109-5 39,0-20-22,-124 25-24,6-1 13,0-1-1,1 0 0,-1 0 0,0 0 1,12-7-1,-18 9-12,122-70 73,1-19-37,-123 89-36,12-9 36,-1-1 0,13-13 0,178-206 124,-196 222-134,-1 0-1,0-1 1,-1 1-1,7-14 1,-11 21-26,60-136 132,-15-14-80,-41 136-9,-1 0-1,2-20 1,14-263 137,-18 287-153,-2 1 0,1-1 0,-4-16 0,-22-99 85,-12 13-68,38 112-44,-1-3 10,0 0 0,0 0-1,-1 0 1,1 0 0,-1 0 0,1 0 0,-1 0 0,0 0-1,-1 1 1,-4-6 0,7 8-10,-15-17 37,-2 1 1,-27-21-1,27 25-23,-1 2 0,-35-16-1,51 25-7,0 0-1,0 0 1,0 0-1,0 0 1,0 1-1,-1-1 1,1 1-1,0-1 1,0 1-1,0 0 1,-1 0-1,1 0 1,0 0-1,0 0 1,-1 0-1,-1 1 1,-14 1 17,1 1 0,0 0 1,-30 10-1,29-5-14,1 1-1,0 1 1,-22 15 0,39-25-9,-6 4 16,0 0 0,0 1 0,0 0 1,-5 6-1,-168 180 108,172-183-97,0 0 0,1 1 0,-8 12 0,14-21-27,-77 132 112,10 18-71,67-150-41,-6 15 48,-9 32-1,15-47-47,-36 148 99,22-17-59,14-131-40,0 6 14,-1-1 1,1 1-1,0 0 1,1-1-1,-1 1 1,3 8-1,25 96 91,16-4-66,-41-100-17,1 1 0,-1 0 0,10 11 0,51 65 70,9-14-55,-71-67-25,1 1 0,0-1-1,1 1 1,-1-1 0,0 0-1,1 0 1,6 2 0,-10-4-12,23 10 46,43 13 1,-41-18-27,44 4 0,-66-8-8,1-1 0,0 0 0,-1 1-1,1-2 1,0 1 0,-1 0 0,1-1 0,5-1 0,15-4 41,45-16 0,-41 9-33,36-23-1,-29 11 68,114-125 37,-145 146-108,0-1 1,-1 1 0,1-1-1,-1 0 1,3-7 0,83-190 125,-77 158-27,14-196 48,-26 233-143,1-1 0,-2 1 0,1-1 1,-2-7-1,-17-86 85,11 73-85,-14-30-1,22 58-19,0-2 7,-1 0-1,0 0 1,0 0 0,0 0 0,0 0 0,-1 0-1,1 0 1,0 0 0,-1 0 0,1 0-1,-1 1 1,-2-3 0,-8-7 16,-1 0 0,1 1 0,-17-10 0,9 9-13,0 1 0,-25-7 1,45 17-11,-4-2 6,1 1 1,-1 0 0,1 0-1,-1 0 1,0 0 0,0 0-1,1 1 1,-8 0 0,11 0-7,-30-1 30,-46 4 0,41 3-22,-39 11 1,68-16-5,0 1 0,0 0 0,1 0 0,-1 0 0,1 1 0,-7 3 0,-102 64 28,3 19-24,101-81-5,1 1-1,-15 17 1,-81 100 9,-11 42-8,87-120-1,-37 89-1,49-91-1,1 1-1,-11 57 1,21-73-1,2 0 0,1 1 0,1 53 0,3-67 0,1 0 0,0 1 0,2-1 0,0-1 0,1 1 0,8 19 0,-7-25 0,0 0 0,1 1 0,0-2 0,1 1 0,0-1 0,1-1 0,14 15 0,-10-14 0,0 0 0,0-1 0,1-1 0,0-1 0,26 12 0,-23-12 0,1-2 0,1 0 0,-1-1 0,27 4 0,-29-7 0,1-1 0,0 0 0,0-1 1,33-5-1,-31 1 1,0-1 0,0-1 0,-1 0 0,30-16 0,42-31 2,-85 50-2,-1 1 0,1-2-1,-1 1 1,0 0 0,0-1 0,0 0 0,3-5 0,-7 9-1,85-106 6,-8-19-2,-77 125-4,6-10 4,0 0 0,-1-1-1,5-15 1,42-131 15,-14-10-13,-34 148 2,1-32-1,8-294 20,-13 331-20,-1 0 0,-3-23 0,4 37-7,-28-151 25,-12 12-14,40 139-11,-1-5 3,-1 0 0,1 1 0,-1 0 0,0-1 0,0 1 0,0 0 0,-1 0 0,-5-7 0,8 11-3,-13-18 6,0 1 1,-2 1 0,-18-17-1,21 23-4,-2 1 0,1 0 0,-1 1 0,-19-9 0,31 16-1,0 0 0,0 1 0,1-1 0,-1 0 0,0 0 0,0 1 0,0-1 1,0 1-1,1 0 0,-1-1 0,0 1 0,0 0 0,0 0 0,0 0 0,0 0 1,0 1-1,0-1 0,-2 1 0,4-1-1,-16 2 6,0 1 1,0 1-1,-30 11 0,25-4-3,0 0 0,-31 24 1,52-35-4,-5 3 3,0 1 0,0 0 0,0 0 0,1 0 0,0 1 0,-5 5 0,-82 100 22,-2 24-15,57-74 10,36-60-20,-83 162 20,14 7-15,69-169-5,-4 10 1,0 0 1,1-1-1,0 1 0,-2 17 1,-2 20 1,-3 60 0,10-85-3,1 1 1,1-1-1,1 1 0,1-1 0,9 29 1,-8-36-1,0-1 0,1 1 0,1-1 0,0 0 0,1 0 0,1-1 0,10 13 0,-11-16 0,1-1 0,0 0 0,1-1 0,0 0 0,0 0 0,1-1 0,21 10 0,-22-12 0,0-1 0,0 0 0,0-1 0,0-1 0,1 1 0,-1-1 0,1-1 0,18 0 0,-17-2 0,1 0 0,0-1 0,-1 0 0,1-1 0,-1-1 0,0 0 0,12-6 0,5-6-1,0-1 1,-2-2 0,0 0 0,47-46-1,-70 61 0,0 1 1,0-1-1,-1 0 0,0 0 0,0 0 1,4-6-1,11-19 0,15-33 1,-25 43 0,-1 0 0,0 0 0,-2 0 0,4-22 0,-6 20 0,-1-1 0,0 0 0,-4-39 0,-2 27 0,-1 0 0,-10-34 0,6 37 0,-23-53 0,23 65 0,-1 1 0,-13-19 0,-4 0-1643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223 117 8344,'-10'77'132,"-3"25"120,-5 101-18,14-156-100,0-11-63,-7 177 195,11-210-253,8 172 427,-8-171-326,-2-12-1,-1-1-95,1 4 3,0-1 0,0 1-1,1 0 1,0-1 0,-1-9 0,-13-129 113,13 105-59,-2-192 33,4 181-40,0 20-37,11-220 89,7 104-47,-12 124 9,-5 22-82,-1 0 1,0-1 0,0 1-1,0 0 1,0 0-1,0-1 1,0 1-1,1 0 1,-1-1-1,0 1 1,0 0-1,0 0 1,1-1-1,-1 1 1,0 0-1,0 0 1,1 0-1,-1-1 1,0 1 0,1 0-1,-1 0 1,0 0-1,0 0 1,1 0-1,-1 0 1,0-1-1,1 1 1,0 2 4,0-1 1,0 0-1,0 0 1,-1 1-1,1-1 1,0 0-1,-1 1 1,1-1-1,-1 1 1,1-1-1,-1 1 1,0-1-1,0 1 1,0-1-1,0 1 1,0-1-1,0 1 1,0-1-1,0 2 1,-7 131 107,1-94-25,-46 248 40,39-213-41,-46 365 33,51-351-40,-20 335-1378,16-220-5668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30 5744,'-8'-28'878,"8"26"-476,-1 3-358,0 0 0,1 0 1,-1 0-1,0-1 0,1 1 1,-1 0-1,1 0 0,-1 0 1,1 1-1,-1-1 0,1 0 1,0 0-1,-1 0 0,1 0 0,0 0 1,0 2-1,-18 100 360,-11 117 159,28-203-527,-8 90 115,8-87-124,1 0-1,1 0 1,4 28-1,-5-47-25,0-1 0,0 1 0,0-1 0,1 0 0,-1 1-1,0-1 1,0 1 0,0-1 0,0 0 0,0 1 0,0-1 0,1 0 0,-1 1 0,0-1 0,0 0 0,1 1-1,-1-1 1,0 0 0,0 0 0,1 1 0,-1-1 0,0 0 0,1 0 0,-1 1 0,0-1 0,1 0-1,-1 0 1,0 0 0,1 0 0,0 1 0,8 2-98,1-1-1,-1 0 1,1 0 0,0-1-1,0 0 1,0-1 0,-1 0-1,17-2 1,-22 2-47,72-4-5149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8696,'-3'2'17,"-1"0"-8,-17 15-1,-7 21 55,-75 130 21,79-123 23,-80 189 45,101-226-122,0 0 0,1 0 0,-3 13 0,-13 89 90,17-79-95,3 42 0,-2-69-11,0-1-1,1 0 0,-1 1 1,1-1-1,-1 0 0,1 1 1,0-1-1,0 0 0,3 6 1,5 11 30,1 1 1,16 22-1,-13-25-25,1-2-1,21 21 1,-33-35-8,-1 0 1,1 0-1,0 0 1,0-1-1,0 1 0,0-1 1,0 1-1,0-1 0,1 0 1,-1 0-1,0 0 1,5 1-1,14 6 40,0-1-1,22 4 1,-23-9-33,0 0 0,26-1-1,-46-1-17,3 0 12,1 0-1,-1 0 0,0-1 1,0 1-1,0-1 0,0 1 1,0-1-1,0 0 0,5-2 1,22-9 44,32-16 1,31-29-16,-93 57-41,36-29 94,109-125 31,-142 151-116,0-1-1,-1 1 1,0-1-1,1 1 1,-1-1-1,0 0 1,2-7-1,8-20 28,12-42 0,-3-45-9,-21 118-27,1-9 15,0 1 0,-1-1 1,0-13-1,-28-192 74,27 210-82,1 0 0,-1 1 0,-1-1 0,1 0-1,0 1 1,-1-1 0,-3-5 0,-5-8 13,-1 0-1,-14-17 1,15 23-15,0 1 1,-1 0 0,-13-9-1,24 19-5,-2-1 5,1 0-1,-1-1 1,1 1 0,-1 0-1,0 0 1,0 0-1,1 1 1,-1-1-1,0 0 1,0 1-1,-3-2 1,-11 0 11,0 0-1,0 1 1,1 0-1,-1 1 1,-27 4-1,41-4-8,1 0 0,-1 0 1,1 1-1,-1-1 0,1 1 0,0-1 0,-1 1 0,1 0 0,0-1 0,-1 1 0,1 0 0,0 0 0,0 0 0,-1 0 1,0 1-1,-9 8 21,0 0 0,1 1 1,-10 12-1,6-2-12,-18 34 0,32-55-16,-17 38 48,-66 218-1351,43-103-5523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0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6 543 8696,'-1'-1'5,"1"0"0,-1 0 0,0 1 0,1-1 1,0 0-1,-1 0 0,1 0 0,-1 0 0,1 0 0,0 0 0,0 0 1,0 0-1,0 0 0,0 0 0,0 0 0,0 0 0,0 0 1,0-1-1,0 1 0,0 0 0,0 0 0,1 0 0,-1 0 1,1 1-1,-1-1 0,0 0 0,1 0 0,0 0 0,-1 0 1,1 0-1,-1 0 0,1 1 0,1-2 0,1-1 40,0 1 0,1-1 0,0 1 0,-1 0 1,8-4-1,-6 4-6,17-6 149,183-45 64,-147 40-144,299-64 48,-271 58-48,415-108 53,-394 101-26,424-81 61,-434 92-48,319-27 60,-346 39-80,190 12 45,-255-9-160,1 0-1,-1 1 0,0 0 0,0 0 0,6 3 1,30 10-428,0 2-1,37 22 1,2 7-6251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1412 80 9864,'-7'-8'42,"0"0"0,0 1 1,-1 0-1,0 0 0,0 1 1,-1 0-1,1 1 0,-1 0 1,-1 0-1,1 0 0,-11-2 1,3 4 338,-13 3-118,-50 8-1,54-1 52,-116 50 106,66-24-66,-109 40-175,86-38-134,-8 9-35,-90 35-49,140-52-98,-98 64-1,141-77 12,-3 15 35,-18 41 0,28-47-55,7-22 141,-3 15-33,1 0 1,1 1-1,0-1 1,1 0-1,1 0 1,1 0-1,0 0 0,5 17 1,-4-18 18,3 14-71,1-1 0,2 0-1,0 0 1,2-1-1,25 45 1,-24-56 56,0 0 0,15 14 0,-23-28 26,-1 1 0,1-1 0,-1 1 0,1-1-1,0 0 1,0 0 0,0-1 0,0 1 0,0-1-1,0 0 1,0 0 0,1 0 0,-1-1 0,0 1 0,0-1-1,7-1 1,-6 1 1,10-3-32,24-14 4,9-15 29,53-52 10,-94 78 1,29-24 30,2 1 0,47-27 0,-61 41-19,13-6 79,156-51 53,-189 71-127,0 0 0,0 0 0,0 0 1,0 0-1,0 1 0,9-1 0,17 1 55,31 4 0,32 15-9,-88-18-37,0 0 0,0 1 0,0 0 0,0 0 0,8 4 0,-13-6-30,96 56 180,-3 14-116,-93-70-64,5 3 20,0 1 0,-1 0 0,0 0 0,0 0 1,0 1-1,3 4 0,61 88 125,-15 12-91,-53-109-54,2 5 15,0 0 0,0 0 0,0 0 0,0 1 0,-1-1 0,0 0 0,0 6 0,-1-11-15,12 127 120,-20 7-75,8-134-45,0 6 15,-1 0 1,0 0-1,0 1 1,0-1-1,-1 0 1,-4 9-1,6-15-15,-52 124 112,30-87-90,-26 36 0,43-65 5,0-1-1,-1 0 1,-12 11 0,-185 166 119,196-178-127,-1 0 0,1-1-1,-1 0 1,-9 4 0,17-9-19,-131 65 93,-16-14-58,87-36 46,-218 22 32,270-36-102,0-1 0,1 1-1,-1-2 1,-11-1 0,-201-42 54,214 42-64,1 1 1,0-1-1,0 0 0,0 0 1,-6-4-1,-7-4-266,0-1 0,1-1 0,0 0 0,1-2 1,-25-25-1,-7-16-7755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0 300 7984,'16'-15'24,"-13"12"-6,0 0 0,1 0 0,-1 0 0,0 1 0,1 0-1,-1-1 1,1 1 0,5-2 0,92-39 234,-73 34 55,182-34 141,-156 35-47,268-34 159,-251 34-192,340-32 132,-317 32-232,402-24 108,-396 28-128,396-10 93,-402 12-147,337-2 70,-356 3-104,-10 0-68,238 4 160,-78 19 21,-131-11-136,-94-11-134,1 0-1,-1 1 0,1-1 1,-1 0-1,1 1 1,-1-1-1,1 0 0,-1 1 1,1-1-1,-1 0 0,1 1 1,-1-1-1,0 1 1,1-1-1,-1 1 0,1-1 1,-1 1-1,0-1 0,0 1 1,1 0-1,-1-1 1,0 1-1,0-1 0,0 1 1,0 0-1,0-1 0,0 1 1,0-1-1,0 1 1,0 0-1,0-1 0,0 1 1,0-1-1,0 1 0,0 0 1,-1-1-1,1 1 1,0-1-1,0 1 0,-1-1 1,1 1-1,-1 0 0,1 0 3,-17 31 10,16-31-14,1 0 0,-1 0 1,0 1-1,0-1 1,0 0-1,0-1 1,0 1-1,0 0 0,0 0 1,0 0-1,0 0 1,0-1-1,-2 2 1,-15 7-234,-1-1 1,1-1 0,-1-1 0,0 0-1,-1-1 1,-28 3 0,-61 8-7982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1220 196 8792,'-21'-70'184,"10"43"-89,4 9 28,0-1 0,0 0 0,-3-21-1,10 37 53,-4 6 4,-9 9-45,-23 23 0,22-20-132,-48 47 34,31-33 39,-149 128 33,140-123-40,-169 161 29,167-154-42,-170 151 26,172-159-27,2-2-22,-107 82 49,138-108-74,-45 35 52,49-38-53,1 0-1,-1 1 1,1-1-1,-1 1 1,1-1-1,0 1 1,0 0-1,0 0 1,1 0-1,-1 0 1,0 0-1,1 0 1,0 0-1,0 1 1,0-1-1,0 0 1,0 4-1,1-6-4,0-1 0,0 0 0,1 0 0,-1 1 0,0-1 0,0 0 0,0 1 0,0-1 0,0 0 0,1 0 0,-1 1 0,0-1 0,0 0 0,0 0 0,1 0 0,-1 1 0,0-1 0,0 0 0,1 0 0,-1 0 0,0 0 0,0 1 0,1-1 0,-1 0 0,0 0 0,0 0 0,1 0 0,-1 0 0,0 0 0,1 0 0,-1 0 0,0 0 0,1 0 0,-1 0 0,30 8 17,-1 0 0,33 2 0,-59-10-16,36 5 45,197 15 29,-182-17 25,258 16 60,-246-13 13,250 35 67,-257-31-73,222 61 72,-230-56-72,171 32-1471,-117-32-6243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12376,'0'0'0,"-13"4"104,3 13 8,3 13-24,7 17 0,11 25-88,4 8-32,10 1 32,-1-4-9072</inkml:trace>
  <inkml:trace contextRef="#ctx0" brushRef="#br0" timeOffset="1">732 776 9952,'-9'-4'161,"0"0"0,0 0 1,-1 1-1,1 1 0,-1-1 1,0 2-1,1-1 0,-11 1 0,-2-2 173,8 1-5,0 1 0,-1 0 0,-28 2 0,27 1-226,0 0 278,-1 4-240,1 1 0,0 1 0,1 0 1,-1 1-1,2 0 0,-1 1 0,-19 19 0,5 7-31,23-20 131,4-4-176,1 0 1,1 0 0,0 0-1,3 18 1,3-14 102,7 1-91,1 0 1,20 18-1,-17-24 51,3-3-69,1 0 1,28 6 0,-29-13 41,88-17 43,-86 9-57,2-4-42,-1-2 0,0 0 0,-1-2 1,-1 0-1,26-24 0,-35 27-32,-5 5 6,0 0 0,-1-1 0,11-16-1,-1-1 55,-1-1-1,23-54 1,-37 77-27,-4 74 94,0-43-122,3 1 1,2 29-1,7-13-9,-2-29 13,1-7-16,1 0 1,0-1 0,0 0-1,20 13 1,-11-15 8,5-3-7,1-1 1,31-2-1,-33-5 5,17-12-4,39-23 0,-55 23-3,31-35 1,-41 36-6,0-1 0,11-19 0,18-39 4,-9 1-4,-8 0-1,-8-3 0,-12 33 0,-1-68-1,-7 84-4,-20-76 2,22 101 3,0-1-1,0 1 1,0 0-1,-1 0 1,1-1-1,-1 1 1,0 0 0,0 0-1,0 0 1,0 1-1,0-1 1,0 0-1,-1 1 1,0 0-1,1-1 1,-1 1 0,-4-2-1,7 4 1,0 0 0,0 0 0,0-1-1,-1 1 1,1 0 0,0 0 0,0 0 0,-1 0-1,1 0 1,0 0 0,0 0 0,-1 0 0,1 0-1,0 0 1,0-1 0,-1 1 0,1 0 0,0 0-1,-1 1 1,1-1 0,0 0 0,0 0 0,-1 0-1,1 0 1,0 0 0,0 0 0,-1 0 0,1 0-1,0 0 1,0 1 0,-1-1 0,1 0-1,-7 4 0,1 1 0,-1-1 0,1 1 0,0 0 0,1 1 0,-1-1 0,1 1 0,-5 8 0,-3 5-4,-14 38 3,22-42 2,0-1 0,-6 27 0,8-22 0,-2 38 0,9 24 2,2-33 2,18 64 0,-15-84 4,-5-16-4,5 11 3,0-1-1,1 0 1,26 39-1,-27-49-1,0 0 0,1 0-1,12 11 1,-22-23-4,1 0-1,-1 1 1,1-1 0,-1 0-1,0 1 1,1-1-1,-1 0 1,1 0 0,-1 1-1,1-1 1,-1 0-1,1 0 1,-1 0 0,1 0-1,-1 0 1,1 0-1,-1 1 1,1-1 0,-1 0-1,1 0 1,0-1-1,13 0 4,0-1 0,0-1 0,0 0-1,16-7 1,-7 0 9,98-75 5,43-61 28,-125 114-14,0 1-1,46-25 0,-84 56-29,0-1 0,0 1 0,0 0 0,0 0 1,0 0-1,0-1 0,0 1 0,0 0 0,0 0 0,0 1 1,0-1-1,0 0 0,0 0 0,0 0 0,0 1 1,0-1-1,0 0 0,0 1 0,0-1 0,-1 1 0,1-1 1,0 1-1,0-1 0,0 2 0,1-1 4,16 14 6,-13-4 14,-1 8-13,-2 1-1,0 33 1,-5-28 13,0-9-14,0 2-4,0 0-1,-2-1 0,0 1 1,-1-1-1,-15 30 0,-45 57 20,51-87-14,-1-5-8,0-1 0,0 0-1,-27 13 1,24-18 8,4-4-8,1-1 0,-1 0 0,-18-2 0,21-4 15,2-1-15,1-1-1,0-1 0,0 0 0,1 0 0,0-1 0,0 0 0,1 0 0,1-1 1,-1 0-1,-8-18 0,-4-26-3,15 31-6,4 9-305,1 0 1,0 0-1,1 0 1,0 0-1,1 1 1,9-27-1,13-23-10516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822 100 1976,'-5'-3'288,"-25"-17"96,28 20 97,1 0-403,0 0 1,0 0-1,0 0 0,0-1 0,0 1 0,0 0 1,0 0-1,0 0 0,0-1 0,0 1 0,0 0 0,1-1 1,-2 0-1,-3-7-54,4 6 120,-3-8 67,3 10-139,0-1-1,0 0 1,1 0 0,-1 0-1,1 0 1,-1 0 0,1 0 0,-1-1-1,1 1 1,-1 0 0,1 0-1,0 0 1,0 0 0,0 0 0,0-1-1,0 1 1,0 0 0,0 0-1,0-2 1,3 0 24,-1 0 0,1 0-1,0 0 1,0 0 0,0 1-1,0-1 1,1 1 0,6-4-1,-8 5 199,5 0 36,-7 1-318,0 0 0,1 0-1,-1 0 1,0 0-1,0 0 1,0 0-1,0 0 1,1 0-1,-1 0 1,0 0-1,0 0 1,0 0-1,0 0 1,1 0 0,-1 0-1,0 0 1,0 1-1,0-1 1,0 0-1,0 0 1,1 0-1,-1 0 1,0 0-1,0 0 1,0 0-1,0 0 1,0 1 0,0-1-1,1 0 1,-1 0-1,0 0 1,0 0-1,0 0 1,0 1-1,0-1 1,0 0-1,0 0 1,0 0-1,0 0 1,0 1-1,0-1 1,0 0 0,0 0-1,0 0 1,0 0-1,0 1 1,0-1-1,0 0 1,0 0-1,0 0 1,0 1-1,-58 138 528,42-104-503,-3 7 131,-113 195 61,100-184-87,-148 237 66,143-231-47,-152 233 153,53-71-33,134-217-273,10-17-1195,1 0-4792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9056,'11'-9'-6,"1"2"0,-1 0 0,1 0 0,15-5 0,34-9 4,-17 12 2,62-5 1,-76 14 7,113 27 12,-119-18 7,-10 0-18,0 0 0,-1 1 1,0 1-1,14 14 0,-26-24-4,0 0 0,0-1 0,-1 1 0,1 0 0,-1 0 0,1 0 0,0 0-1,-1 0 1,1 0 0,-1 0 0,0 0 0,1 0 0,-1 0 0,0 2 0,2 10 12,-1 0 1,-1 0-1,0 0 1,0 0-1,-4 18 1,-4-10 69,-8 7-27,-37 49 0,34-58 21,-20 9-21,-45 24 0,72-45-21,1-1 0,-1-1 1,-20 7-1,11-5-16,-33 9 14,35-13 57,-1-3-31,-40-7 0,48 2 11,8 2-64,1 1 1,0-1 0,0 0-1,1 0 1,-1 0 0,1 0-1,-1-1 1,1 1 0,0-1-1,0 1 1,1-1 0,-1 0-1,1 0 1,0 0 0,0 0-1,0 0 1,0 0 0,1 0-1,-1 0 1,1 0 0,0 0-1,0 0 1,2-6 0,-1 0 3,-1 6-4,1 1 0,-1-1 0,1 1 0,0-1 0,0 1-1,1 0 1,-1 0 0,1-1 0,3-4 0,39-77 110,-32 67-32,-9 14-70,7-9 11,1 1 0,0 0 1,1 1-1,0 0 0,1 1 0,24-15 1,83-42-1230,-55 36-5360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166 553 7896,'-7'-10'6,"1"1"24,0 0 0,0 0 0,0-1 0,1 0 0,1 0 0,-5-15 0,8 20 10,0 0 0,1 0 0,-1 0 0,1 0 0,0 0 0,0 0 0,1 0 0,-1 0-1,1 0 1,1 0 0,-1 0 0,0 0 0,1 0 0,0 1 0,0-1 0,1 0 0,-1 1 0,1 0 0,0 0 0,5-6 0,2 0 78,1 0 0,0 1 0,1 0 0,0 1-1,25-13 1,-36 20-101,1 0-1,-1 1 0,1-1 0,0 1 0,-1-1 1,1 1-1,0 0 0,0 0 0,-1 0 1,1 0-1,0 0 0,-1 0 0,1 0 0,0 1 1,0-1-1,-1 0 0,1 1 0,0-1 0,-1 1 1,1 0-1,-1 0 0,1 0 0,-1 0 1,1 0-1,-1 0 0,0 0 0,1 0 0,-1 0 1,0 0-1,0 1 0,0-1 0,1 2 0,3 4-6,0 0 0,0 0 0,-1 1-1,4 9 1,-6-13-3,1 3 2,0 1 1,0-1-1,-1 1 0,1 0 0,-2 0 0,1 0 1,-1 0-1,-1 0 0,1 0 0,-2 14 1,1-14-5,-3 9 15,-33 72 9,25-71-2,1-7-20,-1 0 1,0 0-1,0-1 1,-18 12-1,13-15 20,9-5-17,2 0-6,0-1-1,0 0 0,0 1 1,0-2-1,-1 1 0,1-1 1,0 1-1,0-1 0,-1-1 1,1 1-1,0-1 0,-1 0 1,-6-2-1,-52-29 34,54 21-2,2-3-23,1 0 0,1-1 0,1 0 0,-4-15 0,7 6 55,20-125 31,-9 117-3,10-14-24,30-52 1,-32 73 48,80-75 42,-93 96-141,1-1-1,-1 1 1,1 1-1,0-1 0,0 1 1,0 0-1,10-5 1,-1 2 2,-11 4-16,0 0 1,0 0-1,0 1 1,1-1-1,-1 1 1,1 0-1,-1 0 1,1 0-1,-1 0 1,1 0-1,-1 1 1,1 0-1,0 0 1,-1 0-1,1 0 1,0 0-1,-1 1 1,1-1-1,-1 1 1,1 0-1,-1 0 1,1 1-1,3 1 1,-6-3-6,-1 1 0,0-1 0,1 0 0,-1 1 0,1-1 0,-1 0 0,0 1 0,1-1 0,-1 0 0,0 1 0,0-1 0,1 1 0,-1-1 0,0 0 0,0 1 0,0-1 0,1 1 1,-1-1-1,0 1 0,0-1 0,0 1 0,0 0 0,8 32 29,3 45 0,-9-46 4,-13 155 14,4-149-34,-16 53 4,14-65-17,-18 38 1,14-40 0,-16 25-1,-14 6 0,4-18-2,35-35 0,1 1 0,-1 0 0,0-1 0,0 0 0,0 0 0,-6 2 0,8-3 0,0-1 0,-1 1 0,1-1 0,0 0 0,-1 0 0,1 0 0,0 0 0,-1 0 0,1 0 0,-4-1 0,3 0 0,0 0 0,1 0 0,0 0 0,-1 0 0,1-1 0,0 1 0,-1-1 0,1 1 0,-2-3 0,2 2 0,-1 0 0,1-1 0,0 1 0,1-1 0,-1 1 0,0-1 0,1 0 0,-2-3 0,2 2 0,-1-1 0,1 1 0,0 0 0,1-1 0,-1 1 0,1-8 0,1-13 0,8-37 0,-7 49 1,4-9 7,48-101 11,-50 115-12,13-25 19,1 1 0,44-57 0,-21 33 14,-41 56-40,1 0 1,-1 0-1,0 0 0,0 0 0,0 0 1,1 0-1,-1 0 0,0 0 1,0 0-1,0 0 0,0 0 1,1 0-1,-1 0 0,0 0 0,0 0 1,0 0-1,1 0 0,-1 0 1,0 0-1,0 0 0,0 0 1,0 0-1,1 0 0,-1 0 0,0 0 1,0 1-1,0-1 0,0 0 1,0 0-1,1 0 0,-1 0 0,0 0 1,0 1-1,0-1 0,0 0 1,0 0-1,0 0 0,0 0 1,0 1-1,0-1 0,0 0 0,0 0 1,0 0-1,0 1 0,0-1 1,0 0-1,0 0 0,0 0 1,0 0-1,0 1 0,4 13 5,-3-2-4,0-1 0,-1 22 0,-2-18-1,0 0 0,-1 0 0,-5 17 0,0-9 0,-20 41 0,11-34-1,-2 0 1,-40 47-1,41-59-5,11-13-139,0 0 1,-1-1-1,1 0 1,-1 0-1,0 0 0,0-1 1,0 0-1,0-1 1,-9 2-1,-23 1-7041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1615 254 4848,'-3'2'48,"0"0"-44,1 0 0,-1 0 0,1 0 0,0 0 0,0 1 1,0-1-1,0 1 0,0-1 0,0 1 0,-1 2 0,-15 23 135,-56 79 26,-80 129 188,121-185-239,-168 247 43,158-230-49,-63 123 4,3 20-71,62-122 53,-162 352 42,166-363-16,-45 86 0,8-31-70,48-88 84,4-8-50,-89 139 224,33-80-31,78-96-264,-1 1 1,1 0-1,-1-1 0,1 1 1,-1-1-1,1 1 0,-1-1 1,0 1-1,1-1 0,-1 1 1,0-1-1,1 1 0,-1-1 1,0 0-1,0 0 0,-1 1 1,0 0 0,0-1 0,0 0 0,0 1 0,0-1 0,0 0 0,-1 0 0,1 0 0,0-1 0,0 1-1,0 0 1,0-1 0,0 1 0,0-1 0,0 0 0,0 0 0,0 0 0,0 0 0,0 0 0,1 0 0,-1 0 0,0 0 0,-1-3 0,2 4 1,1-1-1,-1 1 1,1-1-1,-1 1 1,1-1 0,0 1-1,-1-1 1,1 0-1,0 1 1,-1-1 0,1 0-1,0 1 1,0-1-1,-1 0 1,1 0-1,0-1 1,-2-15 73,0-1-1,1 0 1,3-32 0,5 21 152,76-170 101,-55 151-73,161-221 116,-145 211-96,187-268 107,-182 258-174,73-98 4,1 19-147,-76 89 83,161-239 52,-175 238-138,91-193 26,-105 210-66,55-163 14,-62 165-35,17-53-1,5-7-9,-7 22 1,-9 30-3,-7 23-2,-6 19 0,-3 11 0,-2 12 0,-2-2-1,-8 41-6,-35 112-5,33-126-7,-68 221-4,59-201-2,-113 283-8,100-269-7,-64 133 0,-16 18 24,67-133-23,-176 381-8,181-386 22,-172 309-3,175-330 15,33-59 11,-183 305-20,133-226 15,4-12 6,15-28 1,34-45 0,0 1 0,-1-1 0,1 1 0,-1-1 0,-5 5 0,8-8 0,1 0 0,-1 0 0,1 1 0,-1-1 0,1 0 0,-1 0 0,1 0 0,-1 1 0,1-1 0,-1 0 0,0 0 0,1 0 0,-1 0 0,1 0 0,-1 0 0,1 0 0,-1 0 0,0 0 0,1-1 0,-1 1 0,1 0 0,-1 0 0,1 0 0,-1-1 0,1 1 0,-1 0 0,1 0 0,-1-1 0,1 1 0,-1-1 0,1 1 0,0 0 0,-1-1 0,1 1 0,-1-1 0,1 1 0,-1-1 0,-5-18 1,5 18 0,1-18 13,25-157 7,-13 127 7,90-230 23,-73 216 9,59-107 0,19-19-30,-59 107 65,204-366 45,-200 358-32,78-122 4,1 18-67,-82 124 69,158-236 31,-173 255-98,-15 22-28,27-38 11,55-61 1,33-24 7,-124 139-36,-9 10-2,-13 10 0,11-6 0,-9 5-2,5-4 0,1 1 1,0-1-1,0 1 0,0 0 1,1 1-1,-1-1 1,-5 8-1,-85 100-13,73-80-10,-87 177-8,84-158-7,-114 216-18,107-208 12,-128 270-25,128-255-2,-108 313-25,112-309 53,-109 266-15,107-279 8,-134 262-9,129-264 42,-128 194 0,132-217 13,-99 113-4,108-130 5,0-2 4,-45 30-1,65-50 2,1 1 0,-1-1-1,1 0 1,-1 1 0,1-1-1,-1 0 1,1 1 0,-1-1-1,0 0 1,1 0 0,-1 1-1,0-1 1,1 0 0,-1 0-1,0 0 1,1 0 0,-1 0-1,0 0 1,0 0 0,-2-1-61,1 1 0,-1-1 1,1 0-1,-1 0 0,1 0 0,-1 0 1,1 0-1,0-1 0,0 1 1,0-1-1,0 1 0,0-1 1,0 0-1,0 0 0,0 0 1,1 0-1,-1 0 0,1 0 0,-1 0 1,1 0-1,0-1 0,-1-3 1,-17-30-6880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86 161 5832,'21'-8'43,"0"1"1,1 1-1,0 1 0,35-3 1,-48 7-36,66-6 99,-63 7-70,0 0 0,0 0 1,0 1-1,23 5 0,-34-5-30,-1-1 0,1 0 0,-1 1 0,1-1 0,-1 0 0,1 1 0,-1-1 0,1 1 0,-1-1 0,1 1 0,-1-1 0,1 1 0,-1-1 0,0 1 0,1-1 0,-1 1 0,0 0 0,1-1 0,-1 1 0,0-1 0,0 1 0,0 0 0,0-1 0,0 1 0,0 0 0,1-1 0,-1 1 0,-1 0 0,1 0 0,0 1 10,0 2-1,-1 0 0,1 0 1,-1 0-1,0 0 0,0 0 0,-1 0 0,1 0 0,-1 0 1,0 0-1,0 0 0,0-1 0,-1 1 0,1-1 1,-4 4-1,-4 5-2,-1-1 0,-13 10 1,16-14-4,-17 15 60,-1 0-1,-39 24 0,42-30-49,-31 19 148,38-26-144,-23 12 12,36-20-27,1 0 0,0 0 1,-1 0-1,0 0 0,1-1 0,-1 1 0,1 0 0,-1-1 1,0 0-1,1 0 0,-1 0 0,0 0 0,1 0 0,-1 0 1,0-1-1,1 1 0,-1-1 0,1 0 0,-1 0 0,-2-1 1,2 1 7,-3-5 190,3-1-150,1 0 0,0 1 0,1-1 0,-1 0 0,1 0 0,1 0 0,-1 0-1,1 0 1,0 0 0,2-13 0,2-3 101,10-34 0,-5 35 141,19-22-668,47-56 1,-5 14-5106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8072,'0'0'418,"4"5"-51,2 3-311,-1 1 0,0 0 0,0 0 0,-1 0 0,0 0 0,0 1 0,3 16 0,-7-23-41,7 28 265,15 163 82,-20-154-228,-2-11-72,0 28 31,-11 92 0,-20 43 5,23-156-43,-43 113 24,39-128-38,7-16-34,0 1-1,0-1 1,0 0-1,-1 0 1,0-1-1,1 0 1,-2 0-1,1 0 1,-10 4-1,16-8-3,-1 0 0,1 0 0,-1 1 0,1-1-1,-1 0 1,0 0 0,1 0 0,-1 0 0,0 0-1,1 0 1,-1 0 0,1 0 0,-1 0 0,0 0-1,1 0 1,-1 0 0,1-1 0,-2 1 0,-6-3 7,1-1 1,-1 0 0,1 0-1,0 0 1,0-1 0,-8-7-1,2-4 44,-7-19-16,-18-46 0,23 41 13,2 1 1,-9-52-1,18 62 23,5-11-22,12-70 0,-5 79 29,9-19 12,2 0 0,39-73 0,-49 108-79,-7 11-2,1 0 0,0-1-1,0 1 1,1 0 0,-1 0-1,1 1 1,0-1 0,6-4 0,-9 7-7,3-2 9,1-1 1,-1 1 0,1 0 0,0 0 0,0 0 0,0 0 0,8-2 0,-13 5-12,1 0 0,-1 0 0,0 0 1,1 0-1,-1 0 0,0 0 1,0 0-1,1 0 0,-1 0 0,0 0 1,0 0-1,1 0 0,-1 0 0,0 0 1,1 0-1,-1 0 0,0 0 0,0 1 1,1-1-1,-1 0 0,0 0 1,0 0-1,1 0 0,-1 1 0,0-1 1,0 0-1,0 0 0,1 0 0,-1 1 1,0-1-1,12 12 30,-1 0 1,-1 1-1,12 19 0,-21-31-31,11 18 15,-1 1 0,-1 0 0,0 0 0,7 25 0,-10-27-12,3 9 9,-1-4-8,-1 0 0,-1 0 0,4 29 0,-6-35-3,-3-9 0,1-1-1,-1 1 1,-1 0 0,0 0 0,0 0 0,0 0 0,-1 0-1,0 0 1,-1 0 0,1 0 0,-2 0 0,-3 15 0,5-23-3,0 0 0,0 0 0,0 0 0,0 0 0,0-1 0,0 1 0,0 0 1,0 0-1,0 0 0,0 0 0,0 0 0,0 0 0,0 0 0,0 0 0,0 0 1,0 0-1,-1 0 0,1 0 0,0-1 0,0 1 0,0 0 0,0 0 0,0 0 1,0 0-1,0 0 0,0 0 0,0 0 0,0 0 0,0 0 0,0 0 0,0 0 1,-1 0-1,1 0 0,0 0 0,0 0 0,0 0 0,0 0 0,0 0 0,0 0 1,0 0-1,0 0 0,0 0 0,0 0 0,0 0 0,-1 0 0,1 0 0,0 0 1,0 0-1,0 0 0,0 0 0,0 0 0,0 0 0,0 0 0,0 1 0,0-1 1,0 0-1,0 0 0,0 0 0,0 0 0,0 0 0,0 0 0,-1 0 0,1 0 0,0 0 1,-2-3 0,0 0 0,1 0 0,-1 0 0,0-1 1,1 1-1,0-1 0,0 1 0,0-1 0,0 1 1,1-1-1,-1 0 0,1 1 0,0-1 0,0 0 1,0 0-1,2-6 0,0-9 6,10-31 0,-11 43-8,7-14 9,64-97 9,-49 91-3,135-106 6,-122 110 0,146-55 8,-179 77-25,1-1 0,0 1 0,-1 0 0,1 1 0,0-1 0,7 1 0,13 0 6,0 1 0,0 1 0,46 11 0,-67-12-7,-1-1 1,0 1 0,0 0-1,0 0 1,0 0-1,0 0 1,0 0-1,0 1 1,0-1-1,2 2 1,28 26 18,42 49 1,-71-75-20,-1 0 1,0 0 0,0 0 0,0 0 0,0 0 0,2 7 0,9 26 6,-1 0-1,7 44 1,-17-50 5,-3-15-10,0 19 2,-2 0 1,-13 66 0,-1-26-1,-3 13-3,14-62 0,-11 50-3,17-69-1,-1-1 1,0 0-1,1 1 0,0-1 0,0 1 0,1-1 0,-1 1 0,1-1 0,1 1 0,1 6 0,-3-12 1,0 0-1,0 0 0,0 1 1,1-1-1,-1 0 0,0 0 0,0 0 1,0 0-1,0 1 0,0-1 1,0 0-1,0 0 0,0 0 1,1 0-1,-1 0 0,0 0 1,0 1-1,0-1 0,0 0 1,1 0-1,-1 0 0,0 0 1,0 0-1,0 0 0,0 0 1,1 0-1,-1 0 0,0 0 0,0 0 1,0 0-1,0 0 0,1 0 1,-1 0-1,0 0 0,0 0 1,0 0-1,1 0 0,-1 0 1,9-1-132,0 0 0,-1 0 1,1-1-1,-1 0 1,1-1-1,10-4 1,-10 4-474,48-19-6861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329 317 7352,'25'-99'81,"-17"56"76,-2 0-1,2-83 0,-8 126-146,0 0 0,0 0 0,0-1 0,0 1 0,0 0 0,0 0 0,0-1-1,-1 1 1,1 0 0,0 0 0,0 0 0,0-1 0,0 1 0,0 0 0,-1 0-1,1 0 1,0-1 0,0 1 0,0 0 0,0 0 0,-1 0 0,1 0 0,0 0 0,0-1-1,-1 1 1,1 0 0,0 0 0,0 0 0,-1 0 0,1 0 0,0 0 0,0 0-1,-1 0 1,1 0 0,0 0 0,0 0 0,-1 0 0,1 0 0,0 0 0,0 0-1,0 0 1,-1 0 0,1 0 0,0 1 0,-1-1 0,-10 5 82,4-1-47,3-2-20,1 0 0,0 0 0,0 1 0,0-1 0,0 1 0,1 0 0,-1 0 0,1 0 0,-1 0 0,-1 3 0,-91 118 286,72-92-111,-93 132 77,112-160-239,1 1-1,0 0 1,0 0-1,-4 9 1,-12 36 90,-20 83 0,38-130-112,0 1 0,1 0 0,-1 0 0,1 0 0,0 0 0,0 0 0,1 5 0,1 17 50,8 34 0,-4-38-43,14 36 1,-18-55-10,-1 1 1,1-1-1,0 1 1,0-1-1,0 0 1,3 4-1,12 14 21,0-1 1,2-1-1,25 20 0,-43-38-27,1 1-1,0-1 0,-1 0 1,1 0-1,0 0 0,0 0 1,0 0-1,0-1 0,2 2 1,11 1 10,1 0 1,-1-1 0,0 0-1,21-1 1,-35-1-18,0 0 1,0 0-1,0 0 1,0 0-1,-1-1 1,1 1-1,0 0 1,0 0-1,0 0 1,0-1-1,-1 1 1,1-1-1,0 1 1,0 0-1,-1-1 1,1 1-1,0-1 1,0 0-1,7-8 5,0 1 0,0-1 0,-1 0 0,0-1 0,0 0 1,5-12-1,-5 0 15,11-107 16,-18 102-2,-44-176 100,23 132-54,-15-16 124,36 87-202,1-1-1,-1 1 1,0 0-1,0 0 1,0 0-1,1-1 1,-1 1-1,0 0 1,0 0-1,0 0 1,1 0-1,-1 0 1,0 0-1,0 0 0,1-1 1,-1 1-1,0 0 1,1 0-1,-1 0 1,0 0-1,0 0 1,1 0-1,-1 0 1,0 0-1,0 0 1,1 0-1,-1 1 1,0-1-1,0 0 1,1 0-1,-1 0 1,0 0-1,0 0 1,1 0-1,-1 1 1,15 3 11,29 21-1352,7 5-5402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810 823 8608,'-4'-11'3,"3"6"-5,-1 0-1,1 0 0,-1 0 0,0 1 1,0-1-1,-1 0 0,0 1 0,0 0 1,0 0-1,0 0 0,-4-4 0,-21-14-1,27 22 4,0-1 0,1 0-1,-1 1 1,0-1 0,0 1-1,0 0 1,0-1 0,0 1-1,0 0 1,0-1-1,1 1 1,-1 0 0,0 0-1,-2 0 1,-43-3-1,36 4 1,0-1 0,0 2 0,0 0 0,-19 5 0,14 0 0,1 1 0,-1 0 1,1 1-1,0 1 0,1 0 1,0 1-1,-21 23 0,9-6 15,-114 149 25,108-136 47,-118 200 46,123-191 14,-69 185 57,85-194-63,6-15-91,1 1 1,1-1-1,3 38 0,-1-63-44,0 0 0,0-1 1,0 1-1,0 0 0,0 0 0,0 0 0,1-1 0,-1 1 0,0 0 0,0 0 0,1 0 0,-1-1 0,1 1 0,-1 0 0,1-1 0,-1 1 0,1 0 0,-1-1 1,1 1-1,-1 0 0,2 0 0,8 6 20,0 0 0,0 0-1,1-1 1,0 0 0,0-1 0,21 7 0,-30-11-17,0-1 0,0 1 0,0-1 0,0 0 0,0 1 0,0-1 0,0 0 0,0 0 0,0 0 0,0 0 0,3-1 0,-5 1-9,15-2 37,1-1 1,24-7-1,-19 2-18,32-18 1,-53 26-20,3-1 8,0-1 0,0 1 0,0-1 0,-1 0 0,1 0 0,-1 0 0,0 0 0,1 0 0,2-4 0,-5 6-8,22-26 40,22-29 0,21-52-19,-40 58 6,34-84-1,11-38-19,0-12-2,-5-12-2,39-161 5,-88 296-1,-9 30-4,9-31 4,15-120 0,-28 148 2,-2-41-1,-1 74-7,0-1-1,0 1 0,0 0 1,0 0-1,0 0 0,0 0 1,0-1-1,0 1 0,0 0 1,0 0-1,0 0 0,0-1 1,0 1-1,0 0 0,0 0 1,0 0-1,0 0 0,0-1 1,-1 1-1,1 0 0,0 0 1,0 0-1,0 0 0,0 0 1,0-1-1,-1 1 0,1 0 1,0 0-1,0 0 0,0 0 1,0 0-1,-1 0 0,1 0 1,0 0-1,0 0 0,0 0 1,-1 0-1,1 0 0,0 0 1,0 0-1,0 0 0,0 0 1,-1 0-1,1 0 0,0 0 1,0 0-1,0 0 0,-1 0 1,1 0-1,0 0 0,0 0 1,0 0-1,0 0 0,-1 0 1,1 1-1,0-1 0,0 0 1,0 0-1,0 0 0,0 0 1,-1 0-1,1 1 0,0-1 1,0 0-1,0 0 0,0 0 1,-11 13 3,-1 10-2,-10 26 15,-65 139 7,68-142 16,-58 223 22,67-212 13,-8 217 32,21-226-47,38 153 20,-29-169-39,60 90 16,-71-120-55,0-1-1,0 1 0,0-1 0,1 0 0,-1 1 1,0-1-1,1 0 0,-1 0 0,0 0 0,3 2 1,-4-3-2,8 4 3,-1 1 0,1-1 1,11 4-1,-14-6-3,-1-1 1,1 0-1,0 0 1,-1-1-1,1 1 0,0-1 1,-1 0-1,1 0 1,6-2-1,-4 0 0,0 0 0,-1-1 0,1 0 0,-1 0 1,0-1-1,0 1 0,0-1 0,0-1 0,-1 1 0,0-1 0,1 0 0,5-8 0,3-6-25,-5 4 0,3-5-25,0 0 1,-2-1-1,15-40 0,29-92-205,-20 62-282,-22 65 461,-2-1 30,25-48-169,-33 70 186,6-10-33,0-1-1,17-21 1,-25 36 60,0 1 1,0 0 0,0 0 0,0 0-1,0 0 1,0 0 0,0-1-1,0 1 1,0 0 0,0 0 0,0 0-1,0 0 1,0 0 0,0 0-1,0-1 1,0 1 0,0 0-1,0 0 1,1 0 0,-1 0 0,0 0-1,0 0 1,0 0 0,0 0-1,0 0 1,0 0 0,0-1 0,1 1-1,-1 0 1,0 0 0,0 0-1,0 0 1,0 0 0,0 0 0,0 0-1,1 0 1,-1 0 0,0 0-1,0 0 1,0 0 0,0 0 0,0 0-1,1 0 1,-1 0 0,0 0-1,0 0 1,0 0 0,0 1 0,0-1-1,0 0 1,0 0 0,1 0-1,-1 0 1,0 0 0,0 0-1,0 0 1,0 0 0,0 0 0,0 0-1,0 1 1,0-1 0,4 3-7,-2 1 0,1-1 1,0 1-1,-1 0 0,0-1 1,1 1-1,-2 0 0,1 1 1,0-1-1,-1 0 1,2 7-1,0 1 2,1 0 3,0 0 1,-1 0-1,3 17 0,-1-3 1,12 63 2,-6-42 7,18 50-1,-27-90 3,0-1-1,0 0 0,1 0 1,0 1-1,0-2 0,6 9 1,1-1-1,12 21 8,-18-30-7,0 0-1,0 0 1,0 0-1,0 0 1,1-1 0,-1 0-1,1 0 1,0 0 0,0 0-1,0-1 1,0 0-1,8 2 1,-5-1 2,-7-2-7,1-1 1,-1 1 0,0-1-1,0 1 1,0-1-1,0 0 1,1 0 0,-1 0-1,0 0 1,0 0-1,0 0 1,2 0 0,13-2 12,0 0-1,0-2 1,-1 0 0,21-7 0,-17-1 43,-6 4-34,-2 1-17,0 0 1,-1-1 0,0 0 0,0-1-1,-1 0 1,0-1 0,10-13 0,82-140 43,-77 112-49,-7 16 1,-17 34-5,0 0 0,0 1 1,1-1-1,-1 0 0,0 0 0,1 1 0,-1-1 0,1 0 0,-1 1 0,1-1 0,-1 1 0,1-1 0,-1 1 0,1-1 0,-1 1 0,1-1 0,0 1 0,-1-1 1,1 1-1,0-1 0,0 1 0,0 0 0,0 1 0,0 0 0,0 0 0,-1-1 0,1 1 0,0 0 0,0 0 0,-1 0 0,1 0 0,-1 0 0,1 0 0,-1 0 0,1 0 0,-1 0 0,0 0 0,1 0 0,-1 0 0,0 2 0,11 48 0,2 11 0,4-3 0,-9-39-1,0-2 1,1 1 0,13 18-1,-21-36 1,0 1-1,0-1 1,0 0 0,0 0-1,0 0 1,0 0-1,0 0 1,0 0-1,0 0 1,0 0-1,2 1 1,45 27-1,-34-22 1,-1-2 0,1 1 0,18 3 0,-18-6 0,-1-1 0,1 0 0,27 0 0,-29-2 0,1-1 0,-1-1 0,1 0 0,18-6 0,-15 1 0,0 0 0,-1-1 0,0 0 0,0-1 1,-1-1-1,23-20 0,-35 28 1,0 1 0,-1-1-1,1 0 1,0 0 0,0 0 0,-1 0 0,1 0-1,-1 0 1,1-3 0,21-42 10,19-59 1,-33 68 28,17-165 22,-23 163 12,0-165 27,-4 163-33,-12-172 35,10 173-23,-31-193 181,33 230-193,-3 11 4,-12 21-44,9-11 39,-19 121 21,13-63-23,-15 124-1,6 18-24,20-173-32,-2 68 4,5 11-8,7-24 1,4-31-2,4-20 2,-14-43-4,0-1-1,0 0 0,1 1 0,0-1 0,-1 0 0,8 6 1,-8-7-1,1 0 0,1-1 0,-1 0 0,0 0 0,1 0 0,-1 0 0,1 0 0,-1-1 0,1 1 0,4 0 0,2 0 0,0 0 0,0-1 0,0-1 1,16 0-1,-8-1 2,1-1 0,29-8-1,-27 5 0,0-2 0,34-16 0,-35 12 0,-1 0 1,0-1-1,23-19 0,-17 9 1,43-50-1,91-140 8,-132 173 6,24-30 13,62-62 0,-67 83 39,60-45-1,-106 93-65,0 0-1,0-1 1,0 1 0,0 0-1,0 0 1,0 0-1,0 0 1,0 0-1,0 0 1,0 0-1,0 0 1,0 0-1,0 0 1,1 0 0,-1-1-1,0 1 1,0 0-1,0 0 1,0 0-1,0 0 1,0 0-1,0 0 1,0 0 0,1 0-1,-1 0 1,0 0-1,0 0 1,0 0-1,0 0 1,0 0-1,0 0 1,0 0-1,0 0 1,1 0 0,-1 0-1,0 0 1,0 0-1,0 0 1,0 0-1,0 0 1,0 1-1,0-1 1,0 0 0,0 0-1,1 0 1,-1 0-1,0 0 1,0 0-1,0 0 1,0 0-1,0 0 1,0 0-1,0 0 1,0 1 0,0-1-1,0 0 1,0 0-1,0 0 1,0 0-1,0 0 1,0 0-1,0 1 1,2 3 4,0 0-1,0 1 1,0-1-1,-1 1 1,0-1 0,0 1-1,0 0 1,-1-1-1,0 10 1,1-3 0,-1 14 16,-17 157 14,12-137-15,-13 186 5,20-188-17,-2-43-8,16 97 12,-7-67-9,13 29-1,-21-55 0,0-1 1,1 1-1,0 0 0,0-1 0,0 0 0,4 6 0,7 8 7,27 28 1,-24-31-7,33 22 0,-47-34-1,1-1-1,0 1 1,0 0-1,-1-1 1,1 0-1,0 1 1,0-1-1,3 0 1,22 6 2,0-2 0,-1-1 1,37 0-1,-61-4-3,0 0 0,0-1-1,0 1 1,1 0 0,-1-1 0,0 0 0,4-2 0,24-9 4,0-2-1,43-28 1,-71 41-1,-1-1 1,1 0-1,-1 0 0,1-1 0,-1 1 0,0 0 0,4-5 1,14-23 14,0 0 0,23-52 0,-42 79-9,0 0 0,1 0-1,-1-1 1,0 1 0,-1 0 0,1-1-1,-1 1 1,1-5 0,-1 8-10,2-32 46,-1-35 0,-14-46-6,12 106-19,0-1 1,0 1-1,-1 0 0,-4-10 1,-38-92 84,29 81-80,-25-34-1,40 62-25,-1-3 12,-1 1 1,1-1-1,-1 1 0,0-1 1,0 1-1,0 0 0,-1 0 1,1 0-1,0 0 0,-1 1 1,-4-4-1,7 5-12,-17-10 38,0-1 0,-1 2 0,-26-10 0,17 11-24,0 1 0,-36-4 1,58 10-9,1 1 0,-1-1 0,0 1 0,1 0 0,-1 0 0,0 0 1,1 1-1,-1-1 0,-5 3 0,10-3-6,-40 7 33,-56 20-1,43-6-750,-54 31 0,105-51 650,-160 81-7518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6456,'5'3'121,"22"16"160,1-1 1,1-1-1,41 17 0,-53-26-244,33 9 128,74 18 3,-92-29-87,172 14 34,-154-18-55,246 6 21,-226-7-34,127-3-1,28-4-28,-120 2 23,193-10 4,24-3-26,-186 9 29,577-35 27,-570 34-14,541-28 35,-557 31-9,452-21 35,-479 23-27,121-7 4,-26 4-62,-128 4 51,242-3 119,-182 2-101,-113 1-22,-13 3-83,-1 0-1,0 0 1,0-1 0,0 1 0,0 0-1,0 0 1,0 0 0,0 0 0,0-1-1,0 1 1,0 0 0,0 0 0,0 0-1,0 0 1,0 0 0,0-1 0,0 1 0,0 0-1,0 0 1,0 0 0,0 0 0,0-1-1,0 1 1,0 0 0,0 0 0,0 0-1,-1 0 1,1 0 0,0 0 0,0-1-1,0 1 1,0 0 0,0 0 0,0 0-1,0 0 1,-1 0 0,1 0 0,0 0-1,0-1 1,-18-9-928,17 10 704,-27-13-5543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1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1121 0 7448,'-44'31'6,"30"-18"29,-66 106 29,-45 90 140,121-202-187,0-1 0,-1 1 0,-9 10 0,14-17-17,-80 86 72,-11-12-56,91-74-16,-40 26 7,-163 85 2,163-93-2,-57 19-1,-11-7-3,-64 3 188,184-35-168,-1 0 1,0 1-1,1 1 1,21 1 0,-13 0 4,223 9 356,-190-8-324,13 4 254,296 48 110,-288-37-183,307 92 90,-308-84-150,284 115-1184,-174-64-5123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12016,'-1'21'13,"3"21"86,14 83 53,-10-78 149,-1 1 1,-3 63 0,-10 128 799,5-210-1058,-2 39 245,4 70 200,1-81-249,0-56-232,0-1 1,0 1-1,1 0 1,-1-1-1,0 1 1,1 0 0,-1-1-1,1 1 1,-1 0-1,0-1 1,1 1-1,-1-1 1,1 1 0,0-1-1,-1 1 1,1-1-1,-1 1 1,1-1-1,0 0 1,-1 1 0,1-1-1,0 0 1,-1 1-1,1-1 1,0 0 0,0 0-1,-1 0 1,2 0-1,0 1 14,25 3 9,-14-5 5,5-6-494,-1 0 0,0-1 0,21-13 0,13-11-8954</inkml:trace>
  <inkml:trace contextRef="#ctx0" brushRef="#br0" timeOffset="1">438 472 9952,'3'5'3,"-1"1"0,1 0 0,-1-1 0,0 1 0,0 0 0,-1 0 0,0 0 0,0 0 0,0 0 0,0 8 0,1 2 36,1-1 0,0 0-1,2-1 1,-1 1 0,13 24-1,-8-21 53,1 1-1,0-1 0,22 28 0,-23-41 44,3-2-86,1-1 0,0 0 1,16-1-1,-11-3 120,9-6-49,35-17-1,-46 14 36,-2-3-89,0 0 0,-2-1 0,1-1-1,-2 0 1,0 0 0,10-22 0,-10-2-11,-9 25 87,-5-10-40,-7-31-1,4 42 34,3 9-111,-2-1 0,1 1 0,0 0 0,-1 1 0,0-1 1,0 1-1,-9-6 0,1 7 104,-9 5-71,0 1 1,-26 6 0,25 0 37,-7 8-30,-48 37 0,60-34 17,-8 19-20,-25 52-1,41-62 35,4 15-26,0 55-1,6-96-56,0 0 0,0 0 0,0 0 0,1-1-1,-1 1 1,1 0 0,1 5 0,10 22 59,29 56-1,-25-68 45,4-3-56,1-1 0,33 16 0,-52-29-41,0 0-1,0 0 1,0 0-1,0 0 1,0-1-1,1 1 0,-1-1 1,0 0-1,3 0 1,131 5 235,-106-8-58,149-45 85,-172 46-239,-1 0 1,1 0 0,-1-1-1,7-4 1,18-10 64,31-23 0,-30 14-1013,35-36 1,28-30-8374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2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64 730 3416,'-2'-4'64,"-14"-24"41,16 26 103,-4-3-4,4 5-181,1 0-1,-1-1 1,0 1 0,0 0 0,0 0-1,0 0 1,0 0 0,0 0-1,0 0 1,0 0 0,0 0-1,0 0 1,0 0 0,0 0 0,0 0-1,0 0 1,0 0 0,0 0-1,0 0 1,0 0 0,0 0 0,0 0-1,1-1 1,-1 1 0,0 0-1,0 0 1,0 0 0,0 0-1,0 0 1,0 0 0,0 0 0,0 0-1,0 0 1,0 0 0,0 0-1,0 0 1,-1 0 0,1 0-1,0-1 1,4 4 10,0-1 0,1 0 0,-1 0 0,0-1 0,1 1 0,-1-1 0,1 0 0,-1 0 0,1 0 0,0-1 0,-1 0 0,1 0 0,6 0 0,6-2 33,32-5 1,-36 3-40,0 0 0,1 0 0,-2-1 0,1-1 1,0 0-1,-1-1 0,17-12 0,-19 12-15,12-10 36,87-97 20,-89 87-40,49-113 13,-61 111-26,-5-4-6,-1-1 1,-3-34-1,-5 46 18,-1 5-17,-1 2 0,-1-1 1,-19-24-1,13 27 38,-73-30 35,69 39 17,-6 3-52,-1 1 1,-36 6-1,46-3-8,0 1 0,0 1 0,1 0 0,-1 1 1,1 1-1,-18 10 0,19-9-14,-6 5 115,-4 8-43,-28 32 0,51-53-92,0 1 0,1 0 0,-1 0 0,0 0 0,1-1 0,-1 1 0,1 0 0,-1 0 0,1 0 0,-1 0 0,1 0 0,0 0 0,0 0 0,-1 0 0,1 0 0,0 0 0,0 1 0,-1 15 24,2 0 0,-1 0 1,2 0-1,7 32 0,-8-46-21,-1-1 0,1 1-1,0 0 1,0-1 0,0 1 0,0-1 0,1 0 0,2 4 0,20 26 45,54 56 0,-52-67 6,-11-10-34,21 15 18,1-2 1,46 23 0,203 80 260,-276-124-280,-1 0 1,0 1-1,-1 1 0,1-1 0,-1 1 0,0 1 1,11 8-1,-14-9-12,1 3 68,-4 1-57,0 1 1,-1-1-1,-1 0 1,1 0-1,-2 1 0,1-1 1,-3 15-1,-16 66 87,16-74-117,-1 8 74,4 3-35,1 1-1,5 31 0,1-40 23,44 58 28,-50-76-79,-1 0 1,1 0 0,0 0 0,0 0-1,0-1 1,0 1 0,0 0-1,0 0 1,0-1 0,0 1 0,0 0-1,2 0 1,19 8 25,0 0 0,25 5-1,-25-13 25,8-5-16,55-15 0,-61 7 22,106-87 24,-103 74-24,112-110 24,-114 107-24,3-11-586,44-78 1,-27 32-5088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17 6640,'-12'-4'-3,"0"1"1,0 0-1,0 0 1,-1 1 0,-23 0-1,35 2 2,1 0 0,0 0 0,-1 0 0,1 0 0,0 0 0,-1 0 0,1 0 0,0 1 0,-1-1 0,1 0 0,0 0 0,-1 0 0,1 0 0,0 0 0,0 1 0,-1-1 0,1 0 0,0 0 0,0 0-1,-1 1 1,1-1 0,0 0 0,0 1 0,0-1 0,0 0 0,-1 0 0,1 1 0,0-1 0,0 0 0,0 1 0,-13 23-15,-17 46 0,30-69 16,-8 28 7,-15 146 9,23-170-9,0 0 0,0 0-1,0 0 1,0 0 0,2 7 0,8 34 32,23 66-1,-19-86 76,-7-15-72,7 10 5,0-1 1,2-1 0,0 0 0,29 25 0,46 33 125,-87-74-158,-1-1 1,1 1-1,0-1 0,0 0 0,0 0 0,1 0 0,-1 0 0,0-1 0,1 1 0,-1-1 0,1-1 0,-1 1 0,1 0 0,-1-1 0,1 0 0,5-1 0,-6 1-5,7-4 71,-6 0-67,0-1 0,-1 0 1,1 0-1,-1 0 0,0 0 0,0-1 0,4-8 0,-5 1 40,-4-7-33,0 0 1,-2 1 0,0-1 0,-1 1-1,0 0 1,-11-25 0,-11-22-10,13 36 9,-74-130 14,67 129-14,-81-94 14,82 108-15,8 10-15,-1 0 1,0 0 0,0 1-1,-16-6 1,28 12-6,-1 0 1,1 0 0,0 0 0,-1 0-1,1 0 1,-1 0 0,1-1 0,-1 1-1,1 0 1,-1 0 0,1 0 0,-1 1-1,1-1 1,-1 0 0,1 0 0,0 0-1,-1 0 1,1 0 0,-1 0-1,1 1 1,-1-1 0,1 0 0,0 0-1,-1 1 1,1-1 0,0 0 0,-1 1-1,1-1 1,-18 14 8,2 0 0,0 2 0,-20 23 0,36-38-9,-21 28 27,-69 156 11,76-142-4,-33 192 12,46-226-37,0 1 0,0 0-1,1 10 1,18 233 47,-17-244-44,0-1-1,1 0 1,5 16 0,-7-24-12,41 110 46,-26-80-36,22 33-1,-36-60-4,1 0 0,1 1-1,-1-1 1,0 0 0,1-1 0,-1 1 0,1 0-1,0-1 1,3 3 0,83 60 47,15-10-33,-61-38 22,65 14 4,0-16-34,-108-15-11,7 1 2,0-1-1,0 1 1,14-3 0,196-34-1008,-102 7-4060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2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5920,'2'2'80,"61"43"192,42 35 269,-65-41-485,-27-20 51,47 90 38,-50-81-58,19 144 31,-27-135-44,-1-17-42,1 30 36,-6 59 0,2-92-28,-1 4 43,0 36 0,3-57-78,-1 1 0,0-1 1,0 1-1,0-1 0,1 1 0,-1-1 0,0 0 0,0 1 0,0-1 0,0 0 0,0 0 0,1 0 0,-1 0 0,0 0 0,0 0 0,0 0 0,0 0 0,0 0 0,0 0 0,0 0 0,-1-1 0,-22-7 14,23 7-17,0 1 0,1 0 0,-1 0 0,1-1 1,-1 1-1,0-1 0,1 1 0,-1 0 0,1-1 1,-1 1-1,1-1 0,0 1 0,-1-1 0,1 1 0,-1-1 1,1 1-1,0-1 0,-1 0 0,-6-13 11,0-1 0,1 1-1,1-1 1,-6-22 0,7 10 35,7-135 25,2 127-19,41-141 22,-33 142-15,63-135 30,-60 137-30,61-100 32,-76 130-85,0 0-1,1 1 0,-1-1 1,0 0-1,1 1 0,-1-1 1,1 1-1,-1-1 0,3 0 1,4-4 5,0 1 0,1 1 0,0-1 0,0 1 0,0 1 0,0 0 0,17-4 0,-25 7-8,0 0 0,0 0 1,1 0-1,-1 0 0,0 0 1,0 0-1,0 0 0,0 0 1,0 0-1,0 0 0,1 1 1,-1-1-1,0 0 0,1 2 1,8 3 7,0 0 1,0 1 0,-1 1-1,0-1 1,-1 2 0,1-1-1,11 14 1,-5 1 53,50 112 25,-56-105-31,-6 0-32,-1 1 1,-3 58-1,-6-57 19,-51 136 23,49-146-46,-19 44 23,22-53-41,-21 37 9,26-46-11,0 0 0,-1-1 1,0 1-1,1-1 1,-1 1-1,0-1 0,0 0 1,0 0-1,-1 0 1,1 0-1,0 0 0,-5 2 1,-2 2 4,-18 12 7,27-18-16,0 0 1,0 0-1,-1 1 1,1-1-1,0 0 1,0 0-1,-1 0 1,1 1-1,0-1 1,-1 0-1,1 0 1,0 0-1,-1 0 0,1 0 1,0 0-1,-1 0 1,1 0-1,0 0 1,-1 0-1,1 0 1,0 0-1,-1 0 1,1 0-1,0 0 0,-1 0 1,1 0-1,0 0 1,0-1-1,-1 1 1,1 0-1,-1 0 1,-3-3 2,0 0 1,1 0 0,-1 0 0,1 0-1,-1 0 1,1-1 0,0 1-1,0-1 1,0 0 0,1 0 0,0 0-1,-4-8 1,1-7 22,3-10-16,2 1 1,6-42-1,2 40 3,15-20-6,34-53 1,-33 73-2,46-49-1,28-23-4,4 9-2,-10 24 1,-77 60 1,0-1 0,31-12-1,-42 20 0,1 1-1,0-1 0,0 1 0,0 0 1,0 0-1,1 0 0,-1 1 0,0 0 1,0 0-1,6 0 0,-8 1 0,1 0 1,-1 0-1,0 0 0,0 1 1,0-1-1,0 1 0,0 0 1,0-1-1,0 1 0,0 0 1,-1 1-1,1-1 0,-1 0 1,0 1-1,4 5 0,0 0 1,-2-1 0,1 2 0,4 12 0,-7-16-1,6 22 14,6 129 3,-15-123-9,-17 156 8,14-147-9,-1 62-1,8 9-3,0-83 0,7 33-1,-8-54-1,0-1-1,0 0 0,1 0 0,0 0 0,8 14 1,-9-19 1,1 0 1,-1 0 0,0 0-1,1 0 1,-1-1 0,1 1-1,0-1 1,0 1 0,0-1-1,0 0 1,0-1 0,1 1-1,4 2 1,2-1-275,0-1 0,-1 0 1,16 1-1,-22-2 168,61 7-5662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2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50 7536,'-14'-27'1,"13"25"0,-1 0-1,1 0 1,0 0-1,-1 0 1,0 0 0,1 0-1,-1 0 1,-3-2-1,4 4 0,0-1 1,0 1-1,1 0 0,-1-1 0,0 1 0,0 0 0,0 0 0,0-1 0,0 1 0,0 0 0,0 0 0,0 0 0,0 0 0,0 0 0,0 1 0,0-1 0,0 0 0,0 0 1,0 0-1,0 1 0,0-1 0,-1 1 0,-6 5 0,1-1 1,-1 1-1,1 1 1,0-1-1,1 1 1,-1 0-1,2 1 1,-10 14-1,8-12 13,-110 155 218,98-136-71,-62 143 74,68-132-19,-19 157 81,32-192-263,0 1 1,-1-1-1,2 0 0,0 10 1,4 11 22,1 0 1,1 0 0,18 42-1,-24-66-43,0 0-1,0 0 0,0 0 0,0-1 0,0 1 0,0-1 0,0 1 0,1-1 0,-1 1 1,3 1-1,10 7 17,0 0 0,0-2 1,0 1-1,1-2 0,17 6 1,-30-12-22,0 0 0,0-1 0,0 1 0,0-1 0,0 1 0,0-1 0,0 0 0,0 0 0,4-1 0,21-2 25,1-1-1,39-12 1,-65 15-31,1 0-1,-1 0 1,0 0-1,0 0 1,1 0-1,-1 0 1,0-1-1,3-2 1,13-10 4,21-21 1,-25 19-6,-1 0 0,21-31 0,-16 13-3,-1-1 0,-1 0 0,11-41 0,-18 42-38,-4 10 19,1 0 8,-1 0 0,-1-1 0,-2 1-1,0-33 1,-4 32-11,-2-1 1,-10-38-1,11 56 22,1 8 1,-1 12 2,2-7-1,-3 8 2,2-8 1,1 1 0,0 0 1,-1 0-1,2 1 0,-1-1 1,1 7-1,4 127 38,-4-136-33,1-1 0,-1 1 0,1-1 0,0 1-1,0-1 1,3 7 0,12 25 20,1-1 0,28 40 0,-42-71-18,-1 0-1,0 0 1,1 0-1,0 0 1,-1-1-1,6 5 1,19 12 22,2-1 0,48 24 0,-75-41-26,0 0 1,0 0 0,0-1-1,0 1 1,0-1 0,0 1-1,0-1 1,0 0 0,1 1-1,-1-1 1,2-1 0,11 1 8,-1-2 0,0 0 0,1-1 0,-1 0 0,0-1 0,21-9 0,-33 12-9,0-1 0,1 1 0,-1 0-1,0-1 1,0 1 0,0-1 0,3-3 0,20-23 24,38-58 1,-47 58-3,-6 8-14,0 1-7,-1-1 0,-1 0 0,0 0 0,-1 0 0,4-29 0,24-177 30,-23 145-27,-10 65-7,4-30 10,-17 94-6,2 0 11,-16 103 10,21-118 0,0 158 17,6-150-10,0-18-18,19 177 61,8-38-1153,-26-146-5178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2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9144,'0'0'0,"9"-26"48,7 11 8,16 15 48,14 11 0,12 19-104,12 22 8,2 30-8,1 0-6624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2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9056,'7'6'47,"0"-1"0,-1 1 0,0 0 0,0 1 0,0 0 0,5 9 1,-2-4 42,-6-8-15,1 1 0,-1 0 0,0 0 0,-1 0 0,1 0 0,2 8 0,3 6 6,3 1-30,-6-11 43,-1 0-1,0 0 1,0 0 0,4 17-1,42 153 414,-41-139-287,45 167 228,-46-171-350,2 4 78,14 42 0,-23-79-122,1-6-1,1-3-49,-1 1 0,0 0 0,-1 0 0,1-1 0,-1 1 0,0-1 0,-1 1 0,1-1 0,-1-9 0,0-51-1,0-122-5,2 148-3,27-162 1,-19 164-9,69-146-9,-59 150-4,79-112-9,-80 125 22,-10 14 10,-1 0 1,2 1-1,-1 0 1,1 0-1,-1 1 1,19-7-1,-27 12 3,-1 0 0,1 0 0,-1 0 0,1-1-1,-1 1 1,1 0 0,-1 0 0,1 0 0,-1 0-1,1 0 1,-1 0 0,1 0 0,0 0 0,-1 0-1,1 0 1,-1 0 0,1 1 0,-1-1 0,1 0-1,-1 0 1,1 1 0,-1-1 0,1 0 0,-1 0-1,1 1 1,-1 0 0,6 2 0,-1 1-1,0 0 1,0 0 0,7 7 0,-5-3 0,-1 1 0,0-1 0,-1 1 0,7 14 0,-3-2 0,9 32 0,1 28 0,-16-57 0,2 39 0,-11 31 1,-7 10 4,-7 8-2,2-14 2,2-27-2,13-49-485,0 0 0,1 36 1,2-11-6779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2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1025 8160,'1'-4'0,"-7"-30"0,3 22 1,-1 0 0,-9-17-1,13 28 2,-1-1-1,0 1 1,0 0 0,0-1-1,0 1 1,0 0-1,0 0 1,0 0-1,0 0 1,0 0-1,0 0 1,-1 0-1,1 0 1,0 1-1,-1-1 1,1 0 0,0 1-1,-3-1 1,-2-1 2,-22-8 9,14 10 34,14 0-45,-9 1 12,1 1 0,-1 0 0,1 0 0,0 1-1,0 0 1,0 1 0,1 0 0,-1 0 0,1 1 0,0-1 0,-7 7 0,-77 67 142,68-56-54,2 0 0,1 1 1,-19 29-1,23-30-58,-4 9 171,-74 173 89,78-158-97,-37 168 69,50-176-135,5 2-44,14 77 1,-16-115-88,1 1 0,-1-1 0,1 0 0,0 0 0,0 1 0,0-1 0,0 0 0,0 0 0,2 2 0,10 13 23,0-1 0,1 0 1,28 23-1,-41-38-28,0 0 0,0 0 0,1 0-1,-1 0 1,0-1 0,0 1 0,1 0 0,-1-1 0,1 1 0,-1-1-1,1 0 1,-1 1 0,3-1 0,16 2 15,-1-1 1,1 0-1,0-2 0,24-3 0,-41 3-10,0 1-1,0-1 0,0 0 0,0 0 0,0 0 0,0 0 1,3-3-1,144-86 93,-145 87-89,-1-1-1,1 0 1,0 0-1,-1 0 1,4-5-1,71-83 67,-3-21-57,-76 113-22,7-10 12,0-1-1,7-18 1,95-247 36,-93 217-40,13-98 4,-4-46-8,-13 2 1,-11 18-3,-19-95-4,13 237-3,3 29 4,-1-7 0,0 1 0,-1-1 0,-1 1 0,-1 0 0,0 0 0,-2 0 0,-14-25 0,22 42 1,-1 0 0,1 1 0,0-1 0,0 0 0,-1 1 0,1-1 0,-1 1 0,1-1 0,0 0 0,-1 1 0,1-1 0,-1 1 0,1-1 0,-1 1 0,0 0 0,1-1 0,-1 1 0,1-1 0,-1 1 0,0 0 0,1 0 0,-1-1 0,0 1 0,1 0 0,-1 0 0,-1 0 0,0 1 0,0 1 0,1 0 0,-1 0 0,1 0 0,-1 0 0,1 0 0,0 0 0,0 0 0,0 0 0,0 1 0,0-1 0,-1 4 0,-18 56 2,11-30 12,-34 156 6,36-148 0,-11 197 8,18-185-7,14 217 14,-9-216-14,36 200 14,-32-206-15,0-7-8,47 174 32,22-5 113,-78-209-155,1 1-1,-1-1 1,0 1 0,1-1 0,-1 1-1,1-1 1,-1 1 0,1-1-1,-1 0 1,1 1 0,-1-1 0,1 0-1,-1 1 1,1-1 0,0 0 0,-1 1-1,1-1 1,-1 0 0,1 0-1,0 0 1,-1 0 0,1 0 0,0 0-1,-1 0 1,1 0 0,0 0-1,-1 0 1,1 0 0,0 0 0,-1 0-1,2-1 1,0 1 3,3-2-1,1 1 0,-1-1 1,0 0-1,0-1 0,0 0 0,0 1 1,0-1-1,0-1 0,-1 1 0,1-1 0,3-4 1,1 0-1,-5 4 0,-1 0 0,1 0 0,-1 0 0,0 0 0,0 0 0,0-1 0,3-6 0,50-99 34,22-31 45,-70 127-76,9-10 34,6-4-12,34-31 1,-41 49-9,-1 6-12,1 0-1,-1 1 1,28-1 0,-25 7 11,-2 3-14,0 2 1,-1 0 0,27 18-1,-26-9 9,69 90 10,-38-50-2,-27-35-19,35 40 0,-45-52-2,0 0 0,22 15-1,-26-21-1,-1-1 1,0 0-1,1 0 0,-1-1 0,1 0 0,0 0 0,6 2 1,-9-4-1,1 1 0,-1-1 0,1 0 0,-1 0 0,0 0 0,1 0 0,-1-1 0,0 1 0,1-1 0,-1 0 0,6-2 0,-5 1 0,0 0 0,1 0 0,-1-1 0,0 0 0,-1 0 0,1 0 0,0 0 0,-1 0 0,3-5 0,3-4-1,-2-1 0,0-1 1,0 1-1,-2-1 0,1-1 0,4-23 1,-9 37-1,5-28-24,8-115-15,-15 117-33,-4-6-1,-1 1 1,-1 0 0,-1 1-1,-21-48 1,-3 24 17,17 36-96,5 11 125,-1-1 0,0 1-1,-1 1 1,0 0 0,0 1 0,-15-6-1,25 12 23,1-1 0,-1 1 0,1-1 0,-1 1 0,0 0 0,1 0-1,-1-1 1,1 1 0,-1 0 0,1 1 0,-1-1 0,-3 1 0,-24 5-24,-1 2 0,-49 21 0,47-12-4,-134 104-11,161-117 41,0 0-1,1 0 1,-1 1 0,1-1 0,-4 6 0,8-10 3,-21 26-7,-25 42-1,27-33 6,-16 39 0,33-68 1,-1 0 1,1 0-1,0 0 0,1 0 0,-2 11 0,-3 20 0,-2 42 1,8-60 0,0 0 0,2 0 0,0 0 0,9 35 0,-6-37 0,1 0 0,1-1 0,0 1 0,1-2 0,11 18 0,-5-13 0,1-1 0,0-1 0,28 25 0,62 42 0,-71-61 0,42 22 0,-61-38 0,0-1 0,1 0 0,1-1 0,33 7 0,-33-11 0,0 0 0,0-1 0,1 0 1,-1-2-1,19-2 0,4-5 2,-1-2 0,0-1 0,0-3-1,39-18 1,-70 28 2,0 0-1,0 0 0,9-7 1,163-134 16,-175 141-17,-1-1 0,0 1 1,0-1-1,0 0 0,4-8 1,56-95 16,-7-19-10,-38 73 24,59-224 14,-67 222-8,17-215 16,-29 223-15,-7-1-9,-23-86 0,30 133-28,1 0 0,-1 0 1,0 0-1,0 0 0,0 0 0,0 0 1,0 0-1,-1 0 0,1 0 0,-3-3 1,-9-8 7,-1 1 1,0 0 0,0 1 0,-22-13 0,34 23-10,0 0 1,1 0 0,-1 1-1,0-1 1,1 1-1,-1-1 1,0 1 0,0-1-1,1 1 1,-5 0 0,-37-1 23,-47 5 0,62 2 7,-6 8-12,-63 37 0,95-49-20,-1-1 0,1 1 0,0-1 0,1 1 0,-1-1 0,0 1 0,0 0 0,1 0 0,-4 4 0,-11 20 7,1 1-1,-23 53 1,37-77-8,0-1 1,1 0-1,-1 0 0,1 1 0,-1-1 0,1 1 0,0-1 0,-1 0 0,1 1 0,1-1 1,-1 3-1,1 13 3,1 0 1,6 26-1,-3-26-3,1-1 1,12 24-1,-16-38 0,-1 1 0,1-1-1,0 0 1,0 0 0,0 0 0,0 0 0,3 2 0,53 56 5,-39-44-4,44 29-1,33 7 5,0-3-12,28 27 1,-103-60-14,0 7 10,0 0 0,18 31 0,-29-31-36,-8-16 35,3 8 0,-1 0 0,-1 0 1,0 0-1,-1 1 0,-1-1 0,-1 1 1,-2 22-1,0-10-3,-4 26-19,2 64 0,11-44 25,-1-39-6,59 185-5,-63-215 17,0 0 0,0 0 0,1 0 0,0-1 0,5 9 0,3 2-151,0 0 1,1 0 0,0-1 0,1 0-1,1-1 1,0-1 0,1 0 0,19 12-1,46 25-6614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3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82 1264,'26'-66'91,"-26"63"2,1 3-59,-1-1-1,0 0 1,0 0-1,0 0 1,0 0 0,0 1-1,0-1 1,-1 0-1,1 0 1,0 0 0,0 1-1,0-1 1,-1 0-1,0-1 1,-7 10 26,-1 0 0,1 1 1,0 0-1,1 0 0,-8 14 0,0 2 70,-13 28-1,1 7-53,13-17-53,2 0 1,-13 86 0,15-24-23,7 6-1,6-4 0,4-5 0,0-5 1,8 100 9,-12-159 3,11 155 11,-12-156 16,-12 207 140,-5-158-64,6-36-37,-25 120 814,33-168-593,2 5 30,-1-7-305,-1 0 1,1 0 0,0 0-1,0 0 1,0 0-1,0 0 1,0 0-1,0 0 1,0 0-1,0 0 1,0 0-1,0 0 1,0 0-1,0 0 1,-1 0 0,1 0-1,0 0 1,0 0-1,0 0 1,0 0-1,0 0 1,0 0-1,0 0 1,0 0-1,0 0 1,0 0-1,0 0 1,-1 0 0,-6-32 299,1-1 1,1 1-1,-1-62 1,3 15-42,1 18 129,10-97-1,-6 150-394,-1-17-781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3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3864,'6'8'6,"1"0"-1,0 0 1,0-1 0,0 0 0,15 10 0,6 3 23,66 51 55,-76-53 17,64 104 47,-68-90-40,4 28-26,11 72-1,-25-90 60,-13 170 61,4-170-68,-38 192 56,33-187-77,-32 176 168,37-202-201,-10 68 496,13-95-440,-1-4-107,1 0 0,0-1 0,0 0 0,1 1 0,1-12 0,-2-7 61,-9-128 59,4 73 49,2 31-108,3-67 1,10-74 53,-4 152-56,16-184 33,-15 183-66,22-168 33,-27 208-86,12-118 44,-12 119-39,2 4-1,0 1-3,-1 0 0,1 0-1,-1 1 1,0-1 0,0 0-1,0 1 1,0-1 0,0 1-1,-1-1 1,1 1 0,-1 0-1,0-1 1,-1 8 0,1 77 26,-11 119 8,7-158-3,-20 203 8,19-203-27,-17 211 12,17-208-7,3-34-14,-5 47 16,-26 102-1,18-118-1,-18 74 12,27-93-26,5-26-4,-3-3-1,3-1-1,1 1 1,-1-1-1,1 0 0,-1 0 0,1 1 0,-1-1 0,0 0 0,1 0 0,-1 0 0,1 0 0,-1 0 0,0 0 0,1 0 0,-1 0 0,1 0 0,-1 0 0,0 0 1,1 0-1,-1 0 0,1 0 0,-2-1 0,-2-1 0,1-1 0,-1 0 0,0 0 0,1 0 0,0 0 0,0-1 1,0 1-1,0-1 0,0 0 0,1 0 0,-3-6 0,2 5 1,-7-14 14,-37-125 22,38 107 38,-27-187 40,31 174-14,-19-216 43,21 212-56,-4-213 37,7 219-51,5-170 102,-5 200-133,0 2 9,0 0 0,1 1 1,5-26-1,6 56 134,-7-7-171,-3-5-7,-1-1-1,1 1 1,-1 0 0,0 0 0,0-1-1,0 1 1,0 0 0,0 0-1,-1 0 1,1 0 0,-1 0-1,0 5 1,11 161 109,-10-125-42,-4 208 33,2-198-40,0 236 29,2-231-42,18 247 49,-2-105-40,-16-183-53,-1 1 9,1 0 0,1 0 0,6 26 0,-7-42 0,-1-4-19,0 1 0,0-1 0,0 1 0,0-1 0,0 1 0,0-1 0,0 1 0,-1-1 0,1 1 0,0-1 0,0 1 0,0-1 0,0 1 1,-1-1-1,1 1 0,0-1 0,0 1 0,-1-1 0,1 1 0,0 0 0,-1-1 0,0 1 0,0-2 1,0 1-1,0 0 1,0-1-1,-1 1 1,2-1-1,-1 0 1,0 1-1,0-1 1,0 1-1,0-4 1,-30-84 25,21 56-17,2-1 1,1 0 0,-4-52 0,8 58-9,-1-19 5,-1-77-1,4-34-4,12-167-4,-8 265-4,13-235-26,-15 259 21,-1-11-12,11-73-1,-11 119 24,0 1 0,0 0 0,0 0 0,0 0 0,1-1 0,-1 1 0,0 0-1,0 0 1,0 0 0,0 0 0,1-1 0,-1 1 0,0 0 0,0 0 0,1 0 0,-1 0 0,0 0-1,0 0 1,1 0 0,-1 0 0,0-1 0,0 1 0,1 0 0,-1 0 0,0 0 0,0 0-1,1 0 1,-1 0 0,0 1 0,0-1 0,1 0 0,-1 0 0,0 0 0,0 0 0,1 0-1,-1 0 1,0 0 0,0 0 0,1 1 0,9 4-2,-7-3 2,-1 0 0,0 0 0,1 0 0,-1 1 0,0-1 0,0 1 0,0-1 0,-1 1 0,1-1 0,2 7 0,0 1 0,-1 0 0,0 0 0,-1 0 0,0 0 0,1 22 0,-4 114 0,-34 225-2,33-353 1,-8 68-11,-57 399 0,53-384 0,-64 414-1213,35-247-4855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4760,'-3'6'121,"0"0"-35,0 1 0,1 0 0,0 0 0,0 0 0,0 0 0,1 0 0,-1 11 0,2-16 162,0-2-233,0 0-1,0 1 0,0-1 1,0 1-1,0-1 1,-1 1-1,1-1 0,0 1 1,0-1-1,1 1 0,-1-1 1,0 1-1,0-1 1,0 1-1,0-1 0,0 1 1,0-1-1,1 1 1,-1-1-1,0 1 0,0-1 1,1 0-1,-1 1 1,0-1-1,1 0 0,-1 1 1,0-1-1,1 0 1,-1 1-1,1-1 0,-1 0 1,1 1-1,0-1 0,18 4 191,-14-3-186,51 8 180,88-1-4,-108-9-55,165-18 50,-159 13-76,185-25 28,-179 26-107,209-21-858,-118 12-3523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0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5920,'0'0'3450,"-2"10"-2868,-31 184 1055,22-111-994,7-58-468,-14 145 1110,18-155-1216,3 55 387,7 13 39,-8-69-374,1 0 0,0 1-1,1-1 1,7 18 0,11 0-17,-10-22 116,1-4-144,0-1 0,0 0 1,1-1-1,-1 0 0,1-1 1,23 2-1,-5-3-1095,63-4 0,-19-3-8621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6640,'-18'7'0,"-19"7"1,-19 11 8,56-25-8,0 1 0,-1-1 0,1 1 0,0-1 0,0 0-1,-1 1 1,1-1 0,0 1 0,0-1 0,0 1-1,-1-1 1,1 1 0,0-1 0,0 1 0,0-1-1,0 1 1,0-1 0,0 1 0,0-1 0,0 1 0,1 0-1,-1-1 1,0 1 0,0-1 0,0 0 0,0 1-1,1-1 1,-1 1 0,0-1 0,0 1 0,1-1-1,-1 1 1,0-1 0,1 0 0,-1 1 0,1-1 0,-1 0-1,0 1 1,1-1 0,0 1 0,21 17 15,-6-11 45,28 2-5,55 5 0,-61-12 111,178-2 83,-170-2 5,203-29-847,-117 9-3921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8880,'46'22'208,"53"35"74,-66-36-7,-1 1 0,42 39 0,-56-46-206,9 9 252,102 97 94,-107-96-295,6 14-46,27 52 1,-53-87-71,0-1 0,-1 1 0,1 0 0,-1-1 0,0 1 0,1 5 0,12 80 28,-12-52-28,-3 48 0,-12 35 1,-12-14-3,17-76-5,-2-1 0,-1-1 1,-2 0-1,-1 0 0,-22 33 1,-65 103-22,80-129-16,-18 28 39,-113 199-324,144-241 219,6-13-68,0 1 1,1 0 0,0 0-1,1 0 1,-1 0 0,2 0-1,1 13 1,5 18-6120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4576,'32'46'104,"-20"-28"0,-2 1 0,0 1 1,-1 0-1,10 35 0,-14-38-69,-1-2 50,-2-1-1,3 22 0,9 192 500,-17-152-417,3-56-101,0-7 15,0 0-1,-1 0 1,0 0 0,-1 0 0,-6 20-1,7-31 10,-2 8-794,1 2-3256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6816,'4'9'10,"-3"-7"45,1 0 4,-1-1-78,-1-1 23,0 0 1,0 0-1,0 1 0,1-1 0,-1 0 1,0 0-1,0 1 0,0-1 0,1 0 0,-1 0 1,0 0-1,0 1 0,1-1 0,-1 0 0,0 0 1,0 0-1,1 0 0,-1 0 0,0 1 1,0-1-1,1 0 0,-1 0 0,0 0 0,1 0 1,-1 0-1,0 0 0,1 0 0,-1 0 0,0 0 1,0 0-1,1 0 0,-1 0 0,0 0 0,1 0 1,-1-1-1,0 1 0,0 0 0,1 0 1,-1 0-1,0 0 0,0 0 0,1-1 0,-1 1 1,0 0-1,0 0 0,1 0 0,-1-1 0,0 1 1,0 0-1,0 0 0,0-1 0,1 1 0,-1 0 1,0 0-1,0-1 0,1-1-16,11-3-261,-4 5 134,-6 1 115,0 0 1,0 0-1,0 0 0,0 1 0,0-1 0,0 1 1,-1-1-1,1 1 0,0-1 0,-1 1 1,1 0-1,-1 0 0,0 0 0,1 0 0,-1 0 1,0 0-1,1 3 0,6 8-59,-4-9 42,-1 1-1,0-1 1,0 1-1,-1 0 1,0 0-1,1 0 1,-2 0 0,1 0-1,1 9 1,-2-12 10,2 1 14,-3-3 16,0 0 1,0 1 0,0-1 0,1 1 0,-1-1-1,0 0 1,0 1 0,1-1 0,-1 0 0,0 1-1,1-1 1,-1 0 0,0 1 0,1-1 0,-1 0-1,0 0 1,1 0 0,-1 1 0,1-1 0,-1 0-1,0 0 1,1 0 0,-1 0 0,1 0 0,-1 1-1,1-1 1,-1 0 0,0 0 0,1 0 0,-1 0-1,1-1 1,14-8-641,4-1-2559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6:1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90 7176,'-29'19'0,"-17"13"0,-132 111 14,127-91-11,34-33-2,2 1 0,-22 35 0,31-37-20,3 1 12,1 1 1,2-1-1,0 19 0,5-18-38,41 76-16,-33-78 2,29 23-40,84 66 1,-44-52 79,-4 2 20,-74-54 2,0 1 0,-1-1 0,0 1 0,0-1-1,0 1 1,0 0 0,0 0 0,-1 0 0,0 1-1,0-1 1,3 9 0,-3-7 6,0 6 58,-3-6-55,0 0 0,0 0 0,-1-1 0,0 1 0,0 0 0,0-1 0,-1 1 0,-5 8 0,-3-4 128,0-4-91,0 0 0,-1 0 1,0-1-1,0-1 0,0 0 1,-24 5-1,-7 0-163,0-3-1,-1-1 1,-74-1 0,67-7-4446</inkml:trace>
  <inkml:trace contextRef="#ctx0" brushRef="#br0" timeOffset="1">443 7 9776,'0'0'0,"61"5"0,105 13 0,82-13-64,71-23 64,-4 1-6808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28:4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1706 278 2072,'0'0'25,"0"-5"1,-5-18 1060,-8 38-800,-18 29-140,-118 200 204,128-214-277,-116 154 24,103-142-50,-160 186 18,155-182-18,-145 163 21,147-170-7,-148 155 37,148-157-4,10-10-41,-132 120 142,122-117 38,-66 40 0,102-70-223,0 0 1,0 0 0,1 0 0,-1 0 0,0 0 0,0 0-1,0 0 1,1 0 0,-1-1 0,0 1 0,0 0 0,1 0-1,-1 0 1,0-1 0,1 1 0,-1-1 0,0 1 0,1 0-1,-1-1 1,0 1 0,1-1 0,-1 1 0,1-1 0,-1 0-1,1 1 1,-1-1 0,1 1 0,-1-1 0,1 0 0,0 1-1,-1-1 1,1 0 0,0 0 0,0 1 0,-1-1 0,1 0-1,0 0 1,0-1 0,0-15 35,0 1 0,4-30-1,-4 45-42,7-25 64,65-141 22,-50 128-41,129-171 20,-117 166-40,134-201 20,-135 195-1,144-166 19,-139 181-11,-29 27-39,46-36 72,110-67 0,-119 86-17,94-57 121,-123 72-170,63-46 199,-71 49-177,0-1 1,0 0 0,-1-1-1,0 1 1,-1-1-1,0-1 1,6-10 0,-10 16-21,-1-1 1,0 0 0,0 0 0,0 0-1,-1 0 1,1 0 0,-1 0-1,-1 0 1,1 0 0,-1-1-1,0 1 1,0 0 0,0 0-1,0-1 1,-1 1 0,0 0 0,-1 0-1,1 0 1,-1 0 0,0 0-1,0 0 1,0 0 0,0 1-1,-1-1 1,0 1 0,-5-7-1,5 8 95,-3-4 5,5 6 100,-1 0-124,-4-1-3,5 2-89,0 1 0,0-1-1,0 0 1,0 1-1,1 0 1,-1-1-1,0 1 1,1-1 0,-1 1-1,0 0 1,1-1-1,-1 1 1,1 0-1,-1 0 1,1 0 0,-1-1-1,1 3 1,-1-3-1,-15 38 89,11-28-87,0 1 0,0-1 0,-1 1 1,-7 9-1,-16 21 6,-2-2 0,-41 40 0,61-68-13,-49 39 6,54-45-6,-123 108 15,103-84-3,-98 164 4,99-148-3,-95 185 10,96-185-10,-100 182 10,100-181-10,-120 214 40,129-232-41,-76 124 45,90-152-59,-25 38 80,-33 36 0,55-71-33,-3-1 6,5-2 108,20-15-94,25-24-35,64-63 3,-82 75-15,115-137 9,-110 127-1,142-150 23,-132 148 9,185-188 26,-177 176-11,169-188 37,-178 194-24,149-182 37,-152 183-51,157-201 70,-7 34 32,-174 199-113,-8 8-46,-1 0 0,1 1 0,-1-1 0,0-1 0,0 1 0,0 0-1,2-7 1,-1 8 33,7-2-4,-8 4-4,-8 4-9,-54 38 32,11-5-58,-10 12-2,-11 17-3,-67 93-6,110-126-15,-115 123-2,109-123 1,-159 162-8,148-150 9,-169 179-1,172-180 7,-158 155-6,159-160 7,-158 172 0,159-167-1,-169 188-19,49-62 8,112-121 17,4-3 6,2 4 2,38-46 16,7-6 5,90-60 35,51-38-10,-110 74-6,177-158 30,-165 140 9,204-196 26,-199 190-51,223-233 25,-221 224-32,186-222 25,-200 230-18,142-200 25,-151 205-33,-4 5-20,104-149 43,-33 53 79,-95 131-140,15-13 125,-14 17-74,3-3 0,-5 5-8,-4 0-48,0 1 0,0-1 0,0 1-1,0-1 1,1 1 0,-1-1 0,0 1 0,0 0 0,0 0 0,0-1 0,0 1-1,0 0 1,0 0 0,0 0 0,0 0 0,0 0 0,0 0 0,0 0-1,0 1 1,0-1 0,0 0 0,-1 1 0,-20 9 20,22-10-24,-10 4 4,-20 17 15,-7 9 0,-14 16-14,-10 17 0,-8 17-2,-4 5 2,-8 6-3,-90 110-5,134-157-10,-172 214-6,164-201 7,-192 237-1,188-237-6,-203 208-5,205-219-8,-176 159-25,191-177 49,-60 59-27,75-68 20,0 0 1,2 0-1,-20 32 0,33-48 14,1 0 0,-1 0 0,0 1 0,1-1 0,0 1 0,0-1 0,0 1 1,0-1-1,0 1 0,0 4 0,1-7 1,0 0 0,0 0 0,0 0 0,0 0 0,1-1 0,-1 1 0,0 0 0,0 0 0,0 0 0,1 0 0,-1 0 0,0-1 0,1 1 0,-1 0 0,2 1 0,0-1 0,0 0 0,1 0 0,-1 0 0,0-1 0,1 1 0,-1-1 0,1 1 0,-1-1 0,1 0 0,0 0 0,-1 0 0,1 0 0,-1-1 0,1 1 0,3-2 0,-3 2 1,10-5 6,84-52 5,105-83 38,-159 110-16,65-64-1,-2-17-17,-106 111-16,44-48 48,208-204 25,-199 199-19,196-241 18,-203 232-32,183-260 40,-207 291-67,110-169 30,-40 36-10,-25 44 16,-66 118-34,0-10 56,-3 13-70,1-1 1,-1 1 0,0 0 0,1 0 0,0-1 0,-1 1 0,1 0-1,0 0 1,-1 1 0,1-1 0,0 0 0,0 0 0,0 0-1,-1 2 1,-17 28 24,-1 1-6,-78 86 24,50-66-41,-7 2-3,-9 0 0,-110 70-3,170-121 3,-39 28-12,-79 67 4,-15 21 1,77-64-19,-110 95-1,-23 14 16,114-96-15,-316 302-1585,194-170-6282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7536,'19'3'-34,"-1"1"0,1 1 0,-1 1 0,33 14 0,32 12-59,-20-12 65,19 3 23,149 58 143,-209-73-125,-14-5 25,0 0 0,0 0-1,-1 1 1,0 0-1,8 5 1,15 11 198,-2 0-1,48 45 1,-45-28-155,-21-20 107,-6 1-123,1 1 0,-2 0 0,2 32 0,-9-27 82,-9 15-47,-25 50 1,19-61 27,-115 148 51,100-134-78,-165 178 43,158-178-56,15-17-44,-16 16 13,2 2 1,-48 66-1,2 26 67,83-129-107,-1-1 1,1 1-1,1 0 0,-1-1 1,1 1-1,-2 10 1,0-1 0,-3 14 9,7-28-25,0-1 0,0 0 0,0 1 1,0-1-1,0 0 0,-1 1 1,1-1-1,0 0 0,0 1 0,1-1 1,-1 1-1,0-1 0,0 0 0,0 1 1,0-1-1,0 0 0,0 1 1,0-1-1,1 0 0,-1 1 0,0-1 1,0 0-1,0 1 0,1-1 0,-1 0 1,1 1-1,7 9 16,2-1-1,-1 1 1,2-2-1,10 8 1,-19-14-13,0-1 1,0 0-1,0 0 0,0 0 1,0 0-1,0 0 0,0 0 1,4 0-1,33 8 31,75 8 0,-77-17 12,153-18 24,-154 12-24,28-9 3,69-27 1,-93 28-456,0 1 0,46-6 0,-65 16-6056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34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1800,'0'0'55,"6"-5"3,1 0-35,-4 3-16,0 0 0,0 0 0,0-1 0,0 1 0,-1-1 0,1 0 0,-1 1 0,3-5 0,-4 5 66,3 0 0,8-7-25,-9 7 658,-1 1-492,6-3 30,-7 3 1023,1 4-938,3 10 1,-4-10-21,0 0-146,1-1 0,0 1 1,-1 0-1,1-1 0,0 1 1,0-1-1,4 4 0,-3-4-29,-1 2-1,18 18 11,0-1 0,40 32 0,-48-42-136,-9-7-2,1-1 0,0 0 0,-1 0 0,1 0 1,0 0-1,6 2 0,140 83 70,-98-62-64,105 52 741,-155-76-677,1 0 1,-1 1-1,0-1 0,0 0 0,0 1 1,-1 0-1,1-1 0,0 1 0,-1 0 1,1 3-1,-1-4-124,0 0 66,0 0 1,0-1 0,-1 1-1,1 0 1,-1-1-1,1 1 1,-1 0 0,0 0-1,0 0 1,1 0-1,-1-1 1,0 1 0,-1 0-1,1 3 1,-1 6 22,-1 50 120,2-59-209,-1 12-277,0 0 0,3 23 0,0-14-5461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1976,'0'0'816,"5"2"-656,15 6-97,-15-6 90,12-2 398,-13 0-516,20 8 483,-20-8-254,6-2 4,-5 2 17,6 2 7,-6-1-9,6 1-9,9-4 153,-16 1-364,-1 0 0,1 0 0,0 1 0,0-1-1,0 1 1,6 0 0,-5 1 77,5 3-15,-7-3-35,26 3-745,-11-1-3538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268 160 2968,'8'-15'0,"9"-11"0,58-68-7,-74 92 9,1 0 0,0 0 0,0 0 0,-1 0 0,1 1 0,1-1 0,-1 1 0,0-1 0,0 1-1,4-2 1,2-1 24,-3 5 95,21 40 86,-21-27 74,-1 9-120,-2-1 0,-1 1-1,0-1 1,-3 24 0,-2-8 44,-10 47 1,-10 11 334,-8 49-111,-13 119-24,33-202-170,-63 266 96,58-258-110,-63 293 86,66-285-126,-52 349 72,55-332-98,-30 400 69,36-395-56,2 389 71,7-393-78,24 368 67,-20-372-81,34 383 43,-33-380-116,36 368 22,-37-375-55,25 324 23,-28-331-17,14 339 17,-16-334-23,15 350 23,-12-351-17,22 317 19,-23-322-11,25 340 26,-23-330-26,37 378 25,-35-376-32,32 353 21,-35-358-35,12 363 11,-17-357-18,-6 374 10,2-373-10,-22 360 9,19-369-15,-22 296 14,24-316-15,2-15-10,-2 36 6,9 101-1,-3-151-6,0 17 3,13 65-1,-14-111-8,2 8 0,0 0 1,1 0-1,6 16 1,-8-26-1,1 0 0,-1 0-1,1 0 1,0 0 0,0 0 0,1-1 0,-1 1 0,1-1 0,0 0 0,0 0-1,0-1 1,1 1 0,-1-1 0,6 3 0,37 23 70,-45-28-39,0 1-22,0 0 0,0 0 1,0 0-1,1-1 1,-1 1-1,1-1 0,-1 0 1,1 0-1,3 1 1,-5-2-12,0 0 1,0 0 0,-1 0 0,1 0 0,0 0 0,0 0-1,0-1 1,-1 1 0,1 0 0,0-1 0,0 1 0,-1 0-1,1-1 1,0 1 0,-1-1 0,1 1 0,0-1-1,-1 1 1,1-1 0,-1 0 0,1 1 0,0-2 0,1 0 2,18-22-1286,2-2-5158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594 332 10040,'-12'-4'28,"1"1"0,0 0 0,-1 1 0,0 0 1,1 1-1,-1 0 0,0 1 0,0 0 0,0 1 1,-19 4-1,-5 2 169,-65 23 0,79-21 83,-94 65 125,94-55-57,8-6-179,0 0-74,1 0 0,1 0-1,0 1 1,0 1 0,1 0-1,-9 18 1,10-13 63,1 1-1,-9 30 1,17-49-125,0 0-1,1 0 1,-1 0 0,1 0-1,0 0 1,0 0-1,0 0 1,0 0-1,0 0 1,0 0 0,0 0-1,0 0 1,1 0-1,-1 0 1,2 3-1,1 3 41,5 14 29,-8-22-92,0 1-1,0-1 0,1 0 1,-1 1-1,0-1 0,0 0 1,0 1-1,1-1 0,-1 0 1,0 1-1,1-1 0,-1 0 1,0 1-1,1-1 0,-1 0 1,0 0-1,1 1 0,-1-1 1,0 0-1,1 0 0,-1 0 1,1 0-1,14 5 65,-1 0-1,1-2 1,23 3 0,-21-4-16,1-1 1,-1-1-1,1-1 1,0 0-1,33-8 1,-37 6-34,13-4 95,99-51 42,-103 42-67,-10 7-52,5-6 4,0 0 1,0-1-1,26-33 0,28-44 185,-39 52-96,-30 38-49,-3 3-80,1 0 0,-1-1 1,1 1-1,0 0 0,-1-1 1,1 1-1,-1 0 0,1 0 1,0 0-1,-1-1 0,1 1 1,-1 0-1,1 0 1,0 0-1,-1 0 0,1 0 1,0 0-1,-1 0 0,1 0 1,0 0-1,-1 1 0,1-1 1,-1 0-1,2 1 1,18 80 136,-10-54-110,20 41 1,-18-52-8,12 4-10,38 24 0,-60-43-15,0 0-1,0 1 1,0-1-1,0-1 1,0 1-1,0 0 1,0 0-1,4 0 1,123 19 15,-102-20-9,12-6 0,56-16 0,-70 11-1,31-25-1,-45 27-5,0 0 0,0 0-1,11-15 1,-11 11 1,-1-1-1,14-24 1,-13 18 0,13-36-1,-17 36 2,7-35-1,-11 39-1,-1 1 0,0-23 0,-2 22 2,-6-32-1,-8-18 0,-3 5-2,2 13 0,-2 9 0,2 13 0,15 25 0,0 1 0,-1-1 0,1 1 0,0 0 0,0-1 0,-1 1 0,1-1 0,0 1 0,-1 0 0,1-1 0,-1 1 0,1 0 0,0-1 0,-1 1 0,1 0 0,-1-1 0,1 1 0,-1 0 0,1 0 0,-1 0 0,1 0 0,-1 0 0,1-1 0,-1 1 0,1 0 0,-1 0 0,1 0 0,-1 0 0,1 0 0,-1 0 0,1 1 0,-2-1 0,1 1 0,-1 1 0,1 0 0,0-1 0,0 1 0,-1 0 0,1 0 0,1 0 0,-1 0 0,0 0 0,0 0 0,1 0 0,-1 2 0,-6 42 0,4 9 0,1 5 0,3-43 0,5 31 0,11 24 0,7 10 0,-1 8 0,-2-6 0,-6-18 1,-3-16 4,-3-13-2,-9-32-180,1-1-1,0 0 1,-1 1 0,0-1-1,0 0 1,0 1 0,0-1-1,-1 0 1,0 1 0,-1 3-1,-5 15-9608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3144,'0'0'2841,"7"5"-2556,7 6-164,1 1-1,-1 1 0,-1 0 0,-1 1 1,12 16-1,-1 4 34,-1 2 0,17 40 0,-33-61-131,13 43 132,14 71 15,-29-111-115,42 168 208,-28-126-114,2 0 0,37 76 1,-39-96-65,-10-20-21,1-1 1,20 34-1,-24-47 10,4 1 10,-7-5-15,-1-1-62,0-1 1,0 1-1,1 0 1,-1-1-1,0 1 0,0 0 1,0 0-1,-1 0 1,1 0-1,2 2 0,-1-1 47,0-1 11,-1 0-59,-1-1-1,1 0 1,-1 1 0,0-1 0,1 0-1,-1 0 1,1 1 0,-1-1-1,1 0 1,-1 0 0,1 0 0,-1 1-1,1-1 1,-1 0 0,1 0 0,-1 0-1,1 0 1,-1 0 0,1 0-1,-1 0 1,1 0 0,-1 0 0,2-1-1,1 0 9,-1-1-1,1 1 1,0-1-1,-1 0 1,1 0-1,-1 0 0,0 0 1,0 0-1,0-1 1,0 1-1,0-1 1,3-4-1,0-2 0,-2 5 1,-1 1 0,0-1 0,0 0 1,0 0-1,-1 0 0,2-7 0,9-22 54,23-74 113,-18 32-79,27-116 139,-40 171-229,-1 9 9,-1 1-1,2 0 1,7-16 0,-1 3 32,2 1 1,0 0-1,2 1 1,19-23 0,-29 38 6,3-4 9,-7 9-65,0 0 1,1 1-1,-1-1 1,0 0-1,1 1 0,-1-1 1,1 1-1,-1-1 1,1 1-1,-1-1 1,1 1-1,0-1 0,-1 1 1,1 0-1,-1-1 1,1 1-1,0 0 0,-1-1 1,1 1-1,0 0 1,0 0-1,-1 0 1,1 0-1,1-1 0,20 11 34,53 43 5,-57-36-23,22 31 0,-27-31-18,14 27 0,26 79-13,-34-76 7,8 13-21,-22-50 11,-3-6 7,1 1 0,-1 0 0,0-1 0,0 1 0,-1 0 0,1 0 0,-1 0 0,-1 0 0,1 1 0,0-1 1,-1 0-1,-1 10 0,1-5-17,0-7 0,8-8-1,-7 5 25,0 0-1,0 0 1,0 0 0,-1-1-1,1 1 1,0-1 0,0 1-1,-1 0 1,1-1 0,0 1-1,-1-1 1,1 0 0,-1 1-1,1-1 1,0 1 0,-1-1 0,1 0-1,-1 1 1,0-1 0,1 0-1,-1 0 1,1 0 0,22-34-7,15-29 6,7-18 1,9-11 0,6 1 0,2 10 0,44-53 9,-86 110 27,-1-1 0,25-47 0,-42 70-25,-28 36-26,11-7-1269,0 0-5129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5384,'25'50'13,"0"-1"40,24 66 1,0 45 126,-29-92-64,11 101 278,-28-145-258,3 3 172,-6-25-169,1-1-109,-1 0-1,0-1 1,1 1-1,-1 0 1,1-1-1,-1 1 1,0 0-1,1-1 1,0 1-1,-1-1 1,1 1 0,-1-1-1,1 1 1,0-1-1,-1 0 1,1 1-1,0-1 1,-1 0-1,2 1 1,8-4 102,-8 2-145,0 0-1,-1 0 1,1 0 0,-1 0-1,1-1 1,-1 1 0,0-1 0,0 1-1,1-1 1,-1 1 0,0-1 0,0 0-1,0 0 1,-1 1 0,1-1 0,0 0-1,-1 0 1,1 0 0,-1-2 0,1 1-374,5-14-4053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4936,'1'-2'-7,"6"-12"6,-7 13 1,0-1 0,1 1 0,-1 0 0,1 0 0,-1 0 0,1 0 0,-1 0 0,1 0 0,0 0 0,-1 0 0,1 0 0,0 1 0,0-1 0,0 0 0,1-1 0,7 3 0,-6 0 0,30 0 0,-26 2 0,-3-1 0,0 0 0,0-1 0,-1 1 0,1-1 0,0 0 1,1 0-1,-1 0 0,0-1 0,6 1 0,0 0 4,-5 0 0,0 0 1,0 1-1,0-1 1,0 1-1,-1-1 0,7 4 1,-7 0 32,3 9 17,-3-8 28,2 4 18,-5-8 23,0-1-118,-1-1 0,0 0 0,0 0 0,0 1 0,-1-1 0,1 0 0,0 1 0,0-1 0,0 0-1,0 0 1,0 1 0,0-1 0,0 0 0,0 1 0,-1-1 0,1 0 0,0 0 0,0 1 0,0-1 0,-1 0 0,1 0 0,0 0 0,0 1 0,0-1 0,-1 0 0,1 0 0,0 0 0,-1 0 0,1 0 0,0 0 0,0 1 0,-1-1 0,1 0 0,0 0 0,-1 0-1,1 0 1,0 0 0,0 0 0,-1 0 0,1 0 0,0 0 0,-1 0 0,1 0 0,0 0 0,-1 0 0,1-1 0,0 1 0,0 0 0,-1 0 0,1 0 0,0 0 0,-15-9 121,2-5-107,1 0-1,0 0 1,-16-29 0,15 23-494,-17-28-2885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4128,'14'15'1,"11"20"6,74 167 32,-86-170-14,-1 0 1,7 35-1,-16-56-17,2 5 16,-2 1 0,0 0 0,0 0 1,-1 18-1,1 16 109,5 12 85,17 72-1,-20-118-194,10 29 143,33 83 371,-46-126-403,3 12-400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0 842 1440,'120'-38'217,"-97"30"-155,184-52 341,-164 49-268,118-35 97,-132 35-105,28-17 22,79-52 1,-121 69-141,-7 6 0,-2 0 0,1-1 0,-1 0 0,11-12 0,0-1 9,-2 1 1,0-2-1,-1 0 0,15-30 0,-22 35-15,-4 7-2,1 1 1,-2-2-1,1 1 1,-1 0-1,1-13 1,6-34 5,-6-7-5,-3 20 9,-10-64 0,3 82-9,6 23-1,1 0-1,0 1 1,-1-1-1,1 0 0,0 0 1,-1 0-1,1 0 1,-1 0-1,1 1 1,-1-1-1,0 0 1,1 1-1,-1-1 0,-1-1 1,-14-1 6,-3 5-2,13 5-4,4-4 1,-12 23 0,10-12 2,0 1 0,1 0 0,0 0 0,-1 20-1,1 59 21,3-69-24,0 5 23,4 42 0,2 12 24,6 138 212,-9-197-241,-2-8 28,2 0 0,7 26 0,48 235 579,-58-276-599,6 53 323,-4-49-200,-2 1 131,-12-12 108,-5-7-233,1-1 1,0 0-1,1-1 0,-22-26 0,32 33-110,0 0 1,0 0-1,1 0 0,0 0 0,0-1 0,1 0 1,0 1-1,0-2 0,1 1 0,-3-14 0,7 1 48,1 0 0,1 0-1,11-32 1,-12 43-59,0 1 1,1 0-1,0 0 1,1 1-1,0-1 0,8-10 1,-6 10-15,-3 3 7,1 0-1,0 0 0,0 1 0,0-1 0,1 1 1,0 0-1,8-5 0,-5 4-9,-2 1 2,0 1 0,0 0 0,1 0 0,0 0 0,0 1 0,0 0 0,13-2 0,-10 2-11,-3 0 1,0 1 1,0 0-1,0 1 0,0 0 0,1 0 1,12 1-1,-13 0-6,17 3 9,-16 0-11,23 7 1,5 4-2,-1 11 0,-29-18 0,1 0 0,-1 1 0,7 10 0,-5-6 0,-1 2 0,10 20 0,-8-11 0,7 27 0,2 24 1,1 98 21,-15-119-11,-4-42 0,1-1-1,1 0 1,0 0-1,0 0 0,1-1 1,0 1-1,6 9 0,-5-9 3,-4-8 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0 3416,'-32'65'0,"3"-18"0,-8 8 0,-2 1 1,-83 119 71,84-108 63,5 2 25,32-65-132,-1-1 0,1 1-1,0-1 1,1 1 0,-1 0 0,1-1 0,0 1-1,-1 0 1,2-1 0,-1 1 0,0 0 0,2 5 0,-1-3 6,-1-4-13,1 1 1,0-1-1,0 1 1,0-1-1,0 0 1,0 1-1,0-1 0,0 0 1,1 0-1,-1 0 1,1 0-1,0 0 1,0 0-1,0 0 0,-1 0 1,2-1-1,-1 1 1,3 1-1,-3-1 4,10 2 155,92 9 67,-95-12-203,0-1 0,0 1 1,0-1-1,0-1 1,10-1-1,1-1-4,-1 2-14,-14 1 1,1 0 0,0-1 0,-1 1 0,1-1 0,-1-1 0,9-2 0,75-29 198,-71 23-18,-4-1-123,-1 0-1,-1 0 1,0-1 0,0-1-1,-2 0 1,1 0 0,-2-1-1,13-23 1,-4-16 1,-16 48-47,0 0-1,-1 0 1,1 0-1,-2-1 0,1 1 1,0 0-1,-1-1 1,0-6-1,-1-7 13,3 1-18,-2 9 19,1 0 1,-1-1 0,-3-15 0,1 4 69,-9-36 1,9 48-91,-1 1-1,0-1 1,0 0 0,-1 1 0,-1 0-1,1 0 1,-1 0 0,-9-11 0,-6-4 47,18 21-43,-9-6-858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5560,'0'-1'6,"0"0"0,0-1 1,0 1-1,0 0 0,0 0 1,0-1-1,0 1 1,0 0-1,1 0 0,-1 0 1,1-1-1,-1 1 1,1 0-1,-1 0 0,1 0 1,-1 0-1,1 0 1,0 0-1,0 0 0,0 0 1,-1 0-1,1 0 1,0 1-1,0-1 0,0 0 1,0 0-1,0 1 0,1-1 1,-1 1-1,0-1 1,0 1-1,2-1 0,15 4 26,-16-2-29,22 14 1,-18-11-3,-1 0 0,0 1 0,-1 0 0,5 6 0,-2-2 0,0 2 0,9 17 0,8 35 4,-4 9-3,16 69-4,-35-133 2,1-1-1,0 0 0,0 0 0,1 0 0,6 10 0,-1-1 0,2 4-11,24 34 0,-29-45 10,-4-8 2,-1-1-1,1 1 0,-1 0 1,1 0-1,-1-1 0,1 1 0,0 0 1,-1-1-1,1 1 0,0-1 0,-1 1 1,1-1-1,0 1 0,0-1 1,1 1-1,1 1-1,11 3 1,-9-6 1,0 1 0,1 0 1,-1-1-1,0 0 0,0 0 0,0-1 0,0 1 1,0-1-1,5-3 0,-3 2 3,4-1 8,0-2 1,0 1-1,0-1 0,0-1 0,-1 0 1,13-12-1,-16 14 2,3-4 44,-1 0 0,0-1 0,0 1 0,14-22 0,-12 15-11,-1 3 105,-1-1 0,13-22 0,7-13 113,-24 40-167,-3 5-62,0-1-1,0 1 1,1 0 0,0 1 0,-1-1-1,2 0 1,-1 1 0,0-1-1,1 1 1,-1 0 0,1 0-1,4-2 1,-6 4 112,2 4-27,2-1-102,-4-1-10,-1 0 0,1 0 0,0 0-1,0 1 1,-1-1 0,1 0 0,-1 1 0,1-1-1,-1 1 1,1-1 0,1 4 0,16 18 35,-2 1 0,17 29 0,41 55 6,-57-88-35,-10-13-8,1 2-3,0-1 1,1 0 0,-1-1 0,2 0 0,-1 0-1,1-1 1,0-1 0,22 9 0,74 11 22,-87-24-11,12-5-2,32-8 1,-47 4 6,71-61 5,-72 50-17,-4-2-4,-1-1 0,-1 0 0,10-34 0,-15 28 3,-4-20 0,-2 1 1,-13-89-1,-7 62-4,-3 0 2,-8 6-2,-1 10 2,7 11-2,20 33 0,2 7-2,1 0-1,-1 1 1,0-1 0,-9-9 0,4 3-3,5 11-4,-6 2-5,6 4-9,1 25-4,1 0 0,1 1-1,3 35 1,-1-27 12,-1 30 0,-2-15 5,-2 14 6,5 7 1,10 10 0,9 5 0,4-6 1,-17-60 2,2 0 0,0-1 0,1-1 0,19 30 0,-20-34 2,-2-5 4,-1 0 0,2 0 0,10 13 0,-6-10 30,-11-14-30,-1 0 0,1 0-1,0 0 1,0 0 0,-1 0 0,1 0 0,0 0 0,0 0 0,0 0 0,0 0-1,0-1 1,0 1 0,0 0 0,0-1 0,1 1 0,-1-1 0,2 1 0,39 17-964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5832,'0'0'0,"-1"0"0,1 1-1,0-1 1,-1 0 0,1 1 0,0-1 0,-1 0 0,1 1 0,0-1 0,0 0 0,0 1-1,-1-1 1,1 1 0,0-1 0,0 1 0,0-1 0,0 1 0,0-1 0,0 0 0,0 1 0,0-1-1,0 1 1,0-1 0,0 1 0,0-1 0,0 1 0,0 0 0,14 2-5,-5-3 5,43 5 0,32 1 0,32-2 0,17 1 0,5-2 0,126-13 2,-217 6 13,192-18 113,-212 20-114,94-4-485,-106 6-3009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1257 257 3416,'-15'-13'12,"-26"-16"80,-62-32 43,-58-25 241,132 72-183,-131-34 75,125 42-88,-153 8 60,183-2-220,0 1 0,-1 0 1,1 0-1,0 0 0,-7 3 0,-167 73 151,175-75-154,-1 1-1,0 0 1,1 0 0,0 0-1,-5 5 1,-34 34 52,-44 58-1,66-68 19,-63 153 31,71-147-44,-15 133 31,28-168-92,0 0-1,-1 0 1,1 1-1,1-1 1,-1 0 0,2 6-1,4 14 23,2 0 1,0 0-1,12 21 0,-5-25 119,83 68 59,-74-72-65,122 40 63,-113-48-71,143 19 48,-143-24-87,-1-4-56,1-1 1,36-8-1,-47 3 2,-1-3-246,-1-2 0,0 0 0,22-19 0,8-13-4061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6456,'-1'31'2,"-3"29"-1,2-37 6,1 36 0,1-57-6,1 26 10,1 0 0,1 0 0,1 0 0,13 42 0,43 180 101,-38-132-73,38 142 7,-37-181-35,-16-59-1,2 8 49,9 47 0,-17-72-52,-1-1 0,0 1-1,0-1 1,0 0 0,0 1 0,0-1 0,0 1-1,-1-1 1,1 1 0,-1-1 0,0 0-1,-1 4 1,1-5-1,1 0 0,-1 0 0,0 0 0,1 0 0,-1 0 0,0 0 0,0-1 0,0 1 0,0 0 0,1 0 0,-1-1 0,0 1 0,0-1 0,-1 1 0,1-1 1,0 1-1,0-1 0,0 0 0,0 1 0,0-1 0,0 0 0,0 0 0,-1 0 0,1 0 0,0 0 0,0 0 0,0 0 0,0 0 0,0-1 0,-3 0 0,0 1 5,-14-8 154,17 7-158,0 1 0,-1-1 0,1-1 0,0 1 0,0 0 0,0 0 1,0 0-1,0 0 0,0-1 0,0 1 0,0-1 0,0 1 0,0 0 0,1-1 0,-1-2 0,-1 0 8,-1-3 1,1 0 0,0 0 0,0 0 0,1 0 0,0 0 0,0 0 0,1 0 0,0-1-1,0 1 1,2-14 0,0 8-6,0-7 57,0 14-52,2-11 12,0 0 0,2-1 0,0 2 0,1-1 0,13-23 0,96-161 205,-115 200-228,0 0 0,0 0-1,0 0 1,0 0 0,0 1 0,0-1-1,0 0 1,1 1 0,-1-1 0,0 1-1,1 0 1,-1-1 0,0 1 0,1 0-1,-1 0 1,0-1 0,1 1 0,-1 0 0,1 1-1,-1-1 1,0 0 0,1 0 0,-1 0-1,0 1 1,1-1 0,-1 1 0,2 0-1,-3-1 3,9 6 34,5 10-22,-1 1-1,18 32 1,-17-25-1,-2 1-1,-1 0 1,15 53 0,-19-57-12,23 81 48,-6-17-7,16 85 114,-38-163-119,2 3 7,-4-8-24,5-2-5,18-3-1033,4-1-4072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9592,'9'-3'33,"1"0"1,-1 0-1,0 1 1,1 0 0,-1 1-1,1-1 1,0 2-1,-1 0 1,1 0-1,13 2 1,77 8 174,-73-8-182,0 2 1,0 1-1,46 14 1,-67-17-24,13 4 21,-1 1 0,28 14 0,10 4 58,-11-5 17,-2 1 0,52 35 0,-88-52-62,1 0-1,0 0 1,0 0-1,0-1 1,0-1-1,1 1 1,-1-1-1,1-1 1,0 1-1,-1-1 1,1-1-1,14 0 1,-16 0-33,3 0 35,0-1 0,0 0 0,0 0 1,0-1-1,0 0 0,-1-1 0,1 0 1,0-1-1,-1 1 0,0-2 0,0 1 0,0-2 1,9-6-1,-14 8-20,0 1 1,-1-1-1,1 0 1,-1 0-1,0-1 1,-1 1-1,1-1 0,-1 1 1,0-1-1,0 0 1,2-5-1,-1 3 1,-2 3-3,1 0 1,-1 0-1,0 0 0,0 0 0,0 0 0,-1 0 1,0 0-1,1 0 0,-1 0 0,0 0 0,-1-4 1,0 3-1,1 2-4,-1 0 0,0 1 0,0-1 0,0 0 0,0 1 0,0 0 0,0-1-1,-1 1 1,1-1 0,-1 1 0,0 0 0,1 0 0,-1 0 0,0 0 0,-3-2 0,2 2 3,-3-4 8,-1 1 0,0 0 0,0 0-1,0 1 1,0 0 0,-1 0 0,-13-4 0,11 3-4,3 3 0,1-1 0,-1 1 1,0 0-1,0 0 1,-1 1-1,1 0 1,0 0-1,0 1 1,-1 0-1,-6 1 0,6-1-2,-6 3 97,-71 35 50,67-26-50,-2 6-60,1 1 0,-24 32 0,30-28 60,7-11-64,-2 5-10,0 0 0,2-1 0,0 2-1,1-1 1,-6 34 0,9-37-4,1-1 0,1 1 0,0 0 0,3 20 0,-3-33-29,0 0 0,0 0 0,1-1 0,-1 1 0,0 0 0,0 0 0,1-1 0,-1 1 0,0 0-1,1-1 1,-1 1 0,1 0 0,-1-1 0,1 1 0,-1-1 0,2 2 0,10 9 40,1 0 0,1-1 0,17 10 0,-21-15-13,-1-1 1,1 0 0,0 0-1,1 0 1,-1-2-1,0 1 1,21 1-1,-19-2-15,5-1 17,0 1 1,0-2-1,0 0 1,25-5-1,-23 3-23,1 0 6,0-1-1,0 0 0,0-2 1,-1 0-1,21-9 0,-20 7-9,9-5 30,124-65 10,-121 58-35,-12 6-7,3-2-4,0 0 1,-1-1 0,-1-2 0,33-34 0,-48 45-2,9-9 1,-1 0 0,-1-1 0,-1 0 1,20-38-1,-26 44-2,0 1 5,-1-1 0,1 0-1,-2 0 1,1 0 0,-2-1-1,5-19 1,-9 31-6,1-1 0,-1 0 0,1 1 0,-1-1 0,1 0 0,-1 1 1,1-1-1,-1 1 0,0-1 0,1 1 0,-1-1 0,0 1 0,0 0 0,1-1 0,-1 1 0,0 0 0,0 0 0,1-1 0,-1 1 0,0 0 0,0 0 0,-1 0 0,0-1 2,-6-2-1,6 2 0,0 0-1,-1 1 0,1-1 1,-1 0-1,1 1 0,-1 0 1,1-1-1,0 1 0,-1 0 1,1 0-1,-1 0 1,-3 1-1,-11 1 10,-1 1 0,-19 5 0,29-6-5,0 1 0,0 0-1,1 0 1,-1 0 0,1 1-1,-1 0 1,-9 8 0,16-11-2,-1 1 0,1-1 1,-1 1-1,1-1 1,0 1-1,0-1 0,0 1 1,0-1-1,0 1 1,0 0-1,0 0 0,0 0 1,0 0-1,1-1 1,-1 5-1,-1 3 6,-8 29 4,10-22 21,1-8-20,-1-1-9,1 0 0,0-1 0,0 1 0,1 0 0,0 0 0,0-1 0,1 1 0,-1-1 0,1 0 0,1 0 0,5 8 0,112 133 99,-105-132-100,16 20 22,-20-19-6,0 1-1,0 1 1,16 36 0,-27-52-18,-1 1 0,0-1 1,0 0-1,0 1 1,0-1-1,-1 0 1,1 1-1,-1-1 1,1 0-1,-1 0 1,0 0-1,0 0 0,0 1 1,0-1-1,0 0 1,0 0-1,-1-1 1,1 1-1,-1 0 1,1 0-1,-3 1 1,1 1 0,-1-1 0,1 0 1,-1-1-1,1 1 1,-1 0-1,0-1 1,0 0-1,-1 0 0,1 0 1,0 0-1,-7 1 1,1-1 4,1-1 0,-1 1 0,1-2 0,-1 1 0,-14-2 1,-16-6-6,37 5-96,-1 1 1,1-1-1,0 0 1,-1 0 0,1 0-1,0 0 1,1-1 0,-1 1-1,0-1 1,1 1 0,-1-1-1,1 0 1,0 0-1,0 0 1,0 0 0,0-1-1,1 1 1,-1 0 0,1-1-1,-2-4 1,-15-34-9502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39 6192,'-3'0'-39,"-19"4"-42,1 2 0,0 0-1,0 1 1,1 1 0,0 1 0,-20 12-1,4-3-85,21-9 124,1 0 0,1 1-1,-23 22 1,3 8 13,20-22 27,-30 40 0,33-45 4,-2 4 2,0 1 0,1 0 0,0 0 0,-13 35 0,-1 18 29,25-70-24,0 1-1,-1-1 1,1 1 0,0-1 0,0 1 0,0-1 0,0 1-1,0 0 1,0-1 0,1 1 0,-1-1 0,0 1 0,1-1-1,-1 1 1,1-1 0,0 1 0,-1-1 0,1 1-1,0-1 1,0 0 0,0 0 0,0 1 0,1 0 0,0 0 13,5 3 147,66 15 84,-51-18-25,8-4-75,57-11 0,-64 3 9,2-5-86,-2-2-1,37-32 1,-39 25 53,81-124 48,-84 116-88,-15 28-76,21-44 70,25-63 0,-14 17 85,-31 111-79,-8 34-32,-8 98 1,9-113-9,1-6-20,-1 2-7,2 1 0,1-1 0,5 39 0,-4-57-93,0-3 22,0 0 0,0 0 0,1 0 0,1-1-1,0 1 1,0-1 0,1 1 0,1-1 0,-1 0 0,2 0-1,-1-1 1,11 13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6280,'19'-62'78,"-19"60"-43,0-1 4,0 3-29,0-1 0,0 0 0,0 0 0,0 1 0,0-1 0,0 0 0,0 1 1,1-1-1,-1 0 0,0 0 0,0 1 0,1-1 0,-1 0 0,0 1 0,1-1 0,-1 1 0,0-1 1,1 0-1,-1 1 0,1-1 0,-1 1 0,1-1 0,0 1 0,-1-1 0,1 1 0,-1 0 0,2-1 0,0 0 84,13 1 32,-11 0-112,0 0-1,0 1 0,-1-1 0,1 1 0,0 0 0,0 0 0,-1 0 0,1 1 0,-1-1 0,1 1 0,4 3 0,-3-2-2,-1-1-4,0 0-1,0 0 1,0 1-1,0-1 1,-1 1-1,1 0 1,-1 0-1,7 8 1,1 2 1,4 0-3,-9-7-2,0 0 0,0 0 1,-1 1-1,0-1 0,8 15 0,58 97 22,-60-93-11,-10-23-13,7 20 5,-1 0 0,-1 0 0,-1 0 1,4 45-1,-6-43 5,-1-12 4,0 0-1,-1 0 1,0 0 0,-1 0 0,0 0 0,-1 0 0,0 0 0,-1 0-1,0 0 1,-1-1 0,-7 18 0,10-29-10,0 1-1,0-1 1,0 0 0,0 1-1,0-1 1,0 1 0,0-1-1,-1 0 1,1 1 0,0-1-1,0 1 1,-1-1 0,1 0-1,0 1 1,0-1 0,-1 0-1,1 0 1,0 1 0,-1-1-1,1 0 1,-1 0 0,1 1-1,0-1 1,-1 0 0,1 0-1,0 0 1,-1 0 0,1 1-1,-1-1 1,1 0 0,-1 0-1,1 0 1,-1 0 0,1 0-1,0 0 1,-1 0 0,1 0-1,-1 0 1,1-1 0,-1 1-1,-1-1 9,1 0 0,0 0 0,-1-1 0,1 1 0,0 0 0,-1-1 0,1 1 0,0-1 0,-2-3 0,-14-33 64,17 38-80,-4-11 26,2 1 0,-1-1-1,1 0 1,1 0 0,0 1 0,1-1 0,0-17 0,1 14-8,0-14 27,1 1-1,1-1 1,9-33 0,-7 34-31,3-4 30,-4 15-23,1-1-8,0 1-1,1 0 1,0 0-1,2 0 1,-1 1 0,2 0-1,13-18 1,-4 9 7,1 0 0,2 1 1,27-23-1,-40 41-11,0 0 1,0 1-1,0 0 1,1 1-1,0 0 1,-1 0-1,1 1 0,0 0 1,0 1-1,10-1 1,-6 5 14,-3 2-14,1 0 0,-1 2 0,-1-1 0,17 15 0,-25-20-6,0 0 1,0 0 0,0 0-1,0 0 1,0 0 0,0 0-1,-1 1 1,1-1 0,0 0-1,-1 1 1,2 2 0,5 19 5,0 0 0,-2 0 1,4 40-1,-9-30 20,-7 141 11,-1-86 26,4-63-54,-11 66 54,7-8-2,8-79-54,0-1 0,0 1-1,0-1 1,1 0 0,0 1 0,0-1-1,0 0 1,0 1 0,2 4-1,1 0 2,-4-7-8,1 0 1,-1-1 0,1 1 0,-1-1-1,1 1 1,-1-1 0,1 0-1,0 1 1,-1-1 0,1 0-1,-1 1 1,1-1 0,0 0-1,-1 1 1,1-1 0,0 0 0,-1 0-1,1 0 1,0 0 0,-1 0-1,1 0 1,0 0 0,0 0-1,0 0 1,1 0 2,8-1-31,0 0 0,-1 0 0,0-1 0,1 0 0,-1-1 0,0 0-1,0 0 1,0-1 0,-1 0 0,15-10 0,-2 3-701,40-21-4512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2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314 120 5832,'6'-13'8,"1"0"-1,0 1 1,1 0 0,0 1 0,12-13-1,-17 20 27,1-4 11,-3 4 23,1-6 16,-2 10-81,0 0-1,0-1 0,0 1 1,0 0-1,0 0 1,0 0-1,0 0 1,0 0-1,0-1 0,0 1 1,0 0-1,0 0 1,0 0-1,0 0 1,0 0-1,-1 0 0,1-1 1,0 1-1,0 0 1,0 0-1,0 0 0,0 0 1,0 0-1,0 0 1,0 0-1,0-1 1,0 1-1,-1 0 0,1 0 1,0 0-1,0 0 1,0 0-1,0 0 1,0 0-1,0 0 0,0 0 1,-1 0-1,1 0 1,0 0-1,0 0 1,0 0-1,0 0 0,-1 0 1,-3-2 14,0 1 0,-1 1-1,1-1 1,-1 0 0,1 1 0,-1 0 0,0 0 0,1 0-1,-1 1 1,1 0 0,-1 0 0,1 0 0,-6 2 0,-52 22 91,59-24-112,-12 9 65,8-4-38,-2 3-10,0-1 0,0 1 0,1 1 0,0 0 0,0 0 0,2 0 0,-10 18 0,-88 189 203,94-195-202,5-10 15,0 0 0,1 0-1,-3 16 1,2-6 41,-3 43 0,9-61-55,-1-1 0,0 1 0,1 0 0,0-1-1,0 1 1,0-1 0,0 1 0,1-1 0,-1 0 0,1 1 0,0-1-1,0 0 1,0 0 0,0 0 0,4 3 0,-2-1 7,-1-2-3,0 0-1,0 0 1,0-1 0,1 1 0,-1-1-1,1 1 1,0-1 0,-1 0-1,1-1 1,0 1 0,0-1-1,0 1 1,0-1 0,5 0 0,-3 1 0,9-2 89,21-6-33,41-13 1,-50 9 5,-14 4-49,4-2-5,0 0-1,0-1 1,-1 0-1,0-1 0,28-25 1,145-117 334,-153 125-238,-35 27-116,-1 0-1,0-1 1,1 1 0,-1 0 0,1 0 0,-1 0-1,1-1 1,-1 1 0,1 0 0,-1 0 0,1 0-1,-1 0 1,1 0 0,-1 0 0,1 0 0,-1 0-1,1 0 1,-1 0 0,1 1 0,-1-1 0,1 0-1,-1 0 1,0 0 0,1 0 0,-1 1 0,1-1-1,2 2 17,1 0-10,-1 0 0,1 0 0,-1 0 0,1 1 0,-1-1 0,0 1 0,0 0 0,0 0-1,0 0 1,0 1 0,-1-1 0,5 8 0,16 41 13,-19-42-18,4 18 53,-1 28-16,-2 74 1,-9-85 14,-43 211 18,33-202-44,-82 191 11,76-204-17,-83 150 51,50-93-33,52-97-43,0 1-1,0 0 0,1-1 0,-1 1 0,0-1 0,0 0 0,0 1 1,-1-1-1,1 0 0,0 0 0,0 1 0,-1-1 0,1 0 0,-1 0 1,1 0-1,-1-1 0,1 1 0,-1 0 0,1-1 0,-1 1 0,0-1 1,1 1-1,-1-1 0,0 0 0,1 1 0,-1-1 0,0 0 0,0 0 1,1 0-1,-1-1 0,0 1 0,1 0 0,-1-1 0,-2 0 0,2 1 2,-9-6 24,6 0-22,0-1 0,0 1 0,0-1 0,1 0 0,0 0 1,1 0-1,-1-1 0,1 1 0,1-1 0,-1 0 0,1 0 0,1 0 0,-1 0 0,1 0 0,1-10 0,-3-2-2,2 12-1,1 0 1,0-1-1,0 1 0,0-1 0,4-15 0,29-132 21,-22 119-16,72-191 9,-60 178-2,110-197 13,-105 199-1,138-211 45,-140 217-52,66-102 9,-61 98-17,-5 13-9,-11 21-3,-14 11 0,-1 1 0,1 0 0,-1 0-1,1 0 1,-1 0 0,1 0 0,-1-1 0,1 1-1,0 0 1,-1 0 0,1 0 0,-1 1-1,1-1 1,-1 0 0,1 0 0,-1 0 0,1 0-1,-1 0 1,1 1 0,-1-1 0,1 0-1,-1 0 1,1 1 0,-1-1 0,0 0 0,1 1-1,-1-1 1,1 0 0,-1 1 0,0-1-1,1 1 1,-1-1 0,0 1 0,0-1 0,1 1-1,-1-1 1,0 1 0,0 0 0,9 21-7,9 38 0,-13-40-4,-1 0-1,0 1 0,0 34 1,2 22-40,-4-60 35,0 4 4,0-1 1,2 0 0,0 0-1,11 29 1,4 9-16,30 85-77,-48-139 75,-12-2-1153,-2 2-4564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7896,'9'8'-44,"9"32"-159,2 7-157,27 54-732,-19-39-2881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4664,'29'13'25,"-20"-5"102,1 6-60,-1 1-1,10 20 1,-13-16 174,14 112 103,-14-53 92,-6-53-372,1 68 148,-6-33-89,1-27 28,2 0-1,2 55 1,2-77-59,-2-8 52,8-58-15,-7 39-92,7-29-1,-5 33-27,15-38 49,24-65 19,-42 114-74,18-51 153,35-74-1,-16 55 25,-36 70-164,1-1 0,-1 0 1,0 1-1,1-1 0,-1 1 1,0 0-1,1-1 0,0 1 1,-1 0-1,1 0 0,0 0 0,0 0 1,-1 0-1,1 0 0,0 0 1,0 1-1,0-1 0,0 1 1,4-1-1,-4 1 4,7 2 135,9 11-48,27 26-1,-31-21 8,4 13-40,22 54 0,-33-59-13,-1 3-30,35 167 93,-35-184-104,3-4-15,0-1 0,0 0 0,0-1 0,16 9 0,-8-10 3,31 0 4,-37-5-11,0 0 0,0-1 0,20-4 0,-13-1 0,-1 0 0,0-1 0,0-1 0,0-1-1,23-16 1,-16 7-7,84-100-17,-89 90-50,70-123-38,-73 121-1,-9 14 94,41-92-147,-37 84 112,-2-2 0,9-37 1,-17 52 32,-1 10 19,0 0 0,0 1 0,0-1 0,0 0 0,0 0 0,0 1 0,0-1 0,0 0 0,0 1 0,-1-1 0,1 0 0,0 0 0,0 1 0,-1-1 0,1 1 1,0-1-1,-1 0 0,1 1 0,-1-1 0,0 0 0,-1 0 1,1 1-1,-1 0 1,1 0 0,-1 0 0,1 0-1,-1 0 1,1 0 0,-1 0 0,1 1 0,0-1-1,-1 0 1,1 1 0,-1-1 0,1 1 0,0 0-1,-1-1 1,1 1 0,0 0 0,0 0 0,-2 1-1,-23 19 5,25-20-3,-12 15 19,-58 105 13,57-89 14,-53 157 22,54-151-2,4-10-31,-4 8 5,2 0 1,-10 53 0,20-81-33,-3 10 40,1 0 1,1 1 0,1 0 0,2 32-1,0-48 69,3-6-108,0-1 1,0 1-1,0-1 1,0-1-1,0 1 1,-1 0 0,0-1-1,0 1 1,0-1-1,-1 0 1,3-6-1,-2 5 1,5-8 14,0-1 0,-1 0 0,-1 0-1,-1 0 1,0 0 0,0-1 0,3-29 0,1-6 31,19-99 158,-21 127-121,13-32 0,-14 42-67,-5 10 28,4 10-1,15 21-36,-12-11 17,22 107 8,-26-92-28,-1 149 3,-5-140-10,-2 72-1,0 38-3,1-1 2,-5-13-3,-7-16-2,-11-19 0,-6-18 0,2-22 0,3-22 0,25-37 0,0-1 0,0 0 0,0 0 0,0 0 0,-1 0 0,1 0 0,-1 0 0,-3 2 0,4-4 0,1 1 0,0-1 0,-1 1 0,1-1 0,0 0 0,-1 0 0,1 0 0,0 0 0,-1 0 0,1 0 0,0 0 0,-1 0 0,1 0 0,-1-1 0,1 1 0,-2-1 0,0-1 0,0 1 0,0-1 0,0 1 0,1-1 0,-1 0 1,1 0-1,-1 0 0,-3-5 0,-1-3 1,0-1 1,1 0-1,0 0 0,1-1 1,-7-23-1,7 22 2,2-1 0,0 0 1,1 0-1,0 0 0,1 0 0,1 0 0,1-23 0,0 24 1,3-13 30,46-126 22,-33 116 25,106-166 39,-117 194-98,0 0-1,1 0 1,9-10 0,205-185 94,-172 166-55,-39 31-53,257-170 72,-143 96-73,-108 68-64,-22 14-163,-3 3-875,-12 4-5365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218 585 4576,'-40'70'-2,"-15"26"-4,-44 112-1,97-203 8,0 0 0,0 1 1,0-1-1,1 0 0,-2 8 0,-2 12 2,-1 39 1,6-45-4,1 0 1,4 24 0,-4-41 0,-1 1 0,0-1-1,1 1 1,0-1 0,-1 1 0,1-1-1,0 0 1,0 1 0,0-1-1,2 3 1,13 18 5,1 0 0,1 0 0,25 24 0,-41-45 0,1 1 0,-1-1 0,1 0 0,0-1 0,0 1 0,-1 0 0,6 1 0,28 12 22,1-2 0,45 10 0,-78-22-10,1-1 0,-1 1 0,1-1 0,-1 1 0,8-2 0,152-19 145,-135 10-23,10-12-39,50-38 1,-64 38 71,86-108 67,-109 126-217,1 1 0,-1-1-1,1 0 1,-1 1 0,0-1 0,2-7 0,-4 11-23,34-95 160,-10-16-79,-18 65 166,6-171 109,-12 181-55,-1 23-164,1-5-5,-1 0 1,-1 0-1,-1 0 0,-1 0 0,0 1 1,-10-25-1,14 41-115,0 1 0,-1-1 1,1 0-1,-1 0 0,1 1 1,-1-1-1,1 0 0,-1 1 0,1-1 1,-1 1-1,1-1 0,-1 1 1,0-1-1,1 1 0,-1-1 0,0 1 1,0-1-1,1 1 0,-1 0 1,0-1-1,0 1 0,1 0 1,-1 0-1,0 0 0,0 0 0,0 0 1,0 0-1,1 0 0,-1 0 1,0 0-1,0 0 0,0 0 0,1 0 1,-1 0-1,0 1 0,-1-1 1,-22 15 109,21-12-112,-5 2 33,1 0-1,1 1 0,-1 0 0,1 1 1,0-1-1,1 1 0,-1 0 0,-4 10 0,2-6-18,-3 9 72,-36 116 38,41-104-79,-1 27 0,1 83 1,5-116-37,4 113 40,2-60-19,-5-76-37,0 1 0,1-1 0,-1 1-1,1-1 1,0 0 0,0 1 0,0-1-1,3 5 1,-1 0 1,-2-5 18,4 0 5,-5-3-31,0 1 0,1-1-1,-1 0 1,0 1 0,0-1-1,0 0 1,1 0 0,-1 1-1,0-1 1,0 0-1,1 0 1,-1 0 0,0 1-1,1-1 1,-1 0 0,0 0-1,1 0 1,-1 0-1,0 0 1,1 1 0,-1-1-1,0 0 1,1 0 0,-1 0-1,1 0 1,-1 0-1,0 0 1,1 0 0,-1 0-1,0-1 1,1 1 0,-1 0-1,0 0 1,1 0 0,-1 0-1,0 0 1,1 0-1,-1-1 1,25-6 18,32-14 1,-32 9 2,1 0 1,-2-2-1,45-31 1,-58 37-16,14-15 40,6-15-15,43-72 1,-57 76 15,58-149 24,-61 148-24,-10 24-33,63-145 90,-18 53 67,-48 101-144,1-1 11,-2 2-38,0 1 0,0 0-1,0 0 1,0-1 0,0 1 0,0 0 0,0 0 0,0-1 0,0 1 0,0 0 0,0 0 0,0-1-1,1 1 1,-1 0 0,0 0 0,0 0 0,0-1 0,0 1 0,0 0 0,1 0 0,-1 0 0,0 0-1,0-1 1,0 1 0,1 0 0,-1 0 0,0 0 0,0 0 0,0 0 0,1 0 0,-1 0-1,0 0 1,0 0 0,1-1 0,-1 1 0,0 0 0,0 0 0,1 0 0,-1 0 0,105 73 35,-55-40-30,5 11-4,-1 9-2,-35-32 0,15 25 0,-21-27 0,18 38 0,-23-39 0,-1 1 0,5 22 0,-6-19 0,3 39 0,-8 23 0,-6-2 0,-6-6 0,0-7 0,10-53 0,1 0 0,1 16 0,3 2-1,12 45 0,-9-61-4,1-7 4,0 1 1,1-1-1,16 16 0,-24-27 1,0 1 0,-1-1-1,1 1 1,0-1 0,-1 1 0,1-1-1,0 1 1,-1-1 0,1 0 0,0 0-1,-1 1 1,1-1 0,0 0-1,0 0 1,0 0 0,-1 0 0,1 0-1,1 0 1,20 0-1,1 0 1,-1-2-1,27-5 0,-20-2-4,230-111-107,-171 74 73,-52 28-106,145-69-56,-145 71 42,127-63-54,-136 62 74,-17 10 98,13-10-9,0-1 0,-2-1 0,27-30 0,-22 16 9,-1-2 0,21-37 0,-45 71 40,-1 0 0,1 0 0,-1-1 1,1 1-1,-1 0 0,0 0 0,1 0 0,-1-1 0,0 1 0,0 0 1,0 0-1,0-1 0,0 1 0,0 0 0,0 0 0,0-1 0,-1 1 1,1 0-1,0 0 0,-1-2 0,-1-2-1,1 2 2,1 0 0,-1 0 0,-1 1-1,1-1 1,0 0 0,-1 0 0,1 1 0,-3-3 0,3 3 0,-1 0 0,1 0 0,-1 1 0,0-1 0,0 1 0,0 0 0,1 0 0,-1-1 0,0 1 0,0 0 0,-1 0 0,-1 0 0,0 0 0,1 0 0,-1 1 0,0 0 0,1-1 0,-1 1 0,0 1 0,0-1 0,-3 1 0,-41 12 0,-15 13 0,-14 15 0,-14 22 0,-5 9 0,6 5 1,72-60 1,-2 1 0,0 0 0,1 2 0,1 0 0,1 2 1,-14 22-1,16-19 3,-15 37 0,28-59-3,1 0 0,0 0 0,0 0 0,1 0 0,-1 0 0,1 0 0,-1 1 0,1-1 0,0 0 0,0 0 0,1 1 0,-1-1 0,0 0 0,1 0-1,1 4 1,-1-4 1,-1-2-1,1 0 0,-1 0 0,1 0 0,-1 0 0,1 0-1,0-1 1,-1 1 0,1 0 0,0 0 0,0 0 0,-1 0 0,1-1 0,0 1 0,0 0 0,0-1 0,0 1 0,0-1 0,0 1 0,0-1 0,1 1 0,2 1 3,20 8 10,-24-10-12,1 0 0,0 0 0,0 1 0,0-1 0,0 0 0,0 0-1,0 0 1,-1 0 0,1 0 0,0 0 0,0 0 0,0 0 0,0 0 0,0-1 0,1 1 0,42-10 31,49-18 0,-56 13 27,143-93 35,-176 105-84,0 0 1,0-1-1,0 1 1,0-1-1,-1 0 0,5-5 1,-8 9-13,71-94 86,-5-20-50,-66 114-36,23-50 95,74-206 33,-80 204-81,53-206 19,-58 211-12,49-223 166,-60 265-160,-4 14 0,-19 49 9,-36 100 2,44-118-31,-51 193 16,55-183-16,2-4-18,-28 194 36,33-216-46,-1 4-2,1 1 1,2 0 0,1 0-1,5 42 1,9 14 33,-13-82-40,0 0-1,1 0 1,-1-1 0,1 1 0,0 0-1,-1-1 1,1 1 0,0-1 0,1 1-1,-1-1 1,0 0 0,1 0 0,-1 0-1,1 0 1,-1-1 0,1 1 0,4 1-1,-3-1 3,11 4 28,13-3-18,0-1 0,35-2 0,-35-4 24,110-27 14,-113 22-20,-14 3-22,2 1-5,-1-2-1,1 1 1,-1-1-1,-1-1 1,0-1 0,0 1-1,16-18 1,-15 14 3,9-9 3,-1-2-1,28-39 1,-44 55-13,8-12 27,1 1 0,0 1-1,30-31 1,-40 47-7,-1 3 0,-1 0-19,0-1 0,0 1 0,0 0 0,0 0 0,0 0 0,0 0 0,-1 0 0,1 0 1,-1 0-1,1 0 0,-1 0 0,0 0 0,0 0 0,0 1 0,0-1 0,0 3 0,-3 37 1,-1 0-2,1-6 0,7 7-2,-4-42 2,0 0 0,0 0-1,1 0 1,-1-1 0,0 1-1,0 0 1,1 0 0,-1-1-1,1 1 1,-1 0 0,1 0-1,-1-1 1,1 1 0,-1-1-1,1 1 1,-1 0 0,1-1-1,0 1 1,-1-1 0,2 1-1,-1 0 0,-1-1 1,0 0 0,0 0 0,0 0 0,0 1 0,0-1 0,1 0 0,-1 0 0,0 0-1,0 0 1,0 0 0,0 0 0,0 0 0,0 0 0,0 0 0,0 0 0,0 1 0,0-1 0,0 0 0,1 0-1,-1 0 1,0 0 0,0 0 0,0 0 0,0 0 0,0 0 0,0 0 0,0 0 0,0 0 0,1 0 0,-1 0-1,0 0 1,0 0 0,0 0 0,0 0 0,0 0 0,0 0 0,0 0 0,0 0 0,1 0 0,-1 0 0,0 0-1,0 0 1,0 0 0,0 0 0,0-1 0,0 1 0,0 0 0,0 0 0,0 0 0,1 0 0,-1 0 0,0 0-1,0 0 1,0 0 0,0 0 0,0 0 0,0-1 0,12-12-1,0-15 1,2-20 0,-2-9 0,-11 2 1,-7-14 7,6 68-7,0-1 0,-1 1-1,1 0 1,0 0 0,-1-1 0,1 1 0,-1 0 0,1 0-1,-1 0 1,0 0 0,0 0 0,1 0 0,-1 0 0,0 0-1,0 0 1,0 0 0,0 0 0,0 0 0,0 0 0,0 1-1,0-1 1,0 1 0,0-1 0,-1 1 0,1-1 0,0 1-1,0-1 1,-3 1 0,3-1 0,-7 2 14,1 3-11,0 1 1,1-1-1,-1 1 1,1 0-1,-8 8 1,4 2 16,-43 87 14,43-78-15,-18 94 9,27-116-26,1-1-1,0 1 1,0 0 0,0 0-1,0 0 1,0 0 0,0-1-1,0 1 1,1 3 0,6 17 9,0 0 0,20 38 0,-14-41 9,57 50 14,-53-59-15,91 29 8,-79-34-7,19-7-4,73-11 1,-85 4 2,60-26 0,-63 20-18,44-26 1,-55 28-1,-1-2 0,33-29-1,-40 30 0,0 0-1,-1-1 0,18-28 1,-16 15-2,-1-1 1,-1 0 0,-1-1 0,12-51-1,-15 42-5,-4 11 2,3-16-2,4-87 0,-11 110 2,1 6 2,-1-1 0,-1 1 1,0 0-1,-2-1 0,-2-15 0,1 18 1,-1-1 0,-9-20 0,12 32 1,0 1 0,0-1-1,0 1 1,-1-1-1,1 1 1,0 0 0,0 0-1,-1 0 1,1 0-1,-1 0 1,1 0 0,-1 0-1,1 0 1,-1 0 0,0 1-1,1-1 1,-1 1-1,0-1 1,1 1 0,-1 0-1,0-1 1,0 1-1,-3 0 1,0 1-1,0-1 0,-1 1 0,1 0 0,0 0 1,-8 2-1,-37 22-17,47-24 12,2 3-1,0-2 6,0 0-1,0 0 1,0 1-1,0-1 1,0 0 0,1 0-1,-1 1 1,1-1 0,0 1-1,0-1 1,0 0-1,0 1 1,0-1 0,0 0-1,1 1 1,-1-1 0,1 0-1,-1 1 1,1-1-1,0 0 1,0 0 0,0 0-1,0 1 1,0-1-1,1 0 1,-1-1 0,1 1-1,1 2 1,36 30-16,137 114-34,-128-103 28,-34-29 19,0-3 2,-10-9 1,-1-1 0,1 1 0,-1 0 0,0 0 0,0 0 0,0 0 0,3 8 0,6 13-5,15 46 1,-23-48-8,-4-13 7,1 4 2,-1 0 0,-1 0 0,0 0 0,-1-1 0,0 1-1,-1 0 1,-9 25 0,-15 29-9,-34 96-43,39-84 42,16-47-32,4-19 28,-1 4 7,1-1 1,0 1-1,2 0 0,0 0 0,1 0 0,0 0 0,5 18 1,-4-25-8,0-1 11,-1-1-1,1 1 0,1-1 0,0 0 1,0 0-1,1 0 0,0-1 0,1 1 1,7 11-1,-9-16-4,-1-1 9,1 0-1,-1 1 1,0-1 0,1 0 0,-1-1 0,1 1 0,0 0 0,0-1 0,0 0-1,0 0 1,0 1 0,1-2 0,-1 1 0,1 0 0,-1-1 0,6 2 0,6-2-7,-1 0 0,23-3 0,-36 2 9,0 0 0,-1 0-1,1 0 1,0 0-1,-1-1 1,1 1-1,0 0 1,-1 0 0,1-1-1,0 1 1,-1 0-1,1-1 1,0 1 0,-1 0-1,1-1 1,-1 1-1,1-1 1,0 0 0,5-6-116,-1 1 1,-1 0 0,1-1-1,-1 0 1,0 0 0,-1-1-1,1 1 1,-2-1 0,1 0-1,-1 1 1,2-10 0,14-49-6704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851 127 1800,'16'-6'77,"0"0"1,0 1-1,1 1 1,0 1-1,17-2 0,32-7 132,-61 11-180,2 0 3,0 0 0,0 0 0,0 0 0,14 2 1,-20-1-30,-1-1 0,1 1 1,-1 0-1,1 0 0,-1 0 1,1-1-1,0 1 0,-1 0 1,1-1-1,-1 1 0,1 0 1,-1-1-1,1 1 0,-1-1 1,0 1-1,1-1 0,-1 1 1,0-1-1,1 1 0,-1-1 1,0 1-1,1-1 0,-1 1 1,0-1-1,0 0 0,0 1 1,1-1-1,-1 1 0,0-1 1,0 0-1,0 1 0,0-1 1,0 0-1,0 1 0,0-1 1,-1 1-1,1-1 0,0 0 1,0 1-1,0-1 0,-1 1 1,1-1-1,0 1 0,0-1 1,-1 1-1,1-1 0,-1 1 1,1-1-1,0 1 0,-1-1 1,1 1-1,-1-1 0,1 1 1,-1 0-1,0-1 0,-1 0 9,-7-4 15,1 1 0,-1 0-1,0 1 1,0 0 0,0 0-1,-18-2 1,-151-14 606,104 15-249,-129 2 552,178 1-892,14 1 67,-1-1 0,0 2 0,-15 2 0,19-2 2,-6 0-17,0 1-1,0 0 1,0 1 0,1 1 0,-1 0-1,1 1 1,-22 11 0,-81 52 408,95-51-183,-3 9-169,2 0 0,-22 34 0,31-34 175,8-17-235,-7 18 60,1 1-1,1 0 0,-9 46 0,-6 52 202,22-113-285,2 1-1,0 0 1,0 0-1,1 0 1,1 0-1,3 19 1,-1-16-29,-1 1 37,2 1-1,0 0 0,1-1 0,9 23 1,-8-24-45,3 8 71,1 0-1,21 39 0,-28-59-87,5 9 31,1 0 0,1 0 0,0-1 0,1 0 0,14 12 0,-14-13-23,7 3 78,14 5-30,58 25 0,-63-37 30,13 0-30,48 2 0,-63-13 30,11-7-30,44-19 0,-58 16 30,82-78 37,-86 68-49,62-98 35,-67 96-63,43-106 21,-47 105-34,-4 9-26,1-6-4,-1 0 0,-1-1-1,0 1 1,-1-26 0,-11-140 118,6 172-129,1 12-3,1 0 0,-1 0 1,0 0-1,0 0 1,-1 0-1,0 0 1,-2-5-1,-5-10 9,-1 1 0,0 0 0,-2 1 0,-25-32 0,28 40-10,5 5-1,0 1 0,-1 0 1,1 0-1,-1 0 0,0 1 0,-6-4 1,-32-19 4,-14 2-3,-2 7 2,1 11-3,24 7-2,-48 7 1,61-3 7,-74 39 11,90-42-15,1 0-1,-1 1 1,1 0 0,0 0 0,0 0 0,0 1 0,0-1 0,-4 7 0,-3 3 1,-23 25 4,23-20 18,1 5-12,1 1 0,2 0 0,0 0 0,2 1 0,-5 49 0,9-55-10,1-10 0,0 1 1,0-1-1,1 0 1,0 0-1,3 12 1,18 75 30,-19-86-30,1 0 0,0 0 0,1-1 0,0 1 0,0-1 1,12 14-1,-8-9-3,23 30 24,-30-41-27,-1-1 1,1 1-1,1-1 1,-1 0-1,0 0 1,0 0-1,1 0 1,2 2-1,1-2-40,-1-1 0,1 1-1,-1-1 1,1 0 0,-1 0 0,1-1 0,0 0-1,-1 0 1,1 0 0,9-2 0,5 0-1010,43 0-6443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 6456,'0'12'1,"2"6"125,9-12 71,-6-4-203,3 0 46,0 1 0,1-2 0,-1 1 0,1-1 0,-1 0 0,1-1 0,0 0 0,-1-1 0,1 0-1,-1 0 1,14-4 0,-17 4-31,9-2 40,0-1 0,0 0 0,-1-1 0,0-1 0,1 0 0,14-10 0,-14 7-20,5-4 105,5-13-38,32-44 1,-43 46 71,69-191 523,-75 192-655,10-40 237,13-108 408,-27 95-434,-15-125 378,9 180-594,2 13 12,-1-1 1,1 1-1,-2-1 0,-5-14 0,7 18-30,-24-56 265,22 53-232,0 1-1,-1 0 1,0 0 0,-1 0-1,0 1 1,-8-10 0,10 13-12,-1 0 0,0 1 0,0 0 0,0-1 0,0 1 0,0 1 0,0-1 0,0 0 0,-1 1 1,1 0-1,-1 0 0,1 0 0,-6 1 0,5-1-7,-1 1-1,0 0 1,1 0-1,-1 0 1,0 1-1,1 0 1,-1 0 0,1 1-1,-1-1 1,1 1-1,0 1 1,-1-1-1,-7 5 1,5-2-13,6-4-8,-1 1-1,1-1 0,0 1 1,0-1-1,0 1 0,0 0 1,0 0-1,0 0 0,1 0 1,-1 0-1,0 0 1,-1 4-1,-5 8 15,1 1 0,0 0 0,1 0 1,0 0-1,-5 23 0,-10 72 23,19-97-34,0 0-1,1 0 1,1 0 0,0 0 0,0 0 0,5 20-1,-5-28-5,2 5 6,0-1 0,1 1 1,-1-1-1,2 0 0,-1 1 0,1-1 1,1-1-1,0 1 0,0-1 0,0 0 0,1 0 1,8 8-1,-9-12-3,0 1 1,0-2-1,1 1 1,-1-1-1,1 1 0,0-1 1,0-1-1,8 3 0,-5-1-2,48 18 46,-42-17-29,-1 0-1,0 1 0,0 1 1,18 11-1,-26-14-14,1 1-1,0 0 1,-1 0-1,0 0 1,0 0-1,0 1 1,-1 0-1,0 0 1,0 1-1,0 0 1,-1 0-1,0 0 1,0 0-1,3 9 1,0 20-2,-7-19 4,-8 33 4,-8 19-8,-8 7 1,-3 4-3,1-1-2,5-3 0,6-11 0,3-16 0,11-43-1,0 0 0,1 1 1,-1-1-1,1 0 1,1 0-1,-1 1 1,1-1-1,0 0 0,0 0 1,4 9-1,0-3 0,1 0-1,0 0 0,1 0 1,9 10-1,6 9 1,9-1 1,10-3 0,11-3 0,3-7 0,-14-8 0,-8-8 0,-2-5 0,5-6 0,9-6 0,31-16-1563,-46 17-6250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0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197 440 3592,'2'2'57,"4"6"19,-4-6 56,-6 3-27,0 0 0,0 0 0,1 1 0,-4 9-1,6-14-104,-4 11 149,1 0 0,-1 0 1,2 1-1,0-1 0,0 1 0,0 21 0,6-4 170,1-30-193,8-1-55,-1 0-1,0-1 0,0 0 1,14-5-1,-10 3-52,1-2 103,-8 2-78,2 0-18,-1-1 0,1 0 0,-1-1 1,0 0-1,-1 0 0,0-1 0,0 0 0,0-1 1,9-10-1,47-75 141,-54 72-51,-5 7-57,2-4-11,-1 0 1,0 0-1,-2 0 0,4-30 1,8-122 496,-16 163-464,1 0 0,1 0-1,-1 0 1,1 0 0,4-9 0,-4 11-26,0 1-1,0-1 0,-1 0 1,0 1-1,0-1 1,0-8-1,-1 9 135,-3-4 40,3 8-214,0-1 1,-1 1-1,1-1 0,-1 1 1,1 0-1,0-1 0,-1 1 1,1 0-1,-1-1 0,1 1 0,-1 0 1,1 0-1,-1-1 0,1 1 1,-1 0-1,0 0 0,1 0 1,-1 0-1,1 0 0,-1 0 0,1 0 1,-1 0-1,1 0 0,-1 0 1,0 0-1,1 0 0,-1 0 1,0 1-1,-12 2 36,-2 3 162,9-4-174,-1 0-1,1 1 1,-1 0 0,1 1 0,0-1-1,1 1 1,-11 8 0,-31 32 115,1 2-1,-46 63 1,72-85-98,2 1-1,0 1 1,-21 45 0,18-32 4,-1 0-26,-6 11 45,-32 76 1,59-112-44,3 1-18,2 0 1,8 27-1,-3-27 10,3-1-18,2 0 0,-1-1 0,24 17 0,-20-20 1,-1 0 1,1-1-1,0 0 0,30 10 1,-30-13-6,-12-4 1,1 0 0,-1 0-1,0 0 1,1-1 0,-1 1 0,1-1 0,8 0-1,4 0 2,-1 3-2,-11-3 0,1 0 1,-1 0 0,0-1 0,0 0-1,11 0 1,-8-1 7,-1 2-7,1-2-1,-1 1 1,1-1 0,-1 0 0,0-1 0,0 0-1,0-1 1,0 1 0,11-7 0,39-24 30,-57 33-36,-1 0 1,0 0-1,0 0 1,1 0 0,-1 0-1,0 0 1,0 0-1,0 0 1,1 0-1,-1-1 1,0 1 0,0 0-1,0 0 1,1 0-1,-1 0 1,0-1-1,0 1 1,0 0 0,0 0-1,0 0 1,1-1-1,-1 1 1,0 0-1,0 0 1,0-1 0,0 1-1,0 0 1,0 0-1,0 0 1,0-1 0,0 1-1,0 0 1,0 0-1,0-1 1,0 1-1,0-1 1,-1-2-29,0 0 1,0 0-1,0 0 0,0 0 0,-1 0 1,1 0-1,-1 0 0,0 1 1,0-1-1,0 0 0,0 1 0,0-1 1,0 1-1,-1 0 0,1 0 1,-1 0-1,0 0 0,-2-1 0,-8-7-761,-39-31-5944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25 198 1976,'0'0'200,"-4"-7"-33,-12-18-42,16 25-99,-1-1 1,1 1-1,-1-1 1,1 0-1,0 1 0,-1-1 1,1 0-1,0 1 0,0-1 1,-1 0-1,1 0 1,0 1-1,0-1 0,0 0 1,0 1-1,0-1 1,0 0-1,0 0 0,0 1 1,0-1-1,0 0 1,1 1-1,-1-1 0,0 0 1,0 0-1,1 1 1,-1-1-1,0 1 0,1-1 1,0 0-1,0-2 76,3-5 41,-1 0 1,1 0 0,0 1-1,1-1 1,0 1-1,0 0 1,0 0-1,1 1 1,0 0-1,0 0 1,1 0 0,0 1-1,0 0 1,0 0-1,0 0 1,1 1-1,0 1 1,0-1-1,0 1 1,9-2-1,-7 2-99,-6 1-7,-1 1-1,1 0 0,0 1 1,0-1-1,-1 1 0,1 0 1,4 0-1,146-10 867,-141 10-855,-10 0-15,1 0 0,-1 0 0,1 0 0,0 0 0,-1 1-1,1 0 1,-1 0 0,1 0 0,3 1 0,2 2 51,1 0 1,-1 0-1,1 1 1,-1 0-1,-1 0 0,1 1 1,-1 0-1,0 1 0,0 0 1,11 13-1,-9-8-38,-6-7-10,0 1 0,-1-1 0,1 0 0,-1 1 1,0 0-1,-1 0 0,4 9 0,3 12 118,-1 0 0,0 1 0,-3 0 0,5 44 0,-9-51-117,-2 50 188,-23 197 328,20-238-529,2-8 52,-10 35 0,-20 82 195,28-124-245,-1 0 1,0 0-1,-1 0 0,-1-1 1,-10 17-1,17-31-26,0 0 0,-1 1 0,1-1 0,-1 0-1,1 0 1,0 0 0,-1 0 0,1 1 0,-1-1-1,1 0 1,0 0 0,-1 0 0,1 0 0,-1 0 0,1 0-1,-1 0 1,1 0 0,0 0 0,-1 0 0,1 0-1,-1 0 1,1-1 0,-1 1 0,1 0 0,0 0-1,-1 0 1,1-1 0,0 1 0,-1 0 0,1 0 0,0-1-1,-1 1 1,1 0 0,0 0 0,-1-1 0,1 1 0,-9-16-1354,2-1-5412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9416,'53'11'1,"-52"-11"0,0 0-1,0 1 1,0-1 0,0 0 0,-1 1-1,1-1 1,0 1 0,0-1 0,0 1-1,0 0 1,-1-1 0,1 1-1,0 0 1,-1 0 0,2 1 0,2 3 0,13 11 133,-1 0-1,25 35 0,-32-38-87,-2-4 49,-1 1 0,0 0 0,0 1 1,-1-1-1,-1 1 0,1 0 0,-2 0 0,5 20 1,-6-21-29,5 21 282,-1-1 1,4 63 0,-6-45 97,9 232 1198,-13-275-1560,0 0 0,1 0-1,-1 1 1,1-1 0,0 0 0,0 0 0,0-1 0,1 1-1,0 0 1,3 6 0,-2-5 98,2 5 141,-4-8-104,-7 9-1917,1 1-7783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5024,'9'0'-2,"0"-1"1,0 1-1,0-2 0,13-2 1,18-12 1,44-28 4,-39 19 1,-26 14 9,-2 0 8,2 1 1,-1 1 0,1 0-1,30-8 1,83-22 156,-103 31 63,0 1 1,59-6 0,-63 10-158,18-2 337,54 1-1,-14 1 25,103-14 470,-139 16-1745,-29 1-4091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6368,'3'5'62,"11"14"230,-9-15-62,8 2 22,-12-5-211,1 0 0,0-1 0,-1 1 0,1-1 0,0 1 1,0-1-1,-1 0 0,1 0 0,0 0 0,0 0 0,0 0 0,-1 0 0,4-1 0,10 0 364,93 1 1199,-107 0-760,-1 0-836,0 0 1,0 0 0,0 0-1,0 0 1,0 1-1,0-1 1,-1 0 0,1 0-1,0 0 1,0 0 0,0 0-1,0 1 1,0-1-1,0 0 1,0 0 0,0 0-1,0 0 1,0 0 0,0 1-1,0-1 1,0 0 0,0 0-1,0 0 1,0 0-1,0 0 1,0 1 0,0-1-1,1 0 1,-1 0 0,0 0-1,0 0 1,0 0-1,0 0 1,0 1 0,0-1-1,0 0 1,0 0 0,1 0-1,-1 0 1,0 0-1,0 0 1,0 0 0,0 0-1,0 0 1,0 0 0,1 1-1,-1-1 1,0 0-1,0 0 1,0 0 0,0 0-1,0 0 1,1 0 0,-1 0-1,0 0 1,0 0 0,0 0-1,0 0 1,1 0-1,-1-1 1,0 1 0,0 0-1,0 0 1,0 0 0,0 0-1,1 0 1,11-14 41,8-7 14,24-20-1390,5-1-5360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11 8160,'-12'-4'120,"10"3"-86,0 0 1,0 0 0,0 1 0,0-1-1,0 0 1,0 1 0,0-1 0,0 1 0,-1 0-1,1 0 1,0 0 0,0 0 0,0 0-1,-4 1 1,-69 28 269,46-17-261,-110 56 170,96-38-185,27-15 39,-5 9-11,-23 37-1,35-46-27,0 0-1,1 1 1,0 0-1,-8 27 1,15-36-9,-1 0 0,2 0 0,-1-1 0,1 1 0,0 0 0,0 0 0,1 0 0,0 0 0,2 7 0,-1-3 3,-2-5 0,1 0 0,0 0 0,0 0 1,1 0-1,0-1 0,0 1 0,0-1 0,0 1 0,1-1 1,4 6-1,-5-8-10,-2-3-8,0 0 0,0 1 0,0-1 0,0 0 0,1 1 0,-1-1 0,0 0 0,0 1 0,1-1 0,-1 0 0,0 0 0,1 1 0,-1-1 0,0 0 0,0 0 0,1 0 0,-1 0 0,0 1 0,1-1 0,-1 0 0,1 0 0,-1 0 0,0 0 0,1 0 0,-1 0 0,1 0 0,19 3 75,36 0 1,-36-5 41,4-7-60,-1 0 1,25-14-1,-30 10 107,62-64 76,-76 73-208,0 0 0,0 0 1,-1 0-1,0 0 0,0 0 0,0-1 1,0 1-1,2-7 0,2-4 11,19-39 208,15-46 334,-40 97-218,1 10-272,2 1-84,-3-5-8,1 0 0,-1 0 0,0 0 0,0-1 0,-1 2 0,1-1 0,0 0 0,-1 0 0,0 0 0,0 6 0,5 115 71,-2-36-10,-3 56-29,-2-96-15,-2 0 0,-21 92 0,22-134-20,2-2-3,-1-1 0,1 1 1,0 0-1,0 0 0,0-1 0,1 1 0,-1 0 1,1 0-1,0 4 0,-1-3 3,1-6 0,9-19-29,61-81-1566,-21 38-6242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7264,'1'1'1,"-1"1"0,1-1 1,-1 1-1,0-1 0,1 1 0,-1-1 1,0 1-1,0-1 0,0 1 0,0-1 1,0 1-1,-1 2 0,-8 3 27,3-5-28,-151 111 210,142-103-202,8-5 4,0 1-1,1-1 1,0 1-1,-6 7 1,-6 7 34,2 1 1,0 1-1,1 0 0,-18 39 1,12 0 162,17-49-132,0 0-1,1 1 1,0-1-1,1 1 1,1-1-1,0 1 1,2 24-1,0-35-54,0 0 0,0 0-1,0 0 1,0 0 0,1 0 0,-1 0-1,0 0 1,1 0 0,0-1 0,0 1-1,-1-1 1,1 1 0,0-1 0,3 2-1,-3-1 8,8 2 92,1-4-95,0 0-1,0-1 1,-1 0-1,1-1 1,0 0-1,10-3 1,-13 3 9,0 0 1,0-1-1,-1 0 1,1 0 0,-1-1-1,7-4 1,6-4 1,1 2-12,-12 6 5,0-1 1,-1 1-1,0-2 0,0 1 1,9-9-1,-11 9 12,4-3-1,1 0-1,-2-1 1,1 0-1,-1-1 1,-1 0 0,0 0-1,12-20 1,0-1 56,-7 12-1,-1-1 0,0 0 0,-1 0 0,-2-1 0,8-23 0,-13 34-20,-2 5-35,0 0 0,0 0 0,-1 0 1,0 0-1,0 0 0,0-1 0,0 1 0,-1-9 1,0 16-22,0-1 1,0 1 0,0 0 0,1 0-1,-1-1 1,0 1 0,1 0 0,-1 0-1,1-1 1,1 4 0,0-1-11,0 1 0,-1-1 0,1 1 1,-1-1-1,1 9 0,7 102 73,-8-88-48,-1 0 1,-2 0-1,-5 32 1,-1-4 27,-29 199 246,37-239-249,0-14-82,0-1 0,0 1-1,0 0 1,0-1 0,0 1-1,0 0 1,0-1-1,0 1 1,1 0 0,-1-1-1,0 1 1,0-1 0,1 1-1,-1 0 1,0-1 0,1 1-1,-1-1 1,1 1 0,-1-1-1,0 1 1,1-1 0,-1 0-1,1 1 1,0-1 0,-1 1-1,1-1 1,-1 0-1,1 0 1,-1 1 0,1-1-1,0 0 1,0 0 0,2 1-683,9 4-6535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151 255 5296,'6'-13'32,"1"1"0,0 0 0,12-16 0,4-6 36,3-11 73,-19 33-123,5-10 158,-1 0 1,11-27-1,-21 45 4,-4 3 0,1 1-157,0 0 0,1 0 0,-1 0 1,0 0-1,0 0 0,0 0 0,0 0 1,0 0-1,0 1 0,0-1 0,1 1 0,-1 0 1,0-1-1,0 1 0,1 0 0,-1 0 0,-2 1 1,-26 21 44,24-18-44,-9 5 51,1 1-1,1 1 0,0 0 1,1 0-1,-18 24 0,8-10 95,15-18-97,-6 7 1,1 1 1,1-1 0,0 2-1,-9 18 1,15-24 26,0 0 0,-5 19 0,9-27-68,0 1 1,0 0 0,0 0-1,1 0 1,0 0-1,0 0 1,0-1 0,0 1-1,0 0 1,1 0-1,0 0 1,0 0-1,1 5 1,-1-8-9,-1 0-1,1 0 1,0 0 0,-1 0-1,1 0 1,0 0-1,0 0 1,0 0 0,0 0-1,0 0 1,0 0-1,0-1 1,0 1 0,0 0-1,0-1 1,1 2 0,5 1 34,0 4-20,-5-6-19,0 1 1,0 0-1,0-1 1,0 1-1,0-1 1,1 0-1,-1 0 1,0 0-1,1 0 1,-1 0 0,5 1-1,26 6 112,36 4 1,-45-12 29,15-7-50,43-14-1,-61 11 4,67-51 35,-75 46-81,-1-3-33,-1 0-1,-2-1 1,1 0 0,6-24 0,-11 30-22,-1-1 1,0 1 0,-1-1 0,-1 0 0,0 0-1,-1 0 1,0-20 0,-2 24 14,0-8 11,0 14 39,-1 9-44,-1 1-22,-3 7 7,1 1 0,0 0 0,-5 21 0,-23 84 42,26-93-43,1 1 0,-6 46 1,-1 20 18,9-69-21,-5 26 20,-22 72-1,-28 48 79,56-156-90,3-10-21,0-4-3,0 1 0,0-1 0,0 0 0,0 1 0,0-1 0,0 0 1,0 1-1,0-1 0,0 0 0,0 0 0,0 1 0,0-1 0,0 0 0,0 1 0,0-1 0,0 0 0,0 1 0,0-1 0,0 0 1,1 0-1,-1 1 0,0-1 0,0 0 0,0 0 0,0 1 0,1-1 0,-1 0 0,0 0 0,0 0 0,1 1 0,-1-1 0,0 0 1,1 0-1,4 0 3,-1 0 0,1-1 1,0 1-1,-1-1 1,1 0-1,0-1 0,-1 1 1,1-1-1,7-4 1,5-1-1397,34-10-5400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24 2872,'0'0'88,"-1"-2"-15,0 1-83,1 0 23,0 0 0,-1 0 0,1 0 0,-1 0 0,1 0 0,-1 0 0,1 0 0,-1 1 0,0-1 0,0 0 0,1 0 1,-1 0-1,0 1 0,0-1 0,0 1 0,0-1 0,0 0 0,0 1 0,0-1 0,0 1 0,0 0 0,0-1 0,0 1 0,0 0 0,-1 0 1,-5-2 9,0 1 1,0 1 0,0-1 0,0 1 0,0 1 0,0-1 0,1 1-1,-1 0 1,0 1 0,0 0 0,1 0 0,-1 0 0,1 1 0,-1 0-1,1 0 1,0 0 0,0 1 0,-5 5 0,1-3-5,-23 25 163,-7 12 214,-39 56 0,67-83-347,8-10 19,0 0 0,0 0 0,0 1 0,1-1-1,-5 14 1,2-8 141,3-6-141,0-1 0,1 1 0,-1 0 0,1-1 0,0 1 0,1 0 0,0 0 0,0 0 0,0 1 0,0-1 0,1 0 0,0 0 0,1 10 0,1-11-9,-1 0-1,1-1 1,0 1-1,0 0 0,1-1 1,-1 1-1,1-1 0,0 0 1,0 0-1,1 0 0,-1 0 1,8 5-1,-1-7 149,14-4-113,0-1-1,25-6 1,-24 1 74,103-49 67,-105 43-94,-11 6-105,74-59 161,-71 53-131,-1 0-1,-1 0 0,0-1 1,17-26-1,-24 32 9,19-33 256,-24 40-109,0 7-134,0 1-68,1 13 16,-1 1 1,-1 0-1,-2 20 0,-13 111 53,-1-63-2,9-52-72,-17 86 45,20-105-42,-1 11 3,-2-1-1,-1 0 1,-14 33 0,7-28 12,-19 42 42,29-60-67,5-11-1186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6816,'52'-15'59,"-1"2"0,84-8 0,177-3 548,-296 22-626,4 0-59,1 0 0,-1 1 0,1 1 1,21 3-1,-27 0-4602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6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5920,'8'4'-6,"0"0"1,1-1-1,-1 0 1,1-1-1,0 0 1,0 0-1,0-1 1,0 0-1,13 0 0,-15-1 4,20 1 1,-1-2-1,0 0 0,29-6 0,-18 2-4,148-26 166,-166 28-147,-12 2 10,0 0-1,0 0 0,0-1 0,-1 0 0,1-1 0,6-2 0,95-48-575,-51 21-3007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37 7448,'-5'-7'84,"-11"-22"213,20 43-100,-4-11-188,0-1-1,0 1 1,1 0 0,-1-1-1,1 1 1,0 0-1,0-1 1,2 5 0,41 91 53,-27-60-22,53 106 26,-66-136-63,27 51 33,50 68-1,-74-120-29,-1 0-1,1 0 0,0-1 1,0 0-1,0 0 0,10 5 1,-4-2-1,24 17 37,-15-10 21,34 30 0,-28-17-39,-18-14 43,3 18-19,8 38 1,-15-44 2,-1 0-1,-2 0 1,1 43 0,-4-55-35,-1 13 84,0-17-69,-1 15 14,-1-1 1,-1 0-1,-2 0 0,-14 42 0,-36 78 120,23-66 43,-33 70-21,-18 19-27,40-90-8,31-58-131,-37 53 13,28-42-21,20-29-20,2-4 15,7-10-60,13-22-1098,12-20-4870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12 7000,'-42'17'-24,"-37"5"-8,73-21 22,0 1 0,0-1 0,0 1 0,1 0 0,-1 1 0,-9 5 0,-2 1 0,-40 23 3,-124 105 395,162-121-358,6-5 80,-25 26 1,17-16-44,-45 47 226,59-61-250,1 0-1,0 0 0,1 1 0,-1 0 1,2 1-1,-1-1 0,-3 11 0,8-19-36,0 0-1,-1 1 0,1-1 0,0 0 0,0 1 0,0-1 1,0 0-1,0 1 0,0-1 0,0 0 0,0 1 1,0-1-1,0 0 0,0 1 0,0-1 0,0 0 0,0 1 1,0-1-1,1 0 0,-1 1 0,0-1 0,0 0 1,0 0-1,0 1 0,1-1 0,0 3 17,5 7 14,0-1 0,0 0-1,1 0 1,0 0 0,1-1-1,8 7 1,-4-1 10,2 0-17,1 0 0,0 0 0,1-2 0,25 17 0,138 90 160,-93-60-122,-19-9 1,65 63 0,-83-62-51,-43-45-3,0 0-1,-1 1 1,1-1-1,-1 1 1,6 12-1,0-1-1,18 29 4,-28-45-13,0-1 0,0 1 0,0-1-1,-1 0 1,1 1 0,-1-1 0,1 1 0,-1-1-1,1 1 1,-1 0 0,0 2 0,1 17 6,0-1 0,-2 1 0,-1-1 0,-4 22 0,-3-14 18,-62 112 7,53-114-19,-30 32 4,-9 3-15,44-49-4,-1-1 0,-17 12 0,20-17 0,0 1 0,-23 8 0,26-12 0,0 0 0,0-1 0,-1 0 0,-12 1 0,15-3 0,0 0 0,0 0 0,0-1 0,-1 1 0,1-1 0,-6-2 0,2-1 0,0-1 0,0 1 0,0-1 0,1-1 1,0 0-1,-15-12 0,11 3 7,0-3 0,2 0 0,0-1 1,2 0-1,0-1 0,1 0 1,1 0-1,-7-29 0,7-15 15,8 39 58,1 12-42,0-2-12,0 0 0,1 1 0,1 0 0,0 0 0,1 0 0,0 0 0,1 1 0,8-13 0,71-127 182,-64 117-47,107-162 79,-99 158-33,131-167 297,-72 94-206,-80 103-230,-1 0-1,0 0 1,0 0-1,-1-1 1,-1 0-1,8-20 1,-9 19-25,0 2 30,-1-1 0,0 0-1,-1 0 1,0 0 0,0-1-1,-1-17 1,0 13-19,-2-1 193,-2 6-166,0 1 1,-1-1-1,0 0 1,0 1 0,-1 0-1,0 0 1,-1 0-1,0 1 1,-12-14 0,-11 0 7,28 22-74,1 0 0,-1 1-1,0-1 1,0 0 0,0 1 0,0-1 0,0 1 0,0 0 0,-1-1-1,1 1 1,0 0 0,0 0 0,-2-1 0,-39-4 124,-44 1-1,51 2-24,-202-41-1713,101 10-7074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2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11120,'50'0'313,"55"0"-57,-12 1 723,64-3 42,48-12-49,-160 9-344,205-24 197,-198 23-492,216-12-1959,-129 12-8507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160 155 5112,'0'0'169,"0"-5"-23,0-9 231,1 1 0,0-1 0,4-15 1,-3 18-143,2-4 356,0 0-1,8-22 0,-11 36-435,1 6 4,0 0-134,-1-3-15,0-1 0,0 1 1,0 0-1,-1 0 1,1 0-1,-1 0 0,1 0 1,-1 0-1,0 0 1,0 0-1,0 0 0,0 2 1,-3 90 133,1-71-100,-1 0 0,-1-1 0,-11 37 0,-6 21 37,-13 105 8,28-147-34,0 0-32,-59 265 338,62-291-316,-2-1-1,1 0 1,-7 10 0,-6 11 131,16-30 101,7-7-238,-1 0-33,-4 4-4,1-1 0,-1 0 0,1 1-1,0-1 1,-1 1 0,1 0 0,0-1 0,0 1 0,0 0 0,0 0 0,1 0 0,-1 1 0,3-2 0,209-55 62,-95 30-40,-107 23-23,40 1 4,-46 2-4,22-1-1,-4-7 0,-10 1-2,-9 4-3,5-6 2,-2 3-5,-5 5 6,-1-1-1,1 1 1,0-1-1,-1 1 1,0-1-1,1 0 1,-1 0 0,0 0-1,0 0 1,-1 0-1,1-1 1,-1 1-1,0 0 1,1-1-1,-1 1 1,-1-1 0,1 1-1,0-7 1,-2-1-8,0 0 1,-1-1-1,0 1 1,-1 0-1,0 1 1,-1-1 0,0 0-1,-1 1 1,0 0-1,-1 0 1,0 0-1,-9-11 1,3 10-27,-1 1 0,0 0 1,-24-13-1,20 12-17,13 9 34,0 1 0,0-1 0,0 1 0,0 0-1,0 0 1,0 1 0,0-1 0,0 1 0,0 0 0,-1 0 0,-7 1 0,9-1 0,1 3 4,-10 13 13,11-13 2,1 0 0,-1-1 1,0 1-1,1 0 1,0 0-1,-1 0 0,1-1 1,0 1-1,1 0 0,-1 0 1,0 0-1,1-1 1,0 1-1,0 2 0,2 8 3,22 85 9,-22-87-2,0 0 0,2 0 0,6 13-1,-2-4-2,19 44 63,40 87 147,-44-89-105,21 120 161,-42-167-327,-3-14 217,-2 48-1570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5560,'-16'14'1,"13"-11"5,1-1 0,0 1 0,-1 0 0,1 0 0,0 0-1,0 0 1,1 0 0,-1 0 0,1 0 0,-1 1 0,0 4 0,-5 41 340,4-17-4,1-11-132,1-1 1,1 23-1,1-12 115,-6 48 0,-18 74 68,16-116-138,-39 169 104,37-163-118,-44 345 775,52-355-697,5 55-1,-4-86 28,4-2-266,12-2-60,-8-1 0,0-7-338,0 0 0,-1 0 1,9-17-1,5-11-6155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115 223 5384,'32'-23'1,"-4"-6"5,-3-4-5,-13 21 9,0 1 1,0 0-1,1 0 1,0 1-1,1 1 1,18-10-1,-20 12-4,23-9 52,-2 6 30,1 2-1,41-5 1,-69 13-68,1-1 0,-1 2 1,1-1-1,-1 1 0,1 0 0,-1 0 1,1 1-1,8 3 0,-6-2-4,5 0 29,0 2-1,0 0 0,24 12 0,-31-13-27,6 5 104,-1 4-63,0 1 1,12 20-1,-18-17 63,4 95 51,-13-86-65,-36 112 42,26-112-42,-78 91 42,69-97-42,6-6-54,0 1-19,-1-1 0,0-1 0,-2-1 1,-29 16-1,11-9 52,-1-2-1,-54 17 1,79-31-74,9-2-4,-1 0-1,1 0 1,-1-1-1,1 1 1,-1-1-1,1 0 1,-1 0 0,-4-2-1,3 2-1,-39-6 83,42 5-81,-1 0 1,1 1 0,0-1-1,0-1 1,0 1-1,0 0 1,0-1 0,0 0-1,0 1 1,0-1 0,1 0-1,-4-3 1,4 1 32,1-4 11,4 3-9,2 0-35,1 0 1,0 0-1,1 0 1,-1 1-1,1 0 1,0 0 0,0 1-1,0 0 1,0 0-1,1 0 1,-1 1-1,1 0 1,0 1-1,-1 0 1,1 0 0,14 0-1,34 1 55,68 9 1,-107-7-57,30 9 67,-29-5-16,0 0 1,0 1-1,-1 1 0,0 0 0,0 1 1,28 22-1,-39-26-35,-1 1 1,0 1-1,0-1 0,0 1 1,-1 0-1,0 0 0,0 0 0,-1 0 1,0 1-1,0 0 0,-1-1 1,0 1-1,0 0 0,-1 0 0,0 0 1,0 10-1,-1-10 0,-1-1 1,0 1-1,-1-1 0,1 1 1,-1-1-1,-1 0 1,1 0-1,-1 0 0,-7 12 1,5-10-5,-5 7 75,-70 63 34,59-66-47,-170 76 183,171-81-252,10-4 5,0 0 0,0-1 0,-17 3 0,-23 4 42,-1-2-47,42-7-15,-1-2 0,1 1 0,0-1 0,0 0 0,0-1 0,0 0 1,0-1-1,0 1 0,0-2 0,1 1 0,0-1 0,-10-6 0,-16-18-1218,2-2-4872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0 5920,'-5'5'-88,"-19"18"14,-14 12 60,-24 15 17,-25 22 59,85-70-53,-1 1 0,1 0 0,-1-1 0,1 1 0,0 0 0,0 0 0,0 0 0,-2 7 0,-3 5 3,-28 50 143,-72 141 480,66-129-335,-59 116 529,87-160-1574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5112,'11'1'0,"-2"1"12,-4 0 2,0 0 1,-1 0-1,1 0 1,-1 0 0,0 1-1,0 0 1,6 4-1,16 13 235,98 78 656,-94-73-835,96 73 955,-114-88-960,22 15 320,36 38 1,-67-61-322,-2 0-45,1-1 0,-1 1 1,1-1-1,-1 1 0,0 0 0,0 0 0,0 0 1,0-1-1,0 1 0,0 0 0,0 0 0,0 3 1,10 25 269,-8-20-241,-2-9-48,-1-1 0,0 0 1,0 0-1,0 0 0,0 0 1,0 0-1,0 1 0,0-1 0,0 0 1,0 0-1,0 0 0,0 0 1,0 0-1,0 1 0,0-1 1,0 0-1,0 0 0,0 0 0,-1 0 1,1 0-1,0 0 0,0 1 1,0-1-1,0 0 0,0 0 1,0 0-1,0 0 0,0 0 1,0 0-1,-1 0 0,1 0 0,0 1 1,0-1-1,0 0 0,0 0 1,0 0-1,0 0 0,-1 0 1,1 0-1,0 0 0,0 0 0,0 0 1,0 0-1,0 0 0,-1 0 1,1 0-1,0 0 0,0 0 1,0 0-1,0 0 0,0 0 1,0 0-1,-1 0 0,1 0 0,0 0 1,0 0-1,-9 1-172,0 1 0,0-1 0,0-1 0,0 1 0,-10-2 0,-19-1-5061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26 229 4936,'-25'23'44,"25"-23"-42,0 0 0,0 1 0,0-1 0,0 0 0,0 1 0,-1-1 0,1 0 0,0 1 0,0-1 0,0 0 0,0 1 0,0-1 0,0 0 0,0 1 0,0-1 0,1 0 0,-1 1 0,0-1 0,0 0 0,0 1 0,0-1 0,0 0 0,0 1 0,1-1 0,-1 0 0,0 0 1,0 1-1,0-1 0,1 0 0,-1 0 0,0 1 0,0-1 0,1 0 0,-1 0 0,11 8 11,-4-3 10,-4-3 4,1 0-1,-1-1 0,1 1 1,0-1-1,-1 0 0,1 0 1,0 0-1,0 0 0,0-1 1,5 1-1,133 11 351,-70-9 97,93-9-1,-145 5-366,189-21 263,-166 15-76,164-37 118,-169 34-111,112-47 99,-128 44-232,-17 9-131,13-8 26,-1-2-1,-1 0 0,22-24 1,-13 11 3,-2 5-51,-10 11-1071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0 4400,'-12'0'73,"4"1"-13,-1 0 0,1 0 0,0 0 0,0 1 0,0 0 0,0 1 0,0 0 0,0 0 0,1 1 0,-1 0 0,1 0 0,0 1 0,-6 5 0,-33 26 155,-175 143 458,197-155-505,-92 111 68,95-105-88,-61 134 61,70-130-75,7-15-71,-2 4-7,1 1 1,1 0-1,1 0 1,0 46-1,4-44 55,9 50-1,-2-60 45,67 72 64,-61-74-170,0-1-1,1-1 1,1 0 0,0-1 0,0-1 0,24 12 0,-37-21-46,21 8 145,0-2-79,0-1-1,1-1 1,0-2-1,26 2 1,44-1 121,-88-4-161,0 0 0,1-1 0,-1 1 0,0-2 0,1 1 0,-1-1 0,0 0-1,0 0 1,0 0 0,-1-1 0,9-5 0,-6 4 2,-2 1 1,0 0 1,-1-1 0,1 1-1,-1-1 1,0 0 0,0-1-1,0 1 1,-1-1 0,1 0-1,5-9 1,-7 10-12,-2 2-6,1 1 1,-1-1 0,0 0 0,0 0-1,0 0 1,0 1 0,-1-1-1,1 0 1,0 0 0,-1 0 0,0 0-1,1 0 1,-1 0 0,0 0-1,0-3 1,0-4 19,2-2-9,-1 6-3,-1 0 1,0 0-1,0 0 0,0 0 1,0 0-1,-2-6 1,0-4 26,-1 0 0,0 1 0,-1 0 0,0-1 1,-1 2-1,-1-1 0,-12-21 0,12 27-31,4 5-9,0 0 1,0 1-1,0-1 1,0 1 0,-1 0-1,1-1 1,-1 1-1,1 1 1,-1-1-1,-3-2 1,-24-15 87,0 2 0,-37-17 0,53 28-84,8 4-3,0 0 0,0 0 0,0 0 0,0 1 0,-1 0 0,-6-1 0,-73-7 78,70 10-34,-2 4-30,1 1 1,-21 10-1,23-6 3,7-2-16,-2 1-6,1 0 0,0 1 1,0 1-1,1-1 0,0 1 1,-10 22-1,-11 24 13,1 14-15,-12 67-1368,22-68-5456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6280,'1'-2'32,"0"0"-1,1 0 1,-1 0 0,0 0 0,0 0 0,1 0-1,0 0 1,-1 1 0,1-1 0,0 0 0,-1 1-1,1 0 1,0-1 0,0 1 0,0 0 0,0 0-1,1 0 1,-1 0 0,0 0 0,0 1 0,1-1-1,-1 1 1,0-1 0,1 1 0,-1 0 0,3 0-1,7 1 5,-1 1-1,1 0 0,-1 1 0,1 0 0,-1 1 0,0 0 0,15 8 0,-19-7-17,1 0-1,-1 0 0,-1 1 0,1 0 1,-1 0-1,0 0 0,0 1 0,-1 0 1,0 0-1,0 0 0,4 10 0,0-2-5,-3-4 6,-1 0 1,0 1-1,4 13 1,46 180 287,-40-131-52,9 145 755,-21-198-860,-1 0 1,-1 0-1,-1 0 0,-4 38 1,-2-15 184,5-41-239,2-1 4,1 8-71,-1-7 13,2-5 4,9-6-1291,3-1-5034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2 161 5024,'-1'-16'43,"1"8"8,-1 0 0,2 0 0,-1 0 0,1 0 0,2-12 0,-2 17 586,1 1-246,5-4 6,-5 4 311,-1 2-678,0 0-1,0 1 0,0-1 0,0 0 0,0 1 0,0-1 0,-1 0 0,1 1 0,0-1 1,0 1-1,-1-1 0,1 1 0,0-1 0,0 1 0,-1 0 0,1-1 0,-1 1 0,1 0 1,0 0-1,-1-1 0,0 1 0,1 0 0,-1 0 0,1 0 0,-1 0 0,0 0 0,0-1 1,1 1-1,-1 0 0,0 1 0,4 36 456,-3-18-331,0-19-34,-2 3 0,1-4-109,0 0 1,0 0 0,-1 1 0,1-1-1,0 0 1,0 1 0,0-1 0,0 0-1,0 1 1,0-1 0,0 1-1,0-1 1,0 0 0,0 1 0,0-1-1,0 0 1,0 1 0,0-1 0,0 0-1,0 1 1,0-1 0,0 0-1,0 1 1,0-1 0,1 0 0,-1 1-1,0-1 1,0 0 0,0 1 0,1-1-1,-1 0 1,0 0 0,0 1 0,1-1-1,-1 0 1,0 0 0,1 1-1,17-8 198,-4-3-98,24-23-1,-32 28-120,-1 2 58,3-1 11,-5 3-15,-2 4-11,0-1-31,0 0 1,-1 0-1,1 1 0,-1-1 1,0 0-1,0 0 0,0 1 1,0-1-1,0 0 0,0 1 0,0-1 1,-1 0-1,1 0 0,-1 1 1,0-1-1,0 0 0,0 0 1,0 0-1,0 0 0,-2 3 1,-2 3 1,0 0 1,0 0 0,-12 12 0,-5-2-1,-10-4 1,32-14-5,0 0 0,-1 0 0,1 0 0,0 0 0,0 0 0,-1-1 0,1 1-1,0 0 1,0 0 0,0 0 0,-1 0 0,1 0 0,0 0 0,0-1 0,0 1-1,-1 0 1,1 0 0,0 0 0,0-1 0,0 1 0,0 0 0,-1 0 0,1-1 0,0 1-1,0 0 1,0 0 0,0-1 0,0 1 0,0 0 0,0 0 0,0-1 0,0 1-1,0 0 1,0 0 0,0-1 0,0 1 0,0-12-2,0 4 0,1 5 0,-1-1 0,1 0-1,0 0 1,0 1-1,0-1 1,0 1 0,0-1-1,4-5 1,49-97-1231,-23 45-4847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6368,'8'-4'141,"-5"3"-82,-1-1 0,1 1 1,-1 0-1,1 1 0,0-1 0,0 0 0,0 1 0,-1-1 0,1 1 0,0 0 0,4 0 0,-5 0 124,1 0-31,20-4 130,1 2 1,0 0-1,-1 2 0,30 3 0,-50-3-270,12 2 64,0 0-1,0 2 1,0-1 0,0 2 0,-1 0 0,18 9-1,-30-13-62,-1 0-1,0-1 1,0 1-1,0 0 0,0 0 1,0 0-1,0 0 0,0 0 1,0 0-1,-1 0 1,1 0-1,0 0 0,0 0 1,-1 0-1,1 0 0,-1 0 1,1 1-1,0 0 1,1 5 18,3 1-9,-3-6-12,-1 1 0,0 0 1,1-1-1,-1 1 1,0 0-1,0 0 1,-1 0-1,1 0 0,-1 0 1,1 0-1,-1 4 1,1 2 6,0 1 0,-1-1 1,0 0-1,0 1 0,-1-1 1,-1 0-1,0 0 0,0 1 1,0-2-1,-1 1 0,-5 11 1,3-8 12,-1 4-9,-1-1-1,0-1 1,0 1-1,-2-1 1,-12 16-1,2-7 28,-2 0 0,-32 28 0,-1-15-12,30-23-33,17-13-3,3-2 0,0 1-1,0 0 0,0 0 0,0 0 0,0 0 0,0-1 0,0 0 0,1 1 0,-1-1 0,1-1 0,-4-2 0,5 4-11,2 1 12,0-1 0,0 1-1,0 0 1,0 0 0,0 0 0,0 0 0,0 0 0,0 0-1,0-1 1,0 1 0,0 0 0,0 0 0,0 0 0,0 0-1,0 0 1,0 0 0,0-1 0,0 1 0,0 0-1,0 0 1,0 0 0,0 0 0,-1 0 0,1 0 0,0 0-1,0-1 1,0 1 0,0 0 0,0 0 0,0 0 0,0 0-1,-1 0 1,1 0 0,0 0 0,0 0 0,0 0-1,0 0 1,0 0 0,0 0 0,-1 0 0,1 0 0,0 0-1,0 0 1,0 0 0,0 0 0,0 0 0,0 0-1,-1 0 1,1 0 0,0 0 0,-6-2 0,3-14-40,3 15 39,1 0 1,-1 0 0,0 1-1,1-1 1,-1 0 0,1 0-1,-1 1 1,1-1-1,-1 1 1,1-1 0,0 0-1,-1 1 1,1-1 0,0 1-1,0-1 1,-1 1 0,1 0-1,0-1 1,0 1 0,1-1-1,-1 1 1,13-4 0,20 8-1,-6 2 11,135 32 55,-138-32-51,-21-5 0,0 0 1,1 0-1,-1 1 1,0-1 0,0 1-1,0 0 1,0 0-1,0 1 1,0-1 0,-1 1-1,1-1 1,-1 1-1,0 0 1,0 0 0,0 1-1,0-1 1,0 1-1,2 4 1,-4-6-3,-1 0 1,1 0-1,-1 0 0,0 0 0,0 0 1,0 1-1,0-1 0,0 0 1,-1 0-1,1 0 0,0 0 1,-1 0-1,0 0 0,1 0 0,-1 0 1,0 0-1,0-1 0,0 1 1,0 0-1,0 0 0,-1-1 1,1 1-1,0-1 0,-1 1 0,0-1 1,-2 3-1,-4 2 6,0-1 0,0 1 0,0-1 1,-10 4-1,3-4 1,-1 0 1,0-1-1,0 0 1,-26 1-1,22-2-18,4-1 1,6-2-4,5 0-4,-5 0-6,5 0-16,-3-1-10,4-3-20,4 4 36,-1-2-62,0 0 0,1 1 0,-1-1 0,0 0-1,1 1 1,-1-1 0,1 0 0,0 0 0,0 1 0,0-1 0,0 0-1,0 0 1,0 0 0,0 1 0,1-3 0,3-8-6436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6 211 9864,'-6'-9'9,"20"23"190,2 4-70,33 40 295,20 51 33,-62-97-295,0 1 0,-1 0 0,5 16 0,-2-3-63,1 2-44,-5-12 93,1 0 1,9 14-1,-10-18-58,5 9 198,0-1-1,1 0 1,0 0-1,29 34 1,-39-53-259,1 1-1,-1-1 1,1 0-1,-1 0 1,1 0-1,-1 0 1,1 0 0,-1 0-1,1 0 1,0 0-1,0-1 1,-1 1 0,1-1-1,0 1 1,4-1-1,-4 0 4,1 0 0,0-1 0,-1 1 0,1-1 0,0 0 0,-1 1 0,1-1 0,0-1 0,-1 1 0,0 0 0,1-1 0,-1 1 0,3-3 0,6-3 13,-7 4-20,-1 1 0,1-1 0,-1 0-1,0 0 1,0-1 0,0 1 0,0 0 0,0-1 0,-1 0 0,3-4 0,4-5 79,6-10 8,0 0-1,-2-1 1,11-26 0,84-172 857,-101 211-850,1 1 1,0 0-1,0 0 1,1 1-1,1 0 1,-1 0-1,22-13 1,-24 17-72,-6 4-40,0 1 0,0-1 1,0 1-1,0-1 0,0 1 0,0 0 1,1 0-1,-1 0 0,0-1 1,0 1-1,0 0 0,0 0 0,0 0 1,0 1-1,0-1 0,0 0 0,0 0 1,1 1-1,-1-1 0,0 0 0,0 1 1,0-1-1,1 2 0,2 0 14,33 18-2151,2 5-8631</inkml:trace>
  <inkml:trace contextRef="#ctx0" brushRef="#br0" timeOffset="1">1306 496 10584,'6'1'41,"-1"-1"0,0 0 1,0 0-1,1-1 0,-1 0 1,0 0-1,0 0 0,0 0 1,1-1-1,-2 0 0,1 0 1,6-3-1,-11 4-13,1 0 0,-1 1 0,1-1-1,-1 0 1,0 0 0,1 0 0,-1 0 0,0 0 0,0 0 0,0 1 0,0-1-1,1 0 1,-1 0 0,-1 0 0,1 0 0,0 0 0,0 0 0,0 0-1,0 0 1,-1 0 0,1 1 0,0-1 0,-1-1 0,0 0 36,0-5-5,1 6-40,-1-1 0,1 0 1,-1 0-1,1 0 0,-1 0 1,0 1-1,1-1 0,-1 0 0,0 1 1,0-1-1,0 1 0,-1-1 1,1 1-1,0-1 0,0 1 1,-3-2-1,-9-8 102,0 1 0,-23-14 0,19 17 100,-95-10 94,88 17-94,-8 4-64,-49 14-1,62-9 59,2 5-115,1 0 0,-28 31 0,41-42-68,1 0 1,-1 0-1,1 1 1,-1-1-1,1 1 1,0 0-1,0-1 1,1 1-1,-2 5 1,-2 5 15,-9 20 15,13-21 64,4-1-85,1 0 0,0 0 1,7 13-1,-1-13 46,-1-4-67,0-1 1,1 0-1,0-1 1,0 0-1,1-1 1,-1 0-1,1-1 0,0 0 1,0 0-1,1-1 1,19 2-1,33-3 2,-37-4 24,4-6-27,0 0 1,29-14 0,-41 11 14,1-8-3,-2 0-1,0-1 1,27-39 0,-9-8 83,-24 41-53,-7 16-3,-3 8-14,-2 8-6,0 33 2,0 102 34,1-126-73,-2-10 0,2 1-1,-1-1 1,1 0-1,-1 0 1,2 0-1,1 7 1,-1-3 1,1-1 1,0 1-1,1-1 1,5 10-1,-7-15-1,0 1-1,1-1 0,-1 0 0,1 0 0,0 0 0,-1 0 0,1 0 0,0-1 0,1 1 0,-1-1 0,0 0 0,1 0 0,3 2 0,4-3 6,3-3-5,1-1 0,-1 0 1,20-8-1,-15 1 5,30-25-1,8-15-3,-3-9 2,-2-5-3,-6 3-2,-14 10 0,-28 42 0,-1 0 0,1-1 0,2-13 0,-4 15 0,-1 0 0,0 0 0,0 0 0,-1-10 0,-1 11 0,0 0 0,0 0 0,0 1 0,-1-1 0,-3-8 0,1 5 0,-1 0 0,-11-15 0,-96-120-16,108 140 12,0 0 2,0 0-1,0-1 0,0 0 1,1 0-1,0 0 1,0 0-1,-2-7 1,2 9-5,-3-4 6,4 20 1,2 16 0,-4 18 0,-10 153 14,12-118-3,8 40 6,-2-98-3,32 73 4,-26-81-3,-9-14-14,6 7 4,0 0 0,0-1 0,1 0 0,-1 0 0,2-1 0,-1 0 0,1 0 0,0-1 0,0 0 0,10 4 0,72 22 42,-83-29-38,1-1 1,-1 0 0,0-1-1,1 0 1,-1 0 0,0-1-1,0 0 1,1 0 0,11-4 0,-8 2 1,-3 1 4,1 0 0,-1 0 1,0-1-1,0-1 1,0 1-1,0-1 1,-1-1-1,13-8 1,-18 11-12,6-4 16,-1-1 0,0 0-1,0 0 1,-1-1 0,1 0-1,9-15 1,-7 10-11,1-4 26,6-25 6,16-55 0,-24 65-35,11-15 0,-19 43-6,0 1 0,0-1 0,0 1 0,0-1 0,0 1-1,-1-7 1,10-3-15,-10 12 13,1 1-1,-1 0 1,0 0 0,0-1 0,0 1 0,1 0-1,-1-1 1,0 1 0,0 0 0,1 0 0,-1 0 0,0-1-1,0 1 1,1 0 0,-1 0 0,0 0 0,1 0 0,-1-1-1,0 1 1,1 0 0,-1 0 0,0 0 0,1 0-1,-1 0 1,0 0 0,1 0 0,-1 0 0,0 0 0,1 0-1,-1 0 1,0 0 0,1 0 0,-1 0 0,0 1 0,1-1-1,-1 0 1,0 0 0,1 0 0,-1 0 0,0 1 0,1-1-1,-1 0 1,0 0 0,1 1 0,2 5-3,-1-4 1,-1 0 0,0 0 1,0 0-1,0 1 0,0-1 0,0 0 1,0 1-1,-1-1 0,1 0 1,-1 1-1,0-1 0,0 4 0,2 21-16,-2 0 0,-3 28 0,0-33-6,1 1-1,1 0 1,2-1-1,3 31 0,-4-52 26,1 10-15,1 0 1,0 0 0,1 0-1,0 0 1,1 0-1,7 15 1,-5-14 4,-4-7 5,1 0-1,0 0 0,0-1 1,1 1-1,-1-1 0,1 0 1,0 0-1,0 0 0,0 0 1,1-1-1,-1 0 0,1 1 1,6 1-1,-4 0 2,9 2-15,28 4-14,81 10 0,-88-20 26,-25-4-11,60-45-2,-55 34 2,21-30 4,-28 31 14,-1-1 0,9-18 1,10-34 0,-7-5 1,-14 43 0,26-120 22,-33 99 56,-2 52-75,-14 30 0,5 3-4,6 15 0,4-31-2,1 0 1,2-1 0,0 1-1,0 0 1,10 31 0,-9-41 0,15 28-14,-14-30 11,-1-1-3,0-1 1,1 0 0,-1 0 0,7 7 0,-8-11-8,0 0 1,0 0-1,1 0 1,-1 0-1,0-1 1,1 1-1,-1-1 1,1 1-1,-1-1 1,1 0-1,0 0 1,-1 0-1,1 0 1,0-1-1,5 2 1,16-2-1899,0 0-7581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12 157 5560,'-11'10'12,"29"-22"108,0 0-1,1 2 1,0 0 0,31-11 0,-21 9-9,26-13 128,-31 14-155,-4 0 179,1 2 1,1 0-1,-1 1 1,35-7-1,-30 14 291,-24 1-318,1 0-2,-3 0-226,1 0 0,-1-1-1,1 1 1,-1 0-1,1 0 1,-1 0-1,1 0 1,-1 0 0,1 0-1,-1 0 1,0 0-1,1 0 1,-1 1-1,1-1 1,-1 0 0,1 0-1,-1 0 1,1 0-1,-1 1 1,0-1-1,1 0 1,-1 0 0,1 1-1,-1-1 1,3 4 14,0 0 1,-1 0-1,1 1 1,-1-1 0,0 0-1,-1 1 1,1-1-1,1 10 1,4 14 118,16 58 28,-21-80-153,-1 0 1,-1 0-1,1 0 1,-1 0-1,0 0 1,0 1-1,0-1 1,-1 0-1,0 0 0,-1 0 1,-1 6-1,1-3 0,0 1 16,1-1-1,-1 0 1,-1 0-1,0 0 1,0 0-1,0 0 1,-1-1-1,-1 1 1,1-1 0,-11 13-1,13-19-24,0-1-1,1 0 1,-1 0 0,0 0-1,0 0 1,0 0-1,0-1 1,0 1 0,0 0-1,0-1 1,0 1 0,0-1-1,0 0 1,-2 0 0,-14 3 28,-8 8-2,24-9-12,0-1-11,-7 4-2,9-5-8,0 0 0,0 0 0,0 0 0,0 0 0,0 0 1,0 0-1,0 0 0,0 0 0,0 0 0,0 0 0,0 0 0,0 0 1,0 0-1,0 0 0,0 0 0,0 1 0,0-1 0,0 0 1,0 0-1,0 0 0,0 0 0,0 0 0,0 0 0,0 0 0,0 0 1,0 0-1,0 0 0,0 0 0,0 0 0,0 0 0,0 0 1,0 0-1,0 0 0,0 0 0,0 0 0,0 1 0,0-1 0,0 0 1,0 0-1,0 0 0,0 0 0,0 0 0,0 0 0,35 5 7,-9 0 13,66 18 83,-91-23-99,0 0 1,0 1 0,0-1-1,1 1 1,-1-1-1,0 1 1,0 0 0,0-1-1,0 1 1,0 0 0,-1 0-1,1 0 1,0 0-1,0 0 1,0 0 0,-1 0-1,1 0 1,-1 0 0,1 0-1,0 1 1,0 2 7,0-1 1,0 1-1,0 0 0,-1-1 0,1 1 1,-1 6-1,0-1 7,-1 0 1,0 0-1,0 0 0,-4 12 1,2-14-11,1 0 1,-1-1 0,-1 1-1,1-1 1,-1 0 0,0 0-1,-1 0 1,0 0 0,1-1-1,-2 1 1,-7 5 0,-1 0 23,-1-1 0,-1-1 1,-28 13-1,33-16-23,6-3 4,0-1 0,0 0-1,0 0 1,-1 0-1,-6 1 1,9-2-8,1-1 0,-1 0 0,1 0 0,-1 0-1,1-1 1,-1 1 0,1-1 0,0 1 0,-1-1 0,1 0 0,-1 0 0,1 0-1,0 0 1,0 0 0,0 0 0,-3-2 0,-1 0-5,5 3 1,1-1-1,-1 1 0,0 0 1,0-1-1,0 1 0,1-1 0,-1 1 1,0-1-1,0 1 0,1-1 1,-1 0-1,0 1 0,1-1 0,-2-1 1,0-2 1,0 0 1,0 0 0,1-1 0,-1 1-1,1 0 1,-1-7 0,-2-36-1340,4 23-5344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1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8344,'14'0'-21,"-9"-1"-9,0 1 0,0 0 1,0 0-1,-1 0 0,1 1 0,0 0 0,0 0 0,6 2 0,37 15 8,-16-6 53,-1 1-1,37 20 1,-61-27 23,1 0-1,-1 1 1,0 0 0,-1 0 0,0 0-1,0 1 1,-1 0 0,0 0 0,0 0 0,-1 1-1,0 0 1,0-1 0,-1 1 0,0 1-1,-1-1 1,0 0 0,1 13 0,-3-17-20,0-1 0,0 0-1,0 1 1,-1-1 0,1 0 0,-1 0 0,0 1 0,-1-1 0,1 0 0,-1 0 0,0 0-1,0 0 1,0-1 0,0 1 0,-1 0 0,1-1 0,-1 0 0,-6 6 0,7-7 47,-1 0 4,1-1-70,0 1-1,0-1 0,0 1 0,0-1 1,0 1-1,1 0 0,-1 0 0,1-1 1,-3 5-1,3-3 50,1-2-36,1 7 1,0-7-26,0 0 0,-1 0-1,1-1 1,0 1-1,0 0 1,-1 0 0,1 0-1,0-1 1,0 1-1,0-1 1,0 1 0,0-1-1,0 1 1,0-1-1,0 1 1,0-1 0,2 1-1,-1-1 3,44 14 42,-32-10-39,-1-1 0,0 1 0,0 1 0,22 12 0,-16-6-3,-6 1-3,-10-7-3,0 0 0,0 1 1,-1-1-1,0 1 0,0 0 0,0 0 1,0 0-1,-1 0 0,0 0 1,-1 0-1,1 0 0,-1 12 0,-1-14 0,0 0 0,0 1 0,-1-1-1,1 0 1,-1 0 0,0 1 0,0-1 0,0-1-1,0 1 1,-1 0 0,-5 5 0,4-3-1,-3 2-2,1 0 0,-2 0-1,1-1 1,-1 0 0,0 0-1,-1-1 1,1 0-1,-1-1 1,0 0 0,-16 7-1,-1-5-6,17-6 9,-21 2 1,-5-4 1,-4-4 0,-37-4 1,48 6 4,4-6-3,18 7-2,4 2 0,1-1 0,-1 1 0,1-1 0,-1 0 0,0 0 0,1 0 0,0 0 0,-1 0 0,1 0 0,-1 0 0,1 0 0,0 0 0,0-1 0,0 1 0,0 0 0,-1-3 0,-6-7-1200,2-2-4800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28 7352,'25'-2'110,"0"-1"1,43-10 0,-31 5-18,-32 7-42,0 1-1,1 0 0,-1 0 1,1 0-1,-1 0 1,0 1-1,1 0 0,-1 0 1,0 1-1,0-1 1,0 1-1,10 5 1,-2 0 102,0 1 1,20 16 0,-28-20-170,-2-1 38,1 0-1,-1 0 1,0 1-1,0-1 1,0 1-1,-1-1 1,1 1-1,-1 0 1,0 0-1,0 0 1,0 0 0,0 1-1,-1-1 1,0 0-1,2 7 1,-2-7-5,0 2 4,-1 0 0,1 0 0,-1 0 0,0 0 0,0 0-1,-1 0 1,0 0 0,0 0 0,0-1 0,-1 1 0,1 0 0,-6 10 0,4-10-4,0 4 13,-1-1 0,-1 1-1,0-1 1,0 0 0,0-1 0,-11 13-1,13-18-21,-2 3 17,-2-1 0,1 0-1,-1 0 1,1-1 0,-1 1-1,0-2 1,-1 1 0,1-1 0,-1 0-1,-14 4 1,17-6-10,-33 9 79,34-8-51,-4 1 2,7-2 43,3 1-46,92 46 55,-67-33-92,-3 4-3,-5 4-2,-18-21 0,1 1 0,-1 0 0,1 1 0,-1-1 0,0 0 0,0 0 0,0 4 0,0-2 0,-1 1 0,1-1 0,-1 1 0,-2 10 0,-9 26 0,7-34 0,1 0 0,-1 0 0,-7 9 0,6-10 0,-1 0 0,0-1 0,-9 9 0,-24 12 0,-3-7 0,-22 6 0,60-25 16,0 0 0,0 0 0,0 0 0,0-1 0,0 1 0,-1-1 0,1 0 0,0 0 1,0-1-1,-1 1 0,1-1 0,0 0 0,0 0 0,0 0 0,0 0 0,0-1 0,-6-3 0,4 1-144,1 1-1,0-1 0,0 1 1,0-1-1,0-1 0,1 1 1,-1-1-1,1 0 0,0 0 0,1 0 1,-5-8-1,-4-11-5984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0 9688,'-1'6'-1,"0"0"1,0 0-1,0-1 1,-1 1-1,0-1 1,-1 1-1,1-1 1,-1 0-1,0 0 1,-7 9-1,-39 47-8,35-45 6,-11 17 1,1 2 1,-21 40-1,32-52 2,-5 12 7,-70 154 11,72-152 36,13-29-55,-113 313 586,111-302-523,-4 14 231,-1-1 0,-24 51 0,34-82-286,0 0-1,-1 0 1,1-1 0,-1 1 0,1 0-1,-1-1 1,1 1 0,-1-1-1,1 1 1,-1 0 0,1-1 0,-1 1-1,0-1 1,1 0 0,-1 1 0,0-1-1,0 0 1,1 1 0,-1-1-1,0 0 1,0 0 0,0 1 0,1-1-1,-1 0 1,0 0 0,0 0-1,0 0 1,1 0 0,-1 0 0,0 0-1,0-1 1,0 1 0,1 0-1,-1 0 1,0-1 0,0 1 0,1 0-1,-1-1 1,0 1 0,1-1 0,-1 1-1,0-1 1,1 1 0,-1-1-1,0 0 1,-5-4-292,1 0-1,0 0 1,-8-11-1,12 14-18,-17-21-6476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7352,'0'0'112,"1"0"-97,-1-1 0,0 1 1,1-1-1,-1 1 0,1 0 1,-1-1-1,1 1 0,-1 0 1,1-1-1,-1 1 0,1 0 0,-1 0 1,1-1-1,-1 1 0,1 0 1,-1 0-1,1 0 0,0 0 1,-1 0-1,1 0 0,-1 0 0,2 0 1,2 7 104,1 1 1,0-1-1,1 0 1,0 0-1,0 0 1,0-1-1,9 6 1,6 8 100,22 18 57,42 42 164,-74-69-411,28 37 146,-34-42-157,88 109 657,-91-113-622,0 1 4,8 8-31,-9-10-24,-1 0-1,1 0 1,0 0-1,-1-1 1,1 1 0,0 0-1,-1 0 1,1 0 0,-1 0-1,0 0 1,1 1 0,-1-1-1,0 0 1,0 0-1,1 0 1,-1 0 0,0 0-1,0 2 1,-14 22-1277,-2 3-5107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58 665 5112,'-52'0'5,"49"1"23,0 7 18,3-7-12,5-2 6,83-32 320,45-20-12,-98 37 0,170-86 145,-161 78-138,182-116 128,-182 110-223,-24 16-174,201-125 252,-65 54-1202,-80 47-4016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21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59 6456,'0'-2'12,"-1"0"0,1 0 0,-1 0 0,0-1 1,0 1-1,0 0 0,0 1 0,0-1 0,0 0 0,0 0 1,0 0-1,-1 1 0,1-1 0,-1 0 0,1 1 0,-1 0 1,0-1-1,0 1 0,0 0 0,1 0 0,-4-2 0,-4-1 68,-1 0 0,1 1-1,-1 0 1,-11-2-1,12 5-16,1-1 0,-1 1 0,1 1 0,-1-1 1,1 2-1,-1-1 0,1 1 0,-1 0 0,-9 5 0,-72 30 330,83-33-367,0 1 0,0-1 0,1 1 0,0 1 0,0-1 0,0 1 0,0 0 0,1 0 0,0 0 0,-4 8 0,2-5-4,-15 22 94,-25 45 0,31-49-89,1 2 93,-50 156 46,54-144-52,-25 154 42,33-159-56,14 128 34,-4-134-59,46 116 33,-48-133-79,1 0 0,1 0 0,8 12 0,-2-4-12,14 25 9,-24-41-16,1 1 1,0-1 0,0 0 0,0 0-1,0-1 1,1 0 0,0 1 0,0-1-1,0-1 1,0 1 0,1-1 0,6 3-1,-5-2-1,8 1 31,1-5-25,-1 0 0,1 0 1,20-5-1,-35 5-10,1 0 0,-1-1 1,0 1-1,0 0 0,1-1 0,-1 1 1,0-1-1,0 0 0,0 1 0,0-1 1,0 0-1,2-1 0,9-8 12,-1-2 0,0 0 0,0 0 0,-1-1 1,8-14-1,-6 2 63,25-108 30,-34 107-35,-3 16-44,0-1-13,0 1-1,-1 0 1,0 0-1,-1 0 1,0 0-1,0 0 1,-1 1-1,0-1 1,-1 0-1,-8-13 1,-2 0 62,-31-36 0,30 48 47,-3 3-67,-1 0 0,-35-8 0,32 15 80,-118 19 52,108-8-72,-138 71 28,164-79-144,1 1 0,0 0 0,0 1 0,-7 5 0,-13 14-280,1 0 0,2 2 0,0 0 0,-22 34 0,-16 35-6744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1448 3768,'0'0'392,"5"-5"-159,15-14-137,-15 14 775,11 12-509,-15-7-338,1 1-1,-1 0 0,1-1 0,-1 1 1,1 0-1,-1 0 0,0 0 0,1 0 0,-1 0 1,0 1-1,0-1 0,2 3 0,3 3 22,3 0-17,-6-4-10,0 0 1,0 0-1,0-1 1,-1 1-1,1 1 1,-1-1 0,0 0-1,2 5 1,57 103 159,-19-23-4,33 60-62,41 36-19,-91-146-25,96 162 32,-100-160-33,85 177 86,-105-215-150,16 33 45,23 36 1,-33-60-9,1 0 1,0 0 0,0-1 0,1 0 0,0 0-1,1-1 1,0-1 0,19 13 0,-20-20 100,17-7-37,39-13 0,-38 6 64,150-105 84,-136 83-24,183-182 97,-174 166-91,243-247 91,-225 231-98,303-291 93,-292 282-79,352-317 122,-342 318-23,132-93 0,1 20-206,-222 148-134,83-53 334,274-191 119,-297 201-186,220-164 349,-255 189-469,106-81 463,-126 95-593,5-6 28,-13 8-23,-8 2 2,-21 7-20,14 0-16,-27 22-831,-48 40 1,8-1-7538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1 990 10040,'17'-106'-35,"-18"105"34,1 0 1,0 0-1,0 1 1,1-1-1,-1 0 1,0 0-1,0 0 1,0 0-1,1 0 1,-1 1-1,0-1 0,1 0 1,-1 0-1,0 0 1,1 1-1,-1-1 1,1 0-1,-1 1 1,1-1-1,0 0 1,-1 1-1,1-1 0,0 1 1,-1-1-1,1 1 1,0-1-1,0 1 1,0 0-1,-1-1 1,1 1-1,0 0 1,0-1-1,1 1 0,0 0 3,1 0 0,-1 1-1,0-1 1,1 0-1,-1 1 1,0 0-1,1 0 1,-1-1-1,0 1 1,0 1-1,4 1 1,27 21 6,-32-23-6,1 0 1,-1 0-1,0 0 1,1 1-1,-1-1 1,0 0-1,0 1 0,0-1 1,0 1-1,1 2 1,12 26 7,-1 0 1,-2 1 0,9 35-1,-12-21 45,22 230 32,-25-214-6,26 230 38,-22-239-39,49 167 30,-57-215-99,0 0 0,1-1-1,-1 1 1,1 0 0,0 0-1,5 6 1,14 17 25,0-1 0,46 42 0,-65-66-30,0 0 0,0-1 1,0 1-1,0-1 0,1 0 0,-1 1 0,0-1 0,0 0 1,1 0-1,2 0 0,-5-1-6,16 5 24,0 0 0,24 3 0,-21-6-16,-1-2 1,22-1-1,-40 1-8,3 0 6,0 0 0,0-1 1,0 1-1,0-1 0,0 1 0,0-1 0,0 0 0,5-2 0,42-21 35,69-43 1,-79 40 19,215-132 39,-194 122 7,279-188 55,-264 172 12,355-247 78,-339 236-32,382-254 85,-383 257-98,302-222 79,-326 232-92,245-151 67,-256 169-113,196-125 172,-227 141-271,124-77 327,-144 91-282,3-3 15,-5 3-9,4-5-8,-6 7-63,-2 6-6,-5 28 16,2-23-37,-1 0 0,0 0 0,-8 12 0,-14 16-888,-57 62 0,17-27-7974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359 212 8072,'17'-10'0,"12"-12"0,-7 6 29,-1-1 0,25-25-1,-44 40-10,0-1 0,0 1-1,-1-1 1,1 0-1,-1 0 1,0 0 0,0 0-1,2-4 1,-2 1-5,0 4-6,-1 0 1,0 0-1,0 0 0,-1 0 0,1 0 0,0 0 0,-1 0 0,1 0 0,-1 0 0,1 0 0,-1 0 0,0 0 0,0 0 0,0 1 0,0-1 0,0 0 0,-2-1 0,2 2 2,-6-6 46,-7 2-35,0 0-1,-1 1 1,-20-4 0,20 6-9,0 1 0,0 1-1,0 0 1,-1 1 0,2 0 0,-1 2 0,-15 3 0,14-3-5,5-1 3,-1 0 1,1 1-1,0 0 0,-14 6 1,5-1-4,1-2-1,11-3-1,1 0 0,-1 0 0,1 0 0,0 1 1,-12 8-1,0 2 9,-32 29 0,42-30 1,5-1-10,1-1 1,0 1 0,0 0 0,1 0-1,1 0 1,0 0 0,0 0 0,2 0-1,-1 1 1,4 13 0,-2-5-2,0-11 1,0 1-1,1 0 1,0-1-1,7 16 1,63 156 23,-53-140-7,100 167 8,-94-167-8,79 160 10,-90-160 5,31 181 18,-42-178-19,-2-18-19,1 14 1,-2 0 1,-6 71 0,-40 141 62,43-243-75,2-4-2,-1 0 0,0 1 0,0-1 1,0 0-1,-1 0 0,0 0 0,-1 0 0,-3 9 1,5-14-1,0 0 1,-1 1 0,1-1-1,0 0 1,0 0 0,0 0-1,-1 0 1,1 0 0,-1 0-1,1-1 1,-1 1 0,1 0-1,-1-1 1,1 1 0,-1-1-1,1 1 1,-1-1 0,0 0-1,1 0 1,-1 0-1,0 0 1,1 0 0,-1 0-1,1 0 1,-1 0 0,0-1-1,1 1 1,-1 0 0,1-1-1,-1 0 1,1 1 0,-1-1-1,1 0 1,-3-1 0,-7-5-178,0 0 0,1 0 0,-15-14 0,17 14-260,-41-34-5011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76 101 8248,'15'-5'-1,"29"-16"-5,-37 17 7,1 0 13,-1 0 0,1 0 1,0 0-1,0 1 0,0 0 0,0 1 0,1-1 0,-1 2 0,1-1 0,9 1 0,-4 4 56,0 0-1,1 1 1,-2 1 0,1 1 0,-1 0-1,0 0 1,0 1 0,0 1-1,-1 0 1,16 15 0,-19-15 137,1 1-1,13 16 1,18 19 314,-28-32-426,41 37 602,-47-44-570,0 0 0,0-1 0,0 0 0,1 0 0,-1 0 0,1-1 0,15 5 0,-12-7-15,0 1 0,0-1 0,0-1 0,-1 0 0,1-1 0,0 0 0,16-4 0,-16 3-73,-8 1-9,0 1 0,0-1 1,0 0-1,0 0 0,0-1 0,-1 1 0,1-1 0,4-2 1,2-3 28,0 0 0,-1 0 0,0 0 0,7-9 1,-14 14-42,1 0 1,-1 1 0,0-1-1,0 0 1,0 0 0,0 0-1,0 0 1,0 0 0,0 0-1,-1 0 1,1 0 0,-1 0-1,1 0 1,-1-3 0,1-4 21,0 4-17,0 1 1,-1-1 0,1 1-1,-1-1 1,0 0 0,0 1 0,-1-1-1,1 1 1,-1-1 0,0 1-1,0-1 1,-1 1 0,-2-7 0,1 1-1,2 7-9,-1 0-1,1 0 0,0 0 0,-1 0 0,1 1 0,-1-1 0,0 0 0,0 1 0,0-1 0,0 1 0,-5-4 0,-2-3 24,-1 1 1,-1 0 0,1 0 0,-1 1 0,0 1 0,-1 0 0,0 0-1,0 1 1,-15-4 0,12 5-21,7 2 2,0 0 0,0 1-1,0-1 1,-15 2 0,-104 3 88,95 0-74,1 2 0,-1 1 0,-46 16 0,67-19-27,-20 9 29,-7 8-9,-63 45 0,79-44 2,-5 12-7,-25 44 1,43-55-1,5 0-10,0 0 1,0 34 0,4-55-11,0 0 0,0 0 1,0 0-1,0 0 0,0 0 1,0 0-1,1 1 0,-1-1 1,0 0-1,1 0 0,-1 0 1,1 0-1,-1 0 0,2 1 1,11 17 7,1 0 0,28 29 1,-21-30 10,16 3-6,72 30 0,-75-41 6,137 21 9,-137-27-1,143-1 16,-142-6-17,129-25 7,-136 20-20,32-15-1,-52 19-12,1 0-1,-1-1 1,0 0 0,13-10 0,-14 7-139,-1 1-1,0 0 1,0-1 0,-1 0-1,0-1 1,0 1 0,-1-1 0,0 0-1,-1 0 1,0 0 0,2-11-1,-4 17-78,21-68-9203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1869 7176,'0'-2'16,"0"-8"0,0 7 1,14 2 24,102-8 195,-83 6-122,170-32 44,-158 25-43,161-50 34,-171 47-114,38-25 4,-56 28-36,0-1 0,21-19 0,-26 19-1,0 0 0,19-26-1,-21 24 0,-1-1-1,12-28 1,-11 21-1,10-42 0,2-38 0,-7-13 0,-5-7 1,-4 58 2,3-134 9,-9-25-6,-1 174-11,-19-167-8,12 180-46,-45-124-198,46 140 202,5 10-25,0 0-1,-1 1 1,-1-1 0,1 1 0,-1 0 0,-1 0 0,0 0-1,0 1 1,0-1 0,-1 1 0,0 1 0,0-1 0,-10-7-1,13 10-100,-1-3 17,14 58-224,7-2 272,-3-7 37,-1 1 1,8 53-1,12 90-2,-26-145 41,31 158-13,-29-162 26,-3-18 18,10 31-7,39 84 1,-19-56 8,3 21 6,-31-76 1,7 16 6,1 0-1,34 56 1,-41-79-11,95 157 178,-98-166-85,4 3 28,-4-6 23,6 1 17,-7-2 49,1 6 20,-4-7 13,1-11 3,7-5-10,7-45 1,-7 18-87,37-193 71,-27 143-209,0 13-16,-6 31-12,-3 0 1,8-81-1,-18 110 9,1 1 0,1-1 0,0 0 0,1 1 0,12-30 0,-16 47 12,0 0 0,0 0 0,0 0 0,0-1 0,0 1 0,0 0 0,0 0 0,0 0 0,0 0 0,0 0 0,0 0 0,0 0 0,0-1 0,0 1 0,0 0 0,0 0 0,0 0 0,0 0 0,0 0 0,0 0 0,1 0 0,-1 0 0,0-1-1,0 1 1,0 0 0,0 0 0,0 0 0,0 0 0,0 0 0,0 0 0,1 0 0,-1 0 0,0 0 0,0 0 0,0 0 0,0 0 0,0 0 0,0 0 0,1 0 0,-1 0 0,0 0 0,0 0 0,0 0 0,0 0 0,0 0 0,0 0 0,0 0 0,1 0 0,-1 0 0,0 0 0,0 0 0,3 24 0,-6 16 0,-2 15 0,-1 10 0,0 7 0,2 3 0,2-2 0,6-7 0,7-18 0,-9-42 2,0 0 0,0 0 0,1-1 1,0 1-1,0-1 0,0 0 0,1 1 0,0-2 0,0 1 1,0 0-1,1-1 0,-1 0 0,8 6 0,-11-10 2,0 0-1,0 0 0,0 0 0,0 0 0,0 0 1,-1 0-1,1-1 0,0 1 0,0 0 1,0 0-1,0-1 0,0 1 0,0 0 0,-1-1 1,1 1-1,0-1 0,0 1 0,-1-1 0,2 0 1,2-1 5,4-1 0,-5 2-1,-1 1 0,0-1-1,0 0 1,0 0 0,0 0 0,0 0 0,0-1 0,0 1 0,0-1 0,0 1 0,0-1 0,-1 1 0,3-3 0,16-18 63,28-43 0,-35 42 83,-6 8-76,-1 3-35,0 0 1,-1-1-1,-1 0 0,0 0 1,-1 0-1,0 0 1,1-21-1,-3 27 12,0-7 5,-1 0-1,0 0 0,-1 0 0,-1 0 0,0 0 0,0 0 0,-6-16 0,-10-25 385,-43-94 0,58 141-237,-1-5 27,3 10 212,1 4-475,1 1 0,-1-1 0,0 1 0,1-1 0,-1 0 0,1 1 0,0-1 0,-1 0 0,1 1 0,0-1 1,2 2-1,1 3-822,7 17-5575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398 758 7984,'4'-4'9,"6"-15"42,-9 17 62,-6 4-30,3-1-69,-3 1-6,1 0 0,-1 0 0,1 1 0,0-1 0,0 1 1,0 0-1,0 0 0,1 0 0,-1 0 0,1 1 0,0-1 0,-1 1 1,-3 7-1,-76 107 34,62-87-27,-92 138 9,92-136-16,-26 51 4,7 10-9,35-79-3,0-1-1,1 2 1,1-1 0,1 0 0,0 1 0,1-1 0,1 19-1,4-16-5,2-5 1,1 0 1,17 22-1,-23-34 4,-1 0-1,0-1 1,1 1-1,-1-1 1,1 1 0,-1-1-1,1 0 1,-1 1-1,1-1 1,0 0-1,-1 1 1,1-1-1,-1 0 1,1 1-1,0-1 1,-1 0-1,2 0 1,10 2-6,-1 0 1,1-1-1,-1-1 1,1 0 0,19-3-1,-7-3-25,39-21 4,-43 17 26,34-24 0,-30 15 6,-2-1 1,0-1-1,26-32 0,-32 30 50,37-94 39,-48 94 55,0-20 84,-1 0 0,-3 0 0,-7-71 0,3 77 64,3 34-129,0 8-1,-1 2-140,3 22 118,17 83 4,-11-84-88,10 8-22,44 66 0,-59-98-35,0 0 0,0-1 1,0 1-1,0-1 0,5 4 1,61 47 16,-41-34-18,34 16 0,23 3-2,-72-34 0,0-1 0,26 5 0,-29-9-1,0 1 1,0-1 0,0-1-1,-1 0 1,1 0 0,0-1 0,-1 0-1,17-7 1,-24 9-1,0-1-1,0 0 1,0 0 0,0 0-1,0 0 1,-1 0 0,1 0-1,3-3 1,20-19-7,45-53 0,-53 48-24,5-27 9,17-68 1,-32 82-37,-3-176-24,-8 173-3,2 25 54,-43-209-144,-5 27 53,41 162 30,1 3 40,-2-6 4,-24-71 0,29 99 36,0 0 8,1 1-1,-2 0 0,0 0 0,-8-12 1,14 24 5,0 0-1,0 1 1,0-1 0,-1 0 0,1 1 0,0-1-1,-1 1 1,1-1 0,0 1 0,-1-1 0,1 0-1,-1 1 1,1 0 0,-1-1 0,1 1 0,-1-1-1,1 1 1,-1-1 0,1 1 0,-1 0 0,1-1-1,-1 1 1,0 0 0,1 0 0,-1 0 0,0-1-1,0 1 1,-2 10-2,3-8 2,-6 38 0,4 25 0,7 19 0,23 104-2,-22-150-3,20 161 1,-21-156-9,18 185-10,-18-183-10,21 181-62,-24-201 70,2 13-23,9 42 1,-12-70-67,0-4-1,0 0-1,0-1 0,1 1 1,0 0-1,0-1 0,0 1 1,0-1-1,1 0 0,6 10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7176,'30'-4'0,"28"-4"0,142-3 1,-153 10 6,79-1-1,33-3-4,-128 4-2,48-3-12,127-22 0,-59 2-826,-87 15-3228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846 210 8608,'-50'-35'1,"49"34"0,0 0-1,0 1 1,-1-1-1,1 0 1,0 1-1,0-1 1,-1 1 0,1-1-1,0 1 1,-1 0-1,-2-1 1,-127-10 5,127 11-7,0 0 0,1 0 1,-1 1-1,1-1 0,-1 1 0,-6 2 0,-16 4-3,-32 14 1,-30 25-5,88-46 8,-6 3-7,0 0 1,1 1-1,0-1 0,-7 8 1,-143 144-36,126-120 36,-40 52-1,-6 10 7,61-77 2,2 2 0,0-1 0,1 2 0,1-1 0,-8 31 0,17-51 1,0 1 0,1-1 0,-1 1 1,1-1-1,0 1 0,-1-1 0,1 1 0,1 2 0,0 9 4,0-1 0,1 0 0,1 0 0,1-1 0,-1 1 0,8 13 0,-11-24-2,1-1 0,0 0-1,-1 1 1,1-1-1,0 0 1,0 0-1,0 0 1,0 1-1,0-1 1,0 0 0,2 1-1,11 7 13,-1 0 0,2-1-1,-1 0 1,22 8 0,-34-15-11,0-1-1,0 1 1,0-1-1,0 1 1,-1-1-1,1 0 1,0 0 0,0 0-1,0 0 1,0 0-1,2-1 1,31-4 25,0-2 0,47-15 0,-49 8 36,141-71 23,-140 67-36,-15 7-18,5-2 10,0 0 0,-2-2-1,0-1 1,22-20 0,62-76 819,-87 82-261,-18 28-410,-6 22 191,5-18-373,-4 14 50,1 1 1,0-1-1,1 1 1,2 28-1,0-40-34,3 3 7,-3-8-34,1 1 1,-1-1 0,1 1 0,-1-1-1,1 1 1,0-1 0,-1 1 0,1-1-1,-1 0 1,1 1 0,0-1 0,0 0-1,-1 1 1,1-1 0,0 0 0,-1 0-1,1 0 1,0 1 0,0-1 0,-1 0-1,1 0 1,0 0 0,1-1 0,12 1 2,-14 0-4,9-4 15,63-48 12,-55 35-6,2-12-2,26-54-1,-38 57 17,-7 26-35,6-33 24,-1 0 0,-3 0 0,-1-45 0,-6-238 312,5 313-232,2 3-100,0 1-1,0-1 1,0 1 0,0-1 0,0 1 0,0 0-1,0-1 1,0 1 0,0 0 0,-1 0-1,3 2 1,4 2 2,5 1-4,-8-3 0,1 0-1,-1 0 0,0 0 1,0 1-1,0 0 0,6 7 1,35 30 4,-30-23-5,21 27 0,-19-19-1,15 29 0,13 36 0,-31-57-1,-3-8 0,0-1-1,2 0 1,28 39-1,29 43-37,-68-101 35,-2-5-1,-1 0 1,1 1 0,0-1 0,0 0-1,-1 0 1,1 0 0,0 0-1,0 0 1,0 0 0,0-1 0,1 1-1,-1 0 1,0-1 0,0 1 0,0 0-1,1-1 1,1 1 0,5 0-60,11-5 29,29-9-1,-31 4 10,11-12 9,34-34 0,-46 35 11,21-42-1,3-26 6,-6-12-1,-1-2 20,-29 91-11,65-173 175,-68 185-177,0-1 1,0 1-1,1 0 1,-1 0-1,0 0 1,0 0-1,0 0 0,0 0 1,0 0-1,-1 0 1,1 1-1,0-1 1,0 2-1,4 5 0,-3-4-3,0 1 1,0-1 0,0 1 0,-1 0-1,0 0 1,2 9 0,9 46 16,5 30-14,2 9 0,-1-1-3,-14-77-3,28 119-6,-32-140 6,0 0 0,0 1 0,0-1 0,0 0 0,0 1 0,0-1 1,0 0-1,0 1 0,0-1 0,0 0 0,0 0 0,0 1 0,0-1 0,0 0 1,1 1-1,-1-1 0,0 0 0,0 1 0,0-1 0,0 0 0,1 0 0,-1 1 1,0-1-1,0 0 0,0 0 0,1 1 0,-1-1 0,0 0 0,0 0 1,1 0-1,-1 0 0,0 1 0,1-1 0,-1 0 0,0 0 0,1 0 0,-1 0 1,0 0-1,1 0 0,-1 0 0,6-15-45,0-23-1444,0-7-5930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8248,'1'3'17,"18"36"14,2-9-25,11 13-4,95 123-69,-95-122-888,-1-3-3791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5384,'0'-10'1,"0"9"9,3 1 11,6 5-13,-1 1 0,1-1 0,-1 1 0,0 0 1,-1 1-1,1 0 0,-1 0 0,-1 1 0,12 16 0,-8-12-3,11 14 14,-2 1 0,0 1-1,24 50 1,-36-66-15,9 23 24,53 147 13,-58-142-26,16 65 4,7 27-14,-2 2 0,-4-4-3,0-15-2,1-26 0,-5-26 0,-8-20 0,-6-16 0,-10-25 0,3 4 0,-6-5 0,-89-65-632,32 26-2528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5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1220 3864,'-45'-10'99,"40"7"2,-1-6 12,6 9-110,0 0 0,-1-1 0,1 1-1,0 0 1,0 0 0,0 0 0,0 0 0,0 0-1,0 0 1,0-1 0,0 1 0,0 0-1,0 0 1,0 0 0,0 0 0,0-1 0,0 1-1,0 0 1,0 0 0,0 0 0,0 0 0,0 0-1,0-1 1,0 1 0,0 0 0,0 0 0,0 0-1,0 0 1,0 0 0,0-1 0,0 1 0,0 0-1,0 0 1,1 0 0,-1 0 0,0 0-1,0 0 1,0 0 0,0-1 0,0 1 0,0 0-1,1 0 1,1-3 31,1-1-12,0 0-1,0 0 0,1 1 0,-1-1 0,1 1 0,0 0 0,0 0 0,7-4 0,103-67 97,-82 55-45,130-74 28,-131 75-34,104-86 25,-132 101-83,0 1-1,0-1 1,-1 0 0,1 0 0,-1 0-1,3-4 1,83-140 91,-85 143-82,-1-1 0,0 0 0,0 1-1,-1-1 1,2-5 0,38-185 138,-36 153-16,-2 9-61,1-7 18,-1 0-1,-5-61 1,2 85-7,0 4-44,-1 1 0,0-1-1,0 0 1,-1 1 0,-1-1 0,0 1-1,-4-11 1,-29-47 723,35 67-301,2 10-413,0 0 0,0 0 0,1-1 0,0 1-1,1 0 1,0-1 0,0 1 0,0-1-1,1 0 1,0 0 0,6 6 0,43 82 2,-45-82-51,-1 2-1,10 25 1,-7-11-3,30 72 0,58 119-11,-39-53-3,-50-133-1,-3-10 7,5 28-5,7 76 0,-14-94 1,6 79-13,-9-102 16,0 1-1,0-1 1,1 1-1,7 20 1,-6-25-2,-2-11-11,-5-26 30,-2-65 21,5 84-10,1 0-1,1-1 0,2-13 1,1 3-8,-3 1-6,6-28 99,-1 25-41,1 0 1,1 1-1,2 0 1,0 0-1,15-22 0,-23 42-43,0 0 0,0 0-1,0 0 1,0 1 0,1-1-1,-1 1 1,1-1 0,0 1-1,0 0 1,5-3 0,-2 2 2,-4 1-10,1 1 0,-1 1 0,1-1 1,-1 0-1,1 0 0,-1 1 0,1 0 0,-1-1 0,1 1 0,-1 0 1,1 0-1,3 1 0,-2-1 0,-2 0-6,1 0 0,0 0 0,-1 1 0,1-1 0,-1 1 0,1-1 0,-1 1 0,0 0 0,1 0 0,-1 0 0,0 0 0,4 3 0,5 2 7,32 17 6,-25-10 19,-4 2-26,-1 0 0,0 1 0,17 28 0,-21-23 12,-2 16-10,4 44 0,-10-73-13,0 0 0,-1-1 0,0 1 0,-1 0 0,-3 14 0,1-2-1,-2 33 1,4-23-1131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5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0 969 4936,'7'29'12,"-3"-14"7,-1-1-1,11 24 1,-10-29-13,13 20 73,63 69 183,-49-61-218,-22-25-4,-1 0 1,0 1 0,0 0 0,10 26 0,-10-22-18,7 15 108,14 41-1,-14-30 4,56 104 265,-42-93-239,-22-43-85,3 6 58,0-1-1,17 17 1,-27-32-119,1 0-1,0-1 0,0 1 1,0 0-1,0 0 1,0-1-1,0 1 1,0 0-1,0-1 1,0 1-1,0-1 0,0 0 1,0 1-1,0-1 1,0 0-1,0 1 1,1-1-1,-1 0 1,0 0-1,0 0 0,0 0 1,1 0-1,-1 0 1,1-1-1,20-8 18,-21 9-14,8-8 151,4-12-48,16-33 0,-23 33 48,4-187 412,-11 181-554,0 13 20,1-1-1,3-24 1,1-11 28,14-121 173,-17 167-235,-1 0 1,1-1-1,0 1 0,0 0 0,0 0 1,0 0-1,3-5 0,-1 2 1,-2 4 80,2 6-50,2 3-29,2 4-1,0 0 0,-1 0-1,10 23 1,37 144 47,-48-158-58,11 37 7,1-7-3,-3 1-3,-11-39-2,-2-5 1,0 0-1,0 0 0,-1-1 0,0 1 0,-1 9 0,1-4 6,0-10 2,0-6 0,-1 0 0,0 0 0,0-1 0,0 1 0,-3-6 0,-1-6 2,-9-38 52,3 10-31,-2 0 71,-8-63 1,19 90-88,1 9 2,0 0 0,1 1 1,0-1-1,1 0 0,0 0 0,2-8 1,1-22 37,-2 12 19,1 0-1,1 0 1,2 1-1,0-1 1,12-27 0,-12 39 19,-6 13-91,1 1 0,-1-1-1,0 1 1,1-1 0,-1 1-1,0-1 1,1 1 0,-1 0-1,1-1 1,-1 1 0,1-1-1,-1 1 1,1 0 0,-1 0-1,1-1 1,-1 1 0,1 0-1,-1 0 1,1-1 0,-1 1-1,1 0 1,0 0 0,-1 0 0,1 0-1,-1 0 1,1 0 0,0 0-1,-1 0 1,1 0 0,-1 0-1,1 0 1,0 1 0,-1-1-1,1 0 1,-1 0 0,1 1-1,-1-1 1,1 1 0,13 7-1,-11-5 0,0-1-1,0 0 1,-1 1 0,1 0 0,-1-1-1,0 1 1,0 0 0,0 0-1,3 5 1,2 5 1,26 51 0,27 99-10,-40-106 6,4 10-7,-18-44-8,-1 0 1,-1 1 0,1 26-1,-5-48-10,6-46-153,1-5 31,13-62-12,-7 45-101,5-69 1,22-100-356,-39 231 579,0 0 1,1 0-1,-1 0 0,1 0 1,0 1-1,4-8 1,-2 6 17,-3 3-34,9 1-8,-9 1 59,0 0-1,0 0 0,1 0 1,-1 0-1,0 0 0,0 0 1,0 0-1,0 1 0,0-1 1,0 0-1,0 1 1,0-1-1,0 0 0,0 1 1,0 0-1,0-1 0,0 1 1,0-1-1,0 1 0,1 1 1,11 11-25,0 0 0,-1 1 0,-1 1 0,0 0 0,-2 0 0,17 33 0,17 24-63,-39-66 68,0-1 1,1 0-1,0 0 0,0 0 1,0-1-1,0 1 0,1-1 1,9 5-1,-5-3 2,-4-3 3,-1 0 0,1 0 0,1 0 1,-1-1-1,0 0 0,1 0 0,-1 0 0,1-1 0,0 0 0,11 0 0,-8 0 6,-2-1 4,-1 1 0,0-1 0,1-1-1,-1 1 1,1-1 0,-1-1 0,0 1 0,0-1 0,13-5 0,-13 4 3,7-4-2,-1-4 7,0-1-1,-1-1 1,-1 0 0,0 0 0,-1-1 0,-1 0 0,14-27-1,-5-3 11,-14 27 36,-5 4-28,0-1 0,-1 1 0,-5-24 0,-1 22 81,-1 4-64,0 1 0,-1 0 1,-20-15-1,15 19 92,-1 4-82,0 2 1,0-1-1,-31 5 0,25 3 88,-7 10-44,-42 29 0,54-28 10,-2 11-57,1 0 1,-16 36-1,33-62-36,-1 0 0,1 0-1,0 1 1,0-1 0,0 1-1,1-1 1,-1 4 0,1-7-7,-3 21 26,0 38 1,5-38-20,7 37 1,-9-58-8,9 29 20,22 33 0,-24-50-19,1-1 0,0-1 1,14 16-1,-7-13 0,0 0 0,1-2 0,0 1 0,27 13 0,-23-17-6,77 12 2,-77-20-2,35-11 4,-39 7 1,0-1 0,25-13 0,-28 12 0,-2-1 0,1 0 0,-1-1 0,13-12 0,-14 11 0,0-1 0,-1-1 0,0 1 0,11-21 0,-5 1 0,-1 0 0,-1-2 1,15-61-1,-20 54 7,15-154 3,-22 155 4,-20-159 4,12 156-3,-35-173 10,32 174-10,5 16-6,-2-5 3,-2 0-1,0 0 0,-20-40 1,-10 4 16,9 18 100,26 41-115,-6-19 112,6 37-21,-1 4-95,1 0-1,0 0 0,1 0 1,1 1-1,1-1 0,0 1 0,1 0 1,3 21-1,3 50 4,7 30-9,29 100-9,-31-181-19,65 136-12,-57-140-22,78 137-18,-79-135 17,99 201-92,-113-229 113,2 1-6,-4-6-15,-6-7 6,-17-21-1028,-3-6-4278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5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4 253 5024,'0'-1'2,"-1"0"-1,1 0 1,-1-1 0,1 1 0,0 0 0,-1 0-1,1 0 1,0 0 0,0 0 0,0 0 0,0 0-1,0-1 1,0 1 0,0 0 0,0 0 0,0 0-1,1 0 1,-1-1 0,1 1 2,1 0 1,-1 0-1,0 0 0,1 1 1,-1-1-1,0 0 0,1 1 1,-1-1-1,1 1 0,-1 0 1,1-1-1,1 1 0,17-5 11,27-7-3,29-7-9,6-2-3,-10 4 1,-43 10-1,-13 4 14,0 0 0,-1-2 0,1 0 0,-1 0-1,0-2 1,0 0 0,26-17 0,-24 14 6,-10 7 53,0-1-1,0 0 1,-1 0-1,0-1 0,0 1 1,0-1-1,6-8 1,-5 5 185,-4 3 13,5-4 4,-5 6-15,5-2-12,-7 5-229,0 0 1,-1 0 0,1 0-1,0 0 1,0 0-1,0 0 1,0 0 0,-1 0-1,1 1 1,0-1-1,0 0 1,-1 1 0,1-1-1,0 0 1,0 1-1,-1-1 1,1 1 0,0-1-1,-1 1 1,2 0 0,9 9 33,-10-9-28,1 1-1,0-1 1,-1 1 0,1 0 0,-1 0-1,0 0 1,1 0 0,-1 0-1,0 0 1,0 0 0,1 3-1,2 6 20,3 1-16,12 35 132,31 151 233,-34-103-275,-14-80-83,1 10 12,1-1 1,14 43-1,8 11 164,-25-75-167,1-4-11,-1 1-32,-1 0 0,0 0-1,1 0 0,-1 0 0,1 0 1,-1 0-1,1 0 0,-1 0 1,1 0-1,-1 0 0,1-1 1,-1 1-1,1 0 0,-1 0 1,1 0-1,-1-1 0,1 1 1,-1 0-1,0 0 0,1-1 1,-1 1-1,0 0 0,1-1 1,-1 1-1,0-1 0,1 1 1,-1 0-1,0-1 0,0 1 1,1-1-1,-1 1 0,0-1 1,0 1-1,0-1 0,0 1 0,0-1 1,0 1-1,0-1 0,0 1 1,0-1-1,0 1 0,0-1 1,32-146-1059,-11 44-4268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5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7088,'0'0'0,"-4"34"16,0 0 8,4 12 16,4 5 8,0-2-48,-8 0 0,-2-2 0,1 0-4936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7:52:3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6728,'21'1'0,"20"3"1,-34-2-1,0 0 0,0 0 0,0 0 0,0 1-1,-1 0 1,1 0 0,-1 1 0,10 6 0,-9 1-39,-6-10 38,2 7 0,1 0 1,-1 0-1,-1 0 1,1 1-1,-1-1 0,-1 1 1,0-1-1,0 1 0,-1-1 1,0 14-1,-9 121 64,7-110 57,3 11 6,1-1-1,14 70 1,10 65 157,-23-141-62,-10 262 504,10-205-442,7 41 901,-6-134-984,1-1-169,0-1 1,0 1-1,0-1 1,0 0-1,0 0 0,0-1 1,-1 1-1,1-1 1,0 0-1,-1-1 0,0 1 1,1-1-1,-1 1 1,0-1-1,3-4 0,8-6-445,0-1-1,18-23 1,8-13-5846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245 139 6640,'0'0'1552,"5"0"-1206,18 0-220,-23 1-109,1-1 0,0 0 0,-1 0-1,1 0 1,0 0 0,-1 1 0,1-1 0,0 0 0,-1 1 0,1-1 0,-1 0 0,1 1 0,0-1 0,-1 1 0,1-1 0,-1 1 0,0-1 0,1 1 0,-1-1-1,1 1 1,-1-1 0,0 1 0,1 0 0,-1-1 0,0 1 0,0 0 0,1-1 0,-1 1 0,0 1 0,1 0 41,6 12 83,-4-6-60,1 1-1,0-1 1,1 0-1,-1 0 1,2 0 0,-1-1-1,1 0 1,0 0-1,1 0 1,-1-1 0,13 9-1,-16-13-54,1-1-1,-1 0 1,1 0-1,0 0 0,0 0 1,-1 0-1,1-1 0,0 1 1,0-1-1,0 0 1,6-1-1,-5 0 8,1 1 0,-1 0 1,0-1 0,1 0-1,-1 0 1,0-1-1,0 1 1,0-1 0,0 0-1,0-1 1,0 1 0,7-6-1,-7 5-2,-2 0-4,0 1 0,0 0 0,-1-1-1,1 1 1,-1-1 0,1 0-1,-1 0 1,0 0 0,0 0 0,-1 0-1,1-1 1,0 1 0,-1 0 0,0-1-1,1-4 1,0 3 8,-1 3-11,-1 0-1,1-1 1,0 1 0,-1 0 0,1 0-1,-1-1 1,0 1 0,0 0-1,0 0 1,0-1 0,0 1 0,0 0-1,-2-4 1,0-4 24,-3-25 23,0 23 90,-1 4-122,0 0 1,-1 1-1,0 0 1,-1 1-1,1-1 1,-1 1-1,0 1 1,-1 0-1,1 0 1,-1 0-1,0 1 1,-16-5-1,8 3-15,10 4-3,1-1-1,-2 2 0,1-1 1,0 1-1,0 0 1,-13 0-1,-99 1 141,97 4-66,4 4-62,0 1 1,0 0-1,-20 15 0,23-9 41,-41 73 19,48-68-65,1 11-7,-3 32-1,12-45-5,7 10-3,23 44 0,-19-53-4,31 23 4,-34-35-11,0-1 0,0 0-1,0 0 1,19 7 0,6-2 2,-1-2 0,55 6-1,-80-13-1,24 1 14,111-11 12,-121 1-7,4-6-10,0-2 1,27-21 0,-33 17 30,70-97 23,-77 90-16,16-43 139,37-132 1,-67 199-98,1 7-81,0 1-1,0 0 1,0-1-1,0 1 1,1 0-1,4 8 1,-2-4-6,10 39 12,35 80 1,-16-54-10,12 9-4,-2-18-2,-11-25 0,-25-34-1,0 0 1,1 0 0,17 11-1,-24-17 1,0-1 0,1 1-1,-1 0 1,0-1 0,0 1-1,1-1 1,-1 0 0,0 1-1,1-1 1,-1 0 0,0 0-1,1 0 1,-1 0 0,0 0-1,1 0 1,-1 0 0,1 0-1,1-1 1,3 0 0,-4 0 0,1 1 0,0 0 0,-1-1 0,1 0 0,0 0 0,-1 0 0,1 0 0,-1 0 0,5-3 0,-2 0 0,0 0 0,0-1 0,-1 1 0,1-1 0,3-6 0,31-47 0,-22 25 2,0-1 1,16-49-1,-26 63 0,-5 15-1,46-112 21,-36 89 23,3 1-1,29-45 1,-40 68-11,3-1 4,-1 5-4,5 3-24,0 1 1,0 0 0,13 8-1,-10-5-10,0 0-1,1-2 0,21 7 1,120 37-90,-139-43 84,-10-3-12,0 0 1,0 0 0,0 0-1,9 7 1,87 57-83,-33-19-80,-42-29 144,-12-7-21,1-1-1,1-1 1,22 11 0,-34-19 41,1 1 1,0-1 0,0 0-1,0 0 1,0-1 0,1 0-1,-1 0 1,0-1 0,10 0-1,-13-2 13,0 1-1,0-1 1,0 0-1,0 0 1,0 0-1,-1 0 1,1-1-1,-1 1 1,1-1-1,-1 0 1,0 0 0,0 0-1,0-1 1,-1 1-1,1-1 1,-1 1-1,4-8 1,0 1 1,-4 7 2,1 0-1,-1 0 0,0-1 1,0 1-1,0-1 1,-1 0-1,1 1 0,-1-1 1,2-7-1,-1 0 1,0 7 0,-1-1 0,-1 0 0,1 1 0,-1-1 0,1 0 0,-2-9 0,0 9 0,0-1 0,0 1 0,-1 0 0,0-1 0,-3-5 0,-16-23 1,18 30 0,0 0 0,-1 1 0,1 0 0,-1 0 0,0 0 0,0 1 0,0-1 0,-1 1 0,1 0 0,0 0 0,-1 0 0,0 0 0,1 1 0,-1 0 0,0 0 0,1 0 0,-1 1 0,0 0 0,0 0 0,-8 1 0,2-1 0,9 0 0,-1 0 0,0 0 0,0 0 0,0 1-1,0-1 1,1 1 0,-1 0 0,0 0 0,1 0-1,-1 0 1,-2 2 0,-11 5 3,1 0-1,1 1 1,0 0 0,0 1-1,1 1 1,0 0 0,-22 25-1,28-26-2,0 1 0,0 0-1,-8 20 1,8-13 1,1 0-1,-5 22 1,7-17-1,-3 34 0,6-41-1,1 0 0,3 23 0,-2-29 0,1-1 0,1 1 0,5 16 0,-4-17 0,0-1 0,1 1 0,6 9 0,-8-14 0,1 1 0,-1-1 0,1 0 0,0 0 0,0 0 0,6 3 0,-4-3 0,0 0 0,1-1 0,0 0 0,-1 0 0,8 2 0,46 6 1,-25-9 3,60-4 0,-69-2 3,98-35 2,-122 38-8,1 0 0,0 0 0,-1 0 0,1-1 0,-1 1 0,0-1 0,3-2 0,107-98 19,-92 75 7,-12 15-16,13-22 15,-1 0 0,27-67 0,-34 71 6,35-95 80,-41 106-36,0-1-1,1 1 1,13-21 0,-20 38 4,-1 1-71,0 1 1,0-1 0,1 1 0,-1-1 0,0 1 0,0-1 0,0 1 0,1-1 0,-1 1 0,0 0 0,0-1 0,1 1 0,-1-1-1,0 1 1,1 0 0,-1-1 0,0 1 0,1 0 0,-1 0 0,0-1 0,1 1 0,-1 0 0,1 0 0,-1-1 0,1 1 0,-1 0-1,1 0 1,-1 0 0,0 0 0,1 0 0,-1 0 0,1 0 0,0 0 0,14 5 14,-1 1 0,0 1 0,23 14 0,-28-16-16,-3-1-6,1-1 1,-1 1-1,1 0 0,-1 1 1,-1-1-1,1 1 1,-1 1-1,1-1 0,-1 1 1,-1 0-1,1 0 0,4 8 1,13 34 3,1 21-4,-8 8-2,-8-2 0,-7-31-2,1 17-2,-1-56 4,1 0-1,0 0 1,0-1-1,0 1 1,0 0 0,1 0-1,0-1 1,3 7-1,-5-10 1,1 0 0,-1-1-1,1 1 1,0 0 0,-1-1-1,1 1 1,0-1 0,0 1-1,-1-1 1,1 1 0,0-1 0,0 1-1,0-1 1,-1 0 0,1 0-1,0 1 1,0-1 0,0 0-1,1 0 1,2 1 0,10 1-3,-1 0 0,0-1 0,0 0 0,22-2 0,46-7 2,85-31-6,-139 27-25,-3-3 15,0-2 1,39-37 0,-46 31-64,-9 8 35,7-10-16,-2 0 1,-1-2-1,12-34 0,-23 57 54,18-64-233,-17 60 200,0 0 1,-1-1-1,0 1 0,0 0 1,-1 0-1,0 0 0,-2-11 1,2 18 30,-1 0-1,0-1 1,0 1 0,1 0 0,-1-1 0,0 1 0,0 0 0,0 0 0,0 0 0,-1 0 0,1 0 0,0 0 0,0 0 0,-1 0 0,1 0 0,0 1 0,-1-1 0,1 1 0,-1-1 0,1 1 0,-1-1-1,1 1 1,-1 0 0,1 0 0,-1-1 0,1 1 0,-1 0 0,1 1 0,-1-1 0,1 0 0,-1 0 0,-2 2 0,-1 0-4,0 0 0,0 1 1,0 0-1,1 0 0,-1 0 0,-7 7 1,6 1-27,1 7 24,1 1 1,-3 31-1,9-29 2,13 36-1,-9-40 13,1 0 0,9 15 1,19 24 0,-2-17 1,-27-31 3,1-1 0,1 0 1,-1-1-1,1 0 0,0 0 1,1 0-1,-1-1 0,1-1 0,15 7 1,7-6 7,-17-7 29,77-36 24,-71 25-11,-11 5-31,1 1-8,0-1-1,-1-1 0,0 0 1,-1 0-1,0-1 1,0 0-1,-1 0 0,10-20 1,6-17 42,52-101 182,-71 142-152,4-2 13,-8 8-99,0 0 1,0 0-1,0 0 1,0 0-1,0 0 1,0 0-1,0 0 1,0 0-1,1 0 1,-1 0-1,0-1 1,0 1-1,0 0 1,0 0-1,0 0 1,1 0 0,-1 0-1,0 0 1,0 0-1,0 0 1,0 0-1,0 0 1,0 0-1,1 0 1,-1 0-1,0 0 1,0 0-1,0 0 1,0 0-1,0 1 1,1-1-1,-1 0 1,0 0-1,0 0 1,0 0 0,0 0-1,0 0 1,0 0-1,0 0 1,0 0-1,1 0 1,-1 1-1,0-1 1,0 0-1,0 0 1,0 0-1,0 0 1,0 0-1,0 0 1,0 1-1,0-1 1,0 0 0,0 0-1,0 0 1,5 6 7,-1 0 0,0 0 0,0 0 0,-1 1 0,0-1 0,0 1 1,0 0-1,3 12 0,-5-13-5,13 39 37,12 80 0,-14-57-17,29 238 14,-36-200-35,-8 3 2,-1-75-4,-10 39 0,7-47-1,-16 43 0,18-57 0,-1 0 0,-1 0 0,1-1 0,-12 15 0,12-19 0,-1 0 0,1 0 0,-1 0 0,0-1 0,-16 10 0,16-12 0,0-1 0,0 1 0,0-1 0,-1-1 0,1 1 0,-9 1 0,8-3 0,0 0 0,0 0 0,0-1 0,-14-1 0,17 1 0,0-1 0,0 0 0,0 0 0,1 0 0,-1 0 0,0-1 0,-6-3 0,8 3 0,-1-1 0,1 1 0,0-1 0,-1 1 0,1-1 0,1 0 0,-1 0 0,0 0 0,-2-4 0,2 2 0,1 0 0,-1 0 0,1 0 0,0 0 0,0 0 0,0-1 0,0-5 0,0 0 0,1 0 0,0 1 0,2-18 0,0 8 0,8-31 0,-6 36 0,2-1 0,11-29 0,-8 29 0,1 0 0,0 0 0,13-14 0,-8 13 0,0 1 0,25-23 0,-14 18 0,33-20 0,32-12 0,2 9 1,-3 9 4,-8 6-3,85-38-1539,-163 65 1327,86-36-8523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7:5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5024,'3'0'18,"0"0"0,0 0 1,0 1-1,0-1 0,-1 1 1,1 0-1,0 0 0,4 1 1,-6-1-12,1 0 0,-1-1 1,0 1-1,0 0 1,0 0-1,0 0 0,0-1 1,0 1-1,-1 0 1,1 0-1,0 0 0,0 1 1,-1-1-1,1 0 1,-1 0-1,1 0 0,-1 0 1,1 1-1,-1-1 1,1 0-1,-1 0 1,0 1-1,0-1 0,0 0 1,0 3-1,-2 12 24,0 0-1,-1-1 1,-1 1-1,-8 20 0,4-10-23,0 3 6,-1-1-1,-1 0 1,-22 43 0,21-48-4,-103 215 21,82-158-27,25-57-1,2 1 0,0 0 0,-1 37 0,8-38 5,38 95 2,-26-93-1,-9-19-5,4 8 1,1-1 0,1 0 0,0 0 0,1-1 0,0-1 0,0 0 0,1-1 0,20 12 0,78 38 25,-90-53-2,108 15 39,-100-20 109,7-4-36,58-10 1,-72 3 181,81-55 139,-101 63-421,0-1-1,0 1 1,0-1 0,0 0-1,0 1 1,-1-1 0,1 0-1,2-3 1,12-21-158,-1 0-1,-1-1 1,15-41 0,5-22-4381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5:5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555 256 4400,'0'0'1121,"-3"-7"-996,-7-18-74,10 24-36,-1-1 0,1 1 0,-1 0-1,1-1 1,0 1 0,-1-1 0,1 1-1,0-1 1,0 1 0,0-1 0,0 1 0,0-1-1,1 1 1,-1-1 0,0 1 0,1-1-1,-1 1 1,2-3 0,1-7 175,-2 0-86,-1 6-29,1 0 1,0 0-1,-1 0 1,1 0 0,2-5-1,1 4-12,0-1 0,-1 2 0,2-1 0,-1 0 0,1 1 0,0 0 0,0 0-1,0 0 1,1 1 0,-1-1 0,1 2 0,9-6 0,-1 2 18,1 0-1,0 1 1,22-6-1,-1 3 150,54-7 0,-72 14-193,8-2 60,1 2-1,0 1 1,36 4-1,-41-2-59,3 2 131,4 5-53,41 16-1,-69-24-106,-1 0-1,1 1 0,0-1 0,0 0 0,0 1 0,-1-1 1,1 1-1,0-1 0,0 1 0,-1-1 0,1 1 0,-1 0 1,1-1-1,0 1 0,0 1 0,1 1 27,0-1-25,0 1-1,0-1 1,0 0-1,-1 1 1,1-1 0,-1 1-1,0 0 1,0-1-1,0 1 1,0 0-1,0 0 1,0 0 0,-1 0-1,1-1 1,-1 1-1,0 0 1,0 0 0,0 0-1,0 0 1,-1 0-1,1 0 1,-1 0-1,-1 5 1,-9 11 27,0 0 1,-28 34-1,6-16 4,-45 39 0,46-46-34,-58 59 40,11-10-23,66-63-14,2-3-6,1-1 1,-2 0 0,0-1-1,0 0 1,-17 11 0,-7 0 2,-10-2-3,36-17-2,0 0 1,0-1-1,-12 0 0,9-1 0,-1-1 0,-20-2 0,26 2 0,0-2 0,0 1 0,0-1 1,0 0-1,0 0 0,0-1 0,1 0 0,-1-1 0,1 0 0,0 0 1,0 0-1,0-1 0,-9-8 0,-25-30 19,41 42-18,-1 0 0,1 0 0,0 0 0,-1 0 0,1 0 0,0 0 0,0 0 0,0 0 0,0 0 0,0 0 0,0 0 0,0 0 0,0 0 0,0 0 0,0 0 0,1 0 0,-1 0 0,0 0 0,1 1 0,-1-1 0,0 0 0,1 0 0,1-2 0,-1 0 3,14-23 9,-5 15 26,4 3-20,1 1 0,0 0 0,0 1 0,0 0 0,1 2 0,0 0 0,0 0 0,32-2 0,46 4 80,47 12 4,-112-3-23,8 9-22,67 42 1,-78-37 20,80 105 30,-91-99-36,1 13-25,11 49 0,-27-87-43,1 0-1,-1 0 1,0 0-1,1 0 1,-1 0-1,0 0 1,0 0-1,-1 0 1,1 3-1,-3 9 6,-1-1 0,0 0 1,-1-1-1,0 1 0,-1-1 0,-8 14 1,-2-9 28,-34 26 24,-78 49 0,76-63-50,30-20 21,-6-2-7,-1-1 1,1-1-1,-1-1 1,0-2-1,-42-2 1,-1-10-4,30 2 51,-80-27 1,90 24-62,-84-26 125,27 8-125,71 23-295,0-1 1,0-1 0,1 0 0,-18-12 0,-2-4-6701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5:5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4400,'0'-2'9,"0"-7"9,0 7 11,19 79 1340,-14-47-1095,1-4-151,-2-1-1,-1 1 1,-1 1-1,-2 25 1,0 126 259,0-138-147,-3 164 97,1-164-105,-14 155 285,17-139-309,-1 44 212,-1-94-321,-2 4 6,3-7-48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5:5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7176,'0'0'-16,"6"3"32,12 2 2,1-1 0,32 4 0,110-4 239,-127-5-219,4 1 150,164-7 91,-158 5-38,191-9 102,-188 9-102,201-20 263,23-12 11,-168 26-399,-33 5-43,8 2-58,-39 1-603,57 7 0,-34 2-5292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 7000,'-5'-7'5,"1"11"10,3-2-9,0 1 0,1-1 0,-1 0 0,1 1 0,0-1 0,-1 1 0,1-1 0,0 1 0,1 3 0,0 6 39,5 73 118,10 131 309,-13-196-441,13 47 218,15 129 512,-30-172-725,5 35 224,15 80 27,-7-40 33,-10-73-295,6 34 207,-4-37-128,0-2 53,-2-1 0,0 2 0,-1-1 0,0 23 0,-4-39-38,-6 4-1327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14 5656,'10'-6'8,"-8"4"32,0 1 0,7-2-22,-7 2 36,3 2-1,88 44 548,-79-33-366,56 88 94,-56-73-114,49 148 92,-54-135-86,12 185 100,-21-215-257,0-1 0,-1 1-1,-1 12 1,-20 116 195,-14 16-155,18-89 156,-90 248 82,81-254-188,27-59-154,-80 145 153,-14-5-104,94-140-49,-8 11 32,0 0-1,-20 20 1,-96 91 67,-35 6-1152,155-125 970,-160 124-5697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5:5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0 3232,'0'1'118,"0"0"-1,0 1 1,0-1-1,0 0 1,0 0 0,0 0-1,-1 0 1,1 0-1,0 0 1,-1 0 0,1 0-1,-1 0 1,1 0-1,-1 0 1,0 0 0,1 0-1,-1 0 1,0 0-1,0-1 1,1 1 0,-1 0-1,0-1 1,0 1-1,0 0 1,0-1 0,-1 1-1,-3 3-459,-67 62 578,30-23-76,-58 77-1,81-96-134,-15 21 83,-165 231 53,187-260-94,-16 32 0,28-48-67,-92 176 133,10 20-78,82-196-55,-29 81 141,-91 295 60,115-362-156,1 1-1,-4 25 1,-13 125 88,19-6-84,2-159-49,0 8 19,0-1 0,1 1 0,0 0 0,0 0 0,4 12 0,-5-20-19,41 135 113,17-15-72,-58-120-41,2 4 10,0 0-1,0 0 1,1 0-1,-1 0 1,1-1-1,0 1 1,0-1-1,0 0 1,6 5-1,26 23 40,40 27 1,94 42-998,9-2-3892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1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0 728,'0'0'1432,"0"9"-871,-12 92 98,-31 61 78,32-126-669,-1 5 219,-79 214 102,68-197-161,-109 231 87,105-233-135,-94 205 69,103-214-81,7-17-81,-5 14 17,2 1 1,-13 66-1,19-68 63,2 0 1,2 0-1,2 1 0,4 47 0,-1-83-198,0-1 0,1 1-1,0-1 1,0 0 0,1 1 0,0-1 0,0 0-1,1 0 1,0-1 0,0 1 0,6 6-1,5 6-4414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1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270 204 3952,'1'2'65,"5"6"18,-4-6 210,-1-6-94,1-1-163,1 1-1,-1-1 1,1 0 0,0 1 0,1 0-1,-1 0 1,1 0 0,-1 0 0,1 0-1,5-3 1,47-35 174,-43 33-229,18-14 110,42-22 1,-63 40-76,-6 2 6,1 0 1,0 1-1,0-1 1,0 1-1,0 0 1,0 0-1,1 1 1,5-2-1,6 0 9,-1-3-11,-12 4-4,1 1 0,-1 0-1,1-1 1,-1 2 0,1-1-1,-1 0 1,1 1 0,0 0-1,4 1 1,101 5 167,-87 0-62,89 54 44,-91-44-91,58 78 23,-67-73-50,-3 4-27,-1 1 1,6 31-1,-13-55-17,-1 0-1,0 0 0,0 0 1,0-1-1,0 1 1,0 0-1,0 0 1,0 0-1,-1 0 0,0 2 1,-4 13 4,-1 1 0,-2-1 0,1 0 0,-15 22-1,5-18 8,-9 3-8,0 0 0,-1-2 0,-32 21 0,-3-2 0,-7 1-4,-37 15-5,99-53 0,1-1-1,-1 1 1,-1-1-1,1-1 1,0 1-1,-1-1 1,1 0-1,-10 0 1,8-1-3,0 1-28,5-1 25,-1-1 0,1 1 0,-1-1 0,0 0 0,1 0-1,-1 0 1,1-1 0,-1 0 0,1 1 0,-6-3 0,-2 0-37,7 2 18,-4-1 6,7 1 16,5-3 3,19-14 2,17-3 1,14 6 0,8 6 1,-14 7 6,0 2 0,65 8 0,-93-6-5,-7 0 6,0 0 0,21 6 0,-10 0 7,27 11 0,-41-11 20,-5 0-27,-1 0-1,0 1 0,0-1 1,-1 1-1,0-1 1,1 14-1,-4-2 21,-5 3-13,-2 0-1,-15 32 1,9-36 12,-29 28 25,-73 64 1,107-104-46,-5 3 22,-30 18 0,41-27-23,-40 24 44,-93 37 0,64-42-45,-6-5 0,-6-5-3,61-8-4,-3 1-16,-1-2 1,0-1-1,-27-3 1,-28-8-822,45 6-2994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3952,'0'4'0,"-12"57"0,7-47 0,-10 26-55,1-8 14,-6 19 33,-1-6 19,-1-1-1,-2-1 1,-45 58 0,23-42 86,-41 66 52,-10 49 10,80-137-38,-61 153 271,30-70 317,46-114-514,0 3-695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38 8072,'-2'-3'16,"1"-1"-61,8-16 586,-3 11-245,-3 8-148,1 4 1,-1 0-110,3 4 8,-1 0 0,0 0 0,-1 0 0,0 1 0,0-1 0,0 1 1,-1 0-1,1 11 0,7 112 133,-9-101-79,-17 130 40,6-88-53,-1 79 0,8-82-14,3-40-35,-3 39 58,-13 73-1,11-104-62,-24 154 517,29-181-344,1 7 35,2-11-19,4 4-6,-4-7-19,16-3-1478,-1 0-6080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1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3592,'9'22'13,"0"-1"1,2-1-1,24 36 0,-28-46-10,24 21 29,-1-6 28,49 30 0,-29-24 68,79 66 344,-118-89-357,1 0 1,0-1-1,0 0 0,0-1 1,1 0-1,0-1 0,21 6 1,-32-10 169,0-1-196,5 3-666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1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3952,'51'0'0,"4"0"0,29 3 1,-15 0 3,90 2 23,-118-4-29,31 0 78,115-13 1,-177 11-55,1-1 0,-1-1 0,17-6 0,-23 7-13,-3 2-31,0-1 1,1 0 0,-1 1-1,0-1 1,0 0-1,0 1 1,0-1 0,0 0-1,0 0 1,0 0-1,0 0 1,-1 0 0,1 0-1,0 0 1,0 0-1,-1-1 1,1 1 0,-1 0-1,1-2 1,5-12-2239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2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5920,'19'30'-6,"20"41"-1,-18-29 4,10 14 19,23 35 18,-47-76-2,0 0-1,0 0 0,-1 0 0,-1 1 0,-1 0 0,3 19 0,-4-22-2,3 20 121,-2 1-1,1 43 1,-4-44-99,9 73 402,4-20-175,11 4 129,-2-17 140,-22-68-421,2 5-14,-2-7-31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2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11 303 3232,'-11'34'117,"11"-34"-111,1 1 0,-1 0 0,1-1 0,-1 1-1,0 0 1,1-1 0,-1 1 0,1-1 0,-1 1-1,1-1 1,-1 1 0,1-1 0,0 1 0,-1-1 0,1 0-1,0 1 1,-1-1 0,1 0 0,0 1 0,-1-1-1,1 0 1,1 0 0,-1 1 0,7 1 39,0 0 0,0 0 0,0-1 0,0 0 0,0 0 0,1-1 0,8 0 0,49-8 34,-48 5-67,26-2 95,15-3-38,83-21 0,58-28-29,-158 44 7,187-44 42,-183 47 79,10-2-126,319-82 1244,-327 78-984,89-26 1176,-132 41-1290,3 0-969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21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1648 57 1888,'-32'-10'152,"0"1"1,-55-8-1,35 10 23,32 5-114,-92-9 323,95 10-359,-37 4 226,-153 18 451,182-18-667,-53 12 219,-80 22 37,126-27-78,-51 21 109,-87 48 0,105-40-255,40-21 86,-98 93 57,99-84-76,-31 42 118,-60 97 0,103-146-226,7-10 6,0-1-1,0 1 1,1 0-1,-5 20 1,-24 87 144,30-104-143,1 0-1,0 0 1,1 1 0,0-1-1,1 0 1,1 1 0,1 12 0,0-9-11,2 20 90,12 50 0,-9-54-91,0-3 66,47 116 37,-39-120-23,71 96 51,-67-102-24,-9-10-73,0 0-16,1 0 0,1 0 0,0-1 0,0 0 0,0-1 0,28 12 0,6 0 184,79 22-1,-108-37-201,-7-3 11,-1 0-1,1-1 1,19 1-1,22-2 77,1-3 0,61-11 0,-87 11-93,-13 1 16,0 0 1,0-1-1,19-7 0,93-34 116,-102 32-46,-12 5-55,0 0-20,0 0 0,0-1 0,-1-1 0,0 1 0,0-2 1,-1 1-1,12-18 0,-5 4 40,-2-1 1,-1 0 0,-1-1-1,11-31 1,-18 38-52,-2 8 6,0 0 0,-1 0 1,2-20-1,-3 21 6,1 2-18,-1 0 0,0 1 0,0-1 0,-1 1 0,0-1 0,0 0-1,-1 1 1,0-1 0,0 0 0,-1 1 0,1 0 0,-6-12 0,-1 3 17,-2 0-1,0 1 1,-23-24 0,-34-29 19,58 59-39,-1 0 0,0 0 1,-1 1-1,0 1 0,0-1 0,-20-7 1,19 9-3,-6-2 8,1 0 1,-2 1 0,-25-4 0,23 5-10,-1-2 5,-1 2 0,0 0 0,0 2-1,-36-1 1,-109-9 28,105 6-25,24 3-5,-2 2-3,1 8 2,-1 6-2,32-7-2,-1 0 1,1 0-1,0 1 0,1 0 1,-15 13-1,13-5 7,-11 32 4,15-29-11,1 0 0,-4 23 0,5-9-1,-1 37 0,7 56 0,26 118-1268,-9-126-5072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2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493 336 4040,'-48'13'57,"26"-8"-11,-17 5 173,-1-2 1,-50 4-1,65-12-37,0-1 0,0-1 1,0-1-1,-27-8 0,39 8-136,7 1 2,1 1 0,0-1 1,0 0-1,-1-1 0,-5-3 1,1 0 57,0 0-1,-17-15 1,27 21-99,-1 0 1,1-1-1,0 1 0,0 0 0,-1 0 1,1 0-1,0-1 0,0 1 0,0 0 0,-1-1 1,1 1-1,0 0 0,0-1 0,0 1 1,0 0-1,0-1 0,0 1 0,-1 0 1,1-1-1,0 1 0,0 0 0,0-1 0,0 1 1,0 0-1,1-1 0,-1-7 39,1 1-1,1-1 1,0 1-1,0 0 1,0 0-1,1 0 1,0 0-1,0 0 1,9-12-1,2-3 50,20-23 0,-20 30 19,-1 0-1,26-20 0,-25 22-81,-5 6 3,0-1-1,0 2 0,1-1 0,0 1 0,1 1 0,-1 0 0,1 0 1,14-3-1,-14 4-8,1 0 13,0 1 0,0 0 0,1 1 0,-1 0 0,1 1 0,0 0 0,-1 1 0,17 2 0,-16-2-16,9 4 91,-12-1-92,1 1 0,-1 0-1,0 1 1,-1 0 0,1 0 0,8 8 0,-17-12-17,0-1 1,-1 1-1,1-1 1,0 1-1,-1 0 1,1-1-1,-1 1 0,1 0 1,-1-1-1,1 1 1,-1 0-1,0 0 0,1-1 1,-1 1-1,0 1 1,4 12 22,-1 0 0,0-1 0,0 25 0,-6-19 13,-9 10-12,-28 54 1,-10-6 8,32-50-33,1 2-1,-23 50 1,-43 124 1,69-162-12,-63 271-46,57-210 8,13-56-336,2 1 0,4 93 0,3-105-4640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2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9144,'0'0'0,"18"13"0,22 16 0,14 16-128,16 13 128,-16-1-8,-39-17 8,0 1-6280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35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890 1 6640,'-10'6'9,"8"-5"-1,-1 1 0,1 0 0,0-1-1,0 1 1,-1 0 0,1 0 0,0 0 0,1 0 0,-4 4 0,-14 24 170,2 2 0,0 0 0,-15 46 0,19-48-208,-1 4 244,-56 150 66,55-148-159,-65 139 47,62-143-81,8-17-57,-10 15 6,-2 0 1,-1-2-1,-39 39 1,-83 76 41,117-113-43,-119 135 44,132-149-68,-36 40 22,46-50-22,1 1 0,-1 0 0,1 0 0,0 0 0,0 0 0,1 1 0,-4 13 0,6-20-10,1 0 0,0 1 1,0-1-1,0 0 0,0 1 1,0-1-1,0 0 0,0 0 1,0 1-1,0-1 0,1 0 1,-1 1-1,0-1 0,1 0 0,-1 0 1,1 0-1,0 1 0,-1-1 1,1 0-1,0 0 0,0 0 1,-1 0-1,1 0 0,0 0 1,0 0-1,0-1 0,2 2 1,1 1-1,0-1 1,0 0-1,0-1 1,0 1-1,7 1 1,-5-1-2,14 2 14,125 0 3,-109-8-10,57-15-1,23-12-3,0-7 2,8 2-2,121-28 2,-200 51-10,217-69-20,82-20-310,-321 94 291,-19 7-88,-3-10-35,-2 2-46,-12 1 117,-2 1 18,-1 1 0,1 0 1,-1 1-1,0 0 0,0 1 0,0 1 0,-26-1 0,25 4 61,11 0-4,-1 0 0,1 0 1,0 0-1,-1-1 0,-5-2 0,-129-32-261,83 12 197,57 22 81,-13-5-13,1 1 0,-1 1 0,0 0 1,-26-4-1,21 6 16,9 0 2,8 1 6,-2-2 1,3 3-8,1-1 1,0 1-1,0 0 1,0 0-1,0-1 1,0 1-1,-1 0 1,1 0-1,0-1 0,0 1 1,-1 0-1,1 0 1,0-1-1,0 1 1,-1 0-1,1 0 1,0 0-1,-1 0 1,1 0-1,0-1 0,-1 1 1,1 0-1,0 0 1,-1 0-1,1 0 1,0 0-1,-1 0 1,1 0-1,0 0 1,-1 0-1,1 0 0,0 0 1,0 0-1,-1 1 1,-3 11 6,2-3-4,0 0 0,0 0-1,-1 19 1,0 17 20,-10 172 14,12-164-3,5 229 12,-3-226-12,12 224 11,-9-226-17,35 190-783,-15-127-3211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15 2872,'0'0'145,"-8"-3"-19,-21-7-32,16 9 253,6 2-205,-2 0-58,0 1-1,0 0 0,0 0 0,0 1 0,1 0 0,-1 1 1,-10 6-1,-86 60 349,82-50-231,-101 124 82,98-108-103,-102 179 65,102-169-97,5-13-74,-119 183 156,121-189-241,-105 146-463,105-152-3146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5112,'6'-3'8,"1"1"0,-1 0 0,1 0 0,-1 0 0,1 1 0,0 0-1,0 0 1,0 1 0,9 0 0,8 2 40,29 6 0,-48-7-46,13 1 3,-11-1-2,0 0 0,0 1 0,0-1 0,0 1 0,9 5 0,6 2 16,-1 1 0,0 1 0,-1 1 1,35 27-1,-41-28-10,-6-3 12,1 0 1,-2 0 0,10 11 0,-9-10 8,3 4-8,-1 0 0,0 1 1,0 0-1,-2 0 0,1 1 0,5 15 0,4 12-144,-2 1 0,20 82 0,-30-92-3225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1 546 9144,'96'7'199,"-9"0"4,27-6 179,74-1 23,-154-1-138,-1-1-27,63-14 1,-83 13-159,0 0 1,0-1 0,0-1-1,0 0 1,-1-1 0,0 0 0,0-1-1,-1 0 1,15-12 0,-22 15-72,-2 3-8,0 0 0,-1-1 0,0 1 0,1-1 0,-1 1 0,0-1 0,0 1 0,0-1-1,0 0 1,1-1 0,-1-1-6,0 0-1,-1 1 1,1-1-1,-1 0 1,0 1 0,0-1-1,-2-7 1,-2 6-96,-13-3 60,-9 0-701,24 8 335,2 0 384,-1 0 0,1 0 0,-1 0 0,1 0 1,-1 0-1,1 0 0,-1 0 0,1 0 0,0 0 0,-1 0 0,1 0 0,-1 1 0,1-1 1,-1 0-1,1 0 0,0 1 0,-1-1 0,1 0 0,-1 0 0,1 1 0,0-1 0,0 1 1,-1-1-1,1 0 0,0 1 0,-1-1 0,1 0 0,0 1 0,0-1 0,0 1 0,0-1 1,-1 1-1,1-1 0,0 1 0,0-1 0,0 1 0,0-1 0,0 0 0,0 1 0,0 0 1,3 28-504,-2-22 456,10 109-276,-5-49 261,12 109-10,-16-168 92,4 36 1,-5-15-1004</inkml:trace>
  <inkml:trace contextRef="#ctx0" brushRef="#br0" timeOffset="1">869 0 7984,'0'0'0,"19"12"0,0 12 0,-4 4 0,5 18-192,10 10 192,0 1-5368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5384,'17'33'-7,"-7"-21"-25,8 0 20,0-1 0,1-1 0,25 11 0,-15-11-61,150 28-38,-140-35-2,172-6-28,-165-3 114,209-65-525,-112 22-2048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12 350 2872,'-2'-6'3,"0"-1"1,0 0-1,0 0 1,1 0-1,0 0 1,0 0-1,1 0 1,0 0-1,1-11 1,0 6 13,1-5 83,6-4-25,20-41-1,-16 48 74,-7 8-94,3-2-22,-1 1 0,1 0 0,0 1 0,0-1 0,1 2 1,0-1-1,0 1 0,0 0 0,11-3 0,4-2 46,21-8 82,69-19-1,-61 30-115,-49 6-19,1 1 1,-1-1-1,1 1 0,-1 0 0,1 0 0,-1 1 0,1-1 0,8 3 1,0 1 7,23 4 21,-25-1 80,3 7-39,18 27 0,-31-40-86,-1 0 1,1 1-1,0-1 1,-1 0-1,1 1 1,-1-1-1,1 1 1,-1-1 0,0 0-1,1 1 1,-1 1-1,12 145 159,-13-110-40,-27 170 52,19-167-72,3-16-60,-50 173 135,48-175-164,-3 6 36,1 1-1,2 0 0,1 1 1,1 0-1,-3 46 0,9-65-29,1 1 0,0-1-1,0 0 1,2 1 0,-1-1 0,6 13-1,-7-23-19,1 0 0,-1 0-1,1-1 1,0 1 0,-1-1-1,1 0 1,0 1-1,0-1 1,0 0 0,0 0-1,0 0 1,0 0 0,1-1-1,-1 1 1,3 0-1,-3 0 2,3 0 3,0 0-1,0 0 0,0 0 0,0-1 0,0 0 0,0 0 0,0 0 0,9-2 0,-6 1-2,-5 1-2,-1 0 0,1 0 0,0 0 0,-1-1 0,1 1 0,0-1 0,-1 0 0,1 0 0,0 0 0,-1 0 0,0-1 0,4-1 0,4-3 4,42-23 39,-29 18-25,0 1 0,0 2 1,42-11-1,91-25-717,-68 18-3051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8160,'68'1'9,"72"9"79,-97-13-81,-19 0-40,1-1 1,0-2 0,-1 0 0,24-11-1,-4-8-913,-2-1-3714</inkml:trace>
  <inkml:trace contextRef="#ctx0" brushRef="#br0" timeOffset="1">112 686 9328,'0'0'0,"15"2"0,24 7 0,23 3-64,13-3 64,6-14-96,7-16 96,1-21-320,-3-18 320,6 1-6160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7264,'17'46'0,"0"-3"0,5 5 0,-8-21 0,33 48 1,-31-56 6,-4-8-4,1 2-1,0-1 1,1 0-1,0-1 0,0-1 1,31 17-1,94 47 15,40 20 17,-151-76-13,16 18-5,45 48 0,-65-55-8,70 132 12,-79-127 8,49 160 20,-55-152-1,12 200 18,-22-189-17,1-37-34,-15 254 91,14-268-104,-28 279 134,25-254-129,-11 44 13,0-16 0,-1-9-14,12-39-119,0 0 1,0 0-1,0-1 0,-1 1 1,0-1-1,0 0 0,-7 5 1,-12 12-4467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8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3592,'-50'34'0,"28"-17"0,-70 41 0,-20 12 0,0 7 1,73-45 4,2 2-1,-55 61 1,70-63 29,-53 124 40,66-127 59,-8 116 67,16-142-178,1-1 1,0 1-1,0 0 0,1-1 1,-1 1-1,1 0 0,-1-1 1,2 4-1,6 15 37,0-1-1,2 0 0,0 0 1,17 22-1,-5-19 169,136 96 82,-119-92-121,181 129 68,-177-122-128,164 139 51,-168-141-78,175 127 130,-85-50-118,-127-108-107,0 1 0,0 0 0,0 1-1,-1-1 1,1 0 0,0 0 0,1 4 0,-3-6-6,5 9 9,-1-1 0,0 1 1,0 0-1,3 10 0,-6-13-8,0 0 0,0 0 0,-1 0 0,1 0 0,-2 1 0,1-1 0,0 0 0,-1 0 0,-2 8 0,-3 1-2,0-2 1,0 1-1,-2-1 1,1 0-1,-2 0 1,0-1-1,-19 20 1,28-31 0,-2 2-3,-1 0 0,0 0 0,0-1 0,0 1 1,0-1-1,-5 3 0,-180 104-733,77-52-2824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2464 3144,'-34'0'0,"-33"1"0,-15-5 0,65 1 0,-1 0 1,-24-9-1,30 8 2,1-1-1,-1 0 0,-16-10 1,18 8-2,0 0 1,1 0 0,-17-18-1,12 7 5,0-1 0,2-1 0,0 0 1,-15-34-1,16 23 88,-22-134 92,32 127 183,34-192 198,-31 220-418,1-1 1,0 1 0,5-12-1,54-125 451,19-14-361,-42 93 356,205-294 219,-189 290-305,204-241 183,-214 262-310,34-25 46,97-75 1,-19 33-14,-155 116-401,1 1 0,-1-1 0,0 0-1,0 0 1,0 0 0,0 0 0,0 0-1,2-3 1,1-2-95,0 0 0,0-1-1,-1 1 1,0-1 0,-1 0-1,0-1 1,0 1 0,-1 0 0,1-1-1,-2 0 1,1 1 0,-1-11 0,1-47-5978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2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954 100 3680,'1'-7'129,"0"-1"-90,0 1-11,0 0 0,0 0-1,-1 0 1,-1-9 0,1 15-9,-1 0 0,1 0 0,0 0 0,-1 0 0,1 0 1,-1 0-1,1 0 0,-1 0 0,0 1 0,1-1 1,-1 0-1,0 0 0,0 1 0,1-1 0,-1 0 1,0 1-1,0-1 0,0 1 0,-1-1 0,-2-2 31,-20-12 43,11 11 155,-7 2-125,-1 1 0,-22 2 1,23 4 210,-96 42 106,-33 36-80,118-64-333,-4 3 74,-150 121 42,178-137-123,0 0 0,1 0 1,-10 13-1,-66 87 65,12 11-45,65-108-1,0 1-1,-7 19 0,-55 196 130,61-184-40,11 159 56,-4-194-158,-1 0-1,1 0 1,0 0 0,4 9-1,15 41 67,36 71 0,-53-122-67,1 1 1,-1-1-1,1 0 0,5 6 1,-9-11-26,68 74 126,10-11-76,-46-42 70,24 3-38,58 18 0,-81-36 19,122-3 39,-127-7-73,9-8-22,41-20 0,-58 18 10,1-9-14,31-40-1,-51 61-34,1 0 0,-1 0 0,0 0 0,0 0 0,0 0 0,-1 0 0,1 0 0,1-4 0,4-27 19,-1 1 0,1-37 1,-8 41 35,-25-97 30,18 104-30,-2 5-38,0 1 1,-1 1-1,-23-22 0,19 26 51,8 6-45,2 1-20,1 0 0,-1 1 1,0 0-1,0 0 1,0 0-1,0 1 0,0-1 1,0 1-1,0 1 0,0-1 1,-1 1-1,1 0 0,-9 2 1,-93 25 71,81-17-34,-138 72 14,130-60-33,-158 141-1121,86-65-4567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816 0 5920,'-23'104'-2,"13"-71"-3,-23 60 4,-14 22 1,-63 120 2,88-189 12,-108 206 16,100-201 44,-114 182 42,119-190 25,-81 169 67,89-171-40,-65 172 104,50-125-200,29-79-64,2 1-796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3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1 4312,'26'8'-39,"28"15"0,-35-15 18,-17-7 13,0 0 0,0 0 0,0-1 0,-1 1 0,1-1 0,0 1 0,0-1 0,0 0 0,0 1 0,4-1 0,4 0-4,29 1 3,131-7 82,-90 2-5,-11 0 200,-49 2-162,0 1 0,-1 1-1,24 4 1,-31-3 80,-4-1-93,-1 0 0,0 1 0,0 0 0,0 0 0,0 1 1,0 0-1,0 0 0,0 1 0,0 0 0,10 6 0,3 7 53,-14-7 194,-4 1-273,-1-1 0,0 1 0,-1-1 0,0 1 0,0 0 0,-3 11 0,-3-1 241,-12 9-96,-41 50 0,-35 18 299,36-40-247,50-49-199,-79 72 238,81-74-250,2-2-31,1-1 0,-1 1 0,-1-1 0,1 0 0,0-1 0,-1 1 0,1-1 0,-1 0 0,-9 3 0,12-4 17,0 2-7,2-2-31,0-1-1,0 0 1,-1 0-1,1 0 1,0 0-1,0 1 1,0-1 0,0 0-1,-1 0 1,1 0-1,0 1 1,0-1-1,0 0 1,0 0 0,0 1-1,0-1 1,0 0-1,0 0 1,0 1-1,0-1 1,0 0 0,0 0-1,0 1 1,0-1-1,0 0 1,0 0-1,0 1 1,0-1 0,0 0-1,0 0 1,0 0-1,0 1 1,0-1-1,0 0 1,0 0-1,1 1 1,1 0-1,1 0 1,-1 1-1,1-2 0,0 1 1,-1 0-1,1 0 0,0-1 1,0 1-1,3-1 0,4 0 0,29 3 0,-12 1-2,-1 2-1,1 0 1,45 19 0,-56-19 0,2 3-10,-7-2 10,0 2 0,-1 0 0,0 0 0,14 16-1,-24-24 3,1 0 0,0 0-1,-1-1 1,1 1-1,-1 0 1,0 0-1,1 0 1,-1 0 0,0 0-1,1 0 1,-1 0-1,0 0 1,0 0 0,0 0-1,0 1 1,0 18-3,0-1 1,-2 0 0,-7 34-1,1-21-1,-3-1-1,-27 59 0,28-67 3,-6 6-4,-78 102-4,73-109 4,11-13 4,-8 7-1,0-1 1,-1 0 0,0-2 0,-1 0 0,-27 12 0,-25 10 1,-22 2 1,76-32 0,-1 0 0,0-1 0,-24 1 0,20-4 0,-1-1 0,-32-4 0,-126-26-2,155 26-3,-13-6-27,-28-13-518,-83-42 0,31 4-4783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31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2382 1 3144,'0'0'0,"-75"92"0,-118 142 16,-82 84 0,-48 55 24,-17 14 8,-7-5-48,37-31-8,52-55 8,-3 0-1968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5208,'24'0'29,"-21"0"118,1 4-1,1-2-109,-3-1-14,-1-1 1,1 1 0,0 0-1,-1 0 1,1 0 0,-1 0-1,0 0 1,1 0 0,-1 1-1,0-1 1,0 0 0,0 1-1,0-1 1,0 1 0,0-1-1,1 2 1,43 81 464,-39-71-384,0 0 0,-1 0-1,-1 1 1,0 0 0,-1-1 0,-1 2 0,2 20-1,-4-27-58,1 6 100,0-1 1,-2 0-1,1 1 0,-5 20 1,2-14-68,2-16-32,0 1 0,0-1-1,0 1 1,0-1 0,-1 0 0,0 1-1,0-1 1,0 0 0,0 0 0,-1 0-1,1 0 1,-1-1 0,-4 5 0,4-4 2,1-2 8,0 0 1,0 1-1,-1-1 0,1 0 0,0 0 0,-1 0 0,1-1 0,-1 1 0,1 0 0,-5 1 0,1 0 29,4-3 195,2 0-270,0 0 0,0 0 0,0-1 0,0 1 0,0 0 0,0 0 0,0 0 0,0-1 1,0 1-1,0 0 0,0 0 0,-1-1 0,1 1 0,0 0 0,0 0 0,0 0 0,0-1 0,-1 1 0,1 0 1,0 0-1,0 0 0,0 0 0,-1-1 0,1 1 0,0 0 0,0 0 0,-1 0 0,1 0 0,0 0 0,0 0 1,-1 0-1,1 0 0,-1 0 0,1 0-2,0 0 0,-1 0 1,1-1-1,-1 1 0,1 0 0,-1 0 1,1 0-1,0 0 0,-1-1 0,1 1 1,-1 0-1,1 0 0,0-1 0,-1 1 1,1 0-1,0-1 0,-1 1 0,1 0 0,0-1 1,0 1-1,-1-1 0,1 1 0,0 0 1,0-1-1,0 1 0,0-1 0,-1 1 1,1-1-1,0 1 0,0 0 0,0-1 1,0 1-1,0-1 0,0 1 0,0-1 1,1-14 72,0 1 0,1 0 1,1 0-1,0 0 0,1 1 1,0-1-1,1 1 0,0 0 1,2 0-1,-1 0 0,1 1 1,10-12-1,105-124 554,-112 136-605,-7 8-1,0 1 0,0 0 0,0 0 0,1 0-1,-1 0 1,1 1 0,6-4 0,-1 0 54,0 1 0,1 0 1,0 0-1,0 1 0,0 0 0,20-4 1,-22 9-52,1 0 0,-1 0 0,1 1 0,-1 0 0,0 1 0,1 0 0,-1 0 0,-1 0 0,9 6 0,-5 1 49,3 10-44,-1 1 0,14 29 0,-19-26 4,13 80 21,-18-86-52,-1 0 1,-1 0-1,0 0 0,-3 25 0,1-40-6,1 0 1,0 0-1,-1-1 0,0 1 0,0 0 0,0-1 0,0 1 0,0-1 0,0 1 1,-1-1-1,1 1 0,-1-1 0,1 0 0,-1 0 0,0 0 0,0 0 0,0 0 1,0 0-1,0 0 0,-5 2 0,6-4-1,0 0-1,0 1 1,1-1 0,-1 0-1,0 0 1,0 0 0,0 0 0,0-1-1,1 1 1,-1 0 0,0 0-1,0 0 1,1-1 0,-1 1 0,0 0-1,0-1 1,1 1 0,-1 0-1,0-1 1,1 1 0,-1-1 0,-1 0-1,2 1 0,-1-2 4,0 1 0,0 0 0,0-1 0,0 1 0,0-1 0,0 1 0,0-1 0,1 0 0,-1 1 0,1-1 0,-1 0-1,1 1 1,-1-1 0,1-3 0,-1-23 21,0 22-19,1-1 9,-1-1 1,1 1-1,0 0 0,1 0 1,0 0-1,0 0 0,0-1 1,1 2-1,0-1 0,1 0 1,5-12-1,-4 9 34,9-21 43,1 0 1,1 1 0,38-52-1,-50 79-79,0 0 0,0 0-1,0 0 1,1 1 0,-1-1-1,1 1 1,0 0 0,0 0-1,0 0 1,0 1 0,0-1-1,0 1 1,9-1 0,-7 0 1,7-1 33,1 0 1,-1 0-1,26-1 0,-38 4-48,12 2 73,9 6-26,42 20 0,-52-21-37,-1 0 0,1 0 0,-1 1 0,-1 0 0,0 1 1,0 0-1,14 17 0,-21-22-8,7 12 18,-8-9-15,3 4-2,-1 1 0,0 0 1,-1 0-1,0 1 0,-1-1 0,0 0 1,-1 25-1,-2 20 8,-8-3-8,-5-9 1,0-13-3,-5 7-2,13-25-1862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3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3091 0 8608,'-16'7'-1,"11"-5"0,1 0 0,0 0 0,-1 0 0,1 1 0,-5 4 0,-5 3-8,-144 110-14,111-82-10,-99 84-1,-29 26 4,91-75-89,-166 147 4,-39 38 53,160-143-137,-579 503-69,571-499 96,-477 418-867,321-276-3147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3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7000,'2'2'-32,"5"8"2,1-6 13,15-1 1,0-1 0,44-1 0,106-2-36,-133-1-40,170-15-761,-96 5-2887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3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4760,'0'0'0,"30"21"0,0-6 0,8-5 0,16-18-64,27-9 64,19-9-376,18-10 376,0 0-2760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32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5656,'0'0'-87,"1"-11"-58,5 25 92,7 14 42,42 57 22,-39-63 38,25 31 1,10 13 209,32 55 22,-53-76 24,-8-13-183,-2 1 0,17 40 0,24 59 111,-52-105-99,-1 20-46,3 59 1,-11-70-1,-25 192 37,15-175-50,-56 217 40,51-215-14,-70 230 47,68-228-41,-72 223 134,43-107-1086,26-88-3975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4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337 394 8072,'0'0'497,"-9"-6"-433,5 4-57,-9-6 3,-1 1-1,1 0 0,-1 1 0,0 1 0,-18-4 1,-15-4-4,-9-6-4,8-3-2,12-4 0,12 1 0,13 8 0,11 15 0,0-1 1,-1 1-1,1 0 1,0 0-1,0-1 0,0 1 1,0 0-1,0 0 1,1-1-1,-1 1 1,1 0-1,-1 0 1,1 0-1,0 0 0,0 0 1,0 0-1,0 0 1,0 0-1,1 0 1,1-3-1,51-58 20,-51 60-15,0-1 0,1 1 1,0-1-1,0 1 0,0 0 0,0 0 0,0 1 1,9-5-1,3 0 1,0-3 1,-10 6 6,1 1-1,-1 0 0,1 0 1,0 0-1,-1 1 0,13-3 1,34-8 111,1 2 1,56-3-1,-41 14-67,-43 2 97,-10 0-78,-4 0-39,0-1 1,0 2 0,0 0-1,0 0 1,0 1 0,-1 0-1,19 10 1,-10 0 75,25 21-1,-36-22 22,-1 9-75,-2-1 1,5 32-1,-10-50-48,-1-1-1,0 1 1,0-1-1,0 0 1,0 1-1,0-1 1,0 1-1,-1 3 1,-13 50 56,-21 55 1,19-72 12,-74 182 28,70-177-48,-87 169 37,90-182-84,-106 176 37,115-193-50,-26 32 0,-5-4-1298,18-21-5188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6:5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5208,'15'53'0,"-9"-38"0,11 4 0,-13-16 0,0 0 0,0-1 0,0 0 0,0 0 0,0 0 0,5 1 0,45 10 1,-40-11 0,-1-1 0,1-1 0,-1 0 0,1 0 0,19-4-1,75-23 183,-94 23-132,51-9 946,-63 13-33,-3 7-802,-1 0-1,0 0 1,0 0 0,0-1-1,-1 1 1,0-1-1,-1 1 1,1-1 0,-1 0-1,-1 0 1,-5 6-1,6-6-68,2-4-59,0 1 1,0-1-1,0 0 0,0 0 0,0 0 1,0 0-1,-1 0 0,1-1 0,-4 3 1,6-4-33,-1 0 1,1 0-1,0 0 0,0 0 1,0 0-1,0 0 1,0 0-1,0 0 1,0 0-1,0 0 1,0 0-1,-1 0 0,1 0 1,0 0-1,0 0 1,0 0-1,0 0 1,0 0-1,0 0 1,0 0-1,-1 0 0,1 0 1,0 0-1,0 0 1,0 0-1,0 0 1,0 0-1,0 0 1,0 0-1,0 0 0,0 0 1,0 0-1,-1 0 1,1 0-1,0 0 1,0-1-1,0 1 1,0 0-1,0 0 0,0 0 1,0 0-1,0 0 1,0 0-1,0 0 1,0 0-1,0-1 1,0 1-1,0 0 0,0 0 1,0 0-1,0 0 1,0 0-1,0 0 1,0 0-1,0 0 1,0-1-1,0 1 0,0 0 1,0 0-1,0 0 1,0 0-1,0 0 1,0 0-1,0 0 1,1 0-1,-2-8-38,1 1 0,0-1-1,0 1 1,1 0 0,0-1 0,1 1 0,2-10-1,0 1-662,11-50-5241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0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97 2608,'-5'0'25,"-15"0"15,15 0 1504,5 3-1418,-1 1-97,1 1 1,0 0-1,0 0 1,1 0-1,-1-1 1,1 1-1,0 0 1,0 0-1,1-1 1,-1 1-1,4 4 1,25 47 110,-23-45-130,-4-5 9,1 0 0,0 0 0,0-1 0,0 1 0,1-1 1,0 0-1,0 0 0,10 6 0,7 8 75,55 45 24,85 65 132,-18-8-150,-115-95-33,220 177 49,-147-139-112,16-8-4,10-11 0,4-10 0,-3-7 0,6-4 0,18 0 0,142 11 4,-240-29 16,227 11 17,-224-16 30,252-11 37,-246 6 16,241-21 53,-244 19-26,253-37 59,-249 34-51,245-45 68,-251 41-63,236-72 60,-240 65-79,202-89 54,-208 88-94,194-78 46,-195 81-47,179-62 37,-188 64-50,220-109 119,-198 82-188,-39 25 23,67-77 22,-76 75-22,-5 6-18,0 0-10,-1 0 1,0-1 0,-1 1-1,-1-1 1,5-24-1,11-101 208,-21 138-123,-2 4-72,-4 7-17,1 0 0,0 0 0,0 1 0,1-1 0,0 1 0,-4 16 0,5-15-6,-20 64 48,-5 13 0,2-30-13,-39 84 82,36-73-71,-44 133 71,66-181-115,-14 35 21,13-35-13,2-5-5,-1 0 0,0-1 0,-1 0 0,-11 15 0,0-9-5,-3-4-3,-5-3 0,22-13 0,1 1 0,-1-1 0,0 0 0,1-1 1,-1 1-1,0-1 0,-9-1 0,5-2 7,-1-5-4,1-1 0,0 0 1,-14-17-1,14 8 25,-27-101 19,33 108-32,1 1 0,0-1 0,1 0 0,-1-15 0,1 3-4,-2 0-2,2 15 3,1-1 0,-1 1 0,1-1 0,1 0 1,1-11-1,-1 11 9,0-5-3,1 0-1,0 1 0,1 0 0,1-1 1,0 1-1,1 0 0,6-13 1,-3 11 8,3-11 48,2 2 1,16-24-1,-25 43-63,32-34 89,70-59 300,-101 95-354,-3 1-34,0 1 0,0-1 0,0 0 1,0 0-1,-1 0 0,1 0 1,0 0-1,-1 0 0,0 0 1,0-1-1,1 1 0,-1-1 0,-1 1 1,1 0-1,1-4 0,1 1 43,5-7-4,-3 7-15,2-7-6,-3 8-4,5-1-5,-4 6-10,33 32-3,-5-7-8,12 3 0,13-3 0,10-2 0,6 0 0,2-3 0,-54-15-2,62 19 8,-72-21-4,0 0 1,-1 1 0,0 1 0,15 9 0,-22-12 2,0 1 0,0-1 0,-1 0-1,1 1 1,2 4 0,-1-2-3,-5-6-1,1 1-1,0 0 1,-1 0-1,0 0 1,1 0 0,-1 0-1,1 0 1,-1 0-1,0 0 1,0 0-1,0 0 1,1 0 0,-1 0-1,0 0 1,0 0-1,0-1 1,-1 1 0,1 0-1,0 2 1,-1 2 0,-3 24 2,2-24-2,0 1 0,-1 0 0,0-1 0,-6 8 0,-26 32 1,-70 63-4,3 4-10,46-48-53,29-37-399,-2 0 0,-44 31 0,-2-4-6209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28:03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2220 342 2968,'-31'-19'7,"21"14"2,1 0-1,0-1 1,-9-8-1,-145-121 215,147 121-211,-26-20 65,12 13 91,-59-32-1,74 46-147,10 4 0,0 1 0,0 0-1,-1 0 1,1 0-1,-1 0 1,1 1 0,-7-1-1,1 0 35,-4-2-17,1 2 0,-1 0 0,0 0-1,0 2 1,0 0 0,-23 3 0,-114 20 141,119-15-84,-142 49 42,136-42-49,-161 73 29,159-69-55,-172 73 27,170-75-40,-191 56 48,173-56-14,-92 14-1,77-27 36,53-4-62,4 1 75,-1-2 0,0 0-1,1 0 1,-1-2 0,-30-8-1,49 10-113,1 1-1,-1 0 0,1 0 1,-1 0-1,1-1 0,-1 1 0,1 0 1,0 0-1,-1-1 0,1 1 0,-1-1 1,1 1-1,0 0 0,-1-1 0,1 1 1,0-1-1,-1 1 0,1-1 1,0 1-1,0-1 0,-1 1 0,1-1 1,0 1-1,0-1 0,0 1 0,0-1 1,0 1-1,0-1 0,0 1 0,0-1 1,0 1-1,0-1 0,0 1 1,0-1-1,0 0 0,0-1 13,1 0 1,0 0-1,-1 0 0,1 0 1,0 1-1,0-1 0,0 0 1,0 0-1,0 1 0,3-4 1,19-15 149,1 0 1,1 1-1,1 2 0,41-21 1,-54 31-109,0 2 0,1 0 0,0 0 0,0 1-1,0 1 1,22-2 0,-19 2-23,143-15 429,-119 15-432,-1-1 136,179-13 69,-175 15-81,150 7 72,-162-1-73,-13 0-87,-2-1-31,0 0 0,0 2 1,0 0-1,0 1 0,30 15 1,-38-16 12,-1-1-34,-1 0-1,1 0 0,-1 1 1,0 0-1,0 0 0,-1 0 1,0 1-1,0 0 0,10 13 1,54 94 322,-64-102-315,1 0-1,0 0 0,0-1 0,1 0 0,10 10 1,-16-18 26,-1-1-44,-1 0 1,1 0-1,-1 0 1,1 0-1,-1 0 1,1 0-1,0 0 1,0 0-1,-1 0 1,1 0-1,0 0 1,0 0-1,0-1 1,0 1-1,2 1 1,5 0 38,-7-3-53,-1 0 0,1 0 1,-1 0-1,1 0 0,-1 0 0,0 0 0,0 0 0,1 0 1,-1 0-1,0-1 0,0 1 0,0 0 0,0 0 1,-1-1-1,1 2 0,0-2-3,0 1 0,0 0 1,-1 0-1,1-1 1,0 1-1,-1 0 1,1 0-1,-1 0 0,0 0 1,1 0-1,-1-1 1,-1 0-1,0 0 1,0 0-1,0 0 1,0 1 0,0-1-1,-1 0 1,1 1 0,-5-3-1,-36-11 2,8 9-5,-54-3 0,65 8-6,0 1-1,0 1 1,-25 4-1,-40 4-161,-113 2-34,157-10-54,-215-1-421,86-8 87,155 8 482,-2 0-59,-34-5 0,53 5 118,6 0 24,80-4 8,18-2 19,149-4 2,-201 7 6,213-25-1071,-125 9-4296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0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0 553 5472,'0'0'0,"23"-34"8,31-24 8,46-52-16,18-9-176,19 4 176,-2-2-3512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0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31 240 3144,'0'0'1681,"-5"-4"-1289,-15-14-261,15 14 1241,5-2-1195,0 5-161,-1 0 0,1 0-1,0 0 1,1 0-1,-1 1 1,0-1-1,0 0 1,0 0-1,0 0 1,1 0-1,-1 1 1,0-1-1,1 0 1,-1 0 0,1 1-1,-1-1 1,1 0-1,-1 0 1,1 1-1,-1-1 1,1 1-1,-1-1 1,1 0-1,0 1 1,0-1 0,0 1-1,9-8 80,0 0 0,0 1 0,1 0 0,17-7 0,-17 8-58,-5 4 1,-1 0 1,1 0-1,0 0 0,0 0 1,-1 1-1,8 0 0,-13 1-38,19-3 250,0-1 1,0-1 0,25-9 0,-40 10 10,5-4 46,-4 3-47,5-4-20,-8 7-31,-2 1-150,0-1 1,0 1-1,1 0 0,-1-1 0,0 1 1,0-1-1,1 1 0,-1 0 1,0 0-1,1-1 0,0 1 0,0-2 1,0 1 152,-1 0-139,0-7-8,0 7 26,2 0-56,4-5-3,-4 5 0,-1 3-15,1 0 0,0-1 1,0 1-1,0 0 0,0-1 1,0 1-1,0-1 0,0 0 1,0 0-1,1 0 0,-1 0 1,0 0-1,0 0 0,3-1 1,-3 1 162,0-2-140,19-11 77,-19 12-18,0-1-73,-2 1-20,3-5-10,14 1 49,-15 4-22,0 2-17,-2-1-6,1 0 1,-1 0-1,1 0 0,-1 0 0,1 0 0,-1 1 0,1-1 1,-1 0-1,1 0 0,-1 0 0,1 1 0,-1-1 0,0 0 1,1 1-1,-1-1 0,0 0 0,1 1 0,-1-1 0,0 0 0,1 1 1,-1-1-1,0 1 0,0-1 0,1 1 0,-1-1 0,0 1 1,0-1-1,0 1 0,0-1 0,0 1 0,0-1 0,0 1 1,0-1-1,0 1 0,0-1 0,0 1 0,0-1 0,0 1 0,0-1 1,0 0-1,0 1 0,0-1 0,-1 1 0,1 0 0,-1 1 1,-9 81 1,4-7-2,2-24-1,-5 91-6,9-139 5,5 147-20,-5-34-7,-1-33-13,1-84 40,0 1 0,0 0 0,-1 0 1,1 0-1,0 0 0,0-1 0,-1 1 0,1 0 0,-1 0 0,1 0 0,-1-1 1,1 1-1,-1 0 0,1-1 0,-1 1 0,1-1 0,-1 1 0,0 0 1,1-1-1,-1 1 0,0-1 0,0 0 0,1 1 0,-1-1 0,0 0 1,0 1-1,0-1 0,0 0 0,1 0 0,-1 0 0,0 0 0,0 1 1,0-1-1,0 0 0,-1-1 0,-42-1-83,20 0 66,-33 1-43,9-2 15,23 1-2,0 0 0,-26 3 0,14 7-52,35-8 69,10 0-53,46 0 65,121-6-11,-112 0 30,-3-3 1,1-3 0,2-5 0,0-7 0,-7 1 0,-7 5 0,-7 2 0,-9-4 0,-8-2 0,-6-1 0,-11 9-6,-1 0 0,-1-1 0,0 0 1,6-24-1,-12 36 5,6-19-39,-2-1 0,-1 1-1,1-38 1,14-94-143,-17 149 175,0-1 1,-1 0-1,0 1 0,0-1 0,-2-7 0,-2-52-26,4 63 41,-4 0 1,4 2-7,0 0 0,0-1 0,0 1 0,0 0 0,0 0 0,0 0 0,0 0 0,0-1 0,-1 1-1,1 0 1,0 0 0,0 0 0,0 0 0,0 0 0,-1-1 0,1 1 0,0 0 0,0 0 0,0 0-1,-1 0 1,1 0 0,0 0 0,0 0 0,0 0 0,-1 0 0,1 0 0,0 0 0,0 0 0,0 0-1,-1 0 1,1 0 0,0 0 0,0 0 0,0 0 0,-1 0 0,1 0 0,0 0 0,0 0 0,0 0-1,0 1 1,-1-1 0,1 0 0,0 0 0,0 0 0,0 0 0,0 0 0,-1 1 0,36 132 79,-19-72-45,27 90-9,-20-75-14,4 10-8,0-3 1,-3 2-3,-16-41-4,-1 1-1,0 67 1,-6-95 2,12 151-3,-12-158 2,0-1 0,0 1 0,-1 0 0,0-1 0,-2 15 0,0-6 1,1-1-1,0-12 0,1 0 1,-1 0-1,0 1 0,0-1 1,0-1-1,-1 1 0,0 0 1,-4 9-1,2-5 2,-8 18-11,-13 39 0,24-64 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73 151 7712,'20'-13'16,"-9"3"-2,-4-1 1,-6 11-13,-1 0 0,0-1 0,1 1 0,-1 0 0,0-1 0,1 1 0,-1 0 0,1 0 0,-1-1 0,0 1 0,1 0 0,-1 0 0,1 0 0,-1 0 0,1 0 0,-1 0 0,1 0 0,-1-1 0,0 1 0,1 0 0,-1 1 0,1-1 0,-1 0 0,1 0 0,-1 0 0,1 0 0,-1 0 0,0 0 0,1 0 0,-1 1 0,1-1 0,-1 0 0,1 1 0,15 10 30,-16-10-31,23 24 54,-2 1 1,31 48 0,-49-68-52,13 18 19,-15-23-21,0 0-1,0 0 0,0-1 1,0 1-1,0 0 0,0 0 1,0 0-1,1-1 1,-1 1-1,0-1 0,0 1 1,1-1-1,-1 1 0,0-1 1,1 0-1,-1 1 1,0-1-1,1 0 0,2 0 1,6-1 5,3-1 0,1 0 0,-1 0 0,0-1-1,22-9 1,-22 7 8,0 0 0,-1-1 0,1 0-1,-1-1 1,-1 0 0,1-1 0,16-15 0,-20 15-6,-5 5-1,-1 1 0,0-1 0,0 1 0,0-1 0,0 0-1,0 0 1,0 0 0,-1 0 0,1 0 0,-1 0 0,1-5 0,3-9 33,0 0 0,2-21-1,-7 34-21,0 0 0,0 1-1,-1-1 1,1 0 0,-1 0-1,0 1 1,0-1-1,0 1 1,-1-1 0,1 1-1,-1-1 1,0 1 0,0 0-1,0-1 1,-3-2-1,2 2 11,3 3-21,-1 1 1,1-1-1,0 1 1,-1-1-1,1 1 0,0-1 1,-1 1-1,1 0 1,0-1-1,-1 1 0,1 0 1,-1-1-1,1 1 1,-1 0-1,1 0 0,-1-1 1,1 1-1,-1 0 1,0 0-1,-15-4 53,1 0 1,-1 1-1,-20 0 0,13 3 133,-114 27 75,109-16-82,-10 10-59,-41 30 0,61-33 32,-53 94 57,61-88-89,7-12-80,-2 3-18,1 1 1,0-1 0,1 1 0,1-1 0,0 1 0,2 31 0,0-33 14,0-4-27,0 1 0,0-1 0,1 0 0,1 0 0,0 0 0,0 0 0,1 0 0,4 10 0,-1-9 9,1-1 0,-1 1 1,16 16-1,-9-18 41,12-1-35,0-2 0,44 7 0,-36-11 28,146 3 36,-144-7-3,-12 0-49,-2 1-16,0-1-1,-1-1 1,1-2 0,0 0-1,32-12 1,3-9 118,96-59-1,-65 25-1567,3-2-5772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0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9864,'61'4'16,"60"-12"2,15-11 10,-39 4-18,67-12-4,-134 20-11,122-45-1159,-70 20-4649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768 719 7176,'-36'-14'77,"0"2"0,-1 1 0,0 2 0,-56-7 0,28 11 50,-126 8-1,118 8-86,46-4 74,15-3-62,2-2-29,1 2 1,-1-1 0,1 1 0,0 1-1,0 0 1,0 0 0,0 1 0,1 0 0,0 0-1,-8 8 1,5 0 47,0 0-1,-17 30 1,24-28 77,4-9-122,0 1 0,1 0 0,0 0-1,0 0 1,1 0 0,0-1 0,3 9 0,5-2 95,8 2-63,1-2 0,24 16-1,-21-22 58,124 18 49,-112-25-56,156-12 45,-152 5-58,139-53 38,-173 58-123,-1 0-1,1-1 0,-1 0 0,0 0 0,0 0 0,0 0 1,4-4-1,10-8 15,-1 0 1,14-17-1,-16 13-11,22-37-1,-20 22 43,34-159 24,-46 150-38,-5-153 22,-4 162-22,2 17-22,-2-7 0,-1 0-1,-1 0 1,0 1-1,-15-29 1,15 37-13,-24-45 98,28 54-93,0 0 1,0 0 0,-1 0-1,1 1 1,-1 0 0,0-1 0,-1 1-1,1 1 1,-7-5 0,10 7-7,0 1 1,-1-1 0,1 1-1,-1-1 1,1 1 0,0 0-1,-1-1 1,1 1-1,-1 0 1,1 0 0,-1 0-1,1 0 1,-1 0 0,1 1-1,-1-1 1,1 0 0,-1 1-1,1-1 1,-3 2-1,-1-1 9,-30 13 12,21-3 35,1 5-31,0 0 0,-18 35 1,25-30 29,2 13-20,3 53 1,5-60 7,45 125 24,-36-119-24,62 113 25,-58-122-18,74 66 29,-71-78-17,-8-6-38,0 0-12,1-1-1,-1 0 0,1-1 0,0 0 1,0-1-1,1-1 0,20 2 1,-8-3 30,46-6 0,-56-1 28,-3-1-46,0 0 0,-1-2 0,0 1 1,0-2-1,-1 1 0,0-1 0,16-21 0,-22 22-5,0 0-1,-1 0 0,1 0 0,3-17 1,2-3 41,-6 19-20,-3 6-10,-1-4-5,11 33 16,-7-13-43,-3-9-1,0 1-1,0 0 1,1 0 0,0-1 0,0 1 0,0-1-1,0 0 1,0 0 0,4 4 0,68 80 22,-56-73-16,33 15 4,-36-22-11,0-1 0,18 6 0,-21-9-1,0 0 0,0-1 0,18 1 0,-16-3 0,0 0 0,23-4 0,-28 2-1,0 0 1,0 0-1,0-1 0,-1 0 1,1 0-1,-1-1 1,0 0-1,0 0 1,0-1-1,-1 0 1,0-1-1,0 1 1,0-2-1,10-11 1,-12 12 0,-1-1 0,-1 1 0,1-1 0,4-13 0,-5 12 0,-1 1 0,0-1 0,-1 0 0,0 0 0,0-9 0,-1 7 0,0 1 0,-1 0 0,-1 0 0,-4-16 0,0 8 0,-1 0 0,-1 1 0,-1 0 1,0 0-1,-13-16 0,18 26 2,0-1 0,-1 1 0,0 0 0,0 1 0,-9-9 0,2 4-1,7 6 0,0-1-1,0 1 1,0 1-1,0-1 1,-9-3-1,9 4 1,-1 1 0,0 0 0,0 1 0,0-1-1,-11 0 1,6 1 0,-1 0-1,-22 3 1,27-1-1,0 0 0,0 0 0,0 1 0,0 0 0,-13 6 0,16-6 0,-1 1 0,1 0 0,-1 0 0,1 1 0,0-1 0,0 1 0,-3 4 0,-19 28 0,24-32 0,-1 0 0,1 0 0,0 0 0,0 0 0,1 1 0,-2 4 0,2-7 20,1 0 1,0 0 0,0-1-1,0 1 1,0 0 0,0 0 0,0 0-1,1 0 1,-1 0 0,0 0-1,1-1 1,0 1 0,-1 0 0,1 0-1,0-1 1,0 1 0,1 1-1,23 23-1783,-24-26 1662,29 27-7359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1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7352,'0'0'45,"3"-3"39,8-6-6,1 0 1,0 1-1,0 0 0,1 0 1,0 2-1,0-1 0,16-4 1,-9 8 182,-2 5-187,-1 0 1,0 1-1,0 0 1,19 8-1,-15 0 194,-10-3-150,2 1-37,0 1 1,0 0-1,-1 1 1,-1 0-1,1 1 1,13 20-1,1 7 254,-2 1-1,26 57 1,-29-31-12,-14-45-211,-2-4 31,0 0 0,-1 1 0,0-1-1,-1 1 1,0 32 0,-4-45-32,-6 3-17,2-7-35,-1-4-52,0 1 0,1-1 0,0 1 0,-1-2 0,1 1 0,0 0 0,0-1 0,1 0 0,-1 0-1,1-1 1,0 1 0,-6-9 0,3 3-4,0-1 1,0 1-1,1-1 0,0-1 0,-6-15 0,-1-34-1,7-1-2,7-1 0,1 47 0,1 0 0,5-17 0,17-36 0,7 9 0,-27 53 0,0 0 0,1 0 0,10-11 0,-12 14 0,0 1 0,0-1 0,1 1 0,-1 1 0,1-1 0,6-3 0,-4 4 0,0-1 0,0 1 0,0 1 1,13-2-1,-1 2 2,0 1 0,-1 1 0,33 6 0,-50-7-1,1 1-1,-1-1 1,1 0 0,-1 1-1,1-1 1,-1 1 0,1-1-1,-1 1 1,0 0 0,1 0-1,1 1 1,13 11 2,-1 0 1,-1 1-1,0 0 1,13 19-1,-13-8 12,-8-11-8,6 11-1,-2 1 1,-1 1 0,-2-1-1,6 32 1,-9-38 0,3 22 4,-1 0 0,1 77 0,-7-94-6,5-11-3,-3-13-12,0 1 1,0-1 0,0 0-1,0 0 1,1 0 0,-1 0 0,0-1-1,0 1 1,1 0 0,-1-1 0,0 0-1,1 1 1,-1-1 0,0 0-1,4-1 1,4 2-1326,26 2-6085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1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15 130 7984,'1'2'129,"5"17"40,0 0 0,-1 0 0,-1 1 1,-1-1-1,1 22 0,-2-19 2,10 41 0,-11-60-148,-1 0 0,1 0 0,0 1 0,1-1-1,-1 0 1,1 0 0,-1 0 0,1 0-1,0-1 1,0 1 0,3 3 0,3 3 17,16 21 14,-12-20 60,9 0-34,39 13 0,-40-21 40,11-4-38,54-12 0,-60 6 19,96-55 35,-101 47-89,59-74 13,-69 72-39,-5 7-12,0 2-5,-1-1-1,0 0 0,-1 0 1,0-1-1,-1 1 1,0 0-1,0-1 1,0-16-1,-3 9 5,-4-34 0,5 51-8,-1 0 1,1 1-1,0-1 0,0 0 1,0 1-1,-1-1 0,1 1 1,0-1-1,-1 1 1,1-1-1,-1 0 0,1 1 1,0-1-1,-1 1 0,1-1 1,-1 1-1,1 0 0,-2-1 1,2 1-1,-6-6 1,-1 1 1,0 0 0,-10-7-1,4 6 0,1 1-1,0 0 0,-23-5 1,20 6-1,0 1 0,0 1 0,-27-1 0,28 4 0,-1 0 0,0 0 0,0 2 1,-17 4-1,17-2 1,1 0 0,-1 1 0,2 0 0,-17 10 0,15-6 0,1 0 0,-1 1-1,-19 20 1,19-16 1,1 2 0,-22 32-1,22-26 1,-21 47-1,25-42 1,0 0 0,2 0 0,2 1-1,-4 33 1,9-59 0,1 0 0,0-1-1,0 1 1,0 0 0,0 0-1,0 0 1,2 5 0,7 26 6,1-2 0,15 33 0,-24-63-5,0 0 1,0 1 0,0-1 0,0 0-1,1 0 1,-1 0 0,1 0 0,-1-1-1,1 1 1,2 2 0,30 23 29,70 45-1,-99-69-23,0-1 0,0 0 0,-1 1 0,2-2 0,5 3 0,200 43 60,-165-42-42,213 3-1314,-117-8-5306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6280,'0'13'137,"2"1"-1,0-1 1,7 26 0,3 17 348,-10-41-429,3 45 313,-5-53-344,9 227 933,-9-230-925,0-1 1,0 1-1,0-1 1,0 1-1,-1-1 1,1 1-1,-1-1 1,0 0-1,0 1 1,0-1-1,-3 6 1,-11 24 388,14-30-301,-1-7-29,-10-9-59,12 12-29,-1 0 0,1 1 0,0-1 0,-1 1 0,1-1 0,0 0-1,0 1 1,-1-1 0,1 0 0,0 1 0,0-1 0,0 0 0,0 0-1,0 1 1,0-1 0,0 0 0,0 1 0,0-2 0,0-44-542,8-73 0,5 3-5282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2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7712,'-2'2'6,"0"-1"-3,-3 6-12,9 8-6,12 12 14,11 9 1,5 13 0,4 8 0,0 4 0,39 57-883,-35-64-3530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6192,'7'16'0,"4"12"0,-5 3-3,-1 0 1,3 53 0,-4-26 10,2-21 89,1 0-1,15 48 1,-20-77-52,29 83 237,-27-84-217,-1 0 0,1-1 0,0 0-1,1 0 1,-1 0 0,1 0-1,0-1 1,0 0 0,10 7-1,-6-5 3,6 3 274,2-5-223,0-1 1,1-1-1,34 2 0,-28-7 176,104-31 106,-101 23-160,-17 6-165,5-3-20,0 0-1,0 0 1,-1-1-1,0-1 1,0 0 0,-1-1-1,18-18 1,-25 22-4,15-14 34,-2 0 0,0-2 0,15-24 1,8-14 104,-41 60-182,0-1 0,0 0 0,0 1 0,0-1 0,0 0 0,0 1 0,1-1 0,-1 1 0,0-1 0,0 1 0,0 0 0,0 0 0,1-1 0,-1 1 0,0 0-1,0 0 1,0 0 0,1 0 0,-1 0 0,0 1 0,0-1 0,1 0 0,-1 0 0,0 1 0,0-1 0,0 1 0,0-1 0,0 1 0,0 0 0,0-1 0,2 2 0,-2-2 8,7 7 91,6 11-67,-1 1 1,0 0-1,-2 1 1,0 0-1,-2 1 1,0-1-1,7 26 1,-12-33-25,0-1 1,1 0-1,0 0 1,1-1 0,0 0-1,1 0 1,14 17 0,-17-23-13,-3-3-1,0-1-1,0 0 1,0 1-1,1-1 1,-1 0-1,0 1 1,1-1-1,-1 0 1,1 0-1,1 1 1,25 12 18,48 19-1,-53-28-5,105 3 10,-120-8-21,-1 1 0,1-2 1,0 1-1,-1-1 0,1 0 0,8-3 0,2 0 1,26-8 3,-28 4 12,0-6-11,0-1 0,25-30 1,-29 24 11,4-21-4,9-45-1,-20 59-1,-1-90 10,-4 114-23,0 1 1,0-1-1,0 1 0,0-1 0,-1 0 0,0 1 0,0-1 0,0 1 0,0 0 0,-2-5 1,-3-5 0,-23-57 21,17 50-21,-4 12-3,-4 9 0,19-1 0,-1 1 0,0 0 0,0-1 0,0 1 0,1 0 0,-1 0 0,0 0 0,1 0 0,-1 1 0,-2 1 0,2 0 0,-1 1 0,1-1 0,0 0 0,0 1 0,0-1 0,-2 8 0,1-3 0,0 1 0,1 0 0,-2 16 0,1 53 0,3 13 0,9 4 0,8-5 0,7-16 0,-1-16 0,-5-23 0,-5-15 0,-13-20 0,0 1 0,0-1 0,1 1 0,-1-1 0,0 0 0,0 1 0,1-1 0,-1 1 0,0-1 0,1 0 0,-1 1 0,1-1 0,-1 0 0,0 0 0,1 1 0,-1-1 0,1 0 0,-1 0 0,1 1 0,-1-1 0,1 0 0,-1 0 0,1 0 0,0 0 0,0-1 0,0 0 0,0 0 0,0 0 0,-1 0 0,1-1 0,0 1 0,-1 0 0,1 0 0,0-1 0,-1 1 0,0 0 0,1-1 0,-1 1 0,1-2 0,9-49-1364,2-7-5456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95 9144,'0'0'0,"-2"11"16,-2 2 0,19-7 8,15 1-24,19 3-16,20-6 16,1-2-6408</inkml:trace>
  <inkml:trace contextRef="#ctx0" brushRef="#br0" timeOffset="1">659 0 7264,'25'45'89,"15"37"52,-29-60-12,-2 1-1,-1 0 0,8 32 0,-10-32-59,12 37 490,16 72-49,29 94 293,-30-133-567,-27-74-163,7 16 12,1-1 0,19 35 0,13 16 59,-40-74-104,7 4-1264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7000,'16'11'6,"6"14"-3,8 7 0,-13-14 24,22 29-1,60 96 73,-80-108 121,56 151 106,-65-149-11,-4-14-162,2 13 4,-1 1 1,-1-1-1,0 42 1,-8 113 304,0-150-148,-17 172 111,15-174-178,1-14-199,-10 122 348,11-107-224,4 68 0,-1-98-137,0 0 0,1 0 0,1 0 0,0-1 0,0 1 0,1-1 0,0 1 1,11 16-1,-10-18-15,0 1 7,1 0 1,0-1-1,1 1 1,-1-2-1,1 1 1,1-1-1,13 11 1,-14-12-14,7 2 60,-2-5-54,0-1 1,0 0 0,1 0 0,13 0 0,-9-7 60,-16 5-77,11-6 12,0 0 1,-1 0-1,0-1 0,0-1 0,0 0 1,-1 0-1,0-1 0,8-10 1,73-83 33,-75 78-35,-4-2-297,-2-1-1,0 0 1,-2 0-1,5-30 1,2-38-6891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8696,'22'5'-3,"0"-2"1,26 2 0,-44-5 2,53 2 8,67-6 0,-90 2-1,11 0 34,328 5 490,-242 1-79,-109-4-392,106 2 512,-108-1-465,0 1-1,0 1 1,0 1-1,27 9 1,-30-5 121,-5 1-157,-1 0 0,0 1-1,0 1 1,-1 0 0,0 0 0,-1 1 0,0 0-1,14 26 1,9 47 108,-26-70-132,1 5-21,0-1 1,2 0 0,0-1-1,2 0 1,16 23 0,-19-30-9,-3-2-11,1-1-1,0 0 0,1 0 0,0 0 1,0-1-1,0 0 0,1-1 0,0 0 1,14 9-1,18 4 19,-32-17-23,0 0-1,-1 0 0,1 0 1,10 0-1,-11-1 0,0-1 0,0 0 0,0-1 0,13-2 0,-13 2 0,0-1-1,-1-1 0,1 1 0,0-1 0,7-5 1,-5 1-2,1 0 1,-1-1 0,0 0-1,0-1 1,-1 0 0,-1-1-1,10-13 1,-6 2-12,1-12 5,9-46-1,-20 57-18,-5-2 12,-1 0 0,-11-33 0,6 37-31,-9-4 17,-1 1 1,0 1 0,-2 1-1,-35-27 1,7 19 9,26 22-27,-9 2 16,-68 2-1,72 8-16,-21 13 16,-54 29 0,100-45 27,0 0-1,0 1 1,-1 0 0,2-1 0,-7 7 0,-61 60-12,9 13 11,62-82 4,-4 5-1,1-1 0,0 1 0,0 0 0,1 1 0,-3 6 0,5-12 1,-36 100-7,30-76 7,1 0-1,-4 47 1,9-51 0,0 0 0,1 1 0,2-1 0,0 0 0,1 0 1,0-1-1,14 34 0,-17-51 1,0 1-1,0-1 1,0 1 0,0-1 0,1 1-1,-1-1 1,1 0 0,-1 0 0,1 0-1,4 4 1,14 13 5,28 24 0,37 13-1,-85-56-5,39 18 14,22 3-5,80 17 0,-98-35 5,238-12-1394,-117-3-5600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13536,'6'-7'408,"89"-108"1720,-92 112-1687,3-3 84,1 0-213,-6 6-304,-1 0 0,1 0 0,-1 1 0,1-1 0,0 0 0,-1 1 0,1-1 0,-1 0 0,1 1 0,-1-1 1,0 1-1,1-1 0,-1 1 0,1-1 0,-1 1 0,0-1 0,1 1 0,-1-1 0,0 1 0,0-1 0,1 1 0,-1 0 0,0 0 0,11 37 72,-7-25-56,22 60 52,-22-64-68,0 0 0,0-1 0,1 0 0,1 0 0,-1 0 0,12 11 0,-13-16-5,-1 1-1,1-1 0,0 0 0,0 0 0,0-1 0,0 1 0,0-1 0,0 0 0,1 0 1,-1-1-1,9 3 0,-9-4-2,0 1 1,0-1 0,0-1-1,0 1 1,0 0-1,5-2 1,25-10 4,1-6-4,-20 8-2,-1-1-1,0-1 1,0 0-1,14-18 0,43-59-66,-66 83 34,6-4-6,-8 8-26,-4 3-30,0 0 79,0 1-1,0-1 1,0 1 0,0-1-1,0 1 1,0-1-1,1 1 1,-1 0-1,0 2 1,-4 33-2084,3 5-8319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4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14 8696,'-21'-5'25,"-1"1"0,1 2 1,-25-1-1,28 7 43,-85 38 51,80-27 41,-101 106 61,101-91-73,-65 126 61,77-127-75,8-20-96,-1 4-13,0 1 1,0 0-1,1 0 0,1 0 0,1 0 0,0 0 1,0 0-1,3 16 0,0-11 36,10 33-1,-6-44-5,-2-4-44,1-1 0,1 1-1,-1-1 1,0-1 0,1 1 0,0-1-1,-1 0 1,1 0 0,0-1 0,0 0-1,0 0 1,0 0 0,9-1 0,15-6-2,-13-2-30,0-1-1,-1-1 1,0 0 0,0-1-1,-1-1 1,-1-1 0,13-14-1,-24 24 11,0 1-1,1-1 1,-1 0-1,1 1 1,-1 0 0,1 0-1,5-3 1,-4 3 5,-4 1 5,1 1 0,-1-1 0,0 1 0,1-1 0,-1 1 0,0 0 0,1 0 0,-1 0 0,0 0 0,1 0 0,-1 0 0,0 0 0,1 0 0,-1 0 0,0 0 0,1 1 0,1 0 0,3 1-1,0-1 2,0 1-1,0 0 1,-1 1 0,10 4 0,-5 0 0,0 1 0,0 0 0,-1 0 0,0 1 1,-1 0-1,8 11 0,-6-2 7,28 95 5,-33-87 9,-1 22 19,-3 0-1,-6 83 1,-9-76-23,6-37 30,3-10-37,-1 0 1,0-1 0,0 0-1,-1 0 1,-13 11 0,20-18-9,-1 1 0,1-1 0,-1 0 0,1 1 0,-1-1 0,1 0 0,-1 1 1,1-1-1,-1 0 0,0 0 0,1 0 0,-1 0 0,0 0 0,1 0 0,-1 1 0,1-1 0,-1 0 1,0-1-1,-6 1 5,0-1-1,1 0 1,-1-1 0,1 1 0,0-2 0,-1 1 0,-8-5-1,3-4 29,-15-33 4,18 24-35,-9-31 0,-22-118-1254,25 83-4996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6368,'53'-49'-7,"-46"42"8,-2 2 0,1 0 0,0 0 1,0 1-1,1-1 0,-1 1 0,1 1 1,0-1-1,0 1 0,0 1 1,10-4-1,41-5 23,-49 13 16,-2 1-26,-1 1 0,1-1 0,-1 1-1,0 1 1,0-1 0,-1 1 0,1 0 0,-1 0 0,0 1 0,8 11 0,0 5 69,0 0-1,13 34 1,24 53 102,-47-102-146,0 0 0,1 0 0,0-1-1,0 1 1,9 10 0,-1-3-5,-3 1-10,-7-11-2,1 0 0,-1-1 0,1 1 0,-1-1-1,1 0 1,0 0 0,0 0 0,1 0 0,4 3 0,2 1 29,0-1 0,1 0 0,0-1-1,13 6 1,-9-11 144,82-27 77,-81 21-210,0 0 0,-1-1 0,0-1 1,0 0-1,16-13 0,-20 13-36,4-5 94,-1-4-67,-1-1 0,15-29-1,-22 29 22,-4 6-55,0-1 1,-2 1-1,1-1 1,-3-17-1,2 29-16,0 0 0,0 1-1,0-1 1,0 0 0,-1 0 0,1 0-1,0 0 1,-1 1 0,1-1 0,0 0-1,-1 0 1,1 1 0,-1-1-1,1 0 1,-1 1 0,-1-2 0,-9-9 9,-1 1 1,0 0-1,0 1 1,-19-11-1,8 12 22,-18-1-10,-52-3 0,63 14 16,-120 32 17,147-33-50,-1 1 0,1-1 0,-1 0-1,1 1 1,-1 0 0,-4 3 0,-11 6 19,-28 25 0,30-20-15,-23 28 1,40-44-12,-20 27 61,-3 20-18,-21 62-1,37-78-7,6-14-27,1 0 1,1-1-1,0 1 1,1 0-1,8 30 1,-9-45-7,-1 0 0,1 0 1,0 1-1,0-1 1,1 0-1,-1 0 0,0 0 1,2 2-1,24 27 15,37 34-1,-41-48-2,99 47 11,-95-55 22,128 8 29,-123-18 24,33-7 35,-1-2 0,67-21 0,-57 2-1340,-1-1-4955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5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65 635 8792,'6'-3'10,"-1"0"-1,1 0 1,-1 0 0,0-1 0,0 0 0,0 0-1,0-1 1,-1 1 0,0-1 0,0 0 0,0 0 0,0 0-1,-1-1 1,6-11 0,-1-2 68,-1-1 0,9-36 1,-11 36-40,0 7 28,-1-1 1,-1 1-1,0-1 1,0-14-1,-2 10-24,2 0-11,-2 11-9,-1 1 0,0-1 0,0 1 0,0-1 0,0 0 0,-1 1 0,-3-13 0,0 0 45,-1 0 0,-1 1 0,-1-1 0,0 1 0,-1 1 0,-12-20 0,-6 7-13,11 15 69,5 5-88,4 2 18,0 1-1,-1 0 0,0 1 0,-1-1 1,0 2-1,0-1 0,-10-5 0,13 10 61,-4 1 22,7 0 0,8 3-23,34 19 23,65 32-3,-48-27-21,96 53-6,-136-70-87,13 7 0,-1 2 1,-1 0-1,33 30 1,37 47 29,-83-77-35,11 28-1,-23-41-13,-1-1 1,1 1-1,-2 0 0,1 1 1,-1-1-1,2 11 1,-4-7-2,0 0 1,0-1 0,-1 1 0,-1 0 0,1-1 0,-1 0 0,-1 1-1,-6 12 1,-1-5-5,-102 100-40,107-110 34,1 0 1,-1 0-1,1 0 1,0 0-1,1 1 1,0 0-1,-4 11 1,7-18 5,1 0 1,0 1 0,0-1-1,0 0 1,0 0 0,0 0-1,1 1 1,-1-1 0,0 0-1,1 0 1,-1 0 0,0 1-1,1-1 1,-1 0-1,1 0 1,0 0 0,-1 0-1,1 0 1,0 0 0,0 0-1,0 0 1,-1 0 0,1-1-1,0 1 1,0 0 0,0 0-1,0-1 1,0 1 0,1-1-1,0 1 1,5 2-3,0 0 1,0-1-1,0 1 1,0-2-1,0 1 1,1-1-1,-1 0 1,0-1-1,1 0 1,9-1-1,152-4-1404,-63-1-5515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7 7800,'-6'-2'1,"2"1"17,0 0-1,-1 0 1,1 0 0,-1 1-1,1-1 1,-1 1 0,1 0-1,-8 2 1,-6-1 79,-1 2 0,1 0 0,0 1 0,0 1 0,1 0 0,-1 2 0,-17 9 0,-24 17 16,35-15 175,-5 13-96,-43 63 0,56-63-24,-36 118 63,51-147-218,0 1 1,1-1-1,-1 1 1,1 0-1,0-1 1,-1 1-1,1-1 1,1 5-1,1 13 29,1 0 0,1 0 0,10 30 0,-4-32 45,-6-14-67,0 3-7,1 0 0,0-1 1,1 1-1,0-1 0,0-1 0,0 1 0,1-1 1,0 0-1,0 0 0,0-1 0,0 0 0,11 4 1,10 1 32,44 10 1,-51-18-19,-9-2-17,5 0-4,0-1-1,-1-1 0,0 0 1,1-1-1,-1-1 1,16-7-1,-28 11-4,40-17 16,68-38-1,-61 19-14,-45 34-1,0-2 1,0 1-1,-1-1 1,1 0-1,-1 0 0,7-9 1,0-1 0,-2 4-1,-6 7 2,0-1-1,0 1 0,-1-1 0,6-8 1,1-4 12,-10 16-15,1 1 0,-1-1 1,1 0-1,-1 0 1,1 0-1,-1 1 1,1-1-1,-1 0 0,1 1 1,0-1-1,0 0 1,-1 1-1,1-1 0,0 1 1,0-1-1,0 1 1,-1-1-1,1 1 0,0 0 1,0-1-1,0 1 1,0 0-1,0 0 0,0 0 1,0 0-1,0 0 1,-1 0-1,1 0 0,0 0 1,0 0-1,0 0 1,0 0-1,0 0 0,1 1 1,2 1 3,0 0 0,-1 1 0,0-1 0,1 1 0,-1-1 0,4 5 0,35 37 23,-12-15 20,68 51 1,-57-54-40,-23-18 5,34 5-1,-38-12-12,0 1 1,26-3-1,28-7 4,-56 5-4,0 0-1,0 0 0,15-8 1,-19 8-1,0-2 0,-1 1 0,0-1 0,0 0 0,11-11 0,-9 7 0,0 0 0,-1-1 0,12-20 0,-13 18-1,-1 0 0,0 0 1,8-25-1,6-58-3,-3-105-15,-17 197 19,0 1-1,0 0 1,0 0-1,0-1 0,0 1 1,1 0-1,-1 0 1,1-1-1,1-2 0,0-2 1,7-14 0,-8 19 0,0 1 0,0 0 0,0-1 0,0 1 0,0 0 0,0-1 0,0 1 0,0 0 1,0 0-1,0 0 0,1 0 0,1-1 0,2 1 1,0-1 0,1 1-1,-1 0 1,1 1 0,-1-1 0,1 1 0,-1 0 0,1 1-1,-1-1 1,0 1 0,1 0 0,7 3 0,-13-4-1,19 7 21,2 4-8,-1 2 0,35 29 0,-38-23 28,18 38 34,42 94-1,-67-128-66,14 41 42,-21-56-38,2 7 0,-1 0 1,0 0 0,-1 1-1,0-1 1,0 26 0,-3-19 1,0 4 5,1 0 0,1 0 0,8 35 0,-9-58-17,1 0 0,-1 0-1,1 0 1,0 0 0,0-1 0,0 1-1,0 0 1,1-1 0,-1 0-1,1 1 1,0-1 0,-1 0-1,1 0 1,0 0 0,0-1-1,3 2 1,-1 0 0,8 2 6,32 4 4,-29-8-11,0 0 1,22-3-1,96-21 7,-126 21-8,1 0 3,-1 1 0,1-1-1,-1-1 1,0 0 0,12-5 0,-2-1 0,30-13 2,-31 12 10,-10 3-7,3-1-2,-1 0-1,0-1 1,0-1 0,-1 0 0,0 0 0,-1 0 0,6-12 0,5-10 24,-2-2 0,19-53 0,-32 74-25,8-43 29,-10 45-13,2-6 31,-2-1 0,0-23 0,-1 39 34,-5 24 106,-6 69-76,10-85-103,0 1 0,1-1 0,0 0 0,0 1 0,0-1 0,0 0 0,3 10 0,0 3 3,-1-2-7,0-5 6,0 0 0,0 0-1,5 12 1,-5-14-5,4 11 13,0 1-1,2-1 0,0 0 0,1 0 1,1-1-1,21 31 0,-30-51-20,0-1-1,0 1 1,0-1-1,0 1 1,0-1-1,-1 1 1,1-1 0,0 0-1,0 1 1,-1-1-1,1 0 1,0 0-1,-1 0 1,1 1-1,0-1 1,-1 0-1,1 0 1,-1 0-1,1-2 1,21-41-1511,3-5-6051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8520,'2'-2'137,"3"-8"27,-5 10-159,0 0 1,0-1-1,0 1 1,0 0-1,0 0 0,0 0 1,0 0-1,0 0 0,0 0 1,0 0-1,1-1 0,-1 1 1,0 0-1,0 0 0,0 0 1,0 0-1,0 0 1,0 0-1,0 0 0,1 0 1,-1 0-1,0 0 0,0 0 1,0 0-1,0-1 0,0 1 1,0 0-1,1 0 1,-1 0-1,0 0 0,0 0 1,0 0-1,0 0 0,0 0 1,1 1-1,-1-1 0,0 0 1,0 0-1,0 0 1,0 0-1,0 0 0,0 0 1,1 0-1,-1 0 0,0 0 1,0 0-1,7 2 44,-1-1 1,0 1-1,1 1 0,-1-1 1,0 1-1,0 0 0,-1 0 1,1 1-1,-1-1 0,7 7 1,22 17 141,-10-7-118,1-2 0,42 26 0,-52-38-460,0-1-1,17 4 1,31 8-5493</inkml:trace>
  <inkml:trace contextRef="#ctx0" brushRef="#br0" timeOffset="1">698 217 6280,'14'62'41,"31"205"566,-19-70 0,-22-158-550,1 6 183,25 207 273,-27-219-398,14 101 170,-12-113-196,-1-6-20,-1 0-1,2 21 1,-4-33-137,-1-1 1,0 0-1,0 1 1,-1-1-1,1 0 1,0 1-1,-1-1 1,1 0-1,-1 1 1,0-1-1,0 0 0,0 0 1,-1 2-1,-6 11-5258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7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1 714 9240,'114'11'61,"-95"-11"-60,61-4-6,117-10 12,-155 9 34,156-34 44,-164 27 70,-20 5-87,19-7 39,-1-2 0,0-2 0,29-21 0,67-57 262,-104 74-74,-14 12-183,2-1-46,-1-1-1,-1 0 1,0-1 0,0 0 0,-1 0 0,-1-1-1,0-1 1,7-19 0,26-92 321,-38 104-207,-2 15-154,0-26 142,-1 0 0,-5-34 0,4 64 38,-3 22-66,3 36-79,9 77-1,0-12-7,2-8-46,3 12-2,0 14-3,-5-67-6,29 121 1,-29-153 3,-3-11-10,1 1 0,1-1 0,15 38 0,-18-58-3,-5-4-14,-5 5 0,6-9 27,0 0-1,0-1 1,0 1-1,0 0 1,0 0-1,0 0 1,0 0-1,0 0 1,0 0 0,0 0-1,0 0 1,0 0-1,0 0 1,0 0-1,0 0 1,0-1-1,0 1 1,0 0-1,0 0 1,0 0-1,0 0 1,0 0-1,0 0 1,-1 0-1,1 0 1,0 0 0,0 0-1,0 0 1,0 0-1,0 0 1,0 0-1,0 0 1,0 0-1,0 0 1,0 0-1,0 0 1,0 0-1,-1 0 1,1 0-1,0 0 1,0 0-1,0 0 1,0 0 0,0 0-1,0 0 1,0 0-1,0 0 1,0 0-1,0 0 1,0 0-1,-1 0 1,1 0-1,0 0 1,0 0-1,0 0 1,0 0-1,0 0 1,0 0-1,0 0 1,0 0-1,0 0 1,0 1 0,0-1-1,0 0 1,-13-17-25,-12-18-30,21 30 56,-21-38-111,-25-61 1,43 86 93,2 5-37,0-1 1,-3-23 0,2 16-27,1 0 7,0-1 0,1 1-1,1-1 1,1-29 0,2 20-95,6-30-1,-1 48-97,3-1 147,2 0 0,0 1 0,1 0 0,0 1 0,1 0-1,25-20 1,-32 28 86,0 0 0,0 0 0,0 1-1,1 0 1,-1 0 0,1 0-1,-1 1 1,1-1 0,0 2 0,0-1-1,0 0 1,0 1 0,0 0-1,1 1 1,-1-1 0,0 1 0,0 0-1,10 2 1,21 8-56,-31-8 85,1 1-1,-1 0 1,0 0-1,10 7 1,-7-2 4,-1-1 1,0 2-1,-1-1 1,0 1-1,0 0 1,10 19-1,-8-8 53,51 190 244,-43-131-123,-14-65-99,-1 0 3,0 0 0,0 0 1,-1 0-1,-2 16 0,20-30-1292,-4 0-5247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9416,'28'11'-3,"-1"1"-1,-1 2 1,0 0 0,30 24 0,-42-29 1,-8-4 0,0 1-1,1-1 0,-2 1 1,10 11-1,22 28-5,-26-29 8,18 33 0,-13-11 9,23 77 1,-35-101 17,-1 0 1,0 0-1,2 17 1,-3-8-12,2-2-2,-2-14 8,-1 0-1,-1-1 1,1 1 0,-1 0 0,0 0 0,-1 8 0,-8 105 525,9-118-238,0 0-165,0 8-11,0-12-116,0-1-1,1 1 1,-1-1 0,1 1-1,0-1 1,-1 1-1,1 0 1,0-1-1,1 1 1,1-4-1,12-23 44,25-81-3,-25 65-44,-4 9-7,2 1 0,18-36 0,-3 15 0,3 7-4,-26 42-2,1 2 0,-1-1 0,1 0 0,10-7 0,-6 7 0,0 0 0,22-10 0,-20 12 0,0 0 0,0 1 0,0 0 0,0 0 1,1 2-1,13-1 0,-25 2 0,0 0 1,0 0-1,-1 0 1,1 0-1,0 0 1,0 0-1,0 0 1,0 0-1,0 1 1,0-1-1,0 0 1,0 1-1,0-1 1,-1 1-1,2 0 1,18 12 5,-2 0 0,24 22-1,-26-15 10,4 16-2,21 57-1,-33-64 2,2 25 2,-2 1 1,1 79-1,-9-130-14,0 0-1,0 0 1,-1 0 0,1 0 0,-1 0-1,0 0 1,0 0 0,-3 4-1,3-6 0,1 0 22,0-7-15,5-21-2,12-21-3,11-10 2,8 4-3,-1 12-17,75-67 0,-76 80 10,-20 21-7,0 4 10,0 0 0,0 1 0,0 1-1,21 0 1,-13 5-4,4 6 3,-1 2-1,27 15 1,-34-12-2,21 31 4,-29-30 1,17 33 0,2 21 0,-10-2 0,-7-7 0,-3-11 0,-2-15 0,0-14 0,-6-20-61,0 1 0,0-1 0,0 0 1,1 0-1,-1 0 0,1 0 0,-1 0 1,1 0-1,-1 0 0,1 0 1,-1-1-1,1 1 0,0-1 0,0 1 1,-1-1-1,1 0 0,0 1 0,2-1 1,-3 0-116,20 2-6470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8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28 436 7984,'-10'56'78,"5"-38"-21,2 0 1,-3 30-1,5-32-41,1-9 45,0 1-1,0-1 1,0 1 0,2 7-1,14 64 299,-14-74-321,0 0 0,0 0 0,1 0-1,-1 0 1,1 0 0,0 0 0,1-1 0,-1 0 0,1 1 0,0-1 0,0-1 0,0 1 0,10 6 0,-8-6 4,12 6 186,9 0-71,54 12 1,-74-21-114,0 1 1,1-1 0,-1-1 0,1 1-1,-1-1 1,11-2 0,5 0 2,0 2-19,-8-1 28,-1 1 1,23-5-1,43-8 121,-77 12-170,0 0 1,0 0-1,0 0 0,0 0 0,0 0 0,0-1 0,0 0 1,0 1-1,0-1 0,-1 0 0,1 0 0,-1-1 0,1 1 0,-1 0 1,3-4-1,-2 2-2,4-7 10,3-23 4,-9 29-19,0 0 1,-1 0-1,0 0 1,0 0 0,0 0-1,-1-8 1,-1 5-1,-1 1-1,0 0 1,0-1 0,0 1 0,-1 0 0,0 1 0,0-1 0,-1 1 0,0 0-1,-6-6 1,-4-1-5,-2 6 4,1 1 0,-1 0 1,0 1-1,-23-4 0,15 9-11,-10 7 5,-60 19 1,71-12-13,0 6 12,0 1 1,-30 38-1,38-34-5,-14 37 4,23-46 8,1 1-1,-5 26 1,8-26 0,0-1 0,1 28 0,2-31 0,1 0 0,0-1 0,6 25 0,1-14 0,2 0 0,0 0 0,1-1 1,23 33-1,-32-52 1,0-1-1,-1 1 1,1 0 0,0-1 0,1 0-1,-1 1 1,0-1 0,5 3 0,38 26 3,78 40 1,-116-67-3,0-1 0,0 0 0,13 2 0,189 39 17,-203-43-16,0 0 1,-1 0-1,1-1 1,0 0-1,7-1 1,-13 1-4,101-13 25,-6-14-10,-90 26-6,1-2 1,0 1-1,0-1 0,7-4 1,159-106 56,-140 85-12,105-126 23,-133 150-66,-1-1 0,1 1 0,-1-1 0,0 0 1,2-6-1,69-184 74,-66 152-57,3-190 12,-14 188-32,-14-56 4,-11 1-9,-3 19-3,2 18 0,-16-39-8,45 102 8,0-1 0,0 1 0,0-1 0,0 0 0,-1 1 0,1-1 0,0 1 0,0-1 0,-1 1 0,1-1 0,0 1 0,-1-1 0,1 1 0,0-1 0,-1 1 0,1-1 0,-1 1 0,1 0 0,-1-1 0,1 1 0,-2-1 0,0 25 0,3 18 0,-2 15 0,-5 15 0,-5 16 0,-7 19 0,-3 23 0,0 3 0,6-14 0,10-9 0,9-6 0,0-77 0,10 44 0,-8-47 0,2-1 0,11 23 0,-8-24 0,27 40 0,19 10 0,-42-56-2,1 0 1,0-1 0,25 18-1,-40-33 1,-1 0 0,0 1 0,1-1-1,-1 0 1,1 1 0,0-1 0,-1 0 0,1 1-1,-1-1 1,1 0 0,-1 0 0,1 0 0,0 1-1,-1-1 1,1 0 0,-1 0 0,1 0 0,0 0-1,-1 0 1,1 0 0,1-1 0,9-1-195,-1 0 0,1-1 0,0-1 0,-1 0 1,1 0-1,13-8 0,29-18-6497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8696,'0'0'41,"3"0"-2,33-1-30,-23-1-10,53-6 1,116-6 8,-144 12 32,-5 1-4,6 0 50,1-1 1,51-11 0,92-39 902,-181 51-965,-1 1 0,1-1-1,-1 1 1,1-1 0,-1 1 0,1 0-1,-1 0 1,1 0 0,-1 0 0,1 0-1,-1 0 1,1 1 0,-1-1 0,1 0 0,-1 1-1,4 1 1,1 0 32,-1-1-29,0 1-1,-1 0 1,1 0 0,0 0-1,-1 0 1,0 1 0,1 0-1,-1-1 1,0 2 0,-1-1-1,1 0 1,4 5 0,14 24 17,-15-15 36,4 36 19,4 75 0,-14-108-92,5 29 28,4-7 7,29 72 0,-33-100-18,0 0 21,-3-25-21,2-20-27,9-53-1349,1-5-5414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19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8072,'3'-3'25,"9"-7"15,-11 9-33,0 1 0,0-1 0,0 1 0,0-1 0,-1 1 0,1 0 0,0-1 0,0 1 0,0 0 0,0-1 0,0 1 0,0 0 0,0 0 0,0 0 0,0 0 0,0 0 0,0 0 0,0 0 0,2 1 0,2-1 12,18 1 56,32 4 1,29 2 77,135 13 128,-201-17-272,42 13 13,86 27-50,-140-41-32,4 5-19,-9-7 73,-1 0 1,1 1-1,-1-1 1,1 0-1,-1 1 0,1-1 1,-1 0-1,0 1 0,1-1 1,-1 1-1,0-1 0,1 1 1,-1-1-1,0 1 1,0-1-1,1 1 0,-1-1 1,0 1-1,0-1 0,0 1 1,0-1-1,0 1 0,0 0 1,0-1-1,0 1 0,0-1 1,0 1-1,0-1 1,0 1-1,0-1 0,0 1 1,0 0-1,-1-1 0,1 1 1,0 0-1,-2 1-13,1 0 1,-1 0-1,1 1 1,-1-1-1,0 0 0,0-1 1,-4 4-1,-145 142-268,135-125 261,-18 44-1,24-44 25,2 1 1,-7 26-1,7-7 2,3 0 1,-2 76-1,7-113 2,0 0-1,0 1 1,1-1-1,2 10 1,6 23 6,3-1 0,17 40 0,-14-51 40,9 3-7,52 50 1,-50-61 58,142 49 45,-129-59-18,161-1 53,-159-11-39,199-37-1022,-110 15-4399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6280,'0'0'1545,"1"-6"-1146,2-6-212,1 0 0,0 0 1,1 1-1,0-1 0,1 1 1,0 0-1,11-13 0,-9 13-149,-4 6 6,0 0 0,1 1 0,-1-1 0,1 1 0,5-4 0,6-4 63,0 0 1,0 2 0,1 0 0,0 0 0,0 2 0,23-8-1,-23 11-62,-11 3 10,0 0 0,0 1 0,1 0 0,-1 0 1,0 0-1,13 1 0,10 0 195,0 1 0,0 2 0,0 0-1,51 15 1,-76-17-189,-1 1-1,1 0 0,-1-1 0,0 2 1,0-1-1,0 0 0,0 0 0,0 1 0,0 0 1,-1-1-1,1 1 0,-1 0 0,0 0 1,0 1-1,0-1 0,0 0 0,0 1 1,1 4-1,1 4 35,-1-1 1,0 1-1,2 19 0,-4-21-98,8 42 542,16 52-1,-21-91-502,-3-8-7,0-1 0,0 0 0,1 0 0,0 0 0,0 0 0,3 6 0,23 37 198,-26-45-208,0 0 0,0 0 0,-1-1 0,2 1 1,-1-1-1,0 1 0,0-1 0,0 0 1,1 1-1,-1-1 0,0 0 0,1-1 1,-1 1-1,1 0 0,2 0 0,-1-1 7,6 0 101,-1-5-87,0 0 0,0 0 0,0-1 0,0 0 0,-1 0 0,0-1 0,10-11 1,42-51 137,-57 66-182,3-5 38,-1 0 0,1 0 0,-1 0-1,-1-1 1,0 1 0,0-1 0,3-11-1,-3 8-7,-2 3 23,0 0-1,0-1 1,-1 1-1,0-1 0,-1 1 1,0-1-1,0 0 0,-4-16 1,3 10 35,1 8-58,1 7-13,-1-1-1,0 1 1,0 0 0,0-1 0,0 1 0,0 0 0,-1-1-1,1 1 1,0 0 0,-1-1 0,1 1 0,-1 0 0,1-1-1,-1 1 1,1 0 0,-1 0 0,0 0 0,0 0-1,0 0 1,-1-2 0,-1-1 118,-3-3-3,5 5-24,0 2-96,0 1 0,1-1 0,-1 1 0,0 0 0,1-1 0,-1 1 0,1 0 1,-1-1-1,1 1 0,-1 0 0,1-1 0,0 1 0,-1 0 0,1 0 0,0 0 0,0-1 0,-1 1 1,1 0-1,0 0 0,0 0 0,0 0 0,0 1 0,-2 22 47,1-11-45,2 34 33,5 13-5,19 84 0,-20-125-35,-2-9 0,0 1 0,1-1-1,8 17 1,10 17 9,7-5-8,-25-34-3,0-1 0,1 1 0,0-1 0,8 5 0,-7-6 0,-1 0-1,1 0 0,0-1 1,-1 1-1,9 0 1,-7-1 0,0-1 0,0 0 0,0-1 0,9 0 0,27-6 2,-26 0-1,0-1 0,0 0 0,30-18 0,-27 10 4,133-142-6,-137 139-1,27-27-54,-38 41 54,43-43-365,54-68-1,-91 99 311,-8 13-58,9-5-202,-16 10 312,-10 10-2,11-7 6,0 0 0,0 0 0,1 0-1,0 1 1,0-1 0,-1 7-1,1 20 1,10 14 0,11 13 0,4 1 0,3-7 0,-1-8 0,-2-6 0,-8 0 0,-10-1 0,-10-5 0,-6-4 0,-7-6 0,-1-5 0,-4-8 0,2-8 0,20-2 1,0 0-1,0-1 0,0 1 0,0 0 0,0 0 0,0-1 0,0 1 0,0-1 0,0 1 0,0-1 0,1 1 1,-1-1-1,0 1 0,-1-2 0,1 0 0,-1 0 1,1 1-1,0-1 1,0 0-1,0 0 1,0 0 0,0 0-1,0 0 1,0-3-1,-6-35 1,7 32-1,0-1 0,1 0 0,3-16 0,-2 16 0,1 0 0,0 0 0,1 1 0,5-11 0,27-34 0,10 1 0,-30 38 0,27-19 0,26-9 0,-49 31-1,1 1 0,0 1 0,0 1 0,1 1 0,39-8 0,45-2-3,-88 17-8,10 7-3,1 0-1,-1 2 1,0 1 0,30 16 0,-46-19 8,50 33-54,-17-9 29,130 85-170,-117-83 150,-55-31 50,0-1-1,0 0 0,0 0 1,0 0-1,0 0 0,0-1 0,0 1 1,1-1-1,-1 1 0,0-1 0,0-1 1,1 1-1,-1 0 0,0-1 0,6-1 1,-4 1-1,-1 0-1,0 1 1,1-2 0,-1 1-1,1-1 1,-1 1-1,0-1 1,0 0-1,7-6 1,-9 7 2,-1 1 0,0-1 0,0 0 0,-1 0 0,1 0 1,0 0-1,0 0 0,-1 0 0,1 0 0,-1 0 0,1-1 0,-1 1 0,1 0 1,-1 0-1,0 0 0,1-1 0,-1 1 0,0 0 0,0 0 0,0-1 1,0 0-1,0-3-1,2-3 0,-2 5 1,1 0 0,-1 1 0,0-1-1,0 0 1,0 0 0,0 0 0,-1 1 0,1-1-1,-1 0 1,1 0 0,-3-4 0,-25-67-10,18 60 4,-12-5 3,-1 0 0,-1 2 0,-43-25 0,21 20 4,1 7 0,-3 6 0,5 6 0,40 3 0,-1 1 0,1-1 0,0 1 0,0 0 0,0 0 0,0 0 0,0 0 0,-4 2 0,4-1 0,0 1 0,-1-1 0,1 0 0,0 1 0,1 0 0,-4 3 0,2-2 0,1 1 0,0 0 0,0 0 0,-4 9 0,3-6 0,1 0 0,1 0 0,-3 13 0,3-8 0,1 1 0,0 20 0,2-22 0,0 0 0,0 0 0,6 17 0,-4-19 0,0 0 0,1 0 0,1 0 0,7 13 0,-2-10 0,0 1 0,1-2 0,1 0 0,0 0 0,1-1-1,17 12 1,-5-9-5,128 36-10,-117-43-50,150 10-48,-148-16-87,154-7-84,-152 3 64,163-26-134,-162 21-91,-8 0 198,5 0-36,0-2 0,67-28 0,-74 24-30,47-31-1,-64 31-12,-5 0 202,0-1 1,0 0 0,8-22 0,-14 31 96,-1-1 1,0 0-1,0 0 0,0 0 0,-1 0 1,0 0-1,0 0 0,-1-1 1,0 1-1,0 0 0,-2-11 0,-4 6-38,-1 3 53,0 0 1,-1 1-1,0 0 0,-1 0 0,0 1 1,0 0-1,-1 1 0,1 0 0,-12-5 1,10 7 9,1 1 1,-23-5 0,4 6 2,-1 0-1,-49 4 1,23 3 20,-66 14 0,101-15-13,-9 4 52,21-5-38,-2 0-6,1 1-1,-1 0 0,1 1 1,0 0-1,0 1 1,0 0-1,1 0 1,0 1-1,0 0 1,1 1-1,-11 11 1,-37 55 146,50-60-27,5 9-35,1 45 0,0-63-78,0 0 0,1 0 0,0-1 0,0 1 0,0 0 0,0-1 0,1 1 1,0-1-1,0 1 0,0-1 0,0 0 0,1 0 0,-1 0 0,1 0 0,0 0 0,1-1 0,4 5 0,-8-8-14,1 1 0,-1-1 0,1 1 1,-1-1-1,1 1 0,-1-1 0,1 0 0,0 1 0,-1-1 0,1 0 0,0 0 0,-1 1 0,1-1 0,0 0 0,-1 0 0,1 0 0,0 0 1,0 0-1,103 5 209,-76-8-49,141-40 72,-134 29-72,125-82 68,-133 74-88,-12 10-86,1-2-23,0-1-1,-1-1 1,0 0 0,-2 0 0,21-33 0,29-68 86,-53 91-57,3-27 5,-1-1 0,6-72 0,-17 15 4,-1-59 50,0 96-62,0 73-59,1 0 0,-1 0 0,0 0 0,0 0 0,-1 0 0,1 0 0,0 0 0,0 0 0,0 0 0,-1 0 0,1 0 0,-1 0 0,1 1 0,-1-3 0,0 3-2,0-1 0,0 1 0,0-1-1,0 1 1,0 0 0,0-1 0,0 1 0,0 0-1,1 0 1,-1 0 0,0 0 0,0 0-1,0 0 1,0 0 0,0 0 0,0 0-1,0 0 1,0 1 0,0-1 0,0 0-1,-2 1 1,-2 5 31,0 1-28,0 1 0,0 0 0,1 0 0,0 0 0,1 0 0,0 1 0,0-1 0,0 1 0,-1 14 1,-16 111 26,8 25 4,10-105-30,1 26-2,8 14-3,8-5 2,9-4-3,-15-61-2,13 27 0,-10-29 0,16 23 0,-17-29 0,23 23 0,-28-33 0,0 0 0,1 0 0,0-1 0,14 9 0,-10-9 1,1 0 0,0-1 0,0 0 0,0-1 0,22 4 0,-5-4 3,36 0 0,-22-4 3,-40 1-3,-1 0-1,1 0 1,-1 0 0,0 0-1,1-1 1,-1 1 0,1-1 0,-1 0-1,0 1 1,1-1 0,-1 0-1,0 0 1,3-3 0,4-1 4,1 0 5,-1 0 0,0-1 0,-1 0 0,1 0 1,-1-1-1,11-12 0,-17 16 14,13-9-1901,0-1-7652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35 7896,'-36'-13'28,"27"9"-14,-1 0 0,0 1 1,0 0-1,0 0 0,-18-1 0,-1 4 19,16 4 101,-66 38 52,78-41-172,-1 0-1,1 0 1,-1 0-1,1 0 1,-1 1-1,1-1 1,-1 0-1,1 1 1,-2 2-1,-75 114 180,64-89-59,-41 116 55,48-119-41,6-3-76,0 0 0,3 39 0,-1-60-58,-1-1 0,0 1 0,0-1 0,1 0-1,-1 1 1,1-1 0,-1 0 0,1 1 0,-1-1 0,1 0 0,1 2 0,15 20 102,29 33 1,-30-43 50,-5-6-90,-2 0-35,2 0 1,-1-1-1,0 0 1,1-1-1,0-1 1,1 1-1,18 3 1,94 16 212,-98-22-95,79-10 60,-96 6-182,0 0 1,0-1-1,-1 0 0,1-1 1,-1 0-1,0 0 1,8-5-1,-3 1-20,-12 7-15,0 1 1,0-1-1,0 1 1,0-1-1,0 1 1,0-1-1,0 0 0,-1 1 1,1-1-1,0 0 1,0 0-1,-1 0 1,2-1-1,5-9 10,-1-1 0,0 0 0,0 0 0,6-22 0,-11 32-12,-1 1 0,0-1 0,1 1 0,-1-1 0,0 1 0,0-1 0,0 1 1,0-1-1,0 1 0,0-1 0,0 1 0,-1-2 0,-1-9 3,-1 0 1,-7-21-1,4 20-3,0 1 0,-1 0 0,-14-19 0,4 9 2,-21-22-1,-24-13 0,3 14-2,13 18 0,15 12 0,15 11 1,13 2 7,8 4-4,0 0-1,0-1 1,0 1-1,0-1 1,1-1 0,0 1-1,-1-1 1,12 3-1,-13-3 1,14 3 9,1-1 1,-1-1-1,0 0 0,36 0 1,-33-3-8,-8 2 10,0-2 0,-1 0-1,24-2 1,-10-1-5,0 3-6,-15 0 0,0-1 0,0 0-1,18-4 1,19-5 8,2-1-10,95-33-13,-144 44 9,1-1 1,-1 1-1,1-1 0,-1 1 0,1-1 0,-1 1 0,1 0 0,0 0 0,-1 0 0,1-1 0,-1 2 1,3-1-1,3 1-1,21 2 1,-23-1 1,1 0 0,0 0 0,-1 0 0,9 6 0,-6-3 0,0 1 0,0 0 0,7 8 0,-5-3 1,-1 0 1,0 1-1,0 0 1,10 20 0,23 56 10,-39-81-11,7 15 1,16 33 16,54 122 63,-56-111-35,-19-49-22,2 5 84,17 36 0,-14-74 1,-6 3-81,0 1-1,-1-1 1,-1 0-1,3-26 1,-4 20-22,2 4 11,0-14-4,2 0 0,1 0-1,1 1 1,15-38 0,13-6-11,-11 22 0,-15 28-9,1 1 0,1 0 0,1 1 0,0 0 0,2 1 0,31-35 0,0 17-12,-35 34 14,21 6 4,-22-1 1,-1 1 0,1 0 0,13 7 0,-14-6 0,-1 0 0,0 1 0,0 0 0,11 10 0,-11-8 0,-1 0 0,0 0 0,-1 0 1,9 15-1,-6-5 2,0 0 0,-2 0 0,8 30 0,8 57 10,-19-88-11,12 66 2,1 3 2,2 2-2,3-1 2,0-4-2,3-10 2,-1-19-3,-2-20-2,-20-33 0,-1 1 0,1-1 0,-1 1 0,1 0 0,0-1 0,-1 1 0,1-1 0,-1 0 0,1 1 0,0-1 0,-1 1 0,1-1 0,0 0 0,0 0 0,-1 1 0,1-1 0,0 0 0,0 0 0,-1 0 1,1 0-1,0 0 0,0 0 0,-1 0 0,1 0 0,0 0 0,0 0 0,0 0 0,0-1 0,3-1 1,0 0-1,-1-1 1,0 1-1,1-1 1,-1 0 0,0 0-1,-1 0 1,5-5-1,45-61-1470,6-9-5890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10672,'9'10'-2,"-1"0"0,0 1 0,-1 1 0,0-1 1,6 15-1,23 62-8,-26-64 15,1 7 36,49 164 38,-48-151 41,55 202 249,-65-237-324,13 43 164,12 85 1,-1 19 62,-8-80 25,-11-54-254,-1 1-16,-4-12 14,1-1-1,1 0 0,9 19 0,-3-8 45,19 27 1,-29-47-84,0-1 1,1 1 0,-1-1 0,0 1 0,1-1 0,-1 0 0,1 1-1,-1-1 1,0 1 0,1-1 0,-1 0 0,1 1 0,-1-1 0,1 0-1,-1 0 1,1 1 0,-1-1 0,1 0 0,0 0 0,0 0 0,10 3-245,1-1 0,0-1 0,-1 0 0,1 0 0,12-2 0,27-2-7378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8072,'1'11'38,"1"-1"0,0 1-1,1-1 1,0 0 0,0 1 0,1-1 0,1-1 0,0 1 0,0-1 0,0 0 0,2 0-1,-1 0 1,1-1 0,0 0 0,0 0 0,1-1 0,0 0 0,10 6 0,-13-10-8,0 0 0,0 0 0,0-1 1,0 0-1,1 0 0,-1 0 0,0 0 1,1-1-1,-1 0 0,1 0 0,0-1 0,-1 1 1,1-1-1,9-1 0,-3-1-5,-7 2 1,-1-1 1,1 1-1,-1-1 0,0-1 1,1 1-1,-1 0 1,6-4-1,6-2 73,0 0 1,-1-1-1,-1-1 0,1 0 1,16-15-1,10-24 190,-36 41-198,5-3-11,-9 10-75,0 0-1,0-1 1,-1 1 0,1 0 0,0-1-1,0 1 1,0 0 0,-1 0-1,1 0 1,0 0 0,0 0 0,0 0-1,0 0 1,0 0 0,-1 0 0,1 0-1,0 0 1,0 1 0,0-1-1,-1 0 1,1 0 0,1 2 0,11 5 3,-7 1 27,3 18-10,9 52-1,-14-46-9,4 183 9,-8-164-17,-3 81-1,-3 29-4,-2 9-2,-8 2 0,6-111-1,-3 0 1,-29 80-1,40-136 0,0 1 0,0-1-1,0 0 1,-6 9 0,-15 19-5,-48 55 1,69-86 4,1-1 0,0 0 0,-1 1 0,1-1 0,-1 0-1,0 0 1,1 0 0,-1 0 0,0 0 0,-2 1 0,-8 2-1,-1 0 0,1-1 0,-1 0 0,0-1 0,0-1 1,-16 1-1,27-2 0,1 0 0,-1 0 1,0-1-1,0 1 0,1 0 0,-1-1 1,0 1-1,0-1 0,1 1 1,-3-2-1,-19-11-4,0 0 0,-25-19-1,47 31 7,-1 0-1,1-1 1,0 1-1,0 0 1,0 0-1,0 0 1,0-1-1,0 1 1,0-1-1,0 1 1,0-1-1,0-1 1,-24-55-7,20 43 7,1-1-1,1 0 1,-1-16 0,3 14 0,1 0 1,1 0-1,0 0 0,2 0 1,6-27-1,1 23 14,12-7-2,47-49 0,-66 75-5,1 0-1,-1 0 1,1 0 0,0 0 0,5-2 0,-9 5-7,27-16 23,30-13-1,38-5 30,-95 34-52,41-9 214,-18 6-110,15-3 34,0 3 0,0 0 0,62 5 0,49 21 654,-143-21-844,4 0-221,-1-1 0,1 1 0,13-1 0,-2-1-7407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3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8520,'3'2'-7,"7"8"6,5-2 1,13-2 0,20-1 0,96 1 17,-22-1 156,-2 1 150,-67-2-182,170 10 651,-124-16-534,3-3-38,-99 4-236,1 1 1,-1 0 0,1 0 0,0 0-1,-1 0 1,1 0 0,-1 1-1,1-1 1,-1 1 0,1 0-1,5 3 1,-2-1-833,9 2-5412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3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0 402 8968,'43'1'-2,"-19"0"-5,38-4 0,116-14-21,-136 10-31,190-40-16,-185 34 29,168-77-32,-180 68-28,9-14-446,57-58 1,-32 19-4322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7536,'0'3'1,"1"0"0,-1-1 1,1 1-1,-1-1 0,1 1 1,0-1-1,0 0 0,0 1 1,0-1-1,3 4 0,16 24 1,-4-16 0,0 1 0,1-2 0,35 21 0,-44-28 11,223 134 259,-188-112-84,198 138 332,-198-136-433,228 167 671,-264-192-713,0 1 0,-1 0 0,1 0-1,-1 1 1,-1 0 0,1 0 0,-1 0-1,0 1 1,5 11 0,-9-16-33,0-2-4,-1-1-1,0 1 1,1 0-1,-1-1 0,0 1 1,0 0-1,1 0 1,-1-1-1,0 1 0,0 0 1,0 0-1,0 0 1,0-1-1,0 1 0,0 0 1,0 0-1,-1 1 1,-3 18 36,-1-1 0,0 1 1,-10 20-1,-6 3 53,-34 54 1,33-61-84,3-2 41,-135 235 89,137-241-139,-16 33 21,25-44-16,-1-1-5,2 0-1,0 1 1,0 0 0,2 0 0,-5 25-1,7-12-1,3-28-76,0 1 0,0-1-1,1 0 1,-1 0 0,0 0-1,1 1 1,0-1 0,-1 0 0,1 0-1,0 0 1,0 0 0,0 0 0,0 0-1,0 0 1,1-1 0,1 4 0,9 10-6187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0 6728,'5'4'25,"0"1"0,-1-1-1,0 1 1,0 0 0,0 0 0,0 0 0,-1 0 0,0 1 0,0-1 0,0 1 0,-1 0-1,0 0 1,0 0 0,0 0 0,1 10 0,1 11 127,-1 1 1,-1 30-1,-2-56-147,1 21 31,0-4 36,-2 1 1,-3 23-1,-44 243 516,28-189-520,11-58 100,-42 161 72,40-162-73,1-4-68,-5 16 48,-23 56 0,-9 4 337,46-109-420,1-1-51,0 0 0,0 1 1,-1-1-1,1 0 0,0 1 0,0-1 0,0 0 0,0 0 1,-1 1-1,1-1 0,0 0 0,0 1 0,0-1 0,0 0 0,0 1 1,0-1-1,0 0 0,0 1 0,0-1 0,0 1 0,0-1 1,0 0-1,0 1 0,0-1 0,0 0 0,0 1 0,1-1 1,-1 0-1,0 0 0,0 1 0,0-1 0,0 0 0,1 1 0,-1-1 1,0 0-1,0 0 0,1 1 0,-1-1 0,0 0 0,0 0 1,1 0-1,-1 1 0,0-1 0,1 0 0,-1 0 0,5 3 12,-3-2-15,0-1 0,-1 1 0,1 0-1,0-1 1,-1 1 0,1-1 0,0 1 0,-1-1 0,1 0 0,0 1 0,0-1-1,0 0 1,-1-1 0,1 1 0,3-1 0,108-6 317,31-4-134,-91 6-23,133-12 76,-159 14-190,4 0-16,1-1 0,-1-1 0,39-13 0,32-18 57,-89 28-43,-2-5-37,0 0 1,-1 0 0,8-16-1,-11 12 17,-2 0-24,-2 0-1,0 1 1,-1-1 0,-1 0 0,-1-1 0,-2-26 0,0 25-8,1 12-1,0 0 0,0 1 1,0-1-1,-1 0 0,0 1 0,-4-9 1,-11-29 4,-7 1-3,18 32-2,-23-26 5,29 37-6,0 0 0,-1-1 0,1 1 0,0 0 0,0-1 0,0 1 0,-1 0 0,1-1 0,0 1 0,0 0 0,-1-1 0,1 1 0,0 0 0,-1 0 0,1-1 0,0 1 0,-1 0 0,1 0 0,0 0 0,-1 0 0,1-1 0,0 1 0,-1 0 0,1 0 0,-1 0 0,1 0 0,0 0 0,-1 0 0,1 0 0,-1 0 0,1 0 0,0 0 0,-1 0 0,-1 2 0,1-1 0,0 1 0,0-1 0,0 1 0,0 0 0,0-1 0,0 1 0,0 0 1,0 0-1,1 0 0,-1 0 0,0 3 0,-6 55 5,4 35-2,-1 22 2,-2 12-2,2 6 2,5 9-2,-1 0 2,-5-6-2,-17 87-1460,10-126-5863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5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378 585 8608,'0'-20'2,"5"-32"229,20-119 821,-23 154-994,8-25 264,1 1-24,31-68 0,-12 54-190,-27 49-79,3-6 29,1 0-1,14-19 0,-19 27-18,1-6-4,-3 7-15,-3 5-7,-28 16-5,23-11-7,-26 23 1,16-11-4,1 0 0,0 1 1,2 1-1,-15 27 0,-33 74-9,52-95-5,-17 39-18,-48 80 1,36-71 11,-72 128-101,79-137 97,32-63 25,0-1 0,-1 1 0,1 0 0,1-1 0,-1 1 1,0 0-1,1-1 0,-1 1 0,1 0 0,0 0 0,0 4 0,0 3-1,0-7 2,0 0 0,0 0-1,0 0 1,0 1 0,0-1 0,2 6 0,-2-8 0,1 1 0,0 0 0,0-1 0,0 1 0,0-1 0,0 1 0,0-1 0,0 1 0,0-1 0,0 0 0,1 0 0,1 3 0,2-2 0,-1 1 0,1-1 0,-1 0 0,10 4 0,2-2 2,-1-1 1,0 0-1,1-1 1,20 0-1,59-4 25,-66 0-17,179-8 198,-20 10-88,-149 2-33,-17-1-51,160 13 113,-153-9-110,93 9 150,-118-14-162,0 0 5,0 0-33,-5-1 24,-5 0-19,-36-19 3,9 3-2,-3-4-3,13 7-7,0-1 0,1 0 1,-36-34-1,41 33-10,13 12 9,-1 0 0,1-1 0,0 1 1,0-1-1,0 0 0,-5-10 0,8 13-6,4 4-12,12 13 23,-5 0 1,-1 1 0,0 1 0,8 22 0,-15-33 1,10 25 4,-1 1 0,8 45 0,-12-46 0,3 6 19,-1 1 0,4 61 0,-7-47 4,-2-3-2,6 62 23,-4-89-44,-5-18 3,1-2 4,7 5-1441,1 3-5731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9240,'-5'54'0,"-5"35"0,1 21 0,2 4 0,-5 132 14,11-194 61,-4 217 50,4-216 29,-2 207 72,4-210-11,8 230 313,4-115-217,-8-141-110,-1-12-146,1 1 0,1-1 1,0 0-1,15 21 0,-21-33-46,1 1 0,0 0 1,-1 0-1,1-1 0,0 1 0,0 0 1,0-1-1,-1 1 0,1 0 0,0-1 1,0 1-1,0-1 0,0 0 0,0 1 1,1-1-1,12 4-180,-1 0-1,1-1 1,0-1-1,0-1 1,0 1-1,22-3 1,39-2-6742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6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10312,'12'-10'81,"1"0"-1,0 2 1,1-1 0,26-10 0,49-14 302,-80 29-404,18-2 376,15 2-115,73 2 0,-83 6 7,-17-1-156,0 0-45,0 0-1,0 1 1,0 1 0,-1 0 0,0 1 0,0 0 0,0 1 0,19 14 0,-4 2 68,34 36 1,-49-41-8,-5 0-60,-1 1 1,11 35-1,-18-36 27,-6 7-42,-1-1 1,-12 34 0,7-34 21,3-8-30,-1 0-11,0 0 1,-2 0-1,1-1 0,-2 0 0,-17 18 1,-61 54 30,86-82-39,-1 0 0,0-1 0,-1 1 0,1-1 0,-1 0-1,-9 4 1,0 0 1,6-2-1,0-1 1,0 0-1,0-1 1,0 0-1,-1 0 1,-16 3-1,24-7 33,6-2-14,11-7-7,-9 5-12,1 0 1,0 1-1,0 0 1,0 0-1,0 0 1,15-2 0,-15 3 3,4-1-2,0 1 0,0 0 0,0 1 0,0 0 0,-1 0 0,1 2 0,0-1 0,0 1 0,20 5 1,96 28 45,-104-24-26,90 56 9,-92-50-15,65 74 14,-74-72-15,-7-7-15,0 0 0,-1 1 1,0-1-1,3 21 0,-7-31-4,0-1 0,0 1 0,0 0-1,0 0 1,0-1 0,0 1 0,0 0 0,0 0 0,0-1-1,0 1 1,0 0 0,-1 0 0,1-1 0,0 1-1,-1 0 1,1-1 0,-1 2 0,-8 12 5,-1 1 0,0-1 0,-19 18 0,10-16 2,9-8-4,-5 4-1,-2-1 0,1-1 1,-2 0-1,1-1 1,-32 11-1,-22 4 12,-97 18-1,142-37-13,9-2 2,0-1 0,-24 1 0,-17-1 3,53-2-6,-1 0 1,1-1-1,0 1 0,0-1 0,-1 0 0,-7-3 1,12 4 10,1-1 1,-1 1-1,0 0 1,0-1 0,1 1-1,-1-1 1,0 1 0,1-1-1,-1 1 1,0-1 0,1 1-1,-1-1 1,1 0-1,-1 1 1,1-1 0,-1 0-1,1 0 1,0 1 0,-1-1-1,1 0 1,0 0-1,0 0 1,-1 1 0,1-1-1,0 0 1,0 0 0,0 0-1,0 0 1,0 1 0,0-1-1,0 0 1,0 0-1,1 0 1,-1-1 0,15-25-1158,-12 21 198,22-32-7485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2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6104,'0'0'196,"-1"6"32,-8 31 196,-20 57 0,-19 32 454,16-52-564,-48 115 454,72-169-726,-12 45 261,-36 153 645,41-141-569,-10 49 479,24-123-684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8160,'3'-2'105,"-1"1"-77,1 1 1,-1-1-1,0 0 0,1 1 0,-1 0 0,0-1 1,1 1-1,-1 0 0,1 0 0,-1 0 1,1 1-1,-1-1 0,0 1 0,1-1 0,2 2 1,13 1 26,-5 0-25,-4-1 10,-1-1-1,0-1 1,1 1 0,9-2 0,308-6 493,-286 6-419,176-10 55,-171 8-1,-20 1-97,29-2 25,-1-3 0,56-14 0,-91 17-154,33-10-175,1 4 0,0 1 0,58-1 0,-50 10-5993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1 306 7712,'10'5'10,"1"-1"0,0 0 1,0-1-1,0 0 0,1 0 0,-1-1 1,1-1-1,-1 0 0,16-1 1,10-2 77,48-8 1,-58 6-49,225-36 430,-244 39-452,40-11 222,-26 6-147,11-3 2,0-2 0,-1 0 0,0-3 0,60-34 0,72-59-937,-79 50-4764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9416,'6'11'6,"-4"-8"2,-1 0-1,1 0 0,1 0 1,-1 0-1,0 0 0,1-1 1,4 5-1,67 62 74,-40-38-21,49 36 0,-43-37-29,112 77 20,-116-85 10,153 82 43,-153-86 24,-12-6-131,46 23 357,110 71 0,-177-104-320,0 1 0,0-1 0,1 1 0,-2-1 0,1 1 0,0 0 0,-1 0 0,1 0 0,-1 0 0,3 5 0,1 3 19,1-3-16,-6-6-19,1 0-1,-1 0 1,1 0-1,-1 1 1,0-1-1,0 0 1,0 0-1,0 1 1,0-1-1,-1 1 1,1-1 0,-1 1-1,1 3 1,1 21 117,-1 39 0,-4-36-51,-1-1-1,-1 1 1,-16 49-1,13-55-55,-4 15 92,-84 175 41,72-170-74,-119 182 90,63-85-96,71-119-67,-1 22-1,10-42-13,0 1 0,-1 0 1,1-1-1,0 1 0,1 0 0,-1-1 0,0 1 1,1 0-1,-1-1 0,1 1 0,0-1 0,2 6 1,-2-7 19,0 1-1,1 0 1,-1-1 0,1 1 0,0 0 0,-1-1 0,1 0 0,0 1 0,0-1 0,0 0 0,0 0 0,0 0 0,0 0-1,0-1 1,0 1 0,0 0 0,4 0 0,41 1-866,-34-3-182,55 1-6552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8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9952,'2'3'73,"4"5"-25,0-1-1,0 0 1,1 0 0,1-1-1,-1 0 1,1 0 0,13 7-1,-7-8 147,3-2-111,1 0 0,-1-2 1,1 0-1,24-2 0,60-11 102,-90 9-150,-1 1 0,0-1 0,-1-1 1,1 0-1,0 0 0,-1-1 0,13-9 0,-15 10-16,19-14 186,43-35 0,-63 48-167,32-30 171,-33 30-150,4-2-7,-8 5 28,-1 3-76,0-1 0,0 1 0,0 0 0,-1 0-1,1 1 1,0-1 0,-1 0 0,1 0 0,-1 0 0,1 0 0,0 2 0,1 11 2,0 0 0,-1 0 0,-2 21 0,1-19-5,0 66 3,0 15 1,0 13-3,0 4-2,1 5 0,1 6 0,1 7 0,-1 3 0,-3-10 0,-4-15 0,-5-17 0,-2-16 0,-6-15 0,-3-16 0,19-41 0,-1-1 0,-1 1 0,1-1 0,-1 1 0,-5 4 0,1-3 0,1-1-1,-1-1 1,-1 1 0,1-1 0,0-1 0,-1 0 0,-9 3 0,14-5-1,-1 1 1,1-1-1,0 1 0,-1-1 0,1-1 1,0 1-1,-1 0 0,1-1 1,-9 0-1,-2-1 1,1 3-1,10-2 1,0 1-1,0-1 0,0 0 1,0 0-1,0-1 1,0 1-1,0-1 0,0 0 1,-3-1-1,-12-3-2,1-2 1,0 1 0,1-2-1,-1-1 1,2 0-1,-28-20 1,28 18-5,16 11 7,-1 0 0,0-1 0,1 1 0,-1 0 0,0-1 0,1 1 0,-1-1 0,1 1 0,-1 0 0,1-1 0,-1 0 0,1 1-1,-1-1 1,1 1 0,-1-1 0,1 1 0,0-1 0,-1 0 0,1 1 0,0-1 0,-1 0 0,1 0 0,0 1 0,0-1 0,0 0 0,0 1 0,0-1 0,0 0 0,0 0 0,0 1 0,0-1 0,0 0 0,0 1 0,0-1 0,0 0 0,1 0 0,-1 1 0,1-2-1,10-6 3,-4 5 0,0-1 0,1 1-1,-1 0 1,1 1 0,0 0 0,0 0 0,10 0-1,-6-1 1,10-1 2,-1 1-1,2 0 1,31 1-1,-31 2-1,44-1 10,-44 2-11,55 2 2,-21 2 1,64 1 15,53-6 3,-48 1 45,-12 2-44,4 2 9,-114-4-158,-2-1 13,1 0 0,-1 0 0,1 0 0,-1-1 0,0 1 0,1 0 0,-1-1-1,1 0 1,-1 1 0,0-1 0,3-1 0,8-6-7380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2 797 7264,'-1'16'39,"1"-9"44,-1 0 0,1-1 1,1 1-1,-1 0 0,1-1 0,0 1 1,4 11-1,-1-9 296,-4-8-342,1 0 1,0 0 0,0 0 0,-1 0-1,1-1 1,0 1 0,0 0-1,0-1 1,0 1 0,0 0 0,0-1-1,0 1 1,0-1 0,0 0-1,0 1 1,0-1 0,0 0 0,1 1-1,1 0 48,-1-1-60,0 1-1,0-1 1,-1 0-1,1 0 1,0 1-1,0-1 1,0 0-1,0-1 1,0 1 0,0 0-1,0 0 1,0-1-1,0 0 1,0 1-1,-1-1 1,1 0-1,0 0 1,2-1 0,25-19 45,-23 16-52,108-85 350,63-57-155,-156 130-205,-11 8-1,1-1 0,-1 0 0,8-11 0,81-93 26,-79 89-19,26-40-1,2-17-9,40-85 27,-80 151-16,-3 4 0,1 2 1,0-1-1,1 0 0,0 1 1,1 1-1,13-15 0,-13 16 85,-5 8-80,-4 20 83,-18 102 6,8-50-2,-14 145 20,7 29-46,16-195-34,-6 198 13,7-205-39,0-15-10,-2 31 8,-9 60-1,6-83-4,-2-1 1,-1 0-1,-15 36 0,17-63 0,-3-1-10,-1-2 0,0 1 0,0-1 0,0-1 0,-1 0 1,0 0-1,0-2 0,-16 4 0,-40 5-1,-3-8-3,8-4 0,-27-6-10,89 6 8,6 2-1,28 5 2,27 3 1,20 11 0,6 12 0,7 10 0,114 36 5,-164-66 22,184 44 14,-183-48 6,133 17 14,-151-24-33,29-7 4,-49 4-31,1 0 0,-1-1 0,1 0 1,-1 0-1,0-1 0,9-5 0,-6 2-138,-1-1 1,0 0-1,0 0 1,-1-1-1,1 0 1,-2-1-1,1 0 1,-1 0-1,9-17 1,-15 25 124,37-61-6908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705 1 10312,'-65'56'-2,"48"-37"-3,-31 40 4,-13 32 1,-50 121 1,108-207-1,-18 38 8,-87 150 20,85-160 39,-106 123 125,66-83-72,62-72-117,0 1 1,0-1 0,0 0 0,-1 0-1,1 0 1,0 0 0,-1 0-1,1 0 1,-1 0 0,1 0 0,-1 0-1,0-1 1,1 1 0,-1-1 0,0 1-1,1-1 1,-1 0 0,0 1-1,0-1 1,1 0 0,-1 0 0,0 0-1,-2-1 1,2 1 0,-3-4 23,3-1-166,0 0 0,1-1 1,-1 1-1,1-1 0,0 1 1,1-1-1,-1 1 0,2-11 1,-1-29-6262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8968,'19'19'-7,"-14"-14"2,-1-1-1,1 0 0,-1 1 1,0 0-1,5 8 1,55 100-71,-39-56-114,26 87 1,-43-121 181,6 21 56,58 176 73,-57-178 173,-8-22-165,11 28 124,2-1 0,36 62 0,-16-39 587,86 110 1,-125-178-793,0-1 0,0 0 0,0 1 0,1-1 0,-1 0 0,0 0 0,1 0 0,-1 0 0,1 0 0,-1 0 0,1 0 0,0-1 0,2 2 0,-3-2-135,0 0 1,0 0-1,0 0 1,0 0-1,0 0 1,0-1-1,0 1 1,0 0-1,0-1 1,0 1-1,-1 0 1,1-1-1,0 1 1,0-1-1,0 1 1,1-2-1,9-8-7099</inkml:trace>
  <inkml:trace contextRef="#ctx0" brushRef="#br0" timeOffset="1">1 699 9776,'12'-8'1,"-8"6"3,-1 0-1,1 0 1,0 0 0,0 1-1,0-1 1,4 0-1,1-1 3,109-32 35,68-10 112,-152 39 101,177-11 84,-161 13-164,-25 3-112,236-25 204,-231 23-218,2 0-14,1-1 0,-1-2 0,52-16 0,83-41-1309,-79 25-5418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793 0 9416,'-32'8'0,"-23"6"0,-170 65-23,198-69 22,-42 20-6,-2 7 6,-13 16 2,50-25 4,1 2 0,-39 44 0,69-71 1,0 0 0,1 1-1,-1-1 1,1 1 0,0-1 0,-3 6 0,-16 40 33,-24 83-1,44-127-21,0 0-1,0 0 0,0 0 0,1 0 0,-1 0 1,2 6-1,-1 20 40,5 38 1,0-42-29,13 39 0,-17-62-7,0-1 0,0 1 0,0-1 0,1 1 0,0-1 0,-1 1 0,5 4 0,9 14 65,25 29 0,-20-31-51,29 23 1,-18-21 144,135 69 64,-132-77-103,142 33 59,-141-42-72,134-5 60,-139-4-40,10-6-38,42-16 0,-80 25-98,-1 1 1,0 0-1,0-1 1,0 1-1,0-1 1,0 1-1,0-1 1,0 0-1,0 1 0,0-1 1,0 0-1,0 0 1,-1 0-1,2-1 1,1-2 6,0 0 1,0-1 0,-1 1 0,0-1 0,1 0-1,-1 1 1,-1-1 0,1 0 0,-1-1 0,0 1-1,0 0 1,0-5 0,-1 9-11,0 0 0,0 0 1,0 0-1,0 1 0,0-1 1,0 0-1,-1 0 0,1 0 0,0 0 1,0 1-1,-1-1 0,1 0 0,0 0 1,-1 1-1,1-1 0,-1 0 0,0-1 1,-8-8 22,0 0 0,0 0 1,-1 0-1,0 1 1,-1 1-1,-13-9 0,22 16-13,-1-1 0,0 1 0,0-1 0,0 1 1,0 0-1,-6-2 0,-147-32 167,122 31-51,-28 0-16,0 2 0,-80 8 0,122-2-105,6-2 7,0 1 0,1 0 0,-18 7 0,-50 16 65,75-25-52,11-1-1,1 0-29,22-4-9,148-39-1618,-55 13-6450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10584,'3'0'-15,"345"10"-521,-308-7 584,69 4-11,172 14 581,-190-11-1692,-46-4-5372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1124 9776,'62'-1'137,"74"-5"10,-100 3-127,179-22 2,-169 18-27,175-37-19,-181 32-88,166-70-1167,-99 31-4467</inkml:trace>
  <inkml:trace contextRef="#ctx0" brushRef="#br0" timeOffset="1">774 1 10760,'3'8'-4,"1"1"1,-1-1-1,1 1 0,1-1 1,0 0-1,0-1 1,0 1-1,1-1 1,0 0-1,1 0 1,11 9-1,2-1 31,114 59 6,126 39 55,-87-31 8,-143-65 32,12 16-36,37 38 0,-61-47 35,-2 8-39,26 66 0,-37-70 32,-3-17-83,0 10 1,0 0-1,-1 0 1,-2 0 0,0 0 0,-6 33 0,-24 91 96,21-114-60,-64 150 24,56-141-43,-90 148 25,86-156-32,5-11-17,2-1-11,0-1 0,-1-1 0,-1 0 0,-1-1 0,-23 17 0,40-33-120,0 0 1,0-1 0,0 1 0,1-1 0,-1 1-1,0-1 1,0 0 0,0 1 0,0-1 0,0 0-1,1 0 1,-1 0 0,0 0 0,-2 1 0,-9-1-7381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5296,'30'-15'67,"-13"8"36,-1-1 1,0-1-1,0-1 0,19-15 1,-26 18-69,14-15 314,-17 14-246,0 0 1,0 0-1,-1 0 0,0-1 1,-1 0-1,1 0 1,-2 0-1,1 0 0,-2-1 1,3-12-1,-4 21-74,-1 0 0,0 0 0,0 0 0,0 0 0,0 0-1,0 0 1,0-1 0,0 1 0,-1 0 0,1 0 0,0 0 0,-1 0 0,1 0 0,0 0-1,-1 0 1,1 0 0,-1 0 0,0 0 0,1 0 0,-1 0 0,0 1 0,1-1 0,-1 0-1,0 0 1,0 1 0,0-1 0,0 0 0,0 1 0,0-1 0,0 1 0,0-1-1,0 1 1,0-1 0,0 1 0,0 0 0,0 0 0,0-1 0,-2 1 0,-1 0 83,-1-1 0,0 1 0,0 0 0,0 0 0,0 0 0,-5 1 0,7 0-56,0-1 1,0 1 0,0 0-1,0 0 1,0 0-1,1 0 1,-1 0-1,0 1 1,1-1 0,-1 1-1,1 0 1,0 0-1,-1 0 1,1 0 0,0 0-1,-3 4 1,2 0 34,0 0 1,0 0-1,0 1 1,1-1-1,0 1 1,-1 7-1,-2 1-42,3-8 23,0 1-1,0 0 1,1-1-1,-1 10 1,0 21 170,1 0-1,2 0 1,7 43 0,8 14 135,35 168 584,-48-247-704,0 11-118,-11 15 392,8-41-506,0 0 0,0 0 0,-1 0 1,1 1-1,-1-1 0,1 0 0,-1 0 0,1 0 0,-1 0 1,0-1-1,1 1 0,-1 0 0,0 0 0,0 0 0,0 0 1,1-1-1,-1 1 0,0 0 0,0-1 0,0 1 0,0-1 1,0 1-1,-2 0 0,-26 2-1174,25-3 541,-7 0-8512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1459 111 6192,'-8'-9'3,"-16"-12"26,8 10 3,-1 1 0,0 0 0,-1 2 1,1 0-1,-32-10 0,31 13-14,9 2 27,-1 1-1,1 0 0,-1 1 1,-16-1-1,-137 3 211,127 5-134,-154 46 66,152-38-7,-156 73 56,154-66-135,-170 109 54,203-125-127,1-1 0,-1 1 0,1 0 0,-9 9 0,-164 184 169,174-191-160,0 0 0,0 0 0,-7 14 0,-74 173 179,85-191-197,0 0-1,0 0 1,0 0-1,0 0 1,0 0-1,1 1 1,0-1-1,-1 6 1,1 13 64,4 37 0,0-40-59,0-1 0,8 20-1,-12-38-23,1 3 17,-1-1 0,1 0 0,0 1 0,0-1 0,1 0 0,-1 0 0,0 1 0,1-1 0,-1 0 0,3 2 0,8 11 45,2 0 0,17 14 0,-8-11-27,30 18 0,-17-16 126,158 71 64,-156-76-91,133 32 52,-140-43-52,-22-4-99,8 0-4,0-1 0,0 0-1,0-1 1,-1 0 0,1-2 0,-1 0-1,0 0 1,23-11 0,92-46 147,-109 47-44,71-66 56,-90 77-165,1 0 0,-1-1 0,0 1 0,0-1 1,0 1-1,0-1 0,0 0 0,-1 0 0,0 0 0,2-5 0,1-3 13,7-23 19,-12 34-51,0 0-1,0 1 1,1-1-1,-1 1 1,0-1-1,0 1 1,0-1 0,0 0-1,0 1 1,0-1-1,0 1 1,0-1-1,0 1 1,0-1-1,-1 0 1,1 1 0,0-1-1,0 1 1,-1-1-1,1 1 1,0-1-1,-1 0 1,-4-7 16,-1 1 1,0-1-1,0 1 1,-1 0-1,0 1 1,0 0-1,-12-8 1,-1 4 85,-110-25 48,101 32-49,10 1-56,-2 0-15,-1 1 1,0 1-1,1 1 0,-39 6 1,-86 26 90,104-20-41,-72 31 1,88-33-72,-2 3 46,-38 28 4,-2 8-50,57-41-144,-1 0-219,0 2 1,0-1 0,-12 15-1,7-4-7278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41 8880,'-17'-7'16,"11"4"7,0 1 0,0 0-1,0 0 1,-1 0-1,-9 0 1,-103-17 197,91 17 121,-111 16 135,136-13-445,1-1-1,0 0 1,-1 1 0,1 0-1,0-1 1,0 1 0,0 0-1,0 0 1,-4 2 0,-20 15 100,0 1 0,-31 31 0,54-47-113,0 0 0,0 0 0,1 0 0,0 0 0,-1 0 1,0 4-1,-19 36 66,-27 80 0,41-87-3,-3 133 32,15-141-58,4-5-35,0 0-1,2-1 1,17 31 0,-26-51-16,1 0 0,-1 0 0,0 0 0,1-1 0,-1 1 0,1 0 0,-1-1 0,1 0 0,3 3 0,26 15 24,62 30 0,-65-41 12,123 6 17,-122-16-9,-12 1-22,-2-1-11,0 0 1,-1 0 0,1-1 0,-1-1-1,0 0 1,25-12 0,-29 12 14,-4 1-17,1 1-1,-1-1 0,0 0 1,-1-1-1,1 0 1,0 1-1,-1-2 0,0 1 1,0-1-1,8-9 1,-6 3 15,-1 1 0,0-1 1,-1-1-1,0 1 0,-1-1 1,0 0-1,3-15 0,-6-36 118,-1 45-124,0 16 33,1-1 15,-1 3-68,0 0 0,0-1 0,0 1 0,0 0 0,0 0 0,0-1 1,0 1-1,0 0 0,0-1 0,0 1 0,1 0 0,-1 0 0,0-1 0,0 1 0,0 0 0,0 0 0,0-1 1,1 1-1,-1 0 0,0 0 0,0 0 0,0-1 0,1 1 0,-1 0 0,0 0 0,0 0 0,0 0 0,1 0 0,-1-1 1,1 1-1,5 5 37,-1-1-25,-1 0 1,0 0 0,0 1 0,0-1 0,4 8 0,85 135 151,-82-126-116,12 28 0,-22-47-35,12 13 17,-9-21-20,14-25-9,9-25-8,-16 31 0,23-38 0,-25 48 3,28-32-29,36-31-14,-63 67 37,1 2 0,0-1 0,1 1 0,0 1 0,26-13 1,-38 20 5,1 1 1,0 0 0,0-1 0,0 1-1,0 0 1,0-1 0,0 1 0,0 0-1,-1 0 1,1 0 0,0 0 0,0 0-1,0 0 1,2 0 0,12 3-4,1 0 0,0 1 0,15 7 0,-15-1-7,20 28 4,-28-26 7,0 1 1,12 23 0,-2 8 0,15 51 1,-26-70 3,-1 0-1,-1 1 1,2 30 0,-5-30-2,1-1 16,-2 1 0,-3 42-1,0-21 18,2-44 0,-1-7-23,-1-3-10,2-1 0,-1 1 0,1 0 0,0 0 0,0 0 0,1-1 0,2-8 0,-3 14-2,1-4 1,0 0 1,0 1-1,0-1 1,1 1-1,-1-1 1,1 1-1,5-8 1,1-4-1,24-44 1,-23 46-2,1 0 0,13-14 0,-12 17 0,1 0 0,20-15 0,3 3-1,1 2 1,39-17-1,-44 26-5,138-21-4,-137 32 4,1 5 1,62 11 0,-74-5-1,2 7 1,41 37 0,-49-34-1,-8-9 2,3 5 0,-2-1 0,1 1 0,-2 1 0,0-1 0,-1 1 0,4 17 0,17 60-27,-25-87-18,0 0 0,1-1-1,0 1 1,0-1 0,0 0 0,1 1 0,-1-2 0,1 1 0,0 0-1,1-1 1,-1 0 0,1 0 0,10 7 0,-3-2-852,33 27-6679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3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1142 8608,'-2'-5'1,"0"-2"-1,0 0 0,-1 0 1,-7-12-1,-5-10 30,-49-78 11,48 87 6,0 7-30,0 0 0,-1 1 1,-28-16-1,43 27-12,1 1 0,0-1 0,-1 1 1,1-1-1,0 1 0,-1-1 0,1 1 0,-1 0 0,1 0 0,0-1 0,-1 1 1,-2 1-1,-14 0 14,-1 2 0,1 0 0,0 2 1,-25 8-1,18 1 62,-112 89 43,111-78-16,-78 107 56,89-104-16,7-4-96,1 0 0,1 1 0,-4 36 0,9-60-41,1 1-1,0 0 1,0 0 0,0 0-1,0 0 1,1 0 0,-1-1-1,0 1 1,1 0 0,-1 0-1,2 1 1,6 17 34,1-1 0,1 0 0,16 23 0,-25-41-38,0 0 0,-1 0 1,1 0-1,0 0 0,0 0 0,0 0 0,0 0 1,1 0-1,-1 0 0,0-1 0,0 1 0,0 0 1,1-1-1,0 1 0,23 9 42,0-2 1,49 9-1,-45-17 19,17-7-21,54-17 1,-97 23-44,-1 0 1,1 0-1,-1 0 1,1 0 0,-1 0-1,0-1 1,1 1-1,3-3 1,-6 4-5,17-13 23,22-21-1,-27 21-19,-1 1 0,-1-1-1,17-27 1,-8 2-2,-2-2 1,-1 0-1,15-64 0,-18 54-7,32-208-6,-39 206-7,5-212-6,-13 211-14,0 10 19,-1-22-14,-18-108 0,-10 44-10,21 108 22,2 18 19,7 2 1,0 1 2,0 1 0,0-1 0,0 0 0,0 0 0,0 0 0,1 0 0,-1 1 0,0-1-1,0 0 1,0 1 0,1-1 0,-1 1 0,0-1 0,1 1 0,-1-1 0,0 1 0,1-1 0,-1 1 0,1 0-1,-1-1 1,0 1 0,1 0 0,0 0 0,-1-1 0,1 1 0,-1 0 0,1 1 0,-4 6 0,2 0 0,-1 0 0,1 1 0,-3 15 0,-6 78 0,1 138 1,10-192 7,10 223 12,-5-214 7,36 220 15,-29-227 12,80 170 26,-89-215-67,-1 0 0,1 0 1,0 0-1,0-1 0,7 8 1,-10-12-14,18 20 40,32 29 0,-30-35-497,40 24 1,-51-32 118,79 46-5995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10400,'2'4'88,"1"2"-60,-1 1 0,0-1 0,1 1 0,-2 0 0,1-1 0,-1 1 0,0 0 0,-1 0 0,0 8 0,4 114 222,-4-84 70,13 78-1,-10-100-267,-1-4 82,1-1 0,6 23 0,-3-19-76,19 60 189,-25-79-242,22 62 245,-19-57-210,1 0 1,0 0-1,0-1 1,0 1-1,1-1 1,8 10-1,-4-13 54,14-5-34,28-3 1,-46 3-51,1 1-1,0-1 1,-1 0-1,1-1 1,-1 0 0,0 1-1,1-2 1,4-2 0,8-3 3,60-30 23,41-23-4,-107 55-29,0 0 0,-1-1 0,18-13 0,-10 5-2,47-37 1,-11 6-2,-8 15 0,-14 13 0,-32 18 0,1-1 0,-1 0 0,0 1 0,0 0 0,0-1 0,0 1 0,1 0 0,-1-1 0,0 1 0,0 0 0,1 0 0,-1 0 0,0 0 0,1 0 0,-1 0 0,0 0 0,2 1 0,0 1 0,0 0 0,0-1 0,-1 1 0,1 0 0,0 0 0,-1 0 0,0 1 0,0-1 0,0 1 0,0-1 0,3 5 0,14 28-1,-16-28 0,7 11 0,-1 2 0,-1-1-1,-1 1 1,6 28-1,4 12-12,14 52 1,-29-103 9,1-1 1,1 0-1,-1 0 1,1 0 0,1 0-1,-1 0 1,1-1-1,1 0 1,-1 0 0,8 7-1,-6-6-1,9 6-27,4-3 17,0-1 1,34 13-1,-52-23 11,-1 1 0,0-1 0,1 0 0,-1 1-1,0-1 1,1 0 0,-1 0 0,1 0 0,-1 0 0,1 0 0,-1 0 0,3-1 0,19-4-20,0-2 1,-1 0 0,27-13-1,-25 5-122,-11 7 71,2-1 10,-1-1 0,-1 0 0,1-1 0,-2 0 0,20-23 1,-20 18-122,-1-1 1,0 0 0,-1-1-1,15-36 1,-10-3-104,-2 10 35,-13 44 149,0 5-79,0 17 131,1 20 26,6 10 12,8 18 13,12 5 2,-19-52 0,19 34 1,-17-40 0,0-1 0,1-1 1,0 0-1,1 0 0,0-2 0,1 1 0,17 10 0,-28-20 1,0 0-1,0 1 1,0-1-1,0 0 1,0 0-1,1 0 1,-1 0-1,0-1 1,4 2-1,19 2 6,1-1 1,-1-1-1,43-2 0,-65 0-2,1 0-1,-1-1 0,0 0 1,0 1-1,1-1 0,-1 0 1,4-2-1,38-19 21,54-34-1,-73 36-9,4-13-2,35-49 1,-53 58 6,-6-2-11,0 0 1,4-46 0,-13 46 18,-36-104 20,25 104 0,-9-4-13,-51-49-1,52 64 1,-2 4-21,-1 1-1,0 1 1,-31-7 0,53 15-10,1 1 0,-1 0 0,1-1 0,0 1 0,-1 0 0,1 0 0,-1 0 0,1 0 0,-4 2 0,-18 3 10,0 2 0,0 1 0,-31 14 0,53-21-9,-1 0 0,1 1 0,0-1 0,0 0 0,0 1 1,0 0-1,-3 3 0,-17 20 26,-28 41 1,49-65-29,0 1 1,0-1-1,0 0 0,1 1 1,-1-1-1,0 1 1,1-1-1,-1 1 1,1-1-1,0 1 1,-1 1-1,0 4-110,1 0-1,-1 0 1,1 0-1,1 0 1,-1 0-1,1-1 1,0 1-1,1 0 1,-1 0 0,1-1-1,5 11 1,14 27-6613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10584,'-3'136'374,"3"-103"-59,16 151 132,-10-147-126,36 168 107,-31-160-241,52 180 61,-51-182-128,-1-7-52,43 153 152,-22-28 92,-26-141-1922,1-1-6516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4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12280,'107'1'137,"100"8"42,-155-5 1,233 19 53,-224-18-145,264 6 24,-257-12-104,286-26-1568,-169 6-6313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472 413 9592,'8'-23'18,"-8"13"77,-2 6-75,1 0-1,-1 0 1,0 0 0,0 0 0,0 0-1,0 1 1,-1-1 0,1 1 0,-1 0-1,0 0 1,0 0 0,0 0-1,0 0 1,-1 0 0,1 1 0,-1 0-1,0 0 1,-6-3 0,-27-13 111,-45-14 0,55 26-97,-1 5-18,0 1 0,-39 6 0,65-6-13,1 0-1,-1 0 1,1 1 0,-1-1 0,1 0 0,0 1 0,-1-1 0,1 1-1,-1 0 1,1 0 0,0-1 0,0 1 0,-2 1 0,-22 19 23,-33 35 0,46-36-6,2 7-11,1 0 1,-7 40 0,16-64-7,-1 0 1,1 0-1,0 0 0,0 0 1,0 0-1,0 0 0,1 4 1,9 40 15,19 60 0,-27-102-12,0 0 0,0 0-1,1 0 1,5 9 0,131 168 38,-102-143-17,165 153 20,-163-155 0,132 143 27,-144-147-14,62 117 35,-79-123-8,15 119 44,-24-142-117,-1-1 1,0 0-1,0 1 1,0-1-1,0 0 1,-1 7-1,-5 15 37,-1 1-1,-20 47 1,27-72-46,-1 1 0,1-1 0,-1 0 1,0 0-1,1 0 0,-1 0 0,0 1 1,0-1-1,0 0 0,0 0 0,0-1 1,0 1-1,0 0 0,0 0 0,-1 0 1,-10 6 13,0-1 0,0 0 0,-1-1 0,1 0 0,-1-1 0,-17 3 0,29-7-13,-1 0 1,0 0 0,0 1 0,0-1 0,0 0-1,1-1 1,-1 1 0,0 0 0,0 0 0,0-1-1,1 1 1,-3-2 0,-37-13 39,2-2-1,-39-23 1,42 16 20,-128-116 25,159 136-80,0-1 0,1 0 0,0 0 1,-5-7-1,-18-31 33,-38-80-1,54 88 11,-6-148 26,17 178-70,0-1 0,1 0-1,-1 1 1,3-11 0,57-187 63,-58 196-63,1 1 0,-1-1-1,2 1 1,5-9 0,-9 15-11,66-97 53,15 7-30,-81 90-23,35-34 61,135-134 32,-138 132-19,-17 18-44,23-28 48,60-97-1,-32 17 46,-63 119-104,0 0 0,-1 1 0,0-1 1,0 0-1,-1 0 0,0-1 1,0 1-1,-1 0 0,0 0 0,0 0 1,-1-9-1,0 7-1,-3-4 89,-1 4-78,-1 0 0,-1 0 1,0 1-1,-10-10 0,3 9 66,-73-21 36,66 27-70,-101 3 24,109 1-77,1 0 0,0 1 0,0 1 0,0 0-1,0 0 1,1 1 0,-1 1 0,-17 10 0,21-11-7,-7 5-6,-5 9-1692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6728,'2'125'113,"0"-37"-14,-7 28-79,-14 126-6,15-193 60,-6 207 46,10-205 40,-4 190 77,5-195-10,4 180 90,-4-181-89,-2 184 307,1-118-1341,4-63-4500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5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1 110 10400,'2'-4'40,"0"0"58,1 1-1,-1-1 1,1 1-1,0 0 0,0-1 1,0 1-1,0 0 1,1 1-1,4-4 0,14-7 861,-20 12-401,0-4-425,7-19-1661,4-3-6251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3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0 249 7624,'0'0'192,"7"-1"-32,12-2 335,0 0 0,31-11 0,-42 12-378,-1-1 1,0 0-1,0-1 1,0 0-1,-1 0 1,1 0-1,-1-1 1,0 0-1,0 0 1,7-8-1,-7 5 66,-5 8-173,-1-1 0,1 0 1,-1 1-1,0-1 1,1 1-1,-1-1 1,1 0-1,-1 1 0,0-1 1,0 0-1,1 0 1,-1 1-1,0-1 0,0 0 1,0 1-1,0-1 1,0 0-1,0 0 0,0 1 1,0-1-1,0 0 1,0 0-1,0 1 0,0-1 1,0 0-1,-1-1 1,0 1 4,0-1-1,0 1 1,0 0 0,-1-1 0,1 1 0,0 0 0,0 0 0,-1 0 0,1 0-1,-1 0 1,-1-1 0,-6-2 24,1 1 0,-1 0 0,-12-3 0,17 5-26,2 0 8,-3 0 10,4 2-29,1-1 0,0 0 0,-1 0 0,1 0 0,-1 0 0,1 0 0,0 0 0,-1 0 0,1 0 0,-1 0 0,1 0 0,0 0 0,-1 0 0,1 0 0,-1 0 0,1 0 0,0-1 0,-1 1 0,1 0 0,0 0 0,-1 0 0,1-1 0,0 1 0,-1 0 0,1 0 0,0-1 0,-1 1 0,1 0 0,0-1 0,0 1 0,-1-1 0,2-5 5,1 0 0,0-1 0,0 1 0,1 0 1,-1 1-1,1-1 0,0 0 0,1 1 0,4-6 0,8-15 32,-13 21-5,3-2 6,-2 4 1,6-1 3,-8 3-9,1 2-9,-3-1-25,1 1 0,0-1 0,-1 0 0,1 1 0,0-1 0,-1 1 0,1-1-1,-1 1 1,1-1 0,0 1 0,-1-1 0,0 1 0,1-1 0,-1 1 0,1 0 0,-1-1-1,0 1 1,1 0 0,-1 0 0,0-1 0,0 1 0,1 0 0,-1 0 0,0-1 0,0 1-1,0 0 1,0 0 0,0-1 0,0 1 0,0 0 0,0 0 0,0-1 0,-1 1 0,1 0-1,0 0 1,0-1 0,-1 1 0,0 1 0,-10 26 3,10-27 4,1 1 0,-1-1 0,0 0 0,0 1 0,1-1 0,-1 0 0,0 0 0,0 0-1,-1 1 1,1-1 0,-2 1 0,3-2-68,-1 0-1,0 0 0,1 1 1,-1-1-1,0 0 0,0 0 1,1 0-1,-1 0 0,0-1 1,1 1-1,-1 0 0,0 0 1,1 0-1,-1 0 0,0-1 1,1 1-1,-1 0 0,1-1 1,-1 1-1,0 0 0,1-1 1,-1 1-1,1-1 0,-2 0 1,-13-12-7080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15:3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0 510 10848,'74'-7'145,"123"2"328,-121 5-283,130 1 175,-184-2-350,34 5 86,4 1-23,91 12 119,-135-12-156,-1 0 1,0 1 0,0 1 0,0 0-1,-1 1 1,0 1 0,15 12 0,25 14 82,-38-25-60,-14-8-60,0 0 0,0-1 0,0 1 0,0-1 0,0 0 0,0 0 0,0 0 0,0 0 0,1 0-1,-1 0 1,0 0 0,1-1 0,-1 1 0,1-1 0,-1 0 0,0 0 0,1 0 0,-1 0 0,1 0 0,3-1 0,3-2 4,1 0-1,-1-1 1,0 0-1,0-1 1,0 0 0,0 0-1,-1-1 1,0 0 0,0 0-1,-1-1 1,0 0-1,0 0 1,7-11 0,-9 12-1,0-1 1,-1 0-1,0 0 1,-1 0-1,1 0 1,-2-1-1,5-13 1,-7 18-2,0 1 0,0-1 1,0 0-1,-1 0 0,1 0 1,-1 1-1,1-1 0,-1 0 1,0 0-1,0 1 0,0-1 1,-1 1-1,-1-4 0,1 3 3,2 1-5,-1 1 0,0 0 0,0 0 1,1 0-1,-1 0 0,0-1 0,0 1 0,0 0 0,0 1 0,0-1 1,0 0-1,0 0 0,0 0 0,-1 1 0,1-1 0,0 0 0,0 1 1,-1-1-1,0 1 0,-3-2 6,-5-1 4,1 0-1,-1 1 1,0 1-1,1-1 1,-1 2 0,0-1-1,0 1 1,0 1-1,1 0 1,-1 0-1,-15 5 1,1 0 7,0 2 0,0 1 0,1 1 0,-27 16 0,35-18-17,11-6-2,-1 1 1,1 0-1,-1 0 0,1 0 0,0 0 0,0 1 0,-4 4 1,5-4 0,-3 1-2,1 1 1,0-1 0,0 1-1,1 0 1,-1 0-1,1 0 1,1 1 0,-1 0-1,1-1 1,0 1-1,1 0 1,-3 10 0,-2 28 4,6-37-5,1 1 0,1 0-1,2 16 1,11 20 4,-11-38-4,1 0-1,-1 0 0,9 11 1,-6-11-1,0 0 0,1 0 0,10 8 0,30 16 0,-35-24 0,1-2 0,16 7 0,-16-9 0,0 1 0,19 1 1,-4-3 2,0-2 0,48-5 0,-50 0 12,110-34 16,-108 27 9,102-72 20,-106 61 0,-8 6-31,3-1-9,-2-1-1,0-1 1,-1-1 0,19-32 0,-1-11 33,29-77 0,-41 66-30,-15 46-15,-1-2 0,-2 1 0,-1 0 0,-1-48 0,-2 71-6,-2-1 0,1 1 0,-1 0 0,0 0 0,0 0 0,-4-8 0,2 5 0,2 6 0,1 0-1,-1 1 1,0-1 0,0 0 0,0 1 0,-1 0-1,-3-4 1,1 0 0,5 7-2,0 0 1,-1-1-1,1 1 1,-1 0-1,1-1 1,-1 1-1,1 0 1,-1-1-1,0 1 1,1 0-1,-1 0 1,1 0-1,-1-1 0,1 1 1,-1 0-1,0 0 1,1 0-1,-1 0 1,1 0-1,-1 0 1,0 0-1,1 0 1,-1 0-1,1 1 1,-2-1-1,1 0 1,-12 6 1,-3 10-2,-4 13 0,0 16 0,4 11 0,3 5 0,2 3 0,2 2 0,4 0 0,6-48 0,5 35 0,-2-29 0,12 31 0,14 22 0,5-10 0,9 2 1,-38-61 2,1 0-1,-1 0 0,1-1 0,0 0 0,15 11 0,23 5 1,17-2 2,-50-21-672,-9-1-378,9-3-7481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12 8792,'5'0'201,"30"-4"-37,-19 1 8,0 1 0,20 0 0,85 6 383,-114-3-461,0 0 0,0 0 0,1 0 1,-1 1-1,-1 0 0,10 3 0,5 3 7,0-3-45,35 15 188,-24-5-121,34 23 0,-50-24-8,46 63 46,-56-61-67,-3-1-64,-2-1 1,0 1 0,-1 23-1,-4-21 25,-42 77 22,34-76-43,7-12-24,0 1-5,-1 0 0,-1 0 1,1 0-1,-1-1 1,0 0-1,0-1 0,-1 0 1,0 0-1,-11 5 1,7-4 4,-2 1-1,0-1-1,-1-1 1,0 0-1,-21 4 1,19-5-5,11-6 1,-3-10-3,9 10-2,-1 0 0,1 0 0,0-1 0,0 1 0,0 0 0,1 0 0,-1-1 0,1 1 0,-1 0 0,2-3 0,0-2 0,0 1 0,1-1 0,0 1 0,5-9 0,-4 9 0,0 0 0,0 1 0,1 0 0,0 0 0,10-9 0,-6 8 0,0 0 0,0 0 1,19-8-1,-3 7 4,-1 0 0,1 2 0,0 0 0,1 2 0,-1 1 0,34 1 0,-4 4 1,-36 1 10,-11 0-12,0 0 0,0 1 0,0-1 1,-1 2-1,0-1 0,0 1 0,10 11 0,-8-2 11,-3 10-6,5 43 1,-12-48-1,-24 87 8,16-86-9,-24 26-1,25-37-5,-1 0 0,0-1-1,-15 12 1,13-14 1,-1 1 0,-22 10-1,19-11 0,0-1 0,-19 5 0,6-6 1,1-1 0,-1-1 0,-32-1 0,27-3 3,0-1 0,-56-11 0,65 8-3,-6-2 12,-106-53 0,133 59-15,1-1 1,-1 1-1,1-1 0,-1 1 0,1-1 0,0 0 0,-4-4 1,-10-12-299,2-1 1,0 0-1,0-1 1,-17-37 0,-9-22-7122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9592,'3'15'0,"2"13"0,-2 1 1,-1 28 0,-2-7-3,11 196 132,-4-128 29,5 74 30,-8-153 5,0-4-127,31 218 523,-30-229-559,-4-15-3,1 0 0,1-1 0,0 1 1,0 0-1,7 12 0,-10-21-31,6 13-287,0-1-1,1 0 0,15 20 1,-1-6-6370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2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1 325 10312,'95'-13'40,"69"-9"6,-123 17-11,199-12 14,-190 13-35,190-26 0,-197 21-19,148-44-2,-157 39-18,129-85-1227,-81 40-4881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23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11 7536,'0'0'41,"-1"-11"102,-9 59 249,-12 56-47,-5 20 166,1-1-207,17-87-177,-4 11 54,-11 88 0,8 20 82,16-124-103,15 132 56,-9-128-95,-2-16-68,6 29 57,22 66-1,-21-80-47,0 4 67,25 56 0,-32-89-41,2 2 16,-4-3-25,2 6-14,-3-8 23,-1 1-76,0 12-1373,0 3-5459</inkml:trace>
  <inkml:trace contextRef="#ctx0" brushRef="#br0" timeOffset="1">124 1397 1176,'0'0'729,"3"-1"-346,7-3 70,12-2 616,10-1 566,-27 6-984,5 1-38,-7 0-106,2-3-101,-5 3-333,1 0 0,-1-1 1,1 1-1,-1 0 1,1 0-1,-1 0 1,0 0-1,1 0 0,-1-1 1,1 1-1,-1 0 1,0 0-1,1-1 1,-1 1-1,1 0 0,-1-1 1,0 1-1,0 0 1,1-1-1,-1 1 1,1-1-1,1-7-1125,1-3-4341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2 6368,'0'0'1832,"-10"0"-1652,-2-1-153,-37 2 103,7 6-59,-42 12 1,56-9 9,-7 9-26,-61 42 1,93-58-50,-1-1 0,2 1-1,-1 0 1,0-1 0,0 1 0,-2 5 0,-98 159 53,84-125-39,-59 192 5,75-225-23,0 1 0,1-1 0,-1 12 0,-9 221 17,17-194 2,21 75 4,-12-76-21,24 58-1,-24-74-1,1-1 0,35 54-1,41 26 2,-87-105-2,0-1 0,0 1 0,1-1 0,-1 0 0,1-1 0,0 1 0,8 3 0,111 61 11,36-11-1071,5-6-4247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4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6456,'22'33'0,"16"24"0,72 91 12,-82-114 48,151 170 73,-139-155 175,63 85 4,-4 18-172,-90-139-11,-2 0 1,12 26-1,-19-39-129,70 171 392,-16 7-243,-54-178-149,3 10 60,-1 0-1,0-1 0,0 1 0,-1 0 0,0 12 0,-1-22-59,1 176 359,-25 2-243,23-170-85,-1 1 1,0-1 0,0 0-1,-1 0 1,0-1-1,-7 15 1,-78 149 193,-53 35-1309,-10 0-4562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4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33 5384,'-1'-5'361,"-6"-17"111,6 17 2248,1 15-1871,1-9-798,-1 1-1,1-1 1,-1 1-1,1-1 1,-1 1-1,0 0 1,1-1 0,-1 1-1,0 0 1,0-1-1,0 3 1,-4 125 634,2-88-411,-25 227 98,20-202-151,-14 125 4,-2 28-142,14-121 105,-14 171 4,-1 24-123,15-169 86,-10 523 64,22-523-79,25 450 50,-20-473-76,16 112-1,0-32-74,-14-120 42,32 164 24,-33-196-90,-6-23-133,-3-3 60,1 0-1,1 0 1,-1-1 0,0 1-1,0 0 1,1-1 0,0 1-1,-1-1 1,1 1 0,0-1-1,0 0 1,1 0 0,-1 0-1,0 0 1,1 0 0,-1 0-1,1-1 1,-1 1 0,1-1-1,0 0 1,0 1 0,-1-1-1,1-1 1,0 1 0,5 1-1,28 1-8227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5:4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179 177 9416,'-14'-95'-24,"-1"13"289,23 180-80,-7-78-159,0 21 114,-6 223 60,2-199-40,-33 326 61,26-298-74,-15 162-1,0 26-84,16-162 99,-24 486 80,29-484-26,-5 462 92,8-475-87,9 377 84,-4-401-103,26 262 79,-21-292-112,52 149 51,-47-174-159,-14-29-82,8 13-228,0 0 0,1-1 0,0 0-1,1-1 1,14 13 0,10 6-7723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4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210 140 8880,'17'22'0,"-16"-14"0,-1-3 0,4 33-6,-3-22 2,1 0-1,1 0 1,0-1 0,2 1 0,6 18 0,32 62 39,-33-81 25,0-5-19,2 0 0,-1 0-1,1-1 1,1 0 0,0-1 0,0 0 0,0-1 0,29 10 0,-31-16 80,1-5-65,0 0 1,17-9-1,-20 5 39,27-48 33,-31 41-80,3-81 20,-10 73-40,-31-102 13,22 102-26,5 11-8,0 1-4,0 0 0,-1 0 0,0 1 0,-1 0 1,0 0-1,0 0 0,-20-15 0,11 13 2,0 1 1,-24-12-1,25 20 3,-8 5 0,-42 9 0,45-3-1,-95 69 3,113-75-8,0 1 1,0-1-1,1 1 0,-1-1 0,1 1 0,-4 5 0,-8 10 7,-19 33 1,20-25-6,-10 31 0,20-51 0,2-1 0,-1 0 0,0 1 0,0 8 0,-3 32 8,2 88 1,3-131-12,0 0 0,1 0 0,-1 0 0,1-1-1,-1 1 1,1 0 0,0 0 0,3 5 0,-4-8-1,7 17 4,1-1 0,11 17 0,-9-18-3,2-1 1,13 14-1,-2-9 6,111 63 2,-103-70-1,18 0 0,67 8 0,-81-20-1,64-10-1,31-18-4,-4-11-2,-97 27 0,-2-1 0,27-16 0,-29 12-1,-1-1 1,-1 0 0,-1-2 0,39-44-1,-59 61 1,1 0-1,0-1 0,-1 1 0,0-1 1,0 1-1,3-7 0,53-154-3,-54 131-8,-4-5 5,-9-67 1,8 100 3,1 1 0,-1-1 0,0 0 0,-1 1 0,1-1 0,-1 1 0,0 0 0,0-1 0,-4-5 0,-1-1-1,-10-16-4,8 21-17,-4 2 16,-1 1-1,-24-3 1,22 7-4,5 2 8,0 0 1,0 1 0,-19 10-1,21-4 0,-15 30 4,-10 31 1,28-54 0,0 1 0,-6 34 0,9-31 0,1 0 1,1 30-1,2-40 2,-1 9 1,1-1 0,0 1 0,2-1 0,0 0 1,2 0-1,12 35 0,-5-22 29,3 0-1,0-1 1,31 46 0,-46-77-29,1 1-1,0 0 1,0-1 0,-1 1 0,1 0 0,0-1 0,0 1-1,0-1 1,-1 1 0,1-1 0,0 1 0,0-1 0,0 0-1,0 0 1,0 1 0,0-1 0,0 0 0,0 0 0,0 0 0,0 0-1,0 0 1,0 0 0,0 0 0,0 0 0,0 0 0,0-1-1,1 0 1,0 1 4,21-11 4,-22 11-11,-1 0 1,1 0-1,-1-1 0,1 1 0,-1 0 1,0-1-1,1 1 0,-1 0 1,0-1-1,1 1 0,-1-1 0,0 1 1,1-1-1,-1 1 0,0 0 1,0-1-1,1 0 0,-1 1 1,0-1-1,0 1 0,0-1 0,0 0 1,4-13-203,-2-1 1,0 1-1,0-1 0,-2 0 1,-1-24-1,-3-36-5884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9:36:14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9416,'0'0'0,"-11"19"96,13 2 0,7 5-64,10-5 8,21-6-40,-1 0-6784</inkml:trace>
  <inkml:trace contextRef="#ctx0" brushRef="#br0" timeOffset="1">651 108 11296,'7'67'56,"10"56"21,-13-99 12,28 159 290,14 2-112,-35-145-127,0-6-65,43 149 122,-48-162-281,2 8-339,0 1 1,6 59-1,-14-70-7137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0.png"/><Relationship Id="rId299" Type="http://schemas.openxmlformats.org/officeDocument/2006/relationships/image" Target="../media/image960.png"/><Relationship Id="rId21" Type="http://schemas.openxmlformats.org/officeDocument/2006/relationships/image" Target="../media/image822.png"/><Relationship Id="rId63" Type="http://schemas.openxmlformats.org/officeDocument/2006/relationships/image" Target="../media/image843.png"/><Relationship Id="rId159" Type="http://schemas.openxmlformats.org/officeDocument/2006/relationships/image" Target="../media/image891.png"/><Relationship Id="rId324" Type="http://schemas.openxmlformats.org/officeDocument/2006/relationships/customXml" Target="../ink/ink1205.xml"/><Relationship Id="rId366" Type="http://schemas.openxmlformats.org/officeDocument/2006/relationships/customXml" Target="../ink/ink1226.xml"/><Relationship Id="rId170" Type="http://schemas.openxmlformats.org/officeDocument/2006/relationships/customXml" Target="../ink/ink1128.xml"/><Relationship Id="rId226" Type="http://schemas.openxmlformats.org/officeDocument/2006/relationships/customXml" Target="../ink/ink1156.xml"/><Relationship Id="rId268" Type="http://schemas.openxmlformats.org/officeDocument/2006/relationships/customXml" Target="../ink/ink1177.xml"/><Relationship Id="rId32" Type="http://schemas.openxmlformats.org/officeDocument/2006/relationships/customXml" Target="../ink/ink1059.xml"/><Relationship Id="rId74" Type="http://schemas.openxmlformats.org/officeDocument/2006/relationships/customXml" Target="../ink/ink1080.xml"/><Relationship Id="rId128" Type="http://schemas.openxmlformats.org/officeDocument/2006/relationships/customXml" Target="../ink/ink1107.xml"/><Relationship Id="rId335" Type="http://schemas.openxmlformats.org/officeDocument/2006/relationships/image" Target="../media/image978.png"/><Relationship Id="rId377" Type="http://schemas.openxmlformats.org/officeDocument/2006/relationships/image" Target="../media/image999.png"/><Relationship Id="rId5" Type="http://schemas.openxmlformats.org/officeDocument/2006/relationships/image" Target="../media/image814.png"/><Relationship Id="rId181" Type="http://schemas.openxmlformats.org/officeDocument/2006/relationships/image" Target="../media/image902.png"/><Relationship Id="rId237" Type="http://schemas.openxmlformats.org/officeDocument/2006/relationships/image" Target="../media/image930.png"/><Relationship Id="rId402" Type="http://schemas.openxmlformats.org/officeDocument/2006/relationships/image" Target="../media/image1011.png"/><Relationship Id="rId279" Type="http://schemas.openxmlformats.org/officeDocument/2006/relationships/image" Target="../media/image950.png"/><Relationship Id="rId43" Type="http://schemas.openxmlformats.org/officeDocument/2006/relationships/image" Target="../media/image833.png"/><Relationship Id="rId139" Type="http://schemas.openxmlformats.org/officeDocument/2006/relationships/image" Target="../media/image881.png"/><Relationship Id="rId290" Type="http://schemas.openxmlformats.org/officeDocument/2006/relationships/customXml" Target="../ink/ink1188.xml"/><Relationship Id="rId304" Type="http://schemas.openxmlformats.org/officeDocument/2006/relationships/customXml" Target="../ink/ink1195.xml"/><Relationship Id="rId346" Type="http://schemas.openxmlformats.org/officeDocument/2006/relationships/customXml" Target="../ink/ink1216.xml"/><Relationship Id="rId388" Type="http://schemas.openxmlformats.org/officeDocument/2006/relationships/customXml" Target="../ink/ink1237.xml"/><Relationship Id="rId85" Type="http://schemas.openxmlformats.org/officeDocument/2006/relationships/image" Target="../media/image854.png"/><Relationship Id="rId150" Type="http://schemas.openxmlformats.org/officeDocument/2006/relationships/customXml" Target="../ink/ink1118.xml"/><Relationship Id="rId192" Type="http://schemas.openxmlformats.org/officeDocument/2006/relationships/customXml" Target="../ink/ink1139.xml"/><Relationship Id="rId206" Type="http://schemas.openxmlformats.org/officeDocument/2006/relationships/customXml" Target="../ink/ink1146.xml"/><Relationship Id="rId248" Type="http://schemas.openxmlformats.org/officeDocument/2006/relationships/customXml" Target="../ink/ink1167.xml"/><Relationship Id="rId12" Type="http://schemas.openxmlformats.org/officeDocument/2006/relationships/customXml" Target="../ink/ink1049.xml"/><Relationship Id="rId108" Type="http://schemas.openxmlformats.org/officeDocument/2006/relationships/customXml" Target="../ink/ink1097.xml"/><Relationship Id="rId315" Type="http://schemas.openxmlformats.org/officeDocument/2006/relationships/image" Target="../media/image968.png"/><Relationship Id="rId357" Type="http://schemas.openxmlformats.org/officeDocument/2006/relationships/image" Target="../media/image989.png"/><Relationship Id="rId54" Type="http://schemas.openxmlformats.org/officeDocument/2006/relationships/customXml" Target="../ink/ink1070.xml"/><Relationship Id="rId96" Type="http://schemas.openxmlformats.org/officeDocument/2006/relationships/customXml" Target="../ink/ink1091.xml"/><Relationship Id="rId161" Type="http://schemas.openxmlformats.org/officeDocument/2006/relationships/image" Target="../media/image892.png"/><Relationship Id="rId217" Type="http://schemas.openxmlformats.org/officeDocument/2006/relationships/image" Target="../media/image920.png"/><Relationship Id="rId399" Type="http://schemas.openxmlformats.org/officeDocument/2006/relationships/customXml" Target="../ink/ink1243.xml"/><Relationship Id="rId259" Type="http://schemas.openxmlformats.org/officeDocument/2006/relationships/image" Target="../media/image940.png"/><Relationship Id="rId23" Type="http://schemas.openxmlformats.org/officeDocument/2006/relationships/image" Target="../media/image823.png"/><Relationship Id="rId119" Type="http://schemas.openxmlformats.org/officeDocument/2006/relationships/image" Target="../media/image871.png"/><Relationship Id="rId270" Type="http://schemas.openxmlformats.org/officeDocument/2006/relationships/customXml" Target="../ink/ink1178.xml"/><Relationship Id="rId326" Type="http://schemas.openxmlformats.org/officeDocument/2006/relationships/customXml" Target="../ink/ink1206.xml"/><Relationship Id="rId65" Type="http://schemas.openxmlformats.org/officeDocument/2006/relationships/image" Target="../media/image844.png"/><Relationship Id="rId130" Type="http://schemas.openxmlformats.org/officeDocument/2006/relationships/customXml" Target="../ink/ink1108.xml"/><Relationship Id="rId368" Type="http://schemas.openxmlformats.org/officeDocument/2006/relationships/customXml" Target="../ink/ink1227.xml"/><Relationship Id="rId172" Type="http://schemas.openxmlformats.org/officeDocument/2006/relationships/customXml" Target="../ink/ink1129.xml"/><Relationship Id="rId228" Type="http://schemas.openxmlformats.org/officeDocument/2006/relationships/customXml" Target="../ink/ink1157.xml"/><Relationship Id="rId281" Type="http://schemas.openxmlformats.org/officeDocument/2006/relationships/image" Target="../media/image951.png"/><Relationship Id="rId337" Type="http://schemas.openxmlformats.org/officeDocument/2006/relationships/image" Target="../media/image979.png"/><Relationship Id="rId34" Type="http://schemas.openxmlformats.org/officeDocument/2006/relationships/customXml" Target="../ink/ink1060.xml"/><Relationship Id="rId76" Type="http://schemas.openxmlformats.org/officeDocument/2006/relationships/customXml" Target="../ink/ink1081.xml"/><Relationship Id="rId141" Type="http://schemas.openxmlformats.org/officeDocument/2006/relationships/image" Target="../media/image882.png"/><Relationship Id="rId379" Type="http://schemas.openxmlformats.org/officeDocument/2006/relationships/image" Target="../media/image1000.png"/><Relationship Id="rId7" Type="http://schemas.openxmlformats.org/officeDocument/2006/relationships/image" Target="../media/image815.png"/><Relationship Id="rId183" Type="http://schemas.openxmlformats.org/officeDocument/2006/relationships/image" Target="../media/image903.png"/><Relationship Id="rId239" Type="http://schemas.openxmlformats.org/officeDocument/2006/relationships/image" Target="../media/image931.png"/><Relationship Id="rId390" Type="http://schemas.openxmlformats.org/officeDocument/2006/relationships/image" Target="../media/image1005.png"/><Relationship Id="rId404" Type="http://schemas.openxmlformats.org/officeDocument/2006/relationships/image" Target="../media/image1012.png"/><Relationship Id="rId250" Type="http://schemas.openxmlformats.org/officeDocument/2006/relationships/customXml" Target="../ink/ink1168.xml"/><Relationship Id="rId292" Type="http://schemas.openxmlformats.org/officeDocument/2006/relationships/customXml" Target="../ink/ink1189.xml"/><Relationship Id="rId306" Type="http://schemas.openxmlformats.org/officeDocument/2006/relationships/customXml" Target="../ink/ink1196.xml"/><Relationship Id="rId45" Type="http://schemas.openxmlformats.org/officeDocument/2006/relationships/image" Target="../media/image834.png"/><Relationship Id="rId87" Type="http://schemas.openxmlformats.org/officeDocument/2006/relationships/image" Target="../media/image855.png"/><Relationship Id="rId110" Type="http://schemas.openxmlformats.org/officeDocument/2006/relationships/customXml" Target="../ink/ink1098.xml"/><Relationship Id="rId348" Type="http://schemas.openxmlformats.org/officeDocument/2006/relationships/customXml" Target="../ink/ink1217.xml"/><Relationship Id="rId152" Type="http://schemas.openxmlformats.org/officeDocument/2006/relationships/customXml" Target="../ink/ink1119.xml"/><Relationship Id="rId194" Type="http://schemas.openxmlformats.org/officeDocument/2006/relationships/customXml" Target="../ink/ink1140.xml"/><Relationship Id="rId208" Type="http://schemas.openxmlformats.org/officeDocument/2006/relationships/customXml" Target="../ink/ink1147.xml"/><Relationship Id="rId261" Type="http://schemas.openxmlformats.org/officeDocument/2006/relationships/image" Target="../media/image941.png"/><Relationship Id="rId14" Type="http://schemas.openxmlformats.org/officeDocument/2006/relationships/customXml" Target="../ink/ink1050.xml"/><Relationship Id="rId56" Type="http://schemas.openxmlformats.org/officeDocument/2006/relationships/customXml" Target="../ink/ink1071.xml"/><Relationship Id="rId317" Type="http://schemas.openxmlformats.org/officeDocument/2006/relationships/image" Target="../media/image969.png"/><Relationship Id="rId359" Type="http://schemas.openxmlformats.org/officeDocument/2006/relationships/image" Target="../media/image990.png"/><Relationship Id="rId98" Type="http://schemas.openxmlformats.org/officeDocument/2006/relationships/customXml" Target="../ink/ink1092.xml"/><Relationship Id="rId121" Type="http://schemas.openxmlformats.org/officeDocument/2006/relationships/image" Target="../media/image872.png"/><Relationship Id="rId163" Type="http://schemas.openxmlformats.org/officeDocument/2006/relationships/image" Target="../media/image893.png"/><Relationship Id="rId219" Type="http://schemas.openxmlformats.org/officeDocument/2006/relationships/image" Target="../media/image921.png"/><Relationship Id="rId370" Type="http://schemas.openxmlformats.org/officeDocument/2006/relationships/customXml" Target="../ink/ink1228.xml"/><Relationship Id="rId230" Type="http://schemas.openxmlformats.org/officeDocument/2006/relationships/customXml" Target="../ink/ink1158.xml"/><Relationship Id="rId25" Type="http://schemas.openxmlformats.org/officeDocument/2006/relationships/image" Target="../media/image824.png"/><Relationship Id="rId67" Type="http://schemas.openxmlformats.org/officeDocument/2006/relationships/image" Target="../media/image845.png"/><Relationship Id="rId272" Type="http://schemas.openxmlformats.org/officeDocument/2006/relationships/customXml" Target="../ink/ink1179.xml"/><Relationship Id="rId328" Type="http://schemas.openxmlformats.org/officeDocument/2006/relationships/customXml" Target="../ink/ink1207.xml"/><Relationship Id="rId132" Type="http://schemas.openxmlformats.org/officeDocument/2006/relationships/customXml" Target="../ink/ink1109.xml"/><Relationship Id="rId174" Type="http://schemas.openxmlformats.org/officeDocument/2006/relationships/customXml" Target="../ink/ink1130.xml"/><Relationship Id="rId381" Type="http://schemas.openxmlformats.org/officeDocument/2006/relationships/image" Target="../media/image1001.png"/><Relationship Id="rId241" Type="http://schemas.openxmlformats.org/officeDocument/2006/relationships/image" Target="../media/image932.png"/><Relationship Id="rId36" Type="http://schemas.openxmlformats.org/officeDocument/2006/relationships/customXml" Target="../ink/ink1061.xml"/><Relationship Id="rId283" Type="http://schemas.openxmlformats.org/officeDocument/2006/relationships/image" Target="../media/image952.png"/><Relationship Id="rId339" Type="http://schemas.openxmlformats.org/officeDocument/2006/relationships/image" Target="../media/image980.png"/><Relationship Id="rId78" Type="http://schemas.openxmlformats.org/officeDocument/2006/relationships/customXml" Target="../ink/ink1082.xml"/><Relationship Id="rId101" Type="http://schemas.openxmlformats.org/officeDocument/2006/relationships/image" Target="../media/image862.png"/><Relationship Id="rId143" Type="http://schemas.openxmlformats.org/officeDocument/2006/relationships/image" Target="../media/image883.png"/><Relationship Id="rId185" Type="http://schemas.openxmlformats.org/officeDocument/2006/relationships/image" Target="../media/image904.png"/><Relationship Id="rId350" Type="http://schemas.openxmlformats.org/officeDocument/2006/relationships/customXml" Target="../ink/ink1218.xml"/><Relationship Id="rId406" Type="http://schemas.openxmlformats.org/officeDocument/2006/relationships/image" Target="../media/image1013.png"/><Relationship Id="rId9" Type="http://schemas.openxmlformats.org/officeDocument/2006/relationships/image" Target="../media/image816.png"/><Relationship Id="rId210" Type="http://schemas.openxmlformats.org/officeDocument/2006/relationships/customXml" Target="../ink/ink1148.xml"/><Relationship Id="rId392" Type="http://schemas.openxmlformats.org/officeDocument/2006/relationships/image" Target="../media/image1006.png"/><Relationship Id="rId252" Type="http://schemas.openxmlformats.org/officeDocument/2006/relationships/customXml" Target="../ink/ink1169.xml"/><Relationship Id="rId294" Type="http://schemas.openxmlformats.org/officeDocument/2006/relationships/customXml" Target="../ink/ink1190.xml"/><Relationship Id="rId308" Type="http://schemas.openxmlformats.org/officeDocument/2006/relationships/customXml" Target="../ink/ink1197.xml"/><Relationship Id="rId47" Type="http://schemas.openxmlformats.org/officeDocument/2006/relationships/image" Target="../media/image835.png"/><Relationship Id="rId89" Type="http://schemas.openxmlformats.org/officeDocument/2006/relationships/image" Target="../media/image856.png"/><Relationship Id="rId112" Type="http://schemas.openxmlformats.org/officeDocument/2006/relationships/customXml" Target="../ink/ink1099.xml"/><Relationship Id="rId154" Type="http://schemas.openxmlformats.org/officeDocument/2006/relationships/customXml" Target="../ink/ink1120.xml"/><Relationship Id="rId361" Type="http://schemas.openxmlformats.org/officeDocument/2006/relationships/image" Target="../media/image991.png"/><Relationship Id="rId196" Type="http://schemas.openxmlformats.org/officeDocument/2006/relationships/customXml" Target="../ink/ink1141.xml"/><Relationship Id="rId16" Type="http://schemas.openxmlformats.org/officeDocument/2006/relationships/customXml" Target="../ink/ink1051.xml"/><Relationship Id="rId221" Type="http://schemas.openxmlformats.org/officeDocument/2006/relationships/image" Target="../media/image922.png"/><Relationship Id="rId263" Type="http://schemas.openxmlformats.org/officeDocument/2006/relationships/image" Target="../media/image942.png"/><Relationship Id="rId319" Type="http://schemas.openxmlformats.org/officeDocument/2006/relationships/image" Target="../media/image970.png"/><Relationship Id="rId58" Type="http://schemas.openxmlformats.org/officeDocument/2006/relationships/customXml" Target="../ink/ink1072.xml"/><Relationship Id="rId123" Type="http://schemas.openxmlformats.org/officeDocument/2006/relationships/image" Target="../media/image873.png"/><Relationship Id="rId330" Type="http://schemas.openxmlformats.org/officeDocument/2006/relationships/customXml" Target="../ink/ink1208.xml"/><Relationship Id="rId165" Type="http://schemas.openxmlformats.org/officeDocument/2006/relationships/image" Target="../media/image894.png"/><Relationship Id="rId372" Type="http://schemas.openxmlformats.org/officeDocument/2006/relationships/customXml" Target="../ink/ink1229.xml"/><Relationship Id="rId211" Type="http://schemas.openxmlformats.org/officeDocument/2006/relationships/image" Target="../media/image917.png"/><Relationship Id="rId232" Type="http://schemas.openxmlformats.org/officeDocument/2006/relationships/customXml" Target="../ink/ink1159.xml"/><Relationship Id="rId253" Type="http://schemas.openxmlformats.org/officeDocument/2006/relationships/image" Target="../media/image58.png"/><Relationship Id="rId274" Type="http://schemas.openxmlformats.org/officeDocument/2006/relationships/customXml" Target="../ink/ink1180.xml"/><Relationship Id="rId295" Type="http://schemas.openxmlformats.org/officeDocument/2006/relationships/image" Target="../media/image958.png"/><Relationship Id="rId309" Type="http://schemas.openxmlformats.org/officeDocument/2006/relationships/image" Target="../media/image965.png"/><Relationship Id="rId27" Type="http://schemas.openxmlformats.org/officeDocument/2006/relationships/image" Target="../media/image825.png"/><Relationship Id="rId48" Type="http://schemas.openxmlformats.org/officeDocument/2006/relationships/customXml" Target="../ink/ink1067.xml"/><Relationship Id="rId69" Type="http://schemas.openxmlformats.org/officeDocument/2006/relationships/image" Target="../media/image846.png"/><Relationship Id="rId113" Type="http://schemas.openxmlformats.org/officeDocument/2006/relationships/image" Target="../media/image868.png"/><Relationship Id="rId134" Type="http://schemas.openxmlformats.org/officeDocument/2006/relationships/customXml" Target="../ink/ink1110.xml"/><Relationship Id="rId320" Type="http://schemas.openxmlformats.org/officeDocument/2006/relationships/customXml" Target="../ink/ink1203.xml"/><Relationship Id="rId80" Type="http://schemas.openxmlformats.org/officeDocument/2006/relationships/customXml" Target="../ink/ink1083.xml"/><Relationship Id="rId155" Type="http://schemas.openxmlformats.org/officeDocument/2006/relationships/image" Target="../media/image889.png"/><Relationship Id="rId176" Type="http://schemas.openxmlformats.org/officeDocument/2006/relationships/customXml" Target="../ink/ink1131.xml"/><Relationship Id="rId197" Type="http://schemas.openxmlformats.org/officeDocument/2006/relationships/image" Target="../media/image910.png"/><Relationship Id="rId341" Type="http://schemas.openxmlformats.org/officeDocument/2006/relationships/image" Target="../media/image981.png"/><Relationship Id="rId362" Type="http://schemas.openxmlformats.org/officeDocument/2006/relationships/customXml" Target="../ink/ink1224.xml"/><Relationship Id="rId383" Type="http://schemas.openxmlformats.org/officeDocument/2006/relationships/image" Target="../media/image1002.png"/><Relationship Id="rId201" Type="http://schemas.openxmlformats.org/officeDocument/2006/relationships/image" Target="../media/image912.png"/><Relationship Id="rId222" Type="http://schemas.openxmlformats.org/officeDocument/2006/relationships/customXml" Target="../ink/ink1154.xml"/><Relationship Id="rId243" Type="http://schemas.openxmlformats.org/officeDocument/2006/relationships/image" Target="../media/image933.png"/><Relationship Id="rId264" Type="http://schemas.openxmlformats.org/officeDocument/2006/relationships/customXml" Target="../ink/ink1175.xml"/><Relationship Id="rId285" Type="http://schemas.openxmlformats.org/officeDocument/2006/relationships/image" Target="../media/image953.png"/><Relationship Id="rId17" Type="http://schemas.openxmlformats.org/officeDocument/2006/relationships/image" Target="../media/image820.png"/><Relationship Id="rId38" Type="http://schemas.openxmlformats.org/officeDocument/2006/relationships/customXml" Target="../ink/ink1062.xml"/><Relationship Id="rId59" Type="http://schemas.openxmlformats.org/officeDocument/2006/relationships/image" Target="../media/image841.png"/><Relationship Id="rId103" Type="http://schemas.openxmlformats.org/officeDocument/2006/relationships/image" Target="../media/image863.png"/><Relationship Id="rId124" Type="http://schemas.openxmlformats.org/officeDocument/2006/relationships/customXml" Target="../ink/ink1105.xml"/><Relationship Id="rId310" Type="http://schemas.openxmlformats.org/officeDocument/2006/relationships/customXml" Target="../ink/ink1198.xml"/><Relationship Id="rId70" Type="http://schemas.openxmlformats.org/officeDocument/2006/relationships/customXml" Target="../ink/ink1078.xml"/><Relationship Id="rId91" Type="http://schemas.openxmlformats.org/officeDocument/2006/relationships/image" Target="../media/image857.png"/><Relationship Id="rId145" Type="http://schemas.openxmlformats.org/officeDocument/2006/relationships/image" Target="../media/image884.png"/><Relationship Id="rId166" Type="http://schemas.openxmlformats.org/officeDocument/2006/relationships/customXml" Target="../ink/ink1126.xml"/><Relationship Id="rId187" Type="http://schemas.openxmlformats.org/officeDocument/2006/relationships/image" Target="../media/image905.png"/><Relationship Id="rId331" Type="http://schemas.openxmlformats.org/officeDocument/2006/relationships/image" Target="../media/image976.png"/><Relationship Id="rId352" Type="http://schemas.openxmlformats.org/officeDocument/2006/relationships/customXml" Target="../ink/ink1219.xml"/><Relationship Id="rId373" Type="http://schemas.openxmlformats.org/officeDocument/2006/relationships/image" Target="../media/image997.png"/><Relationship Id="rId394" Type="http://schemas.openxmlformats.org/officeDocument/2006/relationships/image" Target="../media/image100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49.xml"/><Relationship Id="rId233" Type="http://schemas.openxmlformats.org/officeDocument/2006/relationships/image" Target="../media/image928.png"/><Relationship Id="rId254" Type="http://schemas.openxmlformats.org/officeDocument/2006/relationships/customXml" Target="../ink/ink1170.xml"/><Relationship Id="rId28" Type="http://schemas.openxmlformats.org/officeDocument/2006/relationships/customXml" Target="../ink/ink1057.xml"/><Relationship Id="rId49" Type="http://schemas.openxmlformats.org/officeDocument/2006/relationships/image" Target="../media/image836.png"/><Relationship Id="rId114" Type="http://schemas.openxmlformats.org/officeDocument/2006/relationships/customXml" Target="../ink/ink1100.xml"/><Relationship Id="rId275" Type="http://schemas.openxmlformats.org/officeDocument/2006/relationships/image" Target="../media/image948.png"/><Relationship Id="rId296" Type="http://schemas.openxmlformats.org/officeDocument/2006/relationships/customXml" Target="../ink/ink1191.xml"/><Relationship Id="rId300" Type="http://schemas.openxmlformats.org/officeDocument/2006/relationships/customXml" Target="../ink/ink1193.xml"/><Relationship Id="rId60" Type="http://schemas.openxmlformats.org/officeDocument/2006/relationships/customXml" Target="../ink/ink1073.xml"/><Relationship Id="rId81" Type="http://schemas.openxmlformats.org/officeDocument/2006/relationships/image" Target="../media/image852.png"/><Relationship Id="rId135" Type="http://schemas.openxmlformats.org/officeDocument/2006/relationships/image" Target="../media/image879.png"/><Relationship Id="rId156" Type="http://schemas.openxmlformats.org/officeDocument/2006/relationships/customXml" Target="../ink/ink1121.xml"/><Relationship Id="rId177" Type="http://schemas.openxmlformats.org/officeDocument/2006/relationships/image" Target="../media/image900.png"/><Relationship Id="rId198" Type="http://schemas.openxmlformats.org/officeDocument/2006/relationships/customXml" Target="../ink/ink1142.xml"/><Relationship Id="rId321" Type="http://schemas.openxmlformats.org/officeDocument/2006/relationships/image" Target="../media/image971.png"/><Relationship Id="rId342" Type="http://schemas.openxmlformats.org/officeDocument/2006/relationships/customXml" Target="../ink/ink1214.xml"/><Relationship Id="rId363" Type="http://schemas.openxmlformats.org/officeDocument/2006/relationships/image" Target="../media/image992.png"/><Relationship Id="rId384" Type="http://schemas.openxmlformats.org/officeDocument/2006/relationships/customXml" Target="../ink/ink1235.xml"/><Relationship Id="rId202" Type="http://schemas.openxmlformats.org/officeDocument/2006/relationships/customXml" Target="../ink/ink1144.xml"/><Relationship Id="rId223" Type="http://schemas.openxmlformats.org/officeDocument/2006/relationships/image" Target="../media/image923.png"/><Relationship Id="rId244" Type="http://schemas.openxmlformats.org/officeDocument/2006/relationships/customXml" Target="../ink/ink1165.xml"/><Relationship Id="rId18" Type="http://schemas.openxmlformats.org/officeDocument/2006/relationships/customXml" Target="../ink/ink1052.xml"/><Relationship Id="rId39" Type="http://schemas.openxmlformats.org/officeDocument/2006/relationships/image" Target="../media/image831.png"/><Relationship Id="rId265" Type="http://schemas.openxmlformats.org/officeDocument/2006/relationships/image" Target="../media/image943.png"/><Relationship Id="rId286" Type="http://schemas.openxmlformats.org/officeDocument/2006/relationships/customXml" Target="../ink/ink1186.xml"/><Relationship Id="rId50" Type="http://schemas.openxmlformats.org/officeDocument/2006/relationships/customXml" Target="../ink/ink1068.xml"/><Relationship Id="rId104" Type="http://schemas.openxmlformats.org/officeDocument/2006/relationships/customXml" Target="../ink/ink1095.xml"/><Relationship Id="rId125" Type="http://schemas.openxmlformats.org/officeDocument/2006/relationships/image" Target="../media/image874.png"/><Relationship Id="rId146" Type="http://schemas.openxmlformats.org/officeDocument/2006/relationships/customXml" Target="../ink/ink1116.xml"/><Relationship Id="rId167" Type="http://schemas.openxmlformats.org/officeDocument/2006/relationships/image" Target="../media/image895.png"/><Relationship Id="rId188" Type="http://schemas.openxmlformats.org/officeDocument/2006/relationships/customXml" Target="../ink/ink1137.xml"/><Relationship Id="rId311" Type="http://schemas.openxmlformats.org/officeDocument/2006/relationships/image" Target="../media/image966.png"/><Relationship Id="rId332" Type="http://schemas.openxmlformats.org/officeDocument/2006/relationships/customXml" Target="../ink/ink1209.xml"/><Relationship Id="rId353" Type="http://schemas.openxmlformats.org/officeDocument/2006/relationships/image" Target="../media/image987.png"/><Relationship Id="rId374" Type="http://schemas.openxmlformats.org/officeDocument/2006/relationships/customXml" Target="../ink/ink1230.xml"/><Relationship Id="rId395" Type="http://schemas.openxmlformats.org/officeDocument/2006/relationships/customXml" Target="../ink/ink1241.xml"/><Relationship Id="rId71" Type="http://schemas.openxmlformats.org/officeDocument/2006/relationships/image" Target="../media/image847.png"/><Relationship Id="rId92" Type="http://schemas.openxmlformats.org/officeDocument/2006/relationships/customXml" Target="../ink/ink1089.xml"/><Relationship Id="rId213" Type="http://schemas.openxmlformats.org/officeDocument/2006/relationships/image" Target="../media/image918.png"/><Relationship Id="rId234" Type="http://schemas.openxmlformats.org/officeDocument/2006/relationships/customXml" Target="../ink/ink1160.xml"/><Relationship Id="rId2" Type="http://schemas.openxmlformats.org/officeDocument/2006/relationships/customXml" Target="../ink/ink1044.xml"/><Relationship Id="rId29" Type="http://schemas.openxmlformats.org/officeDocument/2006/relationships/image" Target="../media/image826.png"/><Relationship Id="rId255" Type="http://schemas.openxmlformats.org/officeDocument/2006/relationships/image" Target="../media/image938.png"/><Relationship Id="rId276" Type="http://schemas.openxmlformats.org/officeDocument/2006/relationships/customXml" Target="../ink/ink1181.xml"/><Relationship Id="rId297" Type="http://schemas.openxmlformats.org/officeDocument/2006/relationships/image" Target="../media/image959.png"/><Relationship Id="rId40" Type="http://schemas.openxmlformats.org/officeDocument/2006/relationships/customXml" Target="../ink/ink1063.xml"/><Relationship Id="rId115" Type="http://schemas.openxmlformats.org/officeDocument/2006/relationships/image" Target="../media/image869.png"/><Relationship Id="rId136" Type="http://schemas.openxmlformats.org/officeDocument/2006/relationships/customXml" Target="../ink/ink1111.xml"/><Relationship Id="rId157" Type="http://schemas.openxmlformats.org/officeDocument/2006/relationships/image" Target="../media/image890.png"/><Relationship Id="rId178" Type="http://schemas.openxmlformats.org/officeDocument/2006/relationships/customXml" Target="../ink/ink1132.xml"/><Relationship Id="rId301" Type="http://schemas.openxmlformats.org/officeDocument/2006/relationships/image" Target="../media/image961.png"/><Relationship Id="rId322" Type="http://schemas.openxmlformats.org/officeDocument/2006/relationships/customXml" Target="../ink/ink1204.xml"/><Relationship Id="rId343" Type="http://schemas.openxmlformats.org/officeDocument/2006/relationships/image" Target="../media/image982.png"/><Relationship Id="rId364" Type="http://schemas.openxmlformats.org/officeDocument/2006/relationships/customXml" Target="../ink/ink1225.xml"/><Relationship Id="rId61" Type="http://schemas.openxmlformats.org/officeDocument/2006/relationships/image" Target="../media/image842.png"/><Relationship Id="rId82" Type="http://schemas.openxmlformats.org/officeDocument/2006/relationships/customXml" Target="../ink/ink1084.xml"/><Relationship Id="rId199" Type="http://schemas.openxmlformats.org/officeDocument/2006/relationships/image" Target="../media/image911.png"/><Relationship Id="rId203" Type="http://schemas.openxmlformats.org/officeDocument/2006/relationships/image" Target="../media/image913.png"/><Relationship Id="rId385" Type="http://schemas.openxmlformats.org/officeDocument/2006/relationships/image" Target="../media/image1003.png"/><Relationship Id="rId19" Type="http://schemas.openxmlformats.org/officeDocument/2006/relationships/image" Target="../media/image821.png"/><Relationship Id="rId224" Type="http://schemas.openxmlformats.org/officeDocument/2006/relationships/customXml" Target="../ink/ink1155.xml"/><Relationship Id="rId245" Type="http://schemas.openxmlformats.org/officeDocument/2006/relationships/image" Target="../media/image934.png"/><Relationship Id="rId266" Type="http://schemas.openxmlformats.org/officeDocument/2006/relationships/customXml" Target="../ink/ink1176.xml"/><Relationship Id="rId287" Type="http://schemas.openxmlformats.org/officeDocument/2006/relationships/image" Target="../media/image954.png"/><Relationship Id="rId30" Type="http://schemas.openxmlformats.org/officeDocument/2006/relationships/customXml" Target="../ink/ink1058.xml"/><Relationship Id="rId105" Type="http://schemas.openxmlformats.org/officeDocument/2006/relationships/image" Target="../media/image864.png"/><Relationship Id="rId126" Type="http://schemas.openxmlformats.org/officeDocument/2006/relationships/customXml" Target="../ink/ink1106.xml"/><Relationship Id="rId147" Type="http://schemas.openxmlformats.org/officeDocument/2006/relationships/image" Target="../media/image885.png"/><Relationship Id="rId168" Type="http://schemas.openxmlformats.org/officeDocument/2006/relationships/customXml" Target="../ink/ink1127.xml"/><Relationship Id="rId312" Type="http://schemas.openxmlformats.org/officeDocument/2006/relationships/customXml" Target="../ink/ink1199.xml"/><Relationship Id="rId333" Type="http://schemas.openxmlformats.org/officeDocument/2006/relationships/image" Target="../media/image977.png"/><Relationship Id="rId354" Type="http://schemas.openxmlformats.org/officeDocument/2006/relationships/customXml" Target="../ink/ink1220.xml"/><Relationship Id="rId51" Type="http://schemas.openxmlformats.org/officeDocument/2006/relationships/image" Target="../media/image837.png"/><Relationship Id="rId72" Type="http://schemas.openxmlformats.org/officeDocument/2006/relationships/customXml" Target="../ink/ink1079.xml"/><Relationship Id="rId93" Type="http://schemas.openxmlformats.org/officeDocument/2006/relationships/image" Target="../media/image858.png"/><Relationship Id="rId189" Type="http://schemas.openxmlformats.org/officeDocument/2006/relationships/image" Target="../media/image906.png"/><Relationship Id="rId375" Type="http://schemas.openxmlformats.org/officeDocument/2006/relationships/image" Target="../media/image998.png"/><Relationship Id="rId396" Type="http://schemas.openxmlformats.org/officeDocument/2006/relationships/image" Target="../media/image1008.png"/><Relationship Id="rId3" Type="http://schemas.openxmlformats.org/officeDocument/2006/relationships/image" Target="../media/image813.png"/><Relationship Id="rId214" Type="http://schemas.openxmlformats.org/officeDocument/2006/relationships/customXml" Target="../ink/ink1150.xml"/><Relationship Id="rId235" Type="http://schemas.openxmlformats.org/officeDocument/2006/relationships/image" Target="../media/image929.png"/><Relationship Id="rId256" Type="http://schemas.openxmlformats.org/officeDocument/2006/relationships/customXml" Target="../ink/ink1171.xml"/><Relationship Id="rId277" Type="http://schemas.openxmlformats.org/officeDocument/2006/relationships/image" Target="../media/image949.png"/><Relationship Id="rId298" Type="http://schemas.openxmlformats.org/officeDocument/2006/relationships/customXml" Target="../ink/ink1192.xml"/><Relationship Id="rId400" Type="http://schemas.openxmlformats.org/officeDocument/2006/relationships/image" Target="../media/image1010.png"/><Relationship Id="rId116" Type="http://schemas.openxmlformats.org/officeDocument/2006/relationships/customXml" Target="../ink/ink1101.xml"/><Relationship Id="rId137" Type="http://schemas.openxmlformats.org/officeDocument/2006/relationships/image" Target="../media/image880.png"/><Relationship Id="rId158" Type="http://schemas.openxmlformats.org/officeDocument/2006/relationships/customXml" Target="../ink/ink1122.xml"/><Relationship Id="rId302" Type="http://schemas.openxmlformats.org/officeDocument/2006/relationships/customXml" Target="../ink/ink1194.xml"/><Relationship Id="rId323" Type="http://schemas.openxmlformats.org/officeDocument/2006/relationships/image" Target="../media/image972.png"/><Relationship Id="rId344" Type="http://schemas.openxmlformats.org/officeDocument/2006/relationships/customXml" Target="../ink/ink1215.xml"/><Relationship Id="rId20" Type="http://schemas.openxmlformats.org/officeDocument/2006/relationships/customXml" Target="../ink/ink1053.xml"/><Relationship Id="rId41" Type="http://schemas.openxmlformats.org/officeDocument/2006/relationships/image" Target="../media/image832.png"/><Relationship Id="rId62" Type="http://schemas.openxmlformats.org/officeDocument/2006/relationships/customXml" Target="../ink/ink1074.xml"/><Relationship Id="rId83" Type="http://schemas.openxmlformats.org/officeDocument/2006/relationships/image" Target="../media/image853.png"/><Relationship Id="rId179" Type="http://schemas.openxmlformats.org/officeDocument/2006/relationships/image" Target="../media/image901.png"/><Relationship Id="rId365" Type="http://schemas.openxmlformats.org/officeDocument/2006/relationships/image" Target="../media/image993.png"/><Relationship Id="rId386" Type="http://schemas.openxmlformats.org/officeDocument/2006/relationships/customXml" Target="../ink/ink1236.xml"/><Relationship Id="rId190" Type="http://schemas.openxmlformats.org/officeDocument/2006/relationships/customXml" Target="../ink/ink1138.xml"/><Relationship Id="rId204" Type="http://schemas.openxmlformats.org/officeDocument/2006/relationships/customXml" Target="../ink/ink1145.xml"/><Relationship Id="rId225" Type="http://schemas.openxmlformats.org/officeDocument/2006/relationships/image" Target="../media/image924.png"/><Relationship Id="rId246" Type="http://schemas.openxmlformats.org/officeDocument/2006/relationships/customXml" Target="../ink/ink1166.xml"/><Relationship Id="rId267" Type="http://schemas.openxmlformats.org/officeDocument/2006/relationships/image" Target="../media/image944.png"/><Relationship Id="rId288" Type="http://schemas.openxmlformats.org/officeDocument/2006/relationships/customXml" Target="../ink/ink1187.xml"/><Relationship Id="rId106" Type="http://schemas.openxmlformats.org/officeDocument/2006/relationships/customXml" Target="../ink/ink1096.xml"/><Relationship Id="rId127" Type="http://schemas.openxmlformats.org/officeDocument/2006/relationships/image" Target="../media/image875.png"/><Relationship Id="rId313" Type="http://schemas.openxmlformats.org/officeDocument/2006/relationships/image" Target="../media/image967.png"/><Relationship Id="rId10" Type="http://schemas.openxmlformats.org/officeDocument/2006/relationships/customXml" Target="../ink/ink1048.xml"/><Relationship Id="rId31" Type="http://schemas.openxmlformats.org/officeDocument/2006/relationships/image" Target="../media/image827.png"/><Relationship Id="rId52" Type="http://schemas.openxmlformats.org/officeDocument/2006/relationships/customXml" Target="../ink/ink1069.xml"/><Relationship Id="rId73" Type="http://schemas.openxmlformats.org/officeDocument/2006/relationships/image" Target="../media/image848.png"/><Relationship Id="rId94" Type="http://schemas.openxmlformats.org/officeDocument/2006/relationships/customXml" Target="../ink/ink1090.xml"/><Relationship Id="rId148" Type="http://schemas.openxmlformats.org/officeDocument/2006/relationships/customXml" Target="../ink/ink1117.xml"/><Relationship Id="rId169" Type="http://schemas.openxmlformats.org/officeDocument/2006/relationships/image" Target="../media/image896.png"/><Relationship Id="rId334" Type="http://schemas.openxmlformats.org/officeDocument/2006/relationships/customXml" Target="../ink/ink1210.xml"/><Relationship Id="rId355" Type="http://schemas.openxmlformats.org/officeDocument/2006/relationships/image" Target="../media/image988.png"/><Relationship Id="rId376" Type="http://schemas.openxmlformats.org/officeDocument/2006/relationships/customXml" Target="../ink/ink1231.xml"/><Relationship Id="rId397" Type="http://schemas.openxmlformats.org/officeDocument/2006/relationships/customXml" Target="../ink/ink1242.xml"/><Relationship Id="rId4" Type="http://schemas.openxmlformats.org/officeDocument/2006/relationships/customXml" Target="../ink/ink1045.xml"/><Relationship Id="rId180" Type="http://schemas.openxmlformats.org/officeDocument/2006/relationships/customXml" Target="../ink/ink1133.xml"/><Relationship Id="rId215" Type="http://schemas.openxmlformats.org/officeDocument/2006/relationships/image" Target="../media/image919.png"/><Relationship Id="rId236" Type="http://schemas.openxmlformats.org/officeDocument/2006/relationships/customXml" Target="../ink/ink1161.xml"/><Relationship Id="rId257" Type="http://schemas.openxmlformats.org/officeDocument/2006/relationships/image" Target="../media/image939.png"/><Relationship Id="rId278" Type="http://schemas.openxmlformats.org/officeDocument/2006/relationships/customXml" Target="../ink/ink1182.xml"/><Relationship Id="rId401" Type="http://schemas.openxmlformats.org/officeDocument/2006/relationships/customXml" Target="../ink/ink1244.xml"/><Relationship Id="rId303" Type="http://schemas.openxmlformats.org/officeDocument/2006/relationships/image" Target="../media/image962.png"/><Relationship Id="rId42" Type="http://schemas.openxmlformats.org/officeDocument/2006/relationships/customXml" Target="../ink/ink1064.xml"/><Relationship Id="rId84" Type="http://schemas.openxmlformats.org/officeDocument/2006/relationships/customXml" Target="../ink/ink1085.xml"/><Relationship Id="rId138" Type="http://schemas.openxmlformats.org/officeDocument/2006/relationships/customXml" Target="../ink/ink1112.xml"/><Relationship Id="rId345" Type="http://schemas.openxmlformats.org/officeDocument/2006/relationships/image" Target="../media/image983.png"/><Relationship Id="rId387" Type="http://schemas.openxmlformats.org/officeDocument/2006/relationships/image" Target="../media/image1004.png"/><Relationship Id="rId191" Type="http://schemas.openxmlformats.org/officeDocument/2006/relationships/image" Target="../media/image907.png"/><Relationship Id="rId205" Type="http://schemas.openxmlformats.org/officeDocument/2006/relationships/image" Target="../media/image914.png"/><Relationship Id="rId247" Type="http://schemas.openxmlformats.org/officeDocument/2006/relationships/image" Target="../media/image935.png"/><Relationship Id="rId107" Type="http://schemas.openxmlformats.org/officeDocument/2006/relationships/image" Target="../media/image865.png"/><Relationship Id="rId289" Type="http://schemas.openxmlformats.org/officeDocument/2006/relationships/image" Target="../media/image955.png"/><Relationship Id="rId11" Type="http://schemas.openxmlformats.org/officeDocument/2006/relationships/image" Target="../media/image817.png"/><Relationship Id="rId53" Type="http://schemas.openxmlformats.org/officeDocument/2006/relationships/image" Target="../media/image838.png"/><Relationship Id="rId149" Type="http://schemas.openxmlformats.org/officeDocument/2006/relationships/image" Target="../media/image886.png"/><Relationship Id="rId314" Type="http://schemas.openxmlformats.org/officeDocument/2006/relationships/customXml" Target="../ink/ink1200.xml"/><Relationship Id="rId356" Type="http://schemas.openxmlformats.org/officeDocument/2006/relationships/customXml" Target="../ink/ink1221.xml"/><Relationship Id="rId398" Type="http://schemas.openxmlformats.org/officeDocument/2006/relationships/image" Target="../media/image1009.png"/><Relationship Id="rId95" Type="http://schemas.openxmlformats.org/officeDocument/2006/relationships/image" Target="../media/image859.png"/><Relationship Id="rId160" Type="http://schemas.openxmlformats.org/officeDocument/2006/relationships/customXml" Target="../ink/ink1123.xml"/><Relationship Id="rId216" Type="http://schemas.openxmlformats.org/officeDocument/2006/relationships/customXml" Target="../ink/ink1151.xml"/><Relationship Id="rId258" Type="http://schemas.openxmlformats.org/officeDocument/2006/relationships/customXml" Target="../ink/ink1172.xml"/><Relationship Id="rId22" Type="http://schemas.openxmlformats.org/officeDocument/2006/relationships/customXml" Target="../ink/ink1054.xml"/><Relationship Id="rId64" Type="http://schemas.openxmlformats.org/officeDocument/2006/relationships/customXml" Target="../ink/ink1075.xml"/><Relationship Id="rId118" Type="http://schemas.openxmlformats.org/officeDocument/2006/relationships/customXml" Target="../ink/ink1102.xml"/><Relationship Id="rId325" Type="http://schemas.openxmlformats.org/officeDocument/2006/relationships/image" Target="../media/image973.png"/><Relationship Id="rId367" Type="http://schemas.openxmlformats.org/officeDocument/2006/relationships/image" Target="../media/image994.png"/><Relationship Id="rId171" Type="http://schemas.openxmlformats.org/officeDocument/2006/relationships/image" Target="../media/image897.png"/><Relationship Id="rId227" Type="http://schemas.openxmlformats.org/officeDocument/2006/relationships/image" Target="../media/image925.png"/><Relationship Id="rId269" Type="http://schemas.openxmlformats.org/officeDocument/2006/relationships/image" Target="../media/image945.png"/><Relationship Id="rId33" Type="http://schemas.openxmlformats.org/officeDocument/2006/relationships/image" Target="../media/image828.png"/><Relationship Id="rId129" Type="http://schemas.openxmlformats.org/officeDocument/2006/relationships/image" Target="../media/image876.png"/><Relationship Id="rId280" Type="http://schemas.openxmlformats.org/officeDocument/2006/relationships/customXml" Target="../ink/ink1183.xml"/><Relationship Id="rId336" Type="http://schemas.openxmlformats.org/officeDocument/2006/relationships/customXml" Target="../ink/ink1211.xml"/><Relationship Id="rId75" Type="http://schemas.openxmlformats.org/officeDocument/2006/relationships/image" Target="../media/image849.png"/><Relationship Id="rId140" Type="http://schemas.openxmlformats.org/officeDocument/2006/relationships/customXml" Target="../ink/ink1113.xml"/><Relationship Id="rId182" Type="http://schemas.openxmlformats.org/officeDocument/2006/relationships/customXml" Target="../ink/ink1134.xml"/><Relationship Id="rId378" Type="http://schemas.openxmlformats.org/officeDocument/2006/relationships/customXml" Target="../ink/ink1232.xml"/><Relationship Id="rId403" Type="http://schemas.openxmlformats.org/officeDocument/2006/relationships/customXml" Target="../ink/ink1245.xml"/><Relationship Id="rId6" Type="http://schemas.openxmlformats.org/officeDocument/2006/relationships/customXml" Target="../ink/ink1046.xml"/><Relationship Id="rId238" Type="http://schemas.openxmlformats.org/officeDocument/2006/relationships/customXml" Target="../ink/ink1162.xml"/><Relationship Id="rId291" Type="http://schemas.openxmlformats.org/officeDocument/2006/relationships/image" Target="../media/image956.png"/><Relationship Id="rId305" Type="http://schemas.openxmlformats.org/officeDocument/2006/relationships/image" Target="../media/image963.png"/><Relationship Id="rId347" Type="http://schemas.openxmlformats.org/officeDocument/2006/relationships/image" Target="../media/image984.png"/><Relationship Id="rId44" Type="http://schemas.openxmlformats.org/officeDocument/2006/relationships/customXml" Target="../ink/ink1065.xml"/><Relationship Id="rId86" Type="http://schemas.openxmlformats.org/officeDocument/2006/relationships/customXml" Target="../ink/ink1086.xml"/><Relationship Id="rId151" Type="http://schemas.openxmlformats.org/officeDocument/2006/relationships/image" Target="../media/image887.png"/><Relationship Id="rId389" Type="http://schemas.openxmlformats.org/officeDocument/2006/relationships/customXml" Target="../ink/ink1238.xml"/><Relationship Id="rId193" Type="http://schemas.openxmlformats.org/officeDocument/2006/relationships/image" Target="../media/image908.png"/><Relationship Id="rId207" Type="http://schemas.openxmlformats.org/officeDocument/2006/relationships/image" Target="../media/image915.png"/><Relationship Id="rId249" Type="http://schemas.openxmlformats.org/officeDocument/2006/relationships/image" Target="../media/image936.png"/><Relationship Id="rId13" Type="http://schemas.openxmlformats.org/officeDocument/2006/relationships/image" Target="../media/image818.png"/><Relationship Id="rId109" Type="http://schemas.openxmlformats.org/officeDocument/2006/relationships/image" Target="../media/image866.png"/><Relationship Id="rId260" Type="http://schemas.openxmlformats.org/officeDocument/2006/relationships/customXml" Target="../ink/ink1173.xml"/><Relationship Id="rId316" Type="http://schemas.openxmlformats.org/officeDocument/2006/relationships/customXml" Target="../ink/ink1201.xml"/><Relationship Id="rId55" Type="http://schemas.openxmlformats.org/officeDocument/2006/relationships/image" Target="../media/image839.png"/><Relationship Id="rId97" Type="http://schemas.openxmlformats.org/officeDocument/2006/relationships/image" Target="../media/image860.png"/><Relationship Id="rId120" Type="http://schemas.openxmlformats.org/officeDocument/2006/relationships/customXml" Target="../ink/ink1103.xml"/><Relationship Id="rId358" Type="http://schemas.openxmlformats.org/officeDocument/2006/relationships/customXml" Target="../ink/ink1222.xml"/><Relationship Id="rId162" Type="http://schemas.openxmlformats.org/officeDocument/2006/relationships/customXml" Target="../ink/ink1124.xml"/><Relationship Id="rId218" Type="http://schemas.openxmlformats.org/officeDocument/2006/relationships/customXml" Target="../ink/ink1152.xml"/><Relationship Id="rId271" Type="http://schemas.openxmlformats.org/officeDocument/2006/relationships/image" Target="../media/image946.png"/><Relationship Id="rId24" Type="http://schemas.openxmlformats.org/officeDocument/2006/relationships/customXml" Target="../ink/ink1055.xml"/><Relationship Id="rId66" Type="http://schemas.openxmlformats.org/officeDocument/2006/relationships/customXml" Target="../ink/ink1076.xml"/><Relationship Id="rId131" Type="http://schemas.openxmlformats.org/officeDocument/2006/relationships/image" Target="../media/image877.png"/><Relationship Id="rId327" Type="http://schemas.openxmlformats.org/officeDocument/2006/relationships/image" Target="../media/image974.png"/><Relationship Id="rId369" Type="http://schemas.openxmlformats.org/officeDocument/2006/relationships/image" Target="../media/image995.png"/><Relationship Id="rId173" Type="http://schemas.openxmlformats.org/officeDocument/2006/relationships/image" Target="../media/image898.png"/><Relationship Id="rId229" Type="http://schemas.openxmlformats.org/officeDocument/2006/relationships/image" Target="../media/image926.png"/><Relationship Id="rId380" Type="http://schemas.openxmlformats.org/officeDocument/2006/relationships/customXml" Target="../ink/ink1233.xml"/><Relationship Id="rId240" Type="http://schemas.openxmlformats.org/officeDocument/2006/relationships/customXml" Target="../ink/ink1163.xml"/><Relationship Id="rId35" Type="http://schemas.openxmlformats.org/officeDocument/2006/relationships/image" Target="../media/image829.png"/><Relationship Id="rId77" Type="http://schemas.openxmlformats.org/officeDocument/2006/relationships/image" Target="../media/image850.png"/><Relationship Id="rId100" Type="http://schemas.openxmlformats.org/officeDocument/2006/relationships/customXml" Target="../ink/ink1093.xml"/><Relationship Id="rId282" Type="http://schemas.openxmlformats.org/officeDocument/2006/relationships/customXml" Target="../ink/ink1184.xml"/><Relationship Id="rId338" Type="http://schemas.openxmlformats.org/officeDocument/2006/relationships/customXml" Target="../ink/ink1212.xml"/><Relationship Id="rId8" Type="http://schemas.openxmlformats.org/officeDocument/2006/relationships/customXml" Target="../ink/ink1047.xml"/><Relationship Id="rId142" Type="http://schemas.openxmlformats.org/officeDocument/2006/relationships/customXml" Target="../ink/ink1114.xml"/><Relationship Id="rId184" Type="http://schemas.openxmlformats.org/officeDocument/2006/relationships/customXml" Target="../ink/ink1135.xml"/><Relationship Id="rId391" Type="http://schemas.openxmlformats.org/officeDocument/2006/relationships/customXml" Target="../ink/ink1239.xml"/><Relationship Id="rId405" Type="http://schemas.openxmlformats.org/officeDocument/2006/relationships/customXml" Target="../ink/ink1246.xml"/><Relationship Id="rId251" Type="http://schemas.openxmlformats.org/officeDocument/2006/relationships/image" Target="../media/image937.png"/><Relationship Id="rId46" Type="http://schemas.openxmlformats.org/officeDocument/2006/relationships/customXml" Target="../ink/ink1066.xml"/><Relationship Id="rId293" Type="http://schemas.openxmlformats.org/officeDocument/2006/relationships/image" Target="../media/image957.png"/><Relationship Id="rId307" Type="http://schemas.openxmlformats.org/officeDocument/2006/relationships/image" Target="../media/image964.png"/><Relationship Id="rId349" Type="http://schemas.openxmlformats.org/officeDocument/2006/relationships/image" Target="../media/image985.png"/><Relationship Id="rId88" Type="http://schemas.openxmlformats.org/officeDocument/2006/relationships/customXml" Target="../ink/ink1087.xml"/><Relationship Id="rId111" Type="http://schemas.openxmlformats.org/officeDocument/2006/relationships/image" Target="../media/image867.png"/><Relationship Id="rId153" Type="http://schemas.openxmlformats.org/officeDocument/2006/relationships/image" Target="../media/image888.png"/><Relationship Id="rId195" Type="http://schemas.openxmlformats.org/officeDocument/2006/relationships/image" Target="../media/image909.png"/><Relationship Id="rId209" Type="http://schemas.openxmlformats.org/officeDocument/2006/relationships/image" Target="../media/image916.png"/><Relationship Id="rId360" Type="http://schemas.openxmlformats.org/officeDocument/2006/relationships/customXml" Target="../ink/ink1223.xml"/><Relationship Id="rId220" Type="http://schemas.openxmlformats.org/officeDocument/2006/relationships/customXml" Target="../ink/ink1153.xml"/><Relationship Id="rId15" Type="http://schemas.openxmlformats.org/officeDocument/2006/relationships/image" Target="../media/image819.png"/><Relationship Id="rId57" Type="http://schemas.openxmlformats.org/officeDocument/2006/relationships/image" Target="../media/image840.png"/><Relationship Id="rId262" Type="http://schemas.openxmlformats.org/officeDocument/2006/relationships/customXml" Target="../ink/ink1174.xml"/><Relationship Id="rId318" Type="http://schemas.openxmlformats.org/officeDocument/2006/relationships/customXml" Target="../ink/ink1202.xml"/><Relationship Id="rId99" Type="http://schemas.openxmlformats.org/officeDocument/2006/relationships/image" Target="../media/image861.png"/><Relationship Id="rId122" Type="http://schemas.openxmlformats.org/officeDocument/2006/relationships/customXml" Target="../ink/ink1104.xml"/><Relationship Id="rId164" Type="http://schemas.openxmlformats.org/officeDocument/2006/relationships/customXml" Target="../ink/ink1125.xml"/><Relationship Id="rId371" Type="http://schemas.openxmlformats.org/officeDocument/2006/relationships/image" Target="../media/image996.png"/><Relationship Id="rId26" Type="http://schemas.openxmlformats.org/officeDocument/2006/relationships/customXml" Target="../ink/ink1056.xml"/><Relationship Id="rId231" Type="http://schemas.openxmlformats.org/officeDocument/2006/relationships/image" Target="../media/image927.png"/><Relationship Id="rId273" Type="http://schemas.openxmlformats.org/officeDocument/2006/relationships/image" Target="../media/image947.png"/><Relationship Id="rId329" Type="http://schemas.openxmlformats.org/officeDocument/2006/relationships/image" Target="../media/image975.png"/><Relationship Id="rId68" Type="http://schemas.openxmlformats.org/officeDocument/2006/relationships/customXml" Target="../ink/ink1077.xml"/><Relationship Id="rId133" Type="http://schemas.openxmlformats.org/officeDocument/2006/relationships/image" Target="../media/image878.png"/><Relationship Id="rId175" Type="http://schemas.openxmlformats.org/officeDocument/2006/relationships/image" Target="../media/image899.png"/><Relationship Id="rId340" Type="http://schemas.openxmlformats.org/officeDocument/2006/relationships/customXml" Target="../ink/ink1213.xml"/><Relationship Id="rId200" Type="http://schemas.openxmlformats.org/officeDocument/2006/relationships/customXml" Target="../ink/ink1143.xml"/><Relationship Id="rId382" Type="http://schemas.openxmlformats.org/officeDocument/2006/relationships/customXml" Target="../ink/ink1234.xml"/><Relationship Id="rId242" Type="http://schemas.openxmlformats.org/officeDocument/2006/relationships/customXml" Target="../ink/ink1164.xml"/><Relationship Id="rId284" Type="http://schemas.openxmlformats.org/officeDocument/2006/relationships/customXml" Target="../ink/ink1185.xml"/><Relationship Id="rId37" Type="http://schemas.openxmlformats.org/officeDocument/2006/relationships/image" Target="../media/image830.png"/><Relationship Id="rId79" Type="http://schemas.openxmlformats.org/officeDocument/2006/relationships/image" Target="../media/image851.png"/><Relationship Id="rId102" Type="http://schemas.openxmlformats.org/officeDocument/2006/relationships/customXml" Target="../ink/ink1094.xml"/><Relationship Id="rId144" Type="http://schemas.openxmlformats.org/officeDocument/2006/relationships/customXml" Target="../ink/ink1115.xml"/><Relationship Id="rId90" Type="http://schemas.openxmlformats.org/officeDocument/2006/relationships/customXml" Target="../ink/ink1088.xml"/><Relationship Id="rId186" Type="http://schemas.openxmlformats.org/officeDocument/2006/relationships/customXml" Target="../ink/ink1136.xml"/><Relationship Id="rId351" Type="http://schemas.openxmlformats.org/officeDocument/2006/relationships/image" Target="../media/image986.png"/><Relationship Id="rId393" Type="http://schemas.openxmlformats.org/officeDocument/2006/relationships/customXml" Target="../ink/ink1240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1.png"/><Relationship Id="rId21" Type="http://schemas.openxmlformats.org/officeDocument/2006/relationships/image" Target="../media/image1023.png"/><Relationship Id="rId42" Type="http://schemas.openxmlformats.org/officeDocument/2006/relationships/customXml" Target="../ink/ink1267.xml"/><Relationship Id="rId63" Type="http://schemas.openxmlformats.org/officeDocument/2006/relationships/image" Target="../media/image1044.png"/><Relationship Id="rId84" Type="http://schemas.openxmlformats.org/officeDocument/2006/relationships/customXml" Target="../ink/ink1288.xml"/><Relationship Id="rId138" Type="http://schemas.openxmlformats.org/officeDocument/2006/relationships/customXml" Target="../ink/ink1315.xml"/><Relationship Id="rId159" Type="http://schemas.openxmlformats.org/officeDocument/2006/relationships/image" Target="../media/image1092.png"/><Relationship Id="rId170" Type="http://schemas.openxmlformats.org/officeDocument/2006/relationships/customXml" Target="../ink/ink1331.xml"/><Relationship Id="rId107" Type="http://schemas.openxmlformats.org/officeDocument/2006/relationships/image" Target="../media/image1066.png"/><Relationship Id="rId11" Type="http://schemas.openxmlformats.org/officeDocument/2006/relationships/image" Target="../media/image1018.png"/><Relationship Id="rId32" Type="http://schemas.openxmlformats.org/officeDocument/2006/relationships/customXml" Target="../ink/ink1262.xml"/><Relationship Id="rId53" Type="http://schemas.openxmlformats.org/officeDocument/2006/relationships/image" Target="../media/image1039.png"/><Relationship Id="rId74" Type="http://schemas.openxmlformats.org/officeDocument/2006/relationships/customXml" Target="../ink/ink1283.xml"/><Relationship Id="rId128" Type="http://schemas.openxmlformats.org/officeDocument/2006/relationships/customXml" Target="../ink/ink1310.xml"/><Relationship Id="rId149" Type="http://schemas.openxmlformats.org/officeDocument/2006/relationships/image" Target="../media/image1087.png"/><Relationship Id="rId5" Type="http://schemas.openxmlformats.org/officeDocument/2006/relationships/image" Target="../media/image1015.png"/><Relationship Id="rId95" Type="http://schemas.openxmlformats.org/officeDocument/2006/relationships/image" Target="../media/image1060.png"/><Relationship Id="rId160" Type="http://schemas.openxmlformats.org/officeDocument/2006/relationships/customXml" Target="../ink/ink1326.xml"/><Relationship Id="rId181" Type="http://schemas.openxmlformats.org/officeDocument/2006/relationships/image" Target="../media/image1103.png"/><Relationship Id="rId22" Type="http://schemas.openxmlformats.org/officeDocument/2006/relationships/customXml" Target="../ink/ink1257.xml"/><Relationship Id="rId43" Type="http://schemas.openxmlformats.org/officeDocument/2006/relationships/image" Target="../media/image1034.png"/><Relationship Id="rId64" Type="http://schemas.openxmlformats.org/officeDocument/2006/relationships/customXml" Target="../ink/ink1278.xml"/><Relationship Id="rId118" Type="http://schemas.openxmlformats.org/officeDocument/2006/relationships/customXml" Target="../ink/ink1305.xml"/><Relationship Id="rId139" Type="http://schemas.openxmlformats.org/officeDocument/2006/relationships/image" Target="../media/image1082.png"/><Relationship Id="rId85" Type="http://schemas.openxmlformats.org/officeDocument/2006/relationships/image" Target="../media/image1055.png"/><Relationship Id="rId150" Type="http://schemas.openxmlformats.org/officeDocument/2006/relationships/customXml" Target="../ink/ink1321.xml"/><Relationship Id="rId171" Type="http://schemas.openxmlformats.org/officeDocument/2006/relationships/image" Target="../media/image1098.png"/><Relationship Id="rId12" Type="http://schemas.openxmlformats.org/officeDocument/2006/relationships/customXml" Target="../ink/ink1252.xml"/><Relationship Id="rId33" Type="http://schemas.openxmlformats.org/officeDocument/2006/relationships/image" Target="../media/image1029.png"/><Relationship Id="rId108" Type="http://schemas.openxmlformats.org/officeDocument/2006/relationships/customXml" Target="../ink/ink1300.xml"/><Relationship Id="rId129" Type="http://schemas.openxmlformats.org/officeDocument/2006/relationships/image" Target="../media/image1077.png"/><Relationship Id="rId54" Type="http://schemas.openxmlformats.org/officeDocument/2006/relationships/customXml" Target="../ink/ink1273.xml"/><Relationship Id="rId75" Type="http://schemas.openxmlformats.org/officeDocument/2006/relationships/image" Target="../media/image1050.png"/><Relationship Id="rId96" Type="http://schemas.openxmlformats.org/officeDocument/2006/relationships/customXml" Target="../ink/ink1294.xml"/><Relationship Id="rId140" Type="http://schemas.openxmlformats.org/officeDocument/2006/relationships/customXml" Target="../ink/ink1316.xml"/><Relationship Id="rId161" Type="http://schemas.openxmlformats.org/officeDocument/2006/relationships/image" Target="../media/image1093.png"/><Relationship Id="rId6" Type="http://schemas.openxmlformats.org/officeDocument/2006/relationships/customXml" Target="../ink/ink1249.xml"/><Relationship Id="rId23" Type="http://schemas.openxmlformats.org/officeDocument/2006/relationships/image" Target="../media/image1024.png"/><Relationship Id="rId119" Type="http://schemas.openxmlformats.org/officeDocument/2006/relationships/image" Target="../media/image1072.png"/><Relationship Id="rId44" Type="http://schemas.openxmlformats.org/officeDocument/2006/relationships/customXml" Target="../ink/ink1268.xml"/><Relationship Id="rId60" Type="http://schemas.openxmlformats.org/officeDocument/2006/relationships/customXml" Target="../ink/ink1276.xml"/><Relationship Id="rId65" Type="http://schemas.openxmlformats.org/officeDocument/2006/relationships/image" Target="../media/image1045.png"/><Relationship Id="rId81" Type="http://schemas.openxmlformats.org/officeDocument/2006/relationships/image" Target="../media/image1053.png"/><Relationship Id="rId86" Type="http://schemas.openxmlformats.org/officeDocument/2006/relationships/customXml" Target="../ink/ink1289.xml"/><Relationship Id="rId130" Type="http://schemas.openxmlformats.org/officeDocument/2006/relationships/customXml" Target="../ink/ink1311.xml"/><Relationship Id="rId135" Type="http://schemas.openxmlformats.org/officeDocument/2006/relationships/image" Target="../media/image1080.png"/><Relationship Id="rId151" Type="http://schemas.openxmlformats.org/officeDocument/2006/relationships/image" Target="../media/image1088.png"/><Relationship Id="rId156" Type="http://schemas.openxmlformats.org/officeDocument/2006/relationships/customXml" Target="../ink/ink1324.xml"/><Relationship Id="rId177" Type="http://schemas.openxmlformats.org/officeDocument/2006/relationships/image" Target="../media/image1101.png"/><Relationship Id="rId172" Type="http://schemas.openxmlformats.org/officeDocument/2006/relationships/customXml" Target="../ink/ink1332.xml"/><Relationship Id="rId13" Type="http://schemas.openxmlformats.org/officeDocument/2006/relationships/image" Target="../media/image1019.png"/><Relationship Id="rId18" Type="http://schemas.openxmlformats.org/officeDocument/2006/relationships/customXml" Target="../ink/ink1255.xml"/><Relationship Id="rId39" Type="http://schemas.openxmlformats.org/officeDocument/2006/relationships/image" Target="../media/image1032.png"/><Relationship Id="rId109" Type="http://schemas.openxmlformats.org/officeDocument/2006/relationships/image" Target="../media/image1067.png"/><Relationship Id="rId34" Type="http://schemas.openxmlformats.org/officeDocument/2006/relationships/customXml" Target="../ink/ink1263.xml"/><Relationship Id="rId50" Type="http://schemas.openxmlformats.org/officeDocument/2006/relationships/customXml" Target="../ink/ink1271.xml"/><Relationship Id="rId55" Type="http://schemas.openxmlformats.org/officeDocument/2006/relationships/image" Target="../media/image1040.png"/><Relationship Id="rId76" Type="http://schemas.openxmlformats.org/officeDocument/2006/relationships/customXml" Target="../ink/ink1284.xml"/><Relationship Id="rId97" Type="http://schemas.openxmlformats.org/officeDocument/2006/relationships/image" Target="../media/image1061.png"/><Relationship Id="rId104" Type="http://schemas.openxmlformats.org/officeDocument/2006/relationships/customXml" Target="../ink/ink1298.xml"/><Relationship Id="rId120" Type="http://schemas.openxmlformats.org/officeDocument/2006/relationships/customXml" Target="../ink/ink1306.xml"/><Relationship Id="rId125" Type="http://schemas.openxmlformats.org/officeDocument/2006/relationships/image" Target="../media/image1075.png"/><Relationship Id="rId141" Type="http://schemas.openxmlformats.org/officeDocument/2006/relationships/image" Target="../media/image1083.png"/><Relationship Id="rId146" Type="http://schemas.openxmlformats.org/officeDocument/2006/relationships/customXml" Target="../ink/ink1319.xml"/><Relationship Id="rId167" Type="http://schemas.openxmlformats.org/officeDocument/2006/relationships/image" Target="../media/image1096.png"/><Relationship Id="rId7" Type="http://schemas.openxmlformats.org/officeDocument/2006/relationships/image" Target="../media/image1016.png"/><Relationship Id="rId71" Type="http://schemas.openxmlformats.org/officeDocument/2006/relationships/image" Target="../media/image1048.png"/><Relationship Id="rId92" Type="http://schemas.openxmlformats.org/officeDocument/2006/relationships/customXml" Target="../ink/ink1292.xml"/><Relationship Id="rId162" Type="http://schemas.openxmlformats.org/officeDocument/2006/relationships/customXml" Target="../ink/ink1327.xml"/><Relationship Id="rId2" Type="http://schemas.openxmlformats.org/officeDocument/2006/relationships/customXml" Target="../ink/ink1247.xml"/><Relationship Id="rId29" Type="http://schemas.openxmlformats.org/officeDocument/2006/relationships/image" Target="../media/image1027.png"/><Relationship Id="rId24" Type="http://schemas.openxmlformats.org/officeDocument/2006/relationships/customXml" Target="../ink/ink1258.xml"/><Relationship Id="rId40" Type="http://schemas.openxmlformats.org/officeDocument/2006/relationships/customXml" Target="../ink/ink1266.xml"/><Relationship Id="rId45" Type="http://schemas.openxmlformats.org/officeDocument/2006/relationships/image" Target="../media/image1035.png"/><Relationship Id="rId66" Type="http://schemas.openxmlformats.org/officeDocument/2006/relationships/customXml" Target="../ink/ink1279.xml"/><Relationship Id="rId87" Type="http://schemas.openxmlformats.org/officeDocument/2006/relationships/image" Target="../media/image1056.png"/><Relationship Id="rId110" Type="http://schemas.openxmlformats.org/officeDocument/2006/relationships/customXml" Target="../ink/ink1301.xml"/><Relationship Id="rId115" Type="http://schemas.openxmlformats.org/officeDocument/2006/relationships/image" Target="../media/image1070.png"/><Relationship Id="rId131" Type="http://schemas.openxmlformats.org/officeDocument/2006/relationships/image" Target="../media/image1078.png"/><Relationship Id="rId136" Type="http://schemas.openxmlformats.org/officeDocument/2006/relationships/customXml" Target="../ink/ink1314.xml"/><Relationship Id="rId157" Type="http://schemas.openxmlformats.org/officeDocument/2006/relationships/image" Target="../media/image1091.png"/><Relationship Id="rId178" Type="http://schemas.openxmlformats.org/officeDocument/2006/relationships/customXml" Target="../ink/ink1335.xml"/><Relationship Id="rId61" Type="http://schemas.openxmlformats.org/officeDocument/2006/relationships/image" Target="../media/image1043.png"/><Relationship Id="rId82" Type="http://schemas.openxmlformats.org/officeDocument/2006/relationships/customXml" Target="../ink/ink1287.xml"/><Relationship Id="rId152" Type="http://schemas.openxmlformats.org/officeDocument/2006/relationships/customXml" Target="../ink/ink1322.xml"/><Relationship Id="rId173" Type="http://schemas.openxmlformats.org/officeDocument/2006/relationships/image" Target="../media/image1099.png"/><Relationship Id="rId19" Type="http://schemas.openxmlformats.org/officeDocument/2006/relationships/image" Target="../media/image1022.png"/><Relationship Id="rId14" Type="http://schemas.openxmlformats.org/officeDocument/2006/relationships/customXml" Target="../ink/ink1253.xml"/><Relationship Id="rId30" Type="http://schemas.openxmlformats.org/officeDocument/2006/relationships/customXml" Target="../ink/ink1261.xml"/><Relationship Id="rId35" Type="http://schemas.openxmlformats.org/officeDocument/2006/relationships/image" Target="../media/image1030.png"/><Relationship Id="rId56" Type="http://schemas.openxmlformats.org/officeDocument/2006/relationships/customXml" Target="../ink/ink1274.xml"/><Relationship Id="rId77" Type="http://schemas.openxmlformats.org/officeDocument/2006/relationships/image" Target="../media/image1051.png"/><Relationship Id="rId100" Type="http://schemas.openxmlformats.org/officeDocument/2006/relationships/customXml" Target="../ink/ink1296.xml"/><Relationship Id="rId105" Type="http://schemas.openxmlformats.org/officeDocument/2006/relationships/image" Target="../media/image1065.png"/><Relationship Id="rId126" Type="http://schemas.openxmlformats.org/officeDocument/2006/relationships/customXml" Target="../ink/ink1309.xml"/><Relationship Id="rId147" Type="http://schemas.openxmlformats.org/officeDocument/2006/relationships/image" Target="../media/image1086.png"/><Relationship Id="rId168" Type="http://schemas.openxmlformats.org/officeDocument/2006/relationships/customXml" Target="../ink/ink1330.xml"/><Relationship Id="rId8" Type="http://schemas.openxmlformats.org/officeDocument/2006/relationships/customXml" Target="../ink/ink1250.xml"/><Relationship Id="rId51" Type="http://schemas.openxmlformats.org/officeDocument/2006/relationships/image" Target="../media/image1038.png"/><Relationship Id="rId72" Type="http://schemas.openxmlformats.org/officeDocument/2006/relationships/customXml" Target="../ink/ink1282.xml"/><Relationship Id="rId93" Type="http://schemas.openxmlformats.org/officeDocument/2006/relationships/image" Target="../media/image1059.png"/><Relationship Id="rId98" Type="http://schemas.openxmlformats.org/officeDocument/2006/relationships/customXml" Target="../ink/ink1295.xml"/><Relationship Id="rId121" Type="http://schemas.openxmlformats.org/officeDocument/2006/relationships/image" Target="../media/image1073.png"/><Relationship Id="rId142" Type="http://schemas.openxmlformats.org/officeDocument/2006/relationships/customXml" Target="../ink/ink1317.xml"/><Relationship Id="rId163" Type="http://schemas.openxmlformats.org/officeDocument/2006/relationships/image" Target="../media/image1094.png"/><Relationship Id="rId3" Type="http://schemas.openxmlformats.org/officeDocument/2006/relationships/image" Target="../media/image1014.png"/><Relationship Id="rId25" Type="http://schemas.openxmlformats.org/officeDocument/2006/relationships/image" Target="../media/image1025.png"/><Relationship Id="rId46" Type="http://schemas.openxmlformats.org/officeDocument/2006/relationships/customXml" Target="../ink/ink1269.xml"/><Relationship Id="rId67" Type="http://schemas.openxmlformats.org/officeDocument/2006/relationships/image" Target="../media/image1046.png"/><Relationship Id="rId116" Type="http://schemas.openxmlformats.org/officeDocument/2006/relationships/customXml" Target="../ink/ink1304.xml"/><Relationship Id="rId137" Type="http://schemas.openxmlformats.org/officeDocument/2006/relationships/image" Target="../media/image1081.png"/><Relationship Id="rId158" Type="http://schemas.openxmlformats.org/officeDocument/2006/relationships/customXml" Target="../ink/ink1325.xml"/><Relationship Id="rId20" Type="http://schemas.openxmlformats.org/officeDocument/2006/relationships/customXml" Target="../ink/ink1256.xml"/><Relationship Id="rId41" Type="http://schemas.openxmlformats.org/officeDocument/2006/relationships/image" Target="../media/image1033.png"/><Relationship Id="rId62" Type="http://schemas.openxmlformats.org/officeDocument/2006/relationships/customXml" Target="../ink/ink1277.xml"/><Relationship Id="rId83" Type="http://schemas.openxmlformats.org/officeDocument/2006/relationships/image" Target="../media/image1054.png"/><Relationship Id="rId88" Type="http://schemas.openxmlformats.org/officeDocument/2006/relationships/customXml" Target="../ink/ink1290.xml"/><Relationship Id="rId111" Type="http://schemas.openxmlformats.org/officeDocument/2006/relationships/image" Target="../media/image1068.png"/><Relationship Id="rId132" Type="http://schemas.openxmlformats.org/officeDocument/2006/relationships/customXml" Target="../ink/ink1312.xml"/><Relationship Id="rId153" Type="http://schemas.openxmlformats.org/officeDocument/2006/relationships/image" Target="../media/image1089.png"/><Relationship Id="rId174" Type="http://schemas.openxmlformats.org/officeDocument/2006/relationships/customXml" Target="../ink/ink1333.xml"/><Relationship Id="rId179" Type="http://schemas.openxmlformats.org/officeDocument/2006/relationships/image" Target="../media/image1102.png"/><Relationship Id="rId15" Type="http://schemas.openxmlformats.org/officeDocument/2006/relationships/image" Target="../media/image1020.png"/><Relationship Id="rId36" Type="http://schemas.openxmlformats.org/officeDocument/2006/relationships/customXml" Target="../ink/ink1264.xml"/><Relationship Id="rId57" Type="http://schemas.openxmlformats.org/officeDocument/2006/relationships/image" Target="../media/image1041.png"/><Relationship Id="rId106" Type="http://schemas.openxmlformats.org/officeDocument/2006/relationships/customXml" Target="../ink/ink1299.xml"/><Relationship Id="rId127" Type="http://schemas.openxmlformats.org/officeDocument/2006/relationships/image" Target="../media/image1076.png"/><Relationship Id="rId10" Type="http://schemas.openxmlformats.org/officeDocument/2006/relationships/customXml" Target="../ink/ink1251.xml"/><Relationship Id="rId31" Type="http://schemas.openxmlformats.org/officeDocument/2006/relationships/image" Target="../media/image1028.png"/><Relationship Id="rId52" Type="http://schemas.openxmlformats.org/officeDocument/2006/relationships/customXml" Target="../ink/ink1272.xml"/><Relationship Id="rId73" Type="http://schemas.openxmlformats.org/officeDocument/2006/relationships/image" Target="../media/image1049.png"/><Relationship Id="rId78" Type="http://schemas.openxmlformats.org/officeDocument/2006/relationships/customXml" Target="../ink/ink1285.xml"/><Relationship Id="rId94" Type="http://schemas.openxmlformats.org/officeDocument/2006/relationships/customXml" Target="../ink/ink1293.xml"/><Relationship Id="rId99" Type="http://schemas.openxmlformats.org/officeDocument/2006/relationships/image" Target="../media/image1062.png"/><Relationship Id="rId101" Type="http://schemas.openxmlformats.org/officeDocument/2006/relationships/image" Target="../media/image1063.png"/><Relationship Id="rId122" Type="http://schemas.openxmlformats.org/officeDocument/2006/relationships/customXml" Target="../ink/ink1307.xml"/><Relationship Id="rId143" Type="http://schemas.openxmlformats.org/officeDocument/2006/relationships/image" Target="../media/image1084.png"/><Relationship Id="rId148" Type="http://schemas.openxmlformats.org/officeDocument/2006/relationships/customXml" Target="../ink/ink1320.xml"/><Relationship Id="rId164" Type="http://schemas.openxmlformats.org/officeDocument/2006/relationships/customXml" Target="../ink/ink1328.xml"/><Relationship Id="rId169" Type="http://schemas.openxmlformats.org/officeDocument/2006/relationships/image" Target="../media/image1097.png"/><Relationship Id="rId4" Type="http://schemas.openxmlformats.org/officeDocument/2006/relationships/customXml" Target="../ink/ink1248.xml"/><Relationship Id="rId9" Type="http://schemas.openxmlformats.org/officeDocument/2006/relationships/image" Target="../media/image1017.png"/><Relationship Id="rId180" Type="http://schemas.openxmlformats.org/officeDocument/2006/relationships/customXml" Target="../ink/ink1336.xml"/><Relationship Id="rId26" Type="http://schemas.openxmlformats.org/officeDocument/2006/relationships/customXml" Target="../ink/ink1259.xml"/><Relationship Id="rId47" Type="http://schemas.openxmlformats.org/officeDocument/2006/relationships/image" Target="../media/image1036.png"/><Relationship Id="rId68" Type="http://schemas.openxmlformats.org/officeDocument/2006/relationships/customXml" Target="../ink/ink1280.xml"/><Relationship Id="rId89" Type="http://schemas.openxmlformats.org/officeDocument/2006/relationships/image" Target="../media/image1057.png"/><Relationship Id="rId112" Type="http://schemas.openxmlformats.org/officeDocument/2006/relationships/customXml" Target="../ink/ink1302.xml"/><Relationship Id="rId133" Type="http://schemas.openxmlformats.org/officeDocument/2006/relationships/image" Target="../media/image1079.png"/><Relationship Id="rId154" Type="http://schemas.openxmlformats.org/officeDocument/2006/relationships/customXml" Target="../ink/ink1323.xml"/><Relationship Id="rId175" Type="http://schemas.openxmlformats.org/officeDocument/2006/relationships/image" Target="../media/image1100.png"/><Relationship Id="rId16" Type="http://schemas.openxmlformats.org/officeDocument/2006/relationships/customXml" Target="../ink/ink1254.xml"/><Relationship Id="rId37" Type="http://schemas.openxmlformats.org/officeDocument/2006/relationships/image" Target="../media/image1031.png"/><Relationship Id="rId58" Type="http://schemas.openxmlformats.org/officeDocument/2006/relationships/customXml" Target="../ink/ink1275.xml"/><Relationship Id="rId79" Type="http://schemas.openxmlformats.org/officeDocument/2006/relationships/image" Target="../media/image1052.png"/><Relationship Id="rId102" Type="http://schemas.openxmlformats.org/officeDocument/2006/relationships/customXml" Target="../ink/ink1297.xml"/><Relationship Id="rId123" Type="http://schemas.openxmlformats.org/officeDocument/2006/relationships/image" Target="../media/image1074.png"/><Relationship Id="rId144" Type="http://schemas.openxmlformats.org/officeDocument/2006/relationships/customXml" Target="../ink/ink1318.xml"/><Relationship Id="rId90" Type="http://schemas.openxmlformats.org/officeDocument/2006/relationships/customXml" Target="../ink/ink1291.xml"/><Relationship Id="rId165" Type="http://schemas.openxmlformats.org/officeDocument/2006/relationships/image" Target="../media/image1095.png"/><Relationship Id="rId27" Type="http://schemas.openxmlformats.org/officeDocument/2006/relationships/image" Target="../media/image1026.png"/><Relationship Id="rId48" Type="http://schemas.openxmlformats.org/officeDocument/2006/relationships/customXml" Target="../ink/ink1270.xml"/><Relationship Id="rId69" Type="http://schemas.openxmlformats.org/officeDocument/2006/relationships/image" Target="../media/image1047.png"/><Relationship Id="rId113" Type="http://schemas.openxmlformats.org/officeDocument/2006/relationships/image" Target="../media/image1069.png"/><Relationship Id="rId134" Type="http://schemas.openxmlformats.org/officeDocument/2006/relationships/customXml" Target="../ink/ink1313.xml"/><Relationship Id="rId80" Type="http://schemas.openxmlformats.org/officeDocument/2006/relationships/customXml" Target="../ink/ink1286.xml"/><Relationship Id="rId155" Type="http://schemas.openxmlformats.org/officeDocument/2006/relationships/image" Target="../media/image1090.png"/><Relationship Id="rId176" Type="http://schemas.openxmlformats.org/officeDocument/2006/relationships/customXml" Target="../ink/ink1334.xml"/><Relationship Id="rId17" Type="http://schemas.openxmlformats.org/officeDocument/2006/relationships/image" Target="../media/image1021.png"/><Relationship Id="rId38" Type="http://schemas.openxmlformats.org/officeDocument/2006/relationships/customXml" Target="../ink/ink1265.xml"/><Relationship Id="rId59" Type="http://schemas.openxmlformats.org/officeDocument/2006/relationships/image" Target="../media/image1042.png"/><Relationship Id="rId103" Type="http://schemas.openxmlformats.org/officeDocument/2006/relationships/image" Target="../media/image1064.png"/><Relationship Id="rId124" Type="http://schemas.openxmlformats.org/officeDocument/2006/relationships/customXml" Target="../ink/ink1308.xml"/><Relationship Id="rId70" Type="http://schemas.openxmlformats.org/officeDocument/2006/relationships/customXml" Target="../ink/ink1281.xml"/><Relationship Id="rId91" Type="http://schemas.openxmlformats.org/officeDocument/2006/relationships/image" Target="../media/image1058.png"/><Relationship Id="rId145" Type="http://schemas.openxmlformats.org/officeDocument/2006/relationships/image" Target="../media/image1085.png"/><Relationship Id="rId166" Type="http://schemas.openxmlformats.org/officeDocument/2006/relationships/customXml" Target="../ink/ink1329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260.xml"/><Relationship Id="rId49" Type="http://schemas.openxmlformats.org/officeDocument/2006/relationships/image" Target="../media/image1037.png"/><Relationship Id="rId114" Type="http://schemas.openxmlformats.org/officeDocument/2006/relationships/customXml" Target="../ink/ink130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1.png"/><Relationship Id="rId21" Type="http://schemas.openxmlformats.org/officeDocument/2006/relationships/image" Target="../media/image1113.png"/><Relationship Id="rId42" Type="http://schemas.openxmlformats.org/officeDocument/2006/relationships/customXml" Target="../ink/ink1357.xml"/><Relationship Id="rId63" Type="http://schemas.openxmlformats.org/officeDocument/2006/relationships/image" Target="../media/image1134.png"/><Relationship Id="rId84" Type="http://schemas.openxmlformats.org/officeDocument/2006/relationships/customXml" Target="../ink/ink1378.xml"/><Relationship Id="rId138" Type="http://schemas.openxmlformats.org/officeDocument/2006/relationships/customXml" Target="../ink/ink1405.xml"/><Relationship Id="rId159" Type="http://schemas.openxmlformats.org/officeDocument/2006/relationships/image" Target="../media/image1182.png"/><Relationship Id="rId170" Type="http://schemas.openxmlformats.org/officeDocument/2006/relationships/customXml" Target="../ink/ink1421.xml"/><Relationship Id="rId191" Type="http://schemas.openxmlformats.org/officeDocument/2006/relationships/image" Target="../media/image1198.png"/><Relationship Id="rId205" Type="http://schemas.openxmlformats.org/officeDocument/2006/relationships/image" Target="../media/image1205.png"/><Relationship Id="rId226" Type="http://schemas.openxmlformats.org/officeDocument/2006/relationships/customXml" Target="../ink/ink1449.xml"/><Relationship Id="rId107" Type="http://schemas.openxmlformats.org/officeDocument/2006/relationships/image" Target="../media/image1156.png"/><Relationship Id="rId11" Type="http://schemas.openxmlformats.org/officeDocument/2006/relationships/image" Target="../media/image1108.png"/><Relationship Id="rId32" Type="http://schemas.openxmlformats.org/officeDocument/2006/relationships/customXml" Target="../ink/ink1352.xml"/><Relationship Id="rId53" Type="http://schemas.openxmlformats.org/officeDocument/2006/relationships/image" Target="../media/image1129.png"/><Relationship Id="rId74" Type="http://schemas.openxmlformats.org/officeDocument/2006/relationships/customXml" Target="../ink/ink1373.xml"/><Relationship Id="rId128" Type="http://schemas.openxmlformats.org/officeDocument/2006/relationships/customXml" Target="../ink/ink1400.xml"/><Relationship Id="rId149" Type="http://schemas.openxmlformats.org/officeDocument/2006/relationships/image" Target="../media/image1177.png"/><Relationship Id="rId5" Type="http://schemas.openxmlformats.org/officeDocument/2006/relationships/image" Target="../media/image1105.png"/><Relationship Id="rId95" Type="http://schemas.openxmlformats.org/officeDocument/2006/relationships/image" Target="../media/image1150.png"/><Relationship Id="rId160" Type="http://schemas.openxmlformats.org/officeDocument/2006/relationships/customXml" Target="../ink/ink1416.xml"/><Relationship Id="rId181" Type="http://schemas.openxmlformats.org/officeDocument/2006/relationships/image" Target="../media/image1193.png"/><Relationship Id="rId216" Type="http://schemas.openxmlformats.org/officeDocument/2006/relationships/customXml" Target="../ink/ink1444.xml"/><Relationship Id="rId22" Type="http://schemas.openxmlformats.org/officeDocument/2006/relationships/customXml" Target="../ink/ink1347.xml"/><Relationship Id="rId43" Type="http://schemas.openxmlformats.org/officeDocument/2006/relationships/image" Target="../media/image1124.png"/><Relationship Id="rId64" Type="http://schemas.openxmlformats.org/officeDocument/2006/relationships/customXml" Target="../ink/ink1368.xml"/><Relationship Id="rId118" Type="http://schemas.openxmlformats.org/officeDocument/2006/relationships/customXml" Target="../ink/ink1395.xml"/><Relationship Id="rId139" Type="http://schemas.openxmlformats.org/officeDocument/2006/relationships/image" Target="../media/image1172.png"/><Relationship Id="rId85" Type="http://schemas.openxmlformats.org/officeDocument/2006/relationships/image" Target="../media/image1145.png"/><Relationship Id="rId150" Type="http://schemas.openxmlformats.org/officeDocument/2006/relationships/customXml" Target="../ink/ink1411.xml"/><Relationship Id="rId171" Type="http://schemas.openxmlformats.org/officeDocument/2006/relationships/image" Target="../media/image1188.png"/><Relationship Id="rId192" Type="http://schemas.openxmlformats.org/officeDocument/2006/relationships/customXml" Target="../ink/ink1432.xml"/><Relationship Id="rId206" Type="http://schemas.openxmlformats.org/officeDocument/2006/relationships/customXml" Target="../ink/ink1439.xml"/><Relationship Id="rId227" Type="http://schemas.openxmlformats.org/officeDocument/2006/relationships/image" Target="../media/image1216.png"/><Relationship Id="rId12" Type="http://schemas.openxmlformats.org/officeDocument/2006/relationships/customXml" Target="../ink/ink1342.xml"/><Relationship Id="rId33" Type="http://schemas.openxmlformats.org/officeDocument/2006/relationships/image" Target="../media/image1119.png"/><Relationship Id="rId108" Type="http://schemas.openxmlformats.org/officeDocument/2006/relationships/customXml" Target="../ink/ink1390.xml"/><Relationship Id="rId129" Type="http://schemas.openxmlformats.org/officeDocument/2006/relationships/image" Target="../media/image1167.png"/><Relationship Id="rId54" Type="http://schemas.openxmlformats.org/officeDocument/2006/relationships/customXml" Target="../ink/ink1363.xml"/><Relationship Id="rId75" Type="http://schemas.openxmlformats.org/officeDocument/2006/relationships/image" Target="../media/image1140.png"/><Relationship Id="rId96" Type="http://schemas.openxmlformats.org/officeDocument/2006/relationships/customXml" Target="../ink/ink1384.xml"/><Relationship Id="rId140" Type="http://schemas.openxmlformats.org/officeDocument/2006/relationships/customXml" Target="../ink/ink1406.xml"/><Relationship Id="rId161" Type="http://schemas.openxmlformats.org/officeDocument/2006/relationships/image" Target="../media/image1183.png"/><Relationship Id="rId182" Type="http://schemas.openxmlformats.org/officeDocument/2006/relationships/customXml" Target="../ink/ink1427.xml"/><Relationship Id="rId217" Type="http://schemas.openxmlformats.org/officeDocument/2006/relationships/image" Target="../media/image1211.png"/><Relationship Id="rId6" Type="http://schemas.openxmlformats.org/officeDocument/2006/relationships/customXml" Target="../ink/ink1339.xml"/><Relationship Id="rId23" Type="http://schemas.openxmlformats.org/officeDocument/2006/relationships/image" Target="../media/image1114.png"/><Relationship Id="rId119" Type="http://schemas.openxmlformats.org/officeDocument/2006/relationships/image" Target="../media/image1162.png"/><Relationship Id="rId44" Type="http://schemas.openxmlformats.org/officeDocument/2006/relationships/customXml" Target="../ink/ink1358.xml"/><Relationship Id="rId65" Type="http://schemas.openxmlformats.org/officeDocument/2006/relationships/image" Target="../media/image1135.png"/><Relationship Id="rId86" Type="http://schemas.openxmlformats.org/officeDocument/2006/relationships/customXml" Target="../ink/ink1379.xml"/><Relationship Id="rId130" Type="http://schemas.openxmlformats.org/officeDocument/2006/relationships/customXml" Target="../ink/ink1401.xml"/><Relationship Id="rId151" Type="http://schemas.openxmlformats.org/officeDocument/2006/relationships/image" Target="../media/image1178.png"/><Relationship Id="rId172" Type="http://schemas.openxmlformats.org/officeDocument/2006/relationships/customXml" Target="../ink/ink1422.xml"/><Relationship Id="rId193" Type="http://schemas.openxmlformats.org/officeDocument/2006/relationships/image" Target="../media/image1199.png"/><Relationship Id="rId207" Type="http://schemas.openxmlformats.org/officeDocument/2006/relationships/image" Target="../media/image1206.png"/><Relationship Id="rId228" Type="http://schemas.openxmlformats.org/officeDocument/2006/relationships/customXml" Target="../ink/ink1450.xml"/><Relationship Id="rId13" Type="http://schemas.openxmlformats.org/officeDocument/2006/relationships/image" Target="../media/image1109.png"/><Relationship Id="rId109" Type="http://schemas.openxmlformats.org/officeDocument/2006/relationships/image" Target="../media/image1157.png"/><Relationship Id="rId34" Type="http://schemas.openxmlformats.org/officeDocument/2006/relationships/customXml" Target="../ink/ink1353.xml"/><Relationship Id="rId55" Type="http://schemas.openxmlformats.org/officeDocument/2006/relationships/image" Target="../media/image1130.png"/><Relationship Id="rId76" Type="http://schemas.openxmlformats.org/officeDocument/2006/relationships/customXml" Target="../ink/ink1374.xml"/><Relationship Id="rId97" Type="http://schemas.openxmlformats.org/officeDocument/2006/relationships/image" Target="../media/image1151.png"/><Relationship Id="rId120" Type="http://schemas.openxmlformats.org/officeDocument/2006/relationships/customXml" Target="../ink/ink1396.xml"/><Relationship Id="rId141" Type="http://schemas.openxmlformats.org/officeDocument/2006/relationships/image" Target="../media/image1173.png"/><Relationship Id="rId7" Type="http://schemas.openxmlformats.org/officeDocument/2006/relationships/image" Target="../media/image1106.png"/><Relationship Id="rId162" Type="http://schemas.openxmlformats.org/officeDocument/2006/relationships/customXml" Target="../ink/ink1417.xml"/><Relationship Id="rId183" Type="http://schemas.openxmlformats.org/officeDocument/2006/relationships/image" Target="../media/image1194.png"/><Relationship Id="rId218" Type="http://schemas.openxmlformats.org/officeDocument/2006/relationships/customXml" Target="../ink/ink1445.xml"/><Relationship Id="rId24" Type="http://schemas.openxmlformats.org/officeDocument/2006/relationships/customXml" Target="../ink/ink1348.xml"/><Relationship Id="rId45" Type="http://schemas.openxmlformats.org/officeDocument/2006/relationships/image" Target="../media/image1125.png"/><Relationship Id="rId66" Type="http://schemas.openxmlformats.org/officeDocument/2006/relationships/customXml" Target="../ink/ink1369.xml"/><Relationship Id="rId87" Type="http://schemas.openxmlformats.org/officeDocument/2006/relationships/image" Target="../media/image1146.png"/><Relationship Id="rId110" Type="http://schemas.openxmlformats.org/officeDocument/2006/relationships/customXml" Target="../ink/ink1391.xml"/><Relationship Id="rId131" Type="http://schemas.openxmlformats.org/officeDocument/2006/relationships/image" Target="../media/image1168.png"/><Relationship Id="rId152" Type="http://schemas.openxmlformats.org/officeDocument/2006/relationships/customXml" Target="../ink/ink1412.xml"/><Relationship Id="rId173" Type="http://schemas.openxmlformats.org/officeDocument/2006/relationships/image" Target="../media/image1189.png"/><Relationship Id="rId194" Type="http://schemas.openxmlformats.org/officeDocument/2006/relationships/customXml" Target="../ink/ink1433.xml"/><Relationship Id="rId208" Type="http://schemas.openxmlformats.org/officeDocument/2006/relationships/customXml" Target="../ink/ink1440.xml"/><Relationship Id="rId229" Type="http://schemas.openxmlformats.org/officeDocument/2006/relationships/image" Target="../media/image1217.png"/><Relationship Id="rId14" Type="http://schemas.openxmlformats.org/officeDocument/2006/relationships/customXml" Target="../ink/ink1343.xml"/><Relationship Id="rId35" Type="http://schemas.openxmlformats.org/officeDocument/2006/relationships/image" Target="../media/image1120.png"/><Relationship Id="rId56" Type="http://schemas.openxmlformats.org/officeDocument/2006/relationships/customXml" Target="../ink/ink1364.xml"/><Relationship Id="rId77" Type="http://schemas.openxmlformats.org/officeDocument/2006/relationships/image" Target="../media/image1141.png"/><Relationship Id="rId100" Type="http://schemas.openxmlformats.org/officeDocument/2006/relationships/customXml" Target="../ink/ink1386.xml"/><Relationship Id="rId8" Type="http://schemas.openxmlformats.org/officeDocument/2006/relationships/customXml" Target="../ink/ink1340.xml"/><Relationship Id="rId98" Type="http://schemas.openxmlformats.org/officeDocument/2006/relationships/customXml" Target="../ink/ink1385.xml"/><Relationship Id="rId121" Type="http://schemas.openxmlformats.org/officeDocument/2006/relationships/image" Target="../media/image1163.png"/><Relationship Id="rId142" Type="http://schemas.openxmlformats.org/officeDocument/2006/relationships/customXml" Target="../ink/ink1407.xml"/><Relationship Id="rId163" Type="http://schemas.openxmlformats.org/officeDocument/2006/relationships/image" Target="../media/image1184.png"/><Relationship Id="rId184" Type="http://schemas.openxmlformats.org/officeDocument/2006/relationships/customXml" Target="../ink/ink1428.xml"/><Relationship Id="rId219" Type="http://schemas.openxmlformats.org/officeDocument/2006/relationships/image" Target="../media/image1212.png"/><Relationship Id="rId230" Type="http://schemas.openxmlformats.org/officeDocument/2006/relationships/customXml" Target="../ink/ink1451.xml"/><Relationship Id="rId25" Type="http://schemas.openxmlformats.org/officeDocument/2006/relationships/image" Target="../media/image1115.png"/><Relationship Id="rId46" Type="http://schemas.openxmlformats.org/officeDocument/2006/relationships/customXml" Target="../ink/ink1359.xml"/><Relationship Id="rId67" Type="http://schemas.openxmlformats.org/officeDocument/2006/relationships/image" Target="../media/image1136.png"/><Relationship Id="rId20" Type="http://schemas.openxmlformats.org/officeDocument/2006/relationships/customXml" Target="../ink/ink1346.xml"/><Relationship Id="rId41" Type="http://schemas.openxmlformats.org/officeDocument/2006/relationships/image" Target="../media/image1123.png"/><Relationship Id="rId62" Type="http://schemas.openxmlformats.org/officeDocument/2006/relationships/customXml" Target="../ink/ink1367.xml"/><Relationship Id="rId83" Type="http://schemas.openxmlformats.org/officeDocument/2006/relationships/image" Target="../media/image1144.png"/><Relationship Id="rId88" Type="http://schemas.openxmlformats.org/officeDocument/2006/relationships/customXml" Target="../ink/ink1380.xml"/><Relationship Id="rId111" Type="http://schemas.openxmlformats.org/officeDocument/2006/relationships/image" Target="../media/image1158.png"/><Relationship Id="rId132" Type="http://schemas.openxmlformats.org/officeDocument/2006/relationships/customXml" Target="../ink/ink1402.xml"/><Relationship Id="rId153" Type="http://schemas.openxmlformats.org/officeDocument/2006/relationships/image" Target="../media/image1179.png"/><Relationship Id="rId174" Type="http://schemas.openxmlformats.org/officeDocument/2006/relationships/customXml" Target="../ink/ink1423.xml"/><Relationship Id="rId179" Type="http://schemas.openxmlformats.org/officeDocument/2006/relationships/image" Target="../media/image1192.png"/><Relationship Id="rId195" Type="http://schemas.openxmlformats.org/officeDocument/2006/relationships/image" Target="../media/image1200.png"/><Relationship Id="rId209" Type="http://schemas.openxmlformats.org/officeDocument/2006/relationships/image" Target="../media/image1207.png"/><Relationship Id="rId190" Type="http://schemas.openxmlformats.org/officeDocument/2006/relationships/customXml" Target="../ink/ink1431.xml"/><Relationship Id="rId204" Type="http://schemas.openxmlformats.org/officeDocument/2006/relationships/customXml" Target="../ink/ink1438.xml"/><Relationship Id="rId220" Type="http://schemas.openxmlformats.org/officeDocument/2006/relationships/customXml" Target="../ink/ink1446.xml"/><Relationship Id="rId225" Type="http://schemas.openxmlformats.org/officeDocument/2006/relationships/image" Target="../media/image1215.png"/><Relationship Id="rId15" Type="http://schemas.openxmlformats.org/officeDocument/2006/relationships/image" Target="../media/image1110.png"/><Relationship Id="rId36" Type="http://schemas.openxmlformats.org/officeDocument/2006/relationships/customXml" Target="../ink/ink1354.xml"/><Relationship Id="rId57" Type="http://schemas.openxmlformats.org/officeDocument/2006/relationships/image" Target="../media/image1131.png"/><Relationship Id="rId106" Type="http://schemas.openxmlformats.org/officeDocument/2006/relationships/customXml" Target="../ink/ink1389.xml"/><Relationship Id="rId127" Type="http://schemas.openxmlformats.org/officeDocument/2006/relationships/image" Target="../media/image1166.png"/><Relationship Id="rId10" Type="http://schemas.openxmlformats.org/officeDocument/2006/relationships/customXml" Target="../ink/ink1341.xml"/><Relationship Id="rId31" Type="http://schemas.openxmlformats.org/officeDocument/2006/relationships/image" Target="../media/image1118.png"/><Relationship Id="rId52" Type="http://schemas.openxmlformats.org/officeDocument/2006/relationships/customXml" Target="../ink/ink1362.xml"/><Relationship Id="rId73" Type="http://schemas.openxmlformats.org/officeDocument/2006/relationships/image" Target="../media/image1139.png"/><Relationship Id="rId78" Type="http://schemas.openxmlformats.org/officeDocument/2006/relationships/customXml" Target="../ink/ink1375.xml"/><Relationship Id="rId94" Type="http://schemas.openxmlformats.org/officeDocument/2006/relationships/customXml" Target="../ink/ink1383.xml"/><Relationship Id="rId99" Type="http://schemas.openxmlformats.org/officeDocument/2006/relationships/image" Target="../media/image1152.png"/><Relationship Id="rId101" Type="http://schemas.openxmlformats.org/officeDocument/2006/relationships/image" Target="../media/image1153.png"/><Relationship Id="rId122" Type="http://schemas.openxmlformats.org/officeDocument/2006/relationships/customXml" Target="../ink/ink1397.xml"/><Relationship Id="rId143" Type="http://schemas.openxmlformats.org/officeDocument/2006/relationships/image" Target="../media/image1174.png"/><Relationship Id="rId148" Type="http://schemas.openxmlformats.org/officeDocument/2006/relationships/customXml" Target="../ink/ink1410.xml"/><Relationship Id="rId164" Type="http://schemas.openxmlformats.org/officeDocument/2006/relationships/customXml" Target="../ink/ink1418.xml"/><Relationship Id="rId169" Type="http://schemas.openxmlformats.org/officeDocument/2006/relationships/image" Target="../media/image1187.png"/><Relationship Id="rId185" Type="http://schemas.openxmlformats.org/officeDocument/2006/relationships/image" Target="../media/image1195.png"/><Relationship Id="rId4" Type="http://schemas.openxmlformats.org/officeDocument/2006/relationships/customXml" Target="../ink/ink1338.xml"/><Relationship Id="rId9" Type="http://schemas.openxmlformats.org/officeDocument/2006/relationships/image" Target="../media/image1107.png"/><Relationship Id="rId180" Type="http://schemas.openxmlformats.org/officeDocument/2006/relationships/customXml" Target="../ink/ink1426.xml"/><Relationship Id="rId210" Type="http://schemas.openxmlformats.org/officeDocument/2006/relationships/customXml" Target="../ink/ink1441.xml"/><Relationship Id="rId215" Type="http://schemas.openxmlformats.org/officeDocument/2006/relationships/image" Target="../media/image1210.png"/><Relationship Id="rId26" Type="http://schemas.openxmlformats.org/officeDocument/2006/relationships/customXml" Target="../ink/ink1349.xml"/><Relationship Id="rId231" Type="http://schemas.openxmlformats.org/officeDocument/2006/relationships/image" Target="../media/image1218.png"/><Relationship Id="rId47" Type="http://schemas.openxmlformats.org/officeDocument/2006/relationships/image" Target="../media/image1126.png"/><Relationship Id="rId68" Type="http://schemas.openxmlformats.org/officeDocument/2006/relationships/customXml" Target="../ink/ink1370.xml"/><Relationship Id="rId89" Type="http://schemas.openxmlformats.org/officeDocument/2006/relationships/image" Target="../media/image1147.png"/><Relationship Id="rId112" Type="http://schemas.openxmlformats.org/officeDocument/2006/relationships/customXml" Target="../ink/ink1392.xml"/><Relationship Id="rId133" Type="http://schemas.openxmlformats.org/officeDocument/2006/relationships/image" Target="../media/image1169.png"/><Relationship Id="rId154" Type="http://schemas.openxmlformats.org/officeDocument/2006/relationships/customXml" Target="../ink/ink1413.xml"/><Relationship Id="rId175" Type="http://schemas.openxmlformats.org/officeDocument/2006/relationships/image" Target="../media/image1190.png"/><Relationship Id="rId196" Type="http://schemas.openxmlformats.org/officeDocument/2006/relationships/customXml" Target="../ink/ink1434.xml"/><Relationship Id="rId200" Type="http://schemas.openxmlformats.org/officeDocument/2006/relationships/customXml" Target="../ink/ink1436.xml"/><Relationship Id="rId16" Type="http://schemas.openxmlformats.org/officeDocument/2006/relationships/customXml" Target="../ink/ink1344.xml"/><Relationship Id="rId221" Type="http://schemas.openxmlformats.org/officeDocument/2006/relationships/image" Target="../media/image1213.png"/><Relationship Id="rId37" Type="http://schemas.openxmlformats.org/officeDocument/2006/relationships/image" Target="../media/image1121.png"/><Relationship Id="rId58" Type="http://schemas.openxmlformats.org/officeDocument/2006/relationships/customXml" Target="../ink/ink1365.xml"/><Relationship Id="rId79" Type="http://schemas.openxmlformats.org/officeDocument/2006/relationships/image" Target="../media/image1142.png"/><Relationship Id="rId102" Type="http://schemas.openxmlformats.org/officeDocument/2006/relationships/customXml" Target="../ink/ink1387.xml"/><Relationship Id="rId123" Type="http://schemas.openxmlformats.org/officeDocument/2006/relationships/image" Target="../media/image1164.png"/><Relationship Id="rId144" Type="http://schemas.openxmlformats.org/officeDocument/2006/relationships/customXml" Target="../ink/ink1408.xml"/><Relationship Id="rId90" Type="http://schemas.openxmlformats.org/officeDocument/2006/relationships/customXml" Target="../ink/ink1381.xml"/><Relationship Id="rId165" Type="http://schemas.openxmlformats.org/officeDocument/2006/relationships/image" Target="../media/image1185.png"/><Relationship Id="rId186" Type="http://schemas.openxmlformats.org/officeDocument/2006/relationships/customXml" Target="../ink/ink1429.xml"/><Relationship Id="rId211" Type="http://schemas.openxmlformats.org/officeDocument/2006/relationships/image" Target="../media/image1208.png"/><Relationship Id="rId232" Type="http://schemas.openxmlformats.org/officeDocument/2006/relationships/customXml" Target="../ink/ink1452.xml"/><Relationship Id="rId27" Type="http://schemas.openxmlformats.org/officeDocument/2006/relationships/image" Target="../media/image1116.png"/><Relationship Id="rId48" Type="http://schemas.openxmlformats.org/officeDocument/2006/relationships/customXml" Target="../ink/ink1360.xml"/><Relationship Id="rId69" Type="http://schemas.openxmlformats.org/officeDocument/2006/relationships/image" Target="../media/image1137.png"/><Relationship Id="rId113" Type="http://schemas.openxmlformats.org/officeDocument/2006/relationships/image" Target="../media/image1159.png"/><Relationship Id="rId134" Type="http://schemas.openxmlformats.org/officeDocument/2006/relationships/customXml" Target="../ink/ink1403.xml"/><Relationship Id="rId80" Type="http://schemas.openxmlformats.org/officeDocument/2006/relationships/customXml" Target="../ink/ink1376.xml"/><Relationship Id="rId155" Type="http://schemas.openxmlformats.org/officeDocument/2006/relationships/image" Target="../media/image1180.png"/><Relationship Id="rId176" Type="http://schemas.openxmlformats.org/officeDocument/2006/relationships/customXml" Target="../ink/ink1424.xml"/><Relationship Id="rId197" Type="http://schemas.openxmlformats.org/officeDocument/2006/relationships/image" Target="../media/image1201.png"/><Relationship Id="rId201" Type="http://schemas.openxmlformats.org/officeDocument/2006/relationships/image" Target="../media/image1203.png"/><Relationship Id="rId222" Type="http://schemas.openxmlformats.org/officeDocument/2006/relationships/customXml" Target="../ink/ink1447.xml"/><Relationship Id="rId17" Type="http://schemas.openxmlformats.org/officeDocument/2006/relationships/image" Target="../media/image1111.png"/><Relationship Id="rId38" Type="http://schemas.openxmlformats.org/officeDocument/2006/relationships/customXml" Target="../ink/ink1355.xml"/><Relationship Id="rId59" Type="http://schemas.openxmlformats.org/officeDocument/2006/relationships/image" Target="../media/image1132.png"/><Relationship Id="rId103" Type="http://schemas.openxmlformats.org/officeDocument/2006/relationships/image" Target="../media/image1154.png"/><Relationship Id="rId124" Type="http://schemas.openxmlformats.org/officeDocument/2006/relationships/customXml" Target="../ink/ink1398.xml"/><Relationship Id="rId70" Type="http://schemas.openxmlformats.org/officeDocument/2006/relationships/customXml" Target="../ink/ink1371.xml"/><Relationship Id="rId91" Type="http://schemas.openxmlformats.org/officeDocument/2006/relationships/image" Target="../media/image1148.png"/><Relationship Id="rId145" Type="http://schemas.openxmlformats.org/officeDocument/2006/relationships/image" Target="../media/image1175.png"/><Relationship Id="rId166" Type="http://schemas.openxmlformats.org/officeDocument/2006/relationships/customXml" Target="../ink/ink1419.xml"/><Relationship Id="rId187" Type="http://schemas.openxmlformats.org/officeDocument/2006/relationships/image" Target="../media/image119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42.xml"/><Relationship Id="rId233" Type="http://schemas.openxmlformats.org/officeDocument/2006/relationships/image" Target="../media/image1219.png"/><Relationship Id="rId28" Type="http://schemas.openxmlformats.org/officeDocument/2006/relationships/customXml" Target="../ink/ink1350.xml"/><Relationship Id="rId49" Type="http://schemas.openxmlformats.org/officeDocument/2006/relationships/image" Target="../media/image1127.png"/><Relationship Id="rId114" Type="http://schemas.openxmlformats.org/officeDocument/2006/relationships/customXml" Target="../ink/ink1393.xml"/><Relationship Id="rId60" Type="http://schemas.openxmlformats.org/officeDocument/2006/relationships/customXml" Target="../ink/ink1366.xml"/><Relationship Id="rId81" Type="http://schemas.openxmlformats.org/officeDocument/2006/relationships/image" Target="../media/image1143.png"/><Relationship Id="rId135" Type="http://schemas.openxmlformats.org/officeDocument/2006/relationships/image" Target="../media/image1170.png"/><Relationship Id="rId156" Type="http://schemas.openxmlformats.org/officeDocument/2006/relationships/customXml" Target="../ink/ink1414.xml"/><Relationship Id="rId177" Type="http://schemas.openxmlformats.org/officeDocument/2006/relationships/image" Target="../media/image1191.png"/><Relationship Id="rId198" Type="http://schemas.openxmlformats.org/officeDocument/2006/relationships/customXml" Target="../ink/ink1435.xml"/><Relationship Id="rId202" Type="http://schemas.openxmlformats.org/officeDocument/2006/relationships/customXml" Target="../ink/ink1437.xml"/><Relationship Id="rId223" Type="http://schemas.openxmlformats.org/officeDocument/2006/relationships/image" Target="../media/image1214.png"/><Relationship Id="rId18" Type="http://schemas.openxmlformats.org/officeDocument/2006/relationships/customXml" Target="../ink/ink1345.xml"/><Relationship Id="rId39" Type="http://schemas.openxmlformats.org/officeDocument/2006/relationships/image" Target="../media/image1122.png"/><Relationship Id="rId50" Type="http://schemas.openxmlformats.org/officeDocument/2006/relationships/customXml" Target="../ink/ink1361.xml"/><Relationship Id="rId104" Type="http://schemas.openxmlformats.org/officeDocument/2006/relationships/customXml" Target="../ink/ink1388.xml"/><Relationship Id="rId125" Type="http://schemas.openxmlformats.org/officeDocument/2006/relationships/image" Target="../media/image1165.png"/><Relationship Id="rId146" Type="http://schemas.openxmlformats.org/officeDocument/2006/relationships/customXml" Target="../ink/ink1409.xml"/><Relationship Id="rId167" Type="http://schemas.openxmlformats.org/officeDocument/2006/relationships/image" Target="../media/image1186.png"/><Relationship Id="rId188" Type="http://schemas.openxmlformats.org/officeDocument/2006/relationships/customXml" Target="../ink/ink1430.xml"/><Relationship Id="rId71" Type="http://schemas.openxmlformats.org/officeDocument/2006/relationships/image" Target="../media/image1138.png"/><Relationship Id="rId92" Type="http://schemas.openxmlformats.org/officeDocument/2006/relationships/customXml" Target="../ink/ink1382.xml"/><Relationship Id="rId213" Type="http://schemas.openxmlformats.org/officeDocument/2006/relationships/image" Target="../media/image1209.png"/><Relationship Id="rId2" Type="http://schemas.openxmlformats.org/officeDocument/2006/relationships/customXml" Target="../ink/ink1337.xml"/><Relationship Id="rId29" Type="http://schemas.openxmlformats.org/officeDocument/2006/relationships/image" Target="../media/image1117.png"/><Relationship Id="rId40" Type="http://schemas.openxmlformats.org/officeDocument/2006/relationships/customXml" Target="../ink/ink1356.xml"/><Relationship Id="rId115" Type="http://schemas.openxmlformats.org/officeDocument/2006/relationships/image" Target="../media/image1160.png"/><Relationship Id="rId136" Type="http://schemas.openxmlformats.org/officeDocument/2006/relationships/customXml" Target="../ink/ink1404.xml"/><Relationship Id="rId157" Type="http://schemas.openxmlformats.org/officeDocument/2006/relationships/image" Target="../media/image1181.png"/><Relationship Id="rId178" Type="http://schemas.openxmlformats.org/officeDocument/2006/relationships/customXml" Target="../ink/ink1425.xml"/><Relationship Id="rId61" Type="http://schemas.openxmlformats.org/officeDocument/2006/relationships/image" Target="../media/image1133.png"/><Relationship Id="rId82" Type="http://schemas.openxmlformats.org/officeDocument/2006/relationships/customXml" Target="../ink/ink1377.xml"/><Relationship Id="rId199" Type="http://schemas.openxmlformats.org/officeDocument/2006/relationships/image" Target="../media/image1202.png"/><Relationship Id="rId203" Type="http://schemas.openxmlformats.org/officeDocument/2006/relationships/image" Target="../media/image1204.png"/><Relationship Id="rId19" Type="http://schemas.openxmlformats.org/officeDocument/2006/relationships/image" Target="../media/image1112.png"/><Relationship Id="rId224" Type="http://schemas.openxmlformats.org/officeDocument/2006/relationships/customXml" Target="../ink/ink1448.xml"/><Relationship Id="rId30" Type="http://schemas.openxmlformats.org/officeDocument/2006/relationships/customXml" Target="../ink/ink1351.xml"/><Relationship Id="rId105" Type="http://schemas.openxmlformats.org/officeDocument/2006/relationships/image" Target="../media/image1155.png"/><Relationship Id="rId126" Type="http://schemas.openxmlformats.org/officeDocument/2006/relationships/customXml" Target="../ink/ink1399.xml"/><Relationship Id="rId147" Type="http://schemas.openxmlformats.org/officeDocument/2006/relationships/image" Target="../media/image1176.png"/><Relationship Id="rId168" Type="http://schemas.openxmlformats.org/officeDocument/2006/relationships/customXml" Target="../ink/ink1420.xml"/><Relationship Id="rId51" Type="http://schemas.openxmlformats.org/officeDocument/2006/relationships/image" Target="../media/image1128.png"/><Relationship Id="rId72" Type="http://schemas.openxmlformats.org/officeDocument/2006/relationships/customXml" Target="../ink/ink1372.xml"/><Relationship Id="rId93" Type="http://schemas.openxmlformats.org/officeDocument/2006/relationships/image" Target="../media/image1149.png"/><Relationship Id="rId189" Type="http://schemas.openxmlformats.org/officeDocument/2006/relationships/image" Target="../media/image1197.png"/><Relationship Id="rId3" Type="http://schemas.openxmlformats.org/officeDocument/2006/relationships/image" Target="../media/image1104.png"/><Relationship Id="rId214" Type="http://schemas.openxmlformats.org/officeDocument/2006/relationships/customXml" Target="../ink/ink1443.xml"/><Relationship Id="rId116" Type="http://schemas.openxmlformats.org/officeDocument/2006/relationships/customXml" Target="../ink/ink1394.xml"/><Relationship Id="rId137" Type="http://schemas.openxmlformats.org/officeDocument/2006/relationships/image" Target="../media/image1171.png"/><Relationship Id="rId158" Type="http://schemas.openxmlformats.org/officeDocument/2006/relationships/customXml" Target="../ink/ink141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7.png"/><Relationship Id="rId21" Type="http://schemas.openxmlformats.org/officeDocument/2006/relationships/image" Target="../media/image1229.png"/><Relationship Id="rId42" Type="http://schemas.openxmlformats.org/officeDocument/2006/relationships/customXml" Target="../ink/ink1473.xml"/><Relationship Id="rId63" Type="http://schemas.openxmlformats.org/officeDocument/2006/relationships/image" Target="../media/image1250.png"/><Relationship Id="rId84" Type="http://schemas.openxmlformats.org/officeDocument/2006/relationships/customXml" Target="../ink/ink1494.xml"/><Relationship Id="rId138" Type="http://schemas.openxmlformats.org/officeDocument/2006/relationships/customXml" Target="../ink/ink1521.xml"/><Relationship Id="rId159" Type="http://schemas.openxmlformats.org/officeDocument/2006/relationships/image" Target="../media/image1298.png"/><Relationship Id="rId170" Type="http://schemas.openxmlformats.org/officeDocument/2006/relationships/customXml" Target="../ink/ink1537.xml"/><Relationship Id="rId107" Type="http://schemas.openxmlformats.org/officeDocument/2006/relationships/image" Target="../media/image1272.png"/><Relationship Id="rId11" Type="http://schemas.openxmlformats.org/officeDocument/2006/relationships/image" Target="../media/image1224.png"/><Relationship Id="rId32" Type="http://schemas.openxmlformats.org/officeDocument/2006/relationships/customXml" Target="../ink/ink1468.xml"/><Relationship Id="rId53" Type="http://schemas.openxmlformats.org/officeDocument/2006/relationships/image" Target="../media/image1245.png"/><Relationship Id="rId74" Type="http://schemas.openxmlformats.org/officeDocument/2006/relationships/customXml" Target="../ink/ink1489.xml"/><Relationship Id="rId128" Type="http://schemas.openxmlformats.org/officeDocument/2006/relationships/customXml" Target="../ink/ink1516.xml"/><Relationship Id="rId149" Type="http://schemas.openxmlformats.org/officeDocument/2006/relationships/image" Target="../media/image1293.png"/><Relationship Id="rId5" Type="http://schemas.openxmlformats.org/officeDocument/2006/relationships/image" Target="../media/image1221.png"/><Relationship Id="rId95" Type="http://schemas.openxmlformats.org/officeDocument/2006/relationships/image" Target="../media/image1266.png"/><Relationship Id="rId160" Type="http://schemas.openxmlformats.org/officeDocument/2006/relationships/customXml" Target="../ink/ink1532.xml"/><Relationship Id="rId181" Type="http://schemas.openxmlformats.org/officeDocument/2006/relationships/image" Target="../media/image1309.png"/><Relationship Id="rId22" Type="http://schemas.openxmlformats.org/officeDocument/2006/relationships/customXml" Target="../ink/ink1463.xml"/><Relationship Id="rId43" Type="http://schemas.openxmlformats.org/officeDocument/2006/relationships/image" Target="../media/image1240.png"/><Relationship Id="rId64" Type="http://schemas.openxmlformats.org/officeDocument/2006/relationships/customXml" Target="../ink/ink1484.xml"/><Relationship Id="rId118" Type="http://schemas.openxmlformats.org/officeDocument/2006/relationships/customXml" Target="../ink/ink1511.xml"/><Relationship Id="rId139" Type="http://schemas.openxmlformats.org/officeDocument/2006/relationships/image" Target="../media/image1288.png"/><Relationship Id="rId85" Type="http://schemas.openxmlformats.org/officeDocument/2006/relationships/image" Target="../media/image1261.png"/><Relationship Id="rId150" Type="http://schemas.openxmlformats.org/officeDocument/2006/relationships/customXml" Target="../ink/ink1527.xml"/><Relationship Id="rId171" Type="http://schemas.openxmlformats.org/officeDocument/2006/relationships/image" Target="../media/image1304.png"/><Relationship Id="rId12" Type="http://schemas.openxmlformats.org/officeDocument/2006/relationships/customXml" Target="../ink/ink1458.xml"/><Relationship Id="rId33" Type="http://schemas.openxmlformats.org/officeDocument/2006/relationships/image" Target="../media/image1235.png"/><Relationship Id="rId108" Type="http://schemas.openxmlformats.org/officeDocument/2006/relationships/customXml" Target="../ink/ink1506.xml"/><Relationship Id="rId129" Type="http://schemas.openxmlformats.org/officeDocument/2006/relationships/image" Target="../media/image1283.png"/><Relationship Id="rId54" Type="http://schemas.openxmlformats.org/officeDocument/2006/relationships/customXml" Target="../ink/ink1479.xml"/><Relationship Id="rId75" Type="http://schemas.openxmlformats.org/officeDocument/2006/relationships/image" Target="../media/image1256.png"/><Relationship Id="rId96" Type="http://schemas.openxmlformats.org/officeDocument/2006/relationships/customXml" Target="../ink/ink1500.xml"/><Relationship Id="rId140" Type="http://schemas.openxmlformats.org/officeDocument/2006/relationships/customXml" Target="../ink/ink1522.xml"/><Relationship Id="rId161" Type="http://schemas.openxmlformats.org/officeDocument/2006/relationships/image" Target="../media/image1299.png"/><Relationship Id="rId182" Type="http://schemas.openxmlformats.org/officeDocument/2006/relationships/customXml" Target="../ink/ink1543.xml"/><Relationship Id="rId6" Type="http://schemas.openxmlformats.org/officeDocument/2006/relationships/customXml" Target="../ink/ink1455.xml"/><Relationship Id="rId23" Type="http://schemas.openxmlformats.org/officeDocument/2006/relationships/image" Target="../media/image1230.png"/><Relationship Id="rId119" Type="http://schemas.openxmlformats.org/officeDocument/2006/relationships/image" Target="../media/image1278.png"/><Relationship Id="rId44" Type="http://schemas.openxmlformats.org/officeDocument/2006/relationships/customXml" Target="../ink/ink1474.xml"/><Relationship Id="rId65" Type="http://schemas.openxmlformats.org/officeDocument/2006/relationships/image" Target="../media/image1251.png"/><Relationship Id="rId86" Type="http://schemas.openxmlformats.org/officeDocument/2006/relationships/customXml" Target="../ink/ink1495.xml"/><Relationship Id="rId130" Type="http://schemas.openxmlformats.org/officeDocument/2006/relationships/customXml" Target="../ink/ink1517.xml"/><Relationship Id="rId151" Type="http://schemas.openxmlformats.org/officeDocument/2006/relationships/image" Target="../media/image1294.png"/><Relationship Id="rId172" Type="http://schemas.openxmlformats.org/officeDocument/2006/relationships/customXml" Target="../ink/ink1538.xml"/><Relationship Id="rId13" Type="http://schemas.openxmlformats.org/officeDocument/2006/relationships/image" Target="../media/image1225.png"/><Relationship Id="rId18" Type="http://schemas.openxmlformats.org/officeDocument/2006/relationships/customXml" Target="../ink/ink1461.xml"/><Relationship Id="rId39" Type="http://schemas.openxmlformats.org/officeDocument/2006/relationships/image" Target="../media/image1238.png"/><Relationship Id="rId109" Type="http://schemas.openxmlformats.org/officeDocument/2006/relationships/image" Target="../media/image1273.png"/><Relationship Id="rId34" Type="http://schemas.openxmlformats.org/officeDocument/2006/relationships/customXml" Target="../ink/ink1469.xml"/><Relationship Id="rId50" Type="http://schemas.openxmlformats.org/officeDocument/2006/relationships/customXml" Target="../ink/ink1477.xml"/><Relationship Id="rId55" Type="http://schemas.openxmlformats.org/officeDocument/2006/relationships/image" Target="../media/image1246.png"/><Relationship Id="rId76" Type="http://schemas.openxmlformats.org/officeDocument/2006/relationships/customXml" Target="../ink/ink1490.xml"/><Relationship Id="rId97" Type="http://schemas.openxmlformats.org/officeDocument/2006/relationships/image" Target="../media/image1267.png"/><Relationship Id="rId104" Type="http://schemas.openxmlformats.org/officeDocument/2006/relationships/customXml" Target="../ink/ink1504.xml"/><Relationship Id="rId120" Type="http://schemas.openxmlformats.org/officeDocument/2006/relationships/customXml" Target="../ink/ink1512.xml"/><Relationship Id="rId125" Type="http://schemas.openxmlformats.org/officeDocument/2006/relationships/image" Target="../media/image1281.png"/><Relationship Id="rId141" Type="http://schemas.openxmlformats.org/officeDocument/2006/relationships/image" Target="../media/image1289.png"/><Relationship Id="rId146" Type="http://schemas.openxmlformats.org/officeDocument/2006/relationships/customXml" Target="../ink/ink1525.xml"/><Relationship Id="rId167" Type="http://schemas.openxmlformats.org/officeDocument/2006/relationships/image" Target="../media/image1302.png"/><Relationship Id="rId7" Type="http://schemas.openxmlformats.org/officeDocument/2006/relationships/image" Target="../media/image1222.png"/><Relationship Id="rId71" Type="http://schemas.openxmlformats.org/officeDocument/2006/relationships/image" Target="../media/image1254.png"/><Relationship Id="rId92" Type="http://schemas.openxmlformats.org/officeDocument/2006/relationships/customXml" Target="../ink/ink1498.xml"/><Relationship Id="rId162" Type="http://schemas.openxmlformats.org/officeDocument/2006/relationships/customXml" Target="../ink/ink1533.xml"/><Relationship Id="rId183" Type="http://schemas.openxmlformats.org/officeDocument/2006/relationships/image" Target="../media/image1310.png"/><Relationship Id="rId2" Type="http://schemas.openxmlformats.org/officeDocument/2006/relationships/customXml" Target="../ink/ink1453.xml"/><Relationship Id="rId29" Type="http://schemas.openxmlformats.org/officeDocument/2006/relationships/image" Target="../media/image1233.png"/><Relationship Id="rId24" Type="http://schemas.openxmlformats.org/officeDocument/2006/relationships/customXml" Target="../ink/ink1464.xml"/><Relationship Id="rId40" Type="http://schemas.openxmlformats.org/officeDocument/2006/relationships/customXml" Target="../ink/ink1472.xml"/><Relationship Id="rId45" Type="http://schemas.openxmlformats.org/officeDocument/2006/relationships/image" Target="../media/image1241.png"/><Relationship Id="rId66" Type="http://schemas.openxmlformats.org/officeDocument/2006/relationships/customXml" Target="../ink/ink1485.xml"/><Relationship Id="rId87" Type="http://schemas.openxmlformats.org/officeDocument/2006/relationships/image" Target="../media/image1262.png"/><Relationship Id="rId110" Type="http://schemas.openxmlformats.org/officeDocument/2006/relationships/customXml" Target="../ink/ink1507.xml"/><Relationship Id="rId115" Type="http://schemas.openxmlformats.org/officeDocument/2006/relationships/image" Target="../media/image1276.png"/><Relationship Id="rId131" Type="http://schemas.openxmlformats.org/officeDocument/2006/relationships/image" Target="../media/image1284.png"/><Relationship Id="rId136" Type="http://schemas.openxmlformats.org/officeDocument/2006/relationships/customXml" Target="../ink/ink1520.xml"/><Relationship Id="rId157" Type="http://schemas.openxmlformats.org/officeDocument/2006/relationships/image" Target="../media/image1297.png"/><Relationship Id="rId178" Type="http://schemas.openxmlformats.org/officeDocument/2006/relationships/customXml" Target="../ink/ink1541.xml"/><Relationship Id="rId61" Type="http://schemas.openxmlformats.org/officeDocument/2006/relationships/image" Target="../media/image1249.png"/><Relationship Id="rId82" Type="http://schemas.openxmlformats.org/officeDocument/2006/relationships/customXml" Target="../ink/ink1493.xml"/><Relationship Id="rId152" Type="http://schemas.openxmlformats.org/officeDocument/2006/relationships/customXml" Target="../ink/ink1528.xml"/><Relationship Id="rId173" Type="http://schemas.openxmlformats.org/officeDocument/2006/relationships/image" Target="../media/image1305.png"/><Relationship Id="rId19" Type="http://schemas.openxmlformats.org/officeDocument/2006/relationships/image" Target="../media/image1228.png"/><Relationship Id="rId14" Type="http://schemas.openxmlformats.org/officeDocument/2006/relationships/customXml" Target="../ink/ink1459.xml"/><Relationship Id="rId30" Type="http://schemas.openxmlformats.org/officeDocument/2006/relationships/customXml" Target="../ink/ink1467.xml"/><Relationship Id="rId35" Type="http://schemas.openxmlformats.org/officeDocument/2006/relationships/image" Target="../media/image1236.png"/><Relationship Id="rId56" Type="http://schemas.openxmlformats.org/officeDocument/2006/relationships/customXml" Target="../ink/ink1480.xml"/><Relationship Id="rId77" Type="http://schemas.openxmlformats.org/officeDocument/2006/relationships/image" Target="../media/image1257.png"/><Relationship Id="rId100" Type="http://schemas.openxmlformats.org/officeDocument/2006/relationships/customXml" Target="../ink/ink1502.xml"/><Relationship Id="rId105" Type="http://schemas.openxmlformats.org/officeDocument/2006/relationships/image" Target="../media/image1271.png"/><Relationship Id="rId126" Type="http://schemas.openxmlformats.org/officeDocument/2006/relationships/customXml" Target="../ink/ink1515.xml"/><Relationship Id="rId147" Type="http://schemas.openxmlformats.org/officeDocument/2006/relationships/image" Target="../media/image1292.png"/><Relationship Id="rId168" Type="http://schemas.openxmlformats.org/officeDocument/2006/relationships/customXml" Target="../ink/ink1536.xml"/><Relationship Id="rId8" Type="http://schemas.openxmlformats.org/officeDocument/2006/relationships/customXml" Target="../ink/ink1456.xml"/><Relationship Id="rId51" Type="http://schemas.openxmlformats.org/officeDocument/2006/relationships/image" Target="../media/image1244.png"/><Relationship Id="rId72" Type="http://schemas.openxmlformats.org/officeDocument/2006/relationships/customXml" Target="../ink/ink1488.xml"/><Relationship Id="rId93" Type="http://schemas.openxmlformats.org/officeDocument/2006/relationships/image" Target="../media/image1265.png"/><Relationship Id="rId98" Type="http://schemas.openxmlformats.org/officeDocument/2006/relationships/customXml" Target="../ink/ink1501.xml"/><Relationship Id="rId121" Type="http://schemas.openxmlformats.org/officeDocument/2006/relationships/image" Target="../media/image1279.png"/><Relationship Id="rId142" Type="http://schemas.openxmlformats.org/officeDocument/2006/relationships/customXml" Target="../ink/ink1523.xml"/><Relationship Id="rId163" Type="http://schemas.openxmlformats.org/officeDocument/2006/relationships/image" Target="../media/image1300.png"/><Relationship Id="rId184" Type="http://schemas.openxmlformats.org/officeDocument/2006/relationships/customXml" Target="../ink/ink1544.xml"/><Relationship Id="rId3" Type="http://schemas.openxmlformats.org/officeDocument/2006/relationships/image" Target="../media/image1220.png"/><Relationship Id="rId25" Type="http://schemas.openxmlformats.org/officeDocument/2006/relationships/image" Target="../media/image1231.png"/><Relationship Id="rId46" Type="http://schemas.openxmlformats.org/officeDocument/2006/relationships/customXml" Target="../ink/ink1475.xml"/><Relationship Id="rId67" Type="http://schemas.openxmlformats.org/officeDocument/2006/relationships/image" Target="../media/image1252.png"/><Relationship Id="rId116" Type="http://schemas.openxmlformats.org/officeDocument/2006/relationships/customXml" Target="../ink/ink1510.xml"/><Relationship Id="rId137" Type="http://schemas.openxmlformats.org/officeDocument/2006/relationships/image" Target="../media/image1287.png"/><Relationship Id="rId158" Type="http://schemas.openxmlformats.org/officeDocument/2006/relationships/customXml" Target="../ink/ink1531.xml"/><Relationship Id="rId20" Type="http://schemas.openxmlformats.org/officeDocument/2006/relationships/customXml" Target="../ink/ink1462.xml"/><Relationship Id="rId41" Type="http://schemas.openxmlformats.org/officeDocument/2006/relationships/image" Target="../media/image1239.png"/><Relationship Id="rId62" Type="http://schemas.openxmlformats.org/officeDocument/2006/relationships/customXml" Target="../ink/ink1483.xml"/><Relationship Id="rId83" Type="http://schemas.openxmlformats.org/officeDocument/2006/relationships/image" Target="../media/image1260.png"/><Relationship Id="rId88" Type="http://schemas.openxmlformats.org/officeDocument/2006/relationships/customXml" Target="../ink/ink1496.xml"/><Relationship Id="rId111" Type="http://schemas.openxmlformats.org/officeDocument/2006/relationships/image" Target="../media/image1274.png"/><Relationship Id="rId132" Type="http://schemas.openxmlformats.org/officeDocument/2006/relationships/customXml" Target="../ink/ink1518.xml"/><Relationship Id="rId153" Type="http://schemas.openxmlformats.org/officeDocument/2006/relationships/image" Target="../media/image1295.png"/><Relationship Id="rId174" Type="http://schemas.openxmlformats.org/officeDocument/2006/relationships/customXml" Target="../ink/ink1539.xml"/><Relationship Id="rId179" Type="http://schemas.openxmlformats.org/officeDocument/2006/relationships/image" Target="../media/image1308.png"/><Relationship Id="rId15" Type="http://schemas.openxmlformats.org/officeDocument/2006/relationships/image" Target="../media/image1226.png"/><Relationship Id="rId36" Type="http://schemas.openxmlformats.org/officeDocument/2006/relationships/customXml" Target="../ink/ink1470.xml"/><Relationship Id="rId57" Type="http://schemas.openxmlformats.org/officeDocument/2006/relationships/image" Target="../media/image1247.png"/><Relationship Id="rId106" Type="http://schemas.openxmlformats.org/officeDocument/2006/relationships/customXml" Target="../ink/ink1505.xml"/><Relationship Id="rId127" Type="http://schemas.openxmlformats.org/officeDocument/2006/relationships/image" Target="../media/image1282.png"/><Relationship Id="rId10" Type="http://schemas.openxmlformats.org/officeDocument/2006/relationships/customXml" Target="../ink/ink1457.xml"/><Relationship Id="rId31" Type="http://schemas.openxmlformats.org/officeDocument/2006/relationships/image" Target="../media/image1234.png"/><Relationship Id="rId52" Type="http://schemas.openxmlformats.org/officeDocument/2006/relationships/customXml" Target="../ink/ink1478.xml"/><Relationship Id="rId73" Type="http://schemas.openxmlformats.org/officeDocument/2006/relationships/image" Target="../media/image1255.png"/><Relationship Id="rId78" Type="http://schemas.openxmlformats.org/officeDocument/2006/relationships/customXml" Target="../ink/ink1491.xml"/><Relationship Id="rId94" Type="http://schemas.openxmlformats.org/officeDocument/2006/relationships/customXml" Target="../ink/ink1499.xml"/><Relationship Id="rId99" Type="http://schemas.openxmlformats.org/officeDocument/2006/relationships/image" Target="../media/image1268.png"/><Relationship Id="rId101" Type="http://schemas.openxmlformats.org/officeDocument/2006/relationships/image" Target="../media/image1269.png"/><Relationship Id="rId122" Type="http://schemas.openxmlformats.org/officeDocument/2006/relationships/customXml" Target="../ink/ink1513.xml"/><Relationship Id="rId143" Type="http://schemas.openxmlformats.org/officeDocument/2006/relationships/image" Target="../media/image1290.png"/><Relationship Id="rId148" Type="http://schemas.openxmlformats.org/officeDocument/2006/relationships/customXml" Target="../ink/ink1526.xml"/><Relationship Id="rId164" Type="http://schemas.openxmlformats.org/officeDocument/2006/relationships/customXml" Target="../ink/ink1534.xml"/><Relationship Id="rId169" Type="http://schemas.openxmlformats.org/officeDocument/2006/relationships/image" Target="../media/image1303.png"/><Relationship Id="rId185" Type="http://schemas.openxmlformats.org/officeDocument/2006/relationships/image" Target="../media/image1311.png"/><Relationship Id="rId4" Type="http://schemas.openxmlformats.org/officeDocument/2006/relationships/customXml" Target="../ink/ink1454.xml"/><Relationship Id="rId9" Type="http://schemas.openxmlformats.org/officeDocument/2006/relationships/image" Target="../media/image1223.png"/><Relationship Id="rId180" Type="http://schemas.openxmlformats.org/officeDocument/2006/relationships/customXml" Target="../ink/ink1542.xml"/><Relationship Id="rId26" Type="http://schemas.openxmlformats.org/officeDocument/2006/relationships/customXml" Target="../ink/ink1465.xml"/><Relationship Id="rId47" Type="http://schemas.openxmlformats.org/officeDocument/2006/relationships/image" Target="../media/image1242.png"/><Relationship Id="rId68" Type="http://schemas.openxmlformats.org/officeDocument/2006/relationships/customXml" Target="../ink/ink1486.xml"/><Relationship Id="rId89" Type="http://schemas.openxmlformats.org/officeDocument/2006/relationships/image" Target="../media/image1263.png"/><Relationship Id="rId112" Type="http://schemas.openxmlformats.org/officeDocument/2006/relationships/customXml" Target="../ink/ink1508.xml"/><Relationship Id="rId133" Type="http://schemas.openxmlformats.org/officeDocument/2006/relationships/image" Target="../media/image1285.png"/><Relationship Id="rId154" Type="http://schemas.openxmlformats.org/officeDocument/2006/relationships/customXml" Target="../ink/ink1529.xml"/><Relationship Id="rId175" Type="http://schemas.openxmlformats.org/officeDocument/2006/relationships/image" Target="../media/image1306.png"/><Relationship Id="rId16" Type="http://schemas.openxmlformats.org/officeDocument/2006/relationships/customXml" Target="../ink/ink1460.xml"/><Relationship Id="rId37" Type="http://schemas.openxmlformats.org/officeDocument/2006/relationships/image" Target="../media/image1237.png"/><Relationship Id="rId58" Type="http://schemas.openxmlformats.org/officeDocument/2006/relationships/customXml" Target="../ink/ink1481.xml"/><Relationship Id="rId79" Type="http://schemas.openxmlformats.org/officeDocument/2006/relationships/image" Target="../media/image1258.png"/><Relationship Id="rId102" Type="http://schemas.openxmlformats.org/officeDocument/2006/relationships/customXml" Target="../ink/ink1503.xml"/><Relationship Id="rId123" Type="http://schemas.openxmlformats.org/officeDocument/2006/relationships/image" Target="../media/image1280.png"/><Relationship Id="rId144" Type="http://schemas.openxmlformats.org/officeDocument/2006/relationships/customXml" Target="../ink/ink1524.xml"/><Relationship Id="rId90" Type="http://schemas.openxmlformats.org/officeDocument/2006/relationships/customXml" Target="../ink/ink1497.xml"/><Relationship Id="rId165" Type="http://schemas.openxmlformats.org/officeDocument/2006/relationships/image" Target="../media/image1301.png"/><Relationship Id="rId186" Type="http://schemas.openxmlformats.org/officeDocument/2006/relationships/customXml" Target="../ink/ink1545.xml"/><Relationship Id="rId27" Type="http://schemas.openxmlformats.org/officeDocument/2006/relationships/image" Target="../media/image1232.png"/><Relationship Id="rId48" Type="http://schemas.openxmlformats.org/officeDocument/2006/relationships/customXml" Target="../ink/ink1476.xml"/><Relationship Id="rId69" Type="http://schemas.openxmlformats.org/officeDocument/2006/relationships/image" Target="../media/image1253.png"/><Relationship Id="rId113" Type="http://schemas.openxmlformats.org/officeDocument/2006/relationships/image" Target="../media/image1275.png"/><Relationship Id="rId134" Type="http://schemas.openxmlformats.org/officeDocument/2006/relationships/customXml" Target="../ink/ink1519.xml"/><Relationship Id="rId80" Type="http://schemas.openxmlformats.org/officeDocument/2006/relationships/customXml" Target="../ink/ink1492.xml"/><Relationship Id="rId155" Type="http://schemas.openxmlformats.org/officeDocument/2006/relationships/image" Target="../media/image1296.png"/><Relationship Id="rId176" Type="http://schemas.openxmlformats.org/officeDocument/2006/relationships/customXml" Target="../ink/ink1540.xml"/><Relationship Id="rId17" Type="http://schemas.openxmlformats.org/officeDocument/2006/relationships/image" Target="../media/image1227.png"/><Relationship Id="rId38" Type="http://schemas.openxmlformats.org/officeDocument/2006/relationships/customXml" Target="../ink/ink1471.xml"/><Relationship Id="rId59" Type="http://schemas.openxmlformats.org/officeDocument/2006/relationships/image" Target="../media/image1248.png"/><Relationship Id="rId103" Type="http://schemas.openxmlformats.org/officeDocument/2006/relationships/image" Target="../media/image1270.png"/><Relationship Id="rId124" Type="http://schemas.openxmlformats.org/officeDocument/2006/relationships/customXml" Target="../ink/ink1514.xml"/><Relationship Id="rId70" Type="http://schemas.openxmlformats.org/officeDocument/2006/relationships/customXml" Target="../ink/ink1487.xml"/><Relationship Id="rId91" Type="http://schemas.openxmlformats.org/officeDocument/2006/relationships/image" Target="../media/image1264.png"/><Relationship Id="rId145" Type="http://schemas.openxmlformats.org/officeDocument/2006/relationships/image" Target="../media/image1291.png"/><Relationship Id="rId166" Type="http://schemas.openxmlformats.org/officeDocument/2006/relationships/customXml" Target="../ink/ink1535.xml"/><Relationship Id="rId187" Type="http://schemas.openxmlformats.org/officeDocument/2006/relationships/image" Target="../media/image1312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66.xml"/><Relationship Id="rId49" Type="http://schemas.openxmlformats.org/officeDocument/2006/relationships/image" Target="../media/image1243.png"/><Relationship Id="rId114" Type="http://schemas.openxmlformats.org/officeDocument/2006/relationships/customXml" Target="../ink/ink1509.xml"/><Relationship Id="rId60" Type="http://schemas.openxmlformats.org/officeDocument/2006/relationships/customXml" Target="../ink/ink1482.xml"/><Relationship Id="rId81" Type="http://schemas.openxmlformats.org/officeDocument/2006/relationships/image" Target="../media/image1259.png"/><Relationship Id="rId135" Type="http://schemas.openxmlformats.org/officeDocument/2006/relationships/image" Target="../media/image1286.png"/><Relationship Id="rId156" Type="http://schemas.openxmlformats.org/officeDocument/2006/relationships/customXml" Target="../ink/ink1530.xml"/><Relationship Id="rId177" Type="http://schemas.openxmlformats.org/officeDocument/2006/relationships/image" Target="../media/image1307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0.png"/><Relationship Id="rId21" Type="http://schemas.openxmlformats.org/officeDocument/2006/relationships/image" Target="../media/image1322.png"/><Relationship Id="rId42" Type="http://schemas.openxmlformats.org/officeDocument/2006/relationships/customXml" Target="../ink/ink1566.xml"/><Relationship Id="rId63" Type="http://schemas.openxmlformats.org/officeDocument/2006/relationships/image" Target="../media/image1343.png"/><Relationship Id="rId84" Type="http://schemas.openxmlformats.org/officeDocument/2006/relationships/customXml" Target="../ink/ink1587.xml"/><Relationship Id="rId138" Type="http://schemas.openxmlformats.org/officeDocument/2006/relationships/customXml" Target="../ink/ink1614.xml"/><Relationship Id="rId159" Type="http://schemas.openxmlformats.org/officeDocument/2006/relationships/image" Target="../media/image1391.png"/><Relationship Id="rId170" Type="http://schemas.openxmlformats.org/officeDocument/2006/relationships/customXml" Target="../ink/ink1630.xml"/><Relationship Id="rId191" Type="http://schemas.openxmlformats.org/officeDocument/2006/relationships/image" Target="../media/image1407.png"/><Relationship Id="rId205" Type="http://schemas.openxmlformats.org/officeDocument/2006/relationships/image" Target="../media/image1414.png"/><Relationship Id="rId226" Type="http://schemas.openxmlformats.org/officeDocument/2006/relationships/customXml" Target="../ink/ink1658.xml"/><Relationship Id="rId247" Type="http://schemas.openxmlformats.org/officeDocument/2006/relationships/image" Target="../media/image1435.png"/><Relationship Id="rId107" Type="http://schemas.openxmlformats.org/officeDocument/2006/relationships/image" Target="../media/image1365.png"/><Relationship Id="rId11" Type="http://schemas.openxmlformats.org/officeDocument/2006/relationships/image" Target="../media/image1317.png"/><Relationship Id="rId32" Type="http://schemas.openxmlformats.org/officeDocument/2006/relationships/customXml" Target="../ink/ink1561.xml"/><Relationship Id="rId53" Type="http://schemas.openxmlformats.org/officeDocument/2006/relationships/image" Target="../media/image1338.png"/><Relationship Id="rId74" Type="http://schemas.openxmlformats.org/officeDocument/2006/relationships/customXml" Target="../ink/ink1582.xml"/><Relationship Id="rId128" Type="http://schemas.openxmlformats.org/officeDocument/2006/relationships/customXml" Target="../ink/ink1609.xml"/><Relationship Id="rId149" Type="http://schemas.openxmlformats.org/officeDocument/2006/relationships/image" Target="../media/image1386.png"/><Relationship Id="rId5" Type="http://schemas.openxmlformats.org/officeDocument/2006/relationships/image" Target="../media/image1314.png"/><Relationship Id="rId95" Type="http://schemas.openxmlformats.org/officeDocument/2006/relationships/image" Target="../media/image1359.png"/><Relationship Id="rId160" Type="http://schemas.openxmlformats.org/officeDocument/2006/relationships/customXml" Target="../ink/ink1625.xml"/><Relationship Id="rId181" Type="http://schemas.openxmlformats.org/officeDocument/2006/relationships/image" Target="../media/image1402.png"/><Relationship Id="rId216" Type="http://schemas.openxmlformats.org/officeDocument/2006/relationships/customXml" Target="../ink/ink1653.xml"/><Relationship Id="rId237" Type="http://schemas.openxmlformats.org/officeDocument/2006/relationships/image" Target="../media/image1430.png"/><Relationship Id="rId22" Type="http://schemas.openxmlformats.org/officeDocument/2006/relationships/customXml" Target="../ink/ink1556.xml"/><Relationship Id="rId43" Type="http://schemas.openxmlformats.org/officeDocument/2006/relationships/image" Target="../media/image1333.png"/><Relationship Id="rId64" Type="http://schemas.openxmlformats.org/officeDocument/2006/relationships/customXml" Target="../ink/ink1577.xml"/><Relationship Id="rId118" Type="http://schemas.openxmlformats.org/officeDocument/2006/relationships/customXml" Target="../ink/ink1604.xml"/><Relationship Id="rId139" Type="http://schemas.openxmlformats.org/officeDocument/2006/relationships/image" Target="../media/image1381.png"/><Relationship Id="rId85" Type="http://schemas.openxmlformats.org/officeDocument/2006/relationships/image" Target="../media/image1354.png"/><Relationship Id="rId150" Type="http://schemas.openxmlformats.org/officeDocument/2006/relationships/customXml" Target="../ink/ink1620.xml"/><Relationship Id="rId171" Type="http://schemas.openxmlformats.org/officeDocument/2006/relationships/image" Target="../media/image1397.png"/><Relationship Id="rId192" Type="http://schemas.openxmlformats.org/officeDocument/2006/relationships/customXml" Target="../ink/ink1641.xml"/><Relationship Id="rId206" Type="http://schemas.openxmlformats.org/officeDocument/2006/relationships/customXml" Target="../ink/ink1648.xml"/><Relationship Id="rId227" Type="http://schemas.openxmlformats.org/officeDocument/2006/relationships/image" Target="../media/image1425.png"/><Relationship Id="rId248" Type="http://schemas.openxmlformats.org/officeDocument/2006/relationships/customXml" Target="../ink/ink1669.xml"/><Relationship Id="rId12" Type="http://schemas.openxmlformats.org/officeDocument/2006/relationships/customXml" Target="../ink/ink1551.xml"/><Relationship Id="rId33" Type="http://schemas.openxmlformats.org/officeDocument/2006/relationships/image" Target="../media/image1328.png"/><Relationship Id="rId108" Type="http://schemas.openxmlformats.org/officeDocument/2006/relationships/customXml" Target="../ink/ink1599.xml"/><Relationship Id="rId129" Type="http://schemas.openxmlformats.org/officeDocument/2006/relationships/image" Target="../media/image1376.png"/><Relationship Id="rId54" Type="http://schemas.openxmlformats.org/officeDocument/2006/relationships/customXml" Target="../ink/ink1572.xml"/><Relationship Id="rId75" Type="http://schemas.openxmlformats.org/officeDocument/2006/relationships/image" Target="../media/image1349.png"/><Relationship Id="rId96" Type="http://schemas.openxmlformats.org/officeDocument/2006/relationships/customXml" Target="../ink/ink1593.xml"/><Relationship Id="rId140" Type="http://schemas.openxmlformats.org/officeDocument/2006/relationships/customXml" Target="../ink/ink1615.xml"/><Relationship Id="rId161" Type="http://schemas.openxmlformats.org/officeDocument/2006/relationships/image" Target="../media/image1392.png"/><Relationship Id="rId182" Type="http://schemas.openxmlformats.org/officeDocument/2006/relationships/customXml" Target="../ink/ink1636.xml"/><Relationship Id="rId217" Type="http://schemas.openxmlformats.org/officeDocument/2006/relationships/image" Target="../media/image1420.png"/><Relationship Id="rId6" Type="http://schemas.openxmlformats.org/officeDocument/2006/relationships/customXml" Target="../ink/ink1548.xml"/><Relationship Id="rId238" Type="http://schemas.openxmlformats.org/officeDocument/2006/relationships/customXml" Target="../ink/ink1664.xml"/><Relationship Id="rId23" Type="http://schemas.openxmlformats.org/officeDocument/2006/relationships/image" Target="../media/image1323.png"/><Relationship Id="rId119" Type="http://schemas.openxmlformats.org/officeDocument/2006/relationships/image" Target="../media/image1371.png"/><Relationship Id="rId44" Type="http://schemas.openxmlformats.org/officeDocument/2006/relationships/customXml" Target="../ink/ink1567.xml"/><Relationship Id="rId65" Type="http://schemas.openxmlformats.org/officeDocument/2006/relationships/image" Target="../media/image1344.png"/><Relationship Id="rId86" Type="http://schemas.openxmlformats.org/officeDocument/2006/relationships/customXml" Target="../ink/ink1588.xml"/><Relationship Id="rId130" Type="http://schemas.openxmlformats.org/officeDocument/2006/relationships/customXml" Target="../ink/ink1610.xml"/><Relationship Id="rId151" Type="http://schemas.openxmlformats.org/officeDocument/2006/relationships/image" Target="../media/image1387.png"/><Relationship Id="rId172" Type="http://schemas.openxmlformats.org/officeDocument/2006/relationships/customXml" Target="../ink/ink1631.xml"/><Relationship Id="rId193" Type="http://schemas.openxmlformats.org/officeDocument/2006/relationships/image" Target="../media/image1408.png"/><Relationship Id="rId207" Type="http://schemas.openxmlformats.org/officeDocument/2006/relationships/image" Target="../media/image1415.png"/><Relationship Id="rId228" Type="http://schemas.openxmlformats.org/officeDocument/2006/relationships/customXml" Target="../ink/ink1659.xml"/><Relationship Id="rId249" Type="http://schemas.openxmlformats.org/officeDocument/2006/relationships/image" Target="../media/image1436.png"/><Relationship Id="rId13" Type="http://schemas.openxmlformats.org/officeDocument/2006/relationships/image" Target="../media/image1318.png"/><Relationship Id="rId109" Type="http://schemas.openxmlformats.org/officeDocument/2006/relationships/image" Target="../media/image1366.png"/><Relationship Id="rId34" Type="http://schemas.openxmlformats.org/officeDocument/2006/relationships/customXml" Target="../ink/ink1562.xml"/><Relationship Id="rId55" Type="http://schemas.openxmlformats.org/officeDocument/2006/relationships/image" Target="../media/image1339.png"/><Relationship Id="rId76" Type="http://schemas.openxmlformats.org/officeDocument/2006/relationships/customXml" Target="../ink/ink1583.xml"/><Relationship Id="rId97" Type="http://schemas.openxmlformats.org/officeDocument/2006/relationships/image" Target="../media/image1360.png"/><Relationship Id="rId120" Type="http://schemas.openxmlformats.org/officeDocument/2006/relationships/customXml" Target="../ink/ink1605.xml"/><Relationship Id="rId141" Type="http://schemas.openxmlformats.org/officeDocument/2006/relationships/image" Target="../media/image1382.png"/><Relationship Id="rId7" Type="http://schemas.openxmlformats.org/officeDocument/2006/relationships/image" Target="../media/image1315.png"/><Relationship Id="rId162" Type="http://schemas.openxmlformats.org/officeDocument/2006/relationships/customXml" Target="../ink/ink1626.xml"/><Relationship Id="rId183" Type="http://schemas.openxmlformats.org/officeDocument/2006/relationships/image" Target="../media/image1403.png"/><Relationship Id="rId218" Type="http://schemas.openxmlformats.org/officeDocument/2006/relationships/customXml" Target="../ink/ink1654.xml"/><Relationship Id="rId239" Type="http://schemas.openxmlformats.org/officeDocument/2006/relationships/image" Target="../media/image1431.png"/><Relationship Id="rId24" Type="http://schemas.openxmlformats.org/officeDocument/2006/relationships/customXml" Target="../ink/ink1557.xml"/><Relationship Id="rId45" Type="http://schemas.openxmlformats.org/officeDocument/2006/relationships/image" Target="../media/image1334.png"/><Relationship Id="rId66" Type="http://schemas.openxmlformats.org/officeDocument/2006/relationships/customXml" Target="../ink/ink1578.xml"/><Relationship Id="rId87" Type="http://schemas.openxmlformats.org/officeDocument/2006/relationships/image" Target="../media/image1355.png"/><Relationship Id="rId110" Type="http://schemas.openxmlformats.org/officeDocument/2006/relationships/customXml" Target="../ink/ink1600.xml"/><Relationship Id="rId131" Type="http://schemas.openxmlformats.org/officeDocument/2006/relationships/image" Target="../media/image1377.png"/><Relationship Id="rId152" Type="http://schemas.openxmlformats.org/officeDocument/2006/relationships/customXml" Target="../ink/ink1621.xml"/><Relationship Id="rId173" Type="http://schemas.openxmlformats.org/officeDocument/2006/relationships/image" Target="../media/image1398.png"/><Relationship Id="rId194" Type="http://schemas.openxmlformats.org/officeDocument/2006/relationships/customXml" Target="../ink/ink1642.xml"/><Relationship Id="rId208" Type="http://schemas.openxmlformats.org/officeDocument/2006/relationships/customXml" Target="../ink/ink1649.xml"/><Relationship Id="rId229" Type="http://schemas.openxmlformats.org/officeDocument/2006/relationships/image" Target="../media/image1426.png"/><Relationship Id="rId240" Type="http://schemas.openxmlformats.org/officeDocument/2006/relationships/customXml" Target="../ink/ink1665.xml"/><Relationship Id="rId14" Type="http://schemas.openxmlformats.org/officeDocument/2006/relationships/customXml" Target="../ink/ink1552.xml"/><Relationship Id="rId35" Type="http://schemas.openxmlformats.org/officeDocument/2006/relationships/image" Target="../media/image1329.png"/><Relationship Id="rId56" Type="http://schemas.openxmlformats.org/officeDocument/2006/relationships/customXml" Target="../ink/ink1573.xml"/><Relationship Id="rId77" Type="http://schemas.openxmlformats.org/officeDocument/2006/relationships/image" Target="../media/image1350.png"/><Relationship Id="rId100" Type="http://schemas.openxmlformats.org/officeDocument/2006/relationships/customXml" Target="../ink/ink1595.xml"/><Relationship Id="rId8" Type="http://schemas.openxmlformats.org/officeDocument/2006/relationships/customXml" Target="../ink/ink1549.xml"/><Relationship Id="rId98" Type="http://schemas.openxmlformats.org/officeDocument/2006/relationships/customXml" Target="../ink/ink1594.xml"/><Relationship Id="rId121" Type="http://schemas.openxmlformats.org/officeDocument/2006/relationships/image" Target="../media/image1372.png"/><Relationship Id="rId142" Type="http://schemas.openxmlformats.org/officeDocument/2006/relationships/customXml" Target="../ink/ink1616.xml"/><Relationship Id="rId163" Type="http://schemas.openxmlformats.org/officeDocument/2006/relationships/image" Target="../media/image1393.png"/><Relationship Id="rId184" Type="http://schemas.openxmlformats.org/officeDocument/2006/relationships/customXml" Target="../ink/ink1637.xml"/><Relationship Id="rId219" Type="http://schemas.openxmlformats.org/officeDocument/2006/relationships/image" Target="../media/image1421.png"/><Relationship Id="rId230" Type="http://schemas.openxmlformats.org/officeDocument/2006/relationships/customXml" Target="../ink/ink1660.xml"/><Relationship Id="rId25" Type="http://schemas.openxmlformats.org/officeDocument/2006/relationships/image" Target="../media/image1324.png"/><Relationship Id="rId46" Type="http://schemas.openxmlformats.org/officeDocument/2006/relationships/customXml" Target="../ink/ink1568.xml"/><Relationship Id="rId67" Type="http://schemas.openxmlformats.org/officeDocument/2006/relationships/image" Target="../media/image1345.png"/><Relationship Id="rId88" Type="http://schemas.openxmlformats.org/officeDocument/2006/relationships/customXml" Target="../ink/ink1589.xml"/><Relationship Id="rId111" Type="http://schemas.openxmlformats.org/officeDocument/2006/relationships/image" Target="../media/image1367.png"/><Relationship Id="rId132" Type="http://schemas.openxmlformats.org/officeDocument/2006/relationships/customXml" Target="../ink/ink1611.xml"/><Relationship Id="rId153" Type="http://schemas.openxmlformats.org/officeDocument/2006/relationships/image" Target="../media/image1388.png"/><Relationship Id="rId174" Type="http://schemas.openxmlformats.org/officeDocument/2006/relationships/customXml" Target="../ink/ink1632.xml"/><Relationship Id="rId195" Type="http://schemas.openxmlformats.org/officeDocument/2006/relationships/image" Target="../media/image1409.png"/><Relationship Id="rId209" Type="http://schemas.openxmlformats.org/officeDocument/2006/relationships/image" Target="../media/image1416.png"/><Relationship Id="rId220" Type="http://schemas.openxmlformats.org/officeDocument/2006/relationships/customXml" Target="../ink/ink1655.xml"/><Relationship Id="rId241" Type="http://schemas.openxmlformats.org/officeDocument/2006/relationships/image" Target="../media/image1432.png"/><Relationship Id="rId15" Type="http://schemas.openxmlformats.org/officeDocument/2006/relationships/image" Target="../media/image1319.png"/><Relationship Id="rId36" Type="http://schemas.openxmlformats.org/officeDocument/2006/relationships/customXml" Target="../ink/ink1563.xml"/><Relationship Id="rId57" Type="http://schemas.openxmlformats.org/officeDocument/2006/relationships/image" Target="../media/image1340.png"/><Relationship Id="rId78" Type="http://schemas.openxmlformats.org/officeDocument/2006/relationships/customXml" Target="../ink/ink1584.xml"/><Relationship Id="rId99" Type="http://schemas.openxmlformats.org/officeDocument/2006/relationships/image" Target="../media/image1361.png"/><Relationship Id="rId101" Type="http://schemas.openxmlformats.org/officeDocument/2006/relationships/image" Target="../media/image1362.png"/><Relationship Id="rId122" Type="http://schemas.openxmlformats.org/officeDocument/2006/relationships/customXml" Target="../ink/ink1606.xml"/><Relationship Id="rId143" Type="http://schemas.openxmlformats.org/officeDocument/2006/relationships/image" Target="../media/image1383.png"/><Relationship Id="rId164" Type="http://schemas.openxmlformats.org/officeDocument/2006/relationships/customXml" Target="../ink/ink1627.xml"/><Relationship Id="rId185" Type="http://schemas.openxmlformats.org/officeDocument/2006/relationships/image" Target="../media/image1404.png"/><Relationship Id="rId4" Type="http://schemas.openxmlformats.org/officeDocument/2006/relationships/customXml" Target="../ink/ink1547.xml"/><Relationship Id="rId9" Type="http://schemas.openxmlformats.org/officeDocument/2006/relationships/image" Target="../media/image1316.png"/><Relationship Id="rId180" Type="http://schemas.openxmlformats.org/officeDocument/2006/relationships/customXml" Target="../ink/ink1635.xml"/><Relationship Id="rId210" Type="http://schemas.openxmlformats.org/officeDocument/2006/relationships/customXml" Target="../ink/ink1650.xml"/><Relationship Id="rId215" Type="http://schemas.openxmlformats.org/officeDocument/2006/relationships/image" Target="../media/image1419.png"/><Relationship Id="rId236" Type="http://schemas.openxmlformats.org/officeDocument/2006/relationships/customXml" Target="../ink/ink1663.xml"/><Relationship Id="rId26" Type="http://schemas.openxmlformats.org/officeDocument/2006/relationships/customXml" Target="../ink/ink1558.xml"/><Relationship Id="rId231" Type="http://schemas.openxmlformats.org/officeDocument/2006/relationships/image" Target="../media/image1427.png"/><Relationship Id="rId47" Type="http://schemas.openxmlformats.org/officeDocument/2006/relationships/image" Target="../media/image1335.png"/><Relationship Id="rId68" Type="http://schemas.openxmlformats.org/officeDocument/2006/relationships/customXml" Target="../ink/ink1579.xml"/><Relationship Id="rId89" Type="http://schemas.openxmlformats.org/officeDocument/2006/relationships/image" Target="../media/image1356.png"/><Relationship Id="rId112" Type="http://schemas.openxmlformats.org/officeDocument/2006/relationships/customXml" Target="../ink/ink1601.xml"/><Relationship Id="rId133" Type="http://schemas.openxmlformats.org/officeDocument/2006/relationships/image" Target="../media/image1378.png"/><Relationship Id="rId154" Type="http://schemas.openxmlformats.org/officeDocument/2006/relationships/customXml" Target="../ink/ink1622.xml"/><Relationship Id="rId175" Type="http://schemas.openxmlformats.org/officeDocument/2006/relationships/image" Target="../media/image1399.png"/><Relationship Id="rId196" Type="http://schemas.openxmlformats.org/officeDocument/2006/relationships/customXml" Target="../ink/ink1643.xml"/><Relationship Id="rId200" Type="http://schemas.openxmlformats.org/officeDocument/2006/relationships/customXml" Target="../ink/ink1645.xml"/><Relationship Id="rId16" Type="http://schemas.openxmlformats.org/officeDocument/2006/relationships/customXml" Target="../ink/ink1553.xml"/><Relationship Id="rId221" Type="http://schemas.openxmlformats.org/officeDocument/2006/relationships/image" Target="../media/image1422.png"/><Relationship Id="rId242" Type="http://schemas.openxmlformats.org/officeDocument/2006/relationships/customXml" Target="../ink/ink1666.xml"/><Relationship Id="rId37" Type="http://schemas.openxmlformats.org/officeDocument/2006/relationships/image" Target="../media/image1330.png"/><Relationship Id="rId58" Type="http://schemas.openxmlformats.org/officeDocument/2006/relationships/customXml" Target="../ink/ink1574.xml"/><Relationship Id="rId79" Type="http://schemas.openxmlformats.org/officeDocument/2006/relationships/image" Target="../media/image1351.png"/><Relationship Id="rId102" Type="http://schemas.openxmlformats.org/officeDocument/2006/relationships/customXml" Target="../ink/ink1596.xml"/><Relationship Id="rId123" Type="http://schemas.openxmlformats.org/officeDocument/2006/relationships/image" Target="../media/image1373.png"/><Relationship Id="rId144" Type="http://schemas.openxmlformats.org/officeDocument/2006/relationships/customXml" Target="../ink/ink1617.xml"/><Relationship Id="rId90" Type="http://schemas.openxmlformats.org/officeDocument/2006/relationships/customXml" Target="../ink/ink1590.xml"/><Relationship Id="rId165" Type="http://schemas.openxmlformats.org/officeDocument/2006/relationships/image" Target="../media/image1394.png"/><Relationship Id="rId186" Type="http://schemas.openxmlformats.org/officeDocument/2006/relationships/customXml" Target="../ink/ink1638.xml"/><Relationship Id="rId211" Type="http://schemas.openxmlformats.org/officeDocument/2006/relationships/image" Target="../media/image1417.png"/><Relationship Id="rId232" Type="http://schemas.openxmlformats.org/officeDocument/2006/relationships/customXml" Target="../ink/ink1661.xml"/><Relationship Id="rId27" Type="http://schemas.openxmlformats.org/officeDocument/2006/relationships/image" Target="../media/image1325.png"/><Relationship Id="rId48" Type="http://schemas.openxmlformats.org/officeDocument/2006/relationships/customXml" Target="../ink/ink1569.xml"/><Relationship Id="rId69" Type="http://schemas.openxmlformats.org/officeDocument/2006/relationships/image" Target="../media/image1346.png"/><Relationship Id="rId113" Type="http://schemas.openxmlformats.org/officeDocument/2006/relationships/image" Target="../media/image1368.png"/><Relationship Id="rId134" Type="http://schemas.openxmlformats.org/officeDocument/2006/relationships/customXml" Target="../ink/ink1612.xml"/><Relationship Id="rId80" Type="http://schemas.openxmlformats.org/officeDocument/2006/relationships/customXml" Target="../ink/ink1585.xml"/><Relationship Id="rId155" Type="http://schemas.openxmlformats.org/officeDocument/2006/relationships/image" Target="../media/image1389.png"/><Relationship Id="rId176" Type="http://schemas.openxmlformats.org/officeDocument/2006/relationships/customXml" Target="../ink/ink1633.xml"/><Relationship Id="rId197" Type="http://schemas.openxmlformats.org/officeDocument/2006/relationships/image" Target="../media/image1410.png"/><Relationship Id="rId201" Type="http://schemas.openxmlformats.org/officeDocument/2006/relationships/image" Target="../media/image1412.png"/><Relationship Id="rId222" Type="http://schemas.openxmlformats.org/officeDocument/2006/relationships/customXml" Target="../ink/ink1656.xml"/><Relationship Id="rId243" Type="http://schemas.openxmlformats.org/officeDocument/2006/relationships/image" Target="../media/image1433.png"/><Relationship Id="rId17" Type="http://schemas.openxmlformats.org/officeDocument/2006/relationships/image" Target="../media/image1320.png"/><Relationship Id="rId38" Type="http://schemas.openxmlformats.org/officeDocument/2006/relationships/customXml" Target="../ink/ink1564.xml"/><Relationship Id="rId59" Type="http://schemas.openxmlformats.org/officeDocument/2006/relationships/image" Target="../media/image1341.png"/><Relationship Id="rId103" Type="http://schemas.openxmlformats.org/officeDocument/2006/relationships/image" Target="../media/image1363.png"/><Relationship Id="rId124" Type="http://schemas.openxmlformats.org/officeDocument/2006/relationships/customXml" Target="../ink/ink1607.xml"/><Relationship Id="rId70" Type="http://schemas.openxmlformats.org/officeDocument/2006/relationships/customXml" Target="../ink/ink1580.xml"/><Relationship Id="rId91" Type="http://schemas.openxmlformats.org/officeDocument/2006/relationships/image" Target="../media/image1357.png"/><Relationship Id="rId145" Type="http://schemas.openxmlformats.org/officeDocument/2006/relationships/image" Target="../media/image1384.png"/><Relationship Id="rId166" Type="http://schemas.openxmlformats.org/officeDocument/2006/relationships/customXml" Target="../ink/ink1628.xml"/><Relationship Id="rId187" Type="http://schemas.openxmlformats.org/officeDocument/2006/relationships/image" Target="../media/image140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51.xml"/><Relationship Id="rId233" Type="http://schemas.openxmlformats.org/officeDocument/2006/relationships/image" Target="../media/image1428.png"/><Relationship Id="rId28" Type="http://schemas.openxmlformats.org/officeDocument/2006/relationships/customXml" Target="../ink/ink1559.xml"/><Relationship Id="rId49" Type="http://schemas.openxmlformats.org/officeDocument/2006/relationships/image" Target="../media/image1336.png"/><Relationship Id="rId114" Type="http://schemas.openxmlformats.org/officeDocument/2006/relationships/customXml" Target="../ink/ink1602.xml"/><Relationship Id="rId60" Type="http://schemas.openxmlformats.org/officeDocument/2006/relationships/customXml" Target="../ink/ink1575.xml"/><Relationship Id="rId81" Type="http://schemas.openxmlformats.org/officeDocument/2006/relationships/image" Target="../media/image1352.png"/><Relationship Id="rId135" Type="http://schemas.openxmlformats.org/officeDocument/2006/relationships/image" Target="../media/image1379.png"/><Relationship Id="rId156" Type="http://schemas.openxmlformats.org/officeDocument/2006/relationships/customXml" Target="../ink/ink1623.xml"/><Relationship Id="rId177" Type="http://schemas.openxmlformats.org/officeDocument/2006/relationships/image" Target="../media/image1400.png"/><Relationship Id="rId198" Type="http://schemas.openxmlformats.org/officeDocument/2006/relationships/customXml" Target="../ink/ink1644.xml"/><Relationship Id="rId202" Type="http://schemas.openxmlformats.org/officeDocument/2006/relationships/customXml" Target="../ink/ink1646.xml"/><Relationship Id="rId223" Type="http://schemas.openxmlformats.org/officeDocument/2006/relationships/image" Target="../media/image1423.png"/><Relationship Id="rId244" Type="http://schemas.openxmlformats.org/officeDocument/2006/relationships/customXml" Target="../ink/ink1667.xml"/><Relationship Id="rId18" Type="http://schemas.openxmlformats.org/officeDocument/2006/relationships/customXml" Target="../ink/ink1554.xml"/><Relationship Id="rId39" Type="http://schemas.openxmlformats.org/officeDocument/2006/relationships/image" Target="../media/image1331.png"/><Relationship Id="rId50" Type="http://schemas.openxmlformats.org/officeDocument/2006/relationships/customXml" Target="../ink/ink1570.xml"/><Relationship Id="rId104" Type="http://schemas.openxmlformats.org/officeDocument/2006/relationships/customXml" Target="../ink/ink1597.xml"/><Relationship Id="rId125" Type="http://schemas.openxmlformats.org/officeDocument/2006/relationships/image" Target="../media/image1374.png"/><Relationship Id="rId146" Type="http://schemas.openxmlformats.org/officeDocument/2006/relationships/customXml" Target="../ink/ink1618.xml"/><Relationship Id="rId167" Type="http://schemas.openxmlformats.org/officeDocument/2006/relationships/image" Target="../media/image1395.png"/><Relationship Id="rId188" Type="http://schemas.openxmlformats.org/officeDocument/2006/relationships/customXml" Target="../ink/ink1639.xml"/><Relationship Id="rId71" Type="http://schemas.openxmlformats.org/officeDocument/2006/relationships/image" Target="../media/image1347.png"/><Relationship Id="rId92" Type="http://schemas.openxmlformats.org/officeDocument/2006/relationships/customXml" Target="../ink/ink1591.xml"/><Relationship Id="rId213" Type="http://schemas.openxmlformats.org/officeDocument/2006/relationships/image" Target="../media/image1418.png"/><Relationship Id="rId234" Type="http://schemas.openxmlformats.org/officeDocument/2006/relationships/customXml" Target="../ink/ink1662.xml"/><Relationship Id="rId2" Type="http://schemas.openxmlformats.org/officeDocument/2006/relationships/customXml" Target="../ink/ink1546.xml"/><Relationship Id="rId29" Type="http://schemas.openxmlformats.org/officeDocument/2006/relationships/image" Target="../media/image1326.png"/><Relationship Id="rId40" Type="http://schemas.openxmlformats.org/officeDocument/2006/relationships/customXml" Target="../ink/ink1565.xml"/><Relationship Id="rId115" Type="http://schemas.openxmlformats.org/officeDocument/2006/relationships/image" Target="../media/image1369.png"/><Relationship Id="rId136" Type="http://schemas.openxmlformats.org/officeDocument/2006/relationships/customXml" Target="../ink/ink1613.xml"/><Relationship Id="rId157" Type="http://schemas.openxmlformats.org/officeDocument/2006/relationships/image" Target="../media/image1390.png"/><Relationship Id="rId178" Type="http://schemas.openxmlformats.org/officeDocument/2006/relationships/customXml" Target="../ink/ink1634.xml"/><Relationship Id="rId61" Type="http://schemas.openxmlformats.org/officeDocument/2006/relationships/image" Target="../media/image1342.png"/><Relationship Id="rId82" Type="http://schemas.openxmlformats.org/officeDocument/2006/relationships/customXml" Target="../ink/ink1586.xml"/><Relationship Id="rId199" Type="http://schemas.openxmlformats.org/officeDocument/2006/relationships/image" Target="../media/image1411.png"/><Relationship Id="rId203" Type="http://schemas.openxmlformats.org/officeDocument/2006/relationships/image" Target="../media/image1413.png"/><Relationship Id="rId19" Type="http://schemas.openxmlformats.org/officeDocument/2006/relationships/image" Target="../media/image1321.png"/><Relationship Id="rId224" Type="http://schemas.openxmlformats.org/officeDocument/2006/relationships/customXml" Target="../ink/ink1657.xml"/><Relationship Id="rId245" Type="http://schemas.openxmlformats.org/officeDocument/2006/relationships/image" Target="../media/image1434.png"/><Relationship Id="rId30" Type="http://schemas.openxmlformats.org/officeDocument/2006/relationships/customXml" Target="../ink/ink1560.xml"/><Relationship Id="rId105" Type="http://schemas.openxmlformats.org/officeDocument/2006/relationships/image" Target="../media/image1364.png"/><Relationship Id="rId126" Type="http://schemas.openxmlformats.org/officeDocument/2006/relationships/customXml" Target="../ink/ink1608.xml"/><Relationship Id="rId147" Type="http://schemas.openxmlformats.org/officeDocument/2006/relationships/image" Target="../media/image1385.png"/><Relationship Id="rId168" Type="http://schemas.openxmlformats.org/officeDocument/2006/relationships/customXml" Target="../ink/ink1629.xml"/><Relationship Id="rId51" Type="http://schemas.openxmlformats.org/officeDocument/2006/relationships/image" Target="../media/image1337.png"/><Relationship Id="rId72" Type="http://schemas.openxmlformats.org/officeDocument/2006/relationships/customXml" Target="../ink/ink1581.xml"/><Relationship Id="rId93" Type="http://schemas.openxmlformats.org/officeDocument/2006/relationships/image" Target="../media/image1358.png"/><Relationship Id="rId189" Type="http://schemas.openxmlformats.org/officeDocument/2006/relationships/image" Target="../media/image1406.png"/><Relationship Id="rId3" Type="http://schemas.openxmlformats.org/officeDocument/2006/relationships/image" Target="../media/image1313.png"/><Relationship Id="rId214" Type="http://schemas.openxmlformats.org/officeDocument/2006/relationships/customXml" Target="../ink/ink1652.xml"/><Relationship Id="rId235" Type="http://schemas.openxmlformats.org/officeDocument/2006/relationships/image" Target="../media/image1429.png"/><Relationship Id="rId116" Type="http://schemas.openxmlformats.org/officeDocument/2006/relationships/customXml" Target="../ink/ink1603.xml"/><Relationship Id="rId137" Type="http://schemas.openxmlformats.org/officeDocument/2006/relationships/image" Target="../media/image1380.png"/><Relationship Id="rId158" Type="http://schemas.openxmlformats.org/officeDocument/2006/relationships/customXml" Target="../ink/ink1624.xml"/><Relationship Id="rId20" Type="http://schemas.openxmlformats.org/officeDocument/2006/relationships/customXml" Target="../ink/ink1555.xml"/><Relationship Id="rId41" Type="http://schemas.openxmlformats.org/officeDocument/2006/relationships/image" Target="../media/image1332.png"/><Relationship Id="rId62" Type="http://schemas.openxmlformats.org/officeDocument/2006/relationships/customXml" Target="../ink/ink1576.xml"/><Relationship Id="rId83" Type="http://schemas.openxmlformats.org/officeDocument/2006/relationships/image" Target="../media/image1353.png"/><Relationship Id="rId179" Type="http://schemas.openxmlformats.org/officeDocument/2006/relationships/image" Target="../media/image1401.png"/><Relationship Id="rId190" Type="http://schemas.openxmlformats.org/officeDocument/2006/relationships/customXml" Target="../ink/ink1640.xml"/><Relationship Id="rId204" Type="http://schemas.openxmlformats.org/officeDocument/2006/relationships/customXml" Target="../ink/ink1647.xml"/><Relationship Id="rId225" Type="http://schemas.openxmlformats.org/officeDocument/2006/relationships/image" Target="../media/image1424.png"/><Relationship Id="rId246" Type="http://schemas.openxmlformats.org/officeDocument/2006/relationships/customXml" Target="../ink/ink1668.xml"/><Relationship Id="rId106" Type="http://schemas.openxmlformats.org/officeDocument/2006/relationships/customXml" Target="../ink/ink1598.xml"/><Relationship Id="rId127" Type="http://schemas.openxmlformats.org/officeDocument/2006/relationships/image" Target="../media/image1375.png"/><Relationship Id="rId10" Type="http://schemas.openxmlformats.org/officeDocument/2006/relationships/customXml" Target="../ink/ink1550.xml"/><Relationship Id="rId31" Type="http://schemas.openxmlformats.org/officeDocument/2006/relationships/image" Target="../media/image1327.png"/><Relationship Id="rId52" Type="http://schemas.openxmlformats.org/officeDocument/2006/relationships/customXml" Target="../ink/ink1571.xml"/><Relationship Id="rId73" Type="http://schemas.openxmlformats.org/officeDocument/2006/relationships/image" Target="../media/image1348.png"/><Relationship Id="rId94" Type="http://schemas.openxmlformats.org/officeDocument/2006/relationships/customXml" Target="../ink/ink1592.xml"/><Relationship Id="rId148" Type="http://schemas.openxmlformats.org/officeDocument/2006/relationships/customXml" Target="../ink/ink1619.xml"/><Relationship Id="rId169" Type="http://schemas.openxmlformats.org/officeDocument/2006/relationships/image" Target="../media/image139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image" Target="../media/image151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24" Type="http://schemas.openxmlformats.org/officeDocument/2006/relationships/customXml" Target="../ink/ink164.xml"/><Relationship Id="rId366" Type="http://schemas.openxmlformats.org/officeDocument/2006/relationships/customXml" Target="../ink/ink185.xml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433" Type="http://schemas.openxmlformats.org/officeDocument/2006/relationships/image" Target="../media/image218.png"/><Relationship Id="rId268" Type="http://schemas.openxmlformats.org/officeDocument/2006/relationships/customXml" Target="../ink/ink136.xml"/><Relationship Id="rId475" Type="http://schemas.openxmlformats.org/officeDocument/2006/relationships/image" Target="../media/image239.png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image" Target="../media/image169.png"/><Relationship Id="rId377" Type="http://schemas.openxmlformats.org/officeDocument/2006/relationships/image" Target="../media/image190.png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402" Type="http://schemas.openxmlformats.org/officeDocument/2006/relationships/customXml" Target="../ink/ink203.xml"/><Relationship Id="rId279" Type="http://schemas.openxmlformats.org/officeDocument/2006/relationships/image" Target="../media/image141.png"/><Relationship Id="rId444" Type="http://schemas.openxmlformats.org/officeDocument/2006/relationships/customXml" Target="../ink/ink224.xml"/><Relationship Id="rId486" Type="http://schemas.openxmlformats.org/officeDocument/2006/relationships/customXml" Target="../ink/ink245.xml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46" Type="http://schemas.openxmlformats.org/officeDocument/2006/relationships/customXml" Target="../ink/ink175.xml"/><Relationship Id="rId388" Type="http://schemas.openxmlformats.org/officeDocument/2006/relationships/customXml" Target="../ink/ink196.xml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image" Target="../media/image208.png"/><Relationship Id="rId248" Type="http://schemas.openxmlformats.org/officeDocument/2006/relationships/customXml" Target="../ink/ink126.xml"/><Relationship Id="rId455" Type="http://schemas.openxmlformats.org/officeDocument/2006/relationships/image" Target="../media/image229.png"/><Relationship Id="rId497" Type="http://schemas.openxmlformats.org/officeDocument/2006/relationships/image" Target="../media/image250.png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315" Type="http://schemas.openxmlformats.org/officeDocument/2006/relationships/image" Target="../media/image159.png"/><Relationship Id="rId357" Type="http://schemas.openxmlformats.org/officeDocument/2006/relationships/image" Target="../media/image180.png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399" Type="http://schemas.openxmlformats.org/officeDocument/2006/relationships/image" Target="../media/image201.png"/><Relationship Id="rId259" Type="http://schemas.openxmlformats.org/officeDocument/2006/relationships/image" Target="../media/image131.png"/><Relationship Id="rId424" Type="http://schemas.openxmlformats.org/officeDocument/2006/relationships/customXml" Target="../ink/ink214.xml"/><Relationship Id="rId466" Type="http://schemas.openxmlformats.org/officeDocument/2006/relationships/customXml" Target="../ink/ink235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7.xml"/><Relationship Id="rId326" Type="http://schemas.openxmlformats.org/officeDocument/2006/relationships/customXml" Target="../ink/ink165.xml"/><Relationship Id="rId65" Type="http://schemas.openxmlformats.org/officeDocument/2006/relationships/image" Target="../media/image34.png"/><Relationship Id="rId130" Type="http://schemas.openxmlformats.org/officeDocument/2006/relationships/customXml" Target="../ink/ink67.xml"/><Relationship Id="rId368" Type="http://schemas.openxmlformats.org/officeDocument/2006/relationships/customXml" Target="../ink/ink186.xml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435" Type="http://schemas.openxmlformats.org/officeDocument/2006/relationships/image" Target="../media/image219.png"/><Relationship Id="rId477" Type="http://schemas.openxmlformats.org/officeDocument/2006/relationships/image" Target="../media/image240.png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2.png"/><Relationship Id="rId379" Type="http://schemas.openxmlformats.org/officeDocument/2006/relationships/image" Target="../media/image191.png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446" Type="http://schemas.openxmlformats.org/officeDocument/2006/relationships/customXml" Target="../ink/ink225.xml"/><Relationship Id="rId250" Type="http://schemas.openxmlformats.org/officeDocument/2006/relationships/customXml" Target="../ink/ink127.xml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488" Type="http://schemas.openxmlformats.org/officeDocument/2006/relationships/customXml" Target="../ink/ink246.xml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348" Type="http://schemas.openxmlformats.org/officeDocument/2006/relationships/customXml" Target="../ink/ink176.xml"/><Relationship Id="rId152" Type="http://schemas.openxmlformats.org/officeDocument/2006/relationships/customXml" Target="../ink/ink78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415" Type="http://schemas.openxmlformats.org/officeDocument/2006/relationships/image" Target="../media/image209.png"/><Relationship Id="rId457" Type="http://schemas.openxmlformats.org/officeDocument/2006/relationships/image" Target="../media/image230.png"/><Relationship Id="rId261" Type="http://schemas.openxmlformats.org/officeDocument/2006/relationships/image" Target="../media/image132.png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187.xml"/><Relationship Id="rId426" Type="http://schemas.openxmlformats.org/officeDocument/2006/relationships/customXml" Target="../ink/ink215.xml"/><Relationship Id="rId230" Type="http://schemas.openxmlformats.org/officeDocument/2006/relationships/customXml" Target="../ink/ink117.xml"/><Relationship Id="rId468" Type="http://schemas.openxmlformats.org/officeDocument/2006/relationships/customXml" Target="../ink/ink236.xml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customXml" Target="../ink/ink138.xml"/><Relationship Id="rId328" Type="http://schemas.openxmlformats.org/officeDocument/2006/relationships/customXml" Target="../ink/ink166.xml"/><Relationship Id="rId132" Type="http://schemas.openxmlformats.org/officeDocument/2006/relationships/customXml" Target="../ink/ink68.xml"/><Relationship Id="rId174" Type="http://schemas.openxmlformats.org/officeDocument/2006/relationships/customXml" Target="../ink/ink89.xml"/><Relationship Id="rId381" Type="http://schemas.openxmlformats.org/officeDocument/2006/relationships/image" Target="../media/image192.png"/><Relationship Id="rId241" Type="http://schemas.openxmlformats.org/officeDocument/2006/relationships/image" Target="../media/image122.png"/><Relationship Id="rId437" Type="http://schemas.openxmlformats.org/officeDocument/2006/relationships/image" Target="../media/image220.png"/><Relationship Id="rId479" Type="http://schemas.openxmlformats.org/officeDocument/2006/relationships/image" Target="../media/image241.png"/><Relationship Id="rId36" Type="http://schemas.openxmlformats.org/officeDocument/2006/relationships/customXml" Target="../ink/ink20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490" Type="http://schemas.openxmlformats.org/officeDocument/2006/relationships/customXml" Target="../ink/ink247.xml"/><Relationship Id="rId78" Type="http://schemas.openxmlformats.org/officeDocument/2006/relationships/customXml" Target="../ink/ink41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177.xml"/><Relationship Id="rId406" Type="http://schemas.openxmlformats.org/officeDocument/2006/relationships/customXml" Target="../ink/ink205.xml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392" Type="http://schemas.openxmlformats.org/officeDocument/2006/relationships/customXml" Target="../ink/ink198.xml"/><Relationship Id="rId448" Type="http://schemas.openxmlformats.org/officeDocument/2006/relationships/customXml" Target="../ink/ink226.xml"/><Relationship Id="rId252" Type="http://schemas.openxmlformats.org/officeDocument/2006/relationships/customXml" Target="../ink/ink128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47" Type="http://schemas.openxmlformats.org/officeDocument/2006/relationships/image" Target="../media/image25.png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54" Type="http://schemas.openxmlformats.org/officeDocument/2006/relationships/customXml" Target="../ink/ink79.xml"/><Relationship Id="rId361" Type="http://schemas.openxmlformats.org/officeDocument/2006/relationships/image" Target="../media/image182.png"/><Relationship Id="rId196" Type="http://schemas.openxmlformats.org/officeDocument/2006/relationships/customXml" Target="../ink/ink100.xml"/><Relationship Id="rId417" Type="http://schemas.openxmlformats.org/officeDocument/2006/relationships/image" Target="../media/image210.png"/><Relationship Id="rId459" Type="http://schemas.openxmlformats.org/officeDocument/2006/relationships/image" Target="../media/image231.png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263" Type="http://schemas.openxmlformats.org/officeDocument/2006/relationships/image" Target="../media/image133.png"/><Relationship Id="rId319" Type="http://schemas.openxmlformats.org/officeDocument/2006/relationships/image" Target="../media/image161.png"/><Relationship Id="rId470" Type="http://schemas.openxmlformats.org/officeDocument/2006/relationships/customXml" Target="../ink/ink237.xml"/><Relationship Id="rId58" Type="http://schemas.openxmlformats.org/officeDocument/2006/relationships/customXml" Target="../ink/ink31.xml"/><Relationship Id="rId123" Type="http://schemas.openxmlformats.org/officeDocument/2006/relationships/image" Target="../media/image63.png"/><Relationship Id="rId330" Type="http://schemas.openxmlformats.org/officeDocument/2006/relationships/customXml" Target="../ink/ink167.xml"/><Relationship Id="rId165" Type="http://schemas.openxmlformats.org/officeDocument/2006/relationships/image" Target="../media/image84.png"/><Relationship Id="rId372" Type="http://schemas.openxmlformats.org/officeDocument/2006/relationships/customXml" Target="../ink/ink188.xml"/><Relationship Id="rId428" Type="http://schemas.openxmlformats.org/officeDocument/2006/relationships/customXml" Target="../ink/ink216.xml"/><Relationship Id="rId232" Type="http://schemas.openxmlformats.org/officeDocument/2006/relationships/customXml" Target="../ink/ink118.xml"/><Relationship Id="rId274" Type="http://schemas.openxmlformats.org/officeDocument/2006/relationships/customXml" Target="../ink/ink139.xml"/><Relationship Id="rId481" Type="http://schemas.openxmlformats.org/officeDocument/2006/relationships/image" Target="../media/image242.png"/><Relationship Id="rId27" Type="http://schemas.openxmlformats.org/officeDocument/2006/relationships/image" Target="../media/image15.png"/><Relationship Id="rId69" Type="http://schemas.openxmlformats.org/officeDocument/2006/relationships/image" Target="../media/image36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76" Type="http://schemas.openxmlformats.org/officeDocument/2006/relationships/customXml" Target="../ink/ink90.xml"/><Relationship Id="rId341" Type="http://schemas.openxmlformats.org/officeDocument/2006/relationships/image" Target="../media/image172.png"/><Relationship Id="rId383" Type="http://schemas.openxmlformats.org/officeDocument/2006/relationships/image" Target="../media/image193.png"/><Relationship Id="rId439" Type="http://schemas.openxmlformats.org/officeDocument/2006/relationships/image" Target="../media/image221.png"/><Relationship Id="rId201" Type="http://schemas.openxmlformats.org/officeDocument/2006/relationships/image" Target="../media/image102.png"/><Relationship Id="rId243" Type="http://schemas.openxmlformats.org/officeDocument/2006/relationships/image" Target="../media/image123.png"/><Relationship Id="rId285" Type="http://schemas.openxmlformats.org/officeDocument/2006/relationships/image" Target="../media/image144.png"/><Relationship Id="rId450" Type="http://schemas.openxmlformats.org/officeDocument/2006/relationships/customXml" Target="../ink/ink227.xml"/><Relationship Id="rId38" Type="http://schemas.openxmlformats.org/officeDocument/2006/relationships/customXml" Target="../ink/ink21.xml"/><Relationship Id="rId103" Type="http://schemas.openxmlformats.org/officeDocument/2006/relationships/image" Target="../media/image53.png"/><Relationship Id="rId310" Type="http://schemas.openxmlformats.org/officeDocument/2006/relationships/customXml" Target="../ink/ink157.xml"/><Relationship Id="rId492" Type="http://schemas.openxmlformats.org/officeDocument/2006/relationships/customXml" Target="../ink/ink248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87" Type="http://schemas.openxmlformats.org/officeDocument/2006/relationships/image" Target="../media/image95.png"/><Relationship Id="rId352" Type="http://schemas.openxmlformats.org/officeDocument/2006/relationships/customXml" Target="../ink/ink178.xml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212" Type="http://schemas.openxmlformats.org/officeDocument/2006/relationships/customXml" Target="../ink/ink108.xml"/><Relationship Id="rId254" Type="http://schemas.openxmlformats.org/officeDocument/2006/relationships/customXml" Target="../ink/ink129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96" Type="http://schemas.openxmlformats.org/officeDocument/2006/relationships/customXml" Target="../ink/ink150.xml"/><Relationship Id="rId461" Type="http://schemas.openxmlformats.org/officeDocument/2006/relationships/image" Target="../media/image232.png"/><Relationship Id="rId60" Type="http://schemas.openxmlformats.org/officeDocument/2006/relationships/customXml" Target="../ink/ink32.xml"/><Relationship Id="rId156" Type="http://schemas.openxmlformats.org/officeDocument/2006/relationships/customXml" Target="../ink/ink80.xml"/><Relationship Id="rId198" Type="http://schemas.openxmlformats.org/officeDocument/2006/relationships/customXml" Target="../ink/ink101.xml"/><Relationship Id="rId321" Type="http://schemas.openxmlformats.org/officeDocument/2006/relationships/image" Target="../media/image162.png"/><Relationship Id="rId363" Type="http://schemas.openxmlformats.org/officeDocument/2006/relationships/image" Target="../media/image183.png"/><Relationship Id="rId419" Type="http://schemas.openxmlformats.org/officeDocument/2006/relationships/image" Target="../media/image211.png"/><Relationship Id="rId223" Type="http://schemas.openxmlformats.org/officeDocument/2006/relationships/image" Target="../media/image113.png"/><Relationship Id="rId430" Type="http://schemas.openxmlformats.org/officeDocument/2006/relationships/customXml" Target="../ink/ink217.xml"/><Relationship Id="rId18" Type="http://schemas.openxmlformats.org/officeDocument/2006/relationships/customXml" Target="../ink/ink11.xml"/><Relationship Id="rId265" Type="http://schemas.openxmlformats.org/officeDocument/2006/relationships/image" Target="../media/image134.png"/><Relationship Id="rId472" Type="http://schemas.openxmlformats.org/officeDocument/2006/relationships/customXml" Target="../ink/ink238.xml"/><Relationship Id="rId125" Type="http://schemas.openxmlformats.org/officeDocument/2006/relationships/image" Target="../media/image64.png"/><Relationship Id="rId167" Type="http://schemas.openxmlformats.org/officeDocument/2006/relationships/image" Target="../media/image85.png"/><Relationship Id="rId332" Type="http://schemas.openxmlformats.org/officeDocument/2006/relationships/customXml" Target="../ink/ink168.xml"/><Relationship Id="rId374" Type="http://schemas.openxmlformats.org/officeDocument/2006/relationships/customXml" Target="../ink/ink189.xml"/><Relationship Id="rId71" Type="http://schemas.openxmlformats.org/officeDocument/2006/relationships/image" Target="../media/image37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76" Type="http://schemas.openxmlformats.org/officeDocument/2006/relationships/customXml" Target="../ink/ink140.xml"/><Relationship Id="rId441" Type="http://schemas.openxmlformats.org/officeDocument/2006/relationships/image" Target="../media/image222.png"/><Relationship Id="rId483" Type="http://schemas.openxmlformats.org/officeDocument/2006/relationships/image" Target="../media/image243.png"/><Relationship Id="rId40" Type="http://schemas.openxmlformats.org/officeDocument/2006/relationships/customXml" Target="../ink/ink22.xml"/><Relationship Id="rId136" Type="http://schemas.openxmlformats.org/officeDocument/2006/relationships/customXml" Target="../ink/ink70.xml"/><Relationship Id="rId178" Type="http://schemas.openxmlformats.org/officeDocument/2006/relationships/customXml" Target="../ink/ink91.xml"/><Relationship Id="rId301" Type="http://schemas.openxmlformats.org/officeDocument/2006/relationships/image" Target="../media/image152.png"/><Relationship Id="rId343" Type="http://schemas.openxmlformats.org/officeDocument/2006/relationships/image" Target="../media/image173.png"/><Relationship Id="rId82" Type="http://schemas.openxmlformats.org/officeDocument/2006/relationships/customXml" Target="../ink/ink43.xml"/><Relationship Id="rId203" Type="http://schemas.openxmlformats.org/officeDocument/2006/relationships/image" Target="../media/image103.png"/><Relationship Id="rId385" Type="http://schemas.openxmlformats.org/officeDocument/2006/relationships/image" Target="../media/image194.png"/><Relationship Id="rId245" Type="http://schemas.openxmlformats.org/officeDocument/2006/relationships/image" Target="../media/image124.png"/><Relationship Id="rId287" Type="http://schemas.openxmlformats.org/officeDocument/2006/relationships/image" Target="../media/image145.png"/><Relationship Id="rId410" Type="http://schemas.openxmlformats.org/officeDocument/2006/relationships/customXml" Target="../ink/ink207.xml"/><Relationship Id="rId452" Type="http://schemas.openxmlformats.org/officeDocument/2006/relationships/customXml" Target="../ink/ink228.xml"/><Relationship Id="rId494" Type="http://schemas.openxmlformats.org/officeDocument/2006/relationships/customXml" Target="../ink/ink249.xml"/><Relationship Id="rId105" Type="http://schemas.openxmlformats.org/officeDocument/2006/relationships/image" Target="../media/image54.png"/><Relationship Id="rId147" Type="http://schemas.openxmlformats.org/officeDocument/2006/relationships/image" Target="../media/image75.png"/><Relationship Id="rId312" Type="http://schemas.openxmlformats.org/officeDocument/2006/relationships/customXml" Target="../ink/ink158.xml"/><Relationship Id="rId354" Type="http://schemas.openxmlformats.org/officeDocument/2006/relationships/customXml" Target="../ink/ink179.xml"/><Relationship Id="rId51" Type="http://schemas.openxmlformats.org/officeDocument/2006/relationships/image" Target="../media/image27.png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96" Type="http://schemas.openxmlformats.org/officeDocument/2006/relationships/customXml" Target="../ink/ink200.xml"/><Relationship Id="rId214" Type="http://schemas.openxmlformats.org/officeDocument/2006/relationships/customXml" Target="../ink/ink109.xml"/><Relationship Id="rId256" Type="http://schemas.openxmlformats.org/officeDocument/2006/relationships/customXml" Target="../ink/ink130.xml"/><Relationship Id="rId298" Type="http://schemas.openxmlformats.org/officeDocument/2006/relationships/customXml" Target="../ink/ink151.xml"/><Relationship Id="rId421" Type="http://schemas.openxmlformats.org/officeDocument/2006/relationships/image" Target="../media/image212.png"/><Relationship Id="rId463" Type="http://schemas.openxmlformats.org/officeDocument/2006/relationships/image" Target="../media/image233.png"/><Relationship Id="rId116" Type="http://schemas.openxmlformats.org/officeDocument/2006/relationships/customXml" Target="../ink/ink60.xml"/><Relationship Id="rId158" Type="http://schemas.openxmlformats.org/officeDocument/2006/relationships/customXml" Target="../ink/ink81.xml"/><Relationship Id="rId323" Type="http://schemas.openxmlformats.org/officeDocument/2006/relationships/image" Target="../media/image163.png"/><Relationship Id="rId20" Type="http://schemas.openxmlformats.org/officeDocument/2006/relationships/customXml" Target="../ink/ink12.xml"/><Relationship Id="rId62" Type="http://schemas.openxmlformats.org/officeDocument/2006/relationships/customXml" Target="../ink/ink33.xml"/><Relationship Id="rId365" Type="http://schemas.openxmlformats.org/officeDocument/2006/relationships/image" Target="../media/image184.png"/><Relationship Id="rId225" Type="http://schemas.openxmlformats.org/officeDocument/2006/relationships/image" Target="../media/image114.png"/><Relationship Id="rId267" Type="http://schemas.openxmlformats.org/officeDocument/2006/relationships/image" Target="../media/image135.png"/><Relationship Id="rId432" Type="http://schemas.openxmlformats.org/officeDocument/2006/relationships/customXml" Target="../ink/ink218.xml"/><Relationship Id="rId474" Type="http://schemas.openxmlformats.org/officeDocument/2006/relationships/customXml" Target="../ink/ink239.xml"/><Relationship Id="rId106" Type="http://schemas.openxmlformats.org/officeDocument/2006/relationships/customXml" Target="../ink/ink55.xml"/><Relationship Id="rId127" Type="http://schemas.openxmlformats.org/officeDocument/2006/relationships/image" Target="../media/image65.png"/><Relationship Id="rId313" Type="http://schemas.openxmlformats.org/officeDocument/2006/relationships/image" Target="../media/image158.png"/><Relationship Id="rId495" Type="http://schemas.openxmlformats.org/officeDocument/2006/relationships/image" Target="../media/image249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image" Target="../media/image86.png"/><Relationship Id="rId334" Type="http://schemas.openxmlformats.org/officeDocument/2006/relationships/customXml" Target="../ink/ink169.xml"/><Relationship Id="rId355" Type="http://schemas.openxmlformats.org/officeDocument/2006/relationships/image" Target="../media/image179.png"/><Relationship Id="rId376" Type="http://schemas.openxmlformats.org/officeDocument/2006/relationships/customXml" Target="../ink/ink190.xml"/><Relationship Id="rId397" Type="http://schemas.openxmlformats.org/officeDocument/2006/relationships/image" Target="../media/image200.png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15" Type="http://schemas.openxmlformats.org/officeDocument/2006/relationships/image" Target="../media/image109.png"/><Relationship Id="rId236" Type="http://schemas.openxmlformats.org/officeDocument/2006/relationships/customXml" Target="../ink/ink120.xml"/><Relationship Id="rId257" Type="http://schemas.openxmlformats.org/officeDocument/2006/relationships/image" Target="../media/image130.png"/><Relationship Id="rId278" Type="http://schemas.openxmlformats.org/officeDocument/2006/relationships/customXml" Target="../ink/ink141.xml"/><Relationship Id="rId401" Type="http://schemas.openxmlformats.org/officeDocument/2006/relationships/image" Target="../media/image202.png"/><Relationship Id="rId422" Type="http://schemas.openxmlformats.org/officeDocument/2006/relationships/customXml" Target="../ink/ink213.xml"/><Relationship Id="rId443" Type="http://schemas.openxmlformats.org/officeDocument/2006/relationships/image" Target="../media/image223.png"/><Relationship Id="rId464" Type="http://schemas.openxmlformats.org/officeDocument/2006/relationships/customXml" Target="../ink/ink234.xml"/><Relationship Id="rId303" Type="http://schemas.openxmlformats.org/officeDocument/2006/relationships/image" Target="../media/image153.png"/><Relationship Id="rId485" Type="http://schemas.openxmlformats.org/officeDocument/2006/relationships/image" Target="../media/image244.png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image" Target="../media/image174.png"/><Relationship Id="rId387" Type="http://schemas.openxmlformats.org/officeDocument/2006/relationships/image" Target="../media/image195.png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412" Type="http://schemas.openxmlformats.org/officeDocument/2006/relationships/customXml" Target="../ink/ink208.xml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454" Type="http://schemas.openxmlformats.org/officeDocument/2006/relationships/customXml" Target="../ink/ink229.xml"/><Relationship Id="rId496" Type="http://schemas.openxmlformats.org/officeDocument/2006/relationships/customXml" Target="../ink/ink250.xml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customXml" Target="../ink/ink159.xml"/><Relationship Id="rId356" Type="http://schemas.openxmlformats.org/officeDocument/2006/relationships/customXml" Target="../ink/ink180.xml"/><Relationship Id="rId398" Type="http://schemas.openxmlformats.org/officeDocument/2006/relationships/customXml" Target="../ink/ink201.xml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423" Type="http://schemas.openxmlformats.org/officeDocument/2006/relationships/image" Target="../media/image213.png"/><Relationship Id="rId258" Type="http://schemas.openxmlformats.org/officeDocument/2006/relationships/customXml" Target="../ink/ink131.xml"/><Relationship Id="rId465" Type="http://schemas.openxmlformats.org/officeDocument/2006/relationships/image" Target="../media/image234.png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434" Type="http://schemas.openxmlformats.org/officeDocument/2006/relationships/customXml" Target="../ink/ink219.xml"/><Relationship Id="rId476" Type="http://schemas.openxmlformats.org/officeDocument/2006/relationships/customXml" Target="../ink/ink240.xml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142.xml"/><Relationship Id="rId336" Type="http://schemas.openxmlformats.org/officeDocument/2006/relationships/customXml" Target="../ink/ink170.xml"/><Relationship Id="rId75" Type="http://schemas.openxmlformats.org/officeDocument/2006/relationships/image" Target="../media/image39.png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378" Type="http://schemas.openxmlformats.org/officeDocument/2006/relationships/customXml" Target="../ink/ink191.xml"/><Relationship Id="rId403" Type="http://schemas.openxmlformats.org/officeDocument/2006/relationships/image" Target="../media/image203.png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445" Type="http://schemas.openxmlformats.org/officeDocument/2006/relationships/image" Target="../media/image224.png"/><Relationship Id="rId487" Type="http://schemas.openxmlformats.org/officeDocument/2006/relationships/image" Target="../media/image245.png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77.png"/><Relationship Id="rId389" Type="http://schemas.openxmlformats.org/officeDocument/2006/relationships/image" Target="../media/image196.png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414" Type="http://schemas.openxmlformats.org/officeDocument/2006/relationships/customXml" Target="../ink/ink209.xml"/><Relationship Id="rId456" Type="http://schemas.openxmlformats.org/officeDocument/2006/relationships/customXml" Target="../ink/ink230.xml"/><Relationship Id="rId498" Type="http://schemas.openxmlformats.org/officeDocument/2006/relationships/customXml" Target="../ink/ink251.xml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32.xml"/><Relationship Id="rId316" Type="http://schemas.openxmlformats.org/officeDocument/2006/relationships/customXml" Target="../ink/ink160.xml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358" Type="http://schemas.openxmlformats.org/officeDocument/2006/relationships/customXml" Target="../ink/ink181.xml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425" Type="http://schemas.openxmlformats.org/officeDocument/2006/relationships/image" Target="../media/image214.png"/><Relationship Id="rId467" Type="http://schemas.openxmlformats.org/officeDocument/2006/relationships/image" Target="../media/image235.png"/><Relationship Id="rId271" Type="http://schemas.openxmlformats.org/officeDocument/2006/relationships/image" Target="../media/image137.png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67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240" Type="http://schemas.openxmlformats.org/officeDocument/2006/relationships/customXml" Target="../ink/ink122.xml"/><Relationship Id="rId478" Type="http://schemas.openxmlformats.org/officeDocument/2006/relationships/customXml" Target="../ink/ink241.xml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customXml" Target="../ink/ink143.xml"/><Relationship Id="rId338" Type="http://schemas.openxmlformats.org/officeDocument/2006/relationships/customXml" Target="../ink/ink171.xml"/><Relationship Id="rId8" Type="http://schemas.openxmlformats.org/officeDocument/2006/relationships/customXml" Target="../ink/ink6.xml"/><Relationship Id="rId142" Type="http://schemas.openxmlformats.org/officeDocument/2006/relationships/customXml" Target="../ink/ink73.xml"/><Relationship Id="rId184" Type="http://schemas.openxmlformats.org/officeDocument/2006/relationships/customXml" Target="../ink/ink94.xml"/><Relationship Id="rId391" Type="http://schemas.openxmlformats.org/officeDocument/2006/relationships/image" Target="../media/image197.png"/><Relationship Id="rId405" Type="http://schemas.openxmlformats.org/officeDocument/2006/relationships/image" Target="../media/image204.png"/><Relationship Id="rId447" Type="http://schemas.openxmlformats.org/officeDocument/2006/relationships/image" Target="../media/image225.png"/><Relationship Id="rId251" Type="http://schemas.openxmlformats.org/officeDocument/2006/relationships/image" Target="../media/image127.png"/><Relationship Id="rId489" Type="http://schemas.openxmlformats.org/officeDocument/2006/relationships/image" Target="../media/image246.png"/><Relationship Id="rId46" Type="http://schemas.openxmlformats.org/officeDocument/2006/relationships/customXml" Target="../ink/ink25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182.xml"/><Relationship Id="rId416" Type="http://schemas.openxmlformats.org/officeDocument/2006/relationships/customXml" Target="../ink/ink210.xml"/><Relationship Id="rId220" Type="http://schemas.openxmlformats.org/officeDocument/2006/relationships/customXml" Target="../ink/ink112.xml"/><Relationship Id="rId458" Type="http://schemas.openxmlformats.org/officeDocument/2006/relationships/customXml" Target="../ink/ink231.xml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customXml" Target="../ink/ink133.xml"/><Relationship Id="rId318" Type="http://schemas.openxmlformats.org/officeDocument/2006/relationships/customXml" Target="../ink/ink161.xml"/><Relationship Id="rId99" Type="http://schemas.openxmlformats.org/officeDocument/2006/relationships/image" Target="../media/image51.png"/><Relationship Id="rId122" Type="http://schemas.openxmlformats.org/officeDocument/2006/relationships/customXml" Target="../ink/ink63.xml"/><Relationship Id="rId164" Type="http://schemas.openxmlformats.org/officeDocument/2006/relationships/customXml" Target="../ink/ink84.xml"/><Relationship Id="rId371" Type="http://schemas.openxmlformats.org/officeDocument/2006/relationships/image" Target="../media/image187.png"/><Relationship Id="rId427" Type="http://schemas.openxmlformats.org/officeDocument/2006/relationships/image" Target="../media/image215.png"/><Relationship Id="rId469" Type="http://schemas.openxmlformats.org/officeDocument/2006/relationships/image" Target="../media/image236.png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273" Type="http://schemas.openxmlformats.org/officeDocument/2006/relationships/image" Target="../media/image138.png"/><Relationship Id="rId329" Type="http://schemas.openxmlformats.org/officeDocument/2006/relationships/image" Target="../media/image166.png"/><Relationship Id="rId480" Type="http://schemas.openxmlformats.org/officeDocument/2006/relationships/customXml" Target="../ink/ink242.xml"/><Relationship Id="rId68" Type="http://schemas.openxmlformats.org/officeDocument/2006/relationships/customXml" Target="../ink/ink36.xml"/><Relationship Id="rId133" Type="http://schemas.openxmlformats.org/officeDocument/2006/relationships/image" Target="../media/image68.png"/><Relationship Id="rId175" Type="http://schemas.openxmlformats.org/officeDocument/2006/relationships/image" Target="../media/image89.png"/><Relationship Id="rId340" Type="http://schemas.openxmlformats.org/officeDocument/2006/relationships/customXml" Target="../ink/ink172.xml"/><Relationship Id="rId200" Type="http://schemas.openxmlformats.org/officeDocument/2006/relationships/customXml" Target="../ink/ink102.xml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242" Type="http://schemas.openxmlformats.org/officeDocument/2006/relationships/customXml" Target="../ink/ink123.xml"/><Relationship Id="rId284" Type="http://schemas.openxmlformats.org/officeDocument/2006/relationships/customXml" Target="../ink/ink144.xml"/><Relationship Id="rId491" Type="http://schemas.openxmlformats.org/officeDocument/2006/relationships/image" Target="../media/image247.png"/><Relationship Id="rId37" Type="http://schemas.openxmlformats.org/officeDocument/2006/relationships/image" Target="../media/image20.png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86" Type="http://schemas.openxmlformats.org/officeDocument/2006/relationships/customXml" Target="../ink/ink95.xml"/><Relationship Id="rId351" Type="http://schemas.openxmlformats.org/officeDocument/2006/relationships/image" Target="../media/image177.png"/><Relationship Id="rId393" Type="http://schemas.openxmlformats.org/officeDocument/2006/relationships/image" Target="../media/image198.png"/><Relationship Id="rId407" Type="http://schemas.openxmlformats.org/officeDocument/2006/relationships/image" Target="../media/image205.png"/><Relationship Id="rId449" Type="http://schemas.openxmlformats.org/officeDocument/2006/relationships/image" Target="../media/image226.png"/><Relationship Id="rId211" Type="http://schemas.openxmlformats.org/officeDocument/2006/relationships/image" Target="../media/image107.png"/><Relationship Id="rId253" Type="http://schemas.openxmlformats.org/officeDocument/2006/relationships/image" Target="../media/image128.png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460" Type="http://schemas.openxmlformats.org/officeDocument/2006/relationships/customXml" Target="../ink/ink232.xml"/><Relationship Id="rId48" Type="http://schemas.openxmlformats.org/officeDocument/2006/relationships/customXml" Target="../ink/ink26.xml"/><Relationship Id="rId113" Type="http://schemas.openxmlformats.org/officeDocument/2006/relationships/image" Target="../media/image58.png"/><Relationship Id="rId320" Type="http://schemas.openxmlformats.org/officeDocument/2006/relationships/customXml" Target="../ink/ink162.xml"/><Relationship Id="rId155" Type="http://schemas.openxmlformats.org/officeDocument/2006/relationships/image" Target="../media/image79.png"/><Relationship Id="rId197" Type="http://schemas.openxmlformats.org/officeDocument/2006/relationships/image" Target="../media/image100.png"/><Relationship Id="rId362" Type="http://schemas.openxmlformats.org/officeDocument/2006/relationships/customXml" Target="../ink/ink183.xml"/><Relationship Id="rId418" Type="http://schemas.openxmlformats.org/officeDocument/2006/relationships/customXml" Target="../ink/ink211.xml"/><Relationship Id="rId222" Type="http://schemas.openxmlformats.org/officeDocument/2006/relationships/customXml" Target="../ink/ink113.xml"/><Relationship Id="rId264" Type="http://schemas.openxmlformats.org/officeDocument/2006/relationships/customXml" Target="../ink/ink134.xml"/><Relationship Id="rId471" Type="http://schemas.openxmlformats.org/officeDocument/2006/relationships/image" Target="../media/image237.png"/><Relationship Id="rId17" Type="http://schemas.openxmlformats.org/officeDocument/2006/relationships/image" Target="../media/image10.png"/><Relationship Id="rId59" Type="http://schemas.openxmlformats.org/officeDocument/2006/relationships/image" Target="../media/image31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166" Type="http://schemas.openxmlformats.org/officeDocument/2006/relationships/customXml" Target="../ink/ink85.xml"/><Relationship Id="rId331" Type="http://schemas.openxmlformats.org/officeDocument/2006/relationships/image" Target="../media/image167.png"/><Relationship Id="rId373" Type="http://schemas.openxmlformats.org/officeDocument/2006/relationships/image" Target="../media/image188.png"/><Relationship Id="rId429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8.png"/><Relationship Id="rId440" Type="http://schemas.openxmlformats.org/officeDocument/2006/relationships/customXml" Target="../ink/ink222.xml"/><Relationship Id="rId28" Type="http://schemas.openxmlformats.org/officeDocument/2006/relationships/customXml" Target="../ink/ink16.xml"/><Relationship Id="rId275" Type="http://schemas.openxmlformats.org/officeDocument/2006/relationships/image" Target="../media/image139.png"/><Relationship Id="rId300" Type="http://schemas.openxmlformats.org/officeDocument/2006/relationships/customXml" Target="../ink/ink152.xml"/><Relationship Id="rId482" Type="http://schemas.openxmlformats.org/officeDocument/2006/relationships/customXml" Target="../ink/ink243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77" Type="http://schemas.openxmlformats.org/officeDocument/2006/relationships/image" Target="../media/image90.png"/><Relationship Id="rId342" Type="http://schemas.openxmlformats.org/officeDocument/2006/relationships/customXml" Target="../ink/ink173.xml"/><Relationship Id="rId384" Type="http://schemas.openxmlformats.org/officeDocument/2006/relationships/customXml" Target="../ink/ink194.xml"/><Relationship Id="rId202" Type="http://schemas.openxmlformats.org/officeDocument/2006/relationships/customXml" Target="../ink/ink103.xml"/><Relationship Id="rId244" Type="http://schemas.openxmlformats.org/officeDocument/2006/relationships/customXml" Target="../ink/ink124.xml"/><Relationship Id="rId39" Type="http://schemas.openxmlformats.org/officeDocument/2006/relationships/image" Target="../media/image21.png"/><Relationship Id="rId286" Type="http://schemas.openxmlformats.org/officeDocument/2006/relationships/customXml" Target="../ink/ink145.xml"/><Relationship Id="rId451" Type="http://schemas.openxmlformats.org/officeDocument/2006/relationships/image" Target="../media/image227.png"/><Relationship Id="rId493" Type="http://schemas.openxmlformats.org/officeDocument/2006/relationships/image" Target="../media/image248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46" Type="http://schemas.openxmlformats.org/officeDocument/2006/relationships/customXml" Target="../ink/ink75.xml"/><Relationship Id="rId188" Type="http://schemas.openxmlformats.org/officeDocument/2006/relationships/customXml" Target="../ink/ink96.xml"/><Relationship Id="rId311" Type="http://schemas.openxmlformats.org/officeDocument/2006/relationships/image" Target="../media/image157.png"/><Relationship Id="rId353" Type="http://schemas.openxmlformats.org/officeDocument/2006/relationships/image" Target="../media/image178.png"/><Relationship Id="rId395" Type="http://schemas.openxmlformats.org/officeDocument/2006/relationships/image" Target="../media/image199.png"/><Relationship Id="rId409" Type="http://schemas.openxmlformats.org/officeDocument/2006/relationships/image" Target="../media/image206.png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420" Type="http://schemas.openxmlformats.org/officeDocument/2006/relationships/customXml" Target="../ink/ink212.xml"/><Relationship Id="rId255" Type="http://schemas.openxmlformats.org/officeDocument/2006/relationships/image" Target="../media/image129.png"/><Relationship Id="rId297" Type="http://schemas.openxmlformats.org/officeDocument/2006/relationships/image" Target="../media/image150.png"/><Relationship Id="rId462" Type="http://schemas.openxmlformats.org/officeDocument/2006/relationships/customXml" Target="../ink/ink233.xml"/><Relationship Id="rId115" Type="http://schemas.openxmlformats.org/officeDocument/2006/relationships/image" Target="../media/image59.png"/><Relationship Id="rId157" Type="http://schemas.openxmlformats.org/officeDocument/2006/relationships/image" Target="../media/image80.png"/><Relationship Id="rId322" Type="http://schemas.openxmlformats.org/officeDocument/2006/relationships/customXml" Target="../ink/ink163.xml"/><Relationship Id="rId364" Type="http://schemas.openxmlformats.org/officeDocument/2006/relationships/customXml" Target="../ink/ink184.xml"/><Relationship Id="rId61" Type="http://schemas.openxmlformats.org/officeDocument/2006/relationships/image" Target="../media/image32.png"/><Relationship Id="rId199" Type="http://schemas.openxmlformats.org/officeDocument/2006/relationships/image" Target="../media/image101.png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66" Type="http://schemas.openxmlformats.org/officeDocument/2006/relationships/customXml" Target="../ink/ink135.xml"/><Relationship Id="rId431" Type="http://schemas.openxmlformats.org/officeDocument/2006/relationships/image" Target="../media/image217.png"/><Relationship Id="rId473" Type="http://schemas.openxmlformats.org/officeDocument/2006/relationships/image" Target="../media/image238.png"/><Relationship Id="rId30" Type="http://schemas.openxmlformats.org/officeDocument/2006/relationships/customXml" Target="../ink/ink17.xml"/><Relationship Id="rId126" Type="http://schemas.openxmlformats.org/officeDocument/2006/relationships/customXml" Target="../ink/ink65.xml"/><Relationship Id="rId168" Type="http://schemas.openxmlformats.org/officeDocument/2006/relationships/customXml" Target="../ink/ink86.xml"/><Relationship Id="rId333" Type="http://schemas.openxmlformats.org/officeDocument/2006/relationships/image" Target="../media/image168.png"/><Relationship Id="rId72" Type="http://schemas.openxmlformats.org/officeDocument/2006/relationships/customXml" Target="../ink/ink38.xml"/><Relationship Id="rId375" Type="http://schemas.openxmlformats.org/officeDocument/2006/relationships/image" Target="../media/image189.png"/><Relationship Id="rId3" Type="http://schemas.openxmlformats.org/officeDocument/2006/relationships/image" Target="../media/image3.png"/><Relationship Id="rId235" Type="http://schemas.openxmlformats.org/officeDocument/2006/relationships/image" Target="../media/image119.png"/><Relationship Id="rId277" Type="http://schemas.openxmlformats.org/officeDocument/2006/relationships/image" Target="../media/image140.png"/><Relationship Id="rId400" Type="http://schemas.openxmlformats.org/officeDocument/2006/relationships/customXml" Target="../ink/ink202.xml"/><Relationship Id="rId442" Type="http://schemas.openxmlformats.org/officeDocument/2006/relationships/customXml" Target="../ink/ink223.xml"/><Relationship Id="rId484" Type="http://schemas.openxmlformats.org/officeDocument/2006/relationships/customXml" Target="../ink/ink244.xml"/><Relationship Id="rId137" Type="http://schemas.openxmlformats.org/officeDocument/2006/relationships/image" Target="../media/image70.png"/><Relationship Id="rId302" Type="http://schemas.openxmlformats.org/officeDocument/2006/relationships/customXml" Target="../ink/ink153.xml"/><Relationship Id="rId344" Type="http://schemas.openxmlformats.org/officeDocument/2006/relationships/customXml" Target="../ink/ink174.xml"/><Relationship Id="rId41" Type="http://schemas.openxmlformats.org/officeDocument/2006/relationships/image" Target="../media/image22.png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86" Type="http://schemas.openxmlformats.org/officeDocument/2006/relationships/customXml" Target="../ink/ink195.xml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46" Type="http://schemas.openxmlformats.org/officeDocument/2006/relationships/customXml" Target="../ink/ink125.xml"/><Relationship Id="rId288" Type="http://schemas.openxmlformats.org/officeDocument/2006/relationships/customXml" Target="../ink/ink146.xml"/><Relationship Id="rId411" Type="http://schemas.openxmlformats.org/officeDocument/2006/relationships/image" Target="../media/image207.png"/><Relationship Id="rId453" Type="http://schemas.openxmlformats.org/officeDocument/2006/relationships/image" Target="../media/image22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8.png"/><Relationship Id="rId21" Type="http://schemas.openxmlformats.org/officeDocument/2006/relationships/image" Target="../media/image260.png"/><Relationship Id="rId63" Type="http://schemas.openxmlformats.org/officeDocument/2006/relationships/image" Target="../media/image281.png"/><Relationship Id="rId159" Type="http://schemas.openxmlformats.org/officeDocument/2006/relationships/image" Target="../media/image329.png"/><Relationship Id="rId170" Type="http://schemas.openxmlformats.org/officeDocument/2006/relationships/customXml" Target="../ink/ink336.xml"/><Relationship Id="rId226" Type="http://schemas.openxmlformats.org/officeDocument/2006/relationships/customXml" Target="../ink/ink364.xml"/><Relationship Id="rId268" Type="http://schemas.openxmlformats.org/officeDocument/2006/relationships/customXml" Target="../ink/ink385.xml"/><Relationship Id="rId32" Type="http://schemas.openxmlformats.org/officeDocument/2006/relationships/customXml" Target="../ink/ink267.xml"/><Relationship Id="rId74" Type="http://schemas.openxmlformats.org/officeDocument/2006/relationships/customXml" Target="../ink/ink288.xml"/><Relationship Id="rId128" Type="http://schemas.openxmlformats.org/officeDocument/2006/relationships/customXml" Target="../ink/ink315.xml"/><Relationship Id="rId5" Type="http://schemas.openxmlformats.org/officeDocument/2006/relationships/image" Target="../media/image252.png"/><Relationship Id="rId181" Type="http://schemas.openxmlformats.org/officeDocument/2006/relationships/image" Target="../media/image340.png"/><Relationship Id="rId237" Type="http://schemas.openxmlformats.org/officeDocument/2006/relationships/image" Target="../media/image368.png"/><Relationship Id="rId258" Type="http://schemas.openxmlformats.org/officeDocument/2006/relationships/customXml" Target="../ink/ink380.xml"/><Relationship Id="rId279" Type="http://schemas.openxmlformats.org/officeDocument/2006/relationships/image" Target="../media/image389.png"/><Relationship Id="rId22" Type="http://schemas.openxmlformats.org/officeDocument/2006/relationships/customXml" Target="../ink/ink262.xml"/><Relationship Id="rId43" Type="http://schemas.openxmlformats.org/officeDocument/2006/relationships/image" Target="../media/image271.png"/><Relationship Id="rId64" Type="http://schemas.openxmlformats.org/officeDocument/2006/relationships/customXml" Target="../ink/ink283.xml"/><Relationship Id="rId118" Type="http://schemas.openxmlformats.org/officeDocument/2006/relationships/customXml" Target="../ink/ink310.xml"/><Relationship Id="rId139" Type="http://schemas.openxmlformats.org/officeDocument/2006/relationships/image" Target="../media/image319.png"/><Relationship Id="rId85" Type="http://schemas.openxmlformats.org/officeDocument/2006/relationships/image" Target="../media/image292.png"/><Relationship Id="rId150" Type="http://schemas.openxmlformats.org/officeDocument/2006/relationships/customXml" Target="../ink/ink326.xml"/><Relationship Id="rId171" Type="http://schemas.openxmlformats.org/officeDocument/2006/relationships/image" Target="../media/image335.png"/><Relationship Id="rId192" Type="http://schemas.openxmlformats.org/officeDocument/2006/relationships/customXml" Target="../ink/ink347.xml"/><Relationship Id="rId206" Type="http://schemas.openxmlformats.org/officeDocument/2006/relationships/customXml" Target="../ink/ink354.xml"/><Relationship Id="rId227" Type="http://schemas.openxmlformats.org/officeDocument/2006/relationships/image" Target="../media/image363.png"/><Relationship Id="rId248" Type="http://schemas.openxmlformats.org/officeDocument/2006/relationships/customXml" Target="../ink/ink375.xml"/><Relationship Id="rId269" Type="http://schemas.openxmlformats.org/officeDocument/2006/relationships/image" Target="../media/image384.png"/><Relationship Id="rId12" Type="http://schemas.openxmlformats.org/officeDocument/2006/relationships/customXml" Target="../ink/ink257.xml"/><Relationship Id="rId33" Type="http://schemas.openxmlformats.org/officeDocument/2006/relationships/image" Target="../media/image266.png"/><Relationship Id="rId108" Type="http://schemas.openxmlformats.org/officeDocument/2006/relationships/customXml" Target="../ink/ink305.xml"/><Relationship Id="rId129" Type="http://schemas.openxmlformats.org/officeDocument/2006/relationships/image" Target="../media/image314.png"/><Relationship Id="rId54" Type="http://schemas.openxmlformats.org/officeDocument/2006/relationships/customXml" Target="../ink/ink278.xml"/><Relationship Id="rId75" Type="http://schemas.openxmlformats.org/officeDocument/2006/relationships/image" Target="../media/image287.png"/><Relationship Id="rId96" Type="http://schemas.openxmlformats.org/officeDocument/2006/relationships/customXml" Target="../ink/ink299.xml"/><Relationship Id="rId140" Type="http://schemas.openxmlformats.org/officeDocument/2006/relationships/customXml" Target="../ink/ink321.xml"/><Relationship Id="rId161" Type="http://schemas.openxmlformats.org/officeDocument/2006/relationships/image" Target="../media/image330.png"/><Relationship Id="rId182" Type="http://schemas.openxmlformats.org/officeDocument/2006/relationships/customXml" Target="../ink/ink342.xml"/><Relationship Id="rId217" Type="http://schemas.openxmlformats.org/officeDocument/2006/relationships/image" Target="../media/image358.png"/><Relationship Id="rId6" Type="http://schemas.openxmlformats.org/officeDocument/2006/relationships/customXml" Target="../ink/ink254.xml"/><Relationship Id="rId238" Type="http://schemas.openxmlformats.org/officeDocument/2006/relationships/customXml" Target="../ink/ink370.xml"/><Relationship Id="rId259" Type="http://schemas.openxmlformats.org/officeDocument/2006/relationships/image" Target="../media/image379.png"/><Relationship Id="rId23" Type="http://schemas.openxmlformats.org/officeDocument/2006/relationships/image" Target="../media/image261.png"/><Relationship Id="rId119" Type="http://schemas.openxmlformats.org/officeDocument/2006/relationships/image" Target="../media/image309.png"/><Relationship Id="rId270" Type="http://schemas.openxmlformats.org/officeDocument/2006/relationships/customXml" Target="../ink/ink386.xml"/><Relationship Id="rId44" Type="http://schemas.openxmlformats.org/officeDocument/2006/relationships/customXml" Target="../ink/ink273.xml"/><Relationship Id="rId65" Type="http://schemas.openxmlformats.org/officeDocument/2006/relationships/image" Target="../media/image282.png"/><Relationship Id="rId86" Type="http://schemas.openxmlformats.org/officeDocument/2006/relationships/customXml" Target="../ink/ink294.xml"/><Relationship Id="rId130" Type="http://schemas.openxmlformats.org/officeDocument/2006/relationships/customXml" Target="../ink/ink316.xml"/><Relationship Id="rId151" Type="http://schemas.openxmlformats.org/officeDocument/2006/relationships/image" Target="../media/image325.png"/><Relationship Id="rId172" Type="http://schemas.openxmlformats.org/officeDocument/2006/relationships/customXml" Target="../ink/ink337.xml"/><Relationship Id="rId193" Type="http://schemas.openxmlformats.org/officeDocument/2006/relationships/image" Target="../media/image346.png"/><Relationship Id="rId207" Type="http://schemas.openxmlformats.org/officeDocument/2006/relationships/image" Target="../media/image353.png"/><Relationship Id="rId228" Type="http://schemas.openxmlformats.org/officeDocument/2006/relationships/customXml" Target="../ink/ink365.xml"/><Relationship Id="rId249" Type="http://schemas.openxmlformats.org/officeDocument/2006/relationships/image" Target="../media/image374.png"/><Relationship Id="rId13" Type="http://schemas.openxmlformats.org/officeDocument/2006/relationships/image" Target="../media/image256.png"/><Relationship Id="rId109" Type="http://schemas.openxmlformats.org/officeDocument/2006/relationships/image" Target="../media/image304.png"/><Relationship Id="rId260" Type="http://schemas.openxmlformats.org/officeDocument/2006/relationships/customXml" Target="../ink/ink381.xml"/><Relationship Id="rId34" Type="http://schemas.openxmlformats.org/officeDocument/2006/relationships/customXml" Target="../ink/ink268.xml"/><Relationship Id="rId55" Type="http://schemas.openxmlformats.org/officeDocument/2006/relationships/image" Target="../media/image277.png"/><Relationship Id="rId76" Type="http://schemas.openxmlformats.org/officeDocument/2006/relationships/customXml" Target="../ink/ink289.xml"/><Relationship Id="rId97" Type="http://schemas.openxmlformats.org/officeDocument/2006/relationships/image" Target="../media/image298.png"/><Relationship Id="rId120" Type="http://schemas.openxmlformats.org/officeDocument/2006/relationships/customXml" Target="../ink/ink311.xml"/><Relationship Id="rId141" Type="http://schemas.openxmlformats.org/officeDocument/2006/relationships/image" Target="../media/image320.png"/><Relationship Id="rId7" Type="http://schemas.openxmlformats.org/officeDocument/2006/relationships/image" Target="../media/image253.png"/><Relationship Id="rId162" Type="http://schemas.openxmlformats.org/officeDocument/2006/relationships/customXml" Target="../ink/ink332.xml"/><Relationship Id="rId183" Type="http://schemas.openxmlformats.org/officeDocument/2006/relationships/image" Target="../media/image341.png"/><Relationship Id="rId218" Type="http://schemas.openxmlformats.org/officeDocument/2006/relationships/customXml" Target="../ink/ink360.xml"/><Relationship Id="rId239" Type="http://schemas.openxmlformats.org/officeDocument/2006/relationships/image" Target="../media/image369.png"/><Relationship Id="rId250" Type="http://schemas.openxmlformats.org/officeDocument/2006/relationships/customXml" Target="../ink/ink376.xml"/><Relationship Id="rId271" Type="http://schemas.openxmlformats.org/officeDocument/2006/relationships/image" Target="../media/image385.png"/><Relationship Id="rId24" Type="http://schemas.openxmlformats.org/officeDocument/2006/relationships/customXml" Target="../ink/ink263.xml"/><Relationship Id="rId45" Type="http://schemas.openxmlformats.org/officeDocument/2006/relationships/image" Target="../media/image272.png"/><Relationship Id="rId66" Type="http://schemas.openxmlformats.org/officeDocument/2006/relationships/customXml" Target="../ink/ink284.xml"/><Relationship Id="rId87" Type="http://schemas.openxmlformats.org/officeDocument/2006/relationships/image" Target="../media/image293.png"/><Relationship Id="rId110" Type="http://schemas.openxmlformats.org/officeDocument/2006/relationships/customXml" Target="../ink/ink306.xml"/><Relationship Id="rId131" Type="http://schemas.openxmlformats.org/officeDocument/2006/relationships/image" Target="../media/image315.png"/><Relationship Id="rId152" Type="http://schemas.openxmlformats.org/officeDocument/2006/relationships/customXml" Target="../ink/ink327.xml"/><Relationship Id="rId173" Type="http://schemas.openxmlformats.org/officeDocument/2006/relationships/image" Target="../media/image336.png"/><Relationship Id="rId194" Type="http://schemas.openxmlformats.org/officeDocument/2006/relationships/customXml" Target="../ink/ink348.xml"/><Relationship Id="rId208" Type="http://schemas.openxmlformats.org/officeDocument/2006/relationships/customXml" Target="../ink/ink355.xml"/><Relationship Id="rId229" Type="http://schemas.openxmlformats.org/officeDocument/2006/relationships/image" Target="../media/image364.png"/><Relationship Id="rId240" Type="http://schemas.openxmlformats.org/officeDocument/2006/relationships/customXml" Target="../ink/ink371.xml"/><Relationship Id="rId261" Type="http://schemas.openxmlformats.org/officeDocument/2006/relationships/image" Target="../media/image380.png"/><Relationship Id="rId14" Type="http://schemas.openxmlformats.org/officeDocument/2006/relationships/customXml" Target="../ink/ink258.xml"/><Relationship Id="rId35" Type="http://schemas.openxmlformats.org/officeDocument/2006/relationships/image" Target="../media/image267.png"/><Relationship Id="rId56" Type="http://schemas.openxmlformats.org/officeDocument/2006/relationships/customXml" Target="../ink/ink279.xml"/><Relationship Id="rId77" Type="http://schemas.openxmlformats.org/officeDocument/2006/relationships/image" Target="../media/image288.png"/><Relationship Id="rId100" Type="http://schemas.openxmlformats.org/officeDocument/2006/relationships/customXml" Target="../ink/ink301.xml"/><Relationship Id="rId8" Type="http://schemas.openxmlformats.org/officeDocument/2006/relationships/customXml" Target="../ink/ink255.xml"/><Relationship Id="rId98" Type="http://schemas.openxmlformats.org/officeDocument/2006/relationships/customXml" Target="../ink/ink300.xml"/><Relationship Id="rId121" Type="http://schemas.openxmlformats.org/officeDocument/2006/relationships/image" Target="../media/image310.png"/><Relationship Id="rId142" Type="http://schemas.openxmlformats.org/officeDocument/2006/relationships/customXml" Target="../ink/ink322.xml"/><Relationship Id="rId163" Type="http://schemas.openxmlformats.org/officeDocument/2006/relationships/image" Target="../media/image331.png"/><Relationship Id="rId184" Type="http://schemas.openxmlformats.org/officeDocument/2006/relationships/customXml" Target="../ink/ink343.xml"/><Relationship Id="rId219" Type="http://schemas.openxmlformats.org/officeDocument/2006/relationships/image" Target="../media/image359.png"/><Relationship Id="rId230" Type="http://schemas.openxmlformats.org/officeDocument/2006/relationships/customXml" Target="../ink/ink366.xml"/><Relationship Id="rId251" Type="http://schemas.openxmlformats.org/officeDocument/2006/relationships/image" Target="../media/image375.png"/><Relationship Id="rId25" Type="http://schemas.openxmlformats.org/officeDocument/2006/relationships/image" Target="../media/image262.png"/><Relationship Id="rId46" Type="http://schemas.openxmlformats.org/officeDocument/2006/relationships/customXml" Target="../ink/ink274.xml"/><Relationship Id="rId67" Type="http://schemas.openxmlformats.org/officeDocument/2006/relationships/image" Target="../media/image283.png"/><Relationship Id="rId272" Type="http://schemas.openxmlformats.org/officeDocument/2006/relationships/customXml" Target="../ink/ink387.xml"/><Relationship Id="rId88" Type="http://schemas.openxmlformats.org/officeDocument/2006/relationships/customXml" Target="../ink/ink295.xml"/><Relationship Id="rId111" Type="http://schemas.openxmlformats.org/officeDocument/2006/relationships/image" Target="../media/image305.png"/><Relationship Id="rId132" Type="http://schemas.openxmlformats.org/officeDocument/2006/relationships/customXml" Target="../ink/ink317.xml"/><Relationship Id="rId153" Type="http://schemas.openxmlformats.org/officeDocument/2006/relationships/image" Target="../media/image326.png"/><Relationship Id="rId174" Type="http://schemas.openxmlformats.org/officeDocument/2006/relationships/customXml" Target="../ink/ink338.xml"/><Relationship Id="rId195" Type="http://schemas.openxmlformats.org/officeDocument/2006/relationships/image" Target="../media/image347.png"/><Relationship Id="rId209" Type="http://schemas.openxmlformats.org/officeDocument/2006/relationships/image" Target="../media/image354.png"/><Relationship Id="rId220" Type="http://schemas.openxmlformats.org/officeDocument/2006/relationships/customXml" Target="../ink/ink361.xml"/><Relationship Id="rId241" Type="http://schemas.openxmlformats.org/officeDocument/2006/relationships/image" Target="../media/image370.png"/><Relationship Id="rId15" Type="http://schemas.openxmlformats.org/officeDocument/2006/relationships/image" Target="../media/image257.png"/><Relationship Id="rId36" Type="http://schemas.openxmlformats.org/officeDocument/2006/relationships/customXml" Target="../ink/ink269.xml"/><Relationship Id="rId57" Type="http://schemas.openxmlformats.org/officeDocument/2006/relationships/image" Target="../media/image278.png"/><Relationship Id="rId262" Type="http://schemas.openxmlformats.org/officeDocument/2006/relationships/customXml" Target="../ink/ink382.xml"/><Relationship Id="rId78" Type="http://schemas.openxmlformats.org/officeDocument/2006/relationships/customXml" Target="../ink/ink290.xml"/><Relationship Id="rId99" Type="http://schemas.openxmlformats.org/officeDocument/2006/relationships/image" Target="../media/image299.png"/><Relationship Id="rId101" Type="http://schemas.openxmlformats.org/officeDocument/2006/relationships/image" Target="../media/image300.png"/><Relationship Id="rId122" Type="http://schemas.openxmlformats.org/officeDocument/2006/relationships/customXml" Target="../ink/ink312.xml"/><Relationship Id="rId143" Type="http://schemas.openxmlformats.org/officeDocument/2006/relationships/image" Target="../media/image321.png"/><Relationship Id="rId164" Type="http://schemas.openxmlformats.org/officeDocument/2006/relationships/customXml" Target="../ink/ink333.xml"/><Relationship Id="rId185" Type="http://schemas.openxmlformats.org/officeDocument/2006/relationships/image" Target="../media/image342.png"/><Relationship Id="rId9" Type="http://schemas.openxmlformats.org/officeDocument/2006/relationships/image" Target="../media/image254.png"/><Relationship Id="rId210" Type="http://schemas.openxmlformats.org/officeDocument/2006/relationships/customXml" Target="../ink/ink356.xml"/><Relationship Id="rId26" Type="http://schemas.openxmlformats.org/officeDocument/2006/relationships/customXml" Target="../ink/ink264.xml"/><Relationship Id="rId231" Type="http://schemas.openxmlformats.org/officeDocument/2006/relationships/image" Target="../media/image365.png"/><Relationship Id="rId252" Type="http://schemas.openxmlformats.org/officeDocument/2006/relationships/customXml" Target="../ink/ink377.xml"/><Relationship Id="rId273" Type="http://schemas.openxmlformats.org/officeDocument/2006/relationships/image" Target="../media/image386.png"/><Relationship Id="rId47" Type="http://schemas.openxmlformats.org/officeDocument/2006/relationships/image" Target="../media/image273.png"/><Relationship Id="rId68" Type="http://schemas.openxmlformats.org/officeDocument/2006/relationships/customXml" Target="../ink/ink285.xml"/><Relationship Id="rId89" Type="http://schemas.openxmlformats.org/officeDocument/2006/relationships/image" Target="../media/image294.png"/><Relationship Id="rId112" Type="http://schemas.openxmlformats.org/officeDocument/2006/relationships/customXml" Target="../ink/ink307.xml"/><Relationship Id="rId133" Type="http://schemas.openxmlformats.org/officeDocument/2006/relationships/image" Target="../media/image316.png"/><Relationship Id="rId154" Type="http://schemas.openxmlformats.org/officeDocument/2006/relationships/customXml" Target="../ink/ink328.xml"/><Relationship Id="rId175" Type="http://schemas.openxmlformats.org/officeDocument/2006/relationships/image" Target="../media/image337.png"/><Relationship Id="rId196" Type="http://schemas.openxmlformats.org/officeDocument/2006/relationships/customXml" Target="../ink/ink349.xml"/><Relationship Id="rId200" Type="http://schemas.openxmlformats.org/officeDocument/2006/relationships/customXml" Target="../ink/ink351.xml"/><Relationship Id="rId16" Type="http://schemas.openxmlformats.org/officeDocument/2006/relationships/customXml" Target="../ink/ink259.xml"/><Relationship Id="rId221" Type="http://schemas.openxmlformats.org/officeDocument/2006/relationships/image" Target="../media/image360.png"/><Relationship Id="rId242" Type="http://schemas.openxmlformats.org/officeDocument/2006/relationships/customXml" Target="../ink/ink372.xml"/><Relationship Id="rId263" Type="http://schemas.openxmlformats.org/officeDocument/2006/relationships/image" Target="../media/image381.png"/><Relationship Id="rId37" Type="http://schemas.openxmlformats.org/officeDocument/2006/relationships/image" Target="../media/image268.png"/><Relationship Id="rId58" Type="http://schemas.openxmlformats.org/officeDocument/2006/relationships/customXml" Target="../ink/ink280.xml"/><Relationship Id="rId79" Type="http://schemas.openxmlformats.org/officeDocument/2006/relationships/image" Target="../media/image289.png"/><Relationship Id="rId102" Type="http://schemas.openxmlformats.org/officeDocument/2006/relationships/customXml" Target="../ink/ink302.xml"/><Relationship Id="rId123" Type="http://schemas.openxmlformats.org/officeDocument/2006/relationships/image" Target="../media/image311.png"/><Relationship Id="rId144" Type="http://schemas.openxmlformats.org/officeDocument/2006/relationships/customXml" Target="../ink/ink323.xml"/><Relationship Id="rId90" Type="http://schemas.openxmlformats.org/officeDocument/2006/relationships/customXml" Target="../ink/ink296.xml"/><Relationship Id="rId165" Type="http://schemas.openxmlformats.org/officeDocument/2006/relationships/image" Target="../media/image332.png"/><Relationship Id="rId186" Type="http://schemas.openxmlformats.org/officeDocument/2006/relationships/customXml" Target="../ink/ink344.xml"/><Relationship Id="rId211" Type="http://schemas.openxmlformats.org/officeDocument/2006/relationships/image" Target="../media/image355.png"/><Relationship Id="rId232" Type="http://schemas.openxmlformats.org/officeDocument/2006/relationships/customXml" Target="../ink/ink367.xml"/><Relationship Id="rId253" Type="http://schemas.openxmlformats.org/officeDocument/2006/relationships/image" Target="../media/image376.png"/><Relationship Id="rId274" Type="http://schemas.openxmlformats.org/officeDocument/2006/relationships/customXml" Target="../ink/ink388.xml"/><Relationship Id="rId27" Type="http://schemas.openxmlformats.org/officeDocument/2006/relationships/image" Target="../media/image263.png"/><Relationship Id="rId48" Type="http://schemas.openxmlformats.org/officeDocument/2006/relationships/customXml" Target="../ink/ink275.xml"/><Relationship Id="rId69" Type="http://schemas.openxmlformats.org/officeDocument/2006/relationships/image" Target="../media/image284.png"/><Relationship Id="rId113" Type="http://schemas.openxmlformats.org/officeDocument/2006/relationships/image" Target="../media/image306.png"/><Relationship Id="rId134" Type="http://schemas.openxmlformats.org/officeDocument/2006/relationships/customXml" Target="../ink/ink318.xml"/><Relationship Id="rId80" Type="http://schemas.openxmlformats.org/officeDocument/2006/relationships/customXml" Target="../ink/ink291.xml"/><Relationship Id="rId155" Type="http://schemas.openxmlformats.org/officeDocument/2006/relationships/image" Target="../media/image327.png"/><Relationship Id="rId176" Type="http://schemas.openxmlformats.org/officeDocument/2006/relationships/customXml" Target="../ink/ink339.xml"/><Relationship Id="rId197" Type="http://schemas.openxmlformats.org/officeDocument/2006/relationships/image" Target="../media/image348.png"/><Relationship Id="rId201" Type="http://schemas.openxmlformats.org/officeDocument/2006/relationships/image" Target="../media/image350.png"/><Relationship Id="rId222" Type="http://schemas.openxmlformats.org/officeDocument/2006/relationships/customXml" Target="../ink/ink362.xml"/><Relationship Id="rId243" Type="http://schemas.openxmlformats.org/officeDocument/2006/relationships/image" Target="../media/image371.png"/><Relationship Id="rId264" Type="http://schemas.openxmlformats.org/officeDocument/2006/relationships/customXml" Target="../ink/ink383.xml"/><Relationship Id="rId17" Type="http://schemas.openxmlformats.org/officeDocument/2006/relationships/image" Target="../media/image258.png"/><Relationship Id="rId38" Type="http://schemas.openxmlformats.org/officeDocument/2006/relationships/customXml" Target="../ink/ink270.xml"/><Relationship Id="rId59" Type="http://schemas.openxmlformats.org/officeDocument/2006/relationships/image" Target="../media/image279.png"/><Relationship Id="rId103" Type="http://schemas.openxmlformats.org/officeDocument/2006/relationships/image" Target="../media/image301.png"/><Relationship Id="rId124" Type="http://schemas.openxmlformats.org/officeDocument/2006/relationships/customXml" Target="../ink/ink313.xml"/><Relationship Id="rId70" Type="http://schemas.openxmlformats.org/officeDocument/2006/relationships/customXml" Target="../ink/ink286.xml"/><Relationship Id="rId91" Type="http://schemas.openxmlformats.org/officeDocument/2006/relationships/image" Target="../media/image295.png"/><Relationship Id="rId145" Type="http://schemas.openxmlformats.org/officeDocument/2006/relationships/image" Target="../media/image322.png"/><Relationship Id="rId166" Type="http://schemas.openxmlformats.org/officeDocument/2006/relationships/customXml" Target="../ink/ink334.xml"/><Relationship Id="rId187" Type="http://schemas.openxmlformats.org/officeDocument/2006/relationships/image" Target="../media/image34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57.xml"/><Relationship Id="rId233" Type="http://schemas.openxmlformats.org/officeDocument/2006/relationships/image" Target="../media/image366.png"/><Relationship Id="rId254" Type="http://schemas.openxmlformats.org/officeDocument/2006/relationships/customXml" Target="../ink/ink378.xml"/><Relationship Id="rId28" Type="http://schemas.openxmlformats.org/officeDocument/2006/relationships/customXml" Target="../ink/ink265.xml"/><Relationship Id="rId49" Type="http://schemas.openxmlformats.org/officeDocument/2006/relationships/image" Target="../media/image274.png"/><Relationship Id="rId114" Type="http://schemas.openxmlformats.org/officeDocument/2006/relationships/customXml" Target="../ink/ink308.xml"/><Relationship Id="rId275" Type="http://schemas.openxmlformats.org/officeDocument/2006/relationships/image" Target="../media/image387.png"/><Relationship Id="rId60" Type="http://schemas.openxmlformats.org/officeDocument/2006/relationships/customXml" Target="../ink/ink281.xml"/><Relationship Id="rId81" Type="http://schemas.openxmlformats.org/officeDocument/2006/relationships/image" Target="../media/image290.png"/><Relationship Id="rId135" Type="http://schemas.openxmlformats.org/officeDocument/2006/relationships/image" Target="../media/image317.png"/><Relationship Id="rId156" Type="http://schemas.openxmlformats.org/officeDocument/2006/relationships/customXml" Target="../ink/ink329.xml"/><Relationship Id="rId177" Type="http://schemas.openxmlformats.org/officeDocument/2006/relationships/image" Target="../media/image338.png"/><Relationship Id="rId198" Type="http://schemas.openxmlformats.org/officeDocument/2006/relationships/customXml" Target="../ink/ink350.xml"/><Relationship Id="rId202" Type="http://schemas.openxmlformats.org/officeDocument/2006/relationships/customXml" Target="../ink/ink352.xml"/><Relationship Id="rId223" Type="http://schemas.openxmlformats.org/officeDocument/2006/relationships/image" Target="../media/image361.png"/><Relationship Id="rId244" Type="http://schemas.openxmlformats.org/officeDocument/2006/relationships/customXml" Target="../ink/ink373.xml"/><Relationship Id="rId18" Type="http://schemas.openxmlformats.org/officeDocument/2006/relationships/customXml" Target="../ink/ink260.xml"/><Relationship Id="rId39" Type="http://schemas.openxmlformats.org/officeDocument/2006/relationships/image" Target="../media/image269.png"/><Relationship Id="rId265" Type="http://schemas.openxmlformats.org/officeDocument/2006/relationships/image" Target="../media/image382.png"/><Relationship Id="rId50" Type="http://schemas.openxmlformats.org/officeDocument/2006/relationships/customXml" Target="../ink/ink276.xml"/><Relationship Id="rId104" Type="http://schemas.openxmlformats.org/officeDocument/2006/relationships/customXml" Target="../ink/ink303.xml"/><Relationship Id="rId125" Type="http://schemas.openxmlformats.org/officeDocument/2006/relationships/image" Target="../media/image312.png"/><Relationship Id="rId146" Type="http://schemas.openxmlformats.org/officeDocument/2006/relationships/customXml" Target="../ink/ink324.xml"/><Relationship Id="rId167" Type="http://schemas.openxmlformats.org/officeDocument/2006/relationships/image" Target="../media/image333.png"/><Relationship Id="rId188" Type="http://schemas.openxmlformats.org/officeDocument/2006/relationships/customXml" Target="../ink/ink345.xml"/><Relationship Id="rId71" Type="http://schemas.openxmlformats.org/officeDocument/2006/relationships/image" Target="../media/image285.png"/><Relationship Id="rId92" Type="http://schemas.openxmlformats.org/officeDocument/2006/relationships/customXml" Target="../ink/ink297.xml"/><Relationship Id="rId213" Type="http://schemas.openxmlformats.org/officeDocument/2006/relationships/image" Target="../media/image356.png"/><Relationship Id="rId234" Type="http://schemas.openxmlformats.org/officeDocument/2006/relationships/customXml" Target="../ink/ink368.xml"/><Relationship Id="rId2" Type="http://schemas.openxmlformats.org/officeDocument/2006/relationships/customXml" Target="../ink/ink252.xml"/><Relationship Id="rId29" Type="http://schemas.openxmlformats.org/officeDocument/2006/relationships/image" Target="../media/image264.png"/><Relationship Id="rId255" Type="http://schemas.openxmlformats.org/officeDocument/2006/relationships/image" Target="../media/image377.png"/><Relationship Id="rId276" Type="http://schemas.openxmlformats.org/officeDocument/2006/relationships/customXml" Target="../ink/ink389.xml"/><Relationship Id="rId40" Type="http://schemas.openxmlformats.org/officeDocument/2006/relationships/customXml" Target="../ink/ink271.xml"/><Relationship Id="rId115" Type="http://schemas.openxmlformats.org/officeDocument/2006/relationships/image" Target="../media/image307.png"/><Relationship Id="rId136" Type="http://schemas.openxmlformats.org/officeDocument/2006/relationships/customXml" Target="../ink/ink319.xml"/><Relationship Id="rId157" Type="http://schemas.openxmlformats.org/officeDocument/2006/relationships/image" Target="../media/image328.png"/><Relationship Id="rId178" Type="http://schemas.openxmlformats.org/officeDocument/2006/relationships/customXml" Target="../ink/ink340.xml"/><Relationship Id="rId61" Type="http://schemas.openxmlformats.org/officeDocument/2006/relationships/image" Target="../media/image280.png"/><Relationship Id="rId82" Type="http://schemas.openxmlformats.org/officeDocument/2006/relationships/customXml" Target="../ink/ink292.xml"/><Relationship Id="rId199" Type="http://schemas.openxmlformats.org/officeDocument/2006/relationships/image" Target="../media/image349.png"/><Relationship Id="rId203" Type="http://schemas.openxmlformats.org/officeDocument/2006/relationships/image" Target="../media/image351.png"/><Relationship Id="rId19" Type="http://schemas.openxmlformats.org/officeDocument/2006/relationships/image" Target="../media/image259.png"/><Relationship Id="rId224" Type="http://schemas.openxmlformats.org/officeDocument/2006/relationships/customXml" Target="../ink/ink363.xml"/><Relationship Id="rId245" Type="http://schemas.openxmlformats.org/officeDocument/2006/relationships/image" Target="../media/image372.png"/><Relationship Id="rId266" Type="http://schemas.openxmlformats.org/officeDocument/2006/relationships/customXml" Target="../ink/ink384.xml"/><Relationship Id="rId30" Type="http://schemas.openxmlformats.org/officeDocument/2006/relationships/customXml" Target="../ink/ink266.xml"/><Relationship Id="rId105" Type="http://schemas.openxmlformats.org/officeDocument/2006/relationships/image" Target="../media/image302.png"/><Relationship Id="rId126" Type="http://schemas.openxmlformats.org/officeDocument/2006/relationships/customXml" Target="../ink/ink314.xml"/><Relationship Id="rId147" Type="http://schemas.openxmlformats.org/officeDocument/2006/relationships/image" Target="../media/image323.png"/><Relationship Id="rId168" Type="http://schemas.openxmlformats.org/officeDocument/2006/relationships/customXml" Target="../ink/ink335.xml"/><Relationship Id="rId51" Type="http://schemas.openxmlformats.org/officeDocument/2006/relationships/image" Target="../media/image275.png"/><Relationship Id="rId72" Type="http://schemas.openxmlformats.org/officeDocument/2006/relationships/customXml" Target="../ink/ink287.xml"/><Relationship Id="rId93" Type="http://schemas.openxmlformats.org/officeDocument/2006/relationships/image" Target="../media/image296.png"/><Relationship Id="rId189" Type="http://schemas.openxmlformats.org/officeDocument/2006/relationships/image" Target="../media/image344.png"/><Relationship Id="rId3" Type="http://schemas.openxmlformats.org/officeDocument/2006/relationships/image" Target="../media/image251.png"/><Relationship Id="rId214" Type="http://schemas.openxmlformats.org/officeDocument/2006/relationships/customXml" Target="../ink/ink358.xml"/><Relationship Id="rId235" Type="http://schemas.openxmlformats.org/officeDocument/2006/relationships/image" Target="../media/image367.png"/><Relationship Id="rId256" Type="http://schemas.openxmlformats.org/officeDocument/2006/relationships/customXml" Target="../ink/ink379.xml"/><Relationship Id="rId277" Type="http://schemas.openxmlformats.org/officeDocument/2006/relationships/image" Target="../media/image388.png"/><Relationship Id="rId116" Type="http://schemas.openxmlformats.org/officeDocument/2006/relationships/customXml" Target="../ink/ink309.xml"/><Relationship Id="rId137" Type="http://schemas.openxmlformats.org/officeDocument/2006/relationships/image" Target="../media/image318.png"/><Relationship Id="rId158" Type="http://schemas.openxmlformats.org/officeDocument/2006/relationships/customXml" Target="../ink/ink330.xml"/><Relationship Id="rId20" Type="http://schemas.openxmlformats.org/officeDocument/2006/relationships/customXml" Target="../ink/ink261.xml"/><Relationship Id="rId41" Type="http://schemas.openxmlformats.org/officeDocument/2006/relationships/image" Target="../media/image270.png"/><Relationship Id="rId62" Type="http://schemas.openxmlformats.org/officeDocument/2006/relationships/customXml" Target="../ink/ink282.xml"/><Relationship Id="rId83" Type="http://schemas.openxmlformats.org/officeDocument/2006/relationships/image" Target="../media/image291.png"/><Relationship Id="rId179" Type="http://schemas.openxmlformats.org/officeDocument/2006/relationships/image" Target="../media/image339.png"/><Relationship Id="rId190" Type="http://schemas.openxmlformats.org/officeDocument/2006/relationships/customXml" Target="../ink/ink346.xml"/><Relationship Id="rId204" Type="http://schemas.openxmlformats.org/officeDocument/2006/relationships/customXml" Target="../ink/ink353.xml"/><Relationship Id="rId225" Type="http://schemas.openxmlformats.org/officeDocument/2006/relationships/image" Target="../media/image362.png"/><Relationship Id="rId246" Type="http://schemas.openxmlformats.org/officeDocument/2006/relationships/customXml" Target="../ink/ink374.xml"/><Relationship Id="rId267" Type="http://schemas.openxmlformats.org/officeDocument/2006/relationships/image" Target="../media/image383.png"/><Relationship Id="rId106" Type="http://schemas.openxmlformats.org/officeDocument/2006/relationships/customXml" Target="../ink/ink304.xml"/><Relationship Id="rId127" Type="http://schemas.openxmlformats.org/officeDocument/2006/relationships/image" Target="../media/image313.png"/><Relationship Id="rId10" Type="http://schemas.openxmlformats.org/officeDocument/2006/relationships/customXml" Target="../ink/ink256.xml"/><Relationship Id="rId31" Type="http://schemas.openxmlformats.org/officeDocument/2006/relationships/image" Target="../media/image265.png"/><Relationship Id="rId52" Type="http://schemas.openxmlformats.org/officeDocument/2006/relationships/customXml" Target="../ink/ink277.xml"/><Relationship Id="rId73" Type="http://schemas.openxmlformats.org/officeDocument/2006/relationships/image" Target="../media/image286.png"/><Relationship Id="rId94" Type="http://schemas.openxmlformats.org/officeDocument/2006/relationships/customXml" Target="../ink/ink298.xml"/><Relationship Id="rId148" Type="http://schemas.openxmlformats.org/officeDocument/2006/relationships/customXml" Target="../ink/ink325.xml"/><Relationship Id="rId169" Type="http://schemas.openxmlformats.org/officeDocument/2006/relationships/image" Target="../media/image334.png"/><Relationship Id="rId4" Type="http://schemas.openxmlformats.org/officeDocument/2006/relationships/customXml" Target="../ink/ink253.xml"/><Relationship Id="rId180" Type="http://schemas.openxmlformats.org/officeDocument/2006/relationships/customXml" Target="../ink/ink341.xml"/><Relationship Id="rId215" Type="http://schemas.openxmlformats.org/officeDocument/2006/relationships/image" Target="../media/image357.png"/><Relationship Id="rId236" Type="http://schemas.openxmlformats.org/officeDocument/2006/relationships/customXml" Target="../ink/ink369.xml"/><Relationship Id="rId257" Type="http://schemas.openxmlformats.org/officeDocument/2006/relationships/image" Target="../media/image378.png"/><Relationship Id="rId278" Type="http://schemas.openxmlformats.org/officeDocument/2006/relationships/customXml" Target="../ink/ink390.xml"/><Relationship Id="rId42" Type="http://schemas.openxmlformats.org/officeDocument/2006/relationships/customXml" Target="../ink/ink272.xml"/><Relationship Id="rId84" Type="http://schemas.openxmlformats.org/officeDocument/2006/relationships/customXml" Target="../ink/ink293.xml"/><Relationship Id="rId138" Type="http://schemas.openxmlformats.org/officeDocument/2006/relationships/customXml" Target="../ink/ink320.xml"/><Relationship Id="rId191" Type="http://schemas.openxmlformats.org/officeDocument/2006/relationships/image" Target="../media/image345.png"/><Relationship Id="rId205" Type="http://schemas.openxmlformats.org/officeDocument/2006/relationships/image" Target="../media/image352.png"/><Relationship Id="rId247" Type="http://schemas.openxmlformats.org/officeDocument/2006/relationships/image" Target="../media/image373.png"/><Relationship Id="rId107" Type="http://schemas.openxmlformats.org/officeDocument/2006/relationships/image" Target="../media/image303.png"/><Relationship Id="rId11" Type="http://schemas.openxmlformats.org/officeDocument/2006/relationships/image" Target="../media/image255.png"/><Relationship Id="rId53" Type="http://schemas.openxmlformats.org/officeDocument/2006/relationships/image" Target="../media/image276.png"/><Relationship Id="rId149" Type="http://schemas.openxmlformats.org/officeDocument/2006/relationships/image" Target="../media/image324.png"/><Relationship Id="rId95" Type="http://schemas.openxmlformats.org/officeDocument/2006/relationships/image" Target="../media/image297.png"/><Relationship Id="rId160" Type="http://schemas.openxmlformats.org/officeDocument/2006/relationships/customXml" Target="../ink/ink331.xml"/><Relationship Id="rId216" Type="http://schemas.openxmlformats.org/officeDocument/2006/relationships/customXml" Target="../ink/ink35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411.xml"/><Relationship Id="rId63" Type="http://schemas.openxmlformats.org/officeDocument/2006/relationships/image" Target="NULL"/><Relationship Id="rId84" Type="http://schemas.openxmlformats.org/officeDocument/2006/relationships/customXml" Target="../ink/ink432.xml"/><Relationship Id="rId138" Type="http://schemas.openxmlformats.org/officeDocument/2006/relationships/customXml" Target="../ink/ink459.xml"/><Relationship Id="rId159" Type="http://schemas.openxmlformats.org/officeDocument/2006/relationships/image" Target="NULL"/><Relationship Id="rId170" Type="http://schemas.openxmlformats.org/officeDocument/2006/relationships/customXml" Target="../ink/ink475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503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406.xml"/><Relationship Id="rId53" Type="http://schemas.openxmlformats.org/officeDocument/2006/relationships/image" Target="NULL"/><Relationship Id="rId74" Type="http://schemas.openxmlformats.org/officeDocument/2006/relationships/customXml" Target="../ink/ink427.xml"/><Relationship Id="rId128" Type="http://schemas.openxmlformats.org/officeDocument/2006/relationships/customXml" Target="../ink/ink454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470.xml"/><Relationship Id="rId181" Type="http://schemas.openxmlformats.org/officeDocument/2006/relationships/image" Target="NULL"/><Relationship Id="rId216" Type="http://schemas.openxmlformats.org/officeDocument/2006/relationships/customXml" Target="../ink/ink498.xml"/><Relationship Id="rId22" Type="http://schemas.openxmlformats.org/officeDocument/2006/relationships/customXml" Target="../ink/ink401.xml"/><Relationship Id="rId43" Type="http://schemas.openxmlformats.org/officeDocument/2006/relationships/image" Target="NULL"/><Relationship Id="rId64" Type="http://schemas.openxmlformats.org/officeDocument/2006/relationships/customXml" Target="../ink/ink422.xml"/><Relationship Id="rId118" Type="http://schemas.openxmlformats.org/officeDocument/2006/relationships/customXml" Target="../ink/ink449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465.xml"/><Relationship Id="rId171" Type="http://schemas.openxmlformats.org/officeDocument/2006/relationships/image" Target="NULL"/><Relationship Id="rId192" Type="http://schemas.openxmlformats.org/officeDocument/2006/relationships/customXml" Target="../ink/ink486.xml"/><Relationship Id="rId206" Type="http://schemas.openxmlformats.org/officeDocument/2006/relationships/customXml" Target="../ink/ink493.xml"/><Relationship Id="rId227" Type="http://schemas.openxmlformats.org/officeDocument/2006/relationships/image" Target="NULL"/><Relationship Id="rId12" Type="http://schemas.openxmlformats.org/officeDocument/2006/relationships/customXml" Target="../ink/ink396.xml"/><Relationship Id="rId33" Type="http://schemas.openxmlformats.org/officeDocument/2006/relationships/image" Target="NULL"/><Relationship Id="rId108" Type="http://schemas.openxmlformats.org/officeDocument/2006/relationships/customXml" Target="../ink/ink444.xml"/><Relationship Id="rId129" Type="http://schemas.openxmlformats.org/officeDocument/2006/relationships/image" Target="NULL"/><Relationship Id="rId54" Type="http://schemas.openxmlformats.org/officeDocument/2006/relationships/customXml" Target="../ink/ink417.xml"/><Relationship Id="rId75" Type="http://schemas.openxmlformats.org/officeDocument/2006/relationships/image" Target="NULL"/><Relationship Id="rId96" Type="http://schemas.openxmlformats.org/officeDocument/2006/relationships/customXml" Target="../ink/ink438.xml"/><Relationship Id="rId140" Type="http://schemas.openxmlformats.org/officeDocument/2006/relationships/customXml" Target="../ink/ink460.xml"/><Relationship Id="rId161" Type="http://schemas.openxmlformats.org/officeDocument/2006/relationships/image" Target="NULL"/><Relationship Id="rId182" Type="http://schemas.openxmlformats.org/officeDocument/2006/relationships/customXml" Target="../ink/ink481.xml"/><Relationship Id="rId217" Type="http://schemas.openxmlformats.org/officeDocument/2006/relationships/image" Target="NULL"/><Relationship Id="rId6" Type="http://schemas.openxmlformats.org/officeDocument/2006/relationships/customXml" Target="../ink/ink393.xml"/><Relationship Id="rId23" Type="http://schemas.openxmlformats.org/officeDocument/2006/relationships/image" Target="NULL"/><Relationship Id="rId119" Type="http://schemas.openxmlformats.org/officeDocument/2006/relationships/image" Target="NULL"/><Relationship Id="rId44" Type="http://schemas.openxmlformats.org/officeDocument/2006/relationships/customXml" Target="../ink/ink412.xml"/><Relationship Id="rId65" Type="http://schemas.openxmlformats.org/officeDocument/2006/relationships/image" Target="NULL"/><Relationship Id="rId86" Type="http://schemas.openxmlformats.org/officeDocument/2006/relationships/customXml" Target="../ink/ink433.xml"/><Relationship Id="rId130" Type="http://schemas.openxmlformats.org/officeDocument/2006/relationships/customXml" Target="../ink/ink455.xml"/><Relationship Id="rId151" Type="http://schemas.openxmlformats.org/officeDocument/2006/relationships/image" Target="NULL"/><Relationship Id="rId172" Type="http://schemas.openxmlformats.org/officeDocument/2006/relationships/customXml" Target="../ink/ink476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504.xml"/><Relationship Id="rId13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407.xml"/><Relationship Id="rId55" Type="http://schemas.openxmlformats.org/officeDocument/2006/relationships/image" Target="NULL"/><Relationship Id="rId76" Type="http://schemas.openxmlformats.org/officeDocument/2006/relationships/customXml" Target="../ink/ink428.xml"/><Relationship Id="rId97" Type="http://schemas.openxmlformats.org/officeDocument/2006/relationships/image" Target="NULL"/><Relationship Id="rId120" Type="http://schemas.openxmlformats.org/officeDocument/2006/relationships/customXml" Target="../ink/ink450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471.xml"/><Relationship Id="rId183" Type="http://schemas.openxmlformats.org/officeDocument/2006/relationships/image" Target="NULL"/><Relationship Id="rId218" Type="http://schemas.openxmlformats.org/officeDocument/2006/relationships/customXml" Target="../ink/ink499.xml"/><Relationship Id="rId24" Type="http://schemas.openxmlformats.org/officeDocument/2006/relationships/customXml" Target="../ink/ink402.xml"/><Relationship Id="rId45" Type="http://schemas.openxmlformats.org/officeDocument/2006/relationships/image" Target="NULL"/><Relationship Id="rId66" Type="http://schemas.openxmlformats.org/officeDocument/2006/relationships/customXml" Target="../ink/ink423.xml"/><Relationship Id="rId87" Type="http://schemas.openxmlformats.org/officeDocument/2006/relationships/image" Target="NULL"/><Relationship Id="rId110" Type="http://schemas.openxmlformats.org/officeDocument/2006/relationships/customXml" Target="../ink/ink445.xml"/><Relationship Id="rId131" Type="http://schemas.openxmlformats.org/officeDocument/2006/relationships/image" Target="NULL"/><Relationship Id="rId152" Type="http://schemas.openxmlformats.org/officeDocument/2006/relationships/customXml" Target="../ink/ink466.xml"/><Relationship Id="rId173" Type="http://schemas.openxmlformats.org/officeDocument/2006/relationships/image" Target="NULL"/><Relationship Id="rId194" Type="http://schemas.openxmlformats.org/officeDocument/2006/relationships/customXml" Target="../ink/ink487.xml"/><Relationship Id="rId208" Type="http://schemas.openxmlformats.org/officeDocument/2006/relationships/customXml" Target="../ink/ink494.xml"/><Relationship Id="rId229" Type="http://schemas.openxmlformats.org/officeDocument/2006/relationships/image" Target="NULL"/><Relationship Id="rId14" Type="http://schemas.openxmlformats.org/officeDocument/2006/relationships/customXml" Target="../ink/ink397.xml"/><Relationship Id="rId35" Type="http://schemas.openxmlformats.org/officeDocument/2006/relationships/image" Target="NULL"/><Relationship Id="rId56" Type="http://schemas.openxmlformats.org/officeDocument/2006/relationships/customXml" Target="../ink/ink418.xml"/><Relationship Id="rId77" Type="http://schemas.openxmlformats.org/officeDocument/2006/relationships/image" Target="NULL"/><Relationship Id="rId100" Type="http://schemas.openxmlformats.org/officeDocument/2006/relationships/customXml" Target="../ink/ink440.xml"/><Relationship Id="rId8" Type="http://schemas.openxmlformats.org/officeDocument/2006/relationships/customXml" Target="../ink/ink394.xml"/><Relationship Id="rId98" Type="http://schemas.openxmlformats.org/officeDocument/2006/relationships/customXml" Target="../ink/ink439.xml"/><Relationship Id="rId121" Type="http://schemas.openxmlformats.org/officeDocument/2006/relationships/image" Target="NULL"/><Relationship Id="rId142" Type="http://schemas.openxmlformats.org/officeDocument/2006/relationships/customXml" Target="../ink/ink461.xml"/><Relationship Id="rId163" Type="http://schemas.openxmlformats.org/officeDocument/2006/relationships/image" Target="NULL"/><Relationship Id="rId184" Type="http://schemas.openxmlformats.org/officeDocument/2006/relationships/customXml" Target="../ink/ink482.xml"/><Relationship Id="rId219" Type="http://schemas.openxmlformats.org/officeDocument/2006/relationships/image" Target="NULL"/><Relationship Id="rId230" Type="http://schemas.openxmlformats.org/officeDocument/2006/relationships/customXml" Target="../ink/ink505.xml"/><Relationship Id="rId25" Type="http://schemas.openxmlformats.org/officeDocument/2006/relationships/image" Target="NULL"/><Relationship Id="rId46" Type="http://schemas.openxmlformats.org/officeDocument/2006/relationships/customXml" Target="../ink/ink413.xml"/><Relationship Id="rId67" Type="http://schemas.openxmlformats.org/officeDocument/2006/relationships/image" Target="NULL"/><Relationship Id="rId20" Type="http://schemas.openxmlformats.org/officeDocument/2006/relationships/customXml" Target="../ink/ink400.xml"/><Relationship Id="rId41" Type="http://schemas.openxmlformats.org/officeDocument/2006/relationships/image" Target="NULL"/><Relationship Id="rId62" Type="http://schemas.openxmlformats.org/officeDocument/2006/relationships/customXml" Target="../ink/ink421.xml"/><Relationship Id="rId83" Type="http://schemas.openxmlformats.org/officeDocument/2006/relationships/image" Target="NULL"/><Relationship Id="rId88" Type="http://schemas.openxmlformats.org/officeDocument/2006/relationships/customXml" Target="../ink/ink434.xml"/><Relationship Id="rId111" Type="http://schemas.openxmlformats.org/officeDocument/2006/relationships/image" Target="NULL"/><Relationship Id="rId132" Type="http://schemas.openxmlformats.org/officeDocument/2006/relationships/customXml" Target="../ink/ink456.xml"/><Relationship Id="rId153" Type="http://schemas.openxmlformats.org/officeDocument/2006/relationships/image" Target="NULL"/><Relationship Id="rId174" Type="http://schemas.openxmlformats.org/officeDocument/2006/relationships/customXml" Target="../ink/ink477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485.xml"/><Relationship Id="rId204" Type="http://schemas.openxmlformats.org/officeDocument/2006/relationships/customXml" Target="../ink/ink492.xml"/><Relationship Id="rId220" Type="http://schemas.openxmlformats.org/officeDocument/2006/relationships/customXml" Target="../ink/ink500.xml"/><Relationship Id="rId225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408.xml"/><Relationship Id="rId57" Type="http://schemas.openxmlformats.org/officeDocument/2006/relationships/image" Target="NULL"/><Relationship Id="rId106" Type="http://schemas.openxmlformats.org/officeDocument/2006/relationships/customXml" Target="../ink/ink443.xml"/><Relationship Id="rId127" Type="http://schemas.openxmlformats.org/officeDocument/2006/relationships/image" Target="NULL"/><Relationship Id="rId10" Type="http://schemas.openxmlformats.org/officeDocument/2006/relationships/customXml" Target="../ink/ink395.xml"/><Relationship Id="rId31" Type="http://schemas.openxmlformats.org/officeDocument/2006/relationships/image" Target="NULL"/><Relationship Id="rId52" Type="http://schemas.openxmlformats.org/officeDocument/2006/relationships/customXml" Target="../ink/ink416.xml"/><Relationship Id="rId73" Type="http://schemas.openxmlformats.org/officeDocument/2006/relationships/image" Target="NULL"/><Relationship Id="rId78" Type="http://schemas.openxmlformats.org/officeDocument/2006/relationships/customXml" Target="../ink/ink429.xml"/><Relationship Id="rId94" Type="http://schemas.openxmlformats.org/officeDocument/2006/relationships/customXml" Target="../ink/ink437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451.xml"/><Relationship Id="rId143" Type="http://schemas.openxmlformats.org/officeDocument/2006/relationships/image" Target="NULL"/><Relationship Id="rId148" Type="http://schemas.openxmlformats.org/officeDocument/2006/relationships/customXml" Target="../ink/ink464.xml"/><Relationship Id="rId164" Type="http://schemas.openxmlformats.org/officeDocument/2006/relationships/customXml" Target="../ink/ink472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customXml" Target="../ink/ink392.xml"/><Relationship Id="rId9" Type="http://schemas.openxmlformats.org/officeDocument/2006/relationships/image" Target="NULL"/><Relationship Id="rId180" Type="http://schemas.openxmlformats.org/officeDocument/2006/relationships/customXml" Target="../ink/ink480.xml"/><Relationship Id="rId210" Type="http://schemas.openxmlformats.org/officeDocument/2006/relationships/customXml" Target="../ink/ink495.xml"/><Relationship Id="rId215" Type="http://schemas.openxmlformats.org/officeDocument/2006/relationships/image" Target="NULL"/><Relationship Id="rId26" Type="http://schemas.openxmlformats.org/officeDocument/2006/relationships/customXml" Target="../ink/ink403.xml"/><Relationship Id="rId231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424.xml"/><Relationship Id="rId89" Type="http://schemas.openxmlformats.org/officeDocument/2006/relationships/image" Target="NULL"/><Relationship Id="rId112" Type="http://schemas.openxmlformats.org/officeDocument/2006/relationships/customXml" Target="../ink/ink446.xml"/><Relationship Id="rId133" Type="http://schemas.openxmlformats.org/officeDocument/2006/relationships/image" Target="NULL"/><Relationship Id="rId154" Type="http://schemas.openxmlformats.org/officeDocument/2006/relationships/customXml" Target="../ink/ink467.xml"/><Relationship Id="rId175" Type="http://schemas.openxmlformats.org/officeDocument/2006/relationships/image" Target="NULL"/><Relationship Id="rId196" Type="http://schemas.openxmlformats.org/officeDocument/2006/relationships/customXml" Target="../ink/ink488.xml"/><Relationship Id="rId200" Type="http://schemas.openxmlformats.org/officeDocument/2006/relationships/customXml" Target="../ink/ink490.xml"/><Relationship Id="rId16" Type="http://schemas.openxmlformats.org/officeDocument/2006/relationships/customXml" Target="../ink/ink398.xml"/><Relationship Id="rId221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419.xml"/><Relationship Id="rId79" Type="http://schemas.openxmlformats.org/officeDocument/2006/relationships/image" Target="NULL"/><Relationship Id="rId102" Type="http://schemas.openxmlformats.org/officeDocument/2006/relationships/customXml" Target="../ink/ink441.xml"/><Relationship Id="rId123" Type="http://schemas.openxmlformats.org/officeDocument/2006/relationships/image" Target="NULL"/><Relationship Id="rId144" Type="http://schemas.openxmlformats.org/officeDocument/2006/relationships/customXml" Target="../ink/ink462.xml"/><Relationship Id="rId90" Type="http://schemas.openxmlformats.org/officeDocument/2006/relationships/customXml" Target="../ink/ink435.xml"/><Relationship Id="rId165" Type="http://schemas.openxmlformats.org/officeDocument/2006/relationships/image" Target="NULL"/><Relationship Id="rId186" Type="http://schemas.openxmlformats.org/officeDocument/2006/relationships/customXml" Target="../ink/ink483.xml"/><Relationship Id="rId211" Type="http://schemas.openxmlformats.org/officeDocument/2006/relationships/image" Target="NULL"/><Relationship Id="rId232" Type="http://schemas.openxmlformats.org/officeDocument/2006/relationships/customXml" Target="../ink/ink506.xml"/><Relationship Id="rId27" Type="http://schemas.openxmlformats.org/officeDocument/2006/relationships/image" Target="NULL"/><Relationship Id="rId48" Type="http://schemas.openxmlformats.org/officeDocument/2006/relationships/customXml" Target="../ink/ink414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457.xml"/><Relationship Id="rId80" Type="http://schemas.openxmlformats.org/officeDocument/2006/relationships/customXml" Target="../ink/ink430.xml"/><Relationship Id="rId155" Type="http://schemas.openxmlformats.org/officeDocument/2006/relationships/image" Target="NULL"/><Relationship Id="rId176" Type="http://schemas.openxmlformats.org/officeDocument/2006/relationships/customXml" Target="../ink/ink478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501.xml"/><Relationship Id="rId17" Type="http://schemas.openxmlformats.org/officeDocument/2006/relationships/image" Target="NULL"/><Relationship Id="rId38" Type="http://schemas.openxmlformats.org/officeDocument/2006/relationships/customXml" Target="../ink/ink409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452.xml"/><Relationship Id="rId70" Type="http://schemas.openxmlformats.org/officeDocument/2006/relationships/customXml" Target="../ink/ink425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473.xml"/><Relationship Id="rId187" Type="http://schemas.openxmlformats.org/officeDocument/2006/relationships/image" Target="NUL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6.xml"/><Relationship Id="rId233" Type="http://schemas.openxmlformats.org/officeDocument/2006/relationships/image" Target="NULL"/><Relationship Id="rId28" Type="http://schemas.openxmlformats.org/officeDocument/2006/relationships/customXml" Target="../ink/ink404.xml"/><Relationship Id="rId49" Type="http://schemas.openxmlformats.org/officeDocument/2006/relationships/image" Target="NULL"/><Relationship Id="rId114" Type="http://schemas.openxmlformats.org/officeDocument/2006/relationships/customXml" Target="../ink/ink447.xml"/><Relationship Id="rId60" Type="http://schemas.openxmlformats.org/officeDocument/2006/relationships/customXml" Target="../ink/ink420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468.xml"/><Relationship Id="rId177" Type="http://schemas.openxmlformats.org/officeDocument/2006/relationships/image" Target="NULL"/><Relationship Id="rId198" Type="http://schemas.openxmlformats.org/officeDocument/2006/relationships/customXml" Target="../ink/ink489.xml"/><Relationship Id="rId202" Type="http://schemas.openxmlformats.org/officeDocument/2006/relationships/customXml" Target="../ink/ink491.xml"/><Relationship Id="rId223" Type="http://schemas.openxmlformats.org/officeDocument/2006/relationships/image" Target="NULL"/><Relationship Id="rId18" Type="http://schemas.openxmlformats.org/officeDocument/2006/relationships/customXml" Target="../ink/ink399.xml"/><Relationship Id="rId39" Type="http://schemas.openxmlformats.org/officeDocument/2006/relationships/image" Target="NULL"/><Relationship Id="rId50" Type="http://schemas.openxmlformats.org/officeDocument/2006/relationships/customXml" Target="../ink/ink415.xml"/><Relationship Id="rId104" Type="http://schemas.openxmlformats.org/officeDocument/2006/relationships/customXml" Target="../ink/ink442.xml"/><Relationship Id="rId125" Type="http://schemas.openxmlformats.org/officeDocument/2006/relationships/image" Target="NULL"/><Relationship Id="rId146" Type="http://schemas.openxmlformats.org/officeDocument/2006/relationships/customXml" Target="../ink/ink463.xml"/><Relationship Id="rId167" Type="http://schemas.openxmlformats.org/officeDocument/2006/relationships/image" Target="NULL"/><Relationship Id="rId188" Type="http://schemas.openxmlformats.org/officeDocument/2006/relationships/customXml" Target="../ink/ink484.xml"/><Relationship Id="rId71" Type="http://schemas.openxmlformats.org/officeDocument/2006/relationships/image" Target="NULL"/><Relationship Id="rId92" Type="http://schemas.openxmlformats.org/officeDocument/2006/relationships/customXml" Target="../ink/ink436.xml"/><Relationship Id="rId213" Type="http://schemas.openxmlformats.org/officeDocument/2006/relationships/image" Target="NULL"/><Relationship Id="rId234" Type="http://schemas.openxmlformats.org/officeDocument/2006/relationships/customXml" Target="../ink/ink507.xml"/><Relationship Id="rId2" Type="http://schemas.openxmlformats.org/officeDocument/2006/relationships/customXml" Target="../ink/ink391.xml"/><Relationship Id="rId29" Type="http://schemas.openxmlformats.org/officeDocument/2006/relationships/image" Target="NULL"/><Relationship Id="rId40" Type="http://schemas.openxmlformats.org/officeDocument/2006/relationships/customXml" Target="../ink/ink410.xml"/><Relationship Id="rId115" Type="http://schemas.openxmlformats.org/officeDocument/2006/relationships/image" Target="NULL"/><Relationship Id="rId136" Type="http://schemas.openxmlformats.org/officeDocument/2006/relationships/customXml" Target="../ink/ink458.xml"/><Relationship Id="rId157" Type="http://schemas.openxmlformats.org/officeDocument/2006/relationships/image" Target="NULL"/><Relationship Id="rId178" Type="http://schemas.openxmlformats.org/officeDocument/2006/relationships/customXml" Target="../ink/ink479.xml"/><Relationship Id="rId61" Type="http://schemas.openxmlformats.org/officeDocument/2006/relationships/image" Target="NULL"/><Relationship Id="rId82" Type="http://schemas.openxmlformats.org/officeDocument/2006/relationships/customXml" Target="../ink/ink431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502.xml"/><Relationship Id="rId30" Type="http://schemas.openxmlformats.org/officeDocument/2006/relationships/customXml" Target="../ink/ink405.xml"/><Relationship Id="rId105" Type="http://schemas.openxmlformats.org/officeDocument/2006/relationships/image" Target="NULL"/><Relationship Id="rId126" Type="http://schemas.openxmlformats.org/officeDocument/2006/relationships/customXml" Target="../ink/ink453.xml"/><Relationship Id="rId147" Type="http://schemas.openxmlformats.org/officeDocument/2006/relationships/image" Target="NULL"/><Relationship Id="rId168" Type="http://schemas.openxmlformats.org/officeDocument/2006/relationships/customXml" Target="../ink/ink474.xml"/><Relationship Id="rId51" Type="http://schemas.openxmlformats.org/officeDocument/2006/relationships/image" Target="NULL"/><Relationship Id="rId72" Type="http://schemas.openxmlformats.org/officeDocument/2006/relationships/customXml" Target="../ink/ink426.xml"/><Relationship Id="rId93" Type="http://schemas.openxmlformats.org/officeDocument/2006/relationships/image" Target="NULL"/><Relationship Id="rId18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497.xml"/><Relationship Id="rId235" Type="http://schemas.openxmlformats.org/officeDocument/2006/relationships/image" Target="NULL"/><Relationship Id="rId116" Type="http://schemas.openxmlformats.org/officeDocument/2006/relationships/customXml" Target="../ink/ink448.xml"/><Relationship Id="rId137" Type="http://schemas.openxmlformats.org/officeDocument/2006/relationships/image" Target="NULL"/><Relationship Id="rId158" Type="http://schemas.openxmlformats.org/officeDocument/2006/relationships/customXml" Target="../ink/ink46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528.xml"/><Relationship Id="rId63" Type="http://schemas.openxmlformats.org/officeDocument/2006/relationships/image" Target="NULL"/><Relationship Id="rId84" Type="http://schemas.openxmlformats.org/officeDocument/2006/relationships/customXml" Target="../ink/ink549.xml"/><Relationship Id="rId138" Type="http://schemas.openxmlformats.org/officeDocument/2006/relationships/customXml" Target="../ink/ink576.xml"/><Relationship Id="rId159" Type="http://schemas.openxmlformats.org/officeDocument/2006/relationships/image" Target="NULL"/><Relationship Id="rId170" Type="http://schemas.openxmlformats.org/officeDocument/2006/relationships/customXml" Target="../ink/ink592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620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523.xml"/><Relationship Id="rId53" Type="http://schemas.openxmlformats.org/officeDocument/2006/relationships/image" Target="NULL"/><Relationship Id="rId74" Type="http://schemas.openxmlformats.org/officeDocument/2006/relationships/customXml" Target="../ink/ink544.xml"/><Relationship Id="rId128" Type="http://schemas.openxmlformats.org/officeDocument/2006/relationships/customXml" Target="../ink/ink571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587.xml"/><Relationship Id="rId181" Type="http://schemas.openxmlformats.org/officeDocument/2006/relationships/image" Target="NULL"/><Relationship Id="rId216" Type="http://schemas.openxmlformats.org/officeDocument/2006/relationships/customXml" Target="../ink/ink615.xml"/><Relationship Id="rId22" Type="http://schemas.openxmlformats.org/officeDocument/2006/relationships/customXml" Target="../ink/ink518.xml"/><Relationship Id="rId43" Type="http://schemas.openxmlformats.org/officeDocument/2006/relationships/image" Target="NULL"/><Relationship Id="rId64" Type="http://schemas.openxmlformats.org/officeDocument/2006/relationships/customXml" Target="../ink/ink539.xml"/><Relationship Id="rId118" Type="http://schemas.openxmlformats.org/officeDocument/2006/relationships/customXml" Target="../ink/ink566.xml"/><Relationship Id="rId139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582.xml"/><Relationship Id="rId171" Type="http://schemas.openxmlformats.org/officeDocument/2006/relationships/image" Target="NULL"/><Relationship Id="rId192" Type="http://schemas.openxmlformats.org/officeDocument/2006/relationships/customXml" Target="../ink/ink603.xml"/><Relationship Id="rId206" Type="http://schemas.openxmlformats.org/officeDocument/2006/relationships/customXml" Target="../ink/ink610.xml"/><Relationship Id="rId227" Type="http://schemas.openxmlformats.org/officeDocument/2006/relationships/image" Target="NULL"/><Relationship Id="rId12" Type="http://schemas.openxmlformats.org/officeDocument/2006/relationships/customXml" Target="../ink/ink513.xml"/><Relationship Id="rId33" Type="http://schemas.openxmlformats.org/officeDocument/2006/relationships/image" Target="NULL"/><Relationship Id="rId108" Type="http://schemas.openxmlformats.org/officeDocument/2006/relationships/customXml" Target="../ink/ink561.xml"/><Relationship Id="rId129" Type="http://schemas.openxmlformats.org/officeDocument/2006/relationships/image" Target="NULL"/><Relationship Id="rId54" Type="http://schemas.openxmlformats.org/officeDocument/2006/relationships/customXml" Target="../ink/ink534.xml"/><Relationship Id="rId75" Type="http://schemas.openxmlformats.org/officeDocument/2006/relationships/image" Target="NULL"/><Relationship Id="rId96" Type="http://schemas.openxmlformats.org/officeDocument/2006/relationships/customXml" Target="../ink/ink555.xml"/><Relationship Id="rId140" Type="http://schemas.openxmlformats.org/officeDocument/2006/relationships/customXml" Target="../ink/ink577.xml"/><Relationship Id="rId161" Type="http://schemas.openxmlformats.org/officeDocument/2006/relationships/image" Target="NULL"/><Relationship Id="rId182" Type="http://schemas.openxmlformats.org/officeDocument/2006/relationships/customXml" Target="../ink/ink598.xml"/><Relationship Id="rId217" Type="http://schemas.openxmlformats.org/officeDocument/2006/relationships/image" Target="NULL"/><Relationship Id="rId6" Type="http://schemas.openxmlformats.org/officeDocument/2006/relationships/customXml" Target="../ink/ink510.xml"/><Relationship Id="rId23" Type="http://schemas.openxmlformats.org/officeDocument/2006/relationships/image" Target="NULL"/><Relationship Id="rId119" Type="http://schemas.openxmlformats.org/officeDocument/2006/relationships/image" Target="NULL"/><Relationship Id="rId44" Type="http://schemas.openxmlformats.org/officeDocument/2006/relationships/customXml" Target="../ink/ink529.xml"/><Relationship Id="rId65" Type="http://schemas.openxmlformats.org/officeDocument/2006/relationships/image" Target="NULL"/><Relationship Id="rId86" Type="http://schemas.openxmlformats.org/officeDocument/2006/relationships/customXml" Target="../ink/ink550.xml"/><Relationship Id="rId130" Type="http://schemas.openxmlformats.org/officeDocument/2006/relationships/customXml" Target="../ink/ink572.xml"/><Relationship Id="rId151" Type="http://schemas.openxmlformats.org/officeDocument/2006/relationships/image" Target="NULL"/><Relationship Id="rId172" Type="http://schemas.openxmlformats.org/officeDocument/2006/relationships/customXml" Target="../ink/ink593.xml"/><Relationship Id="rId193" Type="http://schemas.openxmlformats.org/officeDocument/2006/relationships/image" Target="NULL"/><Relationship Id="rId207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524.xml"/><Relationship Id="rId55" Type="http://schemas.openxmlformats.org/officeDocument/2006/relationships/image" Target="NULL"/><Relationship Id="rId76" Type="http://schemas.openxmlformats.org/officeDocument/2006/relationships/customXml" Target="../ink/ink545.xml"/><Relationship Id="rId97" Type="http://schemas.openxmlformats.org/officeDocument/2006/relationships/image" Target="NULL"/><Relationship Id="rId120" Type="http://schemas.openxmlformats.org/officeDocument/2006/relationships/customXml" Target="../ink/ink567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588.xml"/><Relationship Id="rId183" Type="http://schemas.openxmlformats.org/officeDocument/2006/relationships/image" Target="NULL"/><Relationship Id="rId218" Type="http://schemas.openxmlformats.org/officeDocument/2006/relationships/customXml" Target="../ink/ink616.xml"/><Relationship Id="rId24" Type="http://schemas.openxmlformats.org/officeDocument/2006/relationships/customXml" Target="../ink/ink519.xml"/><Relationship Id="rId45" Type="http://schemas.openxmlformats.org/officeDocument/2006/relationships/image" Target="NULL"/><Relationship Id="rId66" Type="http://schemas.openxmlformats.org/officeDocument/2006/relationships/customXml" Target="../ink/ink540.xml"/><Relationship Id="rId87" Type="http://schemas.openxmlformats.org/officeDocument/2006/relationships/image" Target="NULL"/><Relationship Id="rId110" Type="http://schemas.openxmlformats.org/officeDocument/2006/relationships/customXml" Target="../ink/ink562.xml"/><Relationship Id="rId131" Type="http://schemas.openxmlformats.org/officeDocument/2006/relationships/image" Target="NULL"/><Relationship Id="rId152" Type="http://schemas.openxmlformats.org/officeDocument/2006/relationships/customXml" Target="../ink/ink583.xml"/><Relationship Id="rId173" Type="http://schemas.openxmlformats.org/officeDocument/2006/relationships/image" Target="NULL"/><Relationship Id="rId194" Type="http://schemas.openxmlformats.org/officeDocument/2006/relationships/customXml" Target="../ink/ink604.xml"/><Relationship Id="rId208" Type="http://schemas.openxmlformats.org/officeDocument/2006/relationships/customXml" Target="../ink/ink611.xml"/><Relationship Id="rId14" Type="http://schemas.openxmlformats.org/officeDocument/2006/relationships/customXml" Target="../ink/ink514.xml"/><Relationship Id="rId35" Type="http://schemas.openxmlformats.org/officeDocument/2006/relationships/image" Target="NULL"/><Relationship Id="rId56" Type="http://schemas.openxmlformats.org/officeDocument/2006/relationships/customXml" Target="../ink/ink535.xml"/><Relationship Id="rId77" Type="http://schemas.openxmlformats.org/officeDocument/2006/relationships/image" Target="NULL"/><Relationship Id="rId100" Type="http://schemas.openxmlformats.org/officeDocument/2006/relationships/customXml" Target="../ink/ink557.xml"/><Relationship Id="rId8" Type="http://schemas.openxmlformats.org/officeDocument/2006/relationships/customXml" Target="../ink/ink511.xml"/><Relationship Id="rId98" Type="http://schemas.openxmlformats.org/officeDocument/2006/relationships/customXml" Target="../ink/ink556.xml"/><Relationship Id="rId121" Type="http://schemas.openxmlformats.org/officeDocument/2006/relationships/image" Target="NULL"/><Relationship Id="rId142" Type="http://schemas.openxmlformats.org/officeDocument/2006/relationships/customXml" Target="../ink/ink578.xml"/><Relationship Id="rId163" Type="http://schemas.openxmlformats.org/officeDocument/2006/relationships/image" Target="NULL"/><Relationship Id="rId184" Type="http://schemas.openxmlformats.org/officeDocument/2006/relationships/customXml" Target="../ink/ink599.xm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614.xml"/><Relationship Id="rId25" Type="http://schemas.openxmlformats.org/officeDocument/2006/relationships/image" Target="NULL"/><Relationship Id="rId46" Type="http://schemas.openxmlformats.org/officeDocument/2006/relationships/customXml" Target="../ink/ink530.xml"/><Relationship Id="rId67" Type="http://schemas.openxmlformats.org/officeDocument/2006/relationships/image" Target="NULL"/><Relationship Id="rId116" Type="http://schemas.openxmlformats.org/officeDocument/2006/relationships/customXml" Target="../ink/ink565.xml"/><Relationship Id="rId137" Type="http://schemas.openxmlformats.org/officeDocument/2006/relationships/image" Target="NULL"/><Relationship Id="rId158" Type="http://schemas.openxmlformats.org/officeDocument/2006/relationships/customXml" Target="../ink/ink586.xml"/><Relationship Id="rId20" Type="http://schemas.openxmlformats.org/officeDocument/2006/relationships/customXml" Target="../ink/ink517.xml"/><Relationship Id="rId41" Type="http://schemas.openxmlformats.org/officeDocument/2006/relationships/image" Target="NULL"/><Relationship Id="rId62" Type="http://schemas.openxmlformats.org/officeDocument/2006/relationships/customXml" Target="../ink/ink538.xml"/><Relationship Id="rId83" Type="http://schemas.openxmlformats.org/officeDocument/2006/relationships/image" Target="NULL"/><Relationship Id="rId88" Type="http://schemas.openxmlformats.org/officeDocument/2006/relationships/customXml" Target="../ink/ink551.xml"/><Relationship Id="rId111" Type="http://schemas.openxmlformats.org/officeDocument/2006/relationships/image" Target="NULL"/><Relationship Id="rId132" Type="http://schemas.openxmlformats.org/officeDocument/2006/relationships/customXml" Target="../ink/ink573.xml"/><Relationship Id="rId153" Type="http://schemas.openxmlformats.org/officeDocument/2006/relationships/image" Target="NULL"/><Relationship Id="rId174" Type="http://schemas.openxmlformats.org/officeDocument/2006/relationships/customXml" Target="../ink/ink594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602.xml"/><Relationship Id="rId204" Type="http://schemas.openxmlformats.org/officeDocument/2006/relationships/customXml" Target="../ink/ink609.xml"/><Relationship Id="rId220" Type="http://schemas.openxmlformats.org/officeDocument/2006/relationships/customXml" Target="../ink/ink617.xml"/><Relationship Id="rId225" Type="http://schemas.openxmlformats.org/officeDocument/2006/relationships/image" Target="NULL"/><Relationship Id="rId15" Type="http://schemas.openxmlformats.org/officeDocument/2006/relationships/image" Target="NULL"/><Relationship Id="rId36" Type="http://schemas.openxmlformats.org/officeDocument/2006/relationships/customXml" Target="../ink/ink525.xml"/><Relationship Id="rId57" Type="http://schemas.openxmlformats.org/officeDocument/2006/relationships/image" Target="NULL"/><Relationship Id="rId106" Type="http://schemas.openxmlformats.org/officeDocument/2006/relationships/customXml" Target="../ink/ink560.xml"/><Relationship Id="rId127" Type="http://schemas.openxmlformats.org/officeDocument/2006/relationships/image" Target="NULL"/><Relationship Id="rId10" Type="http://schemas.openxmlformats.org/officeDocument/2006/relationships/customXml" Target="../ink/ink512.xml"/><Relationship Id="rId31" Type="http://schemas.openxmlformats.org/officeDocument/2006/relationships/image" Target="NULL"/><Relationship Id="rId52" Type="http://schemas.openxmlformats.org/officeDocument/2006/relationships/customXml" Target="../ink/ink533.xml"/><Relationship Id="rId73" Type="http://schemas.openxmlformats.org/officeDocument/2006/relationships/image" Target="NULL"/><Relationship Id="rId78" Type="http://schemas.openxmlformats.org/officeDocument/2006/relationships/customXml" Target="../ink/ink546.xml"/><Relationship Id="rId94" Type="http://schemas.openxmlformats.org/officeDocument/2006/relationships/customXml" Target="../ink/ink554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568.xml"/><Relationship Id="rId143" Type="http://schemas.openxmlformats.org/officeDocument/2006/relationships/image" Target="NULL"/><Relationship Id="rId148" Type="http://schemas.openxmlformats.org/officeDocument/2006/relationships/customXml" Target="../ink/ink581.xml"/><Relationship Id="rId164" Type="http://schemas.openxmlformats.org/officeDocument/2006/relationships/customXml" Target="../ink/ink589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customXml" Target="../ink/ink509.xml"/><Relationship Id="rId9" Type="http://schemas.openxmlformats.org/officeDocument/2006/relationships/image" Target="NULL"/><Relationship Id="rId180" Type="http://schemas.openxmlformats.org/officeDocument/2006/relationships/customXml" Target="../ink/ink597.xml"/><Relationship Id="rId210" Type="http://schemas.openxmlformats.org/officeDocument/2006/relationships/customXml" Target="../ink/ink612.xml"/><Relationship Id="rId215" Type="http://schemas.openxmlformats.org/officeDocument/2006/relationships/image" Target="NULL"/><Relationship Id="rId26" Type="http://schemas.openxmlformats.org/officeDocument/2006/relationships/customXml" Target="../ink/ink520.xml"/><Relationship Id="rId47" Type="http://schemas.openxmlformats.org/officeDocument/2006/relationships/image" Target="NULL"/><Relationship Id="rId68" Type="http://schemas.openxmlformats.org/officeDocument/2006/relationships/customXml" Target="../ink/ink541.xml"/><Relationship Id="rId89" Type="http://schemas.openxmlformats.org/officeDocument/2006/relationships/image" Target="NULL"/><Relationship Id="rId112" Type="http://schemas.openxmlformats.org/officeDocument/2006/relationships/customXml" Target="../ink/ink563.xml"/><Relationship Id="rId133" Type="http://schemas.openxmlformats.org/officeDocument/2006/relationships/image" Target="NULL"/><Relationship Id="rId154" Type="http://schemas.openxmlformats.org/officeDocument/2006/relationships/customXml" Target="../ink/ink584.xml"/><Relationship Id="rId175" Type="http://schemas.openxmlformats.org/officeDocument/2006/relationships/image" Target="NULL"/><Relationship Id="rId196" Type="http://schemas.openxmlformats.org/officeDocument/2006/relationships/customXml" Target="../ink/ink605.xml"/><Relationship Id="rId200" Type="http://schemas.openxmlformats.org/officeDocument/2006/relationships/customXml" Target="../ink/ink607.xml"/><Relationship Id="rId16" Type="http://schemas.openxmlformats.org/officeDocument/2006/relationships/customXml" Target="../ink/ink515.xml"/><Relationship Id="rId221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536.xml"/><Relationship Id="rId79" Type="http://schemas.openxmlformats.org/officeDocument/2006/relationships/image" Target="NULL"/><Relationship Id="rId102" Type="http://schemas.openxmlformats.org/officeDocument/2006/relationships/customXml" Target="../ink/ink558.xml"/><Relationship Id="rId123" Type="http://schemas.openxmlformats.org/officeDocument/2006/relationships/image" Target="NULL"/><Relationship Id="rId144" Type="http://schemas.openxmlformats.org/officeDocument/2006/relationships/customXml" Target="../ink/ink579.xml"/><Relationship Id="rId90" Type="http://schemas.openxmlformats.org/officeDocument/2006/relationships/customXml" Target="../ink/ink552.xml"/><Relationship Id="rId165" Type="http://schemas.openxmlformats.org/officeDocument/2006/relationships/image" Target="NULL"/><Relationship Id="rId186" Type="http://schemas.openxmlformats.org/officeDocument/2006/relationships/customXml" Target="../ink/ink600.xml"/><Relationship Id="rId211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531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574.xml"/><Relationship Id="rId80" Type="http://schemas.openxmlformats.org/officeDocument/2006/relationships/customXml" Target="../ink/ink547.xml"/><Relationship Id="rId155" Type="http://schemas.openxmlformats.org/officeDocument/2006/relationships/image" Target="NULL"/><Relationship Id="rId176" Type="http://schemas.openxmlformats.org/officeDocument/2006/relationships/customXml" Target="../ink/ink595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618.xml"/><Relationship Id="rId17" Type="http://schemas.openxmlformats.org/officeDocument/2006/relationships/image" Target="NULL"/><Relationship Id="rId38" Type="http://schemas.openxmlformats.org/officeDocument/2006/relationships/customXml" Target="../ink/ink526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569.xml"/><Relationship Id="rId70" Type="http://schemas.openxmlformats.org/officeDocument/2006/relationships/customXml" Target="../ink/ink542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590.xml"/><Relationship Id="rId187" Type="http://schemas.openxmlformats.org/officeDocument/2006/relationships/image" Target="NUL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13.xml"/><Relationship Id="rId28" Type="http://schemas.openxmlformats.org/officeDocument/2006/relationships/customXml" Target="../ink/ink521.xml"/><Relationship Id="rId49" Type="http://schemas.openxmlformats.org/officeDocument/2006/relationships/image" Target="NULL"/><Relationship Id="rId114" Type="http://schemas.openxmlformats.org/officeDocument/2006/relationships/customXml" Target="../ink/ink564.xml"/><Relationship Id="rId60" Type="http://schemas.openxmlformats.org/officeDocument/2006/relationships/customXml" Target="../ink/ink537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585.xml"/><Relationship Id="rId177" Type="http://schemas.openxmlformats.org/officeDocument/2006/relationships/image" Target="NULL"/><Relationship Id="rId198" Type="http://schemas.openxmlformats.org/officeDocument/2006/relationships/customXml" Target="../ink/ink606.xml"/><Relationship Id="rId202" Type="http://schemas.openxmlformats.org/officeDocument/2006/relationships/customXml" Target="../ink/ink608.xml"/><Relationship Id="rId223" Type="http://schemas.openxmlformats.org/officeDocument/2006/relationships/image" Target="NULL"/><Relationship Id="rId18" Type="http://schemas.openxmlformats.org/officeDocument/2006/relationships/customXml" Target="../ink/ink516.xml"/><Relationship Id="rId39" Type="http://schemas.openxmlformats.org/officeDocument/2006/relationships/image" Target="NULL"/><Relationship Id="rId50" Type="http://schemas.openxmlformats.org/officeDocument/2006/relationships/customXml" Target="../ink/ink532.xml"/><Relationship Id="rId104" Type="http://schemas.openxmlformats.org/officeDocument/2006/relationships/customXml" Target="../ink/ink559.xml"/><Relationship Id="rId125" Type="http://schemas.openxmlformats.org/officeDocument/2006/relationships/image" Target="NULL"/><Relationship Id="rId146" Type="http://schemas.openxmlformats.org/officeDocument/2006/relationships/customXml" Target="../ink/ink580.xml"/><Relationship Id="rId167" Type="http://schemas.openxmlformats.org/officeDocument/2006/relationships/image" Target="NULL"/><Relationship Id="rId188" Type="http://schemas.openxmlformats.org/officeDocument/2006/relationships/customXml" Target="../ink/ink601.xml"/><Relationship Id="rId71" Type="http://schemas.openxmlformats.org/officeDocument/2006/relationships/image" Target="NULL"/><Relationship Id="rId92" Type="http://schemas.openxmlformats.org/officeDocument/2006/relationships/customXml" Target="../ink/ink553.xml"/><Relationship Id="rId213" Type="http://schemas.openxmlformats.org/officeDocument/2006/relationships/image" Target="NULL"/><Relationship Id="rId2" Type="http://schemas.openxmlformats.org/officeDocument/2006/relationships/customXml" Target="../ink/ink508.xml"/><Relationship Id="rId29" Type="http://schemas.openxmlformats.org/officeDocument/2006/relationships/image" Target="NULL"/><Relationship Id="rId40" Type="http://schemas.openxmlformats.org/officeDocument/2006/relationships/customXml" Target="../ink/ink527.xml"/><Relationship Id="rId115" Type="http://schemas.openxmlformats.org/officeDocument/2006/relationships/image" Target="NULL"/><Relationship Id="rId136" Type="http://schemas.openxmlformats.org/officeDocument/2006/relationships/customXml" Target="../ink/ink575.xml"/><Relationship Id="rId157" Type="http://schemas.openxmlformats.org/officeDocument/2006/relationships/image" Target="NULL"/><Relationship Id="rId178" Type="http://schemas.openxmlformats.org/officeDocument/2006/relationships/customXml" Target="../ink/ink596.xml"/><Relationship Id="rId61" Type="http://schemas.openxmlformats.org/officeDocument/2006/relationships/image" Target="NULL"/><Relationship Id="rId82" Type="http://schemas.openxmlformats.org/officeDocument/2006/relationships/customXml" Target="../ink/ink548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619.xml"/><Relationship Id="rId30" Type="http://schemas.openxmlformats.org/officeDocument/2006/relationships/customXml" Target="../ink/ink522.xml"/><Relationship Id="rId105" Type="http://schemas.openxmlformats.org/officeDocument/2006/relationships/image" Target="NULL"/><Relationship Id="rId126" Type="http://schemas.openxmlformats.org/officeDocument/2006/relationships/customXml" Target="../ink/ink570.xml"/><Relationship Id="rId147" Type="http://schemas.openxmlformats.org/officeDocument/2006/relationships/image" Target="NULL"/><Relationship Id="rId168" Type="http://schemas.openxmlformats.org/officeDocument/2006/relationships/customXml" Target="../ink/ink591.xml"/><Relationship Id="rId51" Type="http://schemas.openxmlformats.org/officeDocument/2006/relationships/image" Target="NULL"/><Relationship Id="rId72" Type="http://schemas.openxmlformats.org/officeDocument/2006/relationships/customXml" Target="../ink/ink543.xml"/><Relationship Id="rId93" Type="http://schemas.openxmlformats.org/officeDocument/2006/relationships/image" Target="NULL"/><Relationship Id="rId18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7.png"/><Relationship Id="rId21" Type="http://schemas.openxmlformats.org/officeDocument/2006/relationships/image" Target="../media/image399.png"/><Relationship Id="rId42" Type="http://schemas.openxmlformats.org/officeDocument/2006/relationships/customXml" Target="../ink/ink641.xml"/><Relationship Id="rId63" Type="http://schemas.openxmlformats.org/officeDocument/2006/relationships/image" Target="../media/image420.png"/><Relationship Id="rId84" Type="http://schemas.openxmlformats.org/officeDocument/2006/relationships/customXml" Target="../ink/ink662.xml"/><Relationship Id="rId138" Type="http://schemas.openxmlformats.org/officeDocument/2006/relationships/customXml" Target="../ink/ink689.xml"/><Relationship Id="rId159" Type="http://schemas.openxmlformats.org/officeDocument/2006/relationships/image" Target="../media/image468.png"/><Relationship Id="rId170" Type="http://schemas.openxmlformats.org/officeDocument/2006/relationships/customXml" Target="../ink/ink705.xml"/><Relationship Id="rId191" Type="http://schemas.openxmlformats.org/officeDocument/2006/relationships/image" Target="../media/image484.png"/><Relationship Id="rId205" Type="http://schemas.openxmlformats.org/officeDocument/2006/relationships/image" Target="../media/image491.png"/><Relationship Id="rId226" Type="http://schemas.openxmlformats.org/officeDocument/2006/relationships/customXml" Target="../ink/ink733.xml"/><Relationship Id="rId247" Type="http://schemas.openxmlformats.org/officeDocument/2006/relationships/image" Target="../media/image512.png"/><Relationship Id="rId107" Type="http://schemas.openxmlformats.org/officeDocument/2006/relationships/image" Target="../media/image442.png"/><Relationship Id="rId11" Type="http://schemas.openxmlformats.org/officeDocument/2006/relationships/image" Target="../media/image394.png"/><Relationship Id="rId32" Type="http://schemas.openxmlformats.org/officeDocument/2006/relationships/customXml" Target="../ink/ink636.xml"/><Relationship Id="rId53" Type="http://schemas.openxmlformats.org/officeDocument/2006/relationships/image" Target="../media/image415.png"/><Relationship Id="rId74" Type="http://schemas.openxmlformats.org/officeDocument/2006/relationships/customXml" Target="../ink/ink657.xml"/><Relationship Id="rId128" Type="http://schemas.openxmlformats.org/officeDocument/2006/relationships/customXml" Target="../ink/ink684.xml"/><Relationship Id="rId149" Type="http://schemas.openxmlformats.org/officeDocument/2006/relationships/image" Target="../media/image463.png"/><Relationship Id="rId5" Type="http://schemas.openxmlformats.org/officeDocument/2006/relationships/image" Target="../media/image391.png"/><Relationship Id="rId95" Type="http://schemas.openxmlformats.org/officeDocument/2006/relationships/image" Target="../media/image436.png"/><Relationship Id="rId160" Type="http://schemas.openxmlformats.org/officeDocument/2006/relationships/customXml" Target="../ink/ink700.xml"/><Relationship Id="rId181" Type="http://schemas.openxmlformats.org/officeDocument/2006/relationships/image" Target="../media/image479.png"/><Relationship Id="rId216" Type="http://schemas.openxmlformats.org/officeDocument/2006/relationships/customXml" Target="../ink/ink728.xml"/><Relationship Id="rId237" Type="http://schemas.openxmlformats.org/officeDocument/2006/relationships/image" Target="../media/image507.png"/><Relationship Id="rId22" Type="http://schemas.openxmlformats.org/officeDocument/2006/relationships/customXml" Target="../ink/ink631.xml"/><Relationship Id="rId43" Type="http://schemas.openxmlformats.org/officeDocument/2006/relationships/image" Target="../media/image410.png"/><Relationship Id="rId64" Type="http://schemas.openxmlformats.org/officeDocument/2006/relationships/customXml" Target="../ink/ink652.xml"/><Relationship Id="rId118" Type="http://schemas.openxmlformats.org/officeDocument/2006/relationships/customXml" Target="../ink/ink679.xml"/><Relationship Id="rId139" Type="http://schemas.openxmlformats.org/officeDocument/2006/relationships/image" Target="../media/image458.png"/><Relationship Id="rId85" Type="http://schemas.openxmlformats.org/officeDocument/2006/relationships/image" Target="../media/image431.png"/><Relationship Id="rId150" Type="http://schemas.openxmlformats.org/officeDocument/2006/relationships/customXml" Target="../ink/ink695.xml"/><Relationship Id="rId171" Type="http://schemas.openxmlformats.org/officeDocument/2006/relationships/image" Target="../media/image474.png"/><Relationship Id="rId192" Type="http://schemas.openxmlformats.org/officeDocument/2006/relationships/customXml" Target="../ink/ink716.xml"/><Relationship Id="rId206" Type="http://schemas.openxmlformats.org/officeDocument/2006/relationships/customXml" Target="../ink/ink723.xml"/><Relationship Id="rId227" Type="http://schemas.openxmlformats.org/officeDocument/2006/relationships/image" Target="../media/image502.png"/><Relationship Id="rId248" Type="http://schemas.openxmlformats.org/officeDocument/2006/relationships/customXml" Target="../ink/ink744.xml"/><Relationship Id="rId12" Type="http://schemas.openxmlformats.org/officeDocument/2006/relationships/customXml" Target="../ink/ink626.xml"/><Relationship Id="rId33" Type="http://schemas.openxmlformats.org/officeDocument/2006/relationships/image" Target="../media/image405.png"/><Relationship Id="rId108" Type="http://schemas.openxmlformats.org/officeDocument/2006/relationships/customXml" Target="../ink/ink674.xml"/><Relationship Id="rId129" Type="http://schemas.openxmlformats.org/officeDocument/2006/relationships/image" Target="../media/image453.png"/><Relationship Id="rId54" Type="http://schemas.openxmlformats.org/officeDocument/2006/relationships/customXml" Target="../ink/ink647.xml"/><Relationship Id="rId75" Type="http://schemas.openxmlformats.org/officeDocument/2006/relationships/image" Target="../media/image426.png"/><Relationship Id="rId96" Type="http://schemas.openxmlformats.org/officeDocument/2006/relationships/customXml" Target="../ink/ink668.xml"/><Relationship Id="rId140" Type="http://schemas.openxmlformats.org/officeDocument/2006/relationships/customXml" Target="../ink/ink690.xml"/><Relationship Id="rId161" Type="http://schemas.openxmlformats.org/officeDocument/2006/relationships/image" Target="../media/image469.png"/><Relationship Id="rId182" Type="http://schemas.openxmlformats.org/officeDocument/2006/relationships/customXml" Target="../ink/ink711.xml"/><Relationship Id="rId217" Type="http://schemas.openxmlformats.org/officeDocument/2006/relationships/image" Target="../media/image497.png"/><Relationship Id="rId6" Type="http://schemas.openxmlformats.org/officeDocument/2006/relationships/customXml" Target="../ink/ink623.xml"/><Relationship Id="rId238" Type="http://schemas.openxmlformats.org/officeDocument/2006/relationships/customXml" Target="../ink/ink739.xml"/><Relationship Id="rId23" Type="http://schemas.openxmlformats.org/officeDocument/2006/relationships/image" Target="../media/image400.png"/><Relationship Id="rId119" Type="http://schemas.openxmlformats.org/officeDocument/2006/relationships/image" Target="../media/image448.png"/><Relationship Id="rId44" Type="http://schemas.openxmlformats.org/officeDocument/2006/relationships/customXml" Target="../ink/ink642.xml"/><Relationship Id="rId65" Type="http://schemas.openxmlformats.org/officeDocument/2006/relationships/image" Target="../media/image421.png"/><Relationship Id="rId86" Type="http://schemas.openxmlformats.org/officeDocument/2006/relationships/customXml" Target="../ink/ink663.xml"/><Relationship Id="rId130" Type="http://schemas.openxmlformats.org/officeDocument/2006/relationships/customXml" Target="../ink/ink685.xml"/><Relationship Id="rId151" Type="http://schemas.openxmlformats.org/officeDocument/2006/relationships/image" Target="../media/image464.png"/><Relationship Id="rId172" Type="http://schemas.openxmlformats.org/officeDocument/2006/relationships/customXml" Target="../ink/ink706.xml"/><Relationship Id="rId193" Type="http://schemas.openxmlformats.org/officeDocument/2006/relationships/image" Target="../media/image485.png"/><Relationship Id="rId207" Type="http://schemas.openxmlformats.org/officeDocument/2006/relationships/image" Target="../media/image492.png"/><Relationship Id="rId228" Type="http://schemas.openxmlformats.org/officeDocument/2006/relationships/customXml" Target="../ink/ink734.xml"/><Relationship Id="rId249" Type="http://schemas.openxmlformats.org/officeDocument/2006/relationships/image" Target="../media/image513.png"/><Relationship Id="rId13" Type="http://schemas.openxmlformats.org/officeDocument/2006/relationships/image" Target="../media/image395.png"/><Relationship Id="rId109" Type="http://schemas.openxmlformats.org/officeDocument/2006/relationships/image" Target="../media/image443.png"/><Relationship Id="rId34" Type="http://schemas.openxmlformats.org/officeDocument/2006/relationships/customXml" Target="../ink/ink637.xml"/><Relationship Id="rId55" Type="http://schemas.openxmlformats.org/officeDocument/2006/relationships/image" Target="../media/image416.png"/><Relationship Id="rId76" Type="http://schemas.openxmlformats.org/officeDocument/2006/relationships/customXml" Target="../ink/ink658.xml"/><Relationship Id="rId97" Type="http://schemas.openxmlformats.org/officeDocument/2006/relationships/image" Target="../media/image437.png"/><Relationship Id="rId120" Type="http://schemas.openxmlformats.org/officeDocument/2006/relationships/customXml" Target="../ink/ink680.xml"/><Relationship Id="rId141" Type="http://schemas.openxmlformats.org/officeDocument/2006/relationships/image" Target="../media/image459.png"/><Relationship Id="rId7" Type="http://schemas.openxmlformats.org/officeDocument/2006/relationships/image" Target="../media/image392.png"/><Relationship Id="rId162" Type="http://schemas.openxmlformats.org/officeDocument/2006/relationships/customXml" Target="../ink/ink701.xml"/><Relationship Id="rId183" Type="http://schemas.openxmlformats.org/officeDocument/2006/relationships/image" Target="../media/image480.png"/><Relationship Id="rId218" Type="http://schemas.openxmlformats.org/officeDocument/2006/relationships/customXml" Target="../ink/ink729.xml"/><Relationship Id="rId239" Type="http://schemas.openxmlformats.org/officeDocument/2006/relationships/image" Target="../media/image508.png"/><Relationship Id="rId250" Type="http://schemas.openxmlformats.org/officeDocument/2006/relationships/customXml" Target="../ink/ink745.xml"/><Relationship Id="rId24" Type="http://schemas.openxmlformats.org/officeDocument/2006/relationships/customXml" Target="../ink/ink632.xml"/><Relationship Id="rId45" Type="http://schemas.openxmlformats.org/officeDocument/2006/relationships/image" Target="../media/image411.png"/><Relationship Id="rId66" Type="http://schemas.openxmlformats.org/officeDocument/2006/relationships/customXml" Target="../ink/ink653.xml"/><Relationship Id="rId87" Type="http://schemas.openxmlformats.org/officeDocument/2006/relationships/image" Target="../media/image432.png"/><Relationship Id="rId110" Type="http://schemas.openxmlformats.org/officeDocument/2006/relationships/customXml" Target="../ink/ink675.xml"/><Relationship Id="rId131" Type="http://schemas.openxmlformats.org/officeDocument/2006/relationships/image" Target="../media/image454.png"/><Relationship Id="rId152" Type="http://schemas.openxmlformats.org/officeDocument/2006/relationships/customXml" Target="../ink/ink696.xml"/><Relationship Id="rId173" Type="http://schemas.openxmlformats.org/officeDocument/2006/relationships/image" Target="../media/image475.png"/><Relationship Id="rId194" Type="http://schemas.openxmlformats.org/officeDocument/2006/relationships/customXml" Target="../ink/ink717.xml"/><Relationship Id="rId208" Type="http://schemas.openxmlformats.org/officeDocument/2006/relationships/customXml" Target="../ink/ink724.xml"/><Relationship Id="rId229" Type="http://schemas.openxmlformats.org/officeDocument/2006/relationships/image" Target="../media/image503.png"/><Relationship Id="rId240" Type="http://schemas.openxmlformats.org/officeDocument/2006/relationships/customXml" Target="../ink/ink740.xml"/><Relationship Id="rId14" Type="http://schemas.openxmlformats.org/officeDocument/2006/relationships/customXml" Target="../ink/ink627.xml"/><Relationship Id="rId35" Type="http://schemas.openxmlformats.org/officeDocument/2006/relationships/image" Target="../media/image406.png"/><Relationship Id="rId56" Type="http://schemas.openxmlformats.org/officeDocument/2006/relationships/customXml" Target="../ink/ink648.xml"/><Relationship Id="rId77" Type="http://schemas.openxmlformats.org/officeDocument/2006/relationships/image" Target="../media/image427.png"/><Relationship Id="rId100" Type="http://schemas.openxmlformats.org/officeDocument/2006/relationships/customXml" Target="../ink/ink670.xml"/><Relationship Id="rId8" Type="http://schemas.openxmlformats.org/officeDocument/2006/relationships/customXml" Target="../ink/ink624.xml"/><Relationship Id="rId98" Type="http://schemas.openxmlformats.org/officeDocument/2006/relationships/customXml" Target="../ink/ink669.xml"/><Relationship Id="rId121" Type="http://schemas.openxmlformats.org/officeDocument/2006/relationships/image" Target="../media/image449.png"/><Relationship Id="rId142" Type="http://schemas.openxmlformats.org/officeDocument/2006/relationships/customXml" Target="../ink/ink691.xml"/><Relationship Id="rId163" Type="http://schemas.openxmlformats.org/officeDocument/2006/relationships/image" Target="../media/image470.png"/><Relationship Id="rId184" Type="http://schemas.openxmlformats.org/officeDocument/2006/relationships/customXml" Target="../ink/ink712.xml"/><Relationship Id="rId219" Type="http://schemas.openxmlformats.org/officeDocument/2006/relationships/image" Target="../media/image498.png"/><Relationship Id="rId230" Type="http://schemas.openxmlformats.org/officeDocument/2006/relationships/customXml" Target="../ink/ink735.xml"/><Relationship Id="rId251" Type="http://schemas.openxmlformats.org/officeDocument/2006/relationships/image" Target="../media/image514.png"/><Relationship Id="rId25" Type="http://schemas.openxmlformats.org/officeDocument/2006/relationships/image" Target="../media/image401.png"/><Relationship Id="rId46" Type="http://schemas.openxmlformats.org/officeDocument/2006/relationships/customXml" Target="../ink/ink643.xml"/><Relationship Id="rId67" Type="http://schemas.openxmlformats.org/officeDocument/2006/relationships/image" Target="../media/image422.png"/><Relationship Id="rId88" Type="http://schemas.openxmlformats.org/officeDocument/2006/relationships/customXml" Target="../ink/ink664.xml"/><Relationship Id="rId111" Type="http://schemas.openxmlformats.org/officeDocument/2006/relationships/image" Target="../media/image444.png"/><Relationship Id="rId132" Type="http://schemas.openxmlformats.org/officeDocument/2006/relationships/customXml" Target="../ink/ink686.xml"/><Relationship Id="rId153" Type="http://schemas.openxmlformats.org/officeDocument/2006/relationships/image" Target="../media/image465.png"/><Relationship Id="rId174" Type="http://schemas.openxmlformats.org/officeDocument/2006/relationships/customXml" Target="../ink/ink707.xml"/><Relationship Id="rId195" Type="http://schemas.openxmlformats.org/officeDocument/2006/relationships/image" Target="../media/image486.png"/><Relationship Id="rId209" Type="http://schemas.openxmlformats.org/officeDocument/2006/relationships/image" Target="../media/image493.png"/><Relationship Id="rId220" Type="http://schemas.openxmlformats.org/officeDocument/2006/relationships/customXml" Target="../ink/ink730.xml"/><Relationship Id="rId241" Type="http://schemas.openxmlformats.org/officeDocument/2006/relationships/image" Target="../media/image509.png"/><Relationship Id="rId15" Type="http://schemas.openxmlformats.org/officeDocument/2006/relationships/image" Target="../media/image396.png"/><Relationship Id="rId36" Type="http://schemas.openxmlformats.org/officeDocument/2006/relationships/customXml" Target="../ink/ink638.xml"/><Relationship Id="rId57" Type="http://schemas.openxmlformats.org/officeDocument/2006/relationships/image" Target="../media/image417.png"/><Relationship Id="rId78" Type="http://schemas.openxmlformats.org/officeDocument/2006/relationships/customXml" Target="../ink/ink659.xml"/><Relationship Id="rId99" Type="http://schemas.openxmlformats.org/officeDocument/2006/relationships/image" Target="../media/image438.png"/><Relationship Id="rId101" Type="http://schemas.openxmlformats.org/officeDocument/2006/relationships/image" Target="../media/image439.png"/><Relationship Id="rId122" Type="http://schemas.openxmlformats.org/officeDocument/2006/relationships/customXml" Target="../ink/ink681.xml"/><Relationship Id="rId143" Type="http://schemas.openxmlformats.org/officeDocument/2006/relationships/image" Target="../media/image460.png"/><Relationship Id="rId164" Type="http://schemas.openxmlformats.org/officeDocument/2006/relationships/customXml" Target="../ink/ink702.xml"/><Relationship Id="rId185" Type="http://schemas.openxmlformats.org/officeDocument/2006/relationships/image" Target="../media/image481.png"/><Relationship Id="rId9" Type="http://schemas.openxmlformats.org/officeDocument/2006/relationships/image" Target="../media/image393.png"/><Relationship Id="rId210" Type="http://schemas.openxmlformats.org/officeDocument/2006/relationships/customXml" Target="../ink/ink725.xml"/><Relationship Id="rId26" Type="http://schemas.openxmlformats.org/officeDocument/2006/relationships/customXml" Target="../ink/ink633.xml"/><Relationship Id="rId231" Type="http://schemas.openxmlformats.org/officeDocument/2006/relationships/image" Target="../media/image504.png"/><Relationship Id="rId252" Type="http://schemas.openxmlformats.org/officeDocument/2006/relationships/customXml" Target="../ink/ink746.xml"/><Relationship Id="rId47" Type="http://schemas.openxmlformats.org/officeDocument/2006/relationships/image" Target="../media/image412.png"/><Relationship Id="rId68" Type="http://schemas.openxmlformats.org/officeDocument/2006/relationships/customXml" Target="../ink/ink654.xml"/><Relationship Id="rId89" Type="http://schemas.openxmlformats.org/officeDocument/2006/relationships/image" Target="../media/image433.png"/><Relationship Id="rId112" Type="http://schemas.openxmlformats.org/officeDocument/2006/relationships/customXml" Target="../ink/ink676.xml"/><Relationship Id="rId133" Type="http://schemas.openxmlformats.org/officeDocument/2006/relationships/image" Target="../media/image455.png"/><Relationship Id="rId154" Type="http://schemas.openxmlformats.org/officeDocument/2006/relationships/customXml" Target="../ink/ink697.xml"/><Relationship Id="rId175" Type="http://schemas.openxmlformats.org/officeDocument/2006/relationships/image" Target="../media/image476.png"/><Relationship Id="rId196" Type="http://schemas.openxmlformats.org/officeDocument/2006/relationships/customXml" Target="../ink/ink718.xml"/><Relationship Id="rId200" Type="http://schemas.openxmlformats.org/officeDocument/2006/relationships/customXml" Target="../ink/ink720.xml"/><Relationship Id="rId16" Type="http://schemas.openxmlformats.org/officeDocument/2006/relationships/customXml" Target="../ink/ink628.xml"/><Relationship Id="rId221" Type="http://schemas.openxmlformats.org/officeDocument/2006/relationships/image" Target="../media/image499.png"/><Relationship Id="rId242" Type="http://schemas.openxmlformats.org/officeDocument/2006/relationships/customXml" Target="../ink/ink741.xml"/><Relationship Id="rId37" Type="http://schemas.openxmlformats.org/officeDocument/2006/relationships/image" Target="../media/image407.png"/><Relationship Id="rId58" Type="http://schemas.openxmlformats.org/officeDocument/2006/relationships/customXml" Target="../ink/ink649.xml"/><Relationship Id="rId79" Type="http://schemas.openxmlformats.org/officeDocument/2006/relationships/image" Target="../media/image428.png"/><Relationship Id="rId102" Type="http://schemas.openxmlformats.org/officeDocument/2006/relationships/customXml" Target="../ink/ink671.xml"/><Relationship Id="rId123" Type="http://schemas.openxmlformats.org/officeDocument/2006/relationships/image" Target="../media/image450.png"/><Relationship Id="rId144" Type="http://schemas.openxmlformats.org/officeDocument/2006/relationships/customXml" Target="../ink/ink692.xml"/><Relationship Id="rId90" Type="http://schemas.openxmlformats.org/officeDocument/2006/relationships/customXml" Target="../ink/ink665.xml"/><Relationship Id="rId165" Type="http://schemas.openxmlformats.org/officeDocument/2006/relationships/image" Target="../media/image471.png"/><Relationship Id="rId186" Type="http://schemas.openxmlformats.org/officeDocument/2006/relationships/customXml" Target="../ink/ink713.xml"/><Relationship Id="rId211" Type="http://schemas.openxmlformats.org/officeDocument/2006/relationships/image" Target="../media/image494.png"/><Relationship Id="rId232" Type="http://schemas.openxmlformats.org/officeDocument/2006/relationships/customXml" Target="../ink/ink736.xml"/><Relationship Id="rId253" Type="http://schemas.openxmlformats.org/officeDocument/2006/relationships/image" Target="../media/image515.png"/><Relationship Id="rId27" Type="http://schemas.openxmlformats.org/officeDocument/2006/relationships/image" Target="../media/image402.png"/><Relationship Id="rId48" Type="http://schemas.openxmlformats.org/officeDocument/2006/relationships/customXml" Target="../ink/ink644.xml"/><Relationship Id="rId69" Type="http://schemas.openxmlformats.org/officeDocument/2006/relationships/image" Target="../media/image423.png"/><Relationship Id="rId113" Type="http://schemas.openxmlformats.org/officeDocument/2006/relationships/image" Target="../media/image445.png"/><Relationship Id="rId134" Type="http://schemas.openxmlformats.org/officeDocument/2006/relationships/customXml" Target="../ink/ink687.xml"/><Relationship Id="rId80" Type="http://schemas.openxmlformats.org/officeDocument/2006/relationships/customXml" Target="../ink/ink660.xml"/><Relationship Id="rId155" Type="http://schemas.openxmlformats.org/officeDocument/2006/relationships/image" Target="../media/image466.png"/><Relationship Id="rId176" Type="http://schemas.openxmlformats.org/officeDocument/2006/relationships/customXml" Target="../ink/ink708.xml"/><Relationship Id="rId197" Type="http://schemas.openxmlformats.org/officeDocument/2006/relationships/image" Target="../media/image487.png"/><Relationship Id="rId201" Type="http://schemas.openxmlformats.org/officeDocument/2006/relationships/image" Target="../media/image489.png"/><Relationship Id="rId222" Type="http://schemas.openxmlformats.org/officeDocument/2006/relationships/customXml" Target="../ink/ink731.xml"/><Relationship Id="rId243" Type="http://schemas.openxmlformats.org/officeDocument/2006/relationships/image" Target="../media/image510.png"/><Relationship Id="rId17" Type="http://schemas.openxmlformats.org/officeDocument/2006/relationships/image" Target="../media/image397.png"/><Relationship Id="rId38" Type="http://schemas.openxmlformats.org/officeDocument/2006/relationships/customXml" Target="../ink/ink639.xml"/><Relationship Id="rId59" Type="http://schemas.openxmlformats.org/officeDocument/2006/relationships/image" Target="../media/image418.png"/><Relationship Id="rId103" Type="http://schemas.openxmlformats.org/officeDocument/2006/relationships/image" Target="../media/image440.png"/><Relationship Id="rId124" Type="http://schemas.openxmlformats.org/officeDocument/2006/relationships/customXml" Target="../ink/ink682.xml"/><Relationship Id="rId70" Type="http://schemas.openxmlformats.org/officeDocument/2006/relationships/customXml" Target="../ink/ink655.xml"/><Relationship Id="rId91" Type="http://schemas.openxmlformats.org/officeDocument/2006/relationships/image" Target="../media/image434.png"/><Relationship Id="rId145" Type="http://schemas.openxmlformats.org/officeDocument/2006/relationships/image" Target="../media/image461.png"/><Relationship Id="rId166" Type="http://schemas.openxmlformats.org/officeDocument/2006/relationships/customXml" Target="../ink/ink703.xml"/><Relationship Id="rId187" Type="http://schemas.openxmlformats.org/officeDocument/2006/relationships/image" Target="../media/image4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26.xml"/><Relationship Id="rId233" Type="http://schemas.openxmlformats.org/officeDocument/2006/relationships/image" Target="../media/image505.png"/><Relationship Id="rId28" Type="http://schemas.openxmlformats.org/officeDocument/2006/relationships/customXml" Target="../ink/ink634.xml"/><Relationship Id="rId49" Type="http://schemas.openxmlformats.org/officeDocument/2006/relationships/image" Target="../media/image413.png"/><Relationship Id="rId114" Type="http://schemas.openxmlformats.org/officeDocument/2006/relationships/customXml" Target="../ink/ink677.xml"/><Relationship Id="rId60" Type="http://schemas.openxmlformats.org/officeDocument/2006/relationships/customXml" Target="../ink/ink650.xml"/><Relationship Id="rId81" Type="http://schemas.openxmlformats.org/officeDocument/2006/relationships/image" Target="../media/image429.png"/><Relationship Id="rId135" Type="http://schemas.openxmlformats.org/officeDocument/2006/relationships/image" Target="../media/image456.png"/><Relationship Id="rId156" Type="http://schemas.openxmlformats.org/officeDocument/2006/relationships/customXml" Target="../ink/ink698.xml"/><Relationship Id="rId177" Type="http://schemas.openxmlformats.org/officeDocument/2006/relationships/image" Target="../media/image477.png"/><Relationship Id="rId198" Type="http://schemas.openxmlformats.org/officeDocument/2006/relationships/customXml" Target="../ink/ink719.xml"/><Relationship Id="rId202" Type="http://schemas.openxmlformats.org/officeDocument/2006/relationships/customXml" Target="../ink/ink721.xml"/><Relationship Id="rId223" Type="http://schemas.openxmlformats.org/officeDocument/2006/relationships/image" Target="../media/image500.png"/><Relationship Id="rId244" Type="http://schemas.openxmlformats.org/officeDocument/2006/relationships/customXml" Target="../ink/ink742.xml"/><Relationship Id="rId18" Type="http://schemas.openxmlformats.org/officeDocument/2006/relationships/customXml" Target="../ink/ink629.xml"/><Relationship Id="rId39" Type="http://schemas.openxmlformats.org/officeDocument/2006/relationships/image" Target="../media/image408.png"/><Relationship Id="rId50" Type="http://schemas.openxmlformats.org/officeDocument/2006/relationships/customXml" Target="../ink/ink645.xml"/><Relationship Id="rId104" Type="http://schemas.openxmlformats.org/officeDocument/2006/relationships/customXml" Target="../ink/ink672.xml"/><Relationship Id="rId125" Type="http://schemas.openxmlformats.org/officeDocument/2006/relationships/image" Target="../media/image451.png"/><Relationship Id="rId146" Type="http://schemas.openxmlformats.org/officeDocument/2006/relationships/customXml" Target="../ink/ink693.xml"/><Relationship Id="rId167" Type="http://schemas.openxmlformats.org/officeDocument/2006/relationships/image" Target="../media/image472.png"/><Relationship Id="rId188" Type="http://schemas.openxmlformats.org/officeDocument/2006/relationships/customXml" Target="../ink/ink714.xml"/><Relationship Id="rId71" Type="http://schemas.openxmlformats.org/officeDocument/2006/relationships/image" Target="../media/image424.png"/><Relationship Id="rId92" Type="http://schemas.openxmlformats.org/officeDocument/2006/relationships/customXml" Target="../ink/ink666.xml"/><Relationship Id="rId213" Type="http://schemas.openxmlformats.org/officeDocument/2006/relationships/image" Target="../media/image495.png"/><Relationship Id="rId234" Type="http://schemas.openxmlformats.org/officeDocument/2006/relationships/customXml" Target="../ink/ink737.xml"/><Relationship Id="rId2" Type="http://schemas.openxmlformats.org/officeDocument/2006/relationships/customXml" Target="../ink/ink621.xml"/><Relationship Id="rId29" Type="http://schemas.openxmlformats.org/officeDocument/2006/relationships/image" Target="../media/image403.png"/><Relationship Id="rId40" Type="http://schemas.openxmlformats.org/officeDocument/2006/relationships/customXml" Target="../ink/ink640.xml"/><Relationship Id="rId115" Type="http://schemas.openxmlformats.org/officeDocument/2006/relationships/image" Target="../media/image446.png"/><Relationship Id="rId136" Type="http://schemas.openxmlformats.org/officeDocument/2006/relationships/customXml" Target="../ink/ink688.xml"/><Relationship Id="rId157" Type="http://schemas.openxmlformats.org/officeDocument/2006/relationships/image" Target="../media/image467.png"/><Relationship Id="rId178" Type="http://schemas.openxmlformats.org/officeDocument/2006/relationships/customXml" Target="../ink/ink709.xml"/><Relationship Id="rId61" Type="http://schemas.openxmlformats.org/officeDocument/2006/relationships/image" Target="../media/image419.png"/><Relationship Id="rId82" Type="http://schemas.openxmlformats.org/officeDocument/2006/relationships/customXml" Target="../ink/ink661.xml"/><Relationship Id="rId199" Type="http://schemas.openxmlformats.org/officeDocument/2006/relationships/image" Target="../media/image488.png"/><Relationship Id="rId203" Type="http://schemas.openxmlformats.org/officeDocument/2006/relationships/image" Target="../media/image490.png"/><Relationship Id="rId19" Type="http://schemas.openxmlformats.org/officeDocument/2006/relationships/image" Target="../media/image398.png"/><Relationship Id="rId224" Type="http://schemas.openxmlformats.org/officeDocument/2006/relationships/customXml" Target="../ink/ink732.xml"/><Relationship Id="rId245" Type="http://schemas.openxmlformats.org/officeDocument/2006/relationships/image" Target="../media/image511.png"/><Relationship Id="rId30" Type="http://schemas.openxmlformats.org/officeDocument/2006/relationships/customXml" Target="../ink/ink635.xml"/><Relationship Id="rId105" Type="http://schemas.openxmlformats.org/officeDocument/2006/relationships/image" Target="../media/image441.png"/><Relationship Id="rId126" Type="http://schemas.openxmlformats.org/officeDocument/2006/relationships/customXml" Target="../ink/ink683.xml"/><Relationship Id="rId147" Type="http://schemas.openxmlformats.org/officeDocument/2006/relationships/image" Target="../media/image462.png"/><Relationship Id="rId168" Type="http://schemas.openxmlformats.org/officeDocument/2006/relationships/customXml" Target="../ink/ink704.xml"/><Relationship Id="rId51" Type="http://schemas.openxmlformats.org/officeDocument/2006/relationships/image" Target="../media/image414.png"/><Relationship Id="rId72" Type="http://schemas.openxmlformats.org/officeDocument/2006/relationships/customXml" Target="../ink/ink656.xml"/><Relationship Id="rId93" Type="http://schemas.openxmlformats.org/officeDocument/2006/relationships/image" Target="../media/image435.png"/><Relationship Id="rId189" Type="http://schemas.openxmlformats.org/officeDocument/2006/relationships/image" Target="../media/image483.png"/><Relationship Id="rId3" Type="http://schemas.openxmlformats.org/officeDocument/2006/relationships/image" Target="../media/image390.png"/><Relationship Id="rId214" Type="http://schemas.openxmlformats.org/officeDocument/2006/relationships/customXml" Target="../ink/ink727.xml"/><Relationship Id="rId235" Type="http://schemas.openxmlformats.org/officeDocument/2006/relationships/image" Target="../media/image506.png"/><Relationship Id="rId116" Type="http://schemas.openxmlformats.org/officeDocument/2006/relationships/customXml" Target="../ink/ink678.xml"/><Relationship Id="rId137" Type="http://schemas.openxmlformats.org/officeDocument/2006/relationships/image" Target="../media/image457.png"/><Relationship Id="rId158" Type="http://schemas.openxmlformats.org/officeDocument/2006/relationships/customXml" Target="../ink/ink699.xml"/><Relationship Id="rId20" Type="http://schemas.openxmlformats.org/officeDocument/2006/relationships/customXml" Target="../ink/ink630.xml"/><Relationship Id="rId41" Type="http://schemas.openxmlformats.org/officeDocument/2006/relationships/image" Target="../media/image409.png"/><Relationship Id="rId62" Type="http://schemas.openxmlformats.org/officeDocument/2006/relationships/customXml" Target="../ink/ink651.xml"/><Relationship Id="rId83" Type="http://schemas.openxmlformats.org/officeDocument/2006/relationships/image" Target="../media/image430.png"/><Relationship Id="rId179" Type="http://schemas.openxmlformats.org/officeDocument/2006/relationships/image" Target="../media/image478.png"/><Relationship Id="rId190" Type="http://schemas.openxmlformats.org/officeDocument/2006/relationships/customXml" Target="../ink/ink715.xml"/><Relationship Id="rId204" Type="http://schemas.openxmlformats.org/officeDocument/2006/relationships/customXml" Target="../ink/ink722.xml"/><Relationship Id="rId225" Type="http://schemas.openxmlformats.org/officeDocument/2006/relationships/image" Target="../media/image501.png"/><Relationship Id="rId246" Type="http://schemas.openxmlformats.org/officeDocument/2006/relationships/customXml" Target="../ink/ink743.xml"/><Relationship Id="rId106" Type="http://schemas.openxmlformats.org/officeDocument/2006/relationships/customXml" Target="../ink/ink673.xml"/><Relationship Id="rId127" Type="http://schemas.openxmlformats.org/officeDocument/2006/relationships/image" Target="../media/image452.png"/><Relationship Id="rId10" Type="http://schemas.openxmlformats.org/officeDocument/2006/relationships/customXml" Target="../ink/ink625.xml"/><Relationship Id="rId31" Type="http://schemas.openxmlformats.org/officeDocument/2006/relationships/image" Target="../media/image404.png"/><Relationship Id="rId52" Type="http://schemas.openxmlformats.org/officeDocument/2006/relationships/customXml" Target="../ink/ink646.xml"/><Relationship Id="rId73" Type="http://schemas.openxmlformats.org/officeDocument/2006/relationships/image" Target="../media/image425.png"/><Relationship Id="rId94" Type="http://schemas.openxmlformats.org/officeDocument/2006/relationships/customXml" Target="../ink/ink667.xml"/><Relationship Id="rId148" Type="http://schemas.openxmlformats.org/officeDocument/2006/relationships/customXml" Target="../ink/ink694.xml"/><Relationship Id="rId169" Type="http://schemas.openxmlformats.org/officeDocument/2006/relationships/image" Target="../media/image473.png"/><Relationship Id="rId4" Type="http://schemas.openxmlformats.org/officeDocument/2006/relationships/customXml" Target="../ink/ink622.xml"/><Relationship Id="rId180" Type="http://schemas.openxmlformats.org/officeDocument/2006/relationships/customXml" Target="../ink/ink710.xml"/><Relationship Id="rId215" Type="http://schemas.openxmlformats.org/officeDocument/2006/relationships/image" Target="../media/image496.png"/><Relationship Id="rId236" Type="http://schemas.openxmlformats.org/officeDocument/2006/relationships/customXml" Target="../ink/ink73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767.xml"/><Relationship Id="rId63" Type="http://schemas.openxmlformats.org/officeDocument/2006/relationships/image" Target="../media/image546.png"/><Relationship Id="rId84" Type="http://schemas.openxmlformats.org/officeDocument/2006/relationships/customXml" Target="../ink/ink788.xml"/><Relationship Id="rId138" Type="http://schemas.openxmlformats.org/officeDocument/2006/relationships/customXml" Target="../ink/ink815.xml"/><Relationship Id="rId159" Type="http://schemas.openxmlformats.org/officeDocument/2006/relationships/image" Target="../media/image594.png"/><Relationship Id="rId170" Type="http://schemas.openxmlformats.org/officeDocument/2006/relationships/customXml" Target="../ink/ink831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762.xml"/><Relationship Id="rId53" Type="http://schemas.openxmlformats.org/officeDocument/2006/relationships/image" Target="../media/image541.png"/><Relationship Id="rId74" Type="http://schemas.openxmlformats.org/officeDocument/2006/relationships/customXml" Target="../ink/ink783.xml"/><Relationship Id="rId128" Type="http://schemas.openxmlformats.org/officeDocument/2006/relationships/customXml" Target="../ink/ink810.xml"/><Relationship Id="rId149" Type="http://schemas.openxmlformats.org/officeDocument/2006/relationships/image" Target="../media/image589.png"/><Relationship Id="rId5" Type="http://schemas.openxmlformats.org/officeDocument/2006/relationships/image" Target="../media/image517.png"/><Relationship Id="rId95" Type="http://schemas.openxmlformats.org/officeDocument/2006/relationships/image" Target="../media/image562.png"/><Relationship Id="rId160" Type="http://schemas.openxmlformats.org/officeDocument/2006/relationships/customXml" Target="../ink/ink826.xml"/><Relationship Id="rId22" Type="http://schemas.openxmlformats.org/officeDocument/2006/relationships/customXml" Target="../ink/ink757.xml"/><Relationship Id="rId43" Type="http://schemas.openxmlformats.org/officeDocument/2006/relationships/image" Target="../media/image536.png"/><Relationship Id="rId64" Type="http://schemas.openxmlformats.org/officeDocument/2006/relationships/customXml" Target="../ink/ink778.xml"/><Relationship Id="rId118" Type="http://schemas.openxmlformats.org/officeDocument/2006/relationships/customXml" Target="../ink/ink805.xml"/><Relationship Id="rId139" Type="http://schemas.openxmlformats.org/officeDocument/2006/relationships/image" Target="../media/image584.png"/><Relationship Id="rId85" Type="http://schemas.openxmlformats.org/officeDocument/2006/relationships/image" Target="../media/image557.png"/><Relationship Id="rId150" Type="http://schemas.openxmlformats.org/officeDocument/2006/relationships/customXml" Target="../ink/ink821.xml"/><Relationship Id="rId171" Type="http://schemas.openxmlformats.org/officeDocument/2006/relationships/image" Target="../media/image600.png"/><Relationship Id="rId12" Type="http://schemas.openxmlformats.org/officeDocument/2006/relationships/customXml" Target="../ink/ink752.xml"/><Relationship Id="rId33" Type="http://schemas.openxmlformats.org/officeDocument/2006/relationships/image" Target="../media/image531.png"/><Relationship Id="rId108" Type="http://schemas.openxmlformats.org/officeDocument/2006/relationships/customXml" Target="../ink/ink800.xml"/><Relationship Id="rId129" Type="http://schemas.openxmlformats.org/officeDocument/2006/relationships/image" Target="../media/image579.png"/><Relationship Id="rId54" Type="http://schemas.openxmlformats.org/officeDocument/2006/relationships/customXml" Target="../ink/ink773.xml"/><Relationship Id="rId75" Type="http://schemas.openxmlformats.org/officeDocument/2006/relationships/image" Target="../media/image552.png"/><Relationship Id="rId96" Type="http://schemas.openxmlformats.org/officeDocument/2006/relationships/customXml" Target="../ink/ink794.xml"/><Relationship Id="rId140" Type="http://schemas.openxmlformats.org/officeDocument/2006/relationships/customXml" Target="../ink/ink816.xml"/><Relationship Id="rId161" Type="http://schemas.openxmlformats.org/officeDocument/2006/relationships/image" Target="../media/image595.png"/><Relationship Id="rId6" Type="http://schemas.openxmlformats.org/officeDocument/2006/relationships/customXml" Target="../ink/ink749.xml"/><Relationship Id="rId23" Type="http://schemas.openxmlformats.org/officeDocument/2006/relationships/image" Target="../media/image526.png"/><Relationship Id="rId28" Type="http://schemas.openxmlformats.org/officeDocument/2006/relationships/customXml" Target="../ink/ink760.xml"/><Relationship Id="rId49" Type="http://schemas.openxmlformats.org/officeDocument/2006/relationships/image" Target="../media/image539.png"/><Relationship Id="rId114" Type="http://schemas.openxmlformats.org/officeDocument/2006/relationships/customXml" Target="../ink/ink803.xml"/><Relationship Id="rId119" Type="http://schemas.openxmlformats.org/officeDocument/2006/relationships/image" Target="../media/image574.png"/><Relationship Id="rId44" Type="http://schemas.openxmlformats.org/officeDocument/2006/relationships/customXml" Target="../ink/ink768.xml"/><Relationship Id="rId60" Type="http://schemas.openxmlformats.org/officeDocument/2006/relationships/customXml" Target="../ink/ink776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789.xml"/><Relationship Id="rId130" Type="http://schemas.openxmlformats.org/officeDocument/2006/relationships/customXml" Target="../ink/ink811.xml"/><Relationship Id="rId135" Type="http://schemas.openxmlformats.org/officeDocument/2006/relationships/image" Target="../media/image582.png"/><Relationship Id="rId151" Type="http://schemas.openxmlformats.org/officeDocument/2006/relationships/image" Target="../media/image590.png"/><Relationship Id="rId156" Type="http://schemas.openxmlformats.org/officeDocument/2006/relationships/customXml" Target="../ink/ink824.xml"/><Relationship Id="rId177" Type="http://schemas.openxmlformats.org/officeDocument/2006/relationships/image" Target="../media/image603.png"/><Relationship Id="rId172" Type="http://schemas.openxmlformats.org/officeDocument/2006/relationships/customXml" Target="../ink/ink832.xml"/><Relationship Id="rId13" Type="http://schemas.openxmlformats.org/officeDocument/2006/relationships/image" Target="../media/image521.png"/><Relationship Id="rId18" Type="http://schemas.openxmlformats.org/officeDocument/2006/relationships/customXml" Target="../ink/ink755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763.xml"/><Relationship Id="rId50" Type="http://schemas.openxmlformats.org/officeDocument/2006/relationships/customXml" Target="../ink/ink771.xml"/><Relationship Id="rId55" Type="http://schemas.openxmlformats.org/officeDocument/2006/relationships/image" Target="../media/image542.png"/><Relationship Id="rId76" Type="http://schemas.openxmlformats.org/officeDocument/2006/relationships/customXml" Target="../ink/ink784.xml"/><Relationship Id="rId97" Type="http://schemas.openxmlformats.org/officeDocument/2006/relationships/image" Target="../media/image563.png"/><Relationship Id="rId104" Type="http://schemas.openxmlformats.org/officeDocument/2006/relationships/customXml" Target="../ink/ink798.xml"/><Relationship Id="rId120" Type="http://schemas.openxmlformats.org/officeDocument/2006/relationships/customXml" Target="../ink/ink806.xml"/><Relationship Id="rId125" Type="http://schemas.openxmlformats.org/officeDocument/2006/relationships/image" Target="../media/image577.png"/><Relationship Id="rId141" Type="http://schemas.openxmlformats.org/officeDocument/2006/relationships/image" Target="../media/image585.png"/><Relationship Id="rId146" Type="http://schemas.openxmlformats.org/officeDocument/2006/relationships/customXml" Target="../ink/ink819.xml"/><Relationship Id="rId167" Type="http://schemas.openxmlformats.org/officeDocument/2006/relationships/image" Target="../media/image598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792.xml"/><Relationship Id="rId162" Type="http://schemas.openxmlformats.org/officeDocument/2006/relationships/customXml" Target="../ink/ink827.xml"/><Relationship Id="rId2" Type="http://schemas.openxmlformats.org/officeDocument/2006/relationships/customXml" Target="../ink/ink747.xml"/><Relationship Id="rId29" Type="http://schemas.openxmlformats.org/officeDocument/2006/relationships/image" Target="../media/image529.png"/><Relationship Id="rId24" Type="http://schemas.openxmlformats.org/officeDocument/2006/relationships/customXml" Target="../ink/ink758.xml"/><Relationship Id="rId40" Type="http://schemas.openxmlformats.org/officeDocument/2006/relationships/customXml" Target="../ink/ink766.xml"/><Relationship Id="rId45" Type="http://schemas.openxmlformats.org/officeDocument/2006/relationships/image" Target="../media/image537.png"/><Relationship Id="rId66" Type="http://schemas.openxmlformats.org/officeDocument/2006/relationships/customXml" Target="../ink/ink779.xml"/><Relationship Id="rId87" Type="http://schemas.openxmlformats.org/officeDocument/2006/relationships/image" Target="../media/image558.png"/><Relationship Id="rId110" Type="http://schemas.openxmlformats.org/officeDocument/2006/relationships/customXml" Target="../ink/ink801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814.xml"/><Relationship Id="rId157" Type="http://schemas.openxmlformats.org/officeDocument/2006/relationships/image" Target="../media/image593.png"/><Relationship Id="rId178" Type="http://schemas.openxmlformats.org/officeDocument/2006/relationships/customXml" Target="../ink/ink835.xml"/><Relationship Id="rId61" Type="http://schemas.openxmlformats.org/officeDocument/2006/relationships/image" Target="../media/image545.png"/><Relationship Id="rId82" Type="http://schemas.openxmlformats.org/officeDocument/2006/relationships/customXml" Target="../ink/ink787.xml"/><Relationship Id="rId152" Type="http://schemas.openxmlformats.org/officeDocument/2006/relationships/customXml" Target="../ink/ink822.xml"/><Relationship Id="rId173" Type="http://schemas.openxmlformats.org/officeDocument/2006/relationships/image" Target="../media/image601.png"/><Relationship Id="rId19" Type="http://schemas.openxmlformats.org/officeDocument/2006/relationships/image" Target="../media/image524.png"/><Relationship Id="rId14" Type="http://schemas.openxmlformats.org/officeDocument/2006/relationships/customXml" Target="../ink/ink753.xml"/><Relationship Id="rId30" Type="http://schemas.openxmlformats.org/officeDocument/2006/relationships/customXml" Target="../ink/ink761.xml"/><Relationship Id="rId35" Type="http://schemas.openxmlformats.org/officeDocument/2006/relationships/image" Target="../media/image532.png"/><Relationship Id="rId56" Type="http://schemas.openxmlformats.org/officeDocument/2006/relationships/customXml" Target="../ink/ink774.xml"/><Relationship Id="rId77" Type="http://schemas.openxmlformats.org/officeDocument/2006/relationships/image" Target="../media/image553.png"/><Relationship Id="rId100" Type="http://schemas.openxmlformats.org/officeDocument/2006/relationships/customXml" Target="../ink/ink796.xml"/><Relationship Id="rId105" Type="http://schemas.openxmlformats.org/officeDocument/2006/relationships/image" Target="../media/image567.png"/><Relationship Id="rId126" Type="http://schemas.openxmlformats.org/officeDocument/2006/relationships/customXml" Target="../ink/ink809.xml"/><Relationship Id="rId147" Type="http://schemas.openxmlformats.org/officeDocument/2006/relationships/image" Target="../media/image588.png"/><Relationship Id="rId168" Type="http://schemas.openxmlformats.org/officeDocument/2006/relationships/customXml" Target="../ink/ink830.xml"/><Relationship Id="rId8" Type="http://schemas.openxmlformats.org/officeDocument/2006/relationships/customXml" Target="../ink/ink750.xml"/><Relationship Id="rId51" Type="http://schemas.openxmlformats.org/officeDocument/2006/relationships/image" Target="../media/image540.png"/><Relationship Id="rId72" Type="http://schemas.openxmlformats.org/officeDocument/2006/relationships/customXml" Target="../ink/ink782.xml"/><Relationship Id="rId93" Type="http://schemas.openxmlformats.org/officeDocument/2006/relationships/image" Target="../media/image561.png"/><Relationship Id="rId98" Type="http://schemas.openxmlformats.org/officeDocument/2006/relationships/customXml" Target="../ink/ink795.xml"/><Relationship Id="rId121" Type="http://schemas.openxmlformats.org/officeDocument/2006/relationships/image" Target="../media/image575.png"/><Relationship Id="rId142" Type="http://schemas.openxmlformats.org/officeDocument/2006/relationships/customXml" Target="../ink/ink817.xml"/><Relationship Id="rId163" Type="http://schemas.openxmlformats.org/officeDocument/2006/relationships/image" Target="../media/image596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769.xml"/><Relationship Id="rId67" Type="http://schemas.openxmlformats.org/officeDocument/2006/relationships/image" Target="../media/image548.png"/><Relationship Id="rId116" Type="http://schemas.openxmlformats.org/officeDocument/2006/relationships/customXml" Target="../ink/ink804.xml"/><Relationship Id="rId137" Type="http://schemas.openxmlformats.org/officeDocument/2006/relationships/image" Target="../media/image583.png"/><Relationship Id="rId158" Type="http://schemas.openxmlformats.org/officeDocument/2006/relationships/customXml" Target="../ink/ink825.xml"/><Relationship Id="rId20" Type="http://schemas.openxmlformats.org/officeDocument/2006/relationships/customXml" Target="../ink/ink756.xml"/><Relationship Id="rId41" Type="http://schemas.openxmlformats.org/officeDocument/2006/relationships/image" Target="../media/image535.png"/><Relationship Id="rId62" Type="http://schemas.openxmlformats.org/officeDocument/2006/relationships/customXml" Target="../ink/ink777.xml"/><Relationship Id="rId83" Type="http://schemas.openxmlformats.org/officeDocument/2006/relationships/image" Target="../media/image556.png"/><Relationship Id="rId88" Type="http://schemas.openxmlformats.org/officeDocument/2006/relationships/customXml" Target="../ink/ink790.xml"/><Relationship Id="rId111" Type="http://schemas.openxmlformats.org/officeDocument/2006/relationships/image" Target="../media/image570.png"/><Relationship Id="rId132" Type="http://schemas.openxmlformats.org/officeDocument/2006/relationships/customXml" Target="../ink/ink812.xml"/><Relationship Id="rId153" Type="http://schemas.openxmlformats.org/officeDocument/2006/relationships/image" Target="../media/image591.png"/><Relationship Id="rId174" Type="http://schemas.openxmlformats.org/officeDocument/2006/relationships/customXml" Target="../ink/ink833.xml"/><Relationship Id="rId179" Type="http://schemas.openxmlformats.org/officeDocument/2006/relationships/image" Target="../media/image604.png"/><Relationship Id="rId15" Type="http://schemas.openxmlformats.org/officeDocument/2006/relationships/image" Target="../media/image522.png"/><Relationship Id="rId36" Type="http://schemas.openxmlformats.org/officeDocument/2006/relationships/customXml" Target="../ink/ink764.xml"/><Relationship Id="rId57" Type="http://schemas.openxmlformats.org/officeDocument/2006/relationships/image" Target="../media/image543.png"/><Relationship Id="rId106" Type="http://schemas.openxmlformats.org/officeDocument/2006/relationships/customXml" Target="../ink/ink799.xml"/><Relationship Id="rId127" Type="http://schemas.openxmlformats.org/officeDocument/2006/relationships/image" Target="../media/image578.png"/><Relationship Id="rId10" Type="http://schemas.openxmlformats.org/officeDocument/2006/relationships/customXml" Target="../ink/ink751.xml"/><Relationship Id="rId31" Type="http://schemas.openxmlformats.org/officeDocument/2006/relationships/image" Target="../media/image530.png"/><Relationship Id="rId52" Type="http://schemas.openxmlformats.org/officeDocument/2006/relationships/customXml" Target="../ink/ink772.xml"/><Relationship Id="rId73" Type="http://schemas.openxmlformats.org/officeDocument/2006/relationships/image" Target="../media/image551.png"/><Relationship Id="rId78" Type="http://schemas.openxmlformats.org/officeDocument/2006/relationships/customXml" Target="../ink/ink785.xml"/><Relationship Id="rId94" Type="http://schemas.openxmlformats.org/officeDocument/2006/relationships/customXml" Target="../ink/ink793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807.xml"/><Relationship Id="rId143" Type="http://schemas.openxmlformats.org/officeDocument/2006/relationships/image" Target="../media/image586.png"/><Relationship Id="rId148" Type="http://schemas.openxmlformats.org/officeDocument/2006/relationships/customXml" Target="../ink/ink820.xml"/><Relationship Id="rId164" Type="http://schemas.openxmlformats.org/officeDocument/2006/relationships/customXml" Target="../ink/ink828.xml"/><Relationship Id="rId169" Type="http://schemas.openxmlformats.org/officeDocument/2006/relationships/image" Target="../media/image599.png"/><Relationship Id="rId4" Type="http://schemas.openxmlformats.org/officeDocument/2006/relationships/customXml" Target="../ink/ink748.xml"/><Relationship Id="rId9" Type="http://schemas.openxmlformats.org/officeDocument/2006/relationships/image" Target="../media/image519.png"/><Relationship Id="rId26" Type="http://schemas.openxmlformats.org/officeDocument/2006/relationships/customXml" Target="../ink/ink759.xml"/><Relationship Id="rId47" Type="http://schemas.openxmlformats.org/officeDocument/2006/relationships/image" Target="../media/image538.png"/><Relationship Id="rId68" Type="http://schemas.openxmlformats.org/officeDocument/2006/relationships/customXml" Target="../ink/ink780.xml"/><Relationship Id="rId89" Type="http://schemas.openxmlformats.org/officeDocument/2006/relationships/image" Target="../media/image559.png"/><Relationship Id="rId112" Type="http://schemas.openxmlformats.org/officeDocument/2006/relationships/customXml" Target="../ink/ink802.xml"/><Relationship Id="rId133" Type="http://schemas.openxmlformats.org/officeDocument/2006/relationships/image" Target="../media/image581.png"/><Relationship Id="rId154" Type="http://schemas.openxmlformats.org/officeDocument/2006/relationships/customXml" Target="../ink/ink823.xml"/><Relationship Id="rId175" Type="http://schemas.openxmlformats.org/officeDocument/2006/relationships/image" Target="../media/image602.png"/><Relationship Id="rId16" Type="http://schemas.openxmlformats.org/officeDocument/2006/relationships/customXml" Target="../ink/ink754.xml"/><Relationship Id="rId37" Type="http://schemas.openxmlformats.org/officeDocument/2006/relationships/image" Target="../media/image533.png"/><Relationship Id="rId58" Type="http://schemas.openxmlformats.org/officeDocument/2006/relationships/customXml" Target="../ink/ink775.xml"/><Relationship Id="rId79" Type="http://schemas.openxmlformats.org/officeDocument/2006/relationships/image" Target="../media/image554.png"/><Relationship Id="rId102" Type="http://schemas.openxmlformats.org/officeDocument/2006/relationships/customXml" Target="../ink/ink797.xml"/><Relationship Id="rId123" Type="http://schemas.openxmlformats.org/officeDocument/2006/relationships/image" Target="../media/image576.png"/><Relationship Id="rId144" Type="http://schemas.openxmlformats.org/officeDocument/2006/relationships/customXml" Target="../ink/ink818.xml"/><Relationship Id="rId90" Type="http://schemas.openxmlformats.org/officeDocument/2006/relationships/customXml" Target="../ink/ink791.xml"/><Relationship Id="rId165" Type="http://schemas.openxmlformats.org/officeDocument/2006/relationships/image" Target="../media/image597.png"/><Relationship Id="rId27" Type="http://schemas.openxmlformats.org/officeDocument/2006/relationships/image" Target="../media/image528.png"/><Relationship Id="rId48" Type="http://schemas.openxmlformats.org/officeDocument/2006/relationships/customXml" Target="../ink/ink770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34" Type="http://schemas.openxmlformats.org/officeDocument/2006/relationships/customXml" Target="../ink/ink813.xml"/><Relationship Id="rId80" Type="http://schemas.openxmlformats.org/officeDocument/2006/relationships/customXml" Target="../ink/ink786.xml"/><Relationship Id="rId155" Type="http://schemas.openxmlformats.org/officeDocument/2006/relationships/image" Target="../media/image592.png"/><Relationship Id="rId176" Type="http://schemas.openxmlformats.org/officeDocument/2006/relationships/customXml" Target="../ink/ink834.xml"/><Relationship Id="rId17" Type="http://schemas.openxmlformats.org/officeDocument/2006/relationships/image" Target="../media/image523.png"/><Relationship Id="rId38" Type="http://schemas.openxmlformats.org/officeDocument/2006/relationships/customXml" Target="../ink/ink765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24" Type="http://schemas.openxmlformats.org/officeDocument/2006/relationships/customXml" Target="../ink/ink808.xml"/><Relationship Id="rId70" Type="http://schemas.openxmlformats.org/officeDocument/2006/relationships/customXml" Target="../ink/ink781.xml"/><Relationship Id="rId91" Type="http://schemas.openxmlformats.org/officeDocument/2006/relationships/image" Target="../media/image560.png"/><Relationship Id="rId145" Type="http://schemas.openxmlformats.org/officeDocument/2006/relationships/image" Target="../media/image587.png"/><Relationship Id="rId166" Type="http://schemas.openxmlformats.org/officeDocument/2006/relationships/customXml" Target="../ink/ink8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2.png"/><Relationship Id="rId21" Type="http://schemas.openxmlformats.org/officeDocument/2006/relationships/image" Target="../media/image614.png"/><Relationship Id="rId42" Type="http://schemas.openxmlformats.org/officeDocument/2006/relationships/customXml" Target="../ink/ink856.xml"/><Relationship Id="rId63" Type="http://schemas.openxmlformats.org/officeDocument/2006/relationships/image" Target="../media/image635.png"/><Relationship Id="rId84" Type="http://schemas.openxmlformats.org/officeDocument/2006/relationships/customXml" Target="../ink/ink877.xml"/><Relationship Id="rId138" Type="http://schemas.openxmlformats.org/officeDocument/2006/relationships/customXml" Target="../ink/ink904.xml"/><Relationship Id="rId159" Type="http://schemas.openxmlformats.org/officeDocument/2006/relationships/image" Target="../media/image683.png"/><Relationship Id="rId170" Type="http://schemas.openxmlformats.org/officeDocument/2006/relationships/customXml" Target="../ink/ink920.xml"/><Relationship Id="rId191" Type="http://schemas.openxmlformats.org/officeDocument/2006/relationships/image" Target="../media/image699.png"/><Relationship Id="rId205" Type="http://schemas.openxmlformats.org/officeDocument/2006/relationships/image" Target="../media/image706.png"/><Relationship Id="rId107" Type="http://schemas.openxmlformats.org/officeDocument/2006/relationships/image" Target="../media/image657.png"/><Relationship Id="rId11" Type="http://schemas.openxmlformats.org/officeDocument/2006/relationships/image" Target="../media/image609.png"/><Relationship Id="rId32" Type="http://schemas.openxmlformats.org/officeDocument/2006/relationships/customXml" Target="../ink/ink851.xml"/><Relationship Id="rId53" Type="http://schemas.openxmlformats.org/officeDocument/2006/relationships/image" Target="../media/image630.png"/><Relationship Id="rId74" Type="http://schemas.openxmlformats.org/officeDocument/2006/relationships/customXml" Target="../ink/ink872.xml"/><Relationship Id="rId128" Type="http://schemas.openxmlformats.org/officeDocument/2006/relationships/customXml" Target="../ink/ink899.xml"/><Relationship Id="rId149" Type="http://schemas.openxmlformats.org/officeDocument/2006/relationships/image" Target="../media/image678.png"/><Relationship Id="rId5" Type="http://schemas.openxmlformats.org/officeDocument/2006/relationships/image" Target="../media/image606.png"/><Relationship Id="rId95" Type="http://schemas.openxmlformats.org/officeDocument/2006/relationships/image" Target="../media/image651.png"/><Relationship Id="rId160" Type="http://schemas.openxmlformats.org/officeDocument/2006/relationships/customXml" Target="../ink/ink915.xml"/><Relationship Id="rId181" Type="http://schemas.openxmlformats.org/officeDocument/2006/relationships/image" Target="../media/image694.png"/><Relationship Id="rId22" Type="http://schemas.openxmlformats.org/officeDocument/2006/relationships/customXml" Target="../ink/ink846.xml"/><Relationship Id="rId43" Type="http://schemas.openxmlformats.org/officeDocument/2006/relationships/image" Target="../media/image625.png"/><Relationship Id="rId64" Type="http://schemas.openxmlformats.org/officeDocument/2006/relationships/customXml" Target="../ink/ink867.xml"/><Relationship Id="rId118" Type="http://schemas.openxmlformats.org/officeDocument/2006/relationships/customXml" Target="../ink/ink894.xml"/><Relationship Id="rId139" Type="http://schemas.openxmlformats.org/officeDocument/2006/relationships/image" Target="../media/image673.png"/><Relationship Id="rId85" Type="http://schemas.openxmlformats.org/officeDocument/2006/relationships/image" Target="../media/image646.png"/><Relationship Id="rId150" Type="http://schemas.openxmlformats.org/officeDocument/2006/relationships/customXml" Target="../ink/ink910.xml"/><Relationship Id="rId171" Type="http://schemas.openxmlformats.org/officeDocument/2006/relationships/image" Target="../media/image689.png"/><Relationship Id="rId192" Type="http://schemas.openxmlformats.org/officeDocument/2006/relationships/customXml" Target="../ink/ink931.xml"/><Relationship Id="rId12" Type="http://schemas.openxmlformats.org/officeDocument/2006/relationships/customXml" Target="../ink/ink841.xml"/><Relationship Id="rId33" Type="http://schemas.openxmlformats.org/officeDocument/2006/relationships/image" Target="../media/image620.png"/><Relationship Id="rId108" Type="http://schemas.openxmlformats.org/officeDocument/2006/relationships/customXml" Target="../ink/ink889.xml"/><Relationship Id="rId129" Type="http://schemas.openxmlformats.org/officeDocument/2006/relationships/image" Target="../media/image668.png"/><Relationship Id="rId54" Type="http://schemas.openxmlformats.org/officeDocument/2006/relationships/customXml" Target="../ink/ink862.xml"/><Relationship Id="rId75" Type="http://schemas.openxmlformats.org/officeDocument/2006/relationships/image" Target="../media/image641.png"/><Relationship Id="rId96" Type="http://schemas.openxmlformats.org/officeDocument/2006/relationships/customXml" Target="../ink/ink883.xml"/><Relationship Id="rId140" Type="http://schemas.openxmlformats.org/officeDocument/2006/relationships/customXml" Target="../ink/ink905.xml"/><Relationship Id="rId161" Type="http://schemas.openxmlformats.org/officeDocument/2006/relationships/image" Target="../media/image684.png"/><Relationship Id="rId182" Type="http://schemas.openxmlformats.org/officeDocument/2006/relationships/customXml" Target="../ink/ink926.xml"/><Relationship Id="rId6" Type="http://schemas.openxmlformats.org/officeDocument/2006/relationships/customXml" Target="../ink/ink838.xml"/><Relationship Id="rId23" Type="http://schemas.openxmlformats.org/officeDocument/2006/relationships/image" Target="../media/image615.png"/><Relationship Id="rId119" Type="http://schemas.openxmlformats.org/officeDocument/2006/relationships/image" Target="../media/image663.png"/><Relationship Id="rId44" Type="http://schemas.openxmlformats.org/officeDocument/2006/relationships/customXml" Target="../ink/ink857.xml"/><Relationship Id="rId65" Type="http://schemas.openxmlformats.org/officeDocument/2006/relationships/image" Target="../media/image636.png"/><Relationship Id="rId86" Type="http://schemas.openxmlformats.org/officeDocument/2006/relationships/customXml" Target="../ink/ink878.xml"/><Relationship Id="rId130" Type="http://schemas.openxmlformats.org/officeDocument/2006/relationships/customXml" Target="../ink/ink900.xml"/><Relationship Id="rId151" Type="http://schemas.openxmlformats.org/officeDocument/2006/relationships/image" Target="../media/image679.png"/><Relationship Id="rId172" Type="http://schemas.openxmlformats.org/officeDocument/2006/relationships/customXml" Target="../ink/ink921.xml"/><Relationship Id="rId193" Type="http://schemas.openxmlformats.org/officeDocument/2006/relationships/image" Target="../media/image700.png"/><Relationship Id="rId13" Type="http://schemas.openxmlformats.org/officeDocument/2006/relationships/image" Target="../media/image610.png"/><Relationship Id="rId109" Type="http://schemas.openxmlformats.org/officeDocument/2006/relationships/image" Target="../media/image658.png"/><Relationship Id="rId34" Type="http://schemas.openxmlformats.org/officeDocument/2006/relationships/customXml" Target="../ink/ink852.xml"/><Relationship Id="rId55" Type="http://schemas.openxmlformats.org/officeDocument/2006/relationships/image" Target="../media/image631.png"/><Relationship Id="rId76" Type="http://schemas.openxmlformats.org/officeDocument/2006/relationships/customXml" Target="../ink/ink873.xml"/><Relationship Id="rId97" Type="http://schemas.openxmlformats.org/officeDocument/2006/relationships/image" Target="../media/image652.png"/><Relationship Id="rId120" Type="http://schemas.openxmlformats.org/officeDocument/2006/relationships/customXml" Target="../ink/ink895.xml"/><Relationship Id="rId141" Type="http://schemas.openxmlformats.org/officeDocument/2006/relationships/image" Target="../media/image674.png"/><Relationship Id="rId7" Type="http://schemas.openxmlformats.org/officeDocument/2006/relationships/image" Target="../media/image607.png"/><Relationship Id="rId162" Type="http://schemas.openxmlformats.org/officeDocument/2006/relationships/customXml" Target="../ink/ink916.xml"/><Relationship Id="rId183" Type="http://schemas.openxmlformats.org/officeDocument/2006/relationships/image" Target="../media/image695.png"/><Relationship Id="rId24" Type="http://schemas.openxmlformats.org/officeDocument/2006/relationships/customXml" Target="../ink/ink847.xml"/><Relationship Id="rId40" Type="http://schemas.openxmlformats.org/officeDocument/2006/relationships/customXml" Target="../ink/ink855.xml"/><Relationship Id="rId45" Type="http://schemas.openxmlformats.org/officeDocument/2006/relationships/image" Target="../media/image626.png"/><Relationship Id="rId66" Type="http://schemas.openxmlformats.org/officeDocument/2006/relationships/customXml" Target="../ink/ink868.xml"/><Relationship Id="rId87" Type="http://schemas.openxmlformats.org/officeDocument/2006/relationships/image" Target="../media/image647.png"/><Relationship Id="rId110" Type="http://schemas.openxmlformats.org/officeDocument/2006/relationships/customXml" Target="../ink/ink890.xml"/><Relationship Id="rId115" Type="http://schemas.openxmlformats.org/officeDocument/2006/relationships/image" Target="../media/image661.png"/><Relationship Id="rId131" Type="http://schemas.openxmlformats.org/officeDocument/2006/relationships/image" Target="../media/image669.png"/><Relationship Id="rId136" Type="http://schemas.openxmlformats.org/officeDocument/2006/relationships/customXml" Target="../ink/ink903.xml"/><Relationship Id="rId157" Type="http://schemas.openxmlformats.org/officeDocument/2006/relationships/image" Target="../media/image682.png"/><Relationship Id="rId178" Type="http://schemas.openxmlformats.org/officeDocument/2006/relationships/customXml" Target="../ink/ink924.xml"/><Relationship Id="rId61" Type="http://schemas.openxmlformats.org/officeDocument/2006/relationships/image" Target="../media/image634.png"/><Relationship Id="rId82" Type="http://schemas.openxmlformats.org/officeDocument/2006/relationships/customXml" Target="../ink/ink876.xml"/><Relationship Id="rId152" Type="http://schemas.openxmlformats.org/officeDocument/2006/relationships/customXml" Target="../ink/ink911.xml"/><Relationship Id="rId173" Type="http://schemas.openxmlformats.org/officeDocument/2006/relationships/image" Target="../media/image690.png"/><Relationship Id="rId194" Type="http://schemas.openxmlformats.org/officeDocument/2006/relationships/customXml" Target="../ink/ink932.xml"/><Relationship Id="rId199" Type="http://schemas.openxmlformats.org/officeDocument/2006/relationships/image" Target="../media/image703.png"/><Relationship Id="rId203" Type="http://schemas.openxmlformats.org/officeDocument/2006/relationships/image" Target="../media/image705.png"/><Relationship Id="rId19" Type="http://schemas.openxmlformats.org/officeDocument/2006/relationships/image" Target="../media/image613.png"/><Relationship Id="rId14" Type="http://schemas.openxmlformats.org/officeDocument/2006/relationships/customXml" Target="../ink/ink842.xml"/><Relationship Id="rId30" Type="http://schemas.openxmlformats.org/officeDocument/2006/relationships/customXml" Target="../ink/ink850.xml"/><Relationship Id="rId35" Type="http://schemas.openxmlformats.org/officeDocument/2006/relationships/image" Target="../media/image621.png"/><Relationship Id="rId56" Type="http://schemas.openxmlformats.org/officeDocument/2006/relationships/customXml" Target="../ink/ink863.xml"/><Relationship Id="rId77" Type="http://schemas.openxmlformats.org/officeDocument/2006/relationships/image" Target="../media/image642.png"/><Relationship Id="rId100" Type="http://schemas.openxmlformats.org/officeDocument/2006/relationships/customXml" Target="../ink/ink885.xml"/><Relationship Id="rId105" Type="http://schemas.openxmlformats.org/officeDocument/2006/relationships/image" Target="../media/image656.png"/><Relationship Id="rId126" Type="http://schemas.openxmlformats.org/officeDocument/2006/relationships/customXml" Target="../ink/ink898.xml"/><Relationship Id="rId147" Type="http://schemas.openxmlformats.org/officeDocument/2006/relationships/image" Target="../media/image677.png"/><Relationship Id="rId168" Type="http://schemas.openxmlformats.org/officeDocument/2006/relationships/customXml" Target="../ink/ink919.xml"/><Relationship Id="rId8" Type="http://schemas.openxmlformats.org/officeDocument/2006/relationships/customXml" Target="../ink/ink839.xml"/><Relationship Id="rId51" Type="http://schemas.openxmlformats.org/officeDocument/2006/relationships/image" Target="../media/image629.png"/><Relationship Id="rId72" Type="http://schemas.openxmlformats.org/officeDocument/2006/relationships/customXml" Target="../ink/ink871.xml"/><Relationship Id="rId93" Type="http://schemas.openxmlformats.org/officeDocument/2006/relationships/image" Target="../media/image650.png"/><Relationship Id="rId98" Type="http://schemas.openxmlformats.org/officeDocument/2006/relationships/customXml" Target="../ink/ink884.xml"/><Relationship Id="rId121" Type="http://schemas.openxmlformats.org/officeDocument/2006/relationships/image" Target="../media/image664.png"/><Relationship Id="rId142" Type="http://schemas.openxmlformats.org/officeDocument/2006/relationships/customXml" Target="../ink/ink906.xml"/><Relationship Id="rId163" Type="http://schemas.openxmlformats.org/officeDocument/2006/relationships/image" Target="../media/image685.png"/><Relationship Id="rId184" Type="http://schemas.openxmlformats.org/officeDocument/2006/relationships/customXml" Target="../ink/ink927.xml"/><Relationship Id="rId189" Type="http://schemas.openxmlformats.org/officeDocument/2006/relationships/image" Target="../media/image698.png"/><Relationship Id="rId3" Type="http://schemas.openxmlformats.org/officeDocument/2006/relationships/image" Target="../media/image605.png"/><Relationship Id="rId25" Type="http://schemas.openxmlformats.org/officeDocument/2006/relationships/image" Target="../media/image616.png"/><Relationship Id="rId46" Type="http://schemas.openxmlformats.org/officeDocument/2006/relationships/customXml" Target="../ink/ink858.xml"/><Relationship Id="rId67" Type="http://schemas.openxmlformats.org/officeDocument/2006/relationships/image" Target="../media/image637.png"/><Relationship Id="rId116" Type="http://schemas.openxmlformats.org/officeDocument/2006/relationships/customXml" Target="../ink/ink893.xml"/><Relationship Id="rId137" Type="http://schemas.openxmlformats.org/officeDocument/2006/relationships/image" Target="../media/image672.png"/><Relationship Id="rId158" Type="http://schemas.openxmlformats.org/officeDocument/2006/relationships/customXml" Target="../ink/ink914.xml"/><Relationship Id="rId20" Type="http://schemas.openxmlformats.org/officeDocument/2006/relationships/customXml" Target="../ink/ink845.xml"/><Relationship Id="rId41" Type="http://schemas.openxmlformats.org/officeDocument/2006/relationships/image" Target="../media/image624.png"/><Relationship Id="rId62" Type="http://schemas.openxmlformats.org/officeDocument/2006/relationships/customXml" Target="../ink/ink866.xml"/><Relationship Id="rId83" Type="http://schemas.openxmlformats.org/officeDocument/2006/relationships/image" Target="../media/image645.png"/><Relationship Id="rId88" Type="http://schemas.openxmlformats.org/officeDocument/2006/relationships/customXml" Target="../ink/ink879.xml"/><Relationship Id="rId111" Type="http://schemas.openxmlformats.org/officeDocument/2006/relationships/image" Target="../media/image659.png"/><Relationship Id="rId132" Type="http://schemas.openxmlformats.org/officeDocument/2006/relationships/customXml" Target="../ink/ink901.xml"/><Relationship Id="rId153" Type="http://schemas.openxmlformats.org/officeDocument/2006/relationships/image" Target="../media/image680.png"/><Relationship Id="rId174" Type="http://schemas.openxmlformats.org/officeDocument/2006/relationships/customXml" Target="../ink/ink922.xml"/><Relationship Id="rId179" Type="http://schemas.openxmlformats.org/officeDocument/2006/relationships/image" Target="../media/image693.png"/><Relationship Id="rId195" Type="http://schemas.openxmlformats.org/officeDocument/2006/relationships/image" Target="../media/image701.png"/><Relationship Id="rId190" Type="http://schemas.openxmlformats.org/officeDocument/2006/relationships/customXml" Target="../ink/ink930.xml"/><Relationship Id="rId204" Type="http://schemas.openxmlformats.org/officeDocument/2006/relationships/customXml" Target="../ink/ink937.xml"/><Relationship Id="rId15" Type="http://schemas.openxmlformats.org/officeDocument/2006/relationships/image" Target="../media/image611.png"/><Relationship Id="rId36" Type="http://schemas.openxmlformats.org/officeDocument/2006/relationships/customXml" Target="../ink/ink853.xml"/><Relationship Id="rId57" Type="http://schemas.openxmlformats.org/officeDocument/2006/relationships/image" Target="../media/image632.png"/><Relationship Id="rId106" Type="http://schemas.openxmlformats.org/officeDocument/2006/relationships/customXml" Target="../ink/ink888.xml"/><Relationship Id="rId127" Type="http://schemas.openxmlformats.org/officeDocument/2006/relationships/image" Target="../media/image667.png"/><Relationship Id="rId10" Type="http://schemas.openxmlformats.org/officeDocument/2006/relationships/customXml" Target="../ink/ink840.xml"/><Relationship Id="rId31" Type="http://schemas.openxmlformats.org/officeDocument/2006/relationships/image" Target="../media/image619.png"/><Relationship Id="rId52" Type="http://schemas.openxmlformats.org/officeDocument/2006/relationships/customXml" Target="../ink/ink861.xml"/><Relationship Id="rId73" Type="http://schemas.openxmlformats.org/officeDocument/2006/relationships/image" Target="../media/image640.png"/><Relationship Id="rId78" Type="http://schemas.openxmlformats.org/officeDocument/2006/relationships/customXml" Target="../ink/ink874.xml"/><Relationship Id="rId94" Type="http://schemas.openxmlformats.org/officeDocument/2006/relationships/customXml" Target="../ink/ink882.xml"/><Relationship Id="rId99" Type="http://schemas.openxmlformats.org/officeDocument/2006/relationships/image" Target="../media/image653.png"/><Relationship Id="rId101" Type="http://schemas.openxmlformats.org/officeDocument/2006/relationships/image" Target="../media/image654.png"/><Relationship Id="rId122" Type="http://schemas.openxmlformats.org/officeDocument/2006/relationships/customXml" Target="../ink/ink896.xml"/><Relationship Id="rId143" Type="http://schemas.openxmlformats.org/officeDocument/2006/relationships/image" Target="../media/image675.png"/><Relationship Id="rId148" Type="http://schemas.openxmlformats.org/officeDocument/2006/relationships/customXml" Target="../ink/ink909.xml"/><Relationship Id="rId164" Type="http://schemas.openxmlformats.org/officeDocument/2006/relationships/customXml" Target="../ink/ink917.xml"/><Relationship Id="rId169" Type="http://schemas.openxmlformats.org/officeDocument/2006/relationships/image" Target="../media/image688.png"/><Relationship Id="rId185" Type="http://schemas.openxmlformats.org/officeDocument/2006/relationships/image" Target="../media/image696.png"/><Relationship Id="rId4" Type="http://schemas.openxmlformats.org/officeDocument/2006/relationships/customXml" Target="../ink/ink837.xml"/><Relationship Id="rId9" Type="http://schemas.openxmlformats.org/officeDocument/2006/relationships/image" Target="../media/image608.png"/><Relationship Id="rId180" Type="http://schemas.openxmlformats.org/officeDocument/2006/relationships/customXml" Target="../ink/ink925.xml"/><Relationship Id="rId26" Type="http://schemas.openxmlformats.org/officeDocument/2006/relationships/customXml" Target="../ink/ink848.xml"/><Relationship Id="rId47" Type="http://schemas.openxmlformats.org/officeDocument/2006/relationships/image" Target="../media/image627.png"/><Relationship Id="rId68" Type="http://schemas.openxmlformats.org/officeDocument/2006/relationships/customXml" Target="../ink/ink869.xml"/><Relationship Id="rId89" Type="http://schemas.openxmlformats.org/officeDocument/2006/relationships/image" Target="../media/image648.png"/><Relationship Id="rId112" Type="http://schemas.openxmlformats.org/officeDocument/2006/relationships/customXml" Target="../ink/ink891.xml"/><Relationship Id="rId133" Type="http://schemas.openxmlformats.org/officeDocument/2006/relationships/image" Target="../media/image670.png"/><Relationship Id="rId154" Type="http://schemas.openxmlformats.org/officeDocument/2006/relationships/customXml" Target="../ink/ink912.xml"/><Relationship Id="rId175" Type="http://schemas.openxmlformats.org/officeDocument/2006/relationships/image" Target="../media/image691.png"/><Relationship Id="rId196" Type="http://schemas.openxmlformats.org/officeDocument/2006/relationships/customXml" Target="../ink/ink933.xml"/><Relationship Id="rId200" Type="http://schemas.openxmlformats.org/officeDocument/2006/relationships/customXml" Target="../ink/ink935.xml"/><Relationship Id="rId16" Type="http://schemas.openxmlformats.org/officeDocument/2006/relationships/customXml" Target="../ink/ink843.xml"/><Relationship Id="rId37" Type="http://schemas.openxmlformats.org/officeDocument/2006/relationships/image" Target="../media/image622.png"/><Relationship Id="rId58" Type="http://schemas.openxmlformats.org/officeDocument/2006/relationships/customXml" Target="../ink/ink864.xml"/><Relationship Id="rId79" Type="http://schemas.openxmlformats.org/officeDocument/2006/relationships/image" Target="../media/image643.png"/><Relationship Id="rId102" Type="http://schemas.openxmlformats.org/officeDocument/2006/relationships/customXml" Target="../ink/ink886.xml"/><Relationship Id="rId123" Type="http://schemas.openxmlformats.org/officeDocument/2006/relationships/image" Target="../media/image665.png"/><Relationship Id="rId144" Type="http://schemas.openxmlformats.org/officeDocument/2006/relationships/customXml" Target="../ink/ink907.xml"/><Relationship Id="rId90" Type="http://schemas.openxmlformats.org/officeDocument/2006/relationships/customXml" Target="../ink/ink880.xml"/><Relationship Id="rId165" Type="http://schemas.openxmlformats.org/officeDocument/2006/relationships/image" Target="../media/image686.png"/><Relationship Id="rId186" Type="http://schemas.openxmlformats.org/officeDocument/2006/relationships/customXml" Target="../ink/ink928.xml"/><Relationship Id="rId27" Type="http://schemas.openxmlformats.org/officeDocument/2006/relationships/image" Target="../media/image617.png"/><Relationship Id="rId48" Type="http://schemas.openxmlformats.org/officeDocument/2006/relationships/customXml" Target="../ink/ink859.xml"/><Relationship Id="rId69" Type="http://schemas.openxmlformats.org/officeDocument/2006/relationships/image" Target="../media/image638.png"/><Relationship Id="rId113" Type="http://schemas.openxmlformats.org/officeDocument/2006/relationships/image" Target="../media/image660.png"/><Relationship Id="rId134" Type="http://schemas.openxmlformats.org/officeDocument/2006/relationships/customXml" Target="../ink/ink902.xml"/><Relationship Id="rId80" Type="http://schemas.openxmlformats.org/officeDocument/2006/relationships/customXml" Target="../ink/ink875.xml"/><Relationship Id="rId155" Type="http://schemas.openxmlformats.org/officeDocument/2006/relationships/image" Target="../media/image681.png"/><Relationship Id="rId176" Type="http://schemas.openxmlformats.org/officeDocument/2006/relationships/customXml" Target="../ink/ink923.xml"/><Relationship Id="rId197" Type="http://schemas.openxmlformats.org/officeDocument/2006/relationships/image" Target="../media/image702.png"/><Relationship Id="rId201" Type="http://schemas.openxmlformats.org/officeDocument/2006/relationships/image" Target="../media/image704.png"/><Relationship Id="rId17" Type="http://schemas.openxmlformats.org/officeDocument/2006/relationships/image" Target="../media/image612.png"/><Relationship Id="rId38" Type="http://schemas.openxmlformats.org/officeDocument/2006/relationships/customXml" Target="../ink/ink854.xml"/><Relationship Id="rId59" Type="http://schemas.openxmlformats.org/officeDocument/2006/relationships/image" Target="../media/image633.png"/><Relationship Id="rId103" Type="http://schemas.openxmlformats.org/officeDocument/2006/relationships/image" Target="../media/image655.png"/><Relationship Id="rId124" Type="http://schemas.openxmlformats.org/officeDocument/2006/relationships/customXml" Target="../ink/ink897.xml"/><Relationship Id="rId70" Type="http://schemas.openxmlformats.org/officeDocument/2006/relationships/customXml" Target="../ink/ink870.xml"/><Relationship Id="rId91" Type="http://schemas.openxmlformats.org/officeDocument/2006/relationships/image" Target="../media/image649.png"/><Relationship Id="rId145" Type="http://schemas.openxmlformats.org/officeDocument/2006/relationships/image" Target="../media/image676.png"/><Relationship Id="rId166" Type="http://schemas.openxmlformats.org/officeDocument/2006/relationships/customXml" Target="../ink/ink918.xml"/><Relationship Id="rId187" Type="http://schemas.openxmlformats.org/officeDocument/2006/relationships/image" Target="../media/image697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49.xml"/><Relationship Id="rId49" Type="http://schemas.openxmlformats.org/officeDocument/2006/relationships/image" Target="../media/image628.png"/><Relationship Id="rId114" Type="http://schemas.openxmlformats.org/officeDocument/2006/relationships/customXml" Target="../ink/ink892.xml"/><Relationship Id="rId60" Type="http://schemas.openxmlformats.org/officeDocument/2006/relationships/customXml" Target="../ink/ink865.xml"/><Relationship Id="rId81" Type="http://schemas.openxmlformats.org/officeDocument/2006/relationships/image" Target="../media/image644.png"/><Relationship Id="rId135" Type="http://schemas.openxmlformats.org/officeDocument/2006/relationships/image" Target="../media/image671.png"/><Relationship Id="rId156" Type="http://schemas.openxmlformats.org/officeDocument/2006/relationships/customXml" Target="../ink/ink913.xml"/><Relationship Id="rId177" Type="http://schemas.openxmlformats.org/officeDocument/2006/relationships/image" Target="../media/image692.png"/><Relationship Id="rId198" Type="http://schemas.openxmlformats.org/officeDocument/2006/relationships/customXml" Target="../ink/ink934.xml"/><Relationship Id="rId202" Type="http://schemas.openxmlformats.org/officeDocument/2006/relationships/customXml" Target="../ink/ink936.xml"/><Relationship Id="rId18" Type="http://schemas.openxmlformats.org/officeDocument/2006/relationships/customXml" Target="../ink/ink844.xml"/><Relationship Id="rId39" Type="http://schemas.openxmlformats.org/officeDocument/2006/relationships/image" Target="../media/image623.png"/><Relationship Id="rId50" Type="http://schemas.openxmlformats.org/officeDocument/2006/relationships/customXml" Target="../ink/ink860.xml"/><Relationship Id="rId104" Type="http://schemas.openxmlformats.org/officeDocument/2006/relationships/customXml" Target="../ink/ink887.xml"/><Relationship Id="rId125" Type="http://schemas.openxmlformats.org/officeDocument/2006/relationships/image" Target="../media/image666.png"/><Relationship Id="rId146" Type="http://schemas.openxmlformats.org/officeDocument/2006/relationships/customXml" Target="../ink/ink908.xml"/><Relationship Id="rId167" Type="http://schemas.openxmlformats.org/officeDocument/2006/relationships/image" Target="../media/image687.png"/><Relationship Id="rId188" Type="http://schemas.openxmlformats.org/officeDocument/2006/relationships/customXml" Target="../ink/ink929.xml"/><Relationship Id="rId71" Type="http://schemas.openxmlformats.org/officeDocument/2006/relationships/image" Target="../media/image639.png"/><Relationship Id="rId92" Type="http://schemas.openxmlformats.org/officeDocument/2006/relationships/customXml" Target="../ink/ink881.xml"/><Relationship Id="rId2" Type="http://schemas.openxmlformats.org/officeDocument/2006/relationships/customXml" Target="../ink/ink836.xml"/><Relationship Id="rId29" Type="http://schemas.openxmlformats.org/officeDocument/2006/relationships/image" Target="../media/image61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4.png"/><Relationship Id="rId21" Type="http://schemas.openxmlformats.org/officeDocument/2006/relationships/image" Target="../media/image716.png"/><Relationship Id="rId42" Type="http://schemas.openxmlformats.org/officeDocument/2006/relationships/customXml" Target="../ink/ink958.xml"/><Relationship Id="rId63" Type="http://schemas.openxmlformats.org/officeDocument/2006/relationships/image" Target="../media/image737.png"/><Relationship Id="rId84" Type="http://schemas.openxmlformats.org/officeDocument/2006/relationships/customXml" Target="../ink/ink979.xml"/><Relationship Id="rId138" Type="http://schemas.openxmlformats.org/officeDocument/2006/relationships/customXml" Target="../ink/ink1006.xml"/><Relationship Id="rId159" Type="http://schemas.openxmlformats.org/officeDocument/2006/relationships/image" Target="../media/image785.png"/><Relationship Id="rId170" Type="http://schemas.openxmlformats.org/officeDocument/2006/relationships/customXml" Target="../ink/ink1022.xml"/><Relationship Id="rId191" Type="http://schemas.openxmlformats.org/officeDocument/2006/relationships/image" Target="../media/image801.png"/><Relationship Id="rId205" Type="http://schemas.openxmlformats.org/officeDocument/2006/relationships/image" Target="../media/image808.png"/><Relationship Id="rId107" Type="http://schemas.openxmlformats.org/officeDocument/2006/relationships/image" Target="../media/image759.png"/><Relationship Id="rId11" Type="http://schemas.openxmlformats.org/officeDocument/2006/relationships/image" Target="../media/image711.png"/><Relationship Id="rId32" Type="http://schemas.openxmlformats.org/officeDocument/2006/relationships/customXml" Target="../ink/ink953.xml"/><Relationship Id="rId53" Type="http://schemas.openxmlformats.org/officeDocument/2006/relationships/image" Target="../media/image732.png"/><Relationship Id="rId74" Type="http://schemas.openxmlformats.org/officeDocument/2006/relationships/customXml" Target="../ink/ink974.xml"/><Relationship Id="rId128" Type="http://schemas.openxmlformats.org/officeDocument/2006/relationships/customXml" Target="../ink/ink1001.xml"/><Relationship Id="rId149" Type="http://schemas.openxmlformats.org/officeDocument/2006/relationships/image" Target="../media/image780.png"/><Relationship Id="rId5" Type="http://schemas.openxmlformats.org/officeDocument/2006/relationships/image" Target="../media/image708.png"/><Relationship Id="rId95" Type="http://schemas.openxmlformats.org/officeDocument/2006/relationships/image" Target="../media/image753.png"/><Relationship Id="rId160" Type="http://schemas.openxmlformats.org/officeDocument/2006/relationships/customXml" Target="../ink/ink1017.xml"/><Relationship Id="rId181" Type="http://schemas.openxmlformats.org/officeDocument/2006/relationships/image" Target="../media/image796.png"/><Relationship Id="rId22" Type="http://schemas.openxmlformats.org/officeDocument/2006/relationships/customXml" Target="../ink/ink948.xml"/><Relationship Id="rId43" Type="http://schemas.openxmlformats.org/officeDocument/2006/relationships/image" Target="../media/image727.png"/><Relationship Id="rId64" Type="http://schemas.openxmlformats.org/officeDocument/2006/relationships/customXml" Target="../ink/ink969.xml"/><Relationship Id="rId118" Type="http://schemas.openxmlformats.org/officeDocument/2006/relationships/customXml" Target="../ink/ink996.xml"/><Relationship Id="rId139" Type="http://schemas.openxmlformats.org/officeDocument/2006/relationships/image" Target="../media/image775.png"/><Relationship Id="rId85" Type="http://schemas.openxmlformats.org/officeDocument/2006/relationships/image" Target="../media/image748.png"/><Relationship Id="rId150" Type="http://schemas.openxmlformats.org/officeDocument/2006/relationships/customXml" Target="../ink/ink1012.xml"/><Relationship Id="rId171" Type="http://schemas.openxmlformats.org/officeDocument/2006/relationships/image" Target="../media/image791.png"/><Relationship Id="rId192" Type="http://schemas.openxmlformats.org/officeDocument/2006/relationships/customXml" Target="../ink/ink1033.xml"/><Relationship Id="rId206" Type="http://schemas.openxmlformats.org/officeDocument/2006/relationships/customXml" Target="../ink/ink1040.xml"/><Relationship Id="rId12" Type="http://schemas.openxmlformats.org/officeDocument/2006/relationships/customXml" Target="../ink/ink943.xml"/><Relationship Id="rId33" Type="http://schemas.openxmlformats.org/officeDocument/2006/relationships/image" Target="../media/image722.png"/><Relationship Id="rId108" Type="http://schemas.openxmlformats.org/officeDocument/2006/relationships/customXml" Target="../ink/ink991.xml"/><Relationship Id="rId129" Type="http://schemas.openxmlformats.org/officeDocument/2006/relationships/image" Target="../media/image770.png"/><Relationship Id="rId54" Type="http://schemas.openxmlformats.org/officeDocument/2006/relationships/customXml" Target="../ink/ink964.xml"/><Relationship Id="rId75" Type="http://schemas.openxmlformats.org/officeDocument/2006/relationships/image" Target="../media/image743.png"/><Relationship Id="rId96" Type="http://schemas.openxmlformats.org/officeDocument/2006/relationships/customXml" Target="../ink/ink985.xml"/><Relationship Id="rId140" Type="http://schemas.openxmlformats.org/officeDocument/2006/relationships/customXml" Target="../ink/ink1007.xml"/><Relationship Id="rId161" Type="http://schemas.openxmlformats.org/officeDocument/2006/relationships/image" Target="../media/image786.png"/><Relationship Id="rId182" Type="http://schemas.openxmlformats.org/officeDocument/2006/relationships/customXml" Target="../ink/ink1028.xml"/><Relationship Id="rId6" Type="http://schemas.openxmlformats.org/officeDocument/2006/relationships/customXml" Target="../ink/ink940.xml"/><Relationship Id="rId23" Type="http://schemas.openxmlformats.org/officeDocument/2006/relationships/image" Target="../media/image717.png"/><Relationship Id="rId119" Type="http://schemas.openxmlformats.org/officeDocument/2006/relationships/image" Target="../media/image765.png"/><Relationship Id="rId44" Type="http://schemas.openxmlformats.org/officeDocument/2006/relationships/customXml" Target="../ink/ink959.xml"/><Relationship Id="rId65" Type="http://schemas.openxmlformats.org/officeDocument/2006/relationships/image" Target="../media/image738.png"/><Relationship Id="rId86" Type="http://schemas.openxmlformats.org/officeDocument/2006/relationships/customXml" Target="../ink/ink980.xml"/><Relationship Id="rId130" Type="http://schemas.openxmlformats.org/officeDocument/2006/relationships/customXml" Target="../ink/ink1002.xml"/><Relationship Id="rId151" Type="http://schemas.openxmlformats.org/officeDocument/2006/relationships/image" Target="../media/image781.png"/><Relationship Id="rId172" Type="http://schemas.openxmlformats.org/officeDocument/2006/relationships/customXml" Target="../ink/ink1023.xml"/><Relationship Id="rId193" Type="http://schemas.openxmlformats.org/officeDocument/2006/relationships/image" Target="../media/image802.png"/><Relationship Id="rId207" Type="http://schemas.openxmlformats.org/officeDocument/2006/relationships/image" Target="../media/image809.png"/><Relationship Id="rId13" Type="http://schemas.openxmlformats.org/officeDocument/2006/relationships/image" Target="../media/image712.png"/><Relationship Id="rId109" Type="http://schemas.openxmlformats.org/officeDocument/2006/relationships/image" Target="../media/image760.png"/><Relationship Id="rId34" Type="http://schemas.openxmlformats.org/officeDocument/2006/relationships/customXml" Target="../ink/ink954.xml"/><Relationship Id="rId55" Type="http://schemas.openxmlformats.org/officeDocument/2006/relationships/image" Target="../media/image733.png"/><Relationship Id="rId76" Type="http://schemas.openxmlformats.org/officeDocument/2006/relationships/customXml" Target="../ink/ink975.xml"/><Relationship Id="rId97" Type="http://schemas.openxmlformats.org/officeDocument/2006/relationships/image" Target="../media/image754.png"/><Relationship Id="rId120" Type="http://schemas.openxmlformats.org/officeDocument/2006/relationships/customXml" Target="../ink/ink997.xml"/><Relationship Id="rId141" Type="http://schemas.openxmlformats.org/officeDocument/2006/relationships/image" Target="../media/image776.png"/><Relationship Id="rId7" Type="http://schemas.openxmlformats.org/officeDocument/2006/relationships/image" Target="../media/image709.png"/><Relationship Id="rId162" Type="http://schemas.openxmlformats.org/officeDocument/2006/relationships/customXml" Target="../ink/ink1018.xml"/><Relationship Id="rId183" Type="http://schemas.openxmlformats.org/officeDocument/2006/relationships/image" Target="../media/image797.png"/><Relationship Id="rId24" Type="http://schemas.openxmlformats.org/officeDocument/2006/relationships/customXml" Target="../ink/ink949.xml"/><Relationship Id="rId45" Type="http://schemas.openxmlformats.org/officeDocument/2006/relationships/image" Target="../media/image728.png"/><Relationship Id="rId66" Type="http://schemas.openxmlformats.org/officeDocument/2006/relationships/customXml" Target="../ink/ink970.xml"/><Relationship Id="rId87" Type="http://schemas.openxmlformats.org/officeDocument/2006/relationships/image" Target="../media/image749.png"/><Relationship Id="rId110" Type="http://schemas.openxmlformats.org/officeDocument/2006/relationships/customXml" Target="../ink/ink992.xml"/><Relationship Id="rId131" Type="http://schemas.openxmlformats.org/officeDocument/2006/relationships/image" Target="../media/image771.png"/><Relationship Id="rId152" Type="http://schemas.openxmlformats.org/officeDocument/2006/relationships/customXml" Target="../ink/ink1013.xml"/><Relationship Id="rId173" Type="http://schemas.openxmlformats.org/officeDocument/2006/relationships/image" Target="../media/image792.png"/><Relationship Id="rId194" Type="http://schemas.openxmlformats.org/officeDocument/2006/relationships/customXml" Target="../ink/ink1034.xml"/><Relationship Id="rId208" Type="http://schemas.openxmlformats.org/officeDocument/2006/relationships/customXml" Target="../ink/ink1041.xml"/><Relationship Id="rId19" Type="http://schemas.openxmlformats.org/officeDocument/2006/relationships/image" Target="../media/image715.png"/><Relationship Id="rId14" Type="http://schemas.openxmlformats.org/officeDocument/2006/relationships/customXml" Target="../ink/ink944.xml"/><Relationship Id="rId30" Type="http://schemas.openxmlformats.org/officeDocument/2006/relationships/customXml" Target="../ink/ink952.xml"/><Relationship Id="rId35" Type="http://schemas.openxmlformats.org/officeDocument/2006/relationships/image" Target="../media/image723.png"/><Relationship Id="rId56" Type="http://schemas.openxmlformats.org/officeDocument/2006/relationships/customXml" Target="../ink/ink965.xml"/><Relationship Id="rId77" Type="http://schemas.openxmlformats.org/officeDocument/2006/relationships/image" Target="../media/image744.png"/><Relationship Id="rId100" Type="http://schemas.openxmlformats.org/officeDocument/2006/relationships/customXml" Target="../ink/ink987.xml"/><Relationship Id="rId105" Type="http://schemas.openxmlformats.org/officeDocument/2006/relationships/image" Target="../media/image758.png"/><Relationship Id="rId126" Type="http://schemas.openxmlformats.org/officeDocument/2006/relationships/customXml" Target="../ink/ink1000.xml"/><Relationship Id="rId147" Type="http://schemas.openxmlformats.org/officeDocument/2006/relationships/image" Target="../media/image779.png"/><Relationship Id="rId168" Type="http://schemas.openxmlformats.org/officeDocument/2006/relationships/customXml" Target="../ink/ink1021.xml"/><Relationship Id="rId8" Type="http://schemas.openxmlformats.org/officeDocument/2006/relationships/customXml" Target="../ink/ink941.xml"/><Relationship Id="rId51" Type="http://schemas.openxmlformats.org/officeDocument/2006/relationships/image" Target="../media/image731.png"/><Relationship Id="rId72" Type="http://schemas.openxmlformats.org/officeDocument/2006/relationships/customXml" Target="../ink/ink973.xml"/><Relationship Id="rId93" Type="http://schemas.openxmlformats.org/officeDocument/2006/relationships/image" Target="../media/image752.png"/><Relationship Id="rId98" Type="http://schemas.openxmlformats.org/officeDocument/2006/relationships/customXml" Target="../ink/ink986.xml"/><Relationship Id="rId121" Type="http://schemas.openxmlformats.org/officeDocument/2006/relationships/image" Target="../media/image766.png"/><Relationship Id="rId142" Type="http://schemas.openxmlformats.org/officeDocument/2006/relationships/customXml" Target="../ink/ink1008.xml"/><Relationship Id="rId163" Type="http://schemas.openxmlformats.org/officeDocument/2006/relationships/image" Target="../media/image787.png"/><Relationship Id="rId184" Type="http://schemas.openxmlformats.org/officeDocument/2006/relationships/customXml" Target="../ink/ink1029.xml"/><Relationship Id="rId189" Type="http://schemas.openxmlformats.org/officeDocument/2006/relationships/image" Target="../media/image800.png"/><Relationship Id="rId3" Type="http://schemas.openxmlformats.org/officeDocument/2006/relationships/image" Target="../media/image707.png"/><Relationship Id="rId25" Type="http://schemas.openxmlformats.org/officeDocument/2006/relationships/image" Target="../media/image718.png"/><Relationship Id="rId46" Type="http://schemas.openxmlformats.org/officeDocument/2006/relationships/customXml" Target="../ink/ink960.xml"/><Relationship Id="rId67" Type="http://schemas.openxmlformats.org/officeDocument/2006/relationships/image" Target="../media/image739.png"/><Relationship Id="rId116" Type="http://schemas.openxmlformats.org/officeDocument/2006/relationships/customXml" Target="../ink/ink995.xml"/><Relationship Id="rId137" Type="http://schemas.openxmlformats.org/officeDocument/2006/relationships/image" Target="../media/image774.png"/><Relationship Id="rId158" Type="http://schemas.openxmlformats.org/officeDocument/2006/relationships/customXml" Target="../ink/ink1016.xml"/><Relationship Id="rId20" Type="http://schemas.openxmlformats.org/officeDocument/2006/relationships/customXml" Target="../ink/ink947.xml"/><Relationship Id="rId41" Type="http://schemas.openxmlformats.org/officeDocument/2006/relationships/image" Target="../media/image726.png"/><Relationship Id="rId62" Type="http://schemas.openxmlformats.org/officeDocument/2006/relationships/customXml" Target="../ink/ink968.xml"/><Relationship Id="rId83" Type="http://schemas.openxmlformats.org/officeDocument/2006/relationships/image" Target="../media/image747.png"/><Relationship Id="rId88" Type="http://schemas.openxmlformats.org/officeDocument/2006/relationships/customXml" Target="../ink/ink981.xml"/><Relationship Id="rId111" Type="http://schemas.openxmlformats.org/officeDocument/2006/relationships/image" Target="../media/image761.png"/><Relationship Id="rId132" Type="http://schemas.openxmlformats.org/officeDocument/2006/relationships/customXml" Target="../ink/ink1003.xml"/><Relationship Id="rId153" Type="http://schemas.openxmlformats.org/officeDocument/2006/relationships/image" Target="../media/image782.png"/><Relationship Id="rId174" Type="http://schemas.openxmlformats.org/officeDocument/2006/relationships/customXml" Target="../ink/ink1024.xml"/><Relationship Id="rId179" Type="http://schemas.openxmlformats.org/officeDocument/2006/relationships/image" Target="../media/image795.png"/><Relationship Id="rId195" Type="http://schemas.openxmlformats.org/officeDocument/2006/relationships/image" Target="../media/image803.png"/><Relationship Id="rId209" Type="http://schemas.openxmlformats.org/officeDocument/2006/relationships/image" Target="../media/image810.png"/><Relationship Id="rId190" Type="http://schemas.openxmlformats.org/officeDocument/2006/relationships/customXml" Target="../ink/ink1032.xml"/><Relationship Id="rId204" Type="http://schemas.openxmlformats.org/officeDocument/2006/relationships/customXml" Target="../ink/ink1039.xml"/><Relationship Id="rId15" Type="http://schemas.openxmlformats.org/officeDocument/2006/relationships/image" Target="../media/image713.png"/><Relationship Id="rId36" Type="http://schemas.openxmlformats.org/officeDocument/2006/relationships/customXml" Target="../ink/ink955.xml"/><Relationship Id="rId57" Type="http://schemas.openxmlformats.org/officeDocument/2006/relationships/image" Target="../media/image734.png"/><Relationship Id="rId106" Type="http://schemas.openxmlformats.org/officeDocument/2006/relationships/customXml" Target="../ink/ink990.xml"/><Relationship Id="rId127" Type="http://schemas.openxmlformats.org/officeDocument/2006/relationships/image" Target="../media/image769.png"/><Relationship Id="rId10" Type="http://schemas.openxmlformats.org/officeDocument/2006/relationships/customXml" Target="../ink/ink942.xml"/><Relationship Id="rId31" Type="http://schemas.openxmlformats.org/officeDocument/2006/relationships/image" Target="../media/image721.png"/><Relationship Id="rId52" Type="http://schemas.openxmlformats.org/officeDocument/2006/relationships/customXml" Target="../ink/ink963.xml"/><Relationship Id="rId73" Type="http://schemas.openxmlformats.org/officeDocument/2006/relationships/image" Target="../media/image742.png"/><Relationship Id="rId78" Type="http://schemas.openxmlformats.org/officeDocument/2006/relationships/customXml" Target="../ink/ink976.xml"/><Relationship Id="rId94" Type="http://schemas.openxmlformats.org/officeDocument/2006/relationships/customXml" Target="../ink/ink984.xml"/><Relationship Id="rId99" Type="http://schemas.openxmlformats.org/officeDocument/2006/relationships/image" Target="../media/image755.png"/><Relationship Id="rId101" Type="http://schemas.openxmlformats.org/officeDocument/2006/relationships/image" Target="../media/image756.png"/><Relationship Id="rId122" Type="http://schemas.openxmlformats.org/officeDocument/2006/relationships/customXml" Target="../ink/ink998.xml"/><Relationship Id="rId143" Type="http://schemas.openxmlformats.org/officeDocument/2006/relationships/image" Target="../media/image777.png"/><Relationship Id="rId148" Type="http://schemas.openxmlformats.org/officeDocument/2006/relationships/customXml" Target="../ink/ink1011.xml"/><Relationship Id="rId164" Type="http://schemas.openxmlformats.org/officeDocument/2006/relationships/customXml" Target="../ink/ink1019.xml"/><Relationship Id="rId169" Type="http://schemas.openxmlformats.org/officeDocument/2006/relationships/image" Target="../media/image790.png"/><Relationship Id="rId185" Type="http://schemas.openxmlformats.org/officeDocument/2006/relationships/image" Target="../media/image798.png"/><Relationship Id="rId4" Type="http://schemas.openxmlformats.org/officeDocument/2006/relationships/customXml" Target="../ink/ink939.xml"/><Relationship Id="rId9" Type="http://schemas.openxmlformats.org/officeDocument/2006/relationships/image" Target="../media/image710.png"/><Relationship Id="rId180" Type="http://schemas.openxmlformats.org/officeDocument/2006/relationships/customXml" Target="../ink/ink1027.xml"/><Relationship Id="rId210" Type="http://schemas.openxmlformats.org/officeDocument/2006/relationships/customXml" Target="../ink/ink1042.xml"/><Relationship Id="rId26" Type="http://schemas.openxmlformats.org/officeDocument/2006/relationships/customXml" Target="../ink/ink950.xml"/><Relationship Id="rId47" Type="http://schemas.openxmlformats.org/officeDocument/2006/relationships/image" Target="../media/image729.png"/><Relationship Id="rId68" Type="http://schemas.openxmlformats.org/officeDocument/2006/relationships/customXml" Target="../ink/ink971.xml"/><Relationship Id="rId89" Type="http://schemas.openxmlformats.org/officeDocument/2006/relationships/image" Target="../media/image750.png"/><Relationship Id="rId112" Type="http://schemas.openxmlformats.org/officeDocument/2006/relationships/customXml" Target="../ink/ink993.xml"/><Relationship Id="rId133" Type="http://schemas.openxmlformats.org/officeDocument/2006/relationships/image" Target="../media/image772.png"/><Relationship Id="rId154" Type="http://schemas.openxmlformats.org/officeDocument/2006/relationships/customXml" Target="../ink/ink1014.xml"/><Relationship Id="rId175" Type="http://schemas.openxmlformats.org/officeDocument/2006/relationships/image" Target="../media/image793.png"/><Relationship Id="rId196" Type="http://schemas.openxmlformats.org/officeDocument/2006/relationships/customXml" Target="../ink/ink1035.xml"/><Relationship Id="rId200" Type="http://schemas.openxmlformats.org/officeDocument/2006/relationships/customXml" Target="../ink/ink1037.xml"/><Relationship Id="rId16" Type="http://schemas.openxmlformats.org/officeDocument/2006/relationships/customXml" Target="../ink/ink945.xml"/><Relationship Id="rId37" Type="http://schemas.openxmlformats.org/officeDocument/2006/relationships/image" Target="../media/image724.png"/><Relationship Id="rId58" Type="http://schemas.openxmlformats.org/officeDocument/2006/relationships/customXml" Target="../ink/ink966.xml"/><Relationship Id="rId79" Type="http://schemas.openxmlformats.org/officeDocument/2006/relationships/image" Target="../media/image745.png"/><Relationship Id="rId102" Type="http://schemas.openxmlformats.org/officeDocument/2006/relationships/customXml" Target="../ink/ink988.xml"/><Relationship Id="rId123" Type="http://schemas.openxmlformats.org/officeDocument/2006/relationships/image" Target="../media/image767.png"/><Relationship Id="rId144" Type="http://schemas.openxmlformats.org/officeDocument/2006/relationships/customXml" Target="../ink/ink1009.xml"/><Relationship Id="rId90" Type="http://schemas.openxmlformats.org/officeDocument/2006/relationships/customXml" Target="../ink/ink982.xml"/><Relationship Id="rId165" Type="http://schemas.openxmlformats.org/officeDocument/2006/relationships/image" Target="../media/image788.png"/><Relationship Id="rId186" Type="http://schemas.openxmlformats.org/officeDocument/2006/relationships/customXml" Target="../ink/ink1030.xml"/><Relationship Id="rId211" Type="http://schemas.openxmlformats.org/officeDocument/2006/relationships/image" Target="../media/image811.png"/><Relationship Id="rId27" Type="http://schemas.openxmlformats.org/officeDocument/2006/relationships/image" Target="../media/image719.png"/><Relationship Id="rId48" Type="http://schemas.openxmlformats.org/officeDocument/2006/relationships/customXml" Target="../ink/ink961.xml"/><Relationship Id="rId69" Type="http://schemas.openxmlformats.org/officeDocument/2006/relationships/image" Target="../media/image740.png"/><Relationship Id="rId113" Type="http://schemas.openxmlformats.org/officeDocument/2006/relationships/image" Target="../media/image762.png"/><Relationship Id="rId134" Type="http://schemas.openxmlformats.org/officeDocument/2006/relationships/customXml" Target="../ink/ink1004.xml"/><Relationship Id="rId80" Type="http://schemas.openxmlformats.org/officeDocument/2006/relationships/customXml" Target="../ink/ink977.xml"/><Relationship Id="rId155" Type="http://schemas.openxmlformats.org/officeDocument/2006/relationships/image" Target="../media/image783.png"/><Relationship Id="rId176" Type="http://schemas.openxmlformats.org/officeDocument/2006/relationships/customXml" Target="../ink/ink1025.xml"/><Relationship Id="rId197" Type="http://schemas.openxmlformats.org/officeDocument/2006/relationships/image" Target="../media/image804.png"/><Relationship Id="rId201" Type="http://schemas.openxmlformats.org/officeDocument/2006/relationships/image" Target="../media/image806.png"/><Relationship Id="rId17" Type="http://schemas.openxmlformats.org/officeDocument/2006/relationships/image" Target="../media/image714.png"/><Relationship Id="rId38" Type="http://schemas.openxmlformats.org/officeDocument/2006/relationships/customXml" Target="../ink/ink956.xml"/><Relationship Id="rId59" Type="http://schemas.openxmlformats.org/officeDocument/2006/relationships/image" Target="../media/image735.png"/><Relationship Id="rId103" Type="http://schemas.openxmlformats.org/officeDocument/2006/relationships/image" Target="../media/image757.png"/><Relationship Id="rId124" Type="http://schemas.openxmlformats.org/officeDocument/2006/relationships/customXml" Target="../ink/ink999.xml"/><Relationship Id="rId70" Type="http://schemas.openxmlformats.org/officeDocument/2006/relationships/customXml" Target="../ink/ink972.xml"/><Relationship Id="rId91" Type="http://schemas.openxmlformats.org/officeDocument/2006/relationships/image" Target="../media/image751.png"/><Relationship Id="rId145" Type="http://schemas.openxmlformats.org/officeDocument/2006/relationships/image" Target="../media/image778.png"/><Relationship Id="rId166" Type="http://schemas.openxmlformats.org/officeDocument/2006/relationships/customXml" Target="../ink/ink1020.xml"/><Relationship Id="rId187" Type="http://schemas.openxmlformats.org/officeDocument/2006/relationships/image" Target="../media/image7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3.xml"/><Relationship Id="rId28" Type="http://schemas.openxmlformats.org/officeDocument/2006/relationships/customXml" Target="../ink/ink951.xml"/><Relationship Id="rId49" Type="http://schemas.openxmlformats.org/officeDocument/2006/relationships/image" Target="../media/image730.png"/><Relationship Id="rId114" Type="http://schemas.openxmlformats.org/officeDocument/2006/relationships/customXml" Target="../ink/ink994.xml"/><Relationship Id="rId60" Type="http://schemas.openxmlformats.org/officeDocument/2006/relationships/customXml" Target="../ink/ink967.xml"/><Relationship Id="rId81" Type="http://schemas.openxmlformats.org/officeDocument/2006/relationships/image" Target="../media/image746.png"/><Relationship Id="rId135" Type="http://schemas.openxmlformats.org/officeDocument/2006/relationships/image" Target="../media/image773.png"/><Relationship Id="rId156" Type="http://schemas.openxmlformats.org/officeDocument/2006/relationships/customXml" Target="../ink/ink1015.xml"/><Relationship Id="rId177" Type="http://schemas.openxmlformats.org/officeDocument/2006/relationships/image" Target="../media/image794.png"/><Relationship Id="rId198" Type="http://schemas.openxmlformats.org/officeDocument/2006/relationships/customXml" Target="../ink/ink1036.xml"/><Relationship Id="rId202" Type="http://schemas.openxmlformats.org/officeDocument/2006/relationships/customXml" Target="../ink/ink1038.xml"/><Relationship Id="rId18" Type="http://schemas.openxmlformats.org/officeDocument/2006/relationships/customXml" Target="../ink/ink946.xml"/><Relationship Id="rId39" Type="http://schemas.openxmlformats.org/officeDocument/2006/relationships/image" Target="../media/image725.png"/><Relationship Id="rId50" Type="http://schemas.openxmlformats.org/officeDocument/2006/relationships/customXml" Target="../ink/ink962.xml"/><Relationship Id="rId104" Type="http://schemas.openxmlformats.org/officeDocument/2006/relationships/customXml" Target="../ink/ink989.xml"/><Relationship Id="rId125" Type="http://schemas.openxmlformats.org/officeDocument/2006/relationships/image" Target="../media/image768.png"/><Relationship Id="rId146" Type="http://schemas.openxmlformats.org/officeDocument/2006/relationships/customXml" Target="../ink/ink1010.xml"/><Relationship Id="rId167" Type="http://schemas.openxmlformats.org/officeDocument/2006/relationships/image" Target="../media/image789.png"/><Relationship Id="rId188" Type="http://schemas.openxmlformats.org/officeDocument/2006/relationships/customXml" Target="../ink/ink1031.xml"/><Relationship Id="rId71" Type="http://schemas.openxmlformats.org/officeDocument/2006/relationships/image" Target="../media/image741.png"/><Relationship Id="rId92" Type="http://schemas.openxmlformats.org/officeDocument/2006/relationships/customXml" Target="../ink/ink983.xml"/><Relationship Id="rId213" Type="http://schemas.openxmlformats.org/officeDocument/2006/relationships/image" Target="../media/image812.png"/><Relationship Id="rId2" Type="http://schemas.openxmlformats.org/officeDocument/2006/relationships/customXml" Target="../ink/ink938.xml"/><Relationship Id="rId29" Type="http://schemas.openxmlformats.org/officeDocument/2006/relationships/image" Target="../media/image720.png"/><Relationship Id="rId40" Type="http://schemas.openxmlformats.org/officeDocument/2006/relationships/customXml" Target="../ink/ink957.xml"/><Relationship Id="rId115" Type="http://schemas.openxmlformats.org/officeDocument/2006/relationships/image" Target="../media/image763.png"/><Relationship Id="rId136" Type="http://schemas.openxmlformats.org/officeDocument/2006/relationships/customXml" Target="../ink/ink1005.xml"/><Relationship Id="rId157" Type="http://schemas.openxmlformats.org/officeDocument/2006/relationships/image" Target="../media/image784.png"/><Relationship Id="rId178" Type="http://schemas.openxmlformats.org/officeDocument/2006/relationships/customXml" Target="../ink/ink1026.xml"/><Relationship Id="rId61" Type="http://schemas.openxmlformats.org/officeDocument/2006/relationships/image" Target="../media/image736.png"/><Relationship Id="rId82" Type="http://schemas.openxmlformats.org/officeDocument/2006/relationships/customXml" Target="../ink/ink978.xml"/><Relationship Id="rId199" Type="http://schemas.openxmlformats.org/officeDocument/2006/relationships/image" Target="../media/image805.png"/><Relationship Id="rId203" Type="http://schemas.openxmlformats.org/officeDocument/2006/relationships/image" Target="../media/image8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DE8749-E7E8-4291-0050-77028CA7469C}"/>
              </a:ext>
            </a:extLst>
          </p:cNvPr>
          <p:cNvGrpSpPr/>
          <p:nvPr/>
        </p:nvGrpSpPr>
        <p:grpSpPr>
          <a:xfrm>
            <a:off x="5492077" y="3956495"/>
            <a:ext cx="613440" cy="1079280"/>
            <a:chOff x="5492077" y="3956495"/>
            <a:chExt cx="613440" cy="10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34E384-8BEA-5501-7537-B522367DCFCC}"/>
                    </a:ext>
                  </a:extLst>
                </p14:cNvPr>
                <p14:cNvContentPartPr/>
                <p14:nvPr/>
              </p14:nvContentPartPr>
              <p14:xfrm>
                <a:off x="5492077" y="3956495"/>
                <a:ext cx="613440" cy="389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34E384-8BEA-5501-7537-B522367DCF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3077" y="3947855"/>
                  <a:ext cx="6310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B95D79-A5AE-C9C5-1926-EEB45A6D7BE3}"/>
                    </a:ext>
                  </a:extLst>
                </p14:cNvPr>
                <p14:cNvContentPartPr/>
                <p14:nvPr/>
              </p14:nvContentPartPr>
              <p14:xfrm>
                <a:off x="5526277" y="4027415"/>
                <a:ext cx="574560" cy="100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B95D79-A5AE-C9C5-1926-EEB45A6D7B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7637" y="4018775"/>
                  <a:ext cx="592200" cy="10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0D9FF90-EB6B-E5C4-1D13-9E77042C1C38}"/>
                  </a:ext>
                </a:extLst>
              </p14:cNvPr>
              <p14:cNvContentPartPr/>
              <p14:nvPr/>
            </p14:nvContentPartPr>
            <p14:xfrm>
              <a:off x="6185141" y="3837922"/>
              <a:ext cx="5560200" cy="2008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0D9FF90-EB6B-E5C4-1D13-9E77042C1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6501" y="3828922"/>
                <a:ext cx="55778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6D9EB8-F63E-8D6A-8E41-06C9F8BB5120}"/>
                  </a:ext>
                </a:extLst>
              </p14:cNvPr>
              <p14:cNvContentPartPr/>
              <p14:nvPr/>
            </p14:nvContentPartPr>
            <p14:xfrm>
              <a:off x="833741" y="278242"/>
              <a:ext cx="685080" cy="35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6D9EB8-F63E-8D6A-8E41-06C9F8BB51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101" y="269242"/>
                <a:ext cx="7027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82D99E-98BD-42AD-4040-5B32BA4E3D80}"/>
                  </a:ext>
                </a:extLst>
              </p14:cNvPr>
              <p14:cNvContentPartPr/>
              <p14:nvPr/>
            </p14:nvContentPartPr>
            <p14:xfrm>
              <a:off x="1652021" y="382282"/>
              <a:ext cx="207720" cy="25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82D99E-98BD-42AD-4040-5B32BA4E3D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3381" y="373282"/>
                <a:ext cx="225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F590BF-6969-35F6-1B1B-E0427D0AC60A}"/>
                  </a:ext>
                </a:extLst>
              </p14:cNvPr>
              <p14:cNvContentPartPr/>
              <p14:nvPr/>
            </p14:nvContentPartPr>
            <p14:xfrm>
              <a:off x="1895381" y="340162"/>
              <a:ext cx="1041120" cy="24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F590BF-6969-35F6-1B1B-E0427D0AC6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6741" y="331162"/>
                <a:ext cx="1058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2FB2C2-1893-D8ED-3FAF-B4EF60BF45E7}"/>
                  </a:ext>
                </a:extLst>
              </p14:cNvPr>
              <p14:cNvContentPartPr/>
              <p14:nvPr/>
            </p14:nvContentPartPr>
            <p14:xfrm>
              <a:off x="3080141" y="216322"/>
              <a:ext cx="862920" cy="38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2FB2C2-1893-D8ED-3FAF-B4EF60BF45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71501" y="207322"/>
                <a:ext cx="8805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4D12C7-FA1F-4465-973B-7022E4222198}"/>
                  </a:ext>
                </a:extLst>
              </p14:cNvPr>
              <p14:cNvContentPartPr/>
              <p14:nvPr/>
            </p14:nvContentPartPr>
            <p14:xfrm>
              <a:off x="3744701" y="361042"/>
              <a:ext cx="372960" cy="1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4D12C7-FA1F-4465-973B-7022E42221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5701" y="352402"/>
                <a:ext cx="3906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B7A873-6A74-0978-B491-F0D8DC437DFE}"/>
                  </a:ext>
                </a:extLst>
              </p14:cNvPr>
              <p14:cNvContentPartPr/>
              <p14:nvPr/>
            </p14:nvContentPartPr>
            <p14:xfrm>
              <a:off x="4423301" y="251962"/>
              <a:ext cx="210600" cy="40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B7A873-6A74-0978-B491-F0D8DC437D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4301" y="242962"/>
                <a:ext cx="2282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560BE0-6769-92C5-2981-6013CF7B2142}"/>
                  </a:ext>
                </a:extLst>
              </p14:cNvPr>
              <p14:cNvContentPartPr/>
              <p14:nvPr/>
            </p14:nvContentPartPr>
            <p14:xfrm>
              <a:off x="4971941" y="311362"/>
              <a:ext cx="229320" cy="250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560BE0-6769-92C5-2981-6013CF7B21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2941" y="302362"/>
                <a:ext cx="2469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D5B7E9-98D1-E00A-2AF6-E3EF5F903CEE}"/>
                  </a:ext>
                </a:extLst>
              </p14:cNvPr>
              <p14:cNvContentPartPr/>
              <p14:nvPr/>
            </p14:nvContentPartPr>
            <p14:xfrm>
              <a:off x="4972301" y="225322"/>
              <a:ext cx="774000" cy="392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D5B7E9-98D1-E00A-2AF6-E3EF5F903C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3661" y="216682"/>
                <a:ext cx="7916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2F2E58-060B-BD26-C0D8-C5BB2A160E0A}"/>
                  </a:ext>
                </a:extLst>
              </p14:cNvPr>
              <p14:cNvContentPartPr/>
              <p14:nvPr/>
            </p14:nvContentPartPr>
            <p14:xfrm>
              <a:off x="5901101" y="304882"/>
              <a:ext cx="204840" cy="29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2F2E58-060B-BD26-C0D8-C5BB2A160E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2461" y="296242"/>
                <a:ext cx="222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5889103-7CD2-FAAD-CA09-619841CF3C55}"/>
                  </a:ext>
                </a:extLst>
              </p14:cNvPr>
              <p14:cNvContentPartPr/>
              <p14:nvPr/>
            </p14:nvContentPartPr>
            <p14:xfrm>
              <a:off x="6208541" y="361042"/>
              <a:ext cx="294120" cy="264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5889103-7CD2-FAAD-CA09-619841CF3C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99901" y="352402"/>
                <a:ext cx="3117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C4EFDE8-3B6A-CB6B-2B1A-14AA0DA86097}"/>
                  </a:ext>
                </a:extLst>
              </p14:cNvPr>
              <p14:cNvContentPartPr/>
              <p14:nvPr/>
            </p14:nvContentPartPr>
            <p14:xfrm>
              <a:off x="6559181" y="377242"/>
              <a:ext cx="814320" cy="276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C4EFDE8-3B6A-CB6B-2B1A-14AA0DA860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50181" y="368602"/>
                <a:ext cx="8319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AC71AA-21D1-8328-2369-514F2DE0F30F}"/>
                  </a:ext>
                </a:extLst>
              </p14:cNvPr>
              <p14:cNvContentPartPr/>
              <p14:nvPr/>
            </p14:nvContentPartPr>
            <p14:xfrm>
              <a:off x="7435061" y="313522"/>
              <a:ext cx="1000080" cy="343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AC71AA-21D1-8328-2369-514F2DE0F30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26061" y="304882"/>
                <a:ext cx="10177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529483-675E-BCA2-4FF1-938AE5F9EE9E}"/>
                  </a:ext>
                </a:extLst>
              </p14:cNvPr>
              <p14:cNvContentPartPr/>
              <p14:nvPr/>
            </p14:nvContentPartPr>
            <p14:xfrm>
              <a:off x="8314541" y="386242"/>
              <a:ext cx="332280" cy="22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529483-675E-BCA2-4FF1-938AE5F9EE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05541" y="377602"/>
                <a:ext cx="349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84CAD1-11F8-0162-39C3-11B5CD04AF02}"/>
                  </a:ext>
                </a:extLst>
              </p14:cNvPr>
              <p14:cNvContentPartPr/>
              <p14:nvPr/>
            </p14:nvContentPartPr>
            <p14:xfrm>
              <a:off x="8979461" y="393802"/>
              <a:ext cx="207360" cy="255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84CAD1-11F8-0162-39C3-11B5CD04AF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70821" y="385162"/>
                <a:ext cx="2250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FA8E50-A741-4867-7D7B-B322ECF0BC1B}"/>
                  </a:ext>
                </a:extLst>
              </p14:cNvPr>
              <p14:cNvContentPartPr/>
              <p14:nvPr/>
            </p14:nvContentPartPr>
            <p14:xfrm>
              <a:off x="9307421" y="379042"/>
              <a:ext cx="183600" cy="315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FA8E50-A741-4867-7D7B-B322ECF0BC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98781" y="370402"/>
                <a:ext cx="2012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18F401-9072-7DB4-29C6-CC0D723F9498}"/>
                  </a:ext>
                </a:extLst>
              </p14:cNvPr>
              <p14:cNvContentPartPr/>
              <p14:nvPr/>
            </p14:nvContentPartPr>
            <p14:xfrm>
              <a:off x="9546461" y="263482"/>
              <a:ext cx="1039680" cy="373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18F401-9072-7DB4-29C6-CC0D723F94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37461" y="254482"/>
                <a:ext cx="10573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29A5A9-98AE-FA19-97AA-AEF7E9D5B834}"/>
                  </a:ext>
                </a:extLst>
              </p14:cNvPr>
              <p14:cNvContentPartPr/>
              <p14:nvPr/>
            </p14:nvContentPartPr>
            <p14:xfrm>
              <a:off x="10437461" y="322882"/>
              <a:ext cx="936360" cy="297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29A5A9-98AE-FA19-97AA-AEF7E9D5B8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28461" y="314242"/>
                <a:ext cx="9540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D65263-F43D-8562-372A-18608D229ED8}"/>
                  </a:ext>
                </a:extLst>
              </p14:cNvPr>
              <p14:cNvContentPartPr/>
              <p14:nvPr/>
            </p14:nvContentPartPr>
            <p14:xfrm>
              <a:off x="720341" y="1164562"/>
              <a:ext cx="29520" cy="218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D65263-F43D-8562-372A-18608D229ED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1341" y="1155562"/>
                <a:ext cx="47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144E12B-83DA-BC67-2EE1-98E8FF4C46A4}"/>
                  </a:ext>
                </a:extLst>
              </p14:cNvPr>
              <p14:cNvContentPartPr/>
              <p14:nvPr/>
            </p14:nvContentPartPr>
            <p14:xfrm>
              <a:off x="722501" y="1002562"/>
              <a:ext cx="21960" cy="41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144E12B-83DA-BC67-2EE1-98E8FF4C46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3861" y="993562"/>
                <a:ext cx="39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FB0001-532E-D3A2-826D-C42ABE3E954B}"/>
                  </a:ext>
                </a:extLst>
              </p14:cNvPr>
              <p14:cNvContentPartPr/>
              <p14:nvPr/>
            </p14:nvContentPartPr>
            <p14:xfrm>
              <a:off x="799181" y="1026322"/>
              <a:ext cx="500760" cy="380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FB0001-532E-D3A2-826D-C42ABE3E95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0541" y="1017322"/>
                <a:ext cx="5184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8D3D250-3C1D-4676-4628-4D5E843922A6}"/>
                  </a:ext>
                </a:extLst>
              </p14:cNvPr>
              <p14:cNvContentPartPr/>
              <p14:nvPr/>
            </p14:nvContentPartPr>
            <p14:xfrm>
              <a:off x="1149101" y="1118122"/>
              <a:ext cx="684360" cy="103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8D3D250-3C1D-4676-4628-4D5E843922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0101" y="1109482"/>
                <a:ext cx="702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3C4D86-0360-CA0B-FFA6-95C05E8C9840}"/>
                  </a:ext>
                </a:extLst>
              </p14:cNvPr>
              <p14:cNvContentPartPr/>
              <p14:nvPr/>
            </p14:nvContentPartPr>
            <p14:xfrm>
              <a:off x="1765061" y="870442"/>
              <a:ext cx="81000" cy="461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3C4D86-0360-CA0B-FFA6-95C05E8C98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56421" y="861802"/>
                <a:ext cx="9864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EA8415E-54A5-42FB-12B3-C63B137D540A}"/>
                  </a:ext>
                </a:extLst>
              </p14:cNvPr>
              <p14:cNvContentPartPr/>
              <p14:nvPr/>
            </p14:nvContentPartPr>
            <p14:xfrm>
              <a:off x="2032541" y="1076002"/>
              <a:ext cx="286920" cy="43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EA8415E-54A5-42FB-12B3-C63B137D54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23541" y="1067362"/>
                <a:ext cx="3045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33416D-C284-191C-39E1-35DF7A23064B}"/>
                  </a:ext>
                </a:extLst>
              </p14:cNvPr>
              <p14:cNvContentPartPr/>
              <p14:nvPr/>
            </p14:nvContentPartPr>
            <p14:xfrm>
              <a:off x="2070701" y="1208122"/>
              <a:ext cx="221040" cy="28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33416D-C284-191C-39E1-35DF7A23064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61701" y="1199482"/>
                <a:ext cx="238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8861CBD-FC8A-7B24-3114-5B9553CC62FA}"/>
                  </a:ext>
                </a:extLst>
              </p14:cNvPr>
              <p14:cNvContentPartPr/>
              <p14:nvPr/>
            </p14:nvContentPartPr>
            <p14:xfrm>
              <a:off x="2626901" y="1031722"/>
              <a:ext cx="266400" cy="302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8861CBD-FC8A-7B24-3114-5B9553CC62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17901" y="1022722"/>
                <a:ext cx="2840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90EA81-264B-6048-01A4-5AD2A105C074}"/>
                  </a:ext>
                </a:extLst>
              </p14:cNvPr>
              <p14:cNvContentPartPr/>
              <p14:nvPr/>
            </p14:nvContentPartPr>
            <p14:xfrm>
              <a:off x="2991941" y="1034602"/>
              <a:ext cx="216000" cy="272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90EA81-264B-6048-01A4-5AD2A105C07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82941" y="1025602"/>
                <a:ext cx="2336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36F4A69-CBB9-F507-3545-0E3ED97811D1}"/>
                  </a:ext>
                </a:extLst>
              </p14:cNvPr>
              <p14:cNvContentPartPr/>
              <p14:nvPr/>
            </p14:nvContentPartPr>
            <p14:xfrm>
              <a:off x="3313421" y="1020562"/>
              <a:ext cx="294480" cy="493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36F4A69-CBB9-F507-3545-0E3ED97811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04781" y="1011922"/>
                <a:ext cx="3121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64B0C5-644A-10E3-618B-AB7E2A8F354E}"/>
                  </a:ext>
                </a:extLst>
              </p14:cNvPr>
              <p14:cNvContentPartPr/>
              <p14:nvPr/>
            </p14:nvContentPartPr>
            <p14:xfrm>
              <a:off x="2109581" y="1801762"/>
              <a:ext cx="91800" cy="358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64B0C5-644A-10E3-618B-AB7E2A8F35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00581" y="1793122"/>
                <a:ext cx="109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B92EB97-0040-C63C-4F5E-B7BEA2D225FE}"/>
                  </a:ext>
                </a:extLst>
              </p14:cNvPr>
              <p14:cNvContentPartPr/>
              <p14:nvPr/>
            </p14:nvContentPartPr>
            <p14:xfrm>
              <a:off x="2173301" y="1611322"/>
              <a:ext cx="432000" cy="519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B92EB97-0040-C63C-4F5E-B7BEA2D225F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64301" y="1602682"/>
                <a:ext cx="4496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5FF795-DA9B-E529-9C0D-B5481794CEAA}"/>
                  </a:ext>
                </a:extLst>
              </p14:cNvPr>
              <p14:cNvContentPartPr/>
              <p14:nvPr/>
            </p14:nvContentPartPr>
            <p14:xfrm>
              <a:off x="2438621" y="1931002"/>
              <a:ext cx="384480" cy="61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5FF795-DA9B-E529-9C0D-B5481794CEA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29621" y="1922362"/>
                <a:ext cx="4021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DFE357-F639-8478-8CFC-8B8E8B2AD1E8}"/>
                  </a:ext>
                </a:extLst>
              </p14:cNvPr>
              <p14:cNvContentPartPr/>
              <p14:nvPr/>
            </p14:nvContentPartPr>
            <p14:xfrm>
              <a:off x="3069341" y="1742002"/>
              <a:ext cx="77040" cy="378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DFE357-F639-8478-8CFC-8B8E8B2AD1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60701" y="1733002"/>
                <a:ext cx="946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2F8E163-504D-CD16-381B-474CB8F40459}"/>
                  </a:ext>
                </a:extLst>
              </p14:cNvPr>
              <p14:cNvContentPartPr/>
              <p14:nvPr/>
            </p14:nvContentPartPr>
            <p14:xfrm>
              <a:off x="1461941" y="1983562"/>
              <a:ext cx="308880" cy="16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2F8E163-504D-CD16-381B-474CB8F404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52941" y="1974922"/>
                <a:ext cx="326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7E2F0F5-9E5D-17F3-F908-42975CD4F05F}"/>
                  </a:ext>
                </a:extLst>
              </p14:cNvPr>
              <p14:cNvContentPartPr/>
              <p14:nvPr/>
            </p14:nvContentPartPr>
            <p14:xfrm>
              <a:off x="1375901" y="2148442"/>
              <a:ext cx="337680" cy="40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7E2F0F5-9E5D-17F3-F908-42975CD4F05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66901" y="2139802"/>
                <a:ext cx="3553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A2128D-0391-7DDB-B95C-F91840A67956}"/>
                  </a:ext>
                </a:extLst>
              </p14:cNvPr>
              <p14:cNvContentPartPr/>
              <p14:nvPr/>
            </p14:nvContentPartPr>
            <p14:xfrm>
              <a:off x="877301" y="1968442"/>
              <a:ext cx="34200" cy="348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A2128D-0391-7DDB-B95C-F91840A6795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8661" y="1959442"/>
                <a:ext cx="518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078CD7-476C-A969-6EA7-D2123F0ACC23}"/>
                  </a:ext>
                </a:extLst>
              </p14:cNvPr>
              <p14:cNvContentPartPr/>
              <p14:nvPr/>
            </p14:nvContentPartPr>
            <p14:xfrm>
              <a:off x="841661" y="1805362"/>
              <a:ext cx="18720" cy="19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078CD7-476C-A969-6EA7-D2123F0ACC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3021" y="1796722"/>
                <a:ext cx="363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5FECAA-8A9A-118F-145D-7CD1CE56C04B}"/>
                  </a:ext>
                </a:extLst>
              </p14:cNvPr>
              <p14:cNvContentPartPr/>
              <p14:nvPr/>
            </p14:nvContentPartPr>
            <p14:xfrm>
              <a:off x="851381" y="1813282"/>
              <a:ext cx="64800" cy="302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5FECAA-8A9A-118F-145D-7CD1CE56C0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2381" y="1804642"/>
                <a:ext cx="824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CD8DF54-81C7-D1F5-3DDF-3A2DF3E38F24}"/>
                  </a:ext>
                </a:extLst>
              </p14:cNvPr>
              <p14:cNvContentPartPr/>
              <p14:nvPr/>
            </p14:nvContentPartPr>
            <p14:xfrm>
              <a:off x="3610421" y="1814362"/>
              <a:ext cx="68040" cy="81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CD8DF54-81C7-D1F5-3DDF-3A2DF3E38F2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01781" y="1805362"/>
                <a:ext cx="856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2EB729B-8491-33FE-B3EE-8BE5494980A8}"/>
                  </a:ext>
                </a:extLst>
              </p14:cNvPr>
              <p14:cNvContentPartPr/>
              <p14:nvPr/>
            </p14:nvContentPartPr>
            <p14:xfrm>
              <a:off x="3428981" y="2062762"/>
              <a:ext cx="267480" cy="331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2EB729B-8491-33FE-B3EE-8BE5494980A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19981" y="2053762"/>
                <a:ext cx="2851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D366FA-11E6-4847-89CD-1A6AF04A42E4}"/>
                  </a:ext>
                </a:extLst>
              </p14:cNvPr>
              <p14:cNvContentPartPr/>
              <p14:nvPr/>
            </p14:nvContentPartPr>
            <p14:xfrm>
              <a:off x="2012021" y="2424202"/>
              <a:ext cx="1230480" cy="91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D366FA-11E6-4847-89CD-1A6AF04A42E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03381" y="2415202"/>
                <a:ext cx="12481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A425846-280C-6094-CA05-D8DD609533F0}"/>
                  </a:ext>
                </a:extLst>
              </p14:cNvPr>
              <p14:cNvContentPartPr/>
              <p14:nvPr/>
            </p14:nvContentPartPr>
            <p14:xfrm>
              <a:off x="987461" y="2393962"/>
              <a:ext cx="1911600" cy="673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A425846-280C-6094-CA05-D8DD609533F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8821" y="2384962"/>
                <a:ext cx="192924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0E1C391-9B21-6DB9-1508-A42E9A40FA22}"/>
                  </a:ext>
                </a:extLst>
              </p14:cNvPr>
              <p14:cNvContentPartPr/>
              <p14:nvPr/>
            </p14:nvContentPartPr>
            <p14:xfrm>
              <a:off x="5379821" y="1604842"/>
              <a:ext cx="43920" cy="262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0E1C391-9B21-6DB9-1508-A42E9A40FA2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70821" y="1595842"/>
                <a:ext cx="61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AD3DDF-2DF1-D90A-07BC-43471D70FD11}"/>
                  </a:ext>
                </a:extLst>
              </p14:cNvPr>
              <p14:cNvContentPartPr/>
              <p14:nvPr/>
            </p14:nvContentPartPr>
            <p14:xfrm>
              <a:off x="5365421" y="1402522"/>
              <a:ext cx="88560" cy="168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AD3DDF-2DF1-D90A-07BC-43471D70FD1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56421" y="1393522"/>
                <a:ext cx="106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5C7D91E-6D0D-7E7A-9082-1E9A692D1E9C}"/>
                  </a:ext>
                </a:extLst>
              </p14:cNvPr>
              <p14:cNvContentPartPr/>
              <p14:nvPr/>
            </p14:nvContentPartPr>
            <p14:xfrm>
              <a:off x="5717501" y="1578922"/>
              <a:ext cx="68760" cy="334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5C7D91E-6D0D-7E7A-9082-1E9A692D1E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08861" y="1570282"/>
                <a:ext cx="86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C403EDC-ECEC-45C6-3AE4-2CBF7CE112BD}"/>
                  </a:ext>
                </a:extLst>
              </p14:cNvPr>
              <p14:cNvContentPartPr/>
              <p14:nvPr/>
            </p14:nvContentPartPr>
            <p14:xfrm>
              <a:off x="5636861" y="1730842"/>
              <a:ext cx="378360" cy="33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C403EDC-ECEC-45C6-3AE4-2CBF7CE112B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28221" y="1722202"/>
                <a:ext cx="396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454D2C1-CF0B-5744-5C3C-B276786E453D}"/>
                  </a:ext>
                </a:extLst>
              </p14:cNvPr>
              <p14:cNvContentPartPr/>
              <p14:nvPr/>
            </p14:nvContentPartPr>
            <p14:xfrm>
              <a:off x="6145541" y="1512322"/>
              <a:ext cx="36360" cy="341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454D2C1-CF0B-5744-5C3C-B276786E453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36901" y="1503322"/>
                <a:ext cx="54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064BAF2-C72F-52EE-4D2E-8F5947944C8D}"/>
                  </a:ext>
                </a:extLst>
              </p14:cNvPr>
              <p14:cNvContentPartPr/>
              <p14:nvPr/>
            </p14:nvContentPartPr>
            <p14:xfrm>
              <a:off x="6004781" y="1588642"/>
              <a:ext cx="334080" cy="81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064BAF2-C72F-52EE-4D2E-8F5947944C8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95781" y="1579642"/>
                <a:ext cx="3517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80F201-813D-4B80-493D-51F66A86801C}"/>
                  </a:ext>
                </a:extLst>
              </p14:cNvPr>
              <p14:cNvContentPartPr/>
              <p14:nvPr/>
            </p14:nvContentPartPr>
            <p14:xfrm>
              <a:off x="6571421" y="1547602"/>
              <a:ext cx="45000" cy="43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80F201-813D-4B80-493D-51F66A86801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562421" y="1538962"/>
                <a:ext cx="626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23FDA1-A2EA-176D-BE3C-FD3DE0C4281F}"/>
                  </a:ext>
                </a:extLst>
              </p14:cNvPr>
              <p14:cNvContentPartPr/>
              <p14:nvPr/>
            </p14:nvContentPartPr>
            <p14:xfrm>
              <a:off x="6347861" y="1728682"/>
              <a:ext cx="338400" cy="363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23FDA1-A2EA-176D-BE3C-FD3DE0C4281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39221" y="1719682"/>
                <a:ext cx="356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8A7522-5F13-F60B-90F6-C9A3CC7B1855}"/>
                  </a:ext>
                </a:extLst>
              </p14:cNvPr>
              <p14:cNvContentPartPr/>
              <p14:nvPr/>
            </p14:nvContentPartPr>
            <p14:xfrm>
              <a:off x="4973381" y="2345002"/>
              <a:ext cx="698760" cy="414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8A7522-5F13-F60B-90F6-C9A3CC7B18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64381" y="2336362"/>
                <a:ext cx="71640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56CB88C-3542-7D9C-ABBE-9723EFB1C6C2}"/>
                  </a:ext>
                </a:extLst>
              </p14:cNvPr>
              <p14:cNvContentPartPr/>
              <p14:nvPr/>
            </p14:nvContentPartPr>
            <p14:xfrm>
              <a:off x="5711741" y="2480722"/>
              <a:ext cx="287280" cy="246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56CB88C-3542-7D9C-ABBE-9723EFB1C6C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03101" y="2472082"/>
                <a:ext cx="304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389E6D8-6A80-4286-8197-F1ED7D07F36C}"/>
                  </a:ext>
                </a:extLst>
              </p14:cNvPr>
              <p14:cNvContentPartPr/>
              <p14:nvPr/>
            </p14:nvContentPartPr>
            <p14:xfrm>
              <a:off x="5959061" y="2418442"/>
              <a:ext cx="1557720" cy="252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389E6D8-6A80-4286-8197-F1ED7D07F36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50421" y="2409802"/>
                <a:ext cx="1575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063C69A-920D-2DF9-5EFC-566CF4FBBA58}"/>
                  </a:ext>
                </a:extLst>
              </p14:cNvPr>
              <p14:cNvContentPartPr/>
              <p14:nvPr/>
            </p14:nvContentPartPr>
            <p14:xfrm>
              <a:off x="7915301" y="2107762"/>
              <a:ext cx="89640" cy="411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063C69A-920D-2DF9-5EFC-566CF4FBBA5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906301" y="2098762"/>
                <a:ext cx="1072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606E47F-8D74-874D-A104-D5AF6600EB9F}"/>
                  </a:ext>
                </a:extLst>
              </p14:cNvPr>
              <p14:cNvContentPartPr/>
              <p14:nvPr/>
            </p14:nvContentPartPr>
            <p14:xfrm>
              <a:off x="7742141" y="2187682"/>
              <a:ext cx="1010520" cy="327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606E47F-8D74-874D-A104-D5AF6600EB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33141" y="2179042"/>
                <a:ext cx="10281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E318D31-F374-B2A8-DAB4-2B2D45CE3327}"/>
                  </a:ext>
                </a:extLst>
              </p14:cNvPr>
              <p14:cNvContentPartPr/>
              <p14:nvPr/>
            </p14:nvContentPartPr>
            <p14:xfrm>
              <a:off x="9173861" y="2210002"/>
              <a:ext cx="5040" cy="8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E318D31-F374-B2A8-DAB4-2B2D45CE33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64861" y="2201002"/>
                <a:ext cx="226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261115D-97DD-E955-80E6-F16576271949}"/>
                  </a:ext>
                </a:extLst>
              </p14:cNvPr>
              <p14:cNvContentPartPr/>
              <p14:nvPr/>
            </p14:nvContentPartPr>
            <p14:xfrm>
              <a:off x="9131381" y="2042962"/>
              <a:ext cx="1356840" cy="375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261115D-97DD-E955-80E6-F1657627194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122381" y="2033962"/>
                <a:ext cx="137448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92E5240-1D57-4798-D3F3-68439625C53B}"/>
                  </a:ext>
                </a:extLst>
              </p14:cNvPr>
              <p14:cNvContentPartPr/>
              <p14:nvPr/>
            </p14:nvContentPartPr>
            <p14:xfrm>
              <a:off x="10830221" y="1929202"/>
              <a:ext cx="327240" cy="4251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92E5240-1D57-4798-D3F3-68439625C53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21221" y="1920562"/>
                <a:ext cx="3448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9B97714-FA36-2FF3-137C-7C033C05BDE4}"/>
                  </a:ext>
                </a:extLst>
              </p14:cNvPr>
              <p14:cNvContentPartPr/>
              <p14:nvPr/>
            </p14:nvContentPartPr>
            <p14:xfrm>
              <a:off x="11013461" y="2110642"/>
              <a:ext cx="266400" cy="39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9B97714-FA36-2FF3-137C-7C033C05BD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004461" y="2102002"/>
                <a:ext cx="2840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90EF2C1-26C8-77DB-CAD4-EEB10E380564}"/>
                  </a:ext>
                </a:extLst>
              </p14:cNvPr>
              <p14:cNvContentPartPr/>
              <p14:nvPr/>
            </p14:nvContentPartPr>
            <p14:xfrm>
              <a:off x="7732061" y="934162"/>
              <a:ext cx="347760" cy="244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90EF2C1-26C8-77DB-CAD4-EEB10E38056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23061" y="925522"/>
                <a:ext cx="3654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54ECAB-D70A-1747-647B-B08854D76038}"/>
                  </a:ext>
                </a:extLst>
              </p14:cNvPr>
              <p14:cNvContentPartPr/>
              <p14:nvPr/>
            </p14:nvContentPartPr>
            <p14:xfrm>
              <a:off x="8322101" y="858922"/>
              <a:ext cx="209160" cy="262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54ECAB-D70A-1747-647B-B08854D7603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13461" y="849922"/>
                <a:ext cx="226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F26AA0B-16FF-C1E4-8ABF-0519B249772B}"/>
                  </a:ext>
                </a:extLst>
              </p14:cNvPr>
              <p14:cNvContentPartPr/>
              <p14:nvPr/>
            </p14:nvContentPartPr>
            <p14:xfrm>
              <a:off x="8685701" y="930562"/>
              <a:ext cx="277200" cy="350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F26AA0B-16FF-C1E4-8ABF-0519B249772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77061" y="921922"/>
                <a:ext cx="2948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2670CC-0B7B-E3FA-CB1D-17F7FD9FC38D}"/>
                  </a:ext>
                </a:extLst>
              </p14:cNvPr>
              <p14:cNvContentPartPr/>
              <p14:nvPr/>
            </p14:nvContentPartPr>
            <p14:xfrm>
              <a:off x="9296981" y="952882"/>
              <a:ext cx="280800" cy="344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2670CC-0B7B-E3FA-CB1D-17F7FD9FC38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288341" y="944242"/>
                <a:ext cx="2984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181E10C-1F4C-CDDA-2052-590891C81420}"/>
                  </a:ext>
                </a:extLst>
              </p14:cNvPr>
              <p14:cNvContentPartPr/>
              <p14:nvPr/>
            </p14:nvContentPartPr>
            <p14:xfrm>
              <a:off x="9927341" y="828682"/>
              <a:ext cx="10080" cy="527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181E10C-1F4C-CDDA-2052-590891C8142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18341" y="819682"/>
                <a:ext cx="2772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C00A870-DEAA-C841-4466-444723D2127B}"/>
                  </a:ext>
                </a:extLst>
              </p14:cNvPr>
              <p14:cNvContentPartPr/>
              <p14:nvPr/>
            </p14:nvContentPartPr>
            <p14:xfrm>
              <a:off x="9595421" y="937402"/>
              <a:ext cx="719280" cy="354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C00A870-DEAA-C841-4466-444723D2127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86421" y="928402"/>
                <a:ext cx="7369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7D5044D-8B1F-6470-372B-D7A5A8F41EE3}"/>
                  </a:ext>
                </a:extLst>
              </p14:cNvPr>
              <p14:cNvContentPartPr/>
              <p14:nvPr/>
            </p14:nvContentPartPr>
            <p14:xfrm>
              <a:off x="10072781" y="1145842"/>
              <a:ext cx="772560" cy="71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7D5044D-8B1F-6470-372B-D7A5A8F41EE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63781" y="1136842"/>
                <a:ext cx="790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C12FCC5-1639-85AA-8293-B352357D2D2F}"/>
                  </a:ext>
                </a:extLst>
              </p14:cNvPr>
              <p14:cNvContentPartPr/>
              <p14:nvPr/>
            </p14:nvContentPartPr>
            <p14:xfrm>
              <a:off x="6921701" y="1267162"/>
              <a:ext cx="237240" cy="575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C12FCC5-1639-85AA-8293-B352357D2D2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12701" y="1258522"/>
                <a:ext cx="25488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5650C31-873C-0194-0918-657F7EFA32A6}"/>
                  </a:ext>
                </a:extLst>
              </p14:cNvPr>
              <p14:cNvContentPartPr/>
              <p14:nvPr/>
            </p14:nvContentPartPr>
            <p14:xfrm>
              <a:off x="7214381" y="1313602"/>
              <a:ext cx="200880" cy="6634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5650C31-873C-0194-0918-657F7EFA32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205741" y="1304602"/>
                <a:ext cx="21852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044653-FCC5-9D79-EBF7-16251B80144A}"/>
                  </a:ext>
                </a:extLst>
              </p14:cNvPr>
              <p14:cNvContentPartPr/>
              <p14:nvPr/>
            </p14:nvContentPartPr>
            <p14:xfrm>
              <a:off x="7625501" y="1548322"/>
              <a:ext cx="158040" cy="304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044653-FCC5-9D79-EBF7-16251B80144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616861" y="1539322"/>
                <a:ext cx="1756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7598EBA-E0F4-6020-3AB4-7B7ECC26124A}"/>
                  </a:ext>
                </a:extLst>
              </p14:cNvPr>
              <p14:cNvContentPartPr/>
              <p14:nvPr/>
            </p14:nvContentPartPr>
            <p14:xfrm>
              <a:off x="7891181" y="1586842"/>
              <a:ext cx="23400" cy="208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7598EBA-E0F4-6020-3AB4-7B7ECC26124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882541" y="1577842"/>
                <a:ext cx="41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4291772-1EFA-02DC-02D6-F9A3E62CF98D}"/>
                  </a:ext>
                </a:extLst>
              </p14:cNvPr>
              <p14:cNvContentPartPr/>
              <p14:nvPr/>
            </p14:nvContentPartPr>
            <p14:xfrm>
              <a:off x="7979381" y="1500802"/>
              <a:ext cx="533880" cy="3646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4291772-1EFA-02DC-02D6-F9A3E62CF98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70741" y="1491802"/>
                <a:ext cx="5515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2BE014B-35F7-79CD-259A-9983641A6C80}"/>
                  </a:ext>
                </a:extLst>
              </p14:cNvPr>
              <p14:cNvContentPartPr/>
              <p14:nvPr/>
            </p14:nvContentPartPr>
            <p14:xfrm>
              <a:off x="8363501" y="1598002"/>
              <a:ext cx="376560" cy="75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2BE014B-35F7-79CD-259A-9983641A6C8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354501" y="1589362"/>
                <a:ext cx="3942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A646C08-0B48-3BD7-1519-DF3E0F214530}"/>
                  </a:ext>
                </a:extLst>
              </p14:cNvPr>
              <p14:cNvContentPartPr/>
              <p14:nvPr/>
            </p14:nvContentPartPr>
            <p14:xfrm>
              <a:off x="8931221" y="1538602"/>
              <a:ext cx="58320" cy="425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A646C08-0B48-3BD7-1519-DF3E0F21453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922221" y="1529962"/>
                <a:ext cx="759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5A41073-AA46-F13C-C916-4A3F5F4387A0}"/>
                  </a:ext>
                </a:extLst>
              </p14:cNvPr>
              <p14:cNvContentPartPr/>
              <p14:nvPr/>
            </p14:nvContentPartPr>
            <p14:xfrm>
              <a:off x="9001421" y="1656682"/>
              <a:ext cx="266760" cy="2426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5A41073-AA46-F13C-C916-4A3F5F4387A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992781" y="1648042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1321052-F793-3D4C-9ABB-5B0AC3559CEA}"/>
                  </a:ext>
                </a:extLst>
              </p14:cNvPr>
              <p14:cNvContentPartPr/>
              <p14:nvPr/>
            </p14:nvContentPartPr>
            <p14:xfrm>
              <a:off x="9310661" y="1610962"/>
              <a:ext cx="230040" cy="2102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1321052-F793-3D4C-9ABB-5B0AC3559CE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302021" y="1602322"/>
                <a:ext cx="247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E98EF4F-A659-CCF0-7CC1-87933C9E0A13}"/>
                  </a:ext>
                </a:extLst>
              </p14:cNvPr>
              <p14:cNvContentPartPr/>
              <p14:nvPr/>
            </p14:nvContentPartPr>
            <p14:xfrm>
              <a:off x="9584621" y="1671082"/>
              <a:ext cx="479880" cy="134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E98EF4F-A659-CCF0-7CC1-87933C9E0A1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575981" y="1662082"/>
                <a:ext cx="497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73B130F-0EF2-5444-490C-445A4C6301B4}"/>
                  </a:ext>
                </a:extLst>
              </p14:cNvPr>
              <p14:cNvContentPartPr/>
              <p14:nvPr/>
            </p14:nvContentPartPr>
            <p14:xfrm>
              <a:off x="10008341" y="1661362"/>
              <a:ext cx="392400" cy="2678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73B130F-0EF2-5444-490C-445A4C6301B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999701" y="1652362"/>
                <a:ext cx="4100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6AE997F-90ED-840D-D762-DEA81BE458F1}"/>
                  </a:ext>
                </a:extLst>
              </p14:cNvPr>
              <p14:cNvContentPartPr/>
              <p14:nvPr/>
            </p14:nvContentPartPr>
            <p14:xfrm>
              <a:off x="10380221" y="1707082"/>
              <a:ext cx="338760" cy="157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6AE997F-90ED-840D-D762-DEA81BE458F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371221" y="1698442"/>
                <a:ext cx="3564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6E4D395-0445-DFB0-A7E4-667CEF2C2756}"/>
                  </a:ext>
                </a:extLst>
              </p14:cNvPr>
              <p14:cNvContentPartPr/>
              <p14:nvPr/>
            </p14:nvContentPartPr>
            <p14:xfrm>
              <a:off x="10794581" y="1691602"/>
              <a:ext cx="111240" cy="1486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6E4D395-0445-DFB0-A7E4-667CEF2C275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785581" y="1682602"/>
                <a:ext cx="1288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C1BDFEB-313A-18C7-4099-38F78F48BEBA}"/>
                  </a:ext>
                </a:extLst>
              </p14:cNvPr>
              <p14:cNvContentPartPr/>
              <p14:nvPr/>
            </p14:nvContentPartPr>
            <p14:xfrm>
              <a:off x="10982141" y="1432042"/>
              <a:ext cx="381240" cy="355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C1BDFEB-313A-18C7-4099-38F78F48BEB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973501" y="1423402"/>
                <a:ext cx="3988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4B7B41A-50D4-A76E-39F6-D9757E6D4AE3}"/>
                  </a:ext>
                </a:extLst>
              </p14:cNvPr>
              <p14:cNvContentPartPr/>
              <p14:nvPr/>
            </p14:nvContentPartPr>
            <p14:xfrm>
              <a:off x="11174741" y="1604842"/>
              <a:ext cx="551880" cy="28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4B7B41A-50D4-A76E-39F6-D9757E6D4AE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166101" y="1595842"/>
                <a:ext cx="569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0309D16-DE79-ADBF-C35F-FB5A58F51EA4}"/>
                  </a:ext>
                </a:extLst>
              </p14:cNvPr>
              <p14:cNvContentPartPr/>
              <p14:nvPr/>
            </p14:nvContentPartPr>
            <p14:xfrm>
              <a:off x="4197941" y="1286242"/>
              <a:ext cx="82800" cy="372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0309D16-DE79-ADBF-C35F-FB5A58F51EA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89301" y="1277602"/>
                <a:ext cx="1004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2F7D546-E7A9-3A3C-A3EB-42D8B801920D}"/>
                  </a:ext>
                </a:extLst>
              </p14:cNvPr>
              <p14:cNvContentPartPr/>
              <p14:nvPr/>
            </p14:nvContentPartPr>
            <p14:xfrm>
              <a:off x="3944501" y="1088602"/>
              <a:ext cx="536760" cy="697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2F7D546-E7A9-3A3C-A3EB-42D8B801920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35501" y="1079602"/>
                <a:ext cx="55440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FC6573D-5189-48B9-0A9A-C4FCCF1C04AD}"/>
                  </a:ext>
                </a:extLst>
              </p14:cNvPr>
              <p14:cNvContentPartPr/>
              <p14:nvPr/>
            </p14:nvContentPartPr>
            <p14:xfrm>
              <a:off x="4163381" y="1281562"/>
              <a:ext cx="417240" cy="273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FC6573D-5189-48B9-0A9A-C4FCCF1C04A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154381" y="1272922"/>
                <a:ext cx="4348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13204D4-4BF9-4BF3-9F56-D609A8C82094}"/>
                  </a:ext>
                </a:extLst>
              </p14:cNvPr>
              <p14:cNvContentPartPr/>
              <p14:nvPr/>
            </p14:nvContentPartPr>
            <p14:xfrm>
              <a:off x="4206581" y="1383802"/>
              <a:ext cx="236160" cy="155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13204D4-4BF9-4BF3-9F56-D609A8C8209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197941" y="1374802"/>
                <a:ext cx="2538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A6C9142-BBB1-CF4D-A526-4B9CE8530888}"/>
                  </a:ext>
                </a:extLst>
              </p14:cNvPr>
              <p14:cNvContentPartPr/>
              <p14:nvPr/>
            </p14:nvContentPartPr>
            <p14:xfrm>
              <a:off x="7017461" y="5354242"/>
              <a:ext cx="399600" cy="281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A6C9142-BBB1-CF4D-A526-4B9CE853088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08461" y="5345602"/>
                <a:ext cx="417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34F882B-2A91-66A2-6D4A-826B6988452A}"/>
                  </a:ext>
                </a:extLst>
              </p14:cNvPr>
              <p14:cNvContentPartPr/>
              <p14:nvPr/>
            </p14:nvContentPartPr>
            <p14:xfrm>
              <a:off x="7660781" y="5412922"/>
              <a:ext cx="453240" cy="104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34F882B-2A91-66A2-6D4A-826B6988452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51781" y="5404282"/>
                <a:ext cx="4708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73ED309-CA6D-9F57-65BE-BA3D3DE4B2DE}"/>
                  </a:ext>
                </a:extLst>
              </p14:cNvPr>
              <p14:cNvContentPartPr/>
              <p14:nvPr/>
            </p14:nvContentPartPr>
            <p14:xfrm>
              <a:off x="7703261" y="5592202"/>
              <a:ext cx="442800" cy="64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73ED309-CA6D-9F57-65BE-BA3D3DE4B2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94261" y="5583202"/>
                <a:ext cx="460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4957975-C372-85BA-70AD-6FE53B1AB821}"/>
                  </a:ext>
                </a:extLst>
              </p14:cNvPr>
              <p14:cNvContentPartPr/>
              <p14:nvPr/>
            </p14:nvContentPartPr>
            <p14:xfrm>
              <a:off x="8540261" y="5170282"/>
              <a:ext cx="11160" cy="4593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4957975-C372-85BA-70AD-6FE53B1AB82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531621" y="5161282"/>
                <a:ext cx="288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72F5E96-FE68-378F-1434-D69699D8F9B9}"/>
                  </a:ext>
                </a:extLst>
              </p14:cNvPr>
              <p14:cNvContentPartPr/>
              <p14:nvPr/>
            </p14:nvContentPartPr>
            <p14:xfrm>
              <a:off x="8278901" y="5375122"/>
              <a:ext cx="587160" cy="122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72F5E96-FE68-378F-1434-D69699D8F9B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270261" y="5366482"/>
                <a:ext cx="604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57C7F8B-5989-804A-3178-EB6AD2837D66}"/>
                  </a:ext>
                </a:extLst>
              </p14:cNvPr>
              <p14:cNvContentPartPr/>
              <p14:nvPr/>
            </p14:nvContentPartPr>
            <p14:xfrm>
              <a:off x="6912701" y="5387002"/>
              <a:ext cx="425160" cy="80928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57C7F8B-5989-804A-3178-EB6AD2837D6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03701" y="5378362"/>
                <a:ext cx="44280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1337C09-C497-E7A1-5953-F5EED2F345CC}"/>
                  </a:ext>
                </a:extLst>
              </p14:cNvPr>
              <p14:cNvContentPartPr/>
              <p14:nvPr/>
            </p14:nvContentPartPr>
            <p14:xfrm>
              <a:off x="4746221" y="3396562"/>
              <a:ext cx="273240" cy="402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1337C09-C497-E7A1-5953-F5EED2F345C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37581" y="3387562"/>
                <a:ext cx="29088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A70A9AB-6DEE-50C9-62A9-5FE45569570D}"/>
                  </a:ext>
                </a:extLst>
              </p14:cNvPr>
              <p14:cNvContentPartPr/>
              <p14:nvPr/>
            </p14:nvContentPartPr>
            <p14:xfrm>
              <a:off x="4970501" y="3760162"/>
              <a:ext cx="227880" cy="210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A70A9AB-6DEE-50C9-62A9-5FE45569570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961861" y="3751522"/>
                <a:ext cx="245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9882AC2-A621-BC1D-EFA5-59F74EB6890B}"/>
                  </a:ext>
                </a:extLst>
              </p14:cNvPr>
              <p14:cNvContentPartPr/>
              <p14:nvPr/>
            </p14:nvContentPartPr>
            <p14:xfrm>
              <a:off x="4129901" y="4491322"/>
              <a:ext cx="568800" cy="74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9882AC2-A621-BC1D-EFA5-59F74EB6890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120901" y="4482322"/>
                <a:ext cx="5864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D2E0A66-E759-EBE9-AE96-5D6A4465A8FC}"/>
                  </a:ext>
                </a:extLst>
              </p14:cNvPr>
              <p14:cNvContentPartPr/>
              <p14:nvPr/>
            </p14:nvContentPartPr>
            <p14:xfrm>
              <a:off x="4301981" y="4350922"/>
              <a:ext cx="94320" cy="403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D2E0A66-E759-EBE9-AE96-5D6A4465A8F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293341" y="4341922"/>
                <a:ext cx="11196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211B3F1-D74D-736A-4A82-075946AC8FC2}"/>
                  </a:ext>
                </a:extLst>
              </p14:cNvPr>
              <p14:cNvContentPartPr/>
              <p14:nvPr/>
            </p14:nvContentPartPr>
            <p14:xfrm>
              <a:off x="4866101" y="4557922"/>
              <a:ext cx="296280" cy="457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211B3F1-D74D-736A-4A82-075946AC8FC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857101" y="4549282"/>
                <a:ext cx="31392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8886EC3-5A19-76C5-3D3B-095CB44043CE}"/>
                  </a:ext>
                </a:extLst>
              </p14:cNvPr>
              <p14:cNvContentPartPr/>
              <p14:nvPr/>
            </p14:nvContentPartPr>
            <p14:xfrm>
              <a:off x="4913261" y="4411402"/>
              <a:ext cx="19080" cy="414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8886EC3-5A19-76C5-3D3B-095CB44043C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904261" y="4402762"/>
                <a:ext cx="367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33B916B-E700-0DC8-24B9-6788CC5517A8}"/>
                  </a:ext>
                </a:extLst>
              </p14:cNvPr>
              <p14:cNvContentPartPr/>
              <p14:nvPr/>
            </p14:nvContentPartPr>
            <p14:xfrm>
              <a:off x="5441381" y="4448482"/>
              <a:ext cx="41400" cy="303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33B916B-E700-0DC8-24B9-6788CC5517A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432381" y="4439842"/>
                <a:ext cx="590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F460509-EB5D-78E8-8770-97472ED40B1A}"/>
                  </a:ext>
                </a:extLst>
              </p14:cNvPr>
              <p14:cNvContentPartPr/>
              <p14:nvPr/>
            </p14:nvContentPartPr>
            <p14:xfrm>
              <a:off x="5254901" y="4127722"/>
              <a:ext cx="156600" cy="135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F460509-EB5D-78E8-8770-97472ED40B1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245901" y="4119082"/>
                <a:ext cx="1742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53EB85A-FA86-0CE9-233C-421C799CAADB}"/>
                  </a:ext>
                </a:extLst>
              </p14:cNvPr>
              <p14:cNvContentPartPr/>
              <p14:nvPr/>
            </p14:nvContentPartPr>
            <p14:xfrm>
              <a:off x="5603381" y="4762402"/>
              <a:ext cx="517680" cy="5277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53EB85A-FA86-0CE9-233C-421C799CAAD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594381" y="4753402"/>
                <a:ext cx="5353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D2EE8B-B279-7FBA-2B24-ECB74BB41C4C}"/>
                  </a:ext>
                </a:extLst>
              </p14:cNvPr>
              <p14:cNvContentPartPr/>
              <p14:nvPr/>
            </p14:nvContentPartPr>
            <p14:xfrm>
              <a:off x="5829461" y="4371442"/>
              <a:ext cx="144720" cy="143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D2EE8B-B279-7FBA-2B24-ECB74BB41C4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820461" y="4362442"/>
                <a:ext cx="162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D590260-86FE-79B0-0934-3A5521B47AF8}"/>
                  </a:ext>
                </a:extLst>
              </p14:cNvPr>
              <p14:cNvContentPartPr/>
              <p14:nvPr/>
            </p14:nvContentPartPr>
            <p14:xfrm>
              <a:off x="5880581" y="4350922"/>
              <a:ext cx="205560" cy="161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D590260-86FE-79B0-0934-3A5521B47AF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871581" y="4341922"/>
                <a:ext cx="2232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9AD1B1C-4CEE-D7C1-9276-765C44392493}"/>
                  </a:ext>
                </a:extLst>
              </p14:cNvPr>
              <p14:cNvContentPartPr/>
              <p14:nvPr/>
            </p14:nvContentPartPr>
            <p14:xfrm>
              <a:off x="2945501" y="3975082"/>
              <a:ext cx="236160" cy="471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9AD1B1C-4CEE-D7C1-9276-765C4439249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936861" y="3966442"/>
                <a:ext cx="25380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8CD1D43-AD52-A912-EB6D-7C00539BB16D}"/>
                  </a:ext>
                </a:extLst>
              </p14:cNvPr>
              <p14:cNvContentPartPr/>
              <p14:nvPr/>
            </p14:nvContentPartPr>
            <p14:xfrm>
              <a:off x="2642741" y="3769522"/>
              <a:ext cx="807120" cy="7981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8CD1D43-AD52-A912-EB6D-7C00539BB16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633741" y="3760882"/>
                <a:ext cx="82476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0B7403D-6371-0946-64C8-53126E6D02A2}"/>
                  </a:ext>
                </a:extLst>
              </p14:cNvPr>
              <p14:cNvContentPartPr/>
              <p14:nvPr/>
            </p14:nvContentPartPr>
            <p14:xfrm>
              <a:off x="338021" y="3347962"/>
              <a:ext cx="60120" cy="202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0B7403D-6371-0946-64C8-53126E6D02A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29381" y="3338962"/>
                <a:ext cx="777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9ADB1BC-429F-B7AE-562F-5EA65FCC6C2C}"/>
                  </a:ext>
                </a:extLst>
              </p14:cNvPr>
              <p14:cNvContentPartPr/>
              <p14:nvPr/>
            </p14:nvContentPartPr>
            <p14:xfrm>
              <a:off x="262061" y="3227002"/>
              <a:ext cx="77400" cy="33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9ADB1BC-429F-B7AE-562F-5EA65FCC6C2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53421" y="3218362"/>
                <a:ext cx="95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ABBB76D-211B-153E-C854-EC9A433E3A1C}"/>
                  </a:ext>
                </a:extLst>
              </p14:cNvPr>
              <p14:cNvContentPartPr/>
              <p14:nvPr/>
            </p14:nvContentPartPr>
            <p14:xfrm>
              <a:off x="519461" y="3122602"/>
              <a:ext cx="538560" cy="422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ABBB76D-211B-153E-C854-EC9A433E3A1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10461" y="3113602"/>
                <a:ext cx="5562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BC4C46C-8A09-00F8-67F8-897EC749BF38}"/>
                  </a:ext>
                </a:extLst>
              </p14:cNvPr>
              <p14:cNvContentPartPr/>
              <p14:nvPr/>
            </p14:nvContentPartPr>
            <p14:xfrm>
              <a:off x="830141" y="3284242"/>
              <a:ext cx="277200" cy="363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BC4C46C-8A09-00F8-67F8-897EC749BF3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21501" y="3275242"/>
                <a:ext cx="294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4744482-E697-9673-9B7A-8D59D34EEF63}"/>
                  </a:ext>
                </a:extLst>
              </p14:cNvPr>
              <p14:cNvContentPartPr/>
              <p14:nvPr/>
            </p14:nvContentPartPr>
            <p14:xfrm>
              <a:off x="1252421" y="3149602"/>
              <a:ext cx="365040" cy="3456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4744482-E697-9673-9B7A-8D59D34EEF6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243781" y="3140962"/>
                <a:ext cx="3826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A78C4F7-0329-8CE5-A382-130D132B6B57}"/>
                  </a:ext>
                </a:extLst>
              </p14:cNvPr>
              <p14:cNvContentPartPr/>
              <p14:nvPr/>
            </p14:nvContentPartPr>
            <p14:xfrm>
              <a:off x="1122821" y="3203242"/>
              <a:ext cx="689400" cy="8704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A78C4F7-0329-8CE5-A382-130D132B6B5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13821" y="3194242"/>
                <a:ext cx="70704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48D02C7-FCFA-5331-CF57-FBA5F6B1C61C}"/>
                  </a:ext>
                </a:extLst>
              </p14:cNvPr>
              <p14:cNvContentPartPr/>
              <p14:nvPr/>
            </p14:nvContentPartPr>
            <p14:xfrm>
              <a:off x="542501" y="4791562"/>
              <a:ext cx="13680" cy="2552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48D02C7-FCFA-5331-CF57-FBA5F6B1C61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33861" y="4782922"/>
                <a:ext cx="31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5CF137F-30BF-4BEC-5EF4-0459BFC1B573}"/>
                  </a:ext>
                </a:extLst>
              </p14:cNvPr>
              <p14:cNvContentPartPr/>
              <p14:nvPr/>
            </p14:nvContentPartPr>
            <p14:xfrm>
              <a:off x="530621" y="4491322"/>
              <a:ext cx="394920" cy="5688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5CF137F-30BF-4BEC-5EF4-0459BFC1B57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21981" y="4482322"/>
                <a:ext cx="41256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9174D9B-9607-B62C-A4BF-A94B5DA3B549}"/>
                  </a:ext>
                </a:extLst>
              </p14:cNvPr>
              <p14:cNvContentPartPr/>
              <p14:nvPr/>
            </p14:nvContentPartPr>
            <p14:xfrm>
              <a:off x="972701" y="4748002"/>
              <a:ext cx="435240" cy="429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9174D9B-9607-B62C-A4BF-A94B5DA3B54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63701" y="4739362"/>
                <a:ext cx="45288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BD841BD-C9C1-D753-5CF7-AE3108093256}"/>
                  </a:ext>
                </a:extLst>
              </p14:cNvPr>
              <p14:cNvContentPartPr/>
              <p14:nvPr/>
            </p14:nvContentPartPr>
            <p14:xfrm>
              <a:off x="1260341" y="4886602"/>
              <a:ext cx="328680" cy="37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BD841BD-C9C1-D753-5CF7-AE310809325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251341" y="4877962"/>
                <a:ext cx="3463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084D9D3-BB2C-8EA9-2BAD-ACF7F6E5E759}"/>
                  </a:ext>
                </a:extLst>
              </p14:cNvPr>
              <p14:cNvContentPartPr/>
              <p14:nvPr/>
            </p14:nvContentPartPr>
            <p14:xfrm>
              <a:off x="1698101" y="4885162"/>
              <a:ext cx="331560" cy="674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084D9D3-BB2C-8EA9-2BAD-ACF7F6E5E75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689101" y="4876522"/>
                <a:ext cx="3492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B9EA590-8237-ECC6-A1BE-48AC9B869292}"/>
                  </a:ext>
                </a:extLst>
              </p14:cNvPr>
              <p14:cNvContentPartPr/>
              <p14:nvPr/>
            </p14:nvContentPartPr>
            <p14:xfrm>
              <a:off x="1895381" y="4825402"/>
              <a:ext cx="237240" cy="6264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B9EA590-8237-ECC6-A1BE-48AC9B86929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886741" y="4816402"/>
                <a:ext cx="2548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F23C12B-6C40-1D15-B851-8644AD0FA431}"/>
                  </a:ext>
                </a:extLst>
              </p14:cNvPr>
              <p14:cNvContentPartPr/>
              <p14:nvPr/>
            </p14:nvContentPartPr>
            <p14:xfrm>
              <a:off x="1629341" y="3976162"/>
              <a:ext cx="399240" cy="3916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F23C12B-6C40-1D15-B851-8644AD0FA43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620341" y="3967162"/>
                <a:ext cx="416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80659BC-A9D0-3D93-8953-5D63A9A1CF54}"/>
                  </a:ext>
                </a:extLst>
              </p14:cNvPr>
              <p14:cNvContentPartPr/>
              <p14:nvPr/>
            </p14:nvContentPartPr>
            <p14:xfrm>
              <a:off x="2012021" y="4001722"/>
              <a:ext cx="506880" cy="2476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80659BC-A9D0-3D93-8953-5D63A9A1CF5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003381" y="3993082"/>
                <a:ext cx="5245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A330C7C-2B4B-E6C0-3E35-6AA44CEB503B}"/>
                  </a:ext>
                </a:extLst>
              </p14:cNvPr>
              <p14:cNvContentPartPr/>
              <p14:nvPr/>
            </p14:nvContentPartPr>
            <p14:xfrm>
              <a:off x="2580461" y="3504562"/>
              <a:ext cx="682200" cy="6296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A330C7C-2B4B-E6C0-3E35-6AA44CEB503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571461" y="3495562"/>
                <a:ext cx="69984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4CD9946-FCB1-6F85-B0A7-4CEACC43B90C}"/>
                  </a:ext>
                </a:extLst>
              </p14:cNvPr>
              <p14:cNvContentPartPr/>
              <p14:nvPr/>
            </p14:nvContentPartPr>
            <p14:xfrm>
              <a:off x="3287501" y="3468562"/>
              <a:ext cx="851040" cy="3560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4CD9946-FCB1-6F85-B0A7-4CEACC43B90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278861" y="3459922"/>
                <a:ext cx="8686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06B2B84-2B0B-A48C-846E-9125DBDA4CB8}"/>
                  </a:ext>
                </a:extLst>
              </p14:cNvPr>
              <p14:cNvContentPartPr/>
              <p14:nvPr/>
            </p14:nvContentPartPr>
            <p14:xfrm>
              <a:off x="4044581" y="2904442"/>
              <a:ext cx="667080" cy="7689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06B2B84-2B0B-A48C-846E-9125DBDA4CB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035941" y="2895802"/>
                <a:ext cx="68472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3956981-9D4B-B8BC-8458-DB099EC9A198}"/>
                  </a:ext>
                </a:extLst>
              </p14:cNvPr>
              <p14:cNvContentPartPr/>
              <p14:nvPr/>
            </p14:nvContentPartPr>
            <p14:xfrm>
              <a:off x="4450661" y="3218002"/>
              <a:ext cx="284400" cy="95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3956981-9D4B-B8BC-8458-DB099EC9A19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442021" y="3209362"/>
                <a:ext cx="3020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F802F35-5B1B-5C9B-EE0D-F404A6E38992}"/>
                  </a:ext>
                </a:extLst>
              </p14:cNvPr>
              <p14:cNvContentPartPr/>
              <p14:nvPr/>
            </p14:nvContentPartPr>
            <p14:xfrm>
              <a:off x="4586741" y="3064282"/>
              <a:ext cx="415440" cy="5346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F802F35-5B1B-5C9B-EE0D-F404A6E3899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577741" y="3055642"/>
                <a:ext cx="4330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39DB414-89F0-6775-B54B-93C8111C21BA}"/>
                  </a:ext>
                </a:extLst>
              </p14:cNvPr>
              <p14:cNvContentPartPr/>
              <p14:nvPr/>
            </p14:nvContentPartPr>
            <p14:xfrm>
              <a:off x="4930541" y="2834602"/>
              <a:ext cx="289800" cy="492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39DB414-89F0-6775-B54B-93C8111C21B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921901" y="2825962"/>
                <a:ext cx="3074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A640705-D06E-E794-6FAC-098302744EAD}"/>
                  </a:ext>
                </a:extLst>
              </p14:cNvPr>
              <p14:cNvContentPartPr/>
              <p14:nvPr/>
            </p14:nvContentPartPr>
            <p14:xfrm>
              <a:off x="5226101" y="3012442"/>
              <a:ext cx="331200" cy="3380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A640705-D06E-E794-6FAC-098302744EA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217101" y="3003802"/>
                <a:ext cx="3488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1640D95-C202-9F45-0FDE-770E85D4D489}"/>
                  </a:ext>
                </a:extLst>
              </p14:cNvPr>
              <p14:cNvContentPartPr/>
              <p14:nvPr/>
            </p14:nvContentPartPr>
            <p14:xfrm>
              <a:off x="5526341" y="3081562"/>
              <a:ext cx="55800" cy="5709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1640D95-C202-9F45-0FDE-770E85D4D48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17341" y="3072562"/>
                <a:ext cx="7344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379E400-3AA0-8931-4286-D29652BA11BC}"/>
                  </a:ext>
                </a:extLst>
              </p14:cNvPr>
              <p14:cNvContentPartPr/>
              <p14:nvPr/>
            </p14:nvContentPartPr>
            <p14:xfrm>
              <a:off x="4278581" y="1255282"/>
              <a:ext cx="360" cy="3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379E400-3AA0-8931-4286-D29652BA11B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269941" y="12462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43E83CB-594C-FB26-71AA-A2A39AFAF357}"/>
                  </a:ext>
                </a:extLst>
              </p14:cNvPr>
              <p14:cNvContentPartPr/>
              <p14:nvPr/>
            </p14:nvContentPartPr>
            <p14:xfrm>
              <a:off x="4375061" y="633202"/>
              <a:ext cx="6876360" cy="40687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43E83CB-594C-FB26-71AA-A2A39AFAF35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366061" y="624202"/>
                <a:ext cx="6894000" cy="40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0C0C609-A2BA-4D62-332E-4A35E078EB75}"/>
                  </a:ext>
                </a:extLst>
              </p14:cNvPr>
              <p14:cNvContentPartPr/>
              <p14:nvPr/>
            </p14:nvContentPartPr>
            <p14:xfrm>
              <a:off x="196901" y="3860242"/>
              <a:ext cx="131760" cy="3402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0C0C609-A2BA-4D62-332E-4A35E078EB7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88261" y="3851602"/>
                <a:ext cx="149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915B257-8D92-E30A-F2B6-E3F770F9CA42}"/>
                  </a:ext>
                </a:extLst>
              </p14:cNvPr>
              <p14:cNvContentPartPr/>
              <p14:nvPr/>
            </p14:nvContentPartPr>
            <p14:xfrm>
              <a:off x="189341" y="3709762"/>
              <a:ext cx="97920" cy="1162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915B257-8D92-E30A-F2B6-E3F770F9CA4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80341" y="3700762"/>
                <a:ext cx="115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5FD4944-7A60-2EA4-DD43-22BA7E47A853}"/>
                  </a:ext>
                </a:extLst>
              </p14:cNvPr>
              <p14:cNvContentPartPr/>
              <p14:nvPr/>
            </p14:nvContentPartPr>
            <p14:xfrm>
              <a:off x="430901" y="3749722"/>
              <a:ext cx="573120" cy="4478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5FD4944-7A60-2EA4-DD43-22BA7E47A85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21901" y="3741082"/>
                <a:ext cx="5907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57BBB44-B66A-D9CE-4D58-7DF97B02886C}"/>
                  </a:ext>
                </a:extLst>
              </p14:cNvPr>
              <p14:cNvContentPartPr/>
              <p14:nvPr/>
            </p14:nvContentPartPr>
            <p14:xfrm>
              <a:off x="833741" y="3773842"/>
              <a:ext cx="541440" cy="2383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57BBB44-B66A-D9CE-4D58-7DF97B02886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25101" y="3765202"/>
                <a:ext cx="5590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F7FA84F-A2C7-66BC-C50C-58D725085A8B}"/>
                  </a:ext>
                </a:extLst>
              </p14:cNvPr>
              <p14:cNvContentPartPr/>
              <p14:nvPr/>
            </p14:nvContentPartPr>
            <p14:xfrm>
              <a:off x="1294541" y="3570442"/>
              <a:ext cx="313920" cy="2574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F7FA84F-A2C7-66BC-C50C-58D725085A8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285541" y="3561442"/>
                <a:ext cx="3315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95C3DD2-D219-A954-D75C-2D59635A5F19}"/>
                  </a:ext>
                </a:extLst>
              </p14:cNvPr>
              <p14:cNvContentPartPr/>
              <p14:nvPr/>
            </p14:nvContentPartPr>
            <p14:xfrm>
              <a:off x="1395341" y="3907762"/>
              <a:ext cx="381240" cy="1000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95C3DD2-D219-A954-D75C-2D59635A5F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386701" y="3899122"/>
                <a:ext cx="3988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F4011AC-C54E-D293-2D19-3D4D7A7025A1}"/>
                  </a:ext>
                </a:extLst>
              </p14:cNvPr>
              <p14:cNvContentPartPr/>
              <p14:nvPr/>
            </p14:nvContentPartPr>
            <p14:xfrm>
              <a:off x="1870901" y="3544522"/>
              <a:ext cx="117360" cy="3625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F4011AC-C54E-D293-2D19-3D4D7A7025A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862261" y="3535522"/>
                <a:ext cx="1350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8022FBC-7762-8067-FBC7-A42B610CFE65}"/>
                  </a:ext>
                </a:extLst>
              </p14:cNvPr>
              <p14:cNvContentPartPr/>
              <p14:nvPr/>
            </p14:nvContentPartPr>
            <p14:xfrm>
              <a:off x="1833101" y="3650002"/>
              <a:ext cx="30240" cy="154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8022FBC-7762-8067-FBC7-A42B610CFE6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824461" y="3641362"/>
                <a:ext cx="478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3E754BB-0B89-4499-34AE-DCB4BF387E56}"/>
                  </a:ext>
                </a:extLst>
              </p14:cNvPr>
              <p14:cNvContentPartPr/>
              <p14:nvPr/>
            </p14:nvContentPartPr>
            <p14:xfrm>
              <a:off x="1796741" y="3490522"/>
              <a:ext cx="457560" cy="4582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3E754BB-0B89-4499-34AE-DCB4BF387E5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787741" y="3481882"/>
                <a:ext cx="4752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D7E6F83-1A7C-C538-E156-ACCC160A43FB}"/>
                  </a:ext>
                </a:extLst>
              </p14:cNvPr>
              <p14:cNvContentPartPr/>
              <p14:nvPr/>
            </p14:nvContentPartPr>
            <p14:xfrm>
              <a:off x="2220461" y="3245722"/>
              <a:ext cx="452160" cy="1053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D7E6F83-1A7C-C538-E156-ACCC160A43F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211461" y="3237082"/>
                <a:ext cx="46980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DA2B861-5474-0936-6972-598AA7B977B9}"/>
                  </a:ext>
                </a:extLst>
              </p14:cNvPr>
              <p14:cNvContentPartPr/>
              <p14:nvPr/>
            </p14:nvContentPartPr>
            <p14:xfrm>
              <a:off x="1171781" y="3789682"/>
              <a:ext cx="159480" cy="7066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DA2B861-5474-0936-6972-598AA7B977B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63141" y="3780682"/>
                <a:ext cx="177120" cy="7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9C84D10-970F-ECFD-C664-192B9AB677B3}"/>
                  </a:ext>
                </a:extLst>
              </p14:cNvPr>
              <p14:cNvContentPartPr/>
              <p14:nvPr/>
            </p14:nvContentPartPr>
            <p14:xfrm>
              <a:off x="1225781" y="3480802"/>
              <a:ext cx="248400" cy="227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9C84D10-970F-ECFD-C664-192B9AB677B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216781" y="3471802"/>
                <a:ext cx="26604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ACAFC99-AF0B-4E02-C089-4E1AD169ACFA}"/>
              </a:ext>
            </a:extLst>
          </p:cNvPr>
          <p:cNvGrpSpPr/>
          <p:nvPr/>
        </p:nvGrpSpPr>
        <p:grpSpPr>
          <a:xfrm>
            <a:off x="9009341" y="5012242"/>
            <a:ext cx="1081080" cy="1155960"/>
            <a:chOff x="9009341" y="5012242"/>
            <a:chExt cx="1081080" cy="11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46EBDAA-36A2-CD8B-3CB0-F9CF2B37E7EA}"/>
                    </a:ext>
                  </a:extLst>
                </p14:cNvPr>
                <p14:cNvContentPartPr/>
                <p14:nvPr/>
              </p14:nvContentPartPr>
              <p14:xfrm>
                <a:off x="9116621" y="5067322"/>
                <a:ext cx="17280" cy="483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46EBDAA-36A2-CD8B-3CB0-F9CF2B37E7E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107981" y="5058322"/>
                  <a:ext cx="349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A8E391A-EF69-3692-C91A-7EC00EDC8883}"/>
                    </a:ext>
                  </a:extLst>
                </p14:cNvPr>
                <p14:cNvContentPartPr/>
                <p14:nvPr/>
              </p14:nvContentPartPr>
              <p14:xfrm>
                <a:off x="9009341" y="5283322"/>
                <a:ext cx="610200" cy="370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A8E391A-EF69-3692-C91A-7EC00EDC888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00341" y="5274322"/>
                  <a:ext cx="6278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86F759A-8157-EAB4-F82B-25C963D8E33F}"/>
                    </a:ext>
                  </a:extLst>
                </p14:cNvPr>
                <p14:cNvContentPartPr/>
                <p14:nvPr/>
              </p14:nvContentPartPr>
              <p14:xfrm>
                <a:off x="9430181" y="5069842"/>
                <a:ext cx="141840" cy="114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86F759A-8157-EAB4-F82B-25C963D8E3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21181" y="5061202"/>
                  <a:ext cx="159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2B13A90-127D-83E7-9674-2EFA943C5B6A}"/>
                    </a:ext>
                  </a:extLst>
                </p14:cNvPr>
                <p14:cNvContentPartPr/>
                <p14:nvPr/>
              </p14:nvContentPartPr>
              <p14:xfrm>
                <a:off x="10007621" y="5082802"/>
                <a:ext cx="82800" cy="86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2B13A90-127D-83E7-9674-2EFA943C5B6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998621" y="5074162"/>
                  <a:ext cx="100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1E4BBF2-B117-55D4-349A-243D4CCAC6AC}"/>
                    </a:ext>
                  </a:extLst>
                </p14:cNvPr>
                <p14:cNvContentPartPr/>
                <p14:nvPr/>
              </p14:nvContentPartPr>
              <p14:xfrm>
                <a:off x="9720341" y="5361802"/>
                <a:ext cx="367560" cy="397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1E4BBF2-B117-55D4-349A-243D4CCAC6A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711701" y="5353162"/>
                  <a:ext cx="3852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5AE636A-2A50-AB9A-2067-FEE4CB55DA44}"/>
                    </a:ext>
                  </a:extLst>
                </p14:cNvPr>
                <p14:cNvContentPartPr/>
                <p14:nvPr/>
              </p14:nvContentPartPr>
              <p14:xfrm>
                <a:off x="9300221" y="5331922"/>
                <a:ext cx="324000" cy="836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5AE636A-2A50-AB9A-2067-FEE4CB55DA4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91221" y="5322922"/>
                  <a:ext cx="34164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F853BFD-8B13-C010-9E31-59A5C00E64A4}"/>
                    </a:ext>
                  </a:extLst>
                </p14:cNvPr>
                <p14:cNvContentPartPr/>
                <p14:nvPr/>
              </p14:nvContentPartPr>
              <p14:xfrm>
                <a:off x="9407501" y="5012242"/>
                <a:ext cx="157680" cy="181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F853BFD-8B13-C010-9E31-59A5C00E64A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98861" y="5003602"/>
                  <a:ext cx="17532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B589474-3584-1DE1-D185-4F28C594C8A3}"/>
                  </a:ext>
                </a:extLst>
              </p14:cNvPr>
              <p14:cNvContentPartPr/>
              <p14:nvPr/>
            </p14:nvContentPartPr>
            <p14:xfrm>
              <a:off x="8467541" y="3217282"/>
              <a:ext cx="1036080" cy="10090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B589474-3584-1DE1-D185-4F28C594C8A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458541" y="3208282"/>
                <a:ext cx="105372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A71D6F7-89C2-3FB6-F55B-2D5426212EC0}"/>
                  </a:ext>
                </a:extLst>
              </p14:cNvPr>
              <p14:cNvContentPartPr/>
              <p14:nvPr/>
            </p14:nvContentPartPr>
            <p14:xfrm>
              <a:off x="10149101" y="6085042"/>
              <a:ext cx="261000" cy="3704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A71D6F7-89C2-3FB6-F55B-2D5426212EC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140461" y="6076042"/>
                <a:ext cx="2786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9564688-E488-7220-0EAC-1FBD2AF80739}"/>
                  </a:ext>
                </a:extLst>
              </p14:cNvPr>
              <p14:cNvContentPartPr/>
              <p14:nvPr/>
            </p14:nvContentPartPr>
            <p14:xfrm>
              <a:off x="10271861" y="5867962"/>
              <a:ext cx="42840" cy="183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9564688-E488-7220-0EAC-1FBD2AF80739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0262861" y="5858962"/>
                <a:ext cx="604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5E71A02-40BE-9473-6368-5B1BF862AB39}"/>
              </a:ext>
            </a:extLst>
          </p:cNvPr>
          <p:cNvGrpSpPr/>
          <p:nvPr/>
        </p:nvGrpSpPr>
        <p:grpSpPr>
          <a:xfrm>
            <a:off x="10733021" y="5855362"/>
            <a:ext cx="901800" cy="827640"/>
            <a:chOff x="10733021" y="5855362"/>
            <a:chExt cx="901800" cy="82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B21E4F8-C2BD-129C-0953-31867472A404}"/>
                    </a:ext>
                  </a:extLst>
                </p14:cNvPr>
                <p14:cNvContentPartPr/>
                <p14:nvPr/>
              </p14:nvContentPartPr>
              <p14:xfrm>
                <a:off x="10767581" y="5966602"/>
                <a:ext cx="114840" cy="476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B21E4F8-C2BD-129C-0953-31867472A40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58941" y="5957602"/>
                  <a:ext cx="1324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B7282CC-6657-87E7-93B1-071B78038A05}"/>
                    </a:ext>
                  </a:extLst>
                </p14:cNvPr>
                <p14:cNvContentPartPr/>
                <p14:nvPr/>
              </p14:nvContentPartPr>
              <p14:xfrm>
                <a:off x="10733021" y="5855362"/>
                <a:ext cx="901800" cy="739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B7282CC-6657-87E7-93B1-071B78038A0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24021" y="5846362"/>
                  <a:ext cx="9194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249B604-2812-ECC4-0A6F-9C4E61345BC7}"/>
                    </a:ext>
                  </a:extLst>
                </p14:cNvPr>
                <p14:cNvContentPartPr/>
                <p14:nvPr/>
              </p14:nvContentPartPr>
              <p14:xfrm>
                <a:off x="10951901" y="6157402"/>
                <a:ext cx="333360" cy="252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249B604-2812-ECC4-0A6F-9C4E61345BC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942901" y="6148402"/>
                  <a:ext cx="351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9D28E17-F252-7FCE-4241-335D726AD8BA}"/>
                    </a:ext>
                  </a:extLst>
                </p14:cNvPr>
                <p14:cNvContentPartPr/>
                <p14:nvPr/>
              </p14:nvContentPartPr>
              <p14:xfrm>
                <a:off x="11435381" y="6099442"/>
                <a:ext cx="35280" cy="583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9D28E17-F252-7FCE-4241-335D726AD8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426741" y="6090442"/>
                  <a:ext cx="52920" cy="60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F58BD82-2EC6-84C5-FEBE-A246865C4986}"/>
              </a:ext>
            </a:extLst>
          </p:cNvPr>
          <p:cNvGrpSpPr/>
          <p:nvPr/>
        </p:nvGrpSpPr>
        <p:grpSpPr>
          <a:xfrm>
            <a:off x="6521741" y="2734162"/>
            <a:ext cx="5231160" cy="2070360"/>
            <a:chOff x="6521741" y="2734162"/>
            <a:chExt cx="5231160" cy="20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37ECC1F-03A2-4A5F-58D0-76D0B0563915}"/>
                    </a:ext>
                  </a:extLst>
                </p14:cNvPr>
                <p14:cNvContentPartPr/>
                <p14:nvPr/>
              </p14:nvContentPartPr>
              <p14:xfrm>
                <a:off x="6521741" y="4132762"/>
                <a:ext cx="290880" cy="639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37ECC1F-03A2-4A5F-58D0-76D0B056391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12741" y="4123762"/>
                  <a:ext cx="30852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BFF8B4-C026-041A-8EAB-461ED35AB2EC}"/>
                    </a:ext>
                  </a:extLst>
                </p14:cNvPr>
                <p14:cNvContentPartPr/>
                <p14:nvPr/>
              </p14:nvContentPartPr>
              <p14:xfrm>
                <a:off x="6810821" y="4181362"/>
                <a:ext cx="185400" cy="623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BFF8B4-C026-041A-8EAB-461ED35AB2E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802181" y="4172362"/>
                  <a:ext cx="20304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78D374C-B373-676F-D039-E0926C9519EB}"/>
                    </a:ext>
                  </a:extLst>
                </p14:cNvPr>
                <p14:cNvContentPartPr/>
                <p14:nvPr/>
              </p14:nvContentPartPr>
              <p14:xfrm>
                <a:off x="7300061" y="4365682"/>
                <a:ext cx="283320" cy="31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78D374C-B373-676F-D039-E0926C9519E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291421" y="4357042"/>
                  <a:ext cx="3009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6EA5AB4-F98E-DA36-DA6D-D96A7691B217}"/>
                    </a:ext>
                  </a:extLst>
                </p14:cNvPr>
                <p14:cNvContentPartPr/>
                <p14:nvPr/>
              </p14:nvContentPartPr>
              <p14:xfrm>
                <a:off x="7549541" y="4331482"/>
                <a:ext cx="663480" cy="272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EA5AB4-F98E-DA36-DA6D-D96A7691B21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40541" y="4322842"/>
                  <a:ext cx="681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CEF7B6-86EE-273D-385B-B740D06A64F2}"/>
                    </a:ext>
                  </a:extLst>
                </p14:cNvPr>
                <p14:cNvContentPartPr/>
                <p14:nvPr/>
              </p14:nvContentPartPr>
              <p14:xfrm>
                <a:off x="8361701" y="4395922"/>
                <a:ext cx="109440" cy="14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CEF7B6-86EE-273D-385B-B740D06A64F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353061" y="4386922"/>
                  <a:ext cx="127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A544CBC-A350-9B07-ABB6-BF3A600DC041}"/>
                    </a:ext>
                  </a:extLst>
                </p14:cNvPr>
                <p14:cNvContentPartPr/>
                <p14:nvPr/>
              </p14:nvContentPartPr>
              <p14:xfrm>
                <a:off x="8708741" y="4355242"/>
                <a:ext cx="38520" cy="281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A544CBC-A350-9B07-ABB6-BF3A600DC04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700101" y="4346242"/>
                  <a:ext cx="56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6A4E30-FFAE-792A-FE8C-B7B22FA02A53}"/>
                    </a:ext>
                  </a:extLst>
                </p14:cNvPr>
                <p14:cNvContentPartPr/>
                <p14:nvPr/>
              </p14:nvContentPartPr>
              <p14:xfrm>
                <a:off x="8709101" y="4170562"/>
                <a:ext cx="66600" cy="55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6A4E30-FFAE-792A-FE8C-B7B22FA02A5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00101" y="4161562"/>
                  <a:ext cx="84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CDEC01C-E301-4D6A-138F-5EEA17E99104}"/>
                    </a:ext>
                  </a:extLst>
                </p14:cNvPr>
                <p14:cNvContentPartPr/>
                <p14:nvPr/>
              </p14:nvContentPartPr>
              <p14:xfrm>
                <a:off x="8855621" y="4415002"/>
                <a:ext cx="335160" cy="226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CDEC01C-E301-4D6A-138F-5EEA17E9910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46621" y="4406002"/>
                  <a:ext cx="352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985982-5C39-7ED0-CA8E-B3620AB6DDFE}"/>
                    </a:ext>
                  </a:extLst>
                </p14:cNvPr>
                <p14:cNvContentPartPr/>
                <p14:nvPr/>
              </p14:nvContentPartPr>
              <p14:xfrm>
                <a:off x="9301301" y="4384402"/>
                <a:ext cx="327240" cy="242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985982-5C39-7ED0-CA8E-B3620AB6DDF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292661" y="4375402"/>
                  <a:ext cx="344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49B48A-5784-FA5D-E498-FAC695CA50C0}"/>
                    </a:ext>
                  </a:extLst>
                </p14:cNvPr>
                <p14:cNvContentPartPr/>
                <p14:nvPr/>
              </p14:nvContentPartPr>
              <p14:xfrm>
                <a:off x="9676061" y="4361002"/>
                <a:ext cx="478800" cy="201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49B48A-5784-FA5D-E498-FAC695CA50C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67421" y="4352362"/>
                  <a:ext cx="496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E23695-7CE4-E243-6CBF-6147FDCA50C7}"/>
                    </a:ext>
                  </a:extLst>
                </p14:cNvPr>
                <p14:cNvContentPartPr/>
                <p14:nvPr/>
              </p14:nvContentPartPr>
              <p14:xfrm>
                <a:off x="10269701" y="4389082"/>
                <a:ext cx="19080" cy="202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9E23695-7CE4-E243-6CBF-6147FDCA50C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261061" y="4380442"/>
                  <a:ext cx="36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E59F0F-67EC-5950-A900-DA909C803A01}"/>
                    </a:ext>
                  </a:extLst>
                </p14:cNvPr>
                <p14:cNvContentPartPr/>
                <p14:nvPr/>
              </p14:nvContentPartPr>
              <p14:xfrm>
                <a:off x="10287341" y="4385842"/>
                <a:ext cx="426600" cy="139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E59F0F-67EC-5950-A900-DA909C803A0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78701" y="4376842"/>
                  <a:ext cx="444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9EA101B-3BA5-402C-83D2-94FE884FF92C}"/>
                    </a:ext>
                  </a:extLst>
                </p14:cNvPr>
                <p14:cNvContentPartPr/>
                <p14:nvPr/>
              </p14:nvContentPartPr>
              <p14:xfrm>
                <a:off x="10624661" y="4193242"/>
                <a:ext cx="628560" cy="360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9EA101B-3BA5-402C-83D2-94FE884FF92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16021" y="4184602"/>
                  <a:ext cx="6462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AC886CE-A128-E7D6-44BE-D8AA391BEA4C}"/>
                    </a:ext>
                  </a:extLst>
                </p14:cNvPr>
                <p14:cNvContentPartPr/>
                <p14:nvPr/>
              </p14:nvContentPartPr>
              <p14:xfrm>
                <a:off x="11036141" y="4274962"/>
                <a:ext cx="294120" cy="50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AC886CE-A128-E7D6-44BE-D8AA391BEA4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027141" y="4266322"/>
                  <a:ext cx="31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75B0C91-F22B-83C5-264F-37880B189153}"/>
                    </a:ext>
                  </a:extLst>
                </p14:cNvPr>
                <p14:cNvContentPartPr/>
                <p14:nvPr/>
              </p14:nvContentPartPr>
              <p14:xfrm>
                <a:off x="6879581" y="2883202"/>
                <a:ext cx="190080" cy="213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75B0C91-F22B-83C5-264F-37880B18915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70941" y="2874562"/>
                  <a:ext cx="207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BFE5F57-E6EC-6D90-19BA-4F925EDC388E}"/>
                    </a:ext>
                  </a:extLst>
                </p14:cNvPr>
                <p14:cNvContentPartPr/>
                <p14:nvPr/>
              </p14:nvContentPartPr>
              <p14:xfrm>
                <a:off x="6977141" y="2743882"/>
                <a:ext cx="118080" cy="93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BFE5F57-E6EC-6D90-19BA-4F925EDC388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68501" y="2734882"/>
                  <a:ext cx="135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8DDEB7-D545-B51C-44DE-8EA5D99D1700}"/>
                    </a:ext>
                  </a:extLst>
                </p14:cNvPr>
                <p14:cNvContentPartPr/>
                <p14:nvPr/>
              </p14:nvContentPartPr>
              <p14:xfrm>
                <a:off x="7502741" y="2751802"/>
                <a:ext cx="285120" cy="366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8DDEB7-D545-B51C-44DE-8EA5D99D170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4101" y="2743162"/>
                  <a:ext cx="3027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B3B8599-0D4A-02AD-3F65-DB4A54DEA96E}"/>
                    </a:ext>
                  </a:extLst>
                </p14:cNvPr>
                <p14:cNvContentPartPr/>
                <p14:nvPr/>
              </p14:nvContentPartPr>
              <p14:xfrm>
                <a:off x="7872461" y="2932162"/>
                <a:ext cx="148680" cy="327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B3B8599-0D4A-02AD-3F65-DB4A54DEA96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63461" y="2923162"/>
                  <a:ext cx="166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3F443BE-71E7-957C-B8B0-D4CEE2241AB0}"/>
                    </a:ext>
                  </a:extLst>
                </p14:cNvPr>
                <p14:cNvContentPartPr/>
                <p14:nvPr/>
              </p14:nvContentPartPr>
              <p14:xfrm>
                <a:off x="6761141" y="3565402"/>
                <a:ext cx="425520" cy="254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3F443BE-71E7-957C-B8B0-D4CEE2241AB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752501" y="3556402"/>
                  <a:ext cx="443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935B161-AB1F-E166-4EB0-CB08AC05CD11}"/>
                    </a:ext>
                  </a:extLst>
                </p14:cNvPr>
                <p14:cNvContentPartPr/>
                <p14:nvPr/>
              </p14:nvContentPartPr>
              <p14:xfrm>
                <a:off x="7311581" y="3441562"/>
                <a:ext cx="744480" cy="6004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935B161-AB1F-E166-4EB0-CB08AC05CD1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302581" y="3432922"/>
                  <a:ext cx="7621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4596CFA-F30E-A9F3-64C3-76AD7ACCDBA0}"/>
                    </a:ext>
                  </a:extLst>
                </p14:cNvPr>
                <p14:cNvContentPartPr/>
                <p14:nvPr/>
              </p14:nvContentPartPr>
              <p14:xfrm>
                <a:off x="7504181" y="3503482"/>
                <a:ext cx="98280" cy="407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4596CFA-F30E-A9F3-64C3-76AD7ACCDBA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495541" y="3494482"/>
                  <a:ext cx="1159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9C8BCAC-7308-C600-44C3-F6AA7B717E8B}"/>
                    </a:ext>
                  </a:extLst>
                </p14:cNvPr>
                <p14:cNvContentPartPr/>
                <p14:nvPr/>
              </p14:nvContentPartPr>
              <p14:xfrm>
                <a:off x="7727021" y="3448042"/>
                <a:ext cx="397080" cy="563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9C8BCAC-7308-C600-44C3-F6AA7B717E8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718021" y="3439042"/>
                  <a:ext cx="4147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816A80-900B-815F-82B1-B2E3C3543FEF}"/>
                    </a:ext>
                  </a:extLst>
                </p14:cNvPr>
                <p14:cNvContentPartPr/>
                <p14:nvPr/>
              </p14:nvContentPartPr>
              <p14:xfrm>
                <a:off x="8564381" y="2734162"/>
                <a:ext cx="345600" cy="395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816A80-900B-815F-82B1-B2E3C3543FE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555381" y="2725162"/>
                  <a:ext cx="363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599E989-6583-740D-F06D-63A1398B2CD7}"/>
                    </a:ext>
                  </a:extLst>
                </p14:cNvPr>
                <p14:cNvContentPartPr/>
                <p14:nvPr/>
              </p14:nvContentPartPr>
              <p14:xfrm>
                <a:off x="9194381" y="2981482"/>
                <a:ext cx="131760" cy="91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599E989-6583-740D-F06D-63A1398B2CD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85741" y="2972482"/>
                  <a:ext cx="149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6BCF708-0B3D-C0D8-7D19-FA201AA59D79}"/>
                    </a:ext>
                  </a:extLst>
                </p14:cNvPr>
                <p14:cNvContentPartPr/>
                <p14:nvPr/>
              </p14:nvContentPartPr>
              <p14:xfrm>
                <a:off x="9568781" y="3254002"/>
                <a:ext cx="429480" cy="230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6BCF708-0B3D-C0D8-7D19-FA201AA59D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59781" y="3245362"/>
                  <a:ext cx="4471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71B898-429C-BF2A-4470-66DFFC0857C2}"/>
                    </a:ext>
                  </a:extLst>
                </p14:cNvPr>
                <p14:cNvContentPartPr/>
                <p14:nvPr/>
              </p14:nvContentPartPr>
              <p14:xfrm>
                <a:off x="10121741" y="3242842"/>
                <a:ext cx="335160" cy="33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71B898-429C-BF2A-4470-66DFFC0857C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112741" y="3233842"/>
                  <a:ext cx="352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8A7094-7B70-4B59-682A-DA433CF7B4CF}"/>
                    </a:ext>
                  </a:extLst>
                </p14:cNvPr>
                <p14:cNvContentPartPr/>
                <p14:nvPr/>
              </p14:nvContentPartPr>
              <p14:xfrm>
                <a:off x="10137221" y="3455602"/>
                <a:ext cx="317160" cy="31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8A7094-7B70-4B59-682A-DA433CF7B4C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128581" y="3446602"/>
                  <a:ext cx="334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1380530-E425-2C8F-CDCF-400146926184}"/>
                    </a:ext>
                  </a:extLst>
                </p14:cNvPr>
                <p14:cNvContentPartPr/>
                <p14:nvPr/>
              </p14:nvContentPartPr>
              <p14:xfrm>
                <a:off x="10634381" y="3108562"/>
                <a:ext cx="93600" cy="369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1380530-E425-2C8F-CDCF-40014692618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625381" y="3099562"/>
                  <a:ext cx="1112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B8925B5-8E6A-A239-05F5-1971D2AC8B2A}"/>
                    </a:ext>
                  </a:extLst>
                </p14:cNvPr>
                <p14:cNvContentPartPr/>
                <p14:nvPr/>
              </p14:nvContentPartPr>
              <p14:xfrm>
                <a:off x="10550861" y="2880682"/>
                <a:ext cx="455400" cy="565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B8925B5-8E6A-A239-05F5-1971D2AC8B2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541861" y="2871682"/>
                  <a:ext cx="4730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133DB0-4859-CBFB-BDCA-BEDAD33DD4A1}"/>
                    </a:ext>
                  </a:extLst>
                </p14:cNvPr>
                <p14:cNvContentPartPr/>
                <p14:nvPr/>
              </p14:nvContentPartPr>
              <p14:xfrm>
                <a:off x="10836341" y="3013162"/>
                <a:ext cx="493200" cy="276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133DB0-4859-CBFB-BDCA-BEDAD33DD4A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827701" y="3004522"/>
                  <a:ext cx="510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15CE176-FA9B-C453-4A10-BCEDEA9F44D0}"/>
                    </a:ext>
                  </a:extLst>
                </p14:cNvPr>
                <p14:cNvContentPartPr/>
                <p14:nvPr/>
              </p14:nvContentPartPr>
              <p14:xfrm>
                <a:off x="11296781" y="3027562"/>
                <a:ext cx="55080" cy="350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15CE176-FA9B-C453-4A10-BCEDEA9F44D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288141" y="3018922"/>
                  <a:ext cx="72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7BC50C1-05ED-A504-EEDD-9E14E2435C38}"/>
                    </a:ext>
                  </a:extLst>
                </p14:cNvPr>
                <p14:cNvContentPartPr/>
                <p14:nvPr/>
              </p14:nvContentPartPr>
              <p14:xfrm>
                <a:off x="11236301" y="3242122"/>
                <a:ext cx="319680" cy="20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7BC50C1-05ED-A504-EEDD-9E14E2435C3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27661" y="3233482"/>
                  <a:ext cx="337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DBAADEB-DE7F-D167-CB33-58F5892242EB}"/>
                    </a:ext>
                  </a:extLst>
                </p14:cNvPr>
                <p14:cNvContentPartPr/>
                <p14:nvPr/>
              </p14:nvContentPartPr>
              <p14:xfrm>
                <a:off x="11233421" y="3018922"/>
                <a:ext cx="519480" cy="7113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DBAADEB-DE7F-D167-CB33-58F5892242E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4781" y="3010282"/>
                  <a:ext cx="537120" cy="72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8A8CC0-B8B5-AECB-9D88-8AA002BE5581}"/>
                    </a:ext>
                  </a:extLst>
                </p14:cNvPr>
                <p14:cNvContentPartPr/>
                <p14:nvPr/>
              </p14:nvContentPartPr>
              <p14:xfrm>
                <a:off x="8887301" y="3705082"/>
                <a:ext cx="65520" cy="227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8A8CC0-B8B5-AECB-9D88-8AA002BE558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878661" y="3696442"/>
                  <a:ext cx="83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C16BDF1-D495-0404-C6D2-6E02820B8A61}"/>
                    </a:ext>
                  </a:extLst>
                </p14:cNvPr>
                <p14:cNvContentPartPr/>
                <p14:nvPr/>
              </p14:nvContentPartPr>
              <p14:xfrm>
                <a:off x="9224981" y="3716962"/>
                <a:ext cx="48240" cy="171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C16BDF1-D495-0404-C6D2-6E02820B8A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216341" y="3707962"/>
                  <a:ext cx="65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2A9B118-4586-E217-3770-CE5C431FD8F9}"/>
                    </a:ext>
                  </a:extLst>
                </p14:cNvPr>
                <p14:cNvContentPartPr/>
                <p14:nvPr/>
              </p14:nvContentPartPr>
              <p14:xfrm>
                <a:off x="9089621" y="3593122"/>
                <a:ext cx="154080" cy="382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2A9B118-4586-E217-3770-CE5C431FD8F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080621" y="3584482"/>
                  <a:ext cx="171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FDF63CD-AD35-F9BC-F876-296C10B1308E}"/>
                    </a:ext>
                  </a:extLst>
                </p14:cNvPr>
                <p14:cNvContentPartPr/>
                <p14:nvPr/>
              </p14:nvContentPartPr>
              <p14:xfrm>
                <a:off x="8862821" y="3612922"/>
                <a:ext cx="60120" cy="379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FDF63CD-AD35-F9BC-F876-296C10B1308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853821" y="3603922"/>
                  <a:ext cx="77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2FB7386-AAFA-80D1-AC6E-7259CCA9584B}"/>
                    </a:ext>
                  </a:extLst>
                </p14:cNvPr>
                <p14:cNvContentPartPr/>
                <p14:nvPr/>
              </p14:nvContentPartPr>
              <p14:xfrm>
                <a:off x="8575541" y="3417082"/>
                <a:ext cx="36720" cy="200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2FB7386-AAFA-80D1-AC6E-7259CCA9584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66541" y="3408442"/>
                  <a:ext cx="54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DF1FCBD-254E-0226-89C7-E8AB2E0BB805}"/>
                    </a:ext>
                  </a:extLst>
                </p14:cNvPr>
                <p14:cNvContentPartPr/>
                <p14:nvPr/>
              </p14:nvContentPartPr>
              <p14:xfrm>
                <a:off x="8441261" y="3229162"/>
                <a:ext cx="134640" cy="130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DF1FCBD-254E-0226-89C7-E8AB2E0BB80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32621" y="3220162"/>
                  <a:ext cx="152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08B0B7E-61D7-FC34-5DAE-852D9FBC2718}"/>
                    </a:ext>
                  </a:extLst>
                </p14:cNvPr>
                <p14:cNvContentPartPr/>
                <p14:nvPr/>
              </p14:nvContentPartPr>
              <p14:xfrm>
                <a:off x="10768661" y="3549922"/>
                <a:ext cx="10080" cy="23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08B0B7E-61D7-FC34-5DAE-852D9FBC271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760021" y="3540922"/>
                  <a:ext cx="27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86EF7A3-AC08-1230-6237-302C064E862E}"/>
                    </a:ext>
                  </a:extLst>
                </p14:cNvPr>
                <p14:cNvContentPartPr/>
                <p14:nvPr/>
              </p14:nvContentPartPr>
              <p14:xfrm>
                <a:off x="9739061" y="3676642"/>
                <a:ext cx="360" cy="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86EF7A3-AC08-1230-6237-302C064E862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30061" y="36676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3C418DA-FB1A-7AA9-322B-5ED5A36E04BE}"/>
                    </a:ext>
                  </a:extLst>
                </p14:cNvPr>
                <p14:cNvContentPartPr/>
                <p14:nvPr/>
              </p14:nvContentPartPr>
              <p14:xfrm>
                <a:off x="9742661" y="3668722"/>
                <a:ext cx="93600" cy="2196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3C418DA-FB1A-7AA9-322B-5ED5A36E04B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733661" y="3660082"/>
                  <a:ext cx="111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9B6A28F-D04B-9CEB-85BE-CC911CEBDB80}"/>
                    </a:ext>
                  </a:extLst>
                </p14:cNvPr>
                <p14:cNvContentPartPr/>
                <p14:nvPr/>
              </p14:nvContentPartPr>
              <p14:xfrm>
                <a:off x="7718741" y="4206202"/>
                <a:ext cx="144000" cy="100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9B6A28F-D04B-9CEB-85BE-CC911CEBDB8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09741" y="4197202"/>
                  <a:ext cx="1616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BBB7B28-67E6-2536-CE1E-7239BE3E54BE}"/>
              </a:ext>
            </a:extLst>
          </p:cNvPr>
          <p:cNvGrpSpPr/>
          <p:nvPr/>
        </p:nvGrpSpPr>
        <p:grpSpPr>
          <a:xfrm>
            <a:off x="7243541" y="5860762"/>
            <a:ext cx="1728000" cy="873000"/>
            <a:chOff x="7243541" y="5860762"/>
            <a:chExt cx="1728000" cy="87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7A230BD-271D-6D9D-2FD1-C2F6E48C5090}"/>
                    </a:ext>
                  </a:extLst>
                </p14:cNvPr>
                <p14:cNvContentPartPr/>
                <p14:nvPr/>
              </p14:nvContentPartPr>
              <p14:xfrm>
                <a:off x="8244341" y="6409762"/>
                <a:ext cx="77040" cy="59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7A230BD-271D-6D9D-2FD1-C2F6E48C509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235701" y="6401122"/>
                  <a:ext cx="94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FF90876-5335-0D20-3833-C7099AB0AA24}"/>
                    </a:ext>
                  </a:extLst>
                </p14:cNvPr>
                <p14:cNvContentPartPr/>
                <p14:nvPr/>
              </p14:nvContentPartPr>
              <p14:xfrm>
                <a:off x="8336501" y="6383482"/>
                <a:ext cx="5040" cy="26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FF90876-5335-0D20-3833-C7099AB0AA2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327501" y="6374482"/>
                  <a:ext cx="22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AE91C0F-C2A3-1447-7C9C-BBBBA1B7C676}"/>
                    </a:ext>
                  </a:extLst>
                </p14:cNvPr>
                <p14:cNvContentPartPr/>
                <p14:nvPr/>
              </p14:nvContentPartPr>
              <p14:xfrm>
                <a:off x="7243541" y="5860762"/>
                <a:ext cx="1728000" cy="8730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AE91C0F-C2A3-1447-7C9C-BBBBA1B7C67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234541" y="5851762"/>
                  <a:ext cx="1745640" cy="89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739C3F2-A936-2DA1-6DA3-9F37E31BF768}"/>
              </a:ext>
            </a:extLst>
          </p:cNvPr>
          <p:cNvGrpSpPr/>
          <p:nvPr/>
        </p:nvGrpSpPr>
        <p:grpSpPr>
          <a:xfrm>
            <a:off x="5507621" y="5731162"/>
            <a:ext cx="831960" cy="807120"/>
            <a:chOff x="5507621" y="5731162"/>
            <a:chExt cx="83196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F885795-8C80-5B11-E033-5D12890CF05A}"/>
                    </a:ext>
                  </a:extLst>
                </p14:cNvPr>
                <p14:cNvContentPartPr/>
                <p14:nvPr/>
              </p14:nvContentPartPr>
              <p14:xfrm>
                <a:off x="5507621" y="5811802"/>
                <a:ext cx="65520" cy="6652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F885795-8C80-5B11-E033-5D12890CF05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98981" y="5803162"/>
                  <a:ext cx="8316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88F31AE-62ED-5139-80B5-8EAF1B3ADFF4}"/>
                    </a:ext>
                  </a:extLst>
                </p14:cNvPr>
                <p14:cNvContentPartPr/>
                <p14:nvPr/>
              </p14:nvContentPartPr>
              <p14:xfrm>
                <a:off x="5513741" y="5731162"/>
                <a:ext cx="825840" cy="807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88F31AE-62ED-5139-80B5-8EAF1B3ADFF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504741" y="5722522"/>
                  <a:ext cx="84348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D13B3E2-C42E-376D-D6C4-D3E5CD429C75}"/>
                    </a:ext>
                  </a:extLst>
                </p14:cNvPr>
                <p14:cNvContentPartPr/>
                <p14:nvPr/>
              </p14:nvContentPartPr>
              <p14:xfrm>
                <a:off x="5595461" y="6140482"/>
                <a:ext cx="439200" cy="3250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D13B3E2-C42E-376D-D6C4-D3E5CD429C7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586821" y="6131842"/>
                  <a:ext cx="456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7983165-303A-B24E-0099-B5860BB2AE90}"/>
                    </a:ext>
                  </a:extLst>
                </p14:cNvPr>
                <p14:cNvContentPartPr/>
                <p14:nvPr/>
              </p14:nvContentPartPr>
              <p14:xfrm>
                <a:off x="6017381" y="6090802"/>
                <a:ext cx="59040" cy="385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7983165-303A-B24E-0099-B5860BB2AE9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008381" y="6081802"/>
                  <a:ext cx="76680" cy="40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25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6655BE-5F90-1B9A-712C-E65033D38CF0}"/>
                  </a:ext>
                </a:extLst>
              </p14:cNvPr>
              <p14:cNvContentPartPr/>
              <p14:nvPr/>
            </p14:nvContentPartPr>
            <p14:xfrm>
              <a:off x="1445021" y="747322"/>
              <a:ext cx="26640" cy="32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6655BE-5F90-1B9A-712C-E65033D38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381" y="738682"/>
                <a:ext cx="442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441DE3-E31C-AF1B-837B-0BB4CAAAA865}"/>
                  </a:ext>
                </a:extLst>
              </p14:cNvPr>
              <p14:cNvContentPartPr/>
              <p14:nvPr/>
            </p14:nvContentPartPr>
            <p14:xfrm>
              <a:off x="1434941" y="574162"/>
              <a:ext cx="567720" cy="25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441DE3-E31C-AF1B-837B-0BB4CAAAA8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6301" y="565162"/>
                <a:ext cx="585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D12DCC-CC9B-4DB7-7DE5-5DA3A0F3A41A}"/>
                  </a:ext>
                </a:extLst>
              </p14:cNvPr>
              <p14:cNvContentPartPr/>
              <p14:nvPr/>
            </p14:nvContentPartPr>
            <p14:xfrm>
              <a:off x="1810061" y="893482"/>
              <a:ext cx="228960" cy="5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D12DCC-CC9B-4DB7-7DE5-5DA3A0F3A4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01061" y="884482"/>
                <a:ext cx="246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BBF1F6-022A-6CC6-CA50-F3690E0B0519}"/>
                  </a:ext>
                </a:extLst>
              </p14:cNvPr>
              <p14:cNvContentPartPr/>
              <p14:nvPr/>
            </p14:nvContentPartPr>
            <p14:xfrm>
              <a:off x="2477861" y="608722"/>
              <a:ext cx="60120" cy="11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BBF1F6-022A-6CC6-CA50-F3690E0B05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221" y="600082"/>
                <a:ext cx="77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C5D3E7-8E57-F814-AF0F-D8991F3325AF}"/>
                  </a:ext>
                </a:extLst>
              </p14:cNvPr>
              <p14:cNvContentPartPr/>
              <p14:nvPr/>
            </p14:nvContentPartPr>
            <p14:xfrm>
              <a:off x="2488661" y="858202"/>
              <a:ext cx="42840" cy="284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C5D3E7-8E57-F814-AF0F-D8991F3325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0021" y="849562"/>
                <a:ext cx="604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A866E4-2CCC-030C-3B94-473EDE2B9C6A}"/>
                  </a:ext>
                </a:extLst>
              </p14:cNvPr>
              <p14:cNvContentPartPr/>
              <p14:nvPr/>
            </p14:nvContentPartPr>
            <p14:xfrm>
              <a:off x="2957381" y="730762"/>
              <a:ext cx="579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A866E4-2CCC-030C-3B94-473EDE2B9C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48381" y="721762"/>
                <a:ext cx="756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249240-87ED-EC30-7C74-5D525A7FBAA1}"/>
                  </a:ext>
                </a:extLst>
              </p14:cNvPr>
              <p14:cNvContentPartPr/>
              <p14:nvPr/>
            </p14:nvContentPartPr>
            <p14:xfrm>
              <a:off x="2858381" y="892762"/>
              <a:ext cx="288000" cy="20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249240-87ED-EC30-7C74-5D525A7FBA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9381" y="884122"/>
                <a:ext cx="305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DACB5D-A07F-1752-DA4C-DD40DF2EAEBD}"/>
                  </a:ext>
                </a:extLst>
              </p14:cNvPr>
              <p14:cNvContentPartPr/>
              <p14:nvPr/>
            </p14:nvContentPartPr>
            <p14:xfrm>
              <a:off x="3418181" y="640042"/>
              <a:ext cx="26280" cy="43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DACB5D-A07F-1752-DA4C-DD40DF2EAE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9181" y="631042"/>
                <a:ext cx="439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02A8DC-C841-E306-7946-F533AA7E2A0B}"/>
                  </a:ext>
                </a:extLst>
              </p14:cNvPr>
              <p14:cNvContentPartPr/>
              <p14:nvPr/>
            </p14:nvContentPartPr>
            <p14:xfrm>
              <a:off x="3990941" y="658402"/>
              <a:ext cx="18720" cy="3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02A8DC-C841-E306-7946-F533AA7E2A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82301" y="649762"/>
                <a:ext cx="36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424E72-0CA8-493F-13E4-CBEEF453A860}"/>
                  </a:ext>
                </a:extLst>
              </p14:cNvPr>
              <p14:cNvContentPartPr/>
              <p14:nvPr/>
            </p14:nvContentPartPr>
            <p14:xfrm>
              <a:off x="3800141" y="765322"/>
              <a:ext cx="284040" cy="449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424E72-0CA8-493F-13E4-CBEEF453A8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91501" y="756682"/>
                <a:ext cx="30168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F39CA34-6D07-11BD-3B7D-F4EA9BBC464E}"/>
                  </a:ext>
                </a:extLst>
              </p14:cNvPr>
              <p14:cNvContentPartPr/>
              <p14:nvPr/>
            </p14:nvContentPartPr>
            <p14:xfrm>
              <a:off x="1432421" y="1730482"/>
              <a:ext cx="39240" cy="33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F39CA34-6D07-11BD-3B7D-F4EA9BBC46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3781" y="1721482"/>
                <a:ext cx="568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390B4F3-7A7A-F2E6-E137-A17077D655A7}"/>
                  </a:ext>
                </a:extLst>
              </p14:cNvPr>
              <p14:cNvContentPartPr/>
              <p14:nvPr/>
            </p14:nvContentPartPr>
            <p14:xfrm>
              <a:off x="1432421" y="1568122"/>
              <a:ext cx="62280" cy="194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390B4F3-7A7A-F2E6-E137-A17077D655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23781" y="1559122"/>
                <a:ext cx="799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5D41C95-74B2-7903-99AA-4BAE72E5246B}"/>
                  </a:ext>
                </a:extLst>
              </p14:cNvPr>
              <p14:cNvContentPartPr/>
              <p14:nvPr/>
            </p14:nvContentPartPr>
            <p14:xfrm>
              <a:off x="1855421" y="1724002"/>
              <a:ext cx="74520" cy="369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5D41C95-74B2-7903-99AA-4BAE72E524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46421" y="1715362"/>
                <a:ext cx="921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1EDC33-0C53-1C45-AA0C-122188837449}"/>
                  </a:ext>
                </a:extLst>
              </p14:cNvPr>
              <p14:cNvContentPartPr/>
              <p14:nvPr/>
            </p14:nvContentPartPr>
            <p14:xfrm>
              <a:off x="1762541" y="1684762"/>
              <a:ext cx="523440" cy="398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1EDC33-0C53-1C45-AA0C-1221888374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53901" y="1675762"/>
                <a:ext cx="5410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2C4F1C-6BA3-024E-AA06-6BD676468DF8}"/>
                  </a:ext>
                </a:extLst>
              </p14:cNvPr>
              <p14:cNvContentPartPr/>
              <p14:nvPr/>
            </p14:nvContentPartPr>
            <p14:xfrm>
              <a:off x="2231621" y="1904002"/>
              <a:ext cx="287280" cy="74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2C4F1C-6BA3-024E-AA06-6BD676468D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22621" y="1895362"/>
                <a:ext cx="3049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6DD789-1A0E-7EC6-D4FA-8B52C92B730B}"/>
                  </a:ext>
                </a:extLst>
              </p14:cNvPr>
              <p14:cNvContentPartPr/>
              <p14:nvPr/>
            </p14:nvContentPartPr>
            <p14:xfrm>
              <a:off x="3457061" y="1663882"/>
              <a:ext cx="27720" cy="40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6DD789-1A0E-7EC6-D4FA-8B52C92B73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8061" y="1655242"/>
                <a:ext cx="453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2B2351E-BA3C-4E64-7DE3-C88454831210}"/>
                  </a:ext>
                </a:extLst>
              </p14:cNvPr>
              <p14:cNvContentPartPr/>
              <p14:nvPr/>
            </p14:nvContentPartPr>
            <p14:xfrm>
              <a:off x="3368501" y="1960522"/>
              <a:ext cx="173160" cy="339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2B2351E-BA3C-4E64-7DE3-C884548312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59501" y="1951882"/>
                <a:ext cx="1908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6288EA-60A5-F53F-14F0-933202082334}"/>
                  </a:ext>
                </a:extLst>
              </p14:cNvPr>
              <p14:cNvContentPartPr/>
              <p14:nvPr/>
            </p14:nvContentPartPr>
            <p14:xfrm>
              <a:off x="5150141" y="1623202"/>
              <a:ext cx="541080" cy="251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6288EA-60A5-F53F-14F0-9332020823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41141" y="1614562"/>
                <a:ext cx="558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604EF2-86DB-F321-C5FA-CCDEAAF95506}"/>
                  </a:ext>
                </a:extLst>
              </p14:cNvPr>
              <p14:cNvContentPartPr/>
              <p14:nvPr/>
            </p14:nvContentPartPr>
            <p14:xfrm>
              <a:off x="7115381" y="1542202"/>
              <a:ext cx="24120" cy="29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604EF2-86DB-F321-C5FA-CCDEAAF955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06381" y="1533562"/>
                <a:ext cx="417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19EAFD-9673-31C3-BA86-5EEC07CC7EC6}"/>
                  </a:ext>
                </a:extLst>
              </p14:cNvPr>
              <p14:cNvContentPartPr/>
              <p14:nvPr/>
            </p14:nvContentPartPr>
            <p14:xfrm>
              <a:off x="6966341" y="1571722"/>
              <a:ext cx="517680" cy="327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19EAFD-9673-31C3-BA86-5EEC07CC7EC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57341" y="1563082"/>
                <a:ext cx="5353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1BDE1F6-08FE-6FEF-85ED-7CCDD43E14EE}"/>
                  </a:ext>
                </a:extLst>
              </p14:cNvPr>
              <p14:cNvContentPartPr/>
              <p14:nvPr/>
            </p14:nvContentPartPr>
            <p14:xfrm>
              <a:off x="7341461" y="1740562"/>
              <a:ext cx="392040" cy="28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1BDE1F6-08FE-6FEF-85ED-7CCDD43E14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32461" y="1731922"/>
                <a:ext cx="409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5C871E8-674F-0058-B273-34CC3701C320}"/>
                  </a:ext>
                </a:extLst>
              </p14:cNvPr>
              <p14:cNvContentPartPr/>
              <p14:nvPr/>
            </p14:nvContentPartPr>
            <p14:xfrm>
              <a:off x="8087021" y="1568842"/>
              <a:ext cx="68040" cy="282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5C871E8-674F-0058-B273-34CC3701C3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78381" y="1559842"/>
                <a:ext cx="856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7DAA10-6735-2A43-E61E-98D96C52AC2D}"/>
                  </a:ext>
                </a:extLst>
              </p14:cNvPr>
              <p14:cNvContentPartPr/>
              <p14:nvPr/>
            </p14:nvContentPartPr>
            <p14:xfrm>
              <a:off x="8092781" y="1338802"/>
              <a:ext cx="525240" cy="578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7DAA10-6735-2A43-E61E-98D96C52AC2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84141" y="1329802"/>
                <a:ext cx="54288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581FE38-BA30-01C0-91DB-64B8EECA449D}"/>
                  </a:ext>
                </a:extLst>
              </p14:cNvPr>
              <p14:cNvContentPartPr/>
              <p14:nvPr/>
            </p14:nvContentPartPr>
            <p14:xfrm>
              <a:off x="8582741" y="1151242"/>
              <a:ext cx="53280" cy="47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581FE38-BA30-01C0-91DB-64B8EECA44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74101" y="1142242"/>
                <a:ext cx="7092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40BC9DF-5801-413B-36FE-4BC38429B82E}"/>
              </a:ext>
            </a:extLst>
          </p:cNvPr>
          <p:cNvGrpSpPr/>
          <p:nvPr/>
        </p:nvGrpSpPr>
        <p:grpSpPr>
          <a:xfrm>
            <a:off x="1191581" y="2288122"/>
            <a:ext cx="9258120" cy="4358160"/>
            <a:chOff x="1191581" y="2288122"/>
            <a:chExt cx="9258120" cy="435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EE8CE1-0C0B-617E-95F7-56D266E894DF}"/>
                    </a:ext>
                  </a:extLst>
                </p14:cNvPr>
                <p14:cNvContentPartPr/>
                <p14:nvPr/>
              </p14:nvContentPartPr>
              <p14:xfrm>
                <a:off x="4676381" y="3033322"/>
                <a:ext cx="134640" cy="89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EE8CE1-0C0B-617E-95F7-56D266E894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67741" y="3024322"/>
                  <a:ext cx="152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70A1DB-5718-4D15-5F90-9F7086C05F82}"/>
                    </a:ext>
                  </a:extLst>
                </p14:cNvPr>
                <p14:cNvContentPartPr/>
                <p14:nvPr/>
              </p14:nvContentPartPr>
              <p14:xfrm>
                <a:off x="4631021" y="3249322"/>
                <a:ext cx="249840" cy="469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70A1DB-5718-4D15-5F90-9F7086C05F8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2021" y="3240682"/>
                  <a:ext cx="2674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6D70D5-3786-3FE4-4C1D-96858989BF46}"/>
                    </a:ext>
                  </a:extLst>
                </p14:cNvPr>
                <p14:cNvContentPartPr/>
                <p14:nvPr/>
              </p14:nvContentPartPr>
              <p14:xfrm>
                <a:off x="1893581" y="3108202"/>
                <a:ext cx="326520" cy="486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6D70D5-3786-3FE4-4C1D-96858989BF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4941" y="3099562"/>
                  <a:ext cx="3441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DD0C65-1D1D-C74B-4F22-4AA85BCB4242}"/>
                    </a:ext>
                  </a:extLst>
                </p14:cNvPr>
                <p14:cNvContentPartPr/>
                <p14:nvPr/>
              </p14:nvContentPartPr>
              <p14:xfrm>
                <a:off x="1966661" y="2865562"/>
                <a:ext cx="85320" cy="132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DD0C65-1D1D-C74B-4F22-4AA85BCB42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57661" y="2856562"/>
                  <a:ext cx="102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034F73-B154-B1C1-F2ED-06F9102562B2}"/>
                    </a:ext>
                  </a:extLst>
                </p14:cNvPr>
                <p14:cNvContentPartPr/>
                <p14:nvPr/>
              </p14:nvContentPartPr>
              <p14:xfrm>
                <a:off x="2312261" y="3249322"/>
                <a:ext cx="571680" cy="5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034F73-B154-B1C1-F2ED-06F9102562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03621" y="3240682"/>
                  <a:ext cx="5893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EE5C7D-ABFE-17DB-8271-525ED8AD8FB6}"/>
                    </a:ext>
                  </a:extLst>
                </p14:cNvPr>
                <p14:cNvContentPartPr/>
                <p14:nvPr/>
              </p14:nvContentPartPr>
              <p14:xfrm>
                <a:off x="2623661" y="3036562"/>
                <a:ext cx="78120" cy="522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EE5C7D-ABFE-17DB-8271-525ED8AD8FB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15021" y="3027922"/>
                  <a:ext cx="957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227257-6410-D1F0-A50E-F89480AE9F41}"/>
                    </a:ext>
                  </a:extLst>
                </p14:cNvPr>
                <p14:cNvContentPartPr/>
                <p14:nvPr/>
              </p14:nvContentPartPr>
              <p14:xfrm>
                <a:off x="3019661" y="3227002"/>
                <a:ext cx="406440" cy="3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227257-6410-D1F0-A50E-F89480AE9F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11021" y="3218362"/>
                  <a:ext cx="424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B8627A-B188-03EC-191B-3EABA2713893}"/>
                    </a:ext>
                  </a:extLst>
                </p14:cNvPr>
                <p14:cNvContentPartPr/>
                <p14:nvPr/>
              </p14:nvContentPartPr>
              <p14:xfrm>
                <a:off x="3041981" y="3439042"/>
                <a:ext cx="363960" cy="3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B8627A-B188-03EC-191B-3EABA27138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32981" y="3430402"/>
                  <a:ext cx="381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F92AE6-C684-07B9-05D6-DD89717D6FEC}"/>
                    </a:ext>
                  </a:extLst>
                </p14:cNvPr>
                <p14:cNvContentPartPr/>
                <p14:nvPr/>
              </p14:nvContentPartPr>
              <p14:xfrm>
                <a:off x="3774581" y="2913802"/>
                <a:ext cx="533160" cy="61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F92AE6-C684-07B9-05D6-DD89717D6F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65941" y="2905162"/>
                  <a:ext cx="5508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53A0F2-53B2-28C2-702C-447CAC91CCD0}"/>
                    </a:ext>
                  </a:extLst>
                </p14:cNvPr>
                <p14:cNvContentPartPr/>
                <p14:nvPr/>
              </p14:nvContentPartPr>
              <p14:xfrm>
                <a:off x="2212181" y="2540122"/>
                <a:ext cx="1519560" cy="171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53A0F2-53B2-28C2-702C-447CAC91CC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03181" y="2531482"/>
                  <a:ext cx="153720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182B3A-965C-6A08-1C02-6D348722A1FC}"/>
                    </a:ext>
                  </a:extLst>
                </p14:cNvPr>
                <p14:cNvContentPartPr/>
                <p14:nvPr/>
              </p14:nvContentPartPr>
              <p14:xfrm>
                <a:off x="2205701" y="4463602"/>
                <a:ext cx="468000" cy="37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182B3A-965C-6A08-1C02-6D348722A1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97061" y="4454962"/>
                  <a:ext cx="4856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E84A22-FA8F-2EA0-62D8-3E692DBDC42C}"/>
                    </a:ext>
                  </a:extLst>
                </p14:cNvPr>
                <p14:cNvContentPartPr/>
                <p14:nvPr/>
              </p14:nvContentPartPr>
              <p14:xfrm>
                <a:off x="2654261" y="4263442"/>
                <a:ext cx="291600" cy="617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E84A22-FA8F-2EA0-62D8-3E692DBDC4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45621" y="4254802"/>
                  <a:ext cx="30924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8AC350-7B39-2C1C-D53E-81F8EF4107A4}"/>
                    </a:ext>
                  </a:extLst>
                </p14:cNvPr>
                <p14:cNvContentPartPr/>
                <p14:nvPr/>
              </p14:nvContentPartPr>
              <p14:xfrm>
                <a:off x="3122621" y="4408522"/>
                <a:ext cx="694800" cy="47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8AC350-7B39-2C1C-D53E-81F8EF4107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13981" y="4399882"/>
                  <a:ext cx="7124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1D4E05-9EC7-CA22-E3D5-D8D6B0119742}"/>
                    </a:ext>
                  </a:extLst>
                </p14:cNvPr>
                <p14:cNvContentPartPr/>
                <p14:nvPr/>
              </p14:nvContentPartPr>
              <p14:xfrm>
                <a:off x="3503141" y="4532722"/>
                <a:ext cx="543960" cy="121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1D4E05-9EC7-CA22-E3D5-D8D6B01197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94141" y="4524082"/>
                  <a:ext cx="561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87F537-4B79-10BE-91B4-3D0B400F5D70}"/>
                    </a:ext>
                  </a:extLst>
                </p14:cNvPr>
                <p14:cNvContentPartPr/>
                <p14:nvPr/>
              </p14:nvContentPartPr>
              <p14:xfrm>
                <a:off x="4034141" y="4273162"/>
                <a:ext cx="290520" cy="555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87F537-4B79-10BE-91B4-3D0B400F5D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25141" y="4264522"/>
                  <a:ext cx="3081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AD5BDA-0E01-8368-5025-8FF78C4431BA}"/>
                    </a:ext>
                  </a:extLst>
                </p14:cNvPr>
                <p14:cNvContentPartPr/>
                <p14:nvPr/>
              </p14:nvContentPartPr>
              <p14:xfrm>
                <a:off x="4466861" y="4525522"/>
                <a:ext cx="354960" cy="254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AD5BDA-0E01-8368-5025-8FF78C4431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58221" y="4516522"/>
                  <a:ext cx="372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21FBD81-C83E-E349-EC7C-3B54C245013E}"/>
                    </a:ext>
                  </a:extLst>
                </p14:cNvPr>
                <p14:cNvContentPartPr/>
                <p14:nvPr/>
              </p14:nvContentPartPr>
              <p14:xfrm>
                <a:off x="4942061" y="4576282"/>
                <a:ext cx="420120" cy="251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21FBD81-C83E-E349-EC7C-3B54C24501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3061" y="4567642"/>
                  <a:ext cx="4377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8EF8BCA-5138-44CE-ABFE-A634BE6D0D74}"/>
                    </a:ext>
                  </a:extLst>
                </p14:cNvPr>
                <p14:cNvContentPartPr/>
                <p14:nvPr/>
              </p14:nvContentPartPr>
              <p14:xfrm>
                <a:off x="5466581" y="4103602"/>
                <a:ext cx="1239840" cy="769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8EF8BCA-5138-44CE-ABFE-A634BE6D0D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57941" y="4094962"/>
                  <a:ext cx="125748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DEF569-EBC9-3FEB-A2C3-F59CDC7960CA}"/>
                    </a:ext>
                  </a:extLst>
                </p14:cNvPr>
                <p14:cNvContentPartPr/>
                <p14:nvPr/>
              </p14:nvContentPartPr>
              <p14:xfrm>
                <a:off x="6359741" y="3905962"/>
                <a:ext cx="168480" cy="97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DEF569-EBC9-3FEB-A2C3-F59CDC7960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51101" y="3897322"/>
                  <a:ext cx="186120" cy="9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1CF2DD-EC7E-3C02-3407-2AB57A2273AA}"/>
                    </a:ext>
                  </a:extLst>
                </p14:cNvPr>
                <p14:cNvContentPartPr/>
                <p14:nvPr/>
              </p14:nvContentPartPr>
              <p14:xfrm>
                <a:off x="6734501" y="4333282"/>
                <a:ext cx="273960" cy="40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1CF2DD-EC7E-3C02-3407-2AB57A2273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25861" y="4324282"/>
                  <a:ext cx="2916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3A0FDD-C5E4-A2E0-204A-CA3F73E3B728}"/>
                    </a:ext>
                  </a:extLst>
                </p14:cNvPr>
                <p14:cNvContentPartPr/>
                <p14:nvPr/>
              </p14:nvContentPartPr>
              <p14:xfrm>
                <a:off x="6919541" y="4196122"/>
                <a:ext cx="1385280" cy="534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3A0FDD-C5E4-A2E0-204A-CA3F73E3B7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10901" y="4187122"/>
                  <a:ext cx="14029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1084F84-642C-4593-410B-2B4C8F51D294}"/>
                    </a:ext>
                  </a:extLst>
                </p14:cNvPr>
                <p14:cNvContentPartPr/>
                <p14:nvPr/>
              </p14:nvContentPartPr>
              <p14:xfrm>
                <a:off x="8213381" y="4352362"/>
                <a:ext cx="448920" cy="41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1084F84-642C-4593-410B-2B4C8F51D2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04381" y="4343722"/>
                  <a:ext cx="466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A1D1467-A3D9-D69D-F408-E169E2143DE1}"/>
                    </a:ext>
                  </a:extLst>
                </p14:cNvPr>
                <p14:cNvContentPartPr/>
                <p14:nvPr/>
              </p14:nvContentPartPr>
              <p14:xfrm>
                <a:off x="8828261" y="4181362"/>
                <a:ext cx="569880" cy="725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A1D1467-A3D9-D69D-F408-E169E2143DE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19261" y="4172362"/>
                  <a:ext cx="58752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3C29FCE-F0EC-F3B9-BA25-F08CEE44E0FE}"/>
                    </a:ext>
                  </a:extLst>
                </p14:cNvPr>
                <p14:cNvContentPartPr/>
                <p14:nvPr/>
              </p14:nvContentPartPr>
              <p14:xfrm>
                <a:off x="9383741" y="4227082"/>
                <a:ext cx="286200" cy="389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3C29FCE-F0EC-F3B9-BA25-F08CEE44E0F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75101" y="4218442"/>
                  <a:ext cx="3038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9627A9-FDE5-C99E-3D26-29A4F114BBBA}"/>
                    </a:ext>
                  </a:extLst>
                </p14:cNvPr>
                <p14:cNvContentPartPr/>
                <p14:nvPr/>
              </p14:nvContentPartPr>
              <p14:xfrm>
                <a:off x="9734741" y="4162642"/>
                <a:ext cx="69480" cy="431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C9627A9-FDE5-C99E-3D26-29A4F114BB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26101" y="4153642"/>
                  <a:ext cx="871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0F70CA-C620-9FE8-864A-AB8F55579782}"/>
                    </a:ext>
                  </a:extLst>
                </p14:cNvPr>
                <p14:cNvContentPartPr/>
                <p14:nvPr/>
              </p14:nvContentPartPr>
              <p14:xfrm>
                <a:off x="9792701" y="4234282"/>
                <a:ext cx="340200" cy="397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0F70CA-C620-9FE8-864A-AB8F555797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84061" y="4225642"/>
                  <a:ext cx="3578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87024B-0B52-5F3C-60A9-BE56DE714BA1}"/>
                    </a:ext>
                  </a:extLst>
                </p14:cNvPr>
                <p14:cNvContentPartPr/>
                <p14:nvPr/>
              </p14:nvContentPartPr>
              <p14:xfrm>
                <a:off x="4319621" y="5114482"/>
                <a:ext cx="322920" cy="302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87024B-0B52-5F3C-60A9-BE56DE714BA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10621" y="5105842"/>
                  <a:ext cx="340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A87041-5020-58DB-5313-ED9357A771D8}"/>
                    </a:ext>
                  </a:extLst>
                </p14:cNvPr>
                <p14:cNvContentPartPr/>
                <p14:nvPr/>
              </p14:nvContentPartPr>
              <p14:xfrm>
                <a:off x="4720661" y="5165962"/>
                <a:ext cx="338760" cy="429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A87041-5020-58DB-5313-ED9357A771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11661" y="5156962"/>
                  <a:ext cx="356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4A41C2-ADF2-1774-8705-C7628FEF03AD}"/>
                    </a:ext>
                  </a:extLst>
                </p14:cNvPr>
                <p14:cNvContentPartPr/>
                <p14:nvPr/>
              </p14:nvContentPartPr>
              <p14:xfrm>
                <a:off x="5087141" y="5171002"/>
                <a:ext cx="1056960" cy="28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4A41C2-ADF2-1774-8705-C7628FEF03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78501" y="5162362"/>
                  <a:ext cx="1074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D6B473-3302-08FE-74E6-501D7116B688}"/>
                    </a:ext>
                  </a:extLst>
                </p14:cNvPr>
                <p14:cNvContentPartPr/>
                <p14:nvPr/>
              </p14:nvContentPartPr>
              <p14:xfrm>
                <a:off x="6194861" y="4979482"/>
                <a:ext cx="666000" cy="470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D6B473-3302-08FE-74E6-501D7116B6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85861" y="4970482"/>
                  <a:ext cx="6836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DBCA03-63E4-E9D1-2AA3-A66804B2E946}"/>
                    </a:ext>
                  </a:extLst>
                </p14:cNvPr>
                <p14:cNvContentPartPr/>
                <p14:nvPr/>
              </p14:nvContentPartPr>
              <p14:xfrm>
                <a:off x="6743861" y="5174962"/>
                <a:ext cx="449640" cy="26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DBCA03-63E4-E9D1-2AA3-A66804B2E94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35221" y="5166322"/>
                  <a:ext cx="46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5C4BF71-2DAA-E7A3-8C22-E7B110F8F1EC}"/>
                    </a:ext>
                  </a:extLst>
                </p14:cNvPr>
                <p14:cNvContentPartPr/>
                <p14:nvPr/>
              </p14:nvContentPartPr>
              <p14:xfrm>
                <a:off x="5385581" y="2363002"/>
                <a:ext cx="747360" cy="1312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5C4BF71-2DAA-E7A3-8C22-E7B110F8F1E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6941" y="2354002"/>
                  <a:ext cx="765000" cy="13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5AA682-B366-6A90-2F86-D252A6DAEF08}"/>
                    </a:ext>
                  </a:extLst>
                </p14:cNvPr>
                <p14:cNvContentPartPr/>
                <p14:nvPr/>
              </p14:nvContentPartPr>
              <p14:xfrm>
                <a:off x="5529221" y="2295682"/>
                <a:ext cx="829800" cy="1353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5AA682-B366-6A90-2F86-D252A6DAEF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20581" y="2287042"/>
                  <a:ext cx="847440" cy="13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AAC0DB-8482-8917-34C1-74D8932BBC44}"/>
                    </a:ext>
                  </a:extLst>
                </p14:cNvPr>
                <p14:cNvContentPartPr/>
                <p14:nvPr/>
              </p14:nvContentPartPr>
              <p14:xfrm>
                <a:off x="6682301" y="2575042"/>
                <a:ext cx="33840" cy="450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AAC0DB-8482-8917-34C1-74D8932BBC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73301" y="2566402"/>
                  <a:ext cx="514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C18F82-71D8-6148-8BFD-37107FC1689F}"/>
                    </a:ext>
                  </a:extLst>
                </p14:cNvPr>
                <p14:cNvContentPartPr/>
                <p14:nvPr/>
              </p14:nvContentPartPr>
              <p14:xfrm>
                <a:off x="6665741" y="2390002"/>
                <a:ext cx="206640" cy="22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C18F82-71D8-6148-8BFD-37107FC1689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56741" y="2381362"/>
                  <a:ext cx="224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37BF572-D93D-0472-956A-9AA8D384E165}"/>
                    </a:ext>
                  </a:extLst>
                </p14:cNvPr>
                <p14:cNvContentPartPr/>
                <p14:nvPr/>
              </p14:nvContentPartPr>
              <p14:xfrm>
                <a:off x="7020341" y="2700322"/>
                <a:ext cx="498600" cy="154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37BF572-D93D-0472-956A-9AA8D384E16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11341" y="2691322"/>
                  <a:ext cx="516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47CA51-E3B1-6B4C-639F-884F2E8B9D0E}"/>
                    </a:ext>
                  </a:extLst>
                </p14:cNvPr>
                <p14:cNvContentPartPr/>
                <p14:nvPr/>
              </p14:nvContentPartPr>
              <p14:xfrm>
                <a:off x="7091981" y="2908762"/>
                <a:ext cx="484920" cy="50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47CA51-E3B1-6B4C-639F-884F2E8B9D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82981" y="2899762"/>
                  <a:ext cx="502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E6A89D-575A-BD5F-9EBD-E96B04646E7B}"/>
                    </a:ext>
                  </a:extLst>
                </p14:cNvPr>
                <p14:cNvContentPartPr/>
                <p14:nvPr/>
              </p14:nvContentPartPr>
              <p14:xfrm>
                <a:off x="7780661" y="2288122"/>
                <a:ext cx="140040" cy="705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E6A89D-575A-BD5F-9EBD-E96B04646E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72021" y="2279122"/>
                  <a:ext cx="1576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B60220F-B1AA-1B7E-E2DE-C2A2BEA5AD12}"/>
                    </a:ext>
                  </a:extLst>
                </p14:cNvPr>
                <p14:cNvContentPartPr/>
                <p14:nvPr/>
              </p14:nvContentPartPr>
              <p14:xfrm>
                <a:off x="8282501" y="2500162"/>
                <a:ext cx="81000" cy="519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B60220F-B1AA-1B7E-E2DE-C2A2BEA5AD1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73861" y="2491162"/>
                  <a:ext cx="986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F01E64B-3CB2-8930-4C70-6C5F3CC9226F}"/>
                    </a:ext>
                  </a:extLst>
                </p14:cNvPr>
                <p14:cNvContentPartPr/>
                <p14:nvPr/>
              </p14:nvContentPartPr>
              <p14:xfrm>
                <a:off x="8133821" y="2420602"/>
                <a:ext cx="941040" cy="388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F01E64B-3CB2-8930-4C70-6C5F3CC922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24821" y="2411962"/>
                  <a:ext cx="9586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21FA0A-49F8-4D91-C433-9DE6D7833CA4}"/>
                    </a:ext>
                  </a:extLst>
                </p14:cNvPr>
                <p14:cNvContentPartPr/>
                <p14:nvPr/>
              </p14:nvContentPartPr>
              <p14:xfrm>
                <a:off x="9026621" y="2312962"/>
                <a:ext cx="267120" cy="572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21FA0A-49F8-4D91-C433-9DE6D7833C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17981" y="2303962"/>
                  <a:ext cx="28476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F8F4A22-13DF-77D2-CA54-7A7B061159C9}"/>
                    </a:ext>
                  </a:extLst>
                </p14:cNvPr>
                <p14:cNvContentPartPr/>
                <p14:nvPr/>
              </p14:nvContentPartPr>
              <p14:xfrm>
                <a:off x="8877581" y="2321602"/>
                <a:ext cx="853920" cy="1313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F8F4A22-13DF-77D2-CA54-7A7B061159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68941" y="2312962"/>
                  <a:ext cx="871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8BFD0C-17E8-5CA6-231B-7B998B04BBE7}"/>
                    </a:ext>
                  </a:extLst>
                </p14:cNvPr>
                <p14:cNvContentPartPr/>
                <p14:nvPr/>
              </p14:nvContentPartPr>
              <p14:xfrm>
                <a:off x="1191581" y="5914042"/>
                <a:ext cx="21240" cy="312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8BFD0C-17E8-5CA6-231B-7B998B04BB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82941" y="5905042"/>
                  <a:ext cx="388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EC09B6-3535-B4F6-923E-F00F0C4706FE}"/>
                    </a:ext>
                  </a:extLst>
                </p14:cNvPr>
                <p14:cNvContentPartPr/>
                <p14:nvPr/>
              </p14:nvContentPartPr>
              <p14:xfrm>
                <a:off x="1241261" y="5637562"/>
                <a:ext cx="29160" cy="99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EC09B6-3535-B4F6-923E-F00F0C4706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32261" y="5628922"/>
                  <a:ext cx="46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EEA8AB-44A5-D046-93AC-0A861BAD62B7}"/>
                    </a:ext>
                  </a:extLst>
                </p14:cNvPr>
                <p14:cNvContentPartPr/>
                <p14:nvPr/>
              </p14:nvContentPartPr>
              <p14:xfrm>
                <a:off x="1395341" y="6005842"/>
                <a:ext cx="414360" cy="322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EEA8AB-44A5-D046-93AC-0A861BAD62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86701" y="5996842"/>
                  <a:ext cx="432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F80869-D31F-BF98-D3B0-2C707A575D1E}"/>
                    </a:ext>
                  </a:extLst>
                </p14:cNvPr>
                <p14:cNvContentPartPr/>
                <p14:nvPr/>
              </p14:nvContentPartPr>
              <p14:xfrm>
                <a:off x="2011301" y="5784802"/>
                <a:ext cx="71640" cy="421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F80869-D31F-BF98-D3B0-2C707A575D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02661" y="5776162"/>
                  <a:ext cx="892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C49633-FC26-A9D8-8E34-405BBEFFFAE2}"/>
                    </a:ext>
                  </a:extLst>
                </p14:cNvPr>
                <p14:cNvContentPartPr/>
                <p14:nvPr/>
              </p14:nvContentPartPr>
              <p14:xfrm>
                <a:off x="2008421" y="5435242"/>
                <a:ext cx="57600" cy="101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C49633-FC26-A9D8-8E34-405BBEFFFA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99781" y="5426242"/>
                  <a:ext cx="75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293D726-DE2E-8703-F07E-8AACF810D065}"/>
                    </a:ext>
                  </a:extLst>
                </p14:cNvPr>
                <p14:cNvContentPartPr/>
                <p14:nvPr/>
              </p14:nvContentPartPr>
              <p14:xfrm>
                <a:off x="2267261" y="5583562"/>
                <a:ext cx="862920" cy="479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293D726-DE2E-8703-F07E-8AACF810D0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58621" y="5574562"/>
                  <a:ext cx="8805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D80CB6E-E50B-0ACA-5CFD-B488C9793514}"/>
                    </a:ext>
                  </a:extLst>
                </p14:cNvPr>
                <p14:cNvContentPartPr/>
                <p14:nvPr/>
              </p14:nvContentPartPr>
              <p14:xfrm>
                <a:off x="3107861" y="5610202"/>
                <a:ext cx="31320" cy="681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D80CB6E-E50B-0ACA-5CFD-B488C97935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98861" y="5601202"/>
                  <a:ext cx="4896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5D4EDB0-A1C5-EA53-D7BE-6B4BBA885001}"/>
                    </a:ext>
                  </a:extLst>
                </p14:cNvPr>
                <p14:cNvContentPartPr/>
                <p14:nvPr/>
              </p14:nvContentPartPr>
              <p14:xfrm>
                <a:off x="3387581" y="5686522"/>
                <a:ext cx="222840" cy="761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5D4EDB0-A1C5-EA53-D7BE-6B4BBA88500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78941" y="5677522"/>
                  <a:ext cx="24048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35FF015-7BDB-403F-F0D7-FA4E72603775}"/>
                    </a:ext>
                  </a:extLst>
                </p14:cNvPr>
                <p14:cNvContentPartPr/>
                <p14:nvPr/>
              </p14:nvContentPartPr>
              <p14:xfrm>
                <a:off x="5460461" y="5915842"/>
                <a:ext cx="38880" cy="273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35FF015-7BDB-403F-F0D7-FA4E726037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51461" y="5907202"/>
                  <a:ext cx="56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830BA9B-7AE3-109D-3E66-82EC77037268}"/>
                    </a:ext>
                  </a:extLst>
                </p14:cNvPr>
                <p14:cNvContentPartPr/>
                <p14:nvPr/>
              </p14:nvContentPartPr>
              <p14:xfrm>
                <a:off x="5480621" y="5655202"/>
                <a:ext cx="112680" cy="156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830BA9B-7AE3-109D-3E66-82EC770372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71981" y="5646562"/>
                  <a:ext cx="130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D80E4A5-B497-6600-87FD-844D936C8BD2}"/>
                    </a:ext>
                  </a:extLst>
                </p14:cNvPr>
                <p14:cNvContentPartPr/>
                <p14:nvPr/>
              </p14:nvContentPartPr>
              <p14:xfrm>
                <a:off x="5790581" y="6082522"/>
                <a:ext cx="252720" cy="32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D80E4A5-B497-6600-87FD-844D936C8B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81581" y="6073522"/>
                  <a:ext cx="270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2C5260C-D3D6-13E0-82A1-447C1B32476E}"/>
                    </a:ext>
                  </a:extLst>
                </p14:cNvPr>
                <p14:cNvContentPartPr/>
                <p14:nvPr/>
              </p14:nvContentPartPr>
              <p14:xfrm>
                <a:off x="6263621" y="5894602"/>
                <a:ext cx="274320" cy="36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2C5260C-D3D6-13E0-82A1-447C1B3247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54981" y="5885962"/>
                  <a:ext cx="291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D79A2F-D403-9CE1-3D1E-AA597BB61E80}"/>
                    </a:ext>
                  </a:extLst>
                </p14:cNvPr>
                <p14:cNvContentPartPr/>
                <p14:nvPr/>
              </p14:nvContentPartPr>
              <p14:xfrm>
                <a:off x="6221141" y="6159922"/>
                <a:ext cx="419760" cy="114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D79A2F-D403-9CE1-3D1E-AA597BB61E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12501" y="6150922"/>
                  <a:ext cx="437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9BCC72-3CA3-02E0-334E-AF77A082BB17}"/>
                    </a:ext>
                  </a:extLst>
                </p14:cNvPr>
                <p14:cNvContentPartPr/>
                <p14:nvPr/>
              </p14:nvContentPartPr>
              <p14:xfrm>
                <a:off x="6877061" y="5667802"/>
                <a:ext cx="797400" cy="501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9BCC72-3CA3-02E0-334E-AF77A082BB1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68421" y="5658802"/>
                  <a:ext cx="8150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8E0A91-CE3D-38C9-9DC2-C9D86A996462}"/>
                    </a:ext>
                  </a:extLst>
                </p14:cNvPr>
                <p14:cNvContentPartPr/>
                <p14:nvPr/>
              </p14:nvContentPartPr>
              <p14:xfrm>
                <a:off x="7521461" y="6108802"/>
                <a:ext cx="190080" cy="347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8E0A91-CE3D-38C9-9DC2-C9D86A9964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12461" y="6099802"/>
                  <a:ext cx="207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78CFB6-1F64-ADA0-7F7E-323BBAF9FAC4}"/>
                    </a:ext>
                  </a:extLst>
                </p14:cNvPr>
                <p14:cNvContentPartPr/>
                <p14:nvPr/>
              </p14:nvContentPartPr>
              <p14:xfrm>
                <a:off x="5596181" y="5597242"/>
                <a:ext cx="1050840" cy="1049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78CFB6-1F64-ADA0-7F7E-323BBAF9FA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87541" y="5588242"/>
                  <a:ext cx="106848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BC7596C-D51F-E180-1F8A-26133757F14D}"/>
                    </a:ext>
                  </a:extLst>
                </p14:cNvPr>
                <p14:cNvContentPartPr/>
                <p14:nvPr/>
              </p14:nvContentPartPr>
              <p14:xfrm>
                <a:off x="8224541" y="5598682"/>
                <a:ext cx="14040" cy="29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BC7596C-D51F-E180-1F8A-26133757F1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15901" y="5589682"/>
                  <a:ext cx="31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BD745-F15D-C9A1-517A-8CB710EAC199}"/>
                    </a:ext>
                  </a:extLst>
                </p14:cNvPr>
                <p14:cNvContentPartPr/>
                <p14:nvPr/>
              </p14:nvContentPartPr>
              <p14:xfrm>
                <a:off x="8291141" y="5312842"/>
                <a:ext cx="359640" cy="275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BD745-F15D-C9A1-517A-8CB710EAC1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82141" y="5303842"/>
                  <a:ext cx="377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16EE097-490E-AFFD-7ABF-AFD698709DF5}"/>
                    </a:ext>
                  </a:extLst>
                </p14:cNvPr>
                <p14:cNvContentPartPr/>
                <p14:nvPr/>
              </p14:nvContentPartPr>
              <p14:xfrm>
                <a:off x="8540261" y="5479162"/>
                <a:ext cx="512280" cy="365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16EE097-490E-AFFD-7ABF-AFD698709D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31621" y="5470162"/>
                  <a:ext cx="5299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DC505F-B2DB-AACE-05B6-C9A0380BB4C2}"/>
                    </a:ext>
                  </a:extLst>
                </p14:cNvPr>
                <p14:cNvContentPartPr/>
                <p14:nvPr/>
              </p14:nvContentPartPr>
              <p14:xfrm>
                <a:off x="9062981" y="5190802"/>
                <a:ext cx="578160" cy="473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DC505F-B2DB-AACE-05B6-C9A0380BB4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54341" y="5181802"/>
                  <a:ext cx="5958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0FC4B3-3913-056F-CEAD-7062212B9F3F}"/>
                    </a:ext>
                  </a:extLst>
                </p14:cNvPr>
                <p14:cNvContentPartPr/>
                <p14:nvPr/>
              </p14:nvContentPartPr>
              <p14:xfrm>
                <a:off x="9935261" y="5223562"/>
                <a:ext cx="365040" cy="480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0FC4B3-3913-056F-CEAD-7062212B9F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26261" y="5214922"/>
                  <a:ext cx="3826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03C53A-098B-47AD-3125-6177FA3C8503}"/>
                    </a:ext>
                  </a:extLst>
                </p14:cNvPr>
                <p14:cNvContentPartPr/>
                <p14:nvPr/>
              </p14:nvContentPartPr>
              <p14:xfrm>
                <a:off x="9923741" y="5885962"/>
                <a:ext cx="525960" cy="691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03C53A-098B-47AD-3125-6177FA3C85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14741" y="5876962"/>
                  <a:ext cx="54360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40350D-664E-7FAF-328C-EAD8BCF635A8}"/>
                    </a:ext>
                  </a:extLst>
                </p14:cNvPr>
                <p14:cNvContentPartPr/>
                <p14:nvPr/>
              </p14:nvContentPartPr>
              <p14:xfrm>
                <a:off x="6707861" y="3215842"/>
                <a:ext cx="2838960" cy="415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40350D-664E-7FAF-328C-EAD8BCF635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699221" y="3206842"/>
                  <a:ext cx="28566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34BDBD3-D4A0-C538-BDA9-9717125147A4}"/>
                    </a:ext>
                  </a:extLst>
                </p14:cNvPr>
                <p14:cNvContentPartPr/>
                <p14:nvPr/>
              </p14:nvContentPartPr>
              <p14:xfrm>
                <a:off x="1823741" y="3748642"/>
                <a:ext cx="2565000" cy="406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34BDBD3-D4A0-C538-BDA9-9717125147A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14741" y="3740002"/>
                  <a:ext cx="2582640" cy="42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367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2750032-BBE4-F496-094A-47B75BBC4EBF}"/>
              </a:ext>
            </a:extLst>
          </p:cNvPr>
          <p:cNvGrpSpPr/>
          <p:nvPr/>
        </p:nvGrpSpPr>
        <p:grpSpPr>
          <a:xfrm>
            <a:off x="1072421" y="506842"/>
            <a:ext cx="8320680" cy="4419720"/>
            <a:chOff x="1072421" y="506842"/>
            <a:chExt cx="8320680" cy="441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F8A17B-3155-6919-27E2-8A45E488D7C5}"/>
                    </a:ext>
                  </a:extLst>
                </p14:cNvPr>
                <p14:cNvContentPartPr/>
                <p14:nvPr/>
              </p14:nvContentPartPr>
              <p14:xfrm>
                <a:off x="1785221" y="947842"/>
                <a:ext cx="629640" cy="353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F8A17B-3155-6919-27E2-8A45E488D7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6581" y="938842"/>
                  <a:ext cx="6472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BC2CD0-CFC3-E029-309F-7F06CB6B8B19}"/>
                    </a:ext>
                  </a:extLst>
                </p14:cNvPr>
                <p14:cNvContentPartPr/>
                <p14:nvPr/>
              </p14:nvContentPartPr>
              <p14:xfrm>
                <a:off x="2777741" y="1058722"/>
                <a:ext cx="215640" cy="6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BC2CD0-CFC3-E029-309F-7F06CB6B8B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68741" y="1049722"/>
                  <a:ext cx="233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77C3D3-A05F-3ADD-EF22-629193987241}"/>
                    </a:ext>
                  </a:extLst>
                </p14:cNvPr>
                <p14:cNvContentPartPr/>
                <p14:nvPr/>
              </p14:nvContentPartPr>
              <p14:xfrm>
                <a:off x="2910941" y="1148722"/>
                <a:ext cx="371160" cy="177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77C3D3-A05F-3ADD-EF22-6291939872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01941" y="1140082"/>
                  <a:ext cx="388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D29D86-1709-2DC4-23F4-0A7EE56736FA}"/>
                    </a:ext>
                  </a:extLst>
                </p14:cNvPr>
                <p14:cNvContentPartPr/>
                <p14:nvPr/>
              </p14:nvContentPartPr>
              <p14:xfrm>
                <a:off x="3372101" y="838402"/>
                <a:ext cx="889560" cy="844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D29D86-1709-2DC4-23F4-0A7EE56736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63101" y="829402"/>
                  <a:ext cx="907200" cy="86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935657-54DA-5A69-0920-F58412D4FE92}"/>
                    </a:ext>
                  </a:extLst>
                </p14:cNvPr>
                <p14:cNvContentPartPr/>
                <p14:nvPr/>
              </p14:nvContentPartPr>
              <p14:xfrm>
                <a:off x="4028741" y="886642"/>
                <a:ext cx="757440" cy="55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935657-54DA-5A69-0920-F58412D4FE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9741" y="877642"/>
                  <a:ext cx="7750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1551FF-04CC-F06D-A26E-C30387AD7061}"/>
                    </a:ext>
                  </a:extLst>
                </p14:cNvPr>
                <p14:cNvContentPartPr/>
                <p14:nvPr/>
              </p14:nvContentPartPr>
              <p14:xfrm>
                <a:off x="4881581" y="891682"/>
                <a:ext cx="340200" cy="79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1551FF-04CC-F06D-A26E-C30387AD70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72581" y="882682"/>
                  <a:ext cx="35784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202605-ABEE-F1DD-4862-065899210AD3}"/>
                    </a:ext>
                  </a:extLst>
                </p14:cNvPr>
                <p14:cNvContentPartPr/>
                <p14:nvPr/>
              </p14:nvContentPartPr>
              <p14:xfrm>
                <a:off x="1928501" y="2257522"/>
                <a:ext cx="461520" cy="46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202605-ABEE-F1DD-4862-065899210A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19501" y="2248522"/>
                  <a:ext cx="4791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CADCB9-FB6A-224D-2BBB-7DB7933DA686}"/>
                    </a:ext>
                  </a:extLst>
                </p14:cNvPr>
                <p14:cNvContentPartPr/>
                <p14:nvPr/>
              </p14:nvContentPartPr>
              <p14:xfrm>
                <a:off x="2370221" y="2280922"/>
                <a:ext cx="412920" cy="45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CADCB9-FB6A-224D-2BBB-7DB7933DA6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61581" y="2271922"/>
                  <a:ext cx="4305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783DC1-27E1-95CC-ABF7-730E21C1696B}"/>
                    </a:ext>
                  </a:extLst>
                </p14:cNvPr>
                <p14:cNvContentPartPr/>
                <p14:nvPr/>
              </p14:nvContentPartPr>
              <p14:xfrm>
                <a:off x="3038381" y="2310082"/>
                <a:ext cx="381240" cy="273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783DC1-27E1-95CC-ABF7-730E21C169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29381" y="2301442"/>
                  <a:ext cx="398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E00F41-EE02-BDFD-FB5B-0A49B6DF3458}"/>
                    </a:ext>
                  </a:extLst>
                </p14:cNvPr>
                <p14:cNvContentPartPr/>
                <p14:nvPr/>
              </p14:nvContentPartPr>
              <p14:xfrm>
                <a:off x="3496301" y="2197762"/>
                <a:ext cx="948600" cy="58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E00F41-EE02-BDFD-FB5B-0A49B6DF34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87301" y="2189122"/>
                  <a:ext cx="9662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D6A14E-E77A-7C4C-FFEC-FC0F6E86C088}"/>
                    </a:ext>
                  </a:extLst>
                </p14:cNvPr>
                <p14:cNvContentPartPr/>
                <p14:nvPr/>
              </p14:nvContentPartPr>
              <p14:xfrm>
                <a:off x="4559021" y="2105602"/>
                <a:ext cx="119520" cy="4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D6A14E-E77A-7C4C-FFEC-FC0F6E86C0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50021" y="2096602"/>
                  <a:ext cx="137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03DE4DD-274C-AC83-F4C5-0C7CBC907C1A}"/>
                    </a:ext>
                  </a:extLst>
                </p14:cNvPr>
                <p14:cNvContentPartPr/>
                <p14:nvPr/>
              </p14:nvContentPartPr>
              <p14:xfrm>
                <a:off x="4444181" y="2465962"/>
                <a:ext cx="425160" cy="76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03DE4DD-274C-AC83-F4C5-0C7CBC907C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5541" y="2456962"/>
                  <a:ext cx="44280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E84DB3-9E77-EC13-3EED-B87C8A9D20E5}"/>
                    </a:ext>
                  </a:extLst>
                </p14:cNvPr>
                <p14:cNvContentPartPr/>
                <p14:nvPr/>
              </p14:nvContentPartPr>
              <p14:xfrm>
                <a:off x="6851501" y="2096602"/>
                <a:ext cx="339480" cy="71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E84DB3-9E77-EC13-3EED-B87C8A9D20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2861" y="2087962"/>
                  <a:ext cx="35712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23B353-AA39-DAF3-2749-3BADB8380F1E}"/>
                    </a:ext>
                  </a:extLst>
                </p14:cNvPr>
                <p14:cNvContentPartPr/>
                <p14:nvPr/>
              </p14:nvContentPartPr>
              <p14:xfrm>
                <a:off x="7349021" y="2379922"/>
                <a:ext cx="290880" cy="30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23B353-AA39-DAF3-2749-3BADB8380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40381" y="2371282"/>
                  <a:ext cx="308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415035-7D84-3AEA-DB37-3681470E515D}"/>
                    </a:ext>
                  </a:extLst>
                </p14:cNvPr>
                <p14:cNvContentPartPr/>
                <p14:nvPr/>
              </p14:nvContentPartPr>
              <p14:xfrm>
                <a:off x="7369541" y="2129362"/>
                <a:ext cx="597240" cy="44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415035-7D84-3AEA-DB37-3681470E51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0541" y="2120722"/>
                  <a:ext cx="614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2DB9091-B271-AF83-BCB7-3D40D566FEA0}"/>
                    </a:ext>
                  </a:extLst>
                </p14:cNvPr>
                <p14:cNvContentPartPr/>
                <p14:nvPr/>
              </p14:nvContentPartPr>
              <p14:xfrm>
                <a:off x="7857341" y="2068162"/>
                <a:ext cx="779040" cy="46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2DB9091-B271-AF83-BCB7-3D40D566FE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48701" y="2059162"/>
                  <a:ext cx="79668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B7711A-7139-F823-5419-03842A07EC1B}"/>
                    </a:ext>
                  </a:extLst>
                </p14:cNvPr>
                <p14:cNvContentPartPr/>
                <p14:nvPr/>
              </p14:nvContentPartPr>
              <p14:xfrm>
                <a:off x="8385461" y="2018482"/>
                <a:ext cx="1007640" cy="74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B7711A-7139-F823-5419-03842A07EC1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76461" y="2009842"/>
                  <a:ext cx="102528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5F82C4-C25A-4271-92FE-82C6FDBC4E63}"/>
                    </a:ext>
                  </a:extLst>
                </p14:cNvPr>
                <p14:cNvContentPartPr/>
                <p14:nvPr/>
              </p14:nvContentPartPr>
              <p14:xfrm>
                <a:off x="8772461" y="2842522"/>
                <a:ext cx="482400" cy="57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5F82C4-C25A-4271-92FE-82C6FDBC4E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63821" y="2833882"/>
                  <a:ext cx="5000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41AFB2-79D3-763D-47C3-051886C5E09E}"/>
                    </a:ext>
                  </a:extLst>
                </p14:cNvPr>
                <p14:cNvContentPartPr/>
                <p14:nvPr/>
              </p14:nvContentPartPr>
              <p14:xfrm>
                <a:off x="1670021" y="1545082"/>
                <a:ext cx="691200" cy="16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41AFB2-79D3-763D-47C3-051886C5E0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61381" y="1536442"/>
                  <a:ext cx="708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5853B3-0FC8-2AFC-FAFF-20BF352843C2}"/>
                    </a:ext>
                  </a:extLst>
                </p14:cNvPr>
                <p14:cNvContentPartPr/>
                <p14:nvPr/>
              </p14:nvContentPartPr>
              <p14:xfrm>
                <a:off x="3218741" y="1760362"/>
                <a:ext cx="618480" cy="10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5853B3-0FC8-2AFC-FAFF-20BF352843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09741" y="1751722"/>
                  <a:ext cx="636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117B9B-3890-82A5-73E8-49015EEE8DDB}"/>
                    </a:ext>
                  </a:extLst>
                </p14:cNvPr>
                <p14:cNvContentPartPr/>
                <p14:nvPr/>
              </p14:nvContentPartPr>
              <p14:xfrm>
                <a:off x="1450781" y="1725082"/>
                <a:ext cx="3221640" cy="1678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117B9B-3890-82A5-73E8-49015EEE8D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41781" y="1716442"/>
                  <a:ext cx="3239280" cy="16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907464-F003-691C-0A26-6ADFB2BD7CCE}"/>
                    </a:ext>
                  </a:extLst>
                </p14:cNvPr>
                <p14:cNvContentPartPr/>
                <p14:nvPr/>
              </p14:nvContentPartPr>
              <p14:xfrm>
                <a:off x="3029381" y="3479002"/>
                <a:ext cx="53640" cy="198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907464-F003-691C-0A26-6ADFB2BD7C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20381" y="3470002"/>
                  <a:ext cx="71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20B46F-EF27-09DA-0982-DCBAFDFAC1FF}"/>
                    </a:ext>
                  </a:extLst>
                </p14:cNvPr>
                <p14:cNvContentPartPr/>
                <p14:nvPr/>
              </p14:nvContentPartPr>
              <p14:xfrm>
                <a:off x="2827061" y="3086962"/>
                <a:ext cx="433440" cy="654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20B46F-EF27-09DA-0982-DCBAFDFAC1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421" y="3078322"/>
                  <a:ext cx="45108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7DC11EF-381E-53B3-74B3-B96FFFB0303D}"/>
                    </a:ext>
                  </a:extLst>
                </p14:cNvPr>
                <p14:cNvContentPartPr/>
                <p14:nvPr/>
              </p14:nvContentPartPr>
              <p14:xfrm>
                <a:off x="3095261" y="3495202"/>
                <a:ext cx="201240" cy="30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7DC11EF-381E-53B3-74B3-B96FFFB030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6261" y="3486202"/>
                  <a:ext cx="218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21912F-59E9-C2BD-5108-AED56AE7195F}"/>
                    </a:ext>
                  </a:extLst>
                </p14:cNvPr>
                <p14:cNvContentPartPr/>
                <p14:nvPr/>
              </p14:nvContentPartPr>
              <p14:xfrm>
                <a:off x="1913381" y="4009282"/>
                <a:ext cx="457920" cy="45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21912F-59E9-C2BD-5108-AED56AE719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04741" y="4000642"/>
                  <a:ext cx="475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F10614-79F5-24D2-5CD3-DEC925F5F3B3}"/>
                    </a:ext>
                  </a:extLst>
                </p14:cNvPr>
                <p14:cNvContentPartPr/>
                <p14:nvPr/>
              </p14:nvContentPartPr>
              <p14:xfrm>
                <a:off x="2354741" y="4207642"/>
                <a:ext cx="463320" cy="22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F10614-79F5-24D2-5CD3-DEC925F5F3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46101" y="4199002"/>
                  <a:ext cx="480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CDF53E-75BB-46DD-EEA3-4E80666556F2}"/>
                    </a:ext>
                  </a:extLst>
                </p14:cNvPr>
                <p14:cNvContentPartPr/>
                <p14:nvPr/>
              </p14:nvContentPartPr>
              <p14:xfrm>
                <a:off x="2742821" y="4091722"/>
                <a:ext cx="580320" cy="484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CDF53E-75BB-46DD-EEA3-4E80666556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4181" y="4082722"/>
                  <a:ext cx="5979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CEFD69-6A4B-34CD-81BB-D07CDA3864D6}"/>
                    </a:ext>
                  </a:extLst>
                </p14:cNvPr>
                <p14:cNvContentPartPr/>
                <p14:nvPr/>
              </p14:nvContentPartPr>
              <p14:xfrm>
                <a:off x="3337181" y="4049242"/>
                <a:ext cx="659880" cy="64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CEFD69-6A4B-34CD-81BB-D07CDA3864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28541" y="4040242"/>
                  <a:ext cx="67752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98F419-A4EC-2318-4ECF-96161AFC2823}"/>
                    </a:ext>
                  </a:extLst>
                </p14:cNvPr>
                <p14:cNvContentPartPr/>
                <p14:nvPr/>
              </p14:nvContentPartPr>
              <p14:xfrm>
                <a:off x="4229621" y="4020802"/>
                <a:ext cx="248400" cy="905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98F419-A4EC-2318-4ECF-96161AFC28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20981" y="4012162"/>
                  <a:ext cx="26604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F70DAA-615B-20EC-2669-550CF590C179}"/>
                    </a:ext>
                  </a:extLst>
                </p14:cNvPr>
                <p14:cNvContentPartPr/>
                <p14:nvPr/>
              </p14:nvContentPartPr>
              <p14:xfrm>
                <a:off x="6716141" y="3943042"/>
                <a:ext cx="425160" cy="62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F70DAA-615B-20EC-2669-550CF590C1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07501" y="3934042"/>
                  <a:ext cx="44280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742386-1DDF-E396-6EBD-8ABED401D2A0}"/>
                    </a:ext>
                  </a:extLst>
                </p14:cNvPr>
                <p14:cNvContentPartPr/>
                <p14:nvPr/>
              </p14:nvContentPartPr>
              <p14:xfrm>
                <a:off x="7356941" y="4045642"/>
                <a:ext cx="419040" cy="252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742386-1DDF-E396-6EBD-8ABED401D2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47941" y="4036642"/>
                  <a:ext cx="436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5425AC-7224-E0C0-FB01-D00E5497DA61}"/>
                    </a:ext>
                  </a:extLst>
                </p14:cNvPr>
                <p14:cNvContentPartPr/>
                <p14:nvPr/>
              </p14:nvContentPartPr>
              <p14:xfrm>
                <a:off x="7993061" y="3842242"/>
                <a:ext cx="478080" cy="66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5425AC-7224-E0C0-FB01-D00E5497DA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84421" y="3833602"/>
                  <a:ext cx="49572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5DD431-61B9-0A2B-AC21-87A4BF73408B}"/>
                    </a:ext>
                  </a:extLst>
                </p14:cNvPr>
                <p14:cNvContentPartPr/>
                <p14:nvPr/>
              </p14:nvContentPartPr>
              <p14:xfrm>
                <a:off x="8598581" y="3845482"/>
                <a:ext cx="419040" cy="620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5DD431-61B9-0A2B-AC21-87A4BF7340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89581" y="3836482"/>
                  <a:ext cx="4366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58B01F-6EA0-0385-DB24-651F02AF8FD3}"/>
                    </a:ext>
                  </a:extLst>
                </p14:cNvPr>
                <p14:cNvContentPartPr/>
                <p14:nvPr/>
              </p14:nvContentPartPr>
              <p14:xfrm>
                <a:off x="9115181" y="4038442"/>
                <a:ext cx="9360" cy="542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58B01F-6EA0-0385-DB24-651F02AF8F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106181" y="4029442"/>
                  <a:ext cx="270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15BB2D-ACC1-EF31-BBA6-B2A3A853CDA6}"/>
                    </a:ext>
                  </a:extLst>
                </p14:cNvPr>
                <p14:cNvContentPartPr/>
                <p14:nvPr/>
              </p14:nvContentPartPr>
              <p14:xfrm>
                <a:off x="1072421" y="506842"/>
                <a:ext cx="4390560" cy="157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15BB2D-ACC1-EF31-BBA6-B2A3A853CD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3781" y="498202"/>
                  <a:ext cx="4408200" cy="158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CF11A-2EB1-C628-E8E2-8E181C194FEA}"/>
              </a:ext>
            </a:extLst>
          </p:cNvPr>
          <p:cNvGrpSpPr/>
          <p:nvPr/>
        </p:nvGrpSpPr>
        <p:grpSpPr>
          <a:xfrm>
            <a:off x="220320" y="4611257"/>
            <a:ext cx="11139840" cy="2190240"/>
            <a:chOff x="220320" y="4611257"/>
            <a:chExt cx="11139840" cy="21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A38B7E-EE3A-2166-ED32-A7A67C239817}"/>
                    </a:ext>
                  </a:extLst>
                </p14:cNvPr>
                <p14:cNvContentPartPr/>
                <p14:nvPr/>
              </p14:nvContentPartPr>
              <p14:xfrm>
                <a:off x="7192080" y="5095457"/>
                <a:ext cx="283680" cy="108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A38B7E-EE3A-2166-ED32-A7A67C2398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83440" y="5086817"/>
                  <a:ext cx="301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2FEA38-9D13-FCE8-68EC-F0DA2DC7622F}"/>
                    </a:ext>
                  </a:extLst>
                </p14:cNvPr>
                <p14:cNvContentPartPr/>
                <p14:nvPr/>
              </p14:nvContentPartPr>
              <p14:xfrm>
                <a:off x="7252560" y="4918337"/>
                <a:ext cx="212760" cy="411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2FEA38-9D13-FCE8-68EC-F0DA2DC762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43560" y="4909337"/>
                  <a:ext cx="2304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81B0F2-A1FA-2EFD-98EC-D83D468F69B9}"/>
                    </a:ext>
                  </a:extLst>
                </p14:cNvPr>
                <p14:cNvContentPartPr/>
                <p14:nvPr/>
              </p14:nvContentPartPr>
              <p14:xfrm>
                <a:off x="7660440" y="4996457"/>
                <a:ext cx="260640" cy="15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81B0F2-A1FA-2EFD-98EC-D83D468F69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51440" y="4987457"/>
                  <a:ext cx="27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607001-5D77-C05E-C03B-C7AB3313BDE9}"/>
                    </a:ext>
                  </a:extLst>
                </p14:cNvPr>
                <p14:cNvContentPartPr/>
                <p14:nvPr/>
              </p14:nvContentPartPr>
              <p14:xfrm>
                <a:off x="7705080" y="5179337"/>
                <a:ext cx="533880" cy="44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607001-5D77-C05E-C03B-C7AB3313BD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96080" y="5170337"/>
                  <a:ext cx="5515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8A7D7B-E538-DAA4-D180-77F2FE0542D7}"/>
                    </a:ext>
                  </a:extLst>
                </p14:cNvPr>
                <p14:cNvContentPartPr/>
                <p14:nvPr/>
              </p14:nvContentPartPr>
              <p14:xfrm>
                <a:off x="8437320" y="5122097"/>
                <a:ext cx="322920" cy="66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8A7D7B-E538-DAA4-D180-77F2FE0542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8680" y="5113457"/>
                  <a:ext cx="340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104B09-702C-FE51-2ADA-E5839E79151B}"/>
                    </a:ext>
                  </a:extLst>
                </p14:cNvPr>
                <p14:cNvContentPartPr/>
                <p14:nvPr/>
              </p14:nvContentPartPr>
              <p14:xfrm>
                <a:off x="8851320" y="5029577"/>
                <a:ext cx="248760" cy="4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104B09-702C-FE51-2ADA-E5839E7915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42680" y="5020937"/>
                  <a:ext cx="266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46C7F6-6333-C384-8565-03B7934562F6}"/>
                    </a:ext>
                  </a:extLst>
                </p14:cNvPr>
                <p14:cNvContentPartPr/>
                <p14:nvPr/>
              </p14:nvContentPartPr>
              <p14:xfrm>
                <a:off x="8852760" y="5172497"/>
                <a:ext cx="322920" cy="99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46C7F6-6333-C384-8565-03B7934562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43760" y="5163497"/>
                  <a:ext cx="340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0B659B-CAF5-C5B8-1B9D-70DB182440D7}"/>
                    </a:ext>
                  </a:extLst>
                </p14:cNvPr>
                <p14:cNvContentPartPr/>
                <p14:nvPr/>
              </p14:nvContentPartPr>
              <p14:xfrm>
                <a:off x="9762480" y="4751657"/>
                <a:ext cx="99000" cy="40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0B659B-CAF5-C5B8-1B9D-70DB182440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53480" y="4743017"/>
                  <a:ext cx="1166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9FA549-F944-74F4-D890-CF6AD3734E28}"/>
                    </a:ext>
                  </a:extLst>
                </p14:cNvPr>
                <p14:cNvContentPartPr/>
                <p14:nvPr/>
              </p14:nvContentPartPr>
              <p14:xfrm>
                <a:off x="9905760" y="4883057"/>
                <a:ext cx="5040" cy="20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9FA549-F944-74F4-D890-CF6AD3734E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97120" y="4874417"/>
                  <a:ext cx="226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FAE6D4C-6CD5-E9B2-E520-65A4A8E86DEF}"/>
                    </a:ext>
                  </a:extLst>
                </p14:cNvPr>
                <p14:cNvContentPartPr/>
                <p14:nvPr/>
              </p14:nvContentPartPr>
              <p14:xfrm>
                <a:off x="9997920" y="4611257"/>
                <a:ext cx="140040" cy="714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FAE6D4C-6CD5-E9B2-E520-65A4A8E86DE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89280" y="4602257"/>
                  <a:ext cx="15768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872903-5861-FD1A-8DEC-C40B358673DA}"/>
                    </a:ext>
                  </a:extLst>
                </p14:cNvPr>
                <p14:cNvContentPartPr/>
                <p14:nvPr/>
              </p14:nvContentPartPr>
              <p14:xfrm>
                <a:off x="10161000" y="5037137"/>
                <a:ext cx="329040" cy="163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872903-5861-FD1A-8DEC-C40B358673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52000" y="5028497"/>
                  <a:ext cx="346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0230C1-2728-DD4F-80F3-ADB612FE66B1}"/>
                    </a:ext>
                  </a:extLst>
                </p14:cNvPr>
                <p14:cNvContentPartPr/>
                <p14:nvPr/>
              </p14:nvContentPartPr>
              <p14:xfrm>
                <a:off x="10476720" y="5058017"/>
                <a:ext cx="479880" cy="298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0230C1-2728-DD4F-80F3-ADB612FE66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68080" y="5049017"/>
                  <a:ext cx="497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612A07-A600-BD70-2C1E-9939C9340C88}"/>
                    </a:ext>
                  </a:extLst>
                </p14:cNvPr>
                <p14:cNvContentPartPr/>
                <p14:nvPr/>
              </p14:nvContentPartPr>
              <p14:xfrm>
                <a:off x="335880" y="5139737"/>
                <a:ext cx="312840" cy="293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612A07-A600-BD70-2C1E-9939C9340C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6880" y="5131097"/>
                  <a:ext cx="330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B2F143-16DB-59BC-3FCA-AC9DAC96CA83}"/>
                    </a:ext>
                  </a:extLst>
                </p14:cNvPr>
                <p14:cNvContentPartPr/>
                <p14:nvPr/>
              </p14:nvContentPartPr>
              <p14:xfrm>
                <a:off x="551520" y="4955777"/>
                <a:ext cx="386640" cy="47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B2F143-16DB-59BC-3FCA-AC9DAC96CA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2880" y="4946777"/>
                  <a:ext cx="4042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FEB2B0-D9BC-4809-FF8C-1D0C5A68769C}"/>
                    </a:ext>
                  </a:extLst>
                </p14:cNvPr>
                <p14:cNvContentPartPr/>
                <p14:nvPr/>
              </p14:nvContentPartPr>
              <p14:xfrm>
                <a:off x="1020600" y="5007977"/>
                <a:ext cx="612360" cy="441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FEB2B0-D9BC-4809-FF8C-1D0C5A68769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1600" y="4999337"/>
                  <a:ext cx="6300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4999F9-BC66-63F4-EB0B-5F0E2A99F12D}"/>
                    </a:ext>
                  </a:extLst>
                </p14:cNvPr>
                <p14:cNvContentPartPr/>
                <p14:nvPr/>
              </p14:nvContentPartPr>
              <p14:xfrm>
                <a:off x="1447200" y="5118137"/>
                <a:ext cx="430560" cy="164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4999F9-BC66-63F4-EB0B-5F0E2A99F1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38200" y="5109137"/>
                  <a:ext cx="448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E79503-5204-D4C3-C076-959A9D7A74B1}"/>
                    </a:ext>
                  </a:extLst>
                </p14:cNvPr>
                <p14:cNvContentPartPr/>
                <p14:nvPr/>
              </p14:nvContentPartPr>
              <p14:xfrm>
                <a:off x="1851840" y="4935977"/>
                <a:ext cx="260640" cy="518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E79503-5204-D4C3-C076-959A9D7A74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42840" y="4927337"/>
                  <a:ext cx="2782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AE99DD-B32E-66C3-263F-E45DFDC89153}"/>
                    </a:ext>
                  </a:extLst>
                </p14:cNvPr>
                <p14:cNvContentPartPr/>
                <p14:nvPr/>
              </p14:nvContentPartPr>
              <p14:xfrm>
                <a:off x="2206440" y="5177897"/>
                <a:ext cx="254160" cy="23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AE99DD-B32E-66C3-263F-E45DFDC891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97800" y="5168897"/>
                  <a:ext cx="271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7E2B8C-1B7D-34B0-C359-454EB11D0F6F}"/>
                    </a:ext>
                  </a:extLst>
                </p14:cNvPr>
                <p14:cNvContentPartPr/>
                <p14:nvPr/>
              </p14:nvContentPartPr>
              <p14:xfrm>
                <a:off x="2468520" y="5226137"/>
                <a:ext cx="266760" cy="15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7E2B8C-1B7D-34B0-C359-454EB11D0F6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59520" y="5217497"/>
                  <a:ext cx="284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246745A-9A87-EA89-0DB3-E1B9E068FB6E}"/>
                    </a:ext>
                  </a:extLst>
                </p14:cNvPr>
                <p14:cNvContentPartPr/>
                <p14:nvPr/>
              </p14:nvContentPartPr>
              <p14:xfrm>
                <a:off x="2813760" y="4846697"/>
                <a:ext cx="390960" cy="629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246745A-9A87-EA89-0DB3-E1B9E068FB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04760" y="4838057"/>
                  <a:ext cx="40860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B8C4DA-A090-1833-5BBF-263E322AFF3C}"/>
                    </a:ext>
                  </a:extLst>
                </p14:cNvPr>
                <p14:cNvContentPartPr/>
                <p14:nvPr/>
              </p14:nvContentPartPr>
              <p14:xfrm>
                <a:off x="3641760" y="5092217"/>
                <a:ext cx="585360" cy="50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B8C4DA-A090-1833-5BBF-263E322AFF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33120" y="5083217"/>
                  <a:ext cx="6030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2FA004-1423-1CFA-6C51-0BCEFC0B6444}"/>
                    </a:ext>
                  </a:extLst>
                </p14:cNvPr>
                <p14:cNvContentPartPr/>
                <p14:nvPr/>
              </p14:nvContentPartPr>
              <p14:xfrm>
                <a:off x="4321800" y="5113817"/>
                <a:ext cx="591480" cy="320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2FA004-1423-1CFA-6C51-0BCEFC0B644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12800" y="5105177"/>
                  <a:ext cx="609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A65C9D-6D0F-1F06-F2DE-D38BB6CEEA2F}"/>
                    </a:ext>
                  </a:extLst>
                </p14:cNvPr>
                <p14:cNvContentPartPr/>
                <p14:nvPr/>
              </p14:nvContentPartPr>
              <p14:xfrm>
                <a:off x="4967640" y="4925897"/>
                <a:ext cx="516240" cy="439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A65C9D-6D0F-1F06-F2DE-D38BB6CEEA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58640" y="4917257"/>
                  <a:ext cx="5338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275BF2-08C9-91EC-6AF9-CC7D4B9AC40C}"/>
                    </a:ext>
                  </a:extLst>
                </p14:cNvPr>
                <p14:cNvContentPartPr/>
                <p14:nvPr/>
              </p14:nvContentPartPr>
              <p14:xfrm>
                <a:off x="5389560" y="4991057"/>
                <a:ext cx="789840" cy="40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275BF2-08C9-91EC-6AF9-CC7D4B9AC4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80920" y="4982057"/>
                  <a:ext cx="8074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6A88A8-EE0E-1C7F-4A9D-94E220809AFE}"/>
                    </a:ext>
                  </a:extLst>
                </p14:cNvPr>
                <p14:cNvContentPartPr/>
                <p14:nvPr/>
              </p14:nvContentPartPr>
              <p14:xfrm>
                <a:off x="6157440" y="4957217"/>
                <a:ext cx="239400" cy="39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6A88A8-EE0E-1C7F-4A9D-94E220809A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48440" y="4948577"/>
                  <a:ext cx="2570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E516CC-798E-5334-195B-A3B03A5F836B}"/>
                    </a:ext>
                  </a:extLst>
                </p14:cNvPr>
                <p14:cNvContentPartPr/>
                <p14:nvPr/>
              </p14:nvContentPartPr>
              <p14:xfrm>
                <a:off x="220320" y="5906537"/>
                <a:ext cx="318240" cy="173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E516CC-798E-5334-195B-A3B03A5F836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1320" y="5897897"/>
                  <a:ext cx="335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CA88CE-94EA-5F7F-BAC5-0ABE9E110B19}"/>
                    </a:ext>
                  </a:extLst>
                </p14:cNvPr>
                <p14:cNvContentPartPr/>
                <p14:nvPr/>
              </p14:nvContentPartPr>
              <p14:xfrm>
                <a:off x="524160" y="5840297"/>
                <a:ext cx="324720" cy="348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CA88CE-94EA-5F7F-BAC5-0ABE9E110B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5160" y="5831657"/>
                  <a:ext cx="342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EB402A-6543-821A-6BF5-11C96D52E584}"/>
                    </a:ext>
                  </a:extLst>
                </p14:cNvPr>
                <p14:cNvContentPartPr/>
                <p14:nvPr/>
              </p14:nvContentPartPr>
              <p14:xfrm>
                <a:off x="900000" y="5959817"/>
                <a:ext cx="301320" cy="24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EB402A-6543-821A-6BF5-11C96D52E5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1000" y="5951177"/>
                  <a:ext cx="318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4C77B7-7D75-B9EC-F9FE-D383E56A2AEB}"/>
                    </a:ext>
                  </a:extLst>
                </p14:cNvPr>
                <p14:cNvContentPartPr/>
                <p14:nvPr/>
              </p14:nvContentPartPr>
              <p14:xfrm>
                <a:off x="1520280" y="5787737"/>
                <a:ext cx="192240" cy="37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4C77B7-7D75-B9EC-F9FE-D383E56A2A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11280" y="5779097"/>
                  <a:ext cx="2098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9FAD23-4465-B5B7-7885-E305AD8B9F4E}"/>
                    </a:ext>
                  </a:extLst>
                </p14:cNvPr>
                <p14:cNvContentPartPr/>
                <p14:nvPr/>
              </p14:nvContentPartPr>
              <p14:xfrm>
                <a:off x="1825200" y="5902937"/>
                <a:ext cx="261360" cy="300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9FAD23-4465-B5B7-7885-E305AD8B9F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16560" y="5893937"/>
                  <a:ext cx="279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B1E222-06F2-6423-FB3E-1CA396E264B8}"/>
                    </a:ext>
                  </a:extLst>
                </p14:cNvPr>
                <p14:cNvContentPartPr/>
                <p14:nvPr/>
              </p14:nvContentPartPr>
              <p14:xfrm>
                <a:off x="2315520" y="5821937"/>
                <a:ext cx="757800" cy="297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B1E222-06F2-6423-FB3E-1CA396E264B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06880" y="5813297"/>
                  <a:ext cx="7754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05A59B3-AEDD-E671-A983-479CEADC865F}"/>
                    </a:ext>
                  </a:extLst>
                </p14:cNvPr>
                <p14:cNvContentPartPr/>
                <p14:nvPr/>
              </p14:nvContentPartPr>
              <p14:xfrm>
                <a:off x="3212640" y="5635097"/>
                <a:ext cx="253080" cy="446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05A59B3-AEDD-E671-A983-479CEADC865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03640" y="5626097"/>
                  <a:ext cx="2707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63C3BC-E458-863D-F424-B3AA6CBDACE2}"/>
                    </a:ext>
                  </a:extLst>
                </p14:cNvPr>
                <p14:cNvContentPartPr/>
                <p14:nvPr/>
              </p14:nvContentPartPr>
              <p14:xfrm>
                <a:off x="3642840" y="5732297"/>
                <a:ext cx="582840" cy="279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63C3BC-E458-863D-F424-B3AA6CBDACE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34200" y="5723657"/>
                  <a:ext cx="600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E1EC0B2-2DCB-42E4-D59F-5BF4ED164FB4}"/>
                    </a:ext>
                  </a:extLst>
                </p14:cNvPr>
                <p14:cNvContentPartPr/>
                <p14:nvPr/>
              </p14:nvContentPartPr>
              <p14:xfrm>
                <a:off x="4361040" y="5569937"/>
                <a:ext cx="148320" cy="470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E1EC0B2-2DCB-42E4-D59F-5BF4ED164F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52040" y="5560937"/>
                  <a:ext cx="1659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AC147B4-D97A-6D00-D1DD-510338F00380}"/>
                    </a:ext>
                  </a:extLst>
                </p14:cNvPr>
                <p14:cNvContentPartPr/>
                <p14:nvPr/>
              </p14:nvContentPartPr>
              <p14:xfrm>
                <a:off x="4529880" y="5779097"/>
                <a:ext cx="402120" cy="633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AC147B4-D97A-6D00-D1DD-510338F0038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21240" y="5770457"/>
                  <a:ext cx="4197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1FAF01-E4C8-D0A7-4EC1-42FD5EB0F4C1}"/>
                    </a:ext>
                  </a:extLst>
                </p14:cNvPr>
                <p14:cNvContentPartPr/>
                <p14:nvPr/>
              </p14:nvContentPartPr>
              <p14:xfrm>
                <a:off x="5156640" y="5773697"/>
                <a:ext cx="303480" cy="247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1FAF01-E4C8-D0A7-4EC1-42FD5EB0F4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47640" y="5765057"/>
                  <a:ext cx="321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882327-27B6-F83F-9880-190AB9818607}"/>
                    </a:ext>
                  </a:extLst>
                </p14:cNvPr>
                <p14:cNvContentPartPr/>
                <p14:nvPr/>
              </p14:nvContentPartPr>
              <p14:xfrm>
                <a:off x="5506200" y="5556977"/>
                <a:ext cx="821520" cy="474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882327-27B6-F83F-9880-190AB98186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97200" y="5548337"/>
                  <a:ext cx="8391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610F771-A36A-53CF-225B-2EF4F0730E39}"/>
                    </a:ext>
                  </a:extLst>
                </p14:cNvPr>
                <p14:cNvContentPartPr/>
                <p14:nvPr/>
              </p14:nvContentPartPr>
              <p14:xfrm>
                <a:off x="6781320" y="5830937"/>
                <a:ext cx="243000" cy="260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610F771-A36A-53CF-225B-2EF4F0730E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72680" y="5822297"/>
                  <a:ext cx="260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B3C0EA-F436-E490-5AB5-D7C5371AFCBE}"/>
                    </a:ext>
                  </a:extLst>
                </p14:cNvPr>
                <p14:cNvContentPartPr/>
                <p14:nvPr/>
              </p14:nvContentPartPr>
              <p14:xfrm>
                <a:off x="7054200" y="5787017"/>
                <a:ext cx="219960" cy="248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B3C0EA-F436-E490-5AB5-D7C5371AFC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45560" y="5778377"/>
                  <a:ext cx="237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FF6174-6ADB-779B-282A-65262E4A0EA7}"/>
                    </a:ext>
                  </a:extLst>
                </p14:cNvPr>
                <p14:cNvContentPartPr/>
                <p14:nvPr/>
              </p14:nvContentPartPr>
              <p14:xfrm>
                <a:off x="7361280" y="5831657"/>
                <a:ext cx="353880" cy="293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FF6174-6ADB-779B-282A-65262E4A0E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52640" y="5822657"/>
                  <a:ext cx="3715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00C11E3-2139-701A-68CA-F5CA622AD085}"/>
                    </a:ext>
                  </a:extLst>
                </p14:cNvPr>
                <p14:cNvContentPartPr/>
                <p14:nvPr/>
              </p14:nvContentPartPr>
              <p14:xfrm>
                <a:off x="7817400" y="5827337"/>
                <a:ext cx="346320" cy="322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00C11E3-2139-701A-68CA-F5CA622AD0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08760" y="5818697"/>
                  <a:ext cx="3639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3A77A01-0ECD-F8F8-364D-EBC380DEE406}"/>
                    </a:ext>
                  </a:extLst>
                </p14:cNvPr>
                <p14:cNvContentPartPr/>
                <p14:nvPr/>
              </p14:nvContentPartPr>
              <p14:xfrm>
                <a:off x="8480160" y="5810417"/>
                <a:ext cx="155880" cy="255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A77A01-0ECD-F8F8-364D-EBC380DEE40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71160" y="5801777"/>
                  <a:ext cx="1735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45B863-9937-5862-8AD5-670554695A6F}"/>
                    </a:ext>
                  </a:extLst>
                </p14:cNvPr>
                <p14:cNvContentPartPr/>
                <p14:nvPr/>
              </p14:nvContentPartPr>
              <p14:xfrm>
                <a:off x="8657640" y="5729057"/>
                <a:ext cx="165600" cy="426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45B863-9937-5862-8AD5-670554695A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48640" y="5720057"/>
                  <a:ext cx="1832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DC5E11-8EA2-37A2-1D2F-205BF40E0DE3}"/>
                    </a:ext>
                  </a:extLst>
                </p14:cNvPr>
                <p14:cNvContentPartPr/>
                <p14:nvPr/>
              </p14:nvContentPartPr>
              <p14:xfrm>
                <a:off x="8853480" y="5731937"/>
                <a:ext cx="515160" cy="30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DC5E11-8EA2-37A2-1D2F-205BF40E0DE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44480" y="5722937"/>
                  <a:ext cx="532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2086CD-7D21-C7D2-935F-A6BF8A8D6DCB}"/>
                    </a:ext>
                  </a:extLst>
                </p14:cNvPr>
                <p14:cNvContentPartPr/>
                <p14:nvPr/>
              </p14:nvContentPartPr>
              <p14:xfrm>
                <a:off x="9454320" y="5724737"/>
                <a:ext cx="205200" cy="20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2086CD-7D21-C7D2-935F-A6BF8A8D6DC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45320" y="5715737"/>
                  <a:ext cx="222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EADEB81-3953-3508-BDFE-7C7DA586C137}"/>
                    </a:ext>
                  </a:extLst>
                </p14:cNvPr>
                <p14:cNvContentPartPr/>
                <p14:nvPr/>
              </p14:nvContentPartPr>
              <p14:xfrm>
                <a:off x="9701640" y="5764337"/>
                <a:ext cx="410760" cy="234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EADEB81-3953-3508-BDFE-7C7DA586C13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692640" y="5755337"/>
                  <a:ext cx="428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529F88-56E0-3BFB-4BBA-93A29DDD5EFA}"/>
                    </a:ext>
                  </a:extLst>
                </p14:cNvPr>
                <p14:cNvContentPartPr/>
                <p14:nvPr/>
              </p14:nvContentPartPr>
              <p14:xfrm>
                <a:off x="10178280" y="5616737"/>
                <a:ext cx="333000" cy="375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529F88-56E0-3BFB-4BBA-93A29DDD5EF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69640" y="5608097"/>
                  <a:ext cx="3506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8036CF-F8F5-9DAD-32AB-D2243836919E}"/>
                    </a:ext>
                  </a:extLst>
                </p14:cNvPr>
                <p14:cNvContentPartPr/>
                <p14:nvPr/>
              </p14:nvContentPartPr>
              <p14:xfrm>
                <a:off x="10924560" y="5652377"/>
                <a:ext cx="435600" cy="297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8036CF-F8F5-9DAD-32AB-D224383691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15920" y="5643737"/>
                  <a:ext cx="4532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2190F77-6466-200F-6500-7587A00FD102}"/>
                    </a:ext>
                  </a:extLst>
                </p14:cNvPr>
                <p14:cNvContentPartPr/>
                <p14:nvPr/>
              </p14:nvContentPartPr>
              <p14:xfrm>
                <a:off x="964800" y="6567497"/>
                <a:ext cx="21960" cy="32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2190F77-6466-200F-6500-7587A00FD1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6160" y="6558497"/>
                  <a:ext cx="39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83A34B1-6DFF-4D70-8057-925AE21EAB5D}"/>
                    </a:ext>
                  </a:extLst>
                </p14:cNvPr>
                <p14:cNvContentPartPr/>
                <p14:nvPr/>
              </p14:nvContentPartPr>
              <p14:xfrm>
                <a:off x="378360" y="6319817"/>
                <a:ext cx="302760" cy="372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83A34B1-6DFF-4D70-8057-925AE21EAB5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9720" y="6310817"/>
                  <a:ext cx="320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DC683B-AE67-6F80-5019-B0FBD66A7E08}"/>
                    </a:ext>
                  </a:extLst>
                </p14:cNvPr>
                <p14:cNvContentPartPr/>
                <p14:nvPr/>
              </p14:nvContentPartPr>
              <p14:xfrm>
                <a:off x="751680" y="6454457"/>
                <a:ext cx="187560" cy="228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DC683B-AE67-6F80-5019-B0FBD66A7E0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3040" y="6445457"/>
                  <a:ext cx="205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4B3C411-B0B5-8D9C-EBDA-560D8695A2F7}"/>
                    </a:ext>
                  </a:extLst>
                </p14:cNvPr>
                <p14:cNvContentPartPr/>
                <p14:nvPr/>
              </p14:nvContentPartPr>
              <p14:xfrm>
                <a:off x="1009440" y="6386057"/>
                <a:ext cx="28800" cy="30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4B3C411-B0B5-8D9C-EBDA-560D8695A2F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0440" y="6377057"/>
                  <a:ext cx="464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813C3F-65F5-0B98-391D-5390F337810F}"/>
                    </a:ext>
                  </a:extLst>
                </p14:cNvPr>
                <p14:cNvContentPartPr/>
                <p14:nvPr/>
              </p14:nvContentPartPr>
              <p14:xfrm>
                <a:off x="903960" y="6375977"/>
                <a:ext cx="553680" cy="32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813C3F-65F5-0B98-391D-5390F33781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5320" y="6367337"/>
                  <a:ext cx="571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EBE4C08-3000-3B99-1D15-FA440710F3FC}"/>
                    </a:ext>
                  </a:extLst>
                </p14:cNvPr>
                <p14:cNvContentPartPr/>
                <p14:nvPr/>
              </p14:nvContentPartPr>
              <p14:xfrm>
                <a:off x="1797480" y="6457337"/>
                <a:ext cx="405360" cy="273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EBE4C08-3000-3B99-1D15-FA440710F3F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88840" y="6448697"/>
                  <a:ext cx="423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E82E571-E550-B2C9-B9E9-556264B66DC8}"/>
                    </a:ext>
                  </a:extLst>
                </p14:cNvPr>
                <p14:cNvContentPartPr/>
                <p14:nvPr/>
              </p14:nvContentPartPr>
              <p14:xfrm>
                <a:off x="2106720" y="6390017"/>
                <a:ext cx="231840" cy="116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E82E571-E550-B2C9-B9E9-556264B66DC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97720" y="6381017"/>
                  <a:ext cx="249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DF70EDD-4D03-9513-3900-CCC26F931B14}"/>
                    </a:ext>
                  </a:extLst>
                </p14:cNvPr>
                <p14:cNvContentPartPr/>
                <p14:nvPr/>
              </p14:nvContentPartPr>
              <p14:xfrm>
                <a:off x="2305080" y="6370937"/>
                <a:ext cx="816840" cy="368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DF70EDD-4D03-9513-3900-CCC26F931B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296080" y="6362297"/>
                  <a:ext cx="834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DB6E11-E0D3-AAC4-2E20-01B3634BB4F5}"/>
                    </a:ext>
                  </a:extLst>
                </p14:cNvPr>
                <p14:cNvContentPartPr/>
                <p14:nvPr/>
              </p14:nvContentPartPr>
              <p14:xfrm>
                <a:off x="3408480" y="6323417"/>
                <a:ext cx="334080" cy="478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DB6E11-E0D3-AAC4-2E20-01B3634BB4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99480" y="6314777"/>
                  <a:ext cx="3517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D977ACB-BE98-EFF6-1C65-1DC13C6A2677}"/>
                    </a:ext>
                  </a:extLst>
                </p14:cNvPr>
                <p14:cNvContentPartPr/>
                <p14:nvPr/>
              </p14:nvContentPartPr>
              <p14:xfrm>
                <a:off x="3597480" y="6493337"/>
                <a:ext cx="401400" cy="50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D977ACB-BE98-EFF6-1C65-1DC13C6A267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88480" y="6484697"/>
                  <a:ext cx="419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D6B2668-798F-3716-8A63-E38EDA79B464}"/>
                    </a:ext>
                  </a:extLst>
                </p14:cNvPr>
                <p14:cNvContentPartPr/>
                <p14:nvPr/>
              </p14:nvContentPartPr>
              <p14:xfrm>
                <a:off x="4326480" y="6399737"/>
                <a:ext cx="410760" cy="281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D6B2668-798F-3716-8A63-E38EDA79B46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17480" y="6390737"/>
                  <a:ext cx="4284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DF03D98-57E6-A518-44E5-5DEC7E391BA6}"/>
                    </a:ext>
                  </a:extLst>
                </p14:cNvPr>
                <p14:cNvContentPartPr/>
                <p14:nvPr/>
              </p14:nvContentPartPr>
              <p14:xfrm>
                <a:off x="4633560" y="6455537"/>
                <a:ext cx="89640" cy="290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DF03D98-57E6-A518-44E5-5DEC7E391B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24560" y="6446897"/>
                  <a:ext cx="107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79617A6-8213-61BD-3265-66CD3275A56A}"/>
                    </a:ext>
                  </a:extLst>
                </p14:cNvPr>
                <p14:cNvContentPartPr/>
                <p14:nvPr/>
              </p14:nvContentPartPr>
              <p14:xfrm>
                <a:off x="4633560" y="6323417"/>
                <a:ext cx="258120" cy="281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79617A6-8213-61BD-3265-66CD3275A56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24560" y="6314417"/>
                  <a:ext cx="275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A656CA-BCB4-38DA-FAD8-9598964C7362}"/>
                    </a:ext>
                  </a:extLst>
                </p14:cNvPr>
                <p14:cNvContentPartPr/>
                <p14:nvPr/>
              </p14:nvContentPartPr>
              <p14:xfrm>
                <a:off x="4837680" y="6311177"/>
                <a:ext cx="1060920" cy="410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A656CA-BCB4-38DA-FAD8-9598964C736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29040" y="6302177"/>
                  <a:ext cx="10785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C135258-3D23-BCD1-C09B-26FEB783DD2B}"/>
                    </a:ext>
                  </a:extLst>
                </p14:cNvPr>
                <p14:cNvContentPartPr/>
                <p14:nvPr/>
              </p14:nvContentPartPr>
              <p14:xfrm>
                <a:off x="5907240" y="6227657"/>
                <a:ext cx="596880" cy="401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C135258-3D23-BCD1-C09B-26FEB783DD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98240" y="6219017"/>
                  <a:ext cx="614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E56D6FB-D98D-F998-B2EA-7A00C4AD1B78}"/>
                    </a:ext>
                  </a:extLst>
                </p14:cNvPr>
                <p14:cNvContentPartPr/>
                <p14:nvPr/>
              </p14:nvContentPartPr>
              <p14:xfrm>
                <a:off x="6805440" y="6270497"/>
                <a:ext cx="960120" cy="495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E56D6FB-D98D-F998-B2EA-7A00C4AD1B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96440" y="6261857"/>
                  <a:ext cx="9777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63FB293-6F85-FA8F-698B-12B3A1D6EC4C}"/>
                    </a:ext>
                  </a:extLst>
                </p14:cNvPr>
                <p14:cNvContentPartPr/>
                <p14:nvPr/>
              </p14:nvContentPartPr>
              <p14:xfrm>
                <a:off x="7722360" y="6181577"/>
                <a:ext cx="593640" cy="439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63FB293-6F85-FA8F-698B-12B3A1D6EC4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13720" y="6172937"/>
                  <a:ext cx="6112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EE10D0A-3365-E837-FC34-7832FC0602F4}"/>
                    </a:ext>
                  </a:extLst>
                </p14:cNvPr>
                <p14:cNvContentPartPr/>
                <p14:nvPr/>
              </p14:nvContentPartPr>
              <p14:xfrm>
                <a:off x="8321040" y="6266897"/>
                <a:ext cx="618480" cy="349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EE10D0A-3365-E837-FC34-7832FC0602F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12400" y="6258257"/>
                  <a:ext cx="636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6CBF38-8624-94BB-2883-62C3C98E3D6E}"/>
                    </a:ext>
                  </a:extLst>
                </p14:cNvPr>
                <p14:cNvContentPartPr/>
                <p14:nvPr/>
              </p14:nvContentPartPr>
              <p14:xfrm>
                <a:off x="9089280" y="6545177"/>
                <a:ext cx="87480" cy="144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6CBF38-8624-94BB-2883-62C3C98E3D6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80640" y="6536177"/>
                  <a:ext cx="1051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A384F59-3DF1-F4EF-935D-2F816CEC6E79}"/>
              </a:ext>
            </a:extLst>
          </p:cNvPr>
          <p:cNvGrpSpPr/>
          <p:nvPr/>
        </p:nvGrpSpPr>
        <p:grpSpPr>
          <a:xfrm>
            <a:off x="5353920" y="459737"/>
            <a:ext cx="4835520" cy="521640"/>
            <a:chOff x="5353920" y="459737"/>
            <a:chExt cx="483552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C2903D-7079-EDB4-63BE-0301E57EB414}"/>
                    </a:ext>
                  </a:extLst>
                </p14:cNvPr>
                <p14:cNvContentPartPr/>
                <p14:nvPr/>
              </p14:nvContentPartPr>
              <p14:xfrm>
                <a:off x="5863680" y="489257"/>
                <a:ext cx="538920" cy="401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C2903D-7079-EDB4-63BE-0301E57EB41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4680" y="480617"/>
                  <a:ext cx="556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7D0CDEA-062B-B12C-DD18-C0E09A7B39ED}"/>
                    </a:ext>
                  </a:extLst>
                </p14:cNvPr>
                <p14:cNvContentPartPr/>
                <p14:nvPr/>
              </p14:nvContentPartPr>
              <p14:xfrm>
                <a:off x="6381360" y="583577"/>
                <a:ext cx="185760" cy="263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7D0CDEA-062B-B12C-DD18-C0E09A7B39E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72360" y="574577"/>
                  <a:ext cx="203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32F1809-9832-4D78-609D-CDEC3614A2AE}"/>
                    </a:ext>
                  </a:extLst>
                </p14:cNvPr>
                <p14:cNvContentPartPr/>
                <p14:nvPr/>
              </p14:nvContentPartPr>
              <p14:xfrm>
                <a:off x="6586920" y="631097"/>
                <a:ext cx="228240" cy="207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32F1809-9832-4D78-609D-CDEC3614A2A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77920" y="622097"/>
                  <a:ext cx="245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CE6950-084A-26B1-E928-13CB290935C6}"/>
                    </a:ext>
                  </a:extLst>
                </p14:cNvPr>
                <p14:cNvContentPartPr/>
                <p14:nvPr/>
              </p14:nvContentPartPr>
              <p14:xfrm>
                <a:off x="7074000" y="617417"/>
                <a:ext cx="293400" cy="205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CE6950-084A-26B1-E928-13CB29093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65000" y="608417"/>
                  <a:ext cx="311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13B50CC-54A6-D06B-A582-E0E83EBC14C4}"/>
                    </a:ext>
                  </a:extLst>
                </p14:cNvPr>
                <p14:cNvContentPartPr/>
                <p14:nvPr/>
              </p14:nvContentPartPr>
              <p14:xfrm>
                <a:off x="7449480" y="602657"/>
                <a:ext cx="117360" cy="203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13B50CC-54A6-D06B-A582-E0E83EBC14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40840" y="593657"/>
                  <a:ext cx="13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9BA1A4-5DD6-25BE-2B91-4AE623765EA5}"/>
                    </a:ext>
                  </a:extLst>
                </p14:cNvPr>
                <p14:cNvContentPartPr/>
                <p14:nvPr/>
              </p14:nvContentPartPr>
              <p14:xfrm>
                <a:off x="7713720" y="459737"/>
                <a:ext cx="436680" cy="366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9BA1A4-5DD6-25BE-2B91-4AE623765EA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04720" y="451097"/>
                  <a:ext cx="4543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645D748-48F1-C59F-1EE9-77825D3AEF96}"/>
                    </a:ext>
                  </a:extLst>
                </p14:cNvPr>
                <p14:cNvContentPartPr/>
                <p14:nvPr/>
              </p14:nvContentPartPr>
              <p14:xfrm>
                <a:off x="5454000" y="797417"/>
                <a:ext cx="309600" cy="66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645D748-48F1-C59F-1EE9-77825D3AEF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45000" y="788777"/>
                  <a:ext cx="327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A9E06EC-9CF1-A9A9-2F4B-B57EA979B424}"/>
                    </a:ext>
                  </a:extLst>
                </p14:cNvPr>
                <p14:cNvContentPartPr/>
                <p14:nvPr/>
              </p14:nvContentPartPr>
              <p14:xfrm>
                <a:off x="5353920" y="717497"/>
                <a:ext cx="232200" cy="263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A9E06EC-9CF1-A9A9-2F4B-B57EA979B42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45280" y="708497"/>
                  <a:ext cx="249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46A511F-286B-36B1-AD2A-9AF6835A1CB7}"/>
                    </a:ext>
                  </a:extLst>
                </p14:cNvPr>
                <p14:cNvContentPartPr/>
                <p14:nvPr/>
              </p14:nvContentPartPr>
              <p14:xfrm>
                <a:off x="8203320" y="494657"/>
                <a:ext cx="861480" cy="257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46A511F-286B-36B1-AD2A-9AF6835A1CB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94680" y="486017"/>
                  <a:ext cx="879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42EAD77-907F-D523-C844-77DF4F941AE3}"/>
                    </a:ext>
                  </a:extLst>
                </p14:cNvPr>
                <p14:cNvContentPartPr/>
                <p14:nvPr/>
              </p14:nvContentPartPr>
              <p14:xfrm>
                <a:off x="9554760" y="507977"/>
                <a:ext cx="27000" cy="236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42EAD77-907F-D523-C844-77DF4F941A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546120" y="499337"/>
                  <a:ext cx="44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C1F2B3-5BA3-981A-DCB6-8FEF04085787}"/>
                    </a:ext>
                  </a:extLst>
                </p14:cNvPr>
                <p14:cNvContentPartPr/>
                <p14:nvPr/>
              </p14:nvContentPartPr>
              <p14:xfrm>
                <a:off x="9355320" y="567017"/>
                <a:ext cx="318240" cy="51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C1F2B3-5BA3-981A-DCB6-8FEF0408578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46320" y="558377"/>
                  <a:ext cx="335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E9C718-EB09-5FB6-18C6-77AA784E0597}"/>
                    </a:ext>
                  </a:extLst>
                </p14:cNvPr>
                <p14:cNvContentPartPr/>
                <p14:nvPr/>
              </p14:nvContentPartPr>
              <p14:xfrm>
                <a:off x="9744840" y="572057"/>
                <a:ext cx="214920" cy="12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E9C718-EB09-5FB6-18C6-77AA784E059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736200" y="563057"/>
                  <a:ext cx="232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15C9F68-744F-BF39-B34C-35FB517BBC8A}"/>
                    </a:ext>
                  </a:extLst>
                </p14:cNvPr>
                <p14:cNvContentPartPr/>
                <p14:nvPr/>
              </p14:nvContentPartPr>
              <p14:xfrm>
                <a:off x="9719280" y="643337"/>
                <a:ext cx="410400" cy="154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15C9F68-744F-BF39-B34C-35FB517BBC8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10280" y="634337"/>
                  <a:ext cx="428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0FA5055-7EAD-C587-AD33-A287867BAC5B}"/>
                    </a:ext>
                  </a:extLst>
                </p14:cNvPr>
                <p14:cNvContentPartPr/>
                <p14:nvPr/>
              </p14:nvContentPartPr>
              <p14:xfrm>
                <a:off x="9888840" y="511577"/>
                <a:ext cx="300600" cy="72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0FA5055-7EAD-C587-AD33-A287867BAC5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80200" y="502937"/>
                  <a:ext cx="318240" cy="9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254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ED035-5354-37C0-9AF9-FF4B5C783129}"/>
              </a:ext>
            </a:extLst>
          </p:cNvPr>
          <p:cNvGrpSpPr/>
          <p:nvPr/>
        </p:nvGrpSpPr>
        <p:grpSpPr>
          <a:xfrm>
            <a:off x="984221" y="403882"/>
            <a:ext cx="2175120" cy="392760"/>
            <a:chOff x="984221" y="403882"/>
            <a:chExt cx="217512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6B738F6-CF86-0DB2-0DDD-793747F428E0}"/>
                    </a:ext>
                  </a:extLst>
                </p14:cNvPr>
                <p14:cNvContentPartPr/>
                <p14:nvPr/>
              </p14:nvContentPartPr>
              <p14:xfrm>
                <a:off x="984221" y="464002"/>
                <a:ext cx="276480" cy="290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6B738F6-CF86-0DB2-0DDD-793747F428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5221" y="455362"/>
                  <a:ext cx="294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F7C4AC-B9E1-4F5F-FC9F-D79F0DAC2DC7}"/>
                    </a:ext>
                  </a:extLst>
                </p14:cNvPr>
                <p14:cNvContentPartPr/>
                <p14:nvPr/>
              </p14:nvContentPartPr>
              <p14:xfrm>
                <a:off x="1338101" y="490282"/>
                <a:ext cx="767520" cy="306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F7C4AC-B9E1-4F5F-FC9F-D79F0DAC2D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9461" y="481282"/>
                  <a:ext cx="7851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D46E9D-C47D-AF33-E651-6BE5D8CEC907}"/>
                    </a:ext>
                  </a:extLst>
                </p14:cNvPr>
                <p14:cNvContentPartPr/>
                <p14:nvPr/>
              </p14:nvContentPartPr>
              <p14:xfrm>
                <a:off x="2235221" y="483802"/>
                <a:ext cx="498600" cy="191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D46E9D-C47D-AF33-E651-6BE5D8CEC9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6221" y="475162"/>
                  <a:ext cx="516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48F38D-32F1-0882-83DC-970E2757FC16}"/>
                    </a:ext>
                  </a:extLst>
                </p14:cNvPr>
                <p14:cNvContentPartPr/>
                <p14:nvPr/>
              </p14:nvContentPartPr>
              <p14:xfrm>
                <a:off x="2885021" y="403882"/>
                <a:ext cx="274320" cy="34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48F38D-32F1-0882-83DC-970E2757FC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76381" y="394882"/>
                  <a:ext cx="29196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F9A312-6320-1BC2-752D-726253F61024}"/>
              </a:ext>
            </a:extLst>
          </p:cNvPr>
          <p:cNvGrpSpPr/>
          <p:nvPr/>
        </p:nvGrpSpPr>
        <p:grpSpPr>
          <a:xfrm>
            <a:off x="3696461" y="199402"/>
            <a:ext cx="2804760" cy="655560"/>
            <a:chOff x="3696461" y="199402"/>
            <a:chExt cx="2804760" cy="65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F6F68E-6AE7-B9DF-9844-76C78E6485C4}"/>
                    </a:ext>
                  </a:extLst>
                </p14:cNvPr>
                <p14:cNvContentPartPr/>
                <p14:nvPr/>
              </p14:nvContentPartPr>
              <p14:xfrm>
                <a:off x="3696461" y="395962"/>
                <a:ext cx="525960" cy="459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F6F68E-6AE7-B9DF-9844-76C78E6485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7821" y="387322"/>
                  <a:ext cx="5436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F31E8D-A16C-9260-D1EC-922BC70E08B8}"/>
                    </a:ext>
                  </a:extLst>
                </p14:cNvPr>
                <p14:cNvContentPartPr/>
                <p14:nvPr/>
              </p14:nvContentPartPr>
              <p14:xfrm>
                <a:off x="4217021" y="395602"/>
                <a:ext cx="924480" cy="248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F31E8D-A16C-9260-D1EC-922BC70E08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8381" y="386962"/>
                  <a:ext cx="942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1E4008-408C-8928-8FD4-BC57C2B9A36B}"/>
                    </a:ext>
                  </a:extLst>
                </p14:cNvPr>
                <p14:cNvContentPartPr/>
                <p14:nvPr/>
              </p14:nvContentPartPr>
              <p14:xfrm>
                <a:off x="5244821" y="367882"/>
                <a:ext cx="187200" cy="21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1E4008-408C-8928-8FD4-BC57C2B9A3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36181" y="359242"/>
                  <a:ext cx="204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1A6B86-6D35-6F67-76C1-BEEE5CC58D00}"/>
                    </a:ext>
                  </a:extLst>
                </p14:cNvPr>
                <p14:cNvContentPartPr/>
                <p14:nvPr/>
              </p14:nvContentPartPr>
              <p14:xfrm>
                <a:off x="5391701" y="199402"/>
                <a:ext cx="459000" cy="45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1A6B86-6D35-6F67-76C1-BEEE5CC58D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82701" y="190402"/>
                  <a:ext cx="4766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B16CDE-5848-8B95-EA50-90C5CCC3C178}"/>
                    </a:ext>
                  </a:extLst>
                </p14:cNvPr>
                <p14:cNvContentPartPr/>
                <p14:nvPr/>
              </p14:nvContentPartPr>
              <p14:xfrm>
                <a:off x="5975261" y="299842"/>
                <a:ext cx="525960" cy="324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B16CDE-5848-8B95-EA50-90C5CCC3C1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6621" y="291202"/>
                  <a:ext cx="543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F13AFC-8653-D8A3-9439-F5A630D6DD69}"/>
                    </a:ext>
                  </a:extLst>
                </p14:cNvPr>
                <p14:cNvContentPartPr/>
                <p14:nvPr/>
              </p14:nvContentPartPr>
              <p14:xfrm>
                <a:off x="5923421" y="488122"/>
                <a:ext cx="157320" cy="122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F13AFC-8653-D8A3-9439-F5A630D6DD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14781" y="479122"/>
                  <a:ext cx="17496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F60BE0-E577-F82D-F6B0-85885E9A710E}"/>
                  </a:ext>
                </a:extLst>
              </p14:cNvPr>
              <p14:cNvContentPartPr/>
              <p14:nvPr/>
            </p14:nvContentPartPr>
            <p14:xfrm>
              <a:off x="907901" y="1060882"/>
              <a:ext cx="5928480" cy="159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F60BE0-E577-F82D-F6B0-85885E9A71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9261" y="1052242"/>
                <a:ext cx="594612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F63AAFD-CD96-2CE1-A829-F06EE602E3DB}"/>
              </a:ext>
            </a:extLst>
          </p:cNvPr>
          <p:cNvGrpSpPr/>
          <p:nvPr/>
        </p:nvGrpSpPr>
        <p:grpSpPr>
          <a:xfrm>
            <a:off x="1137221" y="1345282"/>
            <a:ext cx="1079280" cy="474120"/>
            <a:chOff x="1137221" y="1345282"/>
            <a:chExt cx="10792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5B4A1B-8228-F1FF-4F49-BD88FE07ECC3}"/>
                    </a:ext>
                  </a:extLst>
                </p14:cNvPr>
                <p14:cNvContentPartPr/>
                <p14:nvPr/>
              </p14:nvContentPartPr>
              <p14:xfrm>
                <a:off x="1239821" y="1507642"/>
                <a:ext cx="12960" cy="31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5B4A1B-8228-F1FF-4F49-BD88FE07EC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31181" y="1498642"/>
                  <a:ext cx="30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A82BBD-4B0B-9D29-727C-95909E0A9601}"/>
                    </a:ext>
                  </a:extLst>
                </p14:cNvPr>
                <p14:cNvContentPartPr/>
                <p14:nvPr/>
              </p14:nvContentPartPr>
              <p14:xfrm>
                <a:off x="1137221" y="1345282"/>
                <a:ext cx="45720" cy="5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A82BBD-4B0B-9D29-727C-95909E0A96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8221" y="1336282"/>
                  <a:ext cx="63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BECD06-707D-D1A2-4CF2-C825BE99F2A4}"/>
                    </a:ext>
                  </a:extLst>
                </p14:cNvPr>
                <p14:cNvContentPartPr/>
                <p14:nvPr/>
              </p14:nvContentPartPr>
              <p14:xfrm>
                <a:off x="1395341" y="1526002"/>
                <a:ext cx="525600" cy="23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BECD06-707D-D1A2-4CF2-C825BE99F2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86701" y="1517362"/>
                  <a:ext cx="543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B882D1-FC8C-D5E7-BFBF-43AB12B8A700}"/>
                    </a:ext>
                  </a:extLst>
                </p14:cNvPr>
                <p14:cNvContentPartPr/>
                <p14:nvPr/>
              </p14:nvContentPartPr>
              <p14:xfrm>
                <a:off x="1848941" y="1376242"/>
                <a:ext cx="367560" cy="40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B882D1-FC8C-D5E7-BFBF-43AB12B8A7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39941" y="1367602"/>
                  <a:ext cx="38520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7B923-A9F0-B6D1-491B-36FAFB8C94BF}"/>
              </a:ext>
            </a:extLst>
          </p:cNvPr>
          <p:cNvGrpSpPr/>
          <p:nvPr/>
        </p:nvGrpSpPr>
        <p:grpSpPr>
          <a:xfrm>
            <a:off x="2550941" y="1356082"/>
            <a:ext cx="2192400" cy="750240"/>
            <a:chOff x="2550941" y="1356082"/>
            <a:chExt cx="2192400" cy="75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045078-B46B-945C-97F7-CA6C37F45FE4}"/>
                    </a:ext>
                  </a:extLst>
                </p14:cNvPr>
                <p14:cNvContentPartPr/>
                <p14:nvPr/>
              </p14:nvContentPartPr>
              <p14:xfrm>
                <a:off x="2550941" y="1436722"/>
                <a:ext cx="330480" cy="266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045078-B46B-945C-97F7-CA6C37F45F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41941" y="1427722"/>
                  <a:ext cx="348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55571C-AA6F-9F7C-2E1A-5765B60FB0F9}"/>
                    </a:ext>
                  </a:extLst>
                </p14:cNvPr>
                <p14:cNvContentPartPr/>
                <p14:nvPr/>
              </p14:nvContentPartPr>
              <p14:xfrm>
                <a:off x="2996621" y="1801762"/>
                <a:ext cx="118080" cy="304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55571C-AA6F-9F7C-2E1A-5765B60FB0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7621" y="1793122"/>
                  <a:ext cx="13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B7B035-91DB-0CFE-7CA6-CBFDE3839268}"/>
                    </a:ext>
                  </a:extLst>
                </p14:cNvPr>
                <p14:cNvContentPartPr/>
                <p14:nvPr/>
              </p14:nvContentPartPr>
              <p14:xfrm>
                <a:off x="3171581" y="1440322"/>
                <a:ext cx="330480" cy="363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B7B035-91DB-0CFE-7CA6-CBFDE38392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2941" y="1431322"/>
                  <a:ext cx="3481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0CC25D-2736-B386-DE9D-260C42608ECF}"/>
                    </a:ext>
                  </a:extLst>
                </p14:cNvPr>
                <p14:cNvContentPartPr/>
                <p14:nvPr/>
              </p14:nvContentPartPr>
              <p14:xfrm>
                <a:off x="3718421" y="1763962"/>
                <a:ext cx="46440" cy="204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0CC25D-2736-B386-DE9D-260C42608EC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9421" y="1755322"/>
                  <a:ext cx="64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74D1BF-DC4A-0C58-3680-9C346BC8E9D8}"/>
                    </a:ext>
                  </a:extLst>
                </p14:cNvPr>
                <p14:cNvContentPartPr/>
                <p14:nvPr/>
              </p14:nvContentPartPr>
              <p14:xfrm>
                <a:off x="3979781" y="1384162"/>
                <a:ext cx="354960" cy="33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74D1BF-DC4A-0C58-3680-9C346BC8E9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70781" y="1375522"/>
                  <a:ext cx="372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B4D570-C3F7-E95B-C038-C24D09846168}"/>
                    </a:ext>
                  </a:extLst>
                </p14:cNvPr>
                <p14:cNvContentPartPr/>
                <p14:nvPr/>
              </p14:nvContentPartPr>
              <p14:xfrm>
                <a:off x="4436621" y="1356082"/>
                <a:ext cx="306720" cy="71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B4D570-C3F7-E95B-C038-C24D098461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27621" y="1347082"/>
                  <a:ext cx="324360" cy="72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C61901-0E08-5E40-73FC-AD3DA4157ED4}"/>
              </a:ext>
            </a:extLst>
          </p:cNvPr>
          <p:cNvGrpSpPr/>
          <p:nvPr/>
        </p:nvGrpSpPr>
        <p:grpSpPr>
          <a:xfrm>
            <a:off x="1173581" y="2515282"/>
            <a:ext cx="1895040" cy="528840"/>
            <a:chOff x="1173581" y="2515282"/>
            <a:chExt cx="189504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096DFE0-8C06-119A-2D2B-116B9759523B}"/>
                    </a:ext>
                  </a:extLst>
                </p14:cNvPr>
                <p14:cNvContentPartPr/>
                <p14:nvPr/>
              </p14:nvContentPartPr>
              <p14:xfrm>
                <a:off x="1173581" y="2529682"/>
                <a:ext cx="456120" cy="25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096DFE0-8C06-119A-2D2B-116B975952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4581" y="2521042"/>
                  <a:ext cx="473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1CD085-ABA9-FCAF-7241-CAC1CEFD7945}"/>
                    </a:ext>
                  </a:extLst>
                </p14:cNvPr>
                <p14:cNvContentPartPr/>
                <p14:nvPr/>
              </p14:nvContentPartPr>
              <p14:xfrm>
                <a:off x="1716461" y="2620762"/>
                <a:ext cx="254520" cy="23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1CD085-ABA9-FCAF-7241-CAC1CEFD79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07821" y="2612122"/>
                  <a:ext cx="272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6B4FE2-0B44-F80C-CF72-2426695A5F32}"/>
                    </a:ext>
                  </a:extLst>
                </p14:cNvPr>
                <p14:cNvContentPartPr/>
                <p14:nvPr/>
              </p14:nvContentPartPr>
              <p14:xfrm>
                <a:off x="1855421" y="2515282"/>
                <a:ext cx="477720" cy="359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6B4FE2-0B44-F80C-CF72-2426695A5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46421" y="2506282"/>
                  <a:ext cx="4953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9E68DB-A10D-A6D1-3721-B59792BBD733}"/>
                    </a:ext>
                  </a:extLst>
                </p14:cNvPr>
                <p14:cNvContentPartPr/>
                <p14:nvPr/>
              </p14:nvContentPartPr>
              <p14:xfrm>
                <a:off x="2559581" y="2582962"/>
                <a:ext cx="168480" cy="27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9E68DB-A10D-A6D1-3721-B59792BBD7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50941" y="2574322"/>
                  <a:ext cx="186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4224EC-B909-9E11-733F-C666D15B06AB}"/>
                    </a:ext>
                  </a:extLst>
                </p14:cNvPr>
                <p14:cNvContentPartPr/>
                <p14:nvPr/>
              </p14:nvContentPartPr>
              <p14:xfrm>
                <a:off x="3034061" y="2533642"/>
                <a:ext cx="34560" cy="105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4224EC-B909-9E11-733F-C666D15B06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5421" y="2525002"/>
                  <a:ext cx="52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48E751-D6D5-8C8F-4964-690CA21D48DB}"/>
                    </a:ext>
                  </a:extLst>
                </p14:cNvPr>
                <p14:cNvContentPartPr/>
                <p14:nvPr/>
              </p14:nvContentPartPr>
              <p14:xfrm>
                <a:off x="2824181" y="2760082"/>
                <a:ext cx="210240" cy="284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48E751-D6D5-8C8F-4964-690CA21D48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15541" y="2751442"/>
                  <a:ext cx="22788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E7804E-2C22-40DF-931F-A5191EFC043E}"/>
              </a:ext>
            </a:extLst>
          </p:cNvPr>
          <p:cNvGrpSpPr/>
          <p:nvPr/>
        </p:nvGrpSpPr>
        <p:grpSpPr>
          <a:xfrm>
            <a:off x="1210661" y="3200722"/>
            <a:ext cx="2003760" cy="1770480"/>
            <a:chOff x="1210661" y="3200722"/>
            <a:chExt cx="2003760" cy="177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40D45F-0022-EFF8-0F76-EAB4FFD7F143}"/>
                    </a:ext>
                  </a:extLst>
                </p14:cNvPr>
                <p14:cNvContentPartPr/>
                <p14:nvPr/>
              </p14:nvContentPartPr>
              <p14:xfrm>
                <a:off x="1210661" y="3200722"/>
                <a:ext cx="364680" cy="50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40D45F-0022-EFF8-0F76-EAB4FFD7F1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02021" y="3192082"/>
                  <a:ext cx="38232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EB29DF-7C21-48C3-AFB1-A7CDFEB765C6}"/>
                    </a:ext>
                  </a:extLst>
                </p14:cNvPr>
                <p14:cNvContentPartPr/>
                <p14:nvPr/>
              </p14:nvContentPartPr>
              <p14:xfrm>
                <a:off x="1698101" y="3311962"/>
                <a:ext cx="318960" cy="155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EB29DF-7C21-48C3-AFB1-A7CDFEB765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89101" y="3302962"/>
                  <a:ext cx="336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07C3ACF-6FFD-793E-D9F3-198C55E0AA04}"/>
                    </a:ext>
                  </a:extLst>
                </p14:cNvPr>
                <p14:cNvContentPartPr/>
                <p14:nvPr/>
              </p14:nvContentPartPr>
              <p14:xfrm>
                <a:off x="2132261" y="3287122"/>
                <a:ext cx="479160" cy="353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07C3ACF-6FFD-793E-D9F3-198C55E0AA0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23621" y="3278482"/>
                  <a:ext cx="496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3509BB-C6C3-9573-036B-7251CF44BC34}"/>
                    </a:ext>
                  </a:extLst>
                </p14:cNvPr>
                <p14:cNvContentPartPr/>
                <p14:nvPr/>
              </p14:nvContentPartPr>
              <p14:xfrm>
                <a:off x="2710061" y="3264442"/>
                <a:ext cx="144360" cy="60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3509BB-C6C3-9573-036B-7251CF44BC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01061" y="3255442"/>
                  <a:ext cx="1620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4A7273D-3007-27F2-B66B-95AB7EC43937}"/>
                    </a:ext>
                  </a:extLst>
                </p14:cNvPr>
                <p14:cNvContentPartPr/>
                <p14:nvPr/>
              </p14:nvContentPartPr>
              <p14:xfrm>
                <a:off x="1321181" y="4148602"/>
                <a:ext cx="480600" cy="16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4A7273D-3007-27F2-B66B-95AB7EC439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12541" y="4139602"/>
                  <a:ext cx="498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6B2398-CC18-62A1-8CE9-4C40887E7B6F}"/>
                    </a:ext>
                  </a:extLst>
                </p14:cNvPr>
                <p14:cNvContentPartPr/>
                <p14:nvPr/>
              </p14:nvContentPartPr>
              <p14:xfrm>
                <a:off x="1912661" y="3996322"/>
                <a:ext cx="320760" cy="262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6B2398-CC18-62A1-8CE9-4C40887E7B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04021" y="3987322"/>
                  <a:ext cx="3384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178A85-2578-D913-D7B4-CDC90A20CAB3}"/>
                    </a:ext>
                  </a:extLst>
                </p14:cNvPr>
                <p14:cNvContentPartPr/>
                <p14:nvPr/>
              </p14:nvContentPartPr>
              <p14:xfrm>
                <a:off x="2307581" y="3965722"/>
                <a:ext cx="157680" cy="443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178A85-2578-D913-D7B4-CDC90A20CA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8581" y="3957082"/>
                  <a:ext cx="1753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4EFE36-398D-2531-DA51-0C84089AD52F}"/>
                    </a:ext>
                  </a:extLst>
                </p14:cNvPr>
                <p14:cNvContentPartPr/>
                <p14:nvPr/>
              </p14:nvContentPartPr>
              <p14:xfrm>
                <a:off x="2726261" y="3976522"/>
                <a:ext cx="230040" cy="321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4EFE36-398D-2531-DA51-0C84089AD5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17261" y="3967522"/>
                  <a:ext cx="247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32EA12-93F5-2B3B-A3E7-4CC434EF40B8}"/>
                    </a:ext>
                  </a:extLst>
                </p14:cNvPr>
                <p14:cNvContentPartPr/>
                <p14:nvPr/>
              </p14:nvContentPartPr>
              <p14:xfrm>
                <a:off x="2693861" y="4026922"/>
                <a:ext cx="520560" cy="94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32EA12-93F5-2B3B-A3E7-4CC434EF40B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84861" y="4017922"/>
                  <a:ext cx="538200" cy="9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614B96-B344-1359-C873-4E4D4431121F}"/>
              </a:ext>
            </a:extLst>
          </p:cNvPr>
          <p:cNvGrpSpPr/>
          <p:nvPr/>
        </p:nvGrpSpPr>
        <p:grpSpPr>
          <a:xfrm>
            <a:off x="4474421" y="2442922"/>
            <a:ext cx="138960" cy="1896480"/>
            <a:chOff x="4474421" y="2442922"/>
            <a:chExt cx="138960" cy="18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380533-23C9-C226-B1C5-524FD58F49FF}"/>
                    </a:ext>
                  </a:extLst>
                </p14:cNvPr>
                <p14:cNvContentPartPr/>
                <p14:nvPr/>
              </p14:nvContentPartPr>
              <p14:xfrm>
                <a:off x="4474421" y="2442922"/>
                <a:ext cx="87840" cy="1582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380533-23C9-C226-B1C5-524FD58F49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65421" y="2434282"/>
                  <a:ext cx="105480" cy="15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9C04D62-5032-4546-BD2C-5A6A4B94729F}"/>
                    </a:ext>
                  </a:extLst>
                </p14:cNvPr>
                <p14:cNvContentPartPr/>
                <p14:nvPr/>
              </p14:nvContentPartPr>
              <p14:xfrm>
                <a:off x="4497101" y="2480722"/>
                <a:ext cx="116280" cy="1858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9C04D62-5032-4546-BD2C-5A6A4B9472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8461" y="2472082"/>
                  <a:ext cx="133920" cy="18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94FBC6-725C-C18F-25DF-F06540879F3B}"/>
              </a:ext>
            </a:extLst>
          </p:cNvPr>
          <p:cNvGrpSpPr/>
          <p:nvPr/>
        </p:nvGrpSpPr>
        <p:grpSpPr>
          <a:xfrm>
            <a:off x="5315021" y="2515282"/>
            <a:ext cx="5578560" cy="1190520"/>
            <a:chOff x="5315021" y="2515282"/>
            <a:chExt cx="5578560" cy="11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322B4A-8AEA-D9C2-CB78-8CBBC7FB16DC}"/>
                    </a:ext>
                  </a:extLst>
                </p14:cNvPr>
                <p14:cNvContentPartPr/>
                <p14:nvPr/>
              </p14:nvContentPartPr>
              <p14:xfrm>
                <a:off x="5315021" y="2642722"/>
                <a:ext cx="486720" cy="408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322B4A-8AEA-D9C2-CB78-8CBBC7FB16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6381" y="2633722"/>
                  <a:ext cx="5043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2C4E97-AE3D-FFAE-61B8-49169582EA10}"/>
                    </a:ext>
                  </a:extLst>
                </p14:cNvPr>
                <p14:cNvContentPartPr/>
                <p14:nvPr/>
              </p14:nvContentPartPr>
              <p14:xfrm>
                <a:off x="5920901" y="2733802"/>
                <a:ext cx="198360" cy="38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2C4E97-AE3D-FFAE-61B8-49169582EA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12261" y="2725162"/>
                  <a:ext cx="216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EE12D4-13AA-7770-5E5E-E4B229598FAF}"/>
                    </a:ext>
                  </a:extLst>
                </p14:cNvPr>
                <p14:cNvContentPartPr/>
                <p14:nvPr/>
              </p14:nvContentPartPr>
              <p14:xfrm>
                <a:off x="6029621" y="2526442"/>
                <a:ext cx="398520" cy="49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EE12D4-13AA-7770-5E5E-E4B229598F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20981" y="2517802"/>
                  <a:ext cx="4161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FD5B97-ED3B-84A3-B6EC-560E6B84C143}"/>
                    </a:ext>
                  </a:extLst>
                </p14:cNvPr>
                <p14:cNvContentPartPr/>
                <p14:nvPr/>
              </p14:nvContentPartPr>
              <p14:xfrm>
                <a:off x="6475301" y="2530042"/>
                <a:ext cx="184320" cy="379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FD5B97-ED3B-84A3-B6EC-560E6B84C14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66661" y="2521402"/>
                  <a:ext cx="2019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C75F29A-863E-D30B-0857-69AC086F483A}"/>
                    </a:ext>
                  </a:extLst>
                </p14:cNvPr>
                <p14:cNvContentPartPr/>
                <p14:nvPr/>
              </p14:nvContentPartPr>
              <p14:xfrm>
                <a:off x="6734141" y="3023962"/>
                <a:ext cx="170280" cy="35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C75F29A-863E-D30B-0857-69AC086F48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25501" y="3015322"/>
                  <a:ext cx="187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AC74D7-0CD3-E94A-EF07-13284C2D4778}"/>
                    </a:ext>
                  </a:extLst>
                </p14:cNvPr>
                <p14:cNvContentPartPr/>
                <p14:nvPr/>
              </p14:nvContentPartPr>
              <p14:xfrm>
                <a:off x="7122941" y="2580442"/>
                <a:ext cx="293760" cy="714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AC74D7-0CD3-E94A-EF07-13284C2D477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14301" y="2571442"/>
                  <a:ext cx="31140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52C7E6-6D4D-F725-A1A7-EAA4ACD6DEDA}"/>
                    </a:ext>
                  </a:extLst>
                </p14:cNvPr>
                <p14:cNvContentPartPr/>
                <p14:nvPr/>
              </p14:nvContentPartPr>
              <p14:xfrm>
                <a:off x="7522541" y="2692402"/>
                <a:ext cx="171360" cy="34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52C7E6-6D4D-F725-A1A7-EAA4ACD6DED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13541" y="2683402"/>
                  <a:ext cx="189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89340-02AE-42BF-468F-FF76A7F14A4F}"/>
                    </a:ext>
                  </a:extLst>
                </p14:cNvPr>
                <p14:cNvContentPartPr/>
                <p14:nvPr/>
              </p14:nvContentPartPr>
              <p14:xfrm>
                <a:off x="7476821" y="2881042"/>
                <a:ext cx="284400" cy="55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89340-02AE-42BF-468F-FF76A7F14A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68181" y="2872042"/>
                  <a:ext cx="302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C74877-E3B1-FBCE-7898-D2F14E9256D9}"/>
                    </a:ext>
                  </a:extLst>
                </p14:cNvPr>
                <p14:cNvContentPartPr/>
                <p14:nvPr/>
              </p14:nvContentPartPr>
              <p14:xfrm>
                <a:off x="7868501" y="2548042"/>
                <a:ext cx="283320" cy="355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C74877-E3B1-FBCE-7898-D2F14E9256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59861" y="2539042"/>
                  <a:ext cx="300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C4397B-2854-E4F2-01BB-9C22201399AD}"/>
                    </a:ext>
                  </a:extLst>
                </p14:cNvPr>
                <p14:cNvContentPartPr/>
                <p14:nvPr/>
              </p14:nvContentPartPr>
              <p14:xfrm>
                <a:off x="8207981" y="2548762"/>
                <a:ext cx="276120" cy="30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C4397B-2854-E4F2-01BB-9C22201399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98981" y="2540122"/>
                  <a:ext cx="293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B19CC8F-08A1-93F5-BA2A-96EB1BBD3F4D}"/>
                    </a:ext>
                  </a:extLst>
                </p14:cNvPr>
                <p14:cNvContentPartPr/>
                <p14:nvPr/>
              </p14:nvContentPartPr>
              <p14:xfrm>
                <a:off x="8530901" y="2940082"/>
                <a:ext cx="142920" cy="450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B19CC8F-08A1-93F5-BA2A-96EB1BBD3F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21901" y="2931082"/>
                  <a:ext cx="160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16D1D5-55BD-19B2-9F5E-4B07B2F714D9}"/>
                    </a:ext>
                  </a:extLst>
                </p14:cNvPr>
                <p14:cNvContentPartPr/>
                <p14:nvPr/>
              </p14:nvContentPartPr>
              <p14:xfrm>
                <a:off x="8985221" y="2601322"/>
                <a:ext cx="383040" cy="266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16D1D5-55BD-19B2-9F5E-4B07B2F714D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76581" y="2592682"/>
                  <a:ext cx="400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92892E-6EA6-B815-44DF-5B9B23CD6CC0}"/>
                    </a:ext>
                  </a:extLst>
                </p14:cNvPr>
                <p14:cNvContentPartPr/>
                <p14:nvPr/>
              </p14:nvContentPartPr>
              <p14:xfrm>
                <a:off x="9535661" y="2606002"/>
                <a:ext cx="333360" cy="185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92892E-6EA6-B815-44DF-5B9B23CD6C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26661" y="2597002"/>
                  <a:ext cx="351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C7DE21-4EAD-12B0-A797-C4BA4E4669CF}"/>
                    </a:ext>
                  </a:extLst>
                </p14:cNvPr>
                <p14:cNvContentPartPr/>
                <p14:nvPr/>
              </p14:nvContentPartPr>
              <p14:xfrm>
                <a:off x="9980981" y="2515282"/>
                <a:ext cx="219240" cy="511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C7DE21-4EAD-12B0-A797-C4BA4E4669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72341" y="2506282"/>
                  <a:ext cx="2368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7D799D-89D6-635F-D8AB-465522DFD8E6}"/>
                    </a:ext>
                  </a:extLst>
                </p14:cNvPr>
                <p14:cNvContentPartPr/>
                <p14:nvPr/>
              </p14:nvContentPartPr>
              <p14:xfrm>
                <a:off x="10343501" y="2573242"/>
                <a:ext cx="145800" cy="294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7D799D-89D6-635F-D8AB-465522DFD8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34501" y="2564602"/>
                  <a:ext cx="163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F0953DA-1359-8101-6D75-6DFA0186AE65}"/>
                    </a:ext>
                  </a:extLst>
                </p14:cNvPr>
                <p14:cNvContentPartPr/>
                <p14:nvPr/>
              </p14:nvContentPartPr>
              <p14:xfrm>
                <a:off x="10462661" y="2556682"/>
                <a:ext cx="430920" cy="941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F0953DA-1359-8101-6D75-6DFA0186AE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53661" y="2547682"/>
                  <a:ext cx="448560" cy="9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9275B6-3FF8-0CB3-3A97-8C5624AB945D}"/>
                    </a:ext>
                  </a:extLst>
                </p14:cNvPr>
                <p14:cNvContentPartPr/>
                <p14:nvPr/>
              </p14:nvContentPartPr>
              <p14:xfrm>
                <a:off x="5387381" y="3430762"/>
                <a:ext cx="2509920" cy="275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9275B6-3FF8-0CB3-3A97-8C5624AB94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78741" y="3422122"/>
                  <a:ext cx="2527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560630-8E81-81B3-7E64-CFB6D7DB77FF}"/>
                    </a:ext>
                  </a:extLst>
                </p14:cNvPr>
                <p14:cNvContentPartPr/>
                <p14:nvPr/>
              </p14:nvContentPartPr>
              <p14:xfrm>
                <a:off x="5386661" y="3351202"/>
                <a:ext cx="3452040" cy="286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560630-8E81-81B3-7E64-CFB6D7DB77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7661" y="3342202"/>
                  <a:ext cx="346968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BC995A6-D6F2-B5C1-2763-848A0B3F2F6C}"/>
              </a:ext>
            </a:extLst>
          </p:cNvPr>
          <p:cNvGrpSpPr/>
          <p:nvPr/>
        </p:nvGrpSpPr>
        <p:grpSpPr>
          <a:xfrm>
            <a:off x="321480" y="5393537"/>
            <a:ext cx="620640" cy="365400"/>
            <a:chOff x="321480" y="5393537"/>
            <a:chExt cx="62064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B0F82B-6655-EA9C-3054-A9D876F1E539}"/>
                    </a:ext>
                  </a:extLst>
                </p14:cNvPr>
                <p14:cNvContentPartPr/>
                <p14:nvPr/>
              </p14:nvContentPartPr>
              <p14:xfrm>
                <a:off x="323280" y="5511617"/>
                <a:ext cx="52560" cy="222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B0F82B-6655-EA9C-3054-A9D876F1E53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4640" y="5502617"/>
                  <a:ext cx="70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C6F433-9DB9-E070-23F4-507B29F25946}"/>
                    </a:ext>
                  </a:extLst>
                </p14:cNvPr>
                <p14:cNvContentPartPr/>
                <p14:nvPr/>
              </p14:nvContentPartPr>
              <p14:xfrm>
                <a:off x="321480" y="5399297"/>
                <a:ext cx="21240" cy="3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C6F433-9DB9-E070-23F4-507B29F259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2840" y="5390657"/>
                  <a:ext cx="38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622A4AB-72AB-E3EE-4E7D-46B2E310DAFE}"/>
                    </a:ext>
                  </a:extLst>
                </p14:cNvPr>
                <p14:cNvContentPartPr/>
                <p14:nvPr/>
              </p14:nvContentPartPr>
              <p14:xfrm>
                <a:off x="530640" y="5667137"/>
                <a:ext cx="57960" cy="56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622A4AB-72AB-E3EE-4E7D-46B2E310DA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2000" y="5658137"/>
                  <a:ext cx="75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6A7293-33DC-763B-3696-5444518D5B68}"/>
                    </a:ext>
                  </a:extLst>
                </p14:cNvPr>
                <p14:cNvContentPartPr/>
                <p14:nvPr/>
              </p14:nvContentPartPr>
              <p14:xfrm>
                <a:off x="652320" y="5393537"/>
                <a:ext cx="289800" cy="365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6A7293-33DC-763B-3696-5444518D5B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680" y="5384897"/>
                  <a:ext cx="30744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18B3EF-9D80-E475-4F3E-8B267ECD3B1E}"/>
              </a:ext>
            </a:extLst>
          </p:cNvPr>
          <p:cNvGrpSpPr/>
          <p:nvPr/>
        </p:nvGrpSpPr>
        <p:grpSpPr>
          <a:xfrm>
            <a:off x="1277280" y="5360777"/>
            <a:ext cx="1204200" cy="872280"/>
            <a:chOff x="1277280" y="5360777"/>
            <a:chExt cx="1204200" cy="87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8CC0CAE-B687-EC38-A0F5-9B20FEC77DBD}"/>
                    </a:ext>
                  </a:extLst>
                </p14:cNvPr>
                <p14:cNvContentPartPr/>
                <p14:nvPr/>
              </p14:nvContentPartPr>
              <p14:xfrm>
                <a:off x="1386360" y="5369417"/>
                <a:ext cx="175320" cy="86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8CC0CAE-B687-EC38-A0F5-9B20FEC77D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77360" y="5360777"/>
                  <a:ext cx="19296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710FC5-85B5-06C2-6836-CE7456FB6254}"/>
                    </a:ext>
                  </a:extLst>
                </p14:cNvPr>
                <p14:cNvContentPartPr/>
                <p14:nvPr/>
              </p14:nvContentPartPr>
              <p14:xfrm>
                <a:off x="1277280" y="5655617"/>
                <a:ext cx="540000" cy="294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710FC5-85B5-06C2-6836-CE7456FB62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68640" y="5646617"/>
                  <a:ext cx="557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13B70A-DA3C-9BDF-1F74-113CB83B39B3}"/>
                    </a:ext>
                  </a:extLst>
                </p14:cNvPr>
                <p14:cNvContentPartPr/>
                <p14:nvPr/>
              </p14:nvContentPartPr>
              <p14:xfrm>
                <a:off x="1900440" y="5571737"/>
                <a:ext cx="272160" cy="413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13B70A-DA3C-9BDF-1F74-113CB83B39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91440" y="5562737"/>
                  <a:ext cx="2898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60D0F5-D8EB-E2A8-0772-1556C7B7A8B4}"/>
                    </a:ext>
                  </a:extLst>
                </p14:cNvPr>
                <p14:cNvContentPartPr/>
                <p14:nvPr/>
              </p14:nvContentPartPr>
              <p14:xfrm>
                <a:off x="2198160" y="5360777"/>
                <a:ext cx="283320" cy="525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60D0F5-D8EB-E2A8-0772-1556C7B7A8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89520" y="5352137"/>
                  <a:ext cx="300960" cy="54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6DF6E5C-E8F8-42AA-7A4B-0B08F34E06E6}"/>
              </a:ext>
            </a:extLst>
          </p:cNvPr>
          <p:cNvGrpSpPr/>
          <p:nvPr/>
        </p:nvGrpSpPr>
        <p:grpSpPr>
          <a:xfrm>
            <a:off x="2776320" y="5342777"/>
            <a:ext cx="2133000" cy="745200"/>
            <a:chOff x="2776320" y="5342777"/>
            <a:chExt cx="213300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9FAD370-F008-48D9-1435-3B802D88419C}"/>
                    </a:ext>
                  </a:extLst>
                </p14:cNvPr>
                <p14:cNvContentPartPr/>
                <p14:nvPr/>
              </p14:nvContentPartPr>
              <p14:xfrm>
                <a:off x="2776320" y="5532497"/>
                <a:ext cx="130320" cy="280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9FAD370-F008-48D9-1435-3B802D8841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67320" y="5523857"/>
                  <a:ext cx="147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C129D3-0B12-DF37-2340-83E71E7AE5E5}"/>
                    </a:ext>
                  </a:extLst>
                </p14:cNvPr>
                <p14:cNvContentPartPr/>
                <p14:nvPr/>
              </p14:nvContentPartPr>
              <p14:xfrm>
                <a:off x="2820240" y="5380937"/>
                <a:ext cx="82800" cy="79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C129D3-0B12-DF37-2340-83E71E7AE5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11240" y="5372297"/>
                  <a:ext cx="100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9EF16AF-3865-B29D-7799-29F765033375}"/>
                    </a:ext>
                  </a:extLst>
                </p14:cNvPr>
                <p14:cNvContentPartPr/>
                <p14:nvPr/>
              </p14:nvContentPartPr>
              <p14:xfrm>
                <a:off x="3027960" y="5517737"/>
                <a:ext cx="243000" cy="327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9EF16AF-3865-B29D-7799-29F76503337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18960" y="5508737"/>
                  <a:ext cx="260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F7232EB-B4EA-C5F8-C4DC-5BED52B97A18}"/>
                    </a:ext>
                  </a:extLst>
                </p14:cNvPr>
                <p14:cNvContentPartPr/>
                <p14:nvPr/>
              </p14:nvContentPartPr>
              <p14:xfrm>
                <a:off x="3407760" y="5472737"/>
                <a:ext cx="167400" cy="281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F7232EB-B4EA-C5F8-C4DC-5BED52B97A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99120" y="5464097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65B95D-816F-610A-D790-5581398C0343}"/>
                    </a:ext>
                  </a:extLst>
                </p14:cNvPr>
                <p14:cNvContentPartPr/>
                <p14:nvPr/>
              </p14:nvContentPartPr>
              <p14:xfrm>
                <a:off x="3807000" y="5860097"/>
                <a:ext cx="44280" cy="227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65B95D-816F-610A-D790-5581398C03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98000" y="5851097"/>
                  <a:ext cx="61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99BACC-6E8D-BA7D-C4B9-8D5EDFD03C8B}"/>
                    </a:ext>
                  </a:extLst>
                </p14:cNvPr>
                <p14:cNvContentPartPr/>
                <p14:nvPr/>
              </p14:nvContentPartPr>
              <p14:xfrm>
                <a:off x="3993120" y="5493977"/>
                <a:ext cx="132120" cy="537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99BACC-6E8D-BA7D-C4B9-8D5EDFD03C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84120" y="5484977"/>
                  <a:ext cx="1497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CF40A7-E75E-981F-09D1-87B6F15F3EA6}"/>
                    </a:ext>
                  </a:extLst>
                </p14:cNvPr>
                <p14:cNvContentPartPr/>
                <p14:nvPr/>
              </p14:nvContentPartPr>
              <p14:xfrm>
                <a:off x="3926880" y="5342777"/>
                <a:ext cx="102600" cy="40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CF40A7-E75E-981F-09D1-87B6F15F3E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17880" y="5333777"/>
                  <a:ext cx="120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DD2DA3F-518D-A7E7-18A4-F4A1CFDF54D0}"/>
                    </a:ext>
                  </a:extLst>
                </p14:cNvPr>
                <p14:cNvContentPartPr/>
                <p14:nvPr/>
              </p14:nvContentPartPr>
              <p14:xfrm>
                <a:off x="4235040" y="5599817"/>
                <a:ext cx="159840" cy="69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DD2DA3F-518D-A7E7-18A4-F4A1CFDF54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26400" y="5590817"/>
                  <a:ext cx="177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555675-9F76-190E-6206-58E058C4EA43}"/>
                    </a:ext>
                  </a:extLst>
                </p14:cNvPr>
                <p14:cNvContentPartPr/>
                <p14:nvPr/>
              </p14:nvContentPartPr>
              <p14:xfrm>
                <a:off x="4313520" y="5704577"/>
                <a:ext cx="134280" cy="79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555675-9F76-190E-6206-58E058C4EA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04880" y="5695577"/>
                  <a:ext cx="151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21C9C48-61F6-5C1A-ABF7-9F128E940AA6}"/>
                    </a:ext>
                  </a:extLst>
                </p14:cNvPr>
                <p14:cNvContentPartPr/>
                <p14:nvPr/>
              </p14:nvContentPartPr>
              <p14:xfrm>
                <a:off x="4482000" y="5488577"/>
                <a:ext cx="427320" cy="238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21C9C48-61F6-5C1A-ABF7-9F128E940AA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73360" y="5479577"/>
                  <a:ext cx="44496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5ED54E6-91A8-C109-325F-84EB6D0C55C7}"/>
                  </a:ext>
                </a:extLst>
              </p14:cNvPr>
              <p14:cNvContentPartPr/>
              <p14:nvPr/>
            </p14:nvContentPartPr>
            <p14:xfrm>
              <a:off x="5317920" y="5348897"/>
              <a:ext cx="68040" cy="39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5ED54E6-91A8-C109-325F-84EB6D0C55C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309280" y="5340257"/>
                <a:ext cx="856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FF180F6-968A-220F-CA3D-0114B974AD3E}"/>
                  </a:ext>
                </a:extLst>
              </p14:cNvPr>
              <p14:cNvContentPartPr/>
              <p14:nvPr/>
            </p14:nvContentPartPr>
            <p14:xfrm>
              <a:off x="5227200" y="5732297"/>
              <a:ext cx="198720" cy="213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FF180F6-968A-220F-CA3D-0114B974AD3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18560" y="5723657"/>
                <a:ext cx="216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35C51A9-1CF4-541B-F5E7-34455D99ED0B}"/>
                  </a:ext>
                </a:extLst>
              </p14:cNvPr>
              <p14:cNvContentPartPr/>
              <p14:nvPr/>
            </p14:nvContentPartPr>
            <p14:xfrm>
              <a:off x="6004080" y="5772977"/>
              <a:ext cx="1091880" cy="135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35C51A9-1CF4-541B-F5E7-34455D99ED0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95080" y="5764337"/>
                <a:ext cx="1109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447A2FE-2EC8-321C-DAA5-8014165E2C7D}"/>
                  </a:ext>
                </a:extLst>
              </p14:cNvPr>
              <p14:cNvContentPartPr/>
              <p14:nvPr/>
            </p14:nvContentPartPr>
            <p14:xfrm>
              <a:off x="7418880" y="5394617"/>
              <a:ext cx="47160" cy="63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447A2FE-2EC8-321C-DAA5-8014165E2C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409880" y="5385617"/>
                <a:ext cx="648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661F11B-14C5-9EF4-7984-B09C9B0F8005}"/>
                  </a:ext>
                </a:extLst>
              </p14:cNvPr>
              <p14:cNvContentPartPr/>
              <p14:nvPr/>
            </p14:nvContentPartPr>
            <p14:xfrm>
              <a:off x="7459920" y="5698457"/>
              <a:ext cx="93600" cy="336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661F11B-14C5-9EF4-7984-B09C9B0F800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451280" y="5689457"/>
                <a:ext cx="11124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7C2273-1F71-ECB1-869B-CA012B9B34D7}"/>
              </a:ext>
            </a:extLst>
          </p:cNvPr>
          <p:cNvGrpSpPr/>
          <p:nvPr/>
        </p:nvGrpSpPr>
        <p:grpSpPr>
          <a:xfrm>
            <a:off x="7974000" y="5258177"/>
            <a:ext cx="1708200" cy="762480"/>
            <a:chOff x="7974000" y="5258177"/>
            <a:chExt cx="170820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F15C669-83F6-1C59-5EC6-49B7BC1916AD}"/>
                    </a:ext>
                  </a:extLst>
                </p14:cNvPr>
                <p14:cNvContentPartPr/>
                <p14:nvPr/>
              </p14:nvContentPartPr>
              <p14:xfrm>
                <a:off x="7974000" y="5258177"/>
                <a:ext cx="75960" cy="410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F15C669-83F6-1C59-5EC6-49B7BC1916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65360" y="5249177"/>
                  <a:ext cx="936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BB98D2-4DAC-B890-CC9B-E7168047619B}"/>
                    </a:ext>
                  </a:extLst>
                </p14:cNvPr>
                <p14:cNvContentPartPr/>
                <p14:nvPr/>
              </p14:nvContentPartPr>
              <p14:xfrm>
                <a:off x="8303400" y="5498657"/>
                <a:ext cx="18000" cy="144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BB98D2-4DAC-B890-CC9B-E7168047619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94760" y="5489657"/>
                  <a:ext cx="35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A975D1-C92A-DECE-7243-00778EBB839D}"/>
                    </a:ext>
                  </a:extLst>
                </p14:cNvPr>
                <p14:cNvContentPartPr/>
                <p14:nvPr/>
              </p14:nvContentPartPr>
              <p14:xfrm>
                <a:off x="8156160" y="5556257"/>
                <a:ext cx="381240" cy="66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A975D1-C92A-DECE-7243-00778EBB839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47160" y="5547617"/>
                  <a:ext cx="398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E51B5D-8EC1-5C13-68CC-A2A5CE92F171}"/>
                    </a:ext>
                  </a:extLst>
                </p14:cNvPr>
                <p14:cNvContentPartPr/>
                <p14:nvPr/>
              </p14:nvContentPartPr>
              <p14:xfrm>
                <a:off x="8521200" y="5481737"/>
                <a:ext cx="223560" cy="363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E51B5D-8EC1-5C13-68CC-A2A5CE92F17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12560" y="5472737"/>
                  <a:ext cx="2412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771BA2-3F95-A2E2-21A6-53F716EEA779}"/>
                    </a:ext>
                  </a:extLst>
                </p14:cNvPr>
                <p14:cNvContentPartPr/>
                <p14:nvPr/>
              </p14:nvContentPartPr>
              <p14:xfrm>
                <a:off x="8891280" y="5924537"/>
                <a:ext cx="50400" cy="96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771BA2-3F95-A2E2-21A6-53F716EEA77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82280" y="5915897"/>
                  <a:ext cx="68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24687B-280A-0BC3-A64A-0ED80F56A80D}"/>
                    </a:ext>
                  </a:extLst>
                </p14:cNvPr>
                <p14:cNvContentPartPr/>
                <p14:nvPr/>
              </p14:nvContentPartPr>
              <p14:xfrm>
                <a:off x="9029880" y="5582537"/>
                <a:ext cx="283320" cy="379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24687B-280A-0BC3-A64A-0ED80F56A8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21240" y="5573897"/>
                  <a:ext cx="3009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7A33526-4742-29B3-5B4E-3487EA40570E}"/>
                    </a:ext>
                  </a:extLst>
                </p14:cNvPr>
                <p14:cNvContentPartPr/>
                <p14:nvPr/>
              </p14:nvContentPartPr>
              <p14:xfrm>
                <a:off x="9111600" y="5336297"/>
                <a:ext cx="570600" cy="417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7A33526-4742-29B3-5B4E-3487EA4057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02960" y="5327297"/>
                  <a:ext cx="588240" cy="43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CCBBAA4-A592-C231-F4D7-018498712403}"/>
                  </a:ext>
                </a:extLst>
              </p14:cNvPr>
              <p14:cNvContentPartPr/>
              <p14:nvPr/>
            </p14:nvContentPartPr>
            <p14:xfrm>
              <a:off x="9941040" y="5695577"/>
              <a:ext cx="211320" cy="15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CCBBAA4-A592-C231-F4D7-01849871240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932040" y="5686577"/>
                <a:ext cx="228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C0F458B-AAED-C4D7-74F2-32ADC497D1B1}"/>
                  </a:ext>
                </a:extLst>
              </p14:cNvPr>
              <p14:cNvContentPartPr/>
              <p14:nvPr/>
            </p14:nvContentPartPr>
            <p14:xfrm>
              <a:off x="10392840" y="5361857"/>
              <a:ext cx="133920" cy="692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C0F458B-AAED-C4D7-74F2-32ADC497D1B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383840" y="5353217"/>
                <a:ext cx="151560" cy="70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CA280A-1FF0-BA3B-6E2A-0EEC3B80A519}"/>
              </a:ext>
            </a:extLst>
          </p:cNvPr>
          <p:cNvGrpSpPr/>
          <p:nvPr/>
        </p:nvGrpSpPr>
        <p:grpSpPr>
          <a:xfrm>
            <a:off x="3517560" y="6300017"/>
            <a:ext cx="506160" cy="331200"/>
            <a:chOff x="3517560" y="6300017"/>
            <a:chExt cx="50616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436B2C-AD52-8EE1-B2E9-39FC0AA435D2}"/>
                    </a:ext>
                  </a:extLst>
                </p14:cNvPr>
                <p14:cNvContentPartPr/>
                <p14:nvPr/>
              </p14:nvContentPartPr>
              <p14:xfrm>
                <a:off x="3627720" y="6375977"/>
                <a:ext cx="11160" cy="18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436B2C-AD52-8EE1-B2E9-39FC0AA435D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9080" y="6366977"/>
                  <a:ext cx="28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D46A431-AE0B-27D9-88E7-78E0F59716A1}"/>
                    </a:ext>
                  </a:extLst>
                </p14:cNvPr>
                <p14:cNvContentPartPr/>
                <p14:nvPr/>
              </p14:nvContentPartPr>
              <p14:xfrm>
                <a:off x="3517560" y="6300017"/>
                <a:ext cx="506160" cy="331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D46A431-AE0B-27D9-88E7-78E0F59716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08920" y="6291377"/>
                  <a:ext cx="52380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E627B4-F628-BA68-70F8-9541B5E646E9}"/>
              </a:ext>
            </a:extLst>
          </p:cNvPr>
          <p:cNvGrpSpPr/>
          <p:nvPr/>
        </p:nvGrpSpPr>
        <p:grpSpPr>
          <a:xfrm>
            <a:off x="8603640" y="6210737"/>
            <a:ext cx="463320" cy="488520"/>
            <a:chOff x="8603640" y="6210737"/>
            <a:chExt cx="46332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8E76A2-0FAF-C40E-334A-2329C6BC560E}"/>
                    </a:ext>
                  </a:extLst>
                </p14:cNvPr>
                <p14:cNvContentPartPr/>
                <p14:nvPr/>
              </p14:nvContentPartPr>
              <p14:xfrm>
                <a:off x="8698320" y="6210737"/>
                <a:ext cx="300240" cy="444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8E76A2-0FAF-C40E-334A-2329C6BC560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689320" y="6201737"/>
                  <a:ext cx="3178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65156BA-93BD-ACEF-0743-CEF704A1CD55}"/>
                    </a:ext>
                  </a:extLst>
                </p14:cNvPr>
                <p14:cNvContentPartPr/>
                <p14:nvPr/>
              </p14:nvContentPartPr>
              <p14:xfrm>
                <a:off x="8774280" y="6320897"/>
                <a:ext cx="292680" cy="278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65156BA-93BD-ACEF-0743-CEF704A1CD5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65280" y="6312257"/>
                  <a:ext cx="3103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890749-E228-01B1-451F-F0430F1997EF}"/>
                    </a:ext>
                  </a:extLst>
                </p14:cNvPr>
                <p14:cNvContentPartPr/>
                <p14:nvPr/>
              </p14:nvContentPartPr>
              <p14:xfrm>
                <a:off x="8603640" y="6334937"/>
                <a:ext cx="446040" cy="364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890749-E228-01B1-451F-F0430F1997E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95000" y="6325937"/>
                  <a:ext cx="463680" cy="38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095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B1081927-2A0F-F2CD-4EB5-127110BE99FD}"/>
              </a:ext>
            </a:extLst>
          </p:cNvPr>
          <p:cNvGrpSpPr/>
          <p:nvPr/>
        </p:nvGrpSpPr>
        <p:grpSpPr>
          <a:xfrm>
            <a:off x="614520" y="375497"/>
            <a:ext cx="10572840" cy="1932840"/>
            <a:chOff x="614520" y="375497"/>
            <a:chExt cx="10572840" cy="19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DE566E0-0632-5E13-EC84-44DA1D76FD03}"/>
                    </a:ext>
                  </a:extLst>
                </p14:cNvPr>
                <p14:cNvContentPartPr/>
                <p14:nvPr/>
              </p14:nvContentPartPr>
              <p14:xfrm>
                <a:off x="769320" y="543977"/>
                <a:ext cx="142200" cy="290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DE566E0-0632-5E13-EC84-44DA1D76FD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680" y="535337"/>
                  <a:ext cx="159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E70D511-479F-2E62-4DAD-D987C63B22AD}"/>
                    </a:ext>
                  </a:extLst>
                </p14:cNvPr>
                <p14:cNvContentPartPr/>
                <p14:nvPr/>
              </p14:nvContentPartPr>
              <p14:xfrm>
                <a:off x="986760" y="567737"/>
                <a:ext cx="289440" cy="188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E70D511-479F-2E62-4DAD-D987C63B22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8120" y="559097"/>
                  <a:ext cx="307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2A8B6F-2ADF-B7BD-5530-130D07FF84F4}"/>
                    </a:ext>
                  </a:extLst>
                </p14:cNvPr>
                <p14:cNvContentPartPr/>
                <p14:nvPr/>
              </p14:nvContentPartPr>
              <p14:xfrm>
                <a:off x="1359360" y="563777"/>
                <a:ext cx="241920" cy="32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2A8B6F-2ADF-B7BD-5530-130D07FF84F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0360" y="555137"/>
                  <a:ext cx="259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D6D318-302F-97F3-99F4-214B237EFE14}"/>
                    </a:ext>
                  </a:extLst>
                </p14:cNvPr>
                <p14:cNvContentPartPr/>
                <p14:nvPr/>
              </p14:nvContentPartPr>
              <p14:xfrm>
                <a:off x="1666440" y="617777"/>
                <a:ext cx="255600" cy="216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D6D318-302F-97F3-99F4-214B237EFE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57800" y="609137"/>
                  <a:ext cx="273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8FAE2C-CF5F-2773-71B0-0B39062BB4BE}"/>
                    </a:ext>
                  </a:extLst>
                </p14:cNvPr>
                <p14:cNvContentPartPr/>
                <p14:nvPr/>
              </p14:nvContentPartPr>
              <p14:xfrm>
                <a:off x="1924920" y="375497"/>
                <a:ext cx="79920" cy="36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8FAE2C-CF5F-2773-71B0-0B39062BB4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6280" y="366857"/>
                  <a:ext cx="975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1900BF-CE72-F7F3-3D7E-21E341872FA3}"/>
                    </a:ext>
                  </a:extLst>
                </p14:cNvPr>
                <p14:cNvContentPartPr/>
                <p14:nvPr/>
              </p14:nvContentPartPr>
              <p14:xfrm>
                <a:off x="2136960" y="486377"/>
                <a:ext cx="405000" cy="31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1900BF-CE72-F7F3-3D7E-21E341872F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28320" y="477377"/>
                  <a:ext cx="422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85810F-AB86-09CA-806F-9ED5AB5939CF}"/>
                    </a:ext>
                  </a:extLst>
                </p14:cNvPr>
                <p14:cNvContentPartPr/>
                <p14:nvPr/>
              </p14:nvContentPartPr>
              <p14:xfrm>
                <a:off x="2527920" y="635057"/>
                <a:ext cx="42840" cy="60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85810F-AB86-09CA-806F-9ED5AB5939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9280" y="626417"/>
                  <a:ext cx="60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184577-28EC-1F50-3708-FE70A41A5E30}"/>
                    </a:ext>
                  </a:extLst>
                </p14:cNvPr>
                <p14:cNvContentPartPr/>
                <p14:nvPr/>
              </p14:nvContentPartPr>
              <p14:xfrm>
                <a:off x="795240" y="948977"/>
                <a:ext cx="1191960" cy="185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184577-28EC-1F50-3708-FE70A41A5E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6240" y="940337"/>
                  <a:ext cx="1209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9F3497-4A94-CB33-841A-87E3C557D392}"/>
                    </a:ext>
                  </a:extLst>
                </p14:cNvPr>
                <p14:cNvContentPartPr/>
                <p14:nvPr/>
              </p14:nvContentPartPr>
              <p14:xfrm>
                <a:off x="1438200" y="1316537"/>
                <a:ext cx="293400" cy="20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9F3497-4A94-CB33-841A-87E3C557D39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29560" y="1307537"/>
                  <a:ext cx="311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FC3FFD-CE2D-6BC5-BDC2-0A355D728C8A}"/>
                    </a:ext>
                  </a:extLst>
                </p14:cNvPr>
                <p14:cNvContentPartPr/>
                <p14:nvPr/>
              </p14:nvContentPartPr>
              <p14:xfrm>
                <a:off x="1620360" y="1257497"/>
                <a:ext cx="366840" cy="52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FC3FFD-CE2D-6BC5-BDC2-0A355D728C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11360" y="1248857"/>
                  <a:ext cx="384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FD448D-A46C-2335-B287-F4F62C94EF4F}"/>
                    </a:ext>
                  </a:extLst>
                </p14:cNvPr>
                <p14:cNvContentPartPr/>
                <p14:nvPr/>
              </p14:nvContentPartPr>
              <p14:xfrm>
                <a:off x="2185200" y="1317257"/>
                <a:ext cx="270000" cy="15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FD448D-A46C-2335-B287-F4F62C94EF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6200" y="1308617"/>
                  <a:ext cx="287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FB4E97-1BCB-4367-E6C7-E9429C021A82}"/>
                    </a:ext>
                  </a:extLst>
                </p14:cNvPr>
                <p14:cNvContentPartPr/>
                <p14:nvPr/>
              </p14:nvContentPartPr>
              <p14:xfrm>
                <a:off x="2555640" y="1318697"/>
                <a:ext cx="181080" cy="11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FB4E97-1BCB-4367-E6C7-E9429C021A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7000" y="1310057"/>
                  <a:ext cx="198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055B8F-EF18-A2E5-5685-CB0108918E13}"/>
                    </a:ext>
                  </a:extLst>
                </p14:cNvPr>
                <p14:cNvContentPartPr/>
                <p14:nvPr/>
              </p14:nvContentPartPr>
              <p14:xfrm>
                <a:off x="2811240" y="1294937"/>
                <a:ext cx="193680" cy="145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055B8F-EF18-A2E5-5685-CB0108918E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02600" y="1286297"/>
                  <a:ext cx="211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695FCF-6B86-4176-FFAA-9BC09396DDA1}"/>
                    </a:ext>
                  </a:extLst>
                </p14:cNvPr>
                <p14:cNvContentPartPr/>
                <p14:nvPr/>
              </p14:nvContentPartPr>
              <p14:xfrm>
                <a:off x="3140640" y="1104857"/>
                <a:ext cx="58680" cy="27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695FCF-6B86-4176-FFAA-9BC09396DD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2000" y="1095857"/>
                  <a:ext cx="76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7ADE87-C4F4-E62D-34BD-40374B7B254A}"/>
                    </a:ext>
                  </a:extLst>
                </p14:cNvPr>
                <p14:cNvContentPartPr/>
                <p14:nvPr/>
              </p14:nvContentPartPr>
              <p14:xfrm>
                <a:off x="3075840" y="1113497"/>
                <a:ext cx="729360" cy="28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7ADE87-C4F4-E62D-34BD-40374B7B25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6840" y="1104857"/>
                  <a:ext cx="747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C6EB11-845E-4BBF-2547-EE6A21BA3483}"/>
                    </a:ext>
                  </a:extLst>
                </p14:cNvPr>
                <p14:cNvContentPartPr/>
                <p14:nvPr/>
              </p14:nvContentPartPr>
              <p14:xfrm>
                <a:off x="3570840" y="1255697"/>
                <a:ext cx="526320" cy="13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C6EB11-845E-4BBF-2547-EE6A21BA34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62200" y="1247057"/>
                  <a:ext cx="543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BA9C38-E9BC-E99A-4114-19D6ED4EE5FB}"/>
                    </a:ext>
                  </a:extLst>
                </p14:cNvPr>
                <p14:cNvContentPartPr/>
                <p14:nvPr/>
              </p14:nvContentPartPr>
              <p14:xfrm>
                <a:off x="4538520" y="1203857"/>
                <a:ext cx="231480" cy="28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BA9C38-E9BC-E99A-4114-19D6ED4EE5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9520" y="1195217"/>
                  <a:ext cx="249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7516EA-542C-247A-509F-B3D6B0E90B10}"/>
                    </a:ext>
                  </a:extLst>
                </p14:cNvPr>
                <p14:cNvContentPartPr/>
                <p14:nvPr/>
              </p14:nvContentPartPr>
              <p14:xfrm>
                <a:off x="4784040" y="1245977"/>
                <a:ext cx="179280" cy="175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7516EA-542C-247A-509F-B3D6B0E90B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75040" y="1237337"/>
                  <a:ext cx="196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34858C-8C45-EDC8-455A-5CEF8FD48937}"/>
                    </a:ext>
                  </a:extLst>
                </p14:cNvPr>
                <p14:cNvContentPartPr/>
                <p14:nvPr/>
              </p14:nvContentPartPr>
              <p14:xfrm>
                <a:off x="5037120" y="1250297"/>
                <a:ext cx="204120" cy="24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34858C-8C45-EDC8-455A-5CEF8FD489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28480" y="1241297"/>
                  <a:ext cx="221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692439-3134-50EE-5E2C-2F7E9D9C3CBD}"/>
                    </a:ext>
                  </a:extLst>
                </p14:cNvPr>
                <p14:cNvContentPartPr/>
                <p14:nvPr/>
              </p14:nvContentPartPr>
              <p14:xfrm>
                <a:off x="5250240" y="1258937"/>
                <a:ext cx="248760" cy="219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692439-3134-50EE-5E2C-2F7E9D9C3C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1600" y="1250297"/>
                  <a:ext cx="266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F60559-0F5C-A443-8AD2-F8C0E10F61FD}"/>
                    </a:ext>
                  </a:extLst>
                </p14:cNvPr>
                <p14:cNvContentPartPr/>
                <p14:nvPr/>
              </p14:nvContentPartPr>
              <p14:xfrm>
                <a:off x="5619600" y="1023857"/>
                <a:ext cx="90360" cy="42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F60559-0F5C-A443-8AD2-F8C0E10F61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10960" y="1014857"/>
                  <a:ext cx="108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95C6CB-B7ED-0C5C-CD11-6F59D89A5402}"/>
                    </a:ext>
                  </a:extLst>
                </p14:cNvPr>
                <p14:cNvContentPartPr/>
                <p14:nvPr/>
              </p14:nvContentPartPr>
              <p14:xfrm>
                <a:off x="5536440" y="1143377"/>
                <a:ext cx="394560" cy="118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95C6CB-B7ED-0C5C-CD11-6F59D89A54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27800" y="1134737"/>
                  <a:ext cx="412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AD1F0BB-E463-A207-78F5-A2000E9074EC}"/>
                    </a:ext>
                  </a:extLst>
                </p14:cNvPr>
                <p14:cNvContentPartPr/>
                <p14:nvPr/>
              </p14:nvContentPartPr>
              <p14:xfrm>
                <a:off x="6076080" y="1221497"/>
                <a:ext cx="313920" cy="184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AD1F0BB-E463-A207-78F5-A2000E9074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440" y="1212857"/>
                  <a:ext cx="331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78261E-73ED-628C-EB70-C7FE2F3090DB}"/>
                    </a:ext>
                  </a:extLst>
                </p14:cNvPr>
                <p14:cNvContentPartPr/>
                <p14:nvPr/>
              </p14:nvContentPartPr>
              <p14:xfrm>
                <a:off x="6488280" y="1212137"/>
                <a:ext cx="226800" cy="164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78261E-73ED-628C-EB70-C7FE2F3090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9280" y="1203137"/>
                  <a:ext cx="244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F2EC23-B64B-430E-E61E-956449F256E5}"/>
                    </a:ext>
                  </a:extLst>
                </p14:cNvPr>
                <p14:cNvContentPartPr/>
                <p14:nvPr/>
              </p14:nvContentPartPr>
              <p14:xfrm>
                <a:off x="6804720" y="1197737"/>
                <a:ext cx="298080" cy="20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F2EC23-B64B-430E-E61E-956449F256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5720" y="1189097"/>
                  <a:ext cx="31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A9670C-2C98-A7FB-E8A4-F65FD62D426D}"/>
                    </a:ext>
                  </a:extLst>
                </p14:cNvPr>
                <p14:cNvContentPartPr/>
                <p14:nvPr/>
              </p14:nvContentPartPr>
              <p14:xfrm>
                <a:off x="7181280" y="990017"/>
                <a:ext cx="200520" cy="40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A9670C-2C98-A7FB-E8A4-F65FD62D42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2640" y="981017"/>
                  <a:ext cx="218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B4DD79-5E44-9703-8D3E-5731B956EE76}"/>
                    </a:ext>
                  </a:extLst>
                </p14:cNvPr>
                <p14:cNvContentPartPr/>
                <p14:nvPr/>
              </p14:nvContentPartPr>
              <p14:xfrm>
                <a:off x="7482960" y="1156337"/>
                <a:ext cx="513000" cy="325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B4DD79-5E44-9703-8D3E-5731B956EE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74320" y="1147697"/>
                  <a:ext cx="5306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2FBF40-CF7A-EA1C-C525-70B30CC19076}"/>
                    </a:ext>
                  </a:extLst>
                </p14:cNvPr>
                <p14:cNvContentPartPr/>
                <p14:nvPr/>
              </p14:nvContentPartPr>
              <p14:xfrm>
                <a:off x="8315280" y="1122137"/>
                <a:ext cx="281520" cy="32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2FBF40-CF7A-EA1C-C525-70B30CC190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06280" y="1113137"/>
                  <a:ext cx="299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9087C5-858C-C983-C14B-A4310C0CDCC9}"/>
                    </a:ext>
                  </a:extLst>
                </p14:cNvPr>
                <p14:cNvContentPartPr/>
                <p14:nvPr/>
              </p14:nvContentPartPr>
              <p14:xfrm>
                <a:off x="8681760" y="1061297"/>
                <a:ext cx="57960" cy="716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9087C5-858C-C983-C14B-A4310C0CDC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72760" y="1052297"/>
                  <a:ext cx="7560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90B857-303C-9706-E99D-80C0120E746A}"/>
                    </a:ext>
                  </a:extLst>
                </p14:cNvPr>
                <p14:cNvContentPartPr/>
                <p14:nvPr/>
              </p14:nvContentPartPr>
              <p14:xfrm>
                <a:off x="8607240" y="1160297"/>
                <a:ext cx="656280" cy="280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90B857-303C-9706-E99D-80C0120E74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98240" y="1151657"/>
                  <a:ext cx="673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C4E6C5-A373-37D9-314F-8B6082A08C09}"/>
                    </a:ext>
                  </a:extLst>
                </p14:cNvPr>
                <p14:cNvContentPartPr/>
                <p14:nvPr/>
              </p14:nvContentPartPr>
              <p14:xfrm>
                <a:off x="9281520" y="981017"/>
                <a:ext cx="102600" cy="37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C4E6C5-A373-37D9-314F-8B6082A08C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72880" y="972377"/>
                  <a:ext cx="120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4DE973-9531-ED1E-CA41-44904BD80901}"/>
                    </a:ext>
                  </a:extLst>
                </p14:cNvPr>
                <p14:cNvContentPartPr/>
                <p14:nvPr/>
              </p14:nvContentPartPr>
              <p14:xfrm>
                <a:off x="9258480" y="1224377"/>
                <a:ext cx="550800" cy="164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4DE973-9531-ED1E-CA41-44904BD809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49840" y="1215377"/>
                  <a:ext cx="568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C94A3D-804A-E126-7B71-483077C9AE12}"/>
                    </a:ext>
                  </a:extLst>
                </p14:cNvPr>
                <p14:cNvContentPartPr/>
                <p14:nvPr/>
              </p14:nvContentPartPr>
              <p14:xfrm>
                <a:off x="9844200" y="1079297"/>
                <a:ext cx="1139040" cy="42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C94A3D-804A-E126-7B71-483077C9AE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5200" y="1070657"/>
                  <a:ext cx="11566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3EA71F-2DC8-3ACC-5D72-AF3BBE922CF1}"/>
                    </a:ext>
                  </a:extLst>
                </p14:cNvPr>
                <p14:cNvContentPartPr/>
                <p14:nvPr/>
              </p14:nvContentPartPr>
              <p14:xfrm>
                <a:off x="10791720" y="1266857"/>
                <a:ext cx="395640" cy="30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3EA71F-2DC8-3ACC-5D72-AF3BBE922C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83080" y="1258217"/>
                  <a:ext cx="413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0514EC-00B3-805D-76C5-B5BCD37BD4EB}"/>
                    </a:ext>
                  </a:extLst>
                </p14:cNvPr>
                <p14:cNvContentPartPr/>
                <p14:nvPr/>
              </p14:nvContentPartPr>
              <p14:xfrm>
                <a:off x="614520" y="1910897"/>
                <a:ext cx="125280" cy="39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0514EC-00B3-805D-76C5-B5BCD37BD4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5520" y="1901897"/>
                  <a:ext cx="1429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3D91EA4-9E61-B1D0-FC65-29B987756FA9}"/>
                    </a:ext>
                  </a:extLst>
                </p14:cNvPr>
                <p14:cNvContentPartPr/>
                <p14:nvPr/>
              </p14:nvContentPartPr>
              <p14:xfrm>
                <a:off x="626760" y="1816217"/>
                <a:ext cx="181080" cy="242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3D91EA4-9E61-B1D0-FC65-29B987756F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7760" y="1807217"/>
                  <a:ext cx="198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348A20-A0CE-1907-5583-3B78232B8331}"/>
                    </a:ext>
                  </a:extLst>
                </p14:cNvPr>
                <p14:cNvContentPartPr/>
                <p14:nvPr/>
              </p14:nvContentPartPr>
              <p14:xfrm>
                <a:off x="930240" y="1863377"/>
                <a:ext cx="946440" cy="324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348A20-A0CE-1907-5583-3B78232B83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1600" y="1854377"/>
                  <a:ext cx="964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1117F4-47FD-FB9E-8B3F-D997E107A8D5}"/>
                    </a:ext>
                  </a:extLst>
                </p14:cNvPr>
                <p14:cNvContentPartPr/>
                <p14:nvPr/>
              </p14:nvContentPartPr>
              <p14:xfrm>
                <a:off x="1990080" y="1915217"/>
                <a:ext cx="264960" cy="247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1117F4-47FD-FB9E-8B3F-D997E107A8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81440" y="1906577"/>
                  <a:ext cx="282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DB8D7E-DF07-896F-AEA3-66257801B692}"/>
                    </a:ext>
                  </a:extLst>
                </p14:cNvPr>
                <p14:cNvContentPartPr/>
                <p14:nvPr/>
              </p14:nvContentPartPr>
              <p14:xfrm>
                <a:off x="2320200" y="1848617"/>
                <a:ext cx="617040" cy="33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DB8D7E-DF07-896F-AEA3-66257801B6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11560" y="1839617"/>
                  <a:ext cx="634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58B088-00F2-FFA7-9D2C-189FDFD29A6F}"/>
                    </a:ext>
                  </a:extLst>
                </p14:cNvPr>
                <p14:cNvContentPartPr/>
                <p14:nvPr/>
              </p14:nvContentPartPr>
              <p14:xfrm>
                <a:off x="2679480" y="1941857"/>
                <a:ext cx="473760" cy="56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58B088-00F2-FFA7-9D2C-189FDFD29A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70480" y="1933217"/>
                  <a:ext cx="49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33582CC-62FD-021C-6F96-8D397EB45171}"/>
                    </a:ext>
                  </a:extLst>
                </p14:cNvPr>
                <p14:cNvContentPartPr/>
                <p14:nvPr/>
              </p14:nvContentPartPr>
              <p14:xfrm>
                <a:off x="3418560" y="1806497"/>
                <a:ext cx="82440" cy="31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33582CC-62FD-021C-6F96-8D397EB451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09920" y="1797857"/>
                  <a:ext cx="100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7DA4A6-59A2-C411-AD94-904CB53BF757}"/>
                    </a:ext>
                  </a:extLst>
                </p14:cNvPr>
                <p14:cNvContentPartPr/>
                <p14:nvPr/>
              </p14:nvContentPartPr>
              <p14:xfrm>
                <a:off x="3583800" y="1864457"/>
                <a:ext cx="331920" cy="241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7DA4A6-59A2-C411-AD94-904CB53BF7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74800" y="1855457"/>
                  <a:ext cx="349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F813CDF-F82D-C05F-BAC9-BC63BECE02A2}"/>
                    </a:ext>
                  </a:extLst>
                </p14:cNvPr>
                <p14:cNvContentPartPr/>
                <p14:nvPr/>
              </p14:nvContentPartPr>
              <p14:xfrm>
                <a:off x="4408920" y="1715057"/>
                <a:ext cx="78840" cy="438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F813CDF-F82D-C05F-BAC9-BC63BECE02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00280" y="1706057"/>
                  <a:ext cx="964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9E9940-3075-2DCF-ED26-42156F4154BF}"/>
                    </a:ext>
                  </a:extLst>
                </p14:cNvPr>
                <p14:cNvContentPartPr/>
                <p14:nvPr/>
              </p14:nvContentPartPr>
              <p14:xfrm>
                <a:off x="4178160" y="1801097"/>
                <a:ext cx="769680" cy="33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9E9940-3075-2DCF-ED26-42156F4154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69520" y="1792097"/>
                  <a:ext cx="787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C5B050-A2D1-17EF-8AE5-8CF8D1E12DE3}"/>
                    </a:ext>
                  </a:extLst>
                </p14:cNvPr>
                <p14:cNvContentPartPr/>
                <p14:nvPr/>
              </p14:nvContentPartPr>
              <p14:xfrm>
                <a:off x="5054760" y="1922777"/>
                <a:ext cx="351360" cy="259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C5B050-A2D1-17EF-8AE5-8CF8D1E12D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46120" y="1913777"/>
                  <a:ext cx="369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D4CE66-D14D-C514-AA2E-4AE37AD5CDE2}"/>
                    </a:ext>
                  </a:extLst>
                </p14:cNvPr>
                <p14:cNvContentPartPr/>
                <p14:nvPr/>
              </p14:nvContentPartPr>
              <p14:xfrm>
                <a:off x="5857920" y="1892897"/>
                <a:ext cx="245160" cy="259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7D4CE66-D14D-C514-AA2E-4AE37AD5CD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48920" y="1884257"/>
                  <a:ext cx="262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7DEDE3-53A5-93A0-172C-918EE1CEC507}"/>
                    </a:ext>
                  </a:extLst>
                </p14:cNvPr>
                <p14:cNvContentPartPr/>
                <p14:nvPr/>
              </p14:nvContentPartPr>
              <p14:xfrm>
                <a:off x="6066720" y="1642337"/>
                <a:ext cx="186480" cy="493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7DEDE3-53A5-93A0-172C-918EE1CEC50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58080" y="1633337"/>
                  <a:ext cx="204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53ADB4-D97F-A64D-CB5B-EAB8C0FA4613}"/>
                    </a:ext>
                  </a:extLst>
                </p14:cNvPr>
                <p14:cNvContentPartPr/>
                <p14:nvPr/>
              </p14:nvContentPartPr>
              <p14:xfrm>
                <a:off x="6311520" y="1909457"/>
                <a:ext cx="833040" cy="29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53ADB4-D97F-A64D-CB5B-EAB8C0FA46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02880" y="1900817"/>
                  <a:ext cx="850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43820D-89A8-D94E-65A7-561A3631F37F}"/>
                    </a:ext>
                  </a:extLst>
                </p14:cNvPr>
                <p14:cNvContentPartPr/>
                <p14:nvPr/>
              </p14:nvContentPartPr>
              <p14:xfrm>
                <a:off x="7565040" y="1944377"/>
                <a:ext cx="465120" cy="202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43820D-89A8-D94E-65A7-561A3631F3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56040" y="1935737"/>
                  <a:ext cx="482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4B6B3E-612B-7307-E6F3-C0DE33413E17}"/>
                    </a:ext>
                  </a:extLst>
                </p14:cNvPr>
                <p14:cNvContentPartPr/>
                <p14:nvPr/>
              </p14:nvContentPartPr>
              <p14:xfrm>
                <a:off x="7983000" y="1793897"/>
                <a:ext cx="153000" cy="405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4B6B3E-612B-7307-E6F3-C0DE33413E1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74000" y="1784897"/>
                  <a:ext cx="1706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723B74-C9C7-1825-0D5D-5A632BB965BF}"/>
                    </a:ext>
                  </a:extLst>
                </p14:cNvPr>
                <p14:cNvContentPartPr/>
                <p14:nvPr/>
              </p14:nvContentPartPr>
              <p14:xfrm>
                <a:off x="8334000" y="1778777"/>
                <a:ext cx="53280" cy="357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723B74-C9C7-1825-0D5D-5A632BB965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25000" y="1770137"/>
                  <a:ext cx="709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7C3418-8277-B841-1D9C-1A2755A5E4F4}"/>
                    </a:ext>
                  </a:extLst>
                </p14:cNvPr>
                <p14:cNvContentPartPr/>
                <p14:nvPr/>
              </p14:nvContentPartPr>
              <p14:xfrm>
                <a:off x="8203320" y="1855457"/>
                <a:ext cx="595080" cy="34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7C3418-8277-B841-1D9C-1A2755A5E4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94680" y="1846457"/>
                  <a:ext cx="612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0A81DE-5A29-3A3F-1A5A-64EA9D990C45}"/>
                    </a:ext>
                  </a:extLst>
                </p14:cNvPr>
                <p14:cNvContentPartPr/>
                <p14:nvPr/>
              </p14:nvContentPartPr>
              <p14:xfrm>
                <a:off x="8855640" y="1916657"/>
                <a:ext cx="178560" cy="208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0A81DE-5A29-3A3F-1A5A-64EA9D990C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46640" y="1908017"/>
                  <a:ext cx="196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17585F-656D-BBF9-5E2E-756CF78E71FE}"/>
                    </a:ext>
                  </a:extLst>
                </p14:cNvPr>
                <p14:cNvContentPartPr/>
                <p14:nvPr/>
              </p14:nvContentPartPr>
              <p14:xfrm>
                <a:off x="9137160" y="1823777"/>
                <a:ext cx="509400" cy="362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17585F-656D-BBF9-5E2E-756CF78E71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28520" y="1814777"/>
                  <a:ext cx="5270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9CBFCA-B2B8-B1A1-6000-280417B7D984}"/>
                    </a:ext>
                  </a:extLst>
                </p14:cNvPr>
                <p14:cNvContentPartPr/>
                <p14:nvPr/>
              </p14:nvContentPartPr>
              <p14:xfrm>
                <a:off x="9441000" y="1965617"/>
                <a:ext cx="270360" cy="99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9CBFCA-B2B8-B1A1-6000-280417B7D9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32360" y="1956977"/>
                  <a:ext cx="288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9F59390-A86A-4E1E-4A12-53595DBD802B}"/>
                    </a:ext>
                  </a:extLst>
                </p14:cNvPr>
                <p14:cNvContentPartPr/>
                <p14:nvPr/>
              </p14:nvContentPartPr>
              <p14:xfrm>
                <a:off x="9901800" y="1894337"/>
                <a:ext cx="442080" cy="260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9F59390-A86A-4E1E-4A12-53595DBD80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92800" y="1885337"/>
                  <a:ext cx="459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DA1E2C-C61A-C481-8EA8-FD9D6FB93E7B}"/>
                    </a:ext>
                  </a:extLst>
                </p14:cNvPr>
                <p14:cNvContentPartPr/>
                <p14:nvPr/>
              </p14:nvContentPartPr>
              <p14:xfrm>
                <a:off x="10360800" y="1920617"/>
                <a:ext cx="450360" cy="382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DA1E2C-C61A-C481-8EA8-FD9D6FB93E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52160" y="1911977"/>
                  <a:ext cx="468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C3292EE-0DD1-F001-B697-EEF25DEAB639}"/>
                    </a:ext>
                  </a:extLst>
                </p14:cNvPr>
                <p14:cNvContentPartPr/>
                <p14:nvPr/>
              </p14:nvContentPartPr>
              <p14:xfrm>
                <a:off x="4448160" y="414377"/>
                <a:ext cx="94320" cy="429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C3292EE-0DD1-F001-B697-EEF25DEAB6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39520" y="405377"/>
                  <a:ext cx="1119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F594E5-22D1-49DA-42D6-9E098335708F}"/>
                    </a:ext>
                  </a:extLst>
                </p14:cNvPr>
                <p14:cNvContentPartPr/>
                <p14:nvPr/>
              </p14:nvContentPartPr>
              <p14:xfrm>
                <a:off x="4520160" y="593657"/>
                <a:ext cx="343440" cy="25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F594E5-22D1-49DA-42D6-9E098335708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11160" y="584657"/>
                  <a:ext cx="361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D1EC85E-D57D-DDDE-B1E2-350F44EE0536}"/>
                    </a:ext>
                  </a:extLst>
                </p14:cNvPr>
                <p14:cNvContentPartPr/>
                <p14:nvPr/>
              </p14:nvContentPartPr>
              <p14:xfrm>
                <a:off x="4912200" y="647297"/>
                <a:ext cx="342000" cy="183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D1EC85E-D57D-DDDE-B1E2-350F44EE05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03200" y="638297"/>
                  <a:ext cx="359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41C9F47-4E34-4DE3-8521-5E1358557226}"/>
                    </a:ext>
                  </a:extLst>
                </p14:cNvPr>
                <p14:cNvContentPartPr/>
                <p14:nvPr/>
              </p14:nvContentPartPr>
              <p14:xfrm>
                <a:off x="5404320" y="622097"/>
                <a:ext cx="131760" cy="27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41C9F47-4E34-4DE3-8521-5E135855722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5680" y="613457"/>
                  <a:ext cx="149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FF0FA2-28F9-21B6-CF66-59E26D7802FC}"/>
                    </a:ext>
                  </a:extLst>
                </p14:cNvPr>
                <p14:cNvContentPartPr/>
                <p14:nvPr/>
              </p14:nvContentPartPr>
              <p14:xfrm>
                <a:off x="5754240" y="609497"/>
                <a:ext cx="432360" cy="290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FF0FA2-28F9-21B6-CF66-59E26D7802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45600" y="600497"/>
                  <a:ext cx="450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79917BA-AA76-FD73-08D8-6A7C8B0B50FF}"/>
                    </a:ext>
                  </a:extLst>
                </p14:cNvPr>
                <p14:cNvContentPartPr/>
                <p14:nvPr/>
              </p14:nvContentPartPr>
              <p14:xfrm>
                <a:off x="4538880" y="1141577"/>
                <a:ext cx="1186560" cy="509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79917BA-AA76-FD73-08D8-6A7C8B0B50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29880" y="1132577"/>
                  <a:ext cx="120420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8C324A7-D90D-EBC0-B665-888847CCE6BD}"/>
              </a:ext>
            </a:extLst>
          </p:cNvPr>
          <p:cNvGrpSpPr/>
          <p:nvPr/>
        </p:nvGrpSpPr>
        <p:grpSpPr>
          <a:xfrm>
            <a:off x="678600" y="2397257"/>
            <a:ext cx="3578400" cy="658080"/>
            <a:chOff x="678600" y="2397257"/>
            <a:chExt cx="3578400" cy="6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B57C29-CFF7-6F1F-2E59-28C17DC233D1}"/>
                    </a:ext>
                  </a:extLst>
                </p14:cNvPr>
                <p14:cNvContentPartPr/>
                <p14:nvPr/>
              </p14:nvContentPartPr>
              <p14:xfrm>
                <a:off x="678600" y="2597777"/>
                <a:ext cx="354240" cy="29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B57C29-CFF7-6F1F-2E59-28C17DC233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9960" y="2588777"/>
                  <a:ext cx="371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A610F9-E98E-E761-1E39-A5C7AA989B28}"/>
                    </a:ext>
                  </a:extLst>
                </p14:cNvPr>
                <p14:cNvContentPartPr/>
                <p14:nvPr/>
              </p14:nvContentPartPr>
              <p14:xfrm>
                <a:off x="1064520" y="2622977"/>
                <a:ext cx="273240" cy="212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A610F9-E98E-E761-1E39-A5C7AA989B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5880" y="2614337"/>
                  <a:ext cx="290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90F905-E750-E176-0802-C5B2F5FE7A9C}"/>
                    </a:ext>
                  </a:extLst>
                </p14:cNvPr>
                <p14:cNvContentPartPr/>
                <p14:nvPr/>
              </p14:nvContentPartPr>
              <p14:xfrm>
                <a:off x="1347120" y="2621177"/>
                <a:ext cx="446760" cy="225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90F905-E750-E176-0802-C5B2F5FE7A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38120" y="2612177"/>
                  <a:ext cx="464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1BA72A-0622-D8ED-3C29-B632C056A998}"/>
                    </a:ext>
                  </a:extLst>
                </p14:cNvPr>
                <p14:cNvContentPartPr/>
                <p14:nvPr/>
              </p14:nvContentPartPr>
              <p14:xfrm>
                <a:off x="1820520" y="2589497"/>
                <a:ext cx="428400" cy="295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1BA72A-0622-D8ED-3C29-B632C056A9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11520" y="2580497"/>
                  <a:ext cx="446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CCA6BC-1AA8-1644-EF1A-0D73ADC371C3}"/>
                    </a:ext>
                  </a:extLst>
                </p14:cNvPr>
                <p14:cNvContentPartPr/>
                <p14:nvPr/>
              </p14:nvContentPartPr>
              <p14:xfrm>
                <a:off x="2329200" y="2440097"/>
                <a:ext cx="81000" cy="360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CCA6BC-1AA8-1644-EF1A-0D73ADC371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20200" y="2431097"/>
                  <a:ext cx="986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BF95708-9D7E-8C01-4650-30214F37A807}"/>
                    </a:ext>
                  </a:extLst>
                </p14:cNvPr>
                <p14:cNvContentPartPr/>
                <p14:nvPr/>
              </p14:nvContentPartPr>
              <p14:xfrm>
                <a:off x="2254680" y="2605697"/>
                <a:ext cx="353520" cy="188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BF95708-9D7E-8C01-4650-30214F37A8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46040" y="2596697"/>
                  <a:ext cx="371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5020BD5-AF56-874D-8E7C-AD35B5C39D8E}"/>
                    </a:ext>
                  </a:extLst>
                </p14:cNvPr>
                <p14:cNvContentPartPr/>
                <p14:nvPr/>
              </p14:nvContentPartPr>
              <p14:xfrm>
                <a:off x="2588760" y="2444057"/>
                <a:ext cx="955440" cy="611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5020BD5-AF56-874D-8E7C-AD35B5C39D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80120" y="2435417"/>
                  <a:ext cx="9730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3AAD291-2426-ADBF-47A5-70A4A70F1C10}"/>
                    </a:ext>
                  </a:extLst>
                </p14:cNvPr>
                <p14:cNvContentPartPr/>
                <p14:nvPr/>
              </p14:nvContentPartPr>
              <p14:xfrm>
                <a:off x="3748320" y="2567897"/>
                <a:ext cx="58680" cy="242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3AAD291-2426-ADBF-47A5-70A4A70F1C1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39320" y="2558897"/>
                  <a:ext cx="76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88AD82E-AD30-9AF4-1D7C-8EC4F5731636}"/>
                    </a:ext>
                  </a:extLst>
                </p14:cNvPr>
                <p14:cNvContentPartPr/>
                <p14:nvPr/>
              </p14:nvContentPartPr>
              <p14:xfrm>
                <a:off x="3735360" y="2422457"/>
                <a:ext cx="50400" cy="4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88AD82E-AD30-9AF4-1D7C-8EC4F57316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26360" y="2413817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959C77-EC33-5378-2765-70730B4CEA7D}"/>
                    </a:ext>
                  </a:extLst>
                </p14:cNvPr>
                <p14:cNvContentPartPr/>
                <p14:nvPr/>
              </p14:nvContentPartPr>
              <p14:xfrm>
                <a:off x="3804840" y="2397257"/>
                <a:ext cx="452160" cy="444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959C77-EC33-5378-2765-70730B4CEA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96200" y="2388257"/>
                  <a:ext cx="469800" cy="46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FE22D99-F524-EBC6-CFB5-DE78E8A0440C}"/>
                  </a:ext>
                </a:extLst>
              </p14:cNvPr>
              <p14:cNvContentPartPr/>
              <p14:nvPr/>
            </p14:nvContentPartPr>
            <p14:xfrm>
              <a:off x="4528800" y="2380337"/>
              <a:ext cx="206280" cy="6804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FE22D99-F524-EBC6-CFB5-DE78E8A0440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519800" y="2371337"/>
                <a:ext cx="223920" cy="69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4DD77965-F42B-31FB-63E4-6FAAACFD4D31}"/>
              </a:ext>
            </a:extLst>
          </p:cNvPr>
          <p:cNvGrpSpPr/>
          <p:nvPr/>
        </p:nvGrpSpPr>
        <p:grpSpPr>
          <a:xfrm>
            <a:off x="6436080" y="2381417"/>
            <a:ext cx="513000" cy="622080"/>
            <a:chOff x="6436080" y="2381417"/>
            <a:chExt cx="513000" cy="6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4D9A6F-1F13-C997-2646-B14AC2E73293}"/>
                    </a:ext>
                  </a:extLst>
                </p14:cNvPr>
                <p14:cNvContentPartPr/>
                <p14:nvPr/>
              </p14:nvContentPartPr>
              <p14:xfrm>
                <a:off x="6436080" y="2381417"/>
                <a:ext cx="297360" cy="353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4D9A6F-1F13-C997-2646-B14AC2E7329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27080" y="2372417"/>
                  <a:ext cx="315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D11FD8-522E-CB15-1492-6B958AAA6DAB}"/>
                    </a:ext>
                  </a:extLst>
                </p14:cNvPr>
                <p14:cNvContentPartPr/>
                <p14:nvPr/>
              </p14:nvContentPartPr>
              <p14:xfrm>
                <a:off x="6706080" y="2567897"/>
                <a:ext cx="235800" cy="435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D11FD8-522E-CB15-1492-6B958AAA6D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97080" y="2558897"/>
                  <a:ext cx="2534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2A5EA42-3FE4-8B6C-14CE-AD31E3D86254}"/>
                    </a:ext>
                  </a:extLst>
                </p14:cNvPr>
                <p14:cNvContentPartPr/>
                <p14:nvPr/>
              </p14:nvContentPartPr>
              <p14:xfrm>
                <a:off x="6728040" y="2548817"/>
                <a:ext cx="123840" cy="441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2A5EA42-3FE4-8B6C-14CE-AD31E3D862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19040" y="2539817"/>
                  <a:ext cx="141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0004A10-E2A9-068B-3010-C4B88DFE9D33}"/>
                    </a:ext>
                  </a:extLst>
                </p14:cNvPr>
                <p14:cNvContentPartPr/>
                <p14:nvPr/>
              </p14:nvContentPartPr>
              <p14:xfrm>
                <a:off x="6840000" y="2443337"/>
                <a:ext cx="109080" cy="523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0004A10-E2A9-068B-3010-C4B88DFE9D3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31000" y="2434337"/>
                  <a:ext cx="126720" cy="54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AAB22F0-9D11-F727-FFBE-3EBB01601EEA}"/>
                  </a:ext>
                </a:extLst>
              </p14:cNvPr>
              <p14:cNvContentPartPr/>
              <p14:nvPr/>
            </p14:nvContentPartPr>
            <p14:xfrm>
              <a:off x="4367880" y="2518577"/>
              <a:ext cx="428040" cy="482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AAB22F0-9D11-F727-FFBE-3EBB01601EE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359240" y="2509577"/>
                <a:ext cx="445680" cy="49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7D3CE3C-8C43-D1AD-26E3-7FCC724FCD15}"/>
              </a:ext>
            </a:extLst>
          </p:cNvPr>
          <p:cNvGrpSpPr/>
          <p:nvPr/>
        </p:nvGrpSpPr>
        <p:grpSpPr>
          <a:xfrm>
            <a:off x="7342200" y="2580497"/>
            <a:ext cx="2008080" cy="459720"/>
            <a:chOff x="7342200" y="2580497"/>
            <a:chExt cx="200808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0C5A91-FDCE-9983-B1E3-801798CCDC21}"/>
                    </a:ext>
                  </a:extLst>
                </p14:cNvPr>
                <p14:cNvContentPartPr/>
                <p14:nvPr/>
              </p14:nvContentPartPr>
              <p14:xfrm>
                <a:off x="7342200" y="2625857"/>
                <a:ext cx="248760" cy="162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0C5A91-FDCE-9983-B1E3-801798CCDC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33560" y="2617217"/>
                  <a:ext cx="26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EBC806-9642-9C7B-69BA-4039C5B11C1B}"/>
                    </a:ext>
                  </a:extLst>
                </p14:cNvPr>
                <p14:cNvContentPartPr/>
                <p14:nvPr/>
              </p14:nvContentPartPr>
              <p14:xfrm>
                <a:off x="7479000" y="2597777"/>
                <a:ext cx="324360" cy="163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EBC806-9642-9C7B-69BA-4039C5B11C1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70360" y="2588777"/>
                  <a:ext cx="342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DB48269-5B09-A610-4C66-91FA087369BE}"/>
                    </a:ext>
                  </a:extLst>
                </p14:cNvPr>
                <p14:cNvContentPartPr/>
                <p14:nvPr/>
              </p14:nvContentPartPr>
              <p14:xfrm>
                <a:off x="7878240" y="2611817"/>
                <a:ext cx="260640" cy="42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DB48269-5B09-A610-4C66-91FA087369B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69240" y="2603177"/>
                  <a:ext cx="2782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D63CB0-35C1-FC40-BE6E-933F4581EB50}"/>
                    </a:ext>
                  </a:extLst>
                </p14:cNvPr>
                <p14:cNvContentPartPr/>
                <p14:nvPr/>
              </p14:nvContentPartPr>
              <p14:xfrm>
                <a:off x="8415720" y="2627297"/>
                <a:ext cx="139320" cy="168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D63CB0-35C1-FC40-BE6E-933F4581EB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06720" y="2618297"/>
                  <a:ext cx="156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D9A64C3-6F7E-AD5B-63A0-62C0D8C97942}"/>
                    </a:ext>
                  </a:extLst>
                </p14:cNvPr>
                <p14:cNvContentPartPr/>
                <p14:nvPr/>
              </p14:nvContentPartPr>
              <p14:xfrm>
                <a:off x="8568000" y="2580497"/>
                <a:ext cx="376560" cy="254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D9A64C3-6F7E-AD5B-63A0-62C0D8C979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59000" y="2571857"/>
                  <a:ext cx="3942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E8078A-8452-EECF-2444-AD843606AEA7}"/>
                    </a:ext>
                  </a:extLst>
                </p14:cNvPr>
                <p14:cNvContentPartPr/>
                <p14:nvPr/>
              </p14:nvContentPartPr>
              <p14:xfrm>
                <a:off x="8985240" y="2584817"/>
                <a:ext cx="365040" cy="24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E8078A-8452-EECF-2444-AD843606AE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76600" y="2576177"/>
                  <a:ext cx="38268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69A90ED-E668-BD6E-9E58-D61672781617}"/>
              </a:ext>
            </a:extLst>
          </p:cNvPr>
          <p:cNvGrpSpPr/>
          <p:nvPr/>
        </p:nvGrpSpPr>
        <p:grpSpPr>
          <a:xfrm>
            <a:off x="9708480" y="2471777"/>
            <a:ext cx="1521360" cy="644400"/>
            <a:chOff x="9708480" y="2471777"/>
            <a:chExt cx="152136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1952F89-A387-7E10-02DA-977BC50B1FCD}"/>
                    </a:ext>
                  </a:extLst>
                </p14:cNvPr>
                <p14:cNvContentPartPr/>
                <p14:nvPr/>
              </p14:nvContentPartPr>
              <p14:xfrm>
                <a:off x="9708480" y="2589497"/>
                <a:ext cx="347760" cy="302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1952F89-A387-7E10-02DA-977BC50B1FC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99840" y="2580497"/>
                  <a:ext cx="365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116E44-D1C4-0BBF-7CFD-7FACE1184D77}"/>
                    </a:ext>
                  </a:extLst>
                </p14:cNvPr>
                <p14:cNvContentPartPr/>
                <p14:nvPr/>
              </p14:nvContentPartPr>
              <p14:xfrm>
                <a:off x="10054080" y="2471777"/>
                <a:ext cx="45000" cy="187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116E44-D1C4-0BBF-7CFD-7FACE1184D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45080" y="2463137"/>
                  <a:ext cx="62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CA6523-04E2-9CE9-0428-2188D10C1964}"/>
                    </a:ext>
                  </a:extLst>
                </p14:cNvPr>
                <p14:cNvContentPartPr/>
                <p14:nvPr/>
              </p14:nvContentPartPr>
              <p14:xfrm>
                <a:off x="10162800" y="2675177"/>
                <a:ext cx="438840" cy="441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CA6523-04E2-9CE9-0428-2188D10C196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54160" y="2666177"/>
                  <a:ext cx="456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757D281-E0D9-4B61-D034-2F1E631A1733}"/>
                    </a:ext>
                  </a:extLst>
                </p14:cNvPr>
                <p14:cNvContentPartPr/>
                <p14:nvPr/>
              </p14:nvContentPartPr>
              <p14:xfrm>
                <a:off x="10593000" y="2538017"/>
                <a:ext cx="131040" cy="396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757D281-E0D9-4B61-D034-2F1E631A17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84360" y="2529017"/>
                  <a:ext cx="1486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AF98BFC-C8BC-16FF-9106-44D0BCFCA4FD}"/>
                    </a:ext>
                  </a:extLst>
                </p14:cNvPr>
                <p14:cNvContentPartPr/>
                <p14:nvPr/>
              </p14:nvContentPartPr>
              <p14:xfrm>
                <a:off x="10770120" y="2668337"/>
                <a:ext cx="459720" cy="347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AF98BFC-C8BC-16FF-9106-44D0BCFCA4F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61480" y="2659337"/>
                  <a:ext cx="47736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2D6AE78-32F3-B5C5-AF05-B0F38F960C39}"/>
              </a:ext>
            </a:extLst>
          </p:cNvPr>
          <p:cNvGrpSpPr/>
          <p:nvPr/>
        </p:nvGrpSpPr>
        <p:grpSpPr>
          <a:xfrm>
            <a:off x="830160" y="3355217"/>
            <a:ext cx="1784160" cy="429480"/>
            <a:chOff x="830160" y="3355217"/>
            <a:chExt cx="178416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143B44-3A78-51C6-EF51-DD84713FEC39}"/>
                    </a:ext>
                  </a:extLst>
                </p14:cNvPr>
                <p14:cNvContentPartPr/>
                <p14:nvPr/>
              </p14:nvContentPartPr>
              <p14:xfrm>
                <a:off x="830160" y="3370337"/>
                <a:ext cx="83160" cy="414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143B44-3A78-51C6-EF51-DD84713FEC3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21520" y="3361337"/>
                  <a:ext cx="1008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7DE737-E089-B30B-1E64-6BEC0A88D42F}"/>
                    </a:ext>
                  </a:extLst>
                </p14:cNvPr>
                <p14:cNvContentPartPr/>
                <p14:nvPr/>
              </p14:nvContentPartPr>
              <p14:xfrm>
                <a:off x="843120" y="3375737"/>
                <a:ext cx="149040" cy="148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7DE737-E089-B30B-1E64-6BEC0A88D4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4480" y="3366737"/>
                  <a:ext cx="166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722EAC-7712-4679-2ED2-40628AE66B12}"/>
                    </a:ext>
                  </a:extLst>
                </p14:cNvPr>
                <p14:cNvContentPartPr/>
                <p14:nvPr/>
              </p14:nvContentPartPr>
              <p14:xfrm>
                <a:off x="995400" y="3355217"/>
                <a:ext cx="591480" cy="320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722EAC-7712-4679-2ED2-40628AE66B1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6400" y="3346577"/>
                  <a:ext cx="609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5DC892E-7369-64B5-320B-9FED852C6A27}"/>
                    </a:ext>
                  </a:extLst>
                </p14:cNvPr>
                <p14:cNvContentPartPr/>
                <p14:nvPr/>
              </p14:nvContentPartPr>
              <p14:xfrm>
                <a:off x="1599480" y="3421097"/>
                <a:ext cx="172800" cy="277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5DC892E-7369-64B5-320B-9FED852C6A2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90480" y="3412457"/>
                  <a:ext cx="190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3561A64-0D0D-7193-74A3-776B48B526B9}"/>
                    </a:ext>
                  </a:extLst>
                </p14:cNvPr>
                <p14:cNvContentPartPr/>
                <p14:nvPr/>
              </p14:nvContentPartPr>
              <p14:xfrm>
                <a:off x="1807560" y="3424697"/>
                <a:ext cx="162720" cy="257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3561A64-0D0D-7193-74A3-776B48B526B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98920" y="3415697"/>
                  <a:ext cx="180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F209909-D84F-732A-80CB-1E4486CB0D46}"/>
                    </a:ext>
                  </a:extLst>
                </p14:cNvPr>
                <p14:cNvContentPartPr/>
                <p14:nvPr/>
              </p14:nvContentPartPr>
              <p14:xfrm>
                <a:off x="1990080" y="3370337"/>
                <a:ext cx="450720" cy="219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F209909-D84F-732A-80CB-1E4486CB0D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81440" y="3361337"/>
                  <a:ext cx="468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998899B-70DD-03C6-3A8C-10C6DBCA7ACD}"/>
                    </a:ext>
                  </a:extLst>
                </p14:cNvPr>
                <p14:cNvContentPartPr/>
                <p14:nvPr/>
              </p14:nvContentPartPr>
              <p14:xfrm>
                <a:off x="2541600" y="3602537"/>
                <a:ext cx="72720" cy="69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998899B-70DD-03C6-3A8C-10C6DBCA7A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32600" y="3593897"/>
                  <a:ext cx="903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E130ECA-8D33-BB76-E10F-5D114879A0A9}"/>
              </a:ext>
            </a:extLst>
          </p:cNvPr>
          <p:cNvGrpSpPr/>
          <p:nvPr/>
        </p:nvGrpSpPr>
        <p:grpSpPr>
          <a:xfrm>
            <a:off x="3110400" y="3236057"/>
            <a:ext cx="2476440" cy="534960"/>
            <a:chOff x="3110400" y="3236057"/>
            <a:chExt cx="247644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ED0F798-4832-7EE0-989A-04AF3BB0207D}"/>
                    </a:ext>
                  </a:extLst>
                </p14:cNvPr>
                <p14:cNvContentPartPr/>
                <p14:nvPr/>
              </p14:nvContentPartPr>
              <p14:xfrm>
                <a:off x="3110400" y="3296177"/>
                <a:ext cx="140040" cy="474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ED0F798-4832-7EE0-989A-04AF3BB0207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01400" y="3287537"/>
                  <a:ext cx="1576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E717810-3FEF-983D-9710-488A5AC11EC2}"/>
                    </a:ext>
                  </a:extLst>
                </p14:cNvPr>
                <p14:cNvContentPartPr/>
                <p14:nvPr/>
              </p14:nvContentPartPr>
              <p14:xfrm>
                <a:off x="3183480" y="3305897"/>
                <a:ext cx="266760" cy="383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E717810-3FEF-983D-9710-488A5AC11E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74480" y="3296897"/>
                  <a:ext cx="284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2E0A393-6A7E-E617-F031-54C8763C1205}"/>
                    </a:ext>
                  </a:extLst>
                </p14:cNvPr>
                <p14:cNvContentPartPr/>
                <p14:nvPr/>
              </p14:nvContentPartPr>
              <p14:xfrm>
                <a:off x="3546000" y="3459977"/>
                <a:ext cx="130680" cy="275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2E0A393-6A7E-E617-F031-54C8763C12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37000" y="3451337"/>
                  <a:ext cx="148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1E8FF5-AB5B-A96F-17C2-093781105BD8}"/>
                    </a:ext>
                  </a:extLst>
                </p14:cNvPr>
                <p14:cNvContentPartPr/>
                <p14:nvPr/>
              </p14:nvContentPartPr>
              <p14:xfrm>
                <a:off x="3674520" y="3450257"/>
                <a:ext cx="386280" cy="240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1E8FF5-AB5B-A96F-17C2-093781105B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65520" y="3441617"/>
                  <a:ext cx="403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200677-A4EF-7212-690B-686692C80E41}"/>
                    </a:ext>
                  </a:extLst>
                </p14:cNvPr>
                <p14:cNvContentPartPr/>
                <p14:nvPr/>
              </p14:nvContentPartPr>
              <p14:xfrm>
                <a:off x="4288680" y="3269177"/>
                <a:ext cx="651600" cy="392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200677-A4EF-7212-690B-686692C80E4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80040" y="3260177"/>
                  <a:ext cx="6692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5E729B1-DE8A-A9B9-47A3-EAD35A9F2571}"/>
                    </a:ext>
                  </a:extLst>
                </p14:cNvPr>
                <p14:cNvContentPartPr/>
                <p14:nvPr/>
              </p14:nvContentPartPr>
              <p14:xfrm>
                <a:off x="5180760" y="3236057"/>
                <a:ext cx="406080" cy="490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5E729B1-DE8A-A9B9-47A3-EAD35A9F257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71760" y="3227417"/>
                  <a:ext cx="423720" cy="50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CA183D6-36CF-C6B5-8787-EF7BDE2A4827}"/>
              </a:ext>
            </a:extLst>
          </p:cNvPr>
          <p:cNvGrpSpPr/>
          <p:nvPr/>
        </p:nvGrpSpPr>
        <p:grpSpPr>
          <a:xfrm>
            <a:off x="4932720" y="2363777"/>
            <a:ext cx="1500480" cy="603360"/>
            <a:chOff x="4932720" y="2363777"/>
            <a:chExt cx="150048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E333B5-9006-542D-9C95-A8AA9D3A98C9}"/>
                    </a:ext>
                  </a:extLst>
                </p14:cNvPr>
                <p14:cNvContentPartPr/>
                <p14:nvPr/>
              </p14:nvContentPartPr>
              <p14:xfrm>
                <a:off x="4932720" y="2591657"/>
                <a:ext cx="210960" cy="205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E333B5-9006-542D-9C95-A8AA9D3A98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24080" y="2583017"/>
                  <a:ext cx="228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1DEBCA-622E-CA6D-87AC-9E8D71D4AADE}"/>
                    </a:ext>
                  </a:extLst>
                </p14:cNvPr>
                <p14:cNvContentPartPr/>
                <p14:nvPr/>
              </p14:nvContentPartPr>
              <p14:xfrm>
                <a:off x="5175000" y="2655017"/>
                <a:ext cx="56160" cy="57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1DEBCA-622E-CA6D-87AC-9E8D71D4AA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66000" y="2646017"/>
                  <a:ext cx="73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D9B675-4790-82B5-57F6-6C2231915664}"/>
                    </a:ext>
                  </a:extLst>
                </p14:cNvPr>
                <p14:cNvContentPartPr/>
                <p14:nvPr/>
              </p14:nvContentPartPr>
              <p14:xfrm>
                <a:off x="5247360" y="2589497"/>
                <a:ext cx="308160" cy="168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D9B675-4790-82B5-57F6-6C223191566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38720" y="2580497"/>
                  <a:ext cx="32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D60AFF-301A-33D5-CA02-EE4560144823}"/>
                    </a:ext>
                  </a:extLst>
                </p14:cNvPr>
                <p14:cNvContentPartPr/>
                <p14:nvPr/>
              </p14:nvContentPartPr>
              <p14:xfrm>
                <a:off x="5202360" y="2628377"/>
                <a:ext cx="353160" cy="266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DD60AFF-301A-33D5-CA02-EE456014482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93360" y="2619737"/>
                  <a:ext cx="37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C677660-80D7-47AA-889F-44E2EA56A8F5}"/>
                    </a:ext>
                  </a:extLst>
                </p14:cNvPr>
                <p14:cNvContentPartPr/>
                <p14:nvPr/>
              </p14:nvContentPartPr>
              <p14:xfrm>
                <a:off x="5580360" y="2597777"/>
                <a:ext cx="246240" cy="235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677660-80D7-47AA-889F-44E2EA56A8F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571720" y="2589137"/>
                  <a:ext cx="263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D031AD-00C1-D760-7B2F-12AEBB6473C3}"/>
                    </a:ext>
                  </a:extLst>
                </p14:cNvPr>
                <p14:cNvContentPartPr/>
                <p14:nvPr/>
              </p14:nvContentPartPr>
              <p14:xfrm>
                <a:off x="5893200" y="2363777"/>
                <a:ext cx="182520" cy="524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D031AD-00C1-D760-7B2F-12AEBB6473C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884200" y="2355137"/>
                  <a:ext cx="2001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8EC3D1-A58D-6D21-1CA6-79B5FE45C022}"/>
                    </a:ext>
                  </a:extLst>
                </p14:cNvPr>
                <p14:cNvContentPartPr/>
                <p14:nvPr/>
              </p14:nvContentPartPr>
              <p14:xfrm>
                <a:off x="5732640" y="2386457"/>
                <a:ext cx="493560" cy="145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8EC3D1-A58D-6D21-1CA6-79B5FE45C02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23640" y="2377457"/>
                  <a:ext cx="5112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D3DDB0A-8A16-A67D-849F-4671C158460D}"/>
                    </a:ext>
                  </a:extLst>
                </p14:cNvPr>
                <p14:cNvContentPartPr/>
                <p14:nvPr/>
              </p14:nvContentPartPr>
              <p14:xfrm>
                <a:off x="5972760" y="2705417"/>
                <a:ext cx="208440" cy="261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D3DDB0A-8A16-A67D-849F-4671C158460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64120" y="2696777"/>
                  <a:ext cx="226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D1AA09B-B38E-E078-BB38-7038DDE88DE7}"/>
                    </a:ext>
                  </a:extLst>
                </p14:cNvPr>
                <p14:cNvContentPartPr/>
                <p14:nvPr/>
              </p14:nvContentPartPr>
              <p14:xfrm>
                <a:off x="6174000" y="2506697"/>
                <a:ext cx="259200" cy="288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D1AA09B-B38E-E078-BB38-7038DDE88DE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65000" y="2498057"/>
                  <a:ext cx="27684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D9EA464-773F-052D-1FC6-89CDE2907490}"/>
              </a:ext>
            </a:extLst>
          </p:cNvPr>
          <p:cNvGrpSpPr/>
          <p:nvPr/>
        </p:nvGrpSpPr>
        <p:grpSpPr>
          <a:xfrm>
            <a:off x="5958000" y="3189617"/>
            <a:ext cx="2263680" cy="845280"/>
            <a:chOff x="5958000" y="3189617"/>
            <a:chExt cx="226368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25E3323-315B-4589-2E93-3010A37B0517}"/>
                    </a:ext>
                  </a:extLst>
                </p14:cNvPr>
                <p14:cNvContentPartPr/>
                <p14:nvPr/>
              </p14:nvContentPartPr>
              <p14:xfrm>
                <a:off x="5958000" y="3222737"/>
                <a:ext cx="825480" cy="812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25E3323-315B-4589-2E93-3010A37B05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49360" y="3214097"/>
                  <a:ext cx="84312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DDB28B-0E9C-66D1-7E2F-6A24ADC432A8}"/>
                    </a:ext>
                  </a:extLst>
                </p14:cNvPr>
                <p14:cNvContentPartPr/>
                <p14:nvPr/>
              </p14:nvContentPartPr>
              <p14:xfrm>
                <a:off x="6561720" y="3417137"/>
                <a:ext cx="321480" cy="80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DDB28B-0E9C-66D1-7E2F-6A24ADC432A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53080" y="3408497"/>
                  <a:ext cx="339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2054E4A-50C6-D5FF-2A64-86AE09E7719C}"/>
                    </a:ext>
                  </a:extLst>
                </p14:cNvPr>
                <p14:cNvContentPartPr/>
                <p14:nvPr/>
              </p14:nvContentPartPr>
              <p14:xfrm>
                <a:off x="7224120" y="3250817"/>
                <a:ext cx="68040" cy="495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2054E4A-50C6-D5FF-2A64-86AE09E771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15120" y="3241817"/>
                  <a:ext cx="8568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E7BBF1F-88F7-C310-FFBF-A29B0E76946A}"/>
                    </a:ext>
                  </a:extLst>
                </p14:cNvPr>
                <p14:cNvContentPartPr/>
                <p14:nvPr/>
              </p14:nvContentPartPr>
              <p14:xfrm>
                <a:off x="6970320" y="3222737"/>
                <a:ext cx="993960" cy="321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E7BBF1F-88F7-C310-FFBF-A29B0E76946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61680" y="3214097"/>
                  <a:ext cx="10116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08EF07A-D38F-1F52-DAD6-CFA314503A07}"/>
                    </a:ext>
                  </a:extLst>
                </p14:cNvPr>
                <p14:cNvContentPartPr/>
                <p14:nvPr/>
              </p14:nvContentPartPr>
              <p14:xfrm>
                <a:off x="7890120" y="3189617"/>
                <a:ext cx="64440" cy="76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08EF07A-D38F-1F52-DAD6-CFA314503A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81480" y="3180617"/>
                  <a:ext cx="82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595559-913C-45E3-29DC-70E47102C65B}"/>
                    </a:ext>
                  </a:extLst>
                </p14:cNvPr>
                <p14:cNvContentPartPr/>
                <p14:nvPr/>
              </p14:nvContentPartPr>
              <p14:xfrm>
                <a:off x="8097120" y="3258737"/>
                <a:ext cx="124560" cy="389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595559-913C-45E3-29DC-70E47102C65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88480" y="3249737"/>
                  <a:ext cx="14220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C301BF5-E029-B3B7-76E7-E662234C3A3E}"/>
              </a:ext>
            </a:extLst>
          </p:cNvPr>
          <p:cNvGrpSpPr/>
          <p:nvPr/>
        </p:nvGrpSpPr>
        <p:grpSpPr>
          <a:xfrm>
            <a:off x="8619840" y="3326057"/>
            <a:ext cx="1954080" cy="683640"/>
            <a:chOff x="8619840" y="3326057"/>
            <a:chExt cx="195408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C5D3F90-3B84-7947-1ACF-25DBB2C27178}"/>
                    </a:ext>
                  </a:extLst>
                </p14:cNvPr>
                <p14:cNvContentPartPr/>
                <p14:nvPr/>
              </p14:nvContentPartPr>
              <p14:xfrm>
                <a:off x="8619840" y="3326057"/>
                <a:ext cx="232200" cy="226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C5D3F90-3B84-7947-1ACF-25DBB2C271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10840" y="3317417"/>
                  <a:ext cx="249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42DCDC2-B7FC-234D-98E0-048F13B93571}"/>
                    </a:ext>
                  </a:extLst>
                </p14:cNvPr>
                <p14:cNvContentPartPr/>
                <p14:nvPr/>
              </p14:nvContentPartPr>
              <p14:xfrm>
                <a:off x="8876520" y="3357377"/>
                <a:ext cx="318240" cy="202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42DCDC2-B7FC-234D-98E0-048F13B9357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67520" y="3348737"/>
                  <a:ext cx="335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49B4989-BF58-CACF-0E21-FE9372F21516}"/>
                    </a:ext>
                  </a:extLst>
                </p14:cNvPr>
                <p14:cNvContentPartPr/>
                <p14:nvPr/>
              </p14:nvContentPartPr>
              <p14:xfrm>
                <a:off x="9287640" y="3369977"/>
                <a:ext cx="114840" cy="218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49B4989-BF58-CACF-0E21-FE9372F2151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78640" y="3361337"/>
                  <a:ext cx="132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2650193-C37D-8FAA-54BF-EEE500B78646}"/>
                    </a:ext>
                  </a:extLst>
                </p14:cNvPr>
                <p14:cNvContentPartPr/>
                <p14:nvPr/>
              </p14:nvContentPartPr>
              <p14:xfrm>
                <a:off x="9415440" y="3336857"/>
                <a:ext cx="911520" cy="252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2650193-C37D-8FAA-54BF-EEE500B7864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06800" y="3327857"/>
                  <a:ext cx="929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9E610B1-416E-6396-94B4-7E84C1670C9E}"/>
                    </a:ext>
                  </a:extLst>
                </p14:cNvPr>
                <p14:cNvContentPartPr/>
                <p14:nvPr/>
              </p14:nvContentPartPr>
              <p14:xfrm>
                <a:off x="10449000" y="3402377"/>
                <a:ext cx="124920" cy="454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9E610B1-416E-6396-94B4-7E84C1670C9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40360" y="3393377"/>
                  <a:ext cx="1425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95993E3-DF95-BA0C-CB4E-76A144E6AD6C}"/>
                    </a:ext>
                  </a:extLst>
                </p14:cNvPr>
                <p14:cNvContentPartPr/>
                <p14:nvPr/>
              </p14:nvContentPartPr>
              <p14:xfrm>
                <a:off x="10448280" y="3923297"/>
                <a:ext cx="66600" cy="86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95993E3-DF95-BA0C-CB4E-76A144E6AD6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439640" y="3914657"/>
                  <a:ext cx="84240" cy="10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229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986E8C8-23DC-32DF-662A-3A6DB866559F}"/>
              </a:ext>
            </a:extLst>
          </p:cNvPr>
          <p:cNvGrpSpPr/>
          <p:nvPr/>
        </p:nvGrpSpPr>
        <p:grpSpPr>
          <a:xfrm>
            <a:off x="1332637" y="314735"/>
            <a:ext cx="9012960" cy="2206080"/>
            <a:chOff x="1332637" y="314735"/>
            <a:chExt cx="9012960" cy="22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FFF276-0D54-2DCA-3B4F-59744AE9A8FC}"/>
                    </a:ext>
                  </a:extLst>
                </p14:cNvPr>
                <p14:cNvContentPartPr/>
                <p14:nvPr/>
              </p14:nvContentPartPr>
              <p14:xfrm>
                <a:off x="1332637" y="469535"/>
                <a:ext cx="147240" cy="597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FFF276-0D54-2DCA-3B4F-59744AE9A8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3997" y="460895"/>
                  <a:ext cx="1648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904E0AF-6C8E-DE2B-9D18-24592D2FF113}"/>
                    </a:ext>
                  </a:extLst>
                </p14:cNvPr>
                <p14:cNvContentPartPr/>
                <p14:nvPr/>
              </p14:nvContentPartPr>
              <p14:xfrm>
                <a:off x="1546837" y="689495"/>
                <a:ext cx="171360" cy="294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904E0AF-6C8E-DE2B-9D18-24592D2FF1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38197" y="680495"/>
                  <a:ext cx="1890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E868CE-CB36-5D36-AC5F-563046B35D23}"/>
                    </a:ext>
                  </a:extLst>
                </p14:cNvPr>
                <p14:cNvContentPartPr/>
                <p14:nvPr/>
              </p14:nvContentPartPr>
              <p14:xfrm>
                <a:off x="1888117" y="551615"/>
                <a:ext cx="93960" cy="436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E868CE-CB36-5D36-AC5F-563046B35D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79117" y="542975"/>
                  <a:ext cx="1116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2885C5-0A12-CDB7-4631-83995644E3CF}"/>
                    </a:ext>
                  </a:extLst>
                </p14:cNvPr>
                <p14:cNvContentPartPr/>
                <p14:nvPr/>
              </p14:nvContentPartPr>
              <p14:xfrm>
                <a:off x="2047957" y="557375"/>
                <a:ext cx="684360" cy="465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2885C5-0A12-CDB7-4631-83995644E3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9317" y="548735"/>
                  <a:ext cx="7020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9F590C-CE5C-AA2C-1EA6-93785FCD2706}"/>
                    </a:ext>
                  </a:extLst>
                </p14:cNvPr>
                <p14:cNvContentPartPr/>
                <p14:nvPr/>
              </p14:nvContentPartPr>
              <p14:xfrm>
                <a:off x="2568157" y="754295"/>
                <a:ext cx="326520" cy="17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9F590C-CE5C-AA2C-1EA6-93785FCD27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9157" y="745655"/>
                  <a:ext cx="344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D38105-E693-93BC-E89F-64FDF0D0F06F}"/>
                    </a:ext>
                  </a:extLst>
                </p14:cNvPr>
                <p14:cNvContentPartPr/>
                <p14:nvPr/>
              </p14:nvContentPartPr>
              <p14:xfrm>
                <a:off x="2797117" y="561695"/>
                <a:ext cx="82440" cy="88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D38105-E693-93BC-E89F-64FDF0D0F0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8117" y="552695"/>
                  <a:ext cx="100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C3FA91-6519-C3AB-AE84-5ABE04C756D0}"/>
                    </a:ext>
                  </a:extLst>
                </p14:cNvPr>
                <p14:cNvContentPartPr/>
                <p14:nvPr/>
              </p14:nvContentPartPr>
              <p14:xfrm>
                <a:off x="3045517" y="420575"/>
                <a:ext cx="140040" cy="458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C3FA91-6519-C3AB-AE84-5ABE04C756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6517" y="411575"/>
                  <a:ext cx="1576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357AC0-90F0-38BD-381A-B9EFF385BBD3}"/>
                    </a:ext>
                  </a:extLst>
                </p14:cNvPr>
                <p14:cNvContentPartPr/>
                <p14:nvPr/>
              </p14:nvContentPartPr>
              <p14:xfrm>
                <a:off x="3368797" y="594095"/>
                <a:ext cx="334080" cy="285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357AC0-90F0-38BD-381A-B9EFF385BB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9797" y="585455"/>
                  <a:ext cx="351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AA63B9-232A-570F-0F13-8204EDD9FDEC}"/>
                    </a:ext>
                  </a:extLst>
                </p14:cNvPr>
                <p14:cNvContentPartPr/>
                <p14:nvPr/>
              </p14:nvContentPartPr>
              <p14:xfrm>
                <a:off x="4265197" y="631175"/>
                <a:ext cx="220320" cy="1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AA63B9-232A-570F-0F13-8204EDD9FD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6557" y="622175"/>
                  <a:ext cx="237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BC31D3-1DEE-AF65-3AAA-D46C037DFF36}"/>
                    </a:ext>
                  </a:extLst>
                </p14:cNvPr>
                <p14:cNvContentPartPr/>
                <p14:nvPr/>
              </p14:nvContentPartPr>
              <p14:xfrm>
                <a:off x="4851997" y="504815"/>
                <a:ext cx="202320" cy="239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BC31D3-1DEE-AF65-3AAA-D46C037DFF3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2997" y="496175"/>
                  <a:ext cx="219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3BCE6B-F2FF-688F-7FFB-340B455C5276}"/>
                    </a:ext>
                  </a:extLst>
                </p14:cNvPr>
                <p14:cNvContentPartPr/>
                <p14:nvPr/>
              </p14:nvContentPartPr>
              <p14:xfrm>
                <a:off x="5202997" y="494375"/>
                <a:ext cx="124920" cy="150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3BCE6B-F2FF-688F-7FFB-340B455C52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94357" y="485375"/>
                  <a:ext cx="142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26A745-D358-A5F1-E01B-36B49129F85C}"/>
                    </a:ext>
                  </a:extLst>
                </p14:cNvPr>
                <p14:cNvContentPartPr/>
                <p14:nvPr/>
              </p14:nvContentPartPr>
              <p14:xfrm>
                <a:off x="5457517" y="452255"/>
                <a:ext cx="528840" cy="286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26A745-D358-A5F1-E01B-36B49129F8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8517" y="443255"/>
                  <a:ext cx="5464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2C790F1-679F-7CA5-3452-75DAEBB51A5D}"/>
                    </a:ext>
                  </a:extLst>
                </p14:cNvPr>
                <p14:cNvContentPartPr/>
                <p14:nvPr/>
              </p14:nvContentPartPr>
              <p14:xfrm>
                <a:off x="6029917" y="530015"/>
                <a:ext cx="412560" cy="225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2C790F1-679F-7CA5-3452-75DAEBB51A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20917" y="521015"/>
                  <a:ext cx="430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FB4652-2DBC-596C-75A7-F24A01788D27}"/>
                    </a:ext>
                  </a:extLst>
                </p14:cNvPr>
                <p14:cNvContentPartPr/>
                <p14:nvPr/>
              </p14:nvContentPartPr>
              <p14:xfrm>
                <a:off x="6500077" y="375935"/>
                <a:ext cx="60840" cy="36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FB4652-2DBC-596C-75A7-F24A01788D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1077" y="366935"/>
                  <a:ext cx="78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48DC88-24E4-A690-8877-B0D4E4B1AC20}"/>
                    </a:ext>
                  </a:extLst>
                </p14:cNvPr>
                <p14:cNvContentPartPr/>
                <p14:nvPr/>
              </p14:nvContentPartPr>
              <p14:xfrm>
                <a:off x="6387037" y="383135"/>
                <a:ext cx="748800" cy="298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48DC88-24E4-A690-8877-B0D4E4B1AC2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78397" y="374495"/>
                  <a:ext cx="7664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6E3EF4-0ECC-AA47-1D1C-84922E34D179}"/>
                    </a:ext>
                  </a:extLst>
                </p14:cNvPr>
                <p14:cNvContentPartPr/>
                <p14:nvPr/>
              </p14:nvContentPartPr>
              <p14:xfrm>
                <a:off x="7133677" y="378455"/>
                <a:ext cx="18000" cy="68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6E3EF4-0ECC-AA47-1D1C-84922E34D1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24677" y="369815"/>
                  <a:ext cx="35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E5D355-D414-BF1A-50F9-06A6A10C68A4}"/>
                    </a:ext>
                  </a:extLst>
                </p14:cNvPr>
                <p14:cNvContentPartPr/>
                <p14:nvPr/>
              </p14:nvContentPartPr>
              <p14:xfrm>
                <a:off x="7338517" y="522815"/>
                <a:ext cx="1027080" cy="523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E5D355-D414-BF1A-50F9-06A6A10C68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29877" y="514175"/>
                  <a:ext cx="10447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18F865-533F-626D-C1F1-B1A203890D22}"/>
                    </a:ext>
                  </a:extLst>
                </p14:cNvPr>
                <p14:cNvContentPartPr/>
                <p14:nvPr/>
              </p14:nvContentPartPr>
              <p14:xfrm>
                <a:off x="8585197" y="418775"/>
                <a:ext cx="362880" cy="261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18F865-533F-626D-C1F1-B1A203890D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6557" y="409775"/>
                  <a:ext cx="380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F019E6-0594-568D-9640-9033642C44BB}"/>
                    </a:ext>
                  </a:extLst>
                </p14:cNvPr>
                <p14:cNvContentPartPr/>
                <p14:nvPr/>
              </p14:nvContentPartPr>
              <p14:xfrm>
                <a:off x="9052477" y="314735"/>
                <a:ext cx="608040" cy="35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F019E6-0594-568D-9640-9033642C44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43837" y="305735"/>
                  <a:ext cx="6256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412F2C-8D99-2D79-D62A-794CEB438C71}"/>
                    </a:ext>
                  </a:extLst>
                </p14:cNvPr>
                <p14:cNvContentPartPr/>
                <p14:nvPr/>
              </p14:nvContentPartPr>
              <p14:xfrm>
                <a:off x="9618397" y="393575"/>
                <a:ext cx="342000" cy="25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412F2C-8D99-2D79-D62A-794CEB438C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09397" y="384935"/>
                  <a:ext cx="3596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327621-C0D1-E8D7-877E-AD79DFDE9465}"/>
                    </a:ext>
                  </a:extLst>
                </p14:cNvPr>
                <p14:cNvContentPartPr/>
                <p14:nvPr/>
              </p14:nvContentPartPr>
              <p14:xfrm>
                <a:off x="10091437" y="319055"/>
                <a:ext cx="254160" cy="50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327621-C0D1-E8D7-877E-AD79DFDE94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82797" y="310415"/>
                  <a:ext cx="2718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375654-B94B-CF78-BD35-0905826F6448}"/>
                    </a:ext>
                  </a:extLst>
                </p14:cNvPr>
                <p14:cNvContentPartPr/>
                <p14:nvPr/>
              </p14:nvContentPartPr>
              <p14:xfrm>
                <a:off x="4275277" y="1205015"/>
                <a:ext cx="193320" cy="18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375654-B94B-CF78-BD35-0905826F644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66277" y="1196015"/>
                  <a:ext cx="210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485212-7A01-6606-F774-69BECDFD8B62}"/>
                    </a:ext>
                  </a:extLst>
                </p14:cNvPr>
                <p14:cNvContentPartPr/>
                <p14:nvPr/>
              </p14:nvContentPartPr>
              <p14:xfrm>
                <a:off x="4587397" y="1100255"/>
                <a:ext cx="293760" cy="256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485212-7A01-6606-F774-69BECDFD8B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78397" y="1091615"/>
                  <a:ext cx="311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D58465-CD9D-B2B6-B29A-01B41EB41F31}"/>
                    </a:ext>
                  </a:extLst>
                </p14:cNvPr>
                <p14:cNvContentPartPr/>
                <p14:nvPr/>
              </p14:nvContentPartPr>
              <p14:xfrm>
                <a:off x="4940557" y="1160015"/>
                <a:ext cx="1604880" cy="483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D58465-CD9D-B2B6-B29A-01B41EB41F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31557" y="1151015"/>
                  <a:ext cx="1622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FFACF8-6B58-5766-685B-676F307AFC4D}"/>
                    </a:ext>
                  </a:extLst>
                </p14:cNvPr>
                <p14:cNvContentPartPr/>
                <p14:nvPr/>
              </p14:nvContentPartPr>
              <p14:xfrm>
                <a:off x="7077877" y="1104575"/>
                <a:ext cx="1143720" cy="35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FFACF8-6B58-5766-685B-676F307AFC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69237" y="1095575"/>
                  <a:ext cx="1161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2C44B1-F90F-59F3-6288-5BA0A2C0D137}"/>
                    </a:ext>
                  </a:extLst>
                </p14:cNvPr>
                <p14:cNvContentPartPr/>
                <p14:nvPr/>
              </p14:nvContentPartPr>
              <p14:xfrm>
                <a:off x="8365237" y="959855"/>
                <a:ext cx="88560" cy="42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2C44B1-F90F-59F3-6288-5BA0A2C0D1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56237" y="950855"/>
                  <a:ext cx="1062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E628BA-C045-B72F-8B9D-7769EE55A237}"/>
                    </a:ext>
                  </a:extLst>
                </p14:cNvPr>
                <p14:cNvContentPartPr/>
                <p14:nvPr/>
              </p14:nvContentPartPr>
              <p14:xfrm>
                <a:off x="8567197" y="907295"/>
                <a:ext cx="600480" cy="516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E628BA-C045-B72F-8B9D-7769EE55A2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8197" y="898655"/>
                  <a:ext cx="6181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6A2F64-3352-1FAC-679A-90AE14001A79}"/>
                    </a:ext>
                  </a:extLst>
                </p14:cNvPr>
                <p14:cNvContentPartPr/>
                <p14:nvPr/>
              </p14:nvContentPartPr>
              <p14:xfrm>
                <a:off x="9629917" y="1044455"/>
                <a:ext cx="562320" cy="30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6A2F64-3352-1FAC-679A-90AE14001A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21277" y="1035455"/>
                  <a:ext cx="5799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BF6075-14B5-B547-EE8E-7AE13A250051}"/>
                    </a:ext>
                  </a:extLst>
                </p14:cNvPr>
                <p14:cNvContentPartPr/>
                <p14:nvPr/>
              </p14:nvContentPartPr>
              <p14:xfrm>
                <a:off x="7033597" y="1646015"/>
                <a:ext cx="550080" cy="279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BF6075-14B5-B547-EE8E-7AE13A2500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24957" y="1637375"/>
                  <a:ext cx="567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C63BC6-DBA0-4325-1174-4666F8C3A928}"/>
                    </a:ext>
                  </a:extLst>
                </p14:cNvPr>
                <p14:cNvContentPartPr/>
                <p14:nvPr/>
              </p14:nvContentPartPr>
              <p14:xfrm>
                <a:off x="7620037" y="1602095"/>
                <a:ext cx="78120" cy="29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C63BC6-DBA0-4325-1174-4666F8C3A9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1037" y="1593455"/>
                  <a:ext cx="95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EF99F3-48A6-4845-AFC8-FD720F892257}"/>
                    </a:ext>
                  </a:extLst>
                </p14:cNvPr>
                <p14:cNvContentPartPr/>
                <p14:nvPr/>
              </p14:nvContentPartPr>
              <p14:xfrm>
                <a:off x="7606357" y="1703255"/>
                <a:ext cx="797040" cy="229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EF99F3-48A6-4845-AFC8-FD720F8922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97357" y="1694615"/>
                  <a:ext cx="814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E467EC-132F-86AD-8497-959C19FB80DB}"/>
                    </a:ext>
                  </a:extLst>
                </p14:cNvPr>
                <p14:cNvContentPartPr/>
                <p14:nvPr/>
              </p14:nvContentPartPr>
              <p14:xfrm>
                <a:off x="8297197" y="1711535"/>
                <a:ext cx="330120" cy="250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E467EC-132F-86AD-8497-959C19FB80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88557" y="1702535"/>
                  <a:ext cx="347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B4AC78-45AE-7E5B-399B-30E4C488100B}"/>
                    </a:ext>
                  </a:extLst>
                </p14:cNvPr>
                <p14:cNvContentPartPr/>
                <p14:nvPr/>
              </p14:nvContentPartPr>
              <p14:xfrm>
                <a:off x="8797957" y="1600295"/>
                <a:ext cx="12459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B4AC78-45AE-7E5B-399B-30E4C48810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89317" y="1591655"/>
                  <a:ext cx="12636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F96EB-EA95-0EB5-C4B9-09911D0780A8}"/>
                    </a:ext>
                  </a:extLst>
                </p14:cNvPr>
                <p14:cNvContentPartPr/>
                <p14:nvPr/>
              </p14:nvContentPartPr>
              <p14:xfrm>
                <a:off x="2045437" y="2254415"/>
                <a:ext cx="551520" cy="203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F96EB-EA95-0EB5-C4B9-09911D0780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6797" y="2245415"/>
                  <a:ext cx="569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7F8F0E-8C6B-D781-10A5-4AD7BD96C6F1}"/>
                    </a:ext>
                  </a:extLst>
                </p14:cNvPr>
                <p14:cNvContentPartPr/>
                <p14:nvPr/>
              </p14:nvContentPartPr>
              <p14:xfrm>
                <a:off x="2592277" y="2314895"/>
                <a:ext cx="214200" cy="121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7F8F0E-8C6B-D781-10A5-4AD7BD96C6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83277" y="2305895"/>
                  <a:ext cx="231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0D5935-5D5C-48A2-371C-67203D756B74}"/>
                    </a:ext>
                  </a:extLst>
                </p14:cNvPr>
                <p14:cNvContentPartPr/>
                <p14:nvPr/>
              </p14:nvContentPartPr>
              <p14:xfrm>
                <a:off x="2520997" y="2353775"/>
                <a:ext cx="244080" cy="146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0D5935-5D5C-48A2-371C-67203D756B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12357" y="2344775"/>
                  <a:ext cx="261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18AD30-01D7-DF5E-79ED-7CEA789A65D2}"/>
                    </a:ext>
                  </a:extLst>
                </p14:cNvPr>
                <p14:cNvContentPartPr/>
                <p14:nvPr/>
              </p14:nvContentPartPr>
              <p14:xfrm>
                <a:off x="2820877" y="2018975"/>
                <a:ext cx="394560" cy="48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18AD30-01D7-DF5E-79ED-7CEA789A65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12237" y="2009975"/>
                  <a:ext cx="4122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EFCCED0-51E1-22D8-E0E7-770EBAAE5E4F}"/>
                    </a:ext>
                  </a:extLst>
                </p14:cNvPr>
                <p14:cNvContentPartPr/>
                <p14:nvPr/>
              </p14:nvContentPartPr>
              <p14:xfrm>
                <a:off x="3509917" y="2103215"/>
                <a:ext cx="414360" cy="38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EFCCED0-51E1-22D8-E0E7-770EBAAE5E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00917" y="2094575"/>
                  <a:ext cx="4320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C03986-2753-60AF-6915-7855C56B209B}"/>
                    </a:ext>
                  </a:extLst>
                </p14:cNvPr>
                <p14:cNvContentPartPr/>
                <p14:nvPr/>
              </p14:nvContentPartPr>
              <p14:xfrm>
                <a:off x="3952717" y="2229575"/>
                <a:ext cx="274320" cy="252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C03986-2753-60AF-6915-7855C56B20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44077" y="2220935"/>
                  <a:ext cx="291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790D35B-090D-F27D-5EF1-ACB3D6FE8D37}"/>
                    </a:ext>
                  </a:extLst>
                </p14:cNvPr>
                <p14:cNvContentPartPr/>
                <p14:nvPr/>
              </p14:nvContentPartPr>
              <p14:xfrm>
                <a:off x="4184197" y="2278535"/>
                <a:ext cx="287640" cy="204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790D35B-090D-F27D-5EF1-ACB3D6FE8D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75557" y="2269535"/>
                  <a:ext cx="305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3763BA-3232-019D-94E0-A70E833545F3}"/>
                    </a:ext>
                  </a:extLst>
                </p14:cNvPr>
                <p14:cNvContentPartPr/>
                <p14:nvPr/>
              </p14:nvContentPartPr>
              <p14:xfrm>
                <a:off x="4542757" y="2264855"/>
                <a:ext cx="210960" cy="182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3763BA-3232-019D-94E0-A70E833545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33757" y="2255855"/>
                  <a:ext cx="228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12FC37-313E-1937-7293-241BAF1F3D04}"/>
                    </a:ext>
                  </a:extLst>
                </p14:cNvPr>
                <p14:cNvContentPartPr/>
                <p14:nvPr/>
              </p14:nvContentPartPr>
              <p14:xfrm>
                <a:off x="4711237" y="2244695"/>
                <a:ext cx="448920" cy="27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12FC37-313E-1937-7293-241BAF1F3D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02597" y="2236055"/>
                  <a:ext cx="46656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4DCCE47-FB35-241F-F84E-08CDDD940012}"/>
                  </a:ext>
                </a:extLst>
              </p14:cNvPr>
              <p14:cNvContentPartPr/>
              <p14:nvPr/>
            </p14:nvContentPartPr>
            <p14:xfrm>
              <a:off x="5828317" y="2329295"/>
              <a:ext cx="222840" cy="190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4DCCE47-FB35-241F-F84E-08CDDD94001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19677" y="2320295"/>
                <a:ext cx="2404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A9C40CE-5322-E04A-ACEE-8FF9C3E18C27}"/>
                  </a:ext>
                </a:extLst>
              </p14:cNvPr>
              <p14:cNvContentPartPr/>
              <p14:nvPr/>
            </p14:nvContentPartPr>
            <p14:xfrm>
              <a:off x="6040357" y="2377535"/>
              <a:ext cx="228240" cy="144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A9C40CE-5322-E04A-ACEE-8FF9C3E18C2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31357" y="2368895"/>
                <a:ext cx="245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3AAD903-3924-C837-F796-44FC93505CAF}"/>
                  </a:ext>
                </a:extLst>
              </p14:cNvPr>
              <p14:cNvContentPartPr/>
              <p14:nvPr/>
            </p14:nvContentPartPr>
            <p14:xfrm>
              <a:off x="6272917" y="2388695"/>
              <a:ext cx="366840" cy="245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3AAD903-3924-C837-F796-44FC93505C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63917" y="2380055"/>
                <a:ext cx="384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7446B9D-5E5B-5950-7FC2-7FD5204EFE9B}"/>
                  </a:ext>
                </a:extLst>
              </p14:cNvPr>
              <p14:cNvContentPartPr/>
              <p14:nvPr/>
            </p14:nvContentPartPr>
            <p14:xfrm>
              <a:off x="6673237" y="2458895"/>
              <a:ext cx="89640" cy="274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7446B9D-5E5B-5950-7FC2-7FD5204EFE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64237" y="2450255"/>
                <a:ext cx="107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A119F4F-33A5-FDC2-AAE2-74BFD4ED7FF5}"/>
                  </a:ext>
                </a:extLst>
              </p14:cNvPr>
              <p14:cNvContentPartPr/>
              <p14:nvPr/>
            </p14:nvContentPartPr>
            <p14:xfrm>
              <a:off x="6705637" y="2438735"/>
              <a:ext cx="145800" cy="145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119F4F-33A5-FDC2-AAE2-74BFD4ED7FF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96997" y="2430095"/>
                <a:ext cx="163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2E12EA2-FD21-A4DA-D333-21FD4D471BAB}"/>
                  </a:ext>
                </a:extLst>
              </p14:cNvPr>
              <p14:cNvContentPartPr/>
              <p14:nvPr/>
            </p14:nvContentPartPr>
            <p14:xfrm>
              <a:off x="6900397" y="2262335"/>
              <a:ext cx="119880" cy="369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2E12EA2-FD21-A4DA-D333-21FD4D471BA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91757" y="2253335"/>
                <a:ext cx="1375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AB18562-B2BF-F18A-E915-64E9F85FBFA8}"/>
                  </a:ext>
                </a:extLst>
              </p14:cNvPr>
              <p14:cNvContentPartPr/>
              <p14:nvPr/>
            </p14:nvContentPartPr>
            <p14:xfrm>
              <a:off x="7133677" y="2208335"/>
              <a:ext cx="61920" cy="334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AB18562-B2BF-F18A-E915-64E9F85FBFA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25037" y="2199335"/>
                <a:ext cx="795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3922932-1CA4-1C45-EFB1-F4719C54E700}"/>
                  </a:ext>
                </a:extLst>
              </p14:cNvPr>
              <p14:cNvContentPartPr/>
              <p14:nvPr/>
            </p14:nvContentPartPr>
            <p14:xfrm>
              <a:off x="7296757" y="2350895"/>
              <a:ext cx="479160" cy="293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3922932-1CA4-1C45-EFB1-F4719C54E70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88117" y="2341895"/>
                <a:ext cx="4968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C7461D-EA09-9D57-77AA-56525F7DFB31}"/>
                  </a:ext>
                </a:extLst>
              </p14:cNvPr>
              <p14:cNvContentPartPr/>
              <p14:nvPr/>
            </p14:nvContentPartPr>
            <p14:xfrm>
              <a:off x="8299440" y="2324931"/>
              <a:ext cx="238680" cy="22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C7461D-EA09-9D57-77AA-56525F7DFB3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90800" y="2315931"/>
                <a:ext cx="2563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5029BC-53B6-BF57-F617-63E53D935C96}"/>
                  </a:ext>
                </a:extLst>
              </p14:cNvPr>
              <p14:cNvContentPartPr/>
              <p14:nvPr/>
            </p14:nvContentPartPr>
            <p14:xfrm>
              <a:off x="8438400" y="2270571"/>
              <a:ext cx="93960" cy="1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5029BC-53B6-BF57-F617-63E53D935C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29760" y="2261931"/>
                <a:ext cx="111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3EB9F22-A162-1665-C774-AB232FEC95FB}"/>
                  </a:ext>
                </a:extLst>
              </p14:cNvPr>
              <p14:cNvContentPartPr/>
              <p14:nvPr/>
            </p14:nvContentPartPr>
            <p14:xfrm>
              <a:off x="8624880" y="2317371"/>
              <a:ext cx="151560" cy="222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3EB9F22-A162-1665-C774-AB232FEC95F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16240" y="2308371"/>
                <a:ext cx="1692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1D5D402-09F0-95B5-CB4C-A5069A632675}"/>
                  </a:ext>
                </a:extLst>
              </p14:cNvPr>
              <p14:cNvContentPartPr/>
              <p14:nvPr/>
            </p14:nvContentPartPr>
            <p14:xfrm>
              <a:off x="8983080" y="2299011"/>
              <a:ext cx="933840" cy="325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1D5D402-09F0-95B5-CB4C-A5069A6326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974440" y="2290371"/>
                <a:ext cx="9514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103821C-5E61-90D5-8470-3421A56A6AEE}"/>
                  </a:ext>
                </a:extLst>
              </p14:cNvPr>
              <p14:cNvContentPartPr/>
              <p14:nvPr/>
            </p14:nvContentPartPr>
            <p14:xfrm>
              <a:off x="9883800" y="2274531"/>
              <a:ext cx="570960" cy="227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103821C-5E61-90D5-8470-3421A56A6A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75160" y="2265531"/>
                <a:ext cx="588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8A842F-E510-68C9-BAF3-E35A07B0B882}"/>
                  </a:ext>
                </a:extLst>
              </p14:cNvPr>
              <p14:cNvContentPartPr/>
              <p14:nvPr/>
            </p14:nvContentPartPr>
            <p14:xfrm>
              <a:off x="9858600" y="2321331"/>
              <a:ext cx="360" cy="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88A842F-E510-68C9-BAF3-E35A07B0B88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49600" y="23123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BFE50BC-70BC-AC2E-1BD6-4187992B46DD}"/>
                  </a:ext>
                </a:extLst>
              </p14:cNvPr>
              <p14:cNvContentPartPr/>
              <p14:nvPr/>
            </p14:nvContentPartPr>
            <p14:xfrm>
              <a:off x="10283760" y="2304411"/>
              <a:ext cx="45720" cy="222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BFE50BC-70BC-AC2E-1BD6-4187992B46D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75120" y="2295411"/>
                <a:ext cx="63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02BE785-7939-4916-0F37-EDC0E5F12303}"/>
                  </a:ext>
                </a:extLst>
              </p14:cNvPr>
              <p14:cNvContentPartPr/>
              <p14:nvPr/>
            </p14:nvContentPartPr>
            <p14:xfrm>
              <a:off x="10275840" y="2151771"/>
              <a:ext cx="62640" cy="69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02BE785-7939-4916-0F37-EDC0E5F1230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66840" y="2142771"/>
                <a:ext cx="802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FB4CD8A-8518-1E60-CE90-7B0DF852A432}"/>
                  </a:ext>
                </a:extLst>
              </p14:cNvPr>
              <p14:cNvContentPartPr/>
              <p14:nvPr/>
            </p14:nvContentPartPr>
            <p14:xfrm>
              <a:off x="10409760" y="2289291"/>
              <a:ext cx="48240" cy="214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FB4CD8A-8518-1E60-CE90-7B0DF852A43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00760" y="2280651"/>
                <a:ext cx="658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1A70C14-2AD2-C1F6-FDB6-2038F8F9BEA2}"/>
                  </a:ext>
                </a:extLst>
              </p14:cNvPr>
              <p14:cNvContentPartPr/>
              <p14:nvPr/>
            </p14:nvContentPartPr>
            <p14:xfrm>
              <a:off x="10333800" y="2167611"/>
              <a:ext cx="32760" cy="13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1A70C14-2AD2-C1F6-FDB6-2038F8F9BEA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25160" y="2158971"/>
                <a:ext cx="504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594C53D-02B2-4615-677A-E587ECCC9754}"/>
                  </a:ext>
                </a:extLst>
              </p14:cNvPr>
              <p14:cNvContentPartPr/>
              <p14:nvPr/>
            </p14:nvContentPartPr>
            <p14:xfrm>
              <a:off x="10484280" y="2269131"/>
              <a:ext cx="502920" cy="147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594C53D-02B2-4615-677A-E587ECCC975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75280" y="2260491"/>
                <a:ext cx="52056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6DC3F38-3EE4-607B-9C02-C2B12BC966DB}"/>
                  </a:ext>
                </a:extLst>
              </p14:cNvPr>
              <p14:cNvContentPartPr/>
              <p14:nvPr/>
            </p14:nvContentPartPr>
            <p14:xfrm>
              <a:off x="11077200" y="1895091"/>
              <a:ext cx="478440" cy="504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6DC3F38-3EE4-607B-9C02-C2B12BC966D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68560" y="1886091"/>
                <a:ext cx="4960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0C4D9B0-D6C4-7570-FF6B-ADFD1C5B3B4D}"/>
                  </a:ext>
                </a:extLst>
              </p14:cNvPr>
              <p14:cNvContentPartPr/>
              <p14:nvPr/>
            </p14:nvContentPartPr>
            <p14:xfrm>
              <a:off x="10418400" y="2253291"/>
              <a:ext cx="57240" cy="3056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0C4D9B0-D6C4-7570-FF6B-ADFD1C5B3B4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409760" y="2244651"/>
                <a:ext cx="748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A67A552-5768-EA84-3212-B156DCC1C07B}"/>
                  </a:ext>
                </a:extLst>
              </p14:cNvPr>
              <p14:cNvContentPartPr/>
              <p14:nvPr/>
            </p14:nvContentPartPr>
            <p14:xfrm>
              <a:off x="10375920" y="2139891"/>
              <a:ext cx="85320" cy="69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A67A552-5768-EA84-3212-B156DCC1C07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366920" y="2131251"/>
                <a:ext cx="1029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2BCBEEE-6F9B-4323-E408-6A4E3DDEE466}"/>
                  </a:ext>
                </a:extLst>
              </p14:cNvPr>
              <p14:cNvContentPartPr/>
              <p14:nvPr/>
            </p14:nvContentPartPr>
            <p14:xfrm>
              <a:off x="868320" y="2623731"/>
              <a:ext cx="357840" cy="376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2BCBEEE-6F9B-4323-E408-6A4E3DDEE46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9320" y="2614731"/>
                <a:ext cx="3754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A58799A-7274-D298-1473-EBBB842E05D2}"/>
                  </a:ext>
                </a:extLst>
              </p14:cNvPr>
              <p14:cNvContentPartPr/>
              <p14:nvPr/>
            </p14:nvContentPartPr>
            <p14:xfrm>
              <a:off x="721440" y="2812731"/>
              <a:ext cx="211320" cy="32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A58799A-7274-D298-1473-EBBB842E05D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2440" y="2803731"/>
                <a:ext cx="2289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E4B09CB-9932-063A-0A0C-FF38F61B1F94}"/>
                  </a:ext>
                </a:extLst>
              </p14:cNvPr>
              <p14:cNvContentPartPr/>
              <p14:nvPr/>
            </p14:nvContentPartPr>
            <p14:xfrm>
              <a:off x="1719360" y="2865291"/>
              <a:ext cx="284760" cy="134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E4B09CB-9932-063A-0A0C-FF38F61B1F9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10360" y="2856651"/>
                <a:ext cx="302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EF03022-562F-73DA-B960-2B149FCC7A57}"/>
                  </a:ext>
                </a:extLst>
              </p14:cNvPr>
              <p14:cNvContentPartPr/>
              <p14:nvPr/>
            </p14:nvContentPartPr>
            <p14:xfrm>
              <a:off x="2059200" y="2742531"/>
              <a:ext cx="258120" cy="273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EF03022-562F-73DA-B960-2B149FCC7A5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50560" y="2733531"/>
                <a:ext cx="275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DB9FA86-F252-0894-4E8C-5580DDF21275}"/>
                  </a:ext>
                </a:extLst>
              </p14:cNvPr>
              <p14:cNvContentPartPr/>
              <p14:nvPr/>
            </p14:nvContentPartPr>
            <p14:xfrm>
              <a:off x="2421720" y="2825691"/>
              <a:ext cx="281160" cy="252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DB9FA86-F252-0894-4E8C-5580DDF2127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412720" y="2817051"/>
                <a:ext cx="2988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4CE8D9-98FB-D8D0-82DA-73D648BED693}"/>
                  </a:ext>
                </a:extLst>
              </p14:cNvPr>
              <p14:cNvContentPartPr/>
              <p14:nvPr/>
            </p14:nvContentPartPr>
            <p14:xfrm>
              <a:off x="2731320" y="2832891"/>
              <a:ext cx="146520" cy="213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4CE8D9-98FB-D8D0-82DA-73D648BED69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22680" y="2824251"/>
                <a:ext cx="164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AE37CE5-4042-8DC2-ACA1-A7B1337E227B}"/>
                  </a:ext>
                </a:extLst>
              </p14:cNvPr>
              <p14:cNvContentPartPr/>
              <p14:nvPr/>
            </p14:nvContentPartPr>
            <p14:xfrm>
              <a:off x="3018960" y="2690331"/>
              <a:ext cx="24120" cy="307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AE37CE5-4042-8DC2-ACA1-A7B1337E227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010320" y="2681691"/>
                <a:ext cx="417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2D611E4-867E-EE9E-ACC7-8E4984C32A6B}"/>
                  </a:ext>
                </a:extLst>
              </p14:cNvPr>
              <p14:cNvContentPartPr/>
              <p14:nvPr/>
            </p14:nvContentPartPr>
            <p14:xfrm>
              <a:off x="3029400" y="2831451"/>
              <a:ext cx="316440" cy="172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2D611E4-867E-EE9E-ACC7-8E4984C32A6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20760" y="2822811"/>
                <a:ext cx="334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0FA9CB9-D1FE-60D7-5D1A-F28398A4B118}"/>
                  </a:ext>
                </a:extLst>
              </p14:cNvPr>
              <p14:cNvContentPartPr/>
              <p14:nvPr/>
            </p14:nvContentPartPr>
            <p14:xfrm>
              <a:off x="3643920" y="2758371"/>
              <a:ext cx="70200" cy="277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0FA9CB9-D1FE-60D7-5D1A-F28398A4B11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35280" y="2749371"/>
                <a:ext cx="878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9C7BB8B-FCCF-DE93-359E-106AD5DCA8CA}"/>
                  </a:ext>
                </a:extLst>
              </p14:cNvPr>
              <p14:cNvContentPartPr/>
              <p14:nvPr/>
            </p14:nvContentPartPr>
            <p14:xfrm>
              <a:off x="3575160" y="2771691"/>
              <a:ext cx="1021680" cy="309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9C7BB8B-FCCF-DE93-359E-106AD5DCA8C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566160" y="2763051"/>
                <a:ext cx="10393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A6336A0-DDB2-C9DB-70B1-708A4943B37C}"/>
                  </a:ext>
                </a:extLst>
              </p14:cNvPr>
              <p14:cNvContentPartPr/>
              <p14:nvPr/>
            </p14:nvContentPartPr>
            <p14:xfrm>
              <a:off x="727560" y="3355251"/>
              <a:ext cx="212760" cy="291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A6336A0-DDB2-C9DB-70B1-708A4943B37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8560" y="3346251"/>
                <a:ext cx="2304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4BFBF4-E878-7A3A-3F48-F37F21F0CC3A}"/>
                  </a:ext>
                </a:extLst>
              </p14:cNvPr>
              <p14:cNvContentPartPr/>
              <p14:nvPr/>
            </p14:nvContentPartPr>
            <p14:xfrm>
              <a:off x="712440" y="3354891"/>
              <a:ext cx="1081080" cy="268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4BFBF4-E878-7A3A-3F48-F37F21F0CC3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03800" y="3345891"/>
                <a:ext cx="10987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CD647EC-9668-B374-8989-9237310A953A}"/>
                  </a:ext>
                </a:extLst>
              </p14:cNvPr>
              <p14:cNvContentPartPr/>
              <p14:nvPr/>
            </p14:nvContentPartPr>
            <p14:xfrm>
              <a:off x="2216160" y="3362451"/>
              <a:ext cx="329760" cy="266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CD647EC-9668-B374-8989-9237310A953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207160" y="3353451"/>
                <a:ext cx="347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AF4F7AA-6B28-5E94-0C9C-B14D37DCC7AD}"/>
                  </a:ext>
                </a:extLst>
              </p14:cNvPr>
              <p14:cNvContentPartPr/>
              <p14:nvPr/>
            </p14:nvContentPartPr>
            <p14:xfrm>
              <a:off x="2502360" y="3407451"/>
              <a:ext cx="849240" cy="186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AF4F7AA-6B28-5E94-0C9C-B14D37DCC7A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493360" y="3398811"/>
                <a:ext cx="866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726200F-CD01-4061-6572-77E344E682BC}"/>
                  </a:ext>
                </a:extLst>
              </p14:cNvPr>
              <p14:cNvContentPartPr/>
              <p14:nvPr/>
            </p14:nvContentPartPr>
            <p14:xfrm>
              <a:off x="3307680" y="3197931"/>
              <a:ext cx="754560" cy="396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726200F-CD01-4061-6572-77E344E682B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99040" y="3188931"/>
                <a:ext cx="7722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E7F36C9-F379-A3DB-0D20-6059A041ADCD}"/>
                  </a:ext>
                </a:extLst>
              </p14:cNvPr>
              <p14:cNvContentPartPr/>
              <p14:nvPr/>
            </p14:nvContentPartPr>
            <p14:xfrm>
              <a:off x="4151520" y="3229251"/>
              <a:ext cx="470160" cy="377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E7F36C9-F379-A3DB-0D20-6059A041ADC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142880" y="3220251"/>
                <a:ext cx="48780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350B584-4ABA-3852-EE36-0DA0CCDB5AB2}"/>
              </a:ext>
            </a:extLst>
          </p:cNvPr>
          <p:cNvGrpSpPr/>
          <p:nvPr/>
        </p:nvGrpSpPr>
        <p:grpSpPr>
          <a:xfrm>
            <a:off x="4989240" y="2716971"/>
            <a:ext cx="6973200" cy="984960"/>
            <a:chOff x="4989240" y="2716971"/>
            <a:chExt cx="6973200" cy="9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795C858-F62F-0480-4989-AA43DC148743}"/>
                    </a:ext>
                  </a:extLst>
                </p14:cNvPr>
                <p14:cNvContentPartPr/>
                <p14:nvPr/>
              </p14:nvContentPartPr>
              <p14:xfrm>
                <a:off x="5061600" y="2754771"/>
                <a:ext cx="140400" cy="293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795C858-F62F-0480-4989-AA43DC14874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52600" y="2746131"/>
                  <a:ext cx="158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5968DE-B193-8A18-5CFB-4C7CB1FDD99E}"/>
                    </a:ext>
                  </a:extLst>
                </p14:cNvPr>
                <p14:cNvContentPartPr/>
                <p14:nvPr/>
              </p14:nvContentPartPr>
              <p14:xfrm>
                <a:off x="5322960" y="2785011"/>
                <a:ext cx="500040" cy="291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5968DE-B193-8A18-5CFB-4C7CB1FDD9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14320" y="2776011"/>
                  <a:ext cx="5176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8D92624-0E20-D4B3-9A6F-EFB1A257BF2A}"/>
                    </a:ext>
                  </a:extLst>
                </p14:cNvPr>
                <p14:cNvContentPartPr/>
                <p14:nvPr/>
              </p14:nvContentPartPr>
              <p14:xfrm>
                <a:off x="5766480" y="2893371"/>
                <a:ext cx="567720" cy="224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8D92624-0E20-D4B3-9A6F-EFB1A257BF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57480" y="2884371"/>
                  <a:ext cx="585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F0E0B7-CB93-7CBC-C2A6-F63A6A64F6CB}"/>
                    </a:ext>
                  </a:extLst>
                </p14:cNvPr>
                <p14:cNvContentPartPr/>
                <p14:nvPr/>
              </p14:nvContentPartPr>
              <p14:xfrm>
                <a:off x="6415200" y="2797611"/>
                <a:ext cx="97200" cy="300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F0E0B7-CB93-7CBC-C2A6-F63A6A64F6C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06200" y="2788971"/>
                  <a:ext cx="114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D2B2F5-2ED1-9916-EDD5-F04803FCF345}"/>
                    </a:ext>
                  </a:extLst>
                </p14:cNvPr>
                <p14:cNvContentPartPr/>
                <p14:nvPr/>
              </p14:nvContentPartPr>
              <p14:xfrm>
                <a:off x="6384600" y="2909931"/>
                <a:ext cx="491400" cy="2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D2B2F5-2ED1-9916-EDD5-F04803FCF3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75960" y="2900931"/>
                  <a:ext cx="509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CE3AEE9-52F6-9BDB-7720-831913B404AB}"/>
                    </a:ext>
                  </a:extLst>
                </p14:cNvPr>
                <p14:cNvContentPartPr/>
                <p14:nvPr/>
              </p14:nvContentPartPr>
              <p14:xfrm>
                <a:off x="6904080" y="2772771"/>
                <a:ext cx="1117080" cy="295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CE3AEE9-52F6-9BDB-7720-831913B404A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95080" y="2764131"/>
                  <a:ext cx="11347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751C50-F7EC-B9C6-7DC8-4ADE678EC418}"/>
                    </a:ext>
                  </a:extLst>
                </p14:cNvPr>
                <p14:cNvContentPartPr/>
                <p14:nvPr/>
              </p14:nvContentPartPr>
              <p14:xfrm>
                <a:off x="8067240" y="2872131"/>
                <a:ext cx="389520" cy="228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751C50-F7EC-B9C6-7DC8-4ADE678EC41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58600" y="2863491"/>
                  <a:ext cx="407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9F281D-8B66-A490-A723-CA061C5C2DBA}"/>
                    </a:ext>
                  </a:extLst>
                </p14:cNvPr>
                <p14:cNvContentPartPr/>
                <p14:nvPr/>
              </p14:nvContentPartPr>
              <p14:xfrm>
                <a:off x="9165960" y="2863131"/>
                <a:ext cx="1689840" cy="483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9F281D-8B66-A490-A723-CA061C5C2D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57320" y="2854491"/>
                  <a:ext cx="17074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BEE94E7-B10D-9178-F694-B9F09B1E6911}"/>
                    </a:ext>
                  </a:extLst>
                </p14:cNvPr>
                <p14:cNvContentPartPr/>
                <p14:nvPr/>
              </p14:nvContentPartPr>
              <p14:xfrm>
                <a:off x="10800720" y="2716971"/>
                <a:ext cx="37440" cy="435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BEE94E7-B10D-9178-F694-B9F09B1E691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91720" y="2708331"/>
                  <a:ext cx="550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FFA41C-03BB-9E97-7F56-6E4666082F1B}"/>
                    </a:ext>
                  </a:extLst>
                </p14:cNvPr>
                <p14:cNvContentPartPr/>
                <p14:nvPr/>
              </p14:nvContentPartPr>
              <p14:xfrm>
                <a:off x="10752480" y="2750811"/>
                <a:ext cx="360720" cy="31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FFA41C-03BB-9E97-7F56-6E4666082F1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43840" y="2741811"/>
                  <a:ext cx="378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B4E452-3B82-7867-216D-3D0EECDAD8CE}"/>
                    </a:ext>
                  </a:extLst>
                </p14:cNvPr>
                <p14:cNvContentPartPr/>
                <p14:nvPr/>
              </p14:nvContentPartPr>
              <p14:xfrm>
                <a:off x="11170080" y="2896251"/>
                <a:ext cx="356040" cy="202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B4E452-3B82-7867-216D-3D0EECDAD8C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161080" y="2887251"/>
                  <a:ext cx="373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F84F9C-1E92-6590-20BB-9EB936B32660}"/>
                    </a:ext>
                  </a:extLst>
                </p14:cNvPr>
                <p14:cNvContentPartPr/>
                <p14:nvPr/>
              </p14:nvContentPartPr>
              <p14:xfrm>
                <a:off x="11601000" y="2850171"/>
                <a:ext cx="361440" cy="228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F84F9C-1E92-6590-20BB-9EB936B326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592360" y="2841531"/>
                  <a:ext cx="379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8B5CDE2-E91D-8AB2-6A6D-E41E5C3C90E5}"/>
                    </a:ext>
                  </a:extLst>
                </p14:cNvPr>
                <p14:cNvContentPartPr/>
                <p14:nvPr/>
              </p14:nvContentPartPr>
              <p14:xfrm>
                <a:off x="5159160" y="3393051"/>
                <a:ext cx="197280" cy="85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8B5CDE2-E91D-8AB2-6A6D-E41E5C3C90E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50160" y="3384411"/>
                  <a:ext cx="214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CC8EB4-6187-E4B0-7131-9A2E9BFC13C6}"/>
                    </a:ext>
                  </a:extLst>
                </p14:cNvPr>
                <p14:cNvContentPartPr/>
                <p14:nvPr/>
              </p14:nvContentPartPr>
              <p14:xfrm>
                <a:off x="4989240" y="3192531"/>
                <a:ext cx="1565640" cy="412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CC8EB4-6187-E4B0-7131-9A2E9BFC13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80600" y="3183891"/>
                  <a:ext cx="1583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48E4090-CEC2-9E38-AA73-521C4925653C}"/>
                    </a:ext>
                  </a:extLst>
                </p14:cNvPr>
                <p14:cNvContentPartPr/>
                <p14:nvPr/>
              </p14:nvContentPartPr>
              <p14:xfrm>
                <a:off x="7161840" y="3229251"/>
                <a:ext cx="116640" cy="372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48E4090-CEC2-9E38-AA73-521C492565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52840" y="3220251"/>
                  <a:ext cx="1342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CF49E5-CCA3-0C1F-A7B0-BF659EFD5583}"/>
                    </a:ext>
                  </a:extLst>
                </p14:cNvPr>
                <p14:cNvContentPartPr/>
                <p14:nvPr/>
              </p14:nvContentPartPr>
              <p14:xfrm>
                <a:off x="7700760" y="3341571"/>
                <a:ext cx="77400" cy="290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CF49E5-CCA3-0C1F-A7B0-BF659EFD558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92120" y="3332931"/>
                  <a:ext cx="95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19F3167-10CB-B179-9274-738911537D86}"/>
                    </a:ext>
                  </a:extLst>
                </p14:cNvPr>
                <p14:cNvContentPartPr/>
                <p14:nvPr/>
              </p14:nvContentPartPr>
              <p14:xfrm>
                <a:off x="7581960" y="3272091"/>
                <a:ext cx="696240" cy="326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19F3167-10CB-B179-9274-738911537D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72960" y="3263091"/>
                  <a:ext cx="713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7C8D19C-BE83-33C9-F801-828D2452DE43}"/>
                    </a:ext>
                  </a:extLst>
                </p14:cNvPr>
                <p14:cNvContentPartPr/>
                <p14:nvPr/>
              </p14:nvContentPartPr>
              <p14:xfrm>
                <a:off x="8034840" y="3417531"/>
                <a:ext cx="477720" cy="27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7C8D19C-BE83-33C9-F801-828D2452DE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26200" y="3408531"/>
                  <a:ext cx="495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84FD28-06B7-3158-3C91-8AC75C1291B8}"/>
                    </a:ext>
                  </a:extLst>
                </p14:cNvPr>
                <p14:cNvContentPartPr/>
                <p14:nvPr/>
              </p14:nvContentPartPr>
              <p14:xfrm>
                <a:off x="8331120" y="3424371"/>
                <a:ext cx="208080" cy="180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84FD28-06B7-3158-3C91-8AC75C1291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22480" y="3415731"/>
                  <a:ext cx="225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A775966-9B90-46D4-233E-195F5BA47B05}"/>
                    </a:ext>
                  </a:extLst>
                </p14:cNvPr>
                <p14:cNvContentPartPr/>
                <p14:nvPr/>
              </p14:nvContentPartPr>
              <p14:xfrm>
                <a:off x="8564040" y="3272451"/>
                <a:ext cx="276840" cy="357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A775966-9B90-46D4-233E-195F5BA47B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55040" y="3263811"/>
                  <a:ext cx="294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D0C42AD-B120-2DD3-29E9-CBD9F1A4297A}"/>
                    </a:ext>
                  </a:extLst>
                </p14:cNvPr>
                <p14:cNvContentPartPr/>
                <p14:nvPr/>
              </p14:nvContentPartPr>
              <p14:xfrm>
                <a:off x="9307440" y="3393771"/>
                <a:ext cx="50400" cy="308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D0C42AD-B120-2DD3-29E9-CBD9F1A4297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98800" y="3384771"/>
                  <a:ext cx="680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5D1C8ED-2A4C-516E-C33D-A97A6398D2D0}"/>
                    </a:ext>
                  </a:extLst>
                </p14:cNvPr>
                <p14:cNvContentPartPr/>
                <p14:nvPr/>
              </p14:nvContentPartPr>
              <p14:xfrm>
                <a:off x="9133560" y="3393051"/>
                <a:ext cx="984240" cy="217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5D1C8ED-2A4C-516E-C33D-A97A6398D2D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24560" y="3384411"/>
                  <a:ext cx="1001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94B0DA-C014-A458-BA69-F021400B106A}"/>
                    </a:ext>
                  </a:extLst>
                </p14:cNvPr>
                <p14:cNvContentPartPr/>
                <p14:nvPr/>
              </p14:nvContentPartPr>
              <p14:xfrm>
                <a:off x="10171800" y="3280011"/>
                <a:ext cx="252720" cy="378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94B0DA-C014-A458-BA69-F021400B10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62800" y="3271371"/>
                  <a:ext cx="2703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BEFCEF7-DB8E-2EB9-AEE4-4D51BA76C2BC}"/>
                    </a:ext>
                  </a:extLst>
                </p14:cNvPr>
                <p14:cNvContentPartPr/>
                <p14:nvPr/>
              </p14:nvContentPartPr>
              <p14:xfrm>
                <a:off x="10602000" y="3561531"/>
                <a:ext cx="68040" cy="75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BEFCEF7-DB8E-2EB9-AEE4-4D51BA76C2B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93000" y="3552531"/>
                  <a:ext cx="8568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9A57007-0FFE-664A-0F4B-F260FDF30440}"/>
                  </a:ext>
                </a:extLst>
              </p14:cNvPr>
              <p14:cNvContentPartPr/>
              <p14:nvPr/>
            </p14:nvContentPartPr>
            <p14:xfrm>
              <a:off x="491400" y="4475931"/>
              <a:ext cx="87840" cy="327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9A57007-0FFE-664A-0F4B-F260FDF3044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82760" y="4467291"/>
                <a:ext cx="10548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70F49A87-4719-4F17-22A3-71F85BCFC75F}"/>
              </a:ext>
            </a:extLst>
          </p:cNvPr>
          <p:cNvGrpSpPr/>
          <p:nvPr/>
        </p:nvGrpSpPr>
        <p:grpSpPr>
          <a:xfrm>
            <a:off x="264960" y="3860331"/>
            <a:ext cx="11296800" cy="2661840"/>
            <a:chOff x="264960" y="3860331"/>
            <a:chExt cx="11296800" cy="266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96BA6A4-5D0B-260E-38E9-984263B1F42F}"/>
                    </a:ext>
                  </a:extLst>
                </p14:cNvPr>
                <p14:cNvContentPartPr/>
                <p14:nvPr/>
              </p14:nvContentPartPr>
              <p14:xfrm>
                <a:off x="452160" y="3933411"/>
                <a:ext cx="400680" cy="59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96BA6A4-5D0B-260E-38E9-984263B1F42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3520" y="3924771"/>
                  <a:ext cx="418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06461A1-72F5-3C4F-9252-4E39930BA16E}"/>
                    </a:ext>
                  </a:extLst>
                </p14:cNvPr>
                <p14:cNvContentPartPr/>
                <p14:nvPr/>
              </p14:nvContentPartPr>
              <p14:xfrm>
                <a:off x="619920" y="3890211"/>
                <a:ext cx="110520" cy="398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06461A1-72F5-3C4F-9252-4E39930BA16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1280" y="3881571"/>
                  <a:ext cx="128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87FB916-4036-1EDC-B73E-6AE19F271A03}"/>
                    </a:ext>
                  </a:extLst>
                </p14:cNvPr>
                <p14:cNvContentPartPr/>
                <p14:nvPr/>
              </p14:nvContentPartPr>
              <p14:xfrm>
                <a:off x="866520" y="3967251"/>
                <a:ext cx="417960" cy="268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87FB916-4036-1EDC-B73E-6AE19F271A0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7880" y="3958251"/>
                  <a:ext cx="435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EAA1F9-6F34-71DB-88B0-211410CAAB05}"/>
                    </a:ext>
                  </a:extLst>
                </p14:cNvPr>
                <p14:cNvContentPartPr/>
                <p14:nvPr/>
              </p14:nvContentPartPr>
              <p14:xfrm>
                <a:off x="1298880" y="3962931"/>
                <a:ext cx="38880" cy="86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EAA1F9-6F34-71DB-88B0-211410CAAB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90240" y="3954291"/>
                  <a:ext cx="56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6C92435-6DC7-8681-17EC-2069DF8F6220}"/>
                    </a:ext>
                  </a:extLst>
                </p14:cNvPr>
                <p14:cNvContentPartPr/>
                <p14:nvPr/>
              </p14:nvContentPartPr>
              <p14:xfrm>
                <a:off x="1400400" y="4075251"/>
                <a:ext cx="170280" cy="160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6C92435-6DC7-8681-17EC-2069DF8F62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91760" y="4066611"/>
                  <a:ext cx="18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EF8937-2F64-A2C1-B2F8-8977ED9150E1}"/>
                    </a:ext>
                  </a:extLst>
                </p14:cNvPr>
                <p14:cNvContentPartPr/>
                <p14:nvPr/>
              </p14:nvContentPartPr>
              <p14:xfrm>
                <a:off x="2072160" y="3941331"/>
                <a:ext cx="29520" cy="277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EF8937-2F64-A2C1-B2F8-8977ED9150E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63160" y="3932331"/>
                  <a:ext cx="47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A805D7D-8533-2348-3FC7-88D789AE5E75}"/>
                    </a:ext>
                  </a:extLst>
                </p14:cNvPr>
                <p14:cNvContentPartPr/>
                <p14:nvPr/>
              </p14:nvContentPartPr>
              <p14:xfrm>
                <a:off x="2072160" y="3864651"/>
                <a:ext cx="30960" cy="43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A805D7D-8533-2348-3FC7-88D789AE5E7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63160" y="3855651"/>
                  <a:ext cx="4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3BFCE2-C22F-2D08-8B60-6A5DA6D0EA21}"/>
                    </a:ext>
                  </a:extLst>
                </p14:cNvPr>
                <p14:cNvContentPartPr/>
                <p14:nvPr/>
              </p14:nvContentPartPr>
              <p14:xfrm>
                <a:off x="2284920" y="3983091"/>
                <a:ext cx="468000" cy="224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3BFCE2-C22F-2D08-8B60-6A5DA6D0EA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6280" y="3974091"/>
                  <a:ext cx="485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847A681-7E73-1B85-4E27-DF26C9C79547}"/>
                    </a:ext>
                  </a:extLst>
                </p14:cNvPr>
                <p14:cNvContentPartPr/>
                <p14:nvPr/>
              </p14:nvContentPartPr>
              <p14:xfrm>
                <a:off x="2820240" y="3903171"/>
                <a:ext cx="77760" cy="299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47A681-7E73-1B85-4E27-DF26C9C7954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11240" y="3894531"/>
                  <a:ext cx="954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B2A22F-9AAE-BD23-A134-E287A138ECFC}"/>
                    </a:ext>
                  </a:extLst>
                </p14:cNvPr>
                <p14:cNvContentPartPr/>
                <p14:nvPr/>
              </p14:nvContentPartPr>
              <p14:xfrm>
                <a:off x="2806560" y="3979851"/>
                <a:ext cx="480600" cy="190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B2A22F-9AAE-BD23-A134-E287A138ECF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97920" y="3970851"/>
                  <a:ext cx="49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D111C30-447B-22B2-625B-7410D50730F0}"/>
                    </a:ext>
                  </a:extLst>
                </p14:cNvPr>
                <p14:cNvContentPartPr/>
                <p14:nvPr/>
              </p14:nvContentPartPr>
              <p14:xfrm>
                <a:off x="3360960" y="3988131"/>
                <a:ext cx="226440" cy="175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D111C30-447B-22B2-625B-7410D50730F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52320" y="3979491"/>
                  <a:ext cx="244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28C9A13-21AB-AED6-BAC4-0D13D13F9B95}"/>
                    </a:ext>
                  </a:extLst>
                </p14:cNvPr>
                <p14:cNvContentPartPr/>
                <p14:nvPr/>
              </p14:nvContentPartPr>
              <p14:xfrm>
                <a:off x="3626640" y="3981651"/>
                <a:ext cx="204840" cy="18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28C9A13-21AB-AED6-BAC4-0D13D13F9B9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18000" y="3972651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35B838-D992-5F2F-6943-A2BABFA443D9}"/>
                    </a:ext>
                  </a:extLst>
                </p14:cNvPr>
                <p14:cNvContentPartPr/>
                <p14:nvPr/>
              </p14:nvContentPartPr>
              <p14:xfrm>
                <a:off x="3885480" y="3912531"/>
                <a:ext cx="37440" cy="260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35B838-D992-5F2F-6943-A2BABFA443D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76480" y="3903891"/>
                  <a:ext cx="55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94F2E0-C58C-3F82-A1FB-7462E4A8050B}"/>
                    </a:ext>
                  </a:extLst>
                </p14:cNvPr>
                <p14:cNvContentPartPr/>
                <p14:nvPr/>
              </p14:nvContentPartPr>
              <p14:xfrm>
                <a:off x="3839400" y="4000011"/>
                <a:ext cx="459000" cy="178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94F2E0-C58C-3F82-A1FB-7462E4A8050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30760" y="3991371"/>
                  <a:ext cx="476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B790C6E-14BE-2BC5-6466-90489FA3B4FD}"/>
                    </a:ext>
                  </a:extLst>
                </p14:cNvPr>
                <p14:cNvContentPartPr/>
                <p14:nvPr/>
              </p14:nvContentPartPr>
              <p14:xfrm>
                <a:off x="4882320" y="4024131"/>
                <a:ext cx="212760" cy="183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B790C6E-14BE-2BC5-6466-90489FA3B4F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73320" y="4015491"/>
                  <a:ext cx="230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3449696-7BDC-780D-B0B0-0318BF4F4D90}"/>
                    </a:ext>
                  </a:extLst>
                </p14:cNvPr>
                <p14:cNvContentPartPr/>
                <p14:nvPr/>
              </p14:nvContentPartPr>
              <p14:xfrm>
                <a:off x="5092200" y="4046451"/>
                <a:ext cx="174960" cy="165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3449696-7BDC-780D-B0B0-0318BF4F4D9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83560" y="4037811"/>
                  <a:ext cx="192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516F248-C4C6-7342-C029-D3E317C65B1B}"/>
                    </a:ext>
                  </a:extLst>
                </p14:cNvPr>
                <p14:cNvContentPartPr/>
                <p14:nvPr/>
              </p14:nvContentPartPr>
              <p14:xfrm>
                <a:off x="5350320" y="4039971"/>
                <a:ext cx="554400" cy="189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516F248-C4C6-7342-C029-D3E317C65B1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341680" y="4030971"/>
                  <a:ext cx="572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FBDED5-DC62-B77E-12B3-47837B37DF6D}"/>
                    </a:ext>
                  </a:extLst>
                </p14:cNvPr>
                <p14:cNvContentPartPr/>
                <p14:nvPr/>
              </p14:nvContentPartPr>
              <p14:xfrm>
                <a:off x="5962680" y="4056531"/>
                <a:ext cx="90360" cy="280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FBDED5-DC62-B77E-12B3-47837B37DF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53680" y="4047891"/>
                  <a:ext cx="1080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6677BC2-5509-80C9-AE97-4F89E63A59A4}"/>
                    </a:ext>
                  </a:extLst>
                </p14:cNvPr>
                <p14:cNvContentPartPr/>
                <p14:nvPr/>
              </p14:nvContentPartPr>
              <p14:xfrm>
                <a:off x="5945040" y="4010091"/>
                <a:ext cx="291240" cy="196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6677BC2-5509-80C9-AE97-4F89E63A59A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36040" y="4001091"/>
                  <a:ext cx="308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AF8648-9C1B-5E09-68CA-E62D13A1EDE4}"/>
                    </a:ext>
                  </a:extLst>
                </p14:cNvPr>
                <p14:cNvContentPartPr/>
                <p14:nvPr/>
              </p14:nvContentPartPr>
              <p14:xfrm>
                <a:off x="6137640" y="3860331"/>
                <a:ext cx="46800" cy="73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AF8648-9C1B-5E09-68CA-E62D13A1EDE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129000" y="3851691"/>
                  <a:ext cx="64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34F73A4-EE94-8286-928B-D987F2442A6D}"/>
                    </a:ext>
                  </a:extLst>
                </p14:cNvPr>
                <p14:cNvContentPartPr/>
                <p14:nvPr/>
              </p14:nvContentPartPr>
              <p14:xfrm>
                <a:off x="6327000" y="3860331"/>
                <a:ext cx="109800" cy="372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34F73A4-EE94-8286-928B-D987F2442A6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18360" y="3851691"/>
                  <a:ext cx="127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9711910-1273-BD33-2C9B-1DC05ADEC71E}"/>
                    </a:ext>
                  </a:extLst>
                </p14:cNvPr>
                <p14:cNvContentPartPr/>
                <p14:nvPr/>
              </p14:nvContentPartPr>
              <p14:xfrm>
                <a:off x="6475320" y="3914691"/>
                <a:ext cx="607680" cy="290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9711910-1273-BD33-2C9B-1DC05ADEC71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66320" y="3905691"/>
                  <a:ext cx="625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3439A23-D66A-D92A-F0F5-5E189ED7116C}"/>
                    </a:ext>
                  </a:extLst>
                </p14:cNvPr>
                <p14:cNvContentPartPr/>
                <p14:nvPr/>
              </p14:nvContentPartPr>
              <p14:xfrm>
                <a:off x="7431120" y="3945651"/>
                <a:ext cx="377280" cy="281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3439A23-D66A-D92A-F0F5-5E189ED711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422120" y="3937011"/>
                  <a:ext cx="3949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2D99A67-FAF5-FE1F-973F-E5E0479A2EB1}"/>
                    </a:ext>
                  </a:extLst>
                </p14:cNvPr>
                <p14:cNvContentPartPr/>
                <p14:nvPr/>
              </p14:nvContentPartPr>
              <p14:xfrm>
                <a:off x="7885440" y="3969411"/>
                <a:ext cx="114840" cy="237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2D99A67-FAF5-FE1F-973F-E5E0479A2EB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76800" y="3960411"/>
                  <a:ext cx="132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BFD6513-E838-9B19-5115-CF128BE81A92}"/>
                    </a:ext>
                  </a:extLst>
                </p14:cNvPr>
                <p14:cNvContentPartPr/>
                <p14:nvPr/>
              </p14:nvContentPartPr>
              <p14:xfrm>
                <a:off x="8099280" y="3885531"/>
                <a:ext cx="174240" cy="351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BFD6513-E838-9B19-5115-CF128BE81A9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90280" y="3876891"/>
                  <a:ext cx="1918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0040807-C236-5F6E-E77F-6A3055A55E45}"/>
                    </a:ext>
                  </a:extLst>
                </p14:cNvPr>
                <p14:cNvContentPartPr/>
                <p14:nvPr/>
              </p14:nvContentPartPr>
              <p14:xfrm>
                <a:off x="8064000" y="4000371"/>
                <a:ext cx="591480" cy="60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0040807-C236-5F6E-E77F-6A3055A55E4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55360" y="3991731"/>
                  <a:ext cx="609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3FAB56-30FA-C915-E2BF-F3F795B4F271}"/>
                    </a:ext>
                  </a:extLst>
                </p14:cNvPr>
                <p14:cNvContentPartPr/>
                <p14:nvPr/>
              </p14:nvContentPartPr>
              <p14:xfrm>
                <a:off x="8799120" y="3902811"/>
                <a:ext cx="66600" cy="329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3FAB56-30FA-C915-E2BF-F3F795B4F27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90480" y="3894171"/>
                  <a:ext cx="842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6D3A8C0-0083-8471-2EDC-F24E39F37432}"/>
                    </a:ext>
                  </a:extLst>
                </p14:cNvPr>
                <p14:cNvContentPartPr/>
                <p14:nvPr/>
              </p14:nvContentPartPr>
              <p14:xfrm>
                <a:off x="8655120" y="4013691"/>
                <a:ext cx="464400" cy="152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6D3A8C0-0083-8471-2EDC-F24E39F3743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646480" y="4004691"/>
                  <a:ext cx="482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DD1A4E3-1756-5B20-358E-AB7BDBB93347}"/>
                    </a:ext>
                  </a:extLst>
                </p14:cNvPr>
                <p14:cNvContentPartPr/>
                <p14:nvPr/>
              </p14:nvContentPartPr>
              <p14:xfrm>
                <a:off x="9510840" y="3986691"/>
                <a:ext cx="136080" cy="282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DD1A4E3-1756-5B20-358E-AB7BDBB933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01840" y="3978051"/>
                  <a:ext cx="1537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C21272F-0DAE-030D-96E5-F729444C39D3}"/>
                    </a:ext>
                  </a:extLst>
                </p14:cNvPr>
                <p14:cNvContentPartPr/>
                <p14:nvPr/>
              </p14:nvContentPartPr>
              <p14:xfrm>
                <a:off x="9744840" y="4022691"/>
                <a:ext cx="87480" cy="325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C21272F-0DAE-030D-96E5-F729444C39D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736200" y="4014051"/>
                  <a:ext cx="105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39F13CB-DD34-C06E-807E-839047741F7C}"/>
                    </a:ext>
                  </a:extLst>
                </p14:cNvPr>
                <p14:cNvContentPartPr/>
                <p14:nvPr/>
              </p14:nvContentPartPr>
              <p14:xfrm>
                <a:off x="9696960" y="4024131"/>
                <a:ext cx="204480" cy="163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39F13CB-DD34-C06E-807E-839047741F7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687960" y="4015491"/>
                  <a:ext cx="222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08C9DC8-B0EB-176B-BEBD-E2F5DE69B4E8}"/>
                    </a:ext>
                  </a:extLst>
                </p14:cNvPr>
                <p14:cNvContentPartPr/>
                <p14:nvPr/>
              </p14:nvContentPartPr>
              <p14:xfrm>
                <a:off x="9962640" y="3907131"/>
                <a:ext cx="81000" cy="285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08C9DC8-B0EB-176B-BEBD-E2F5DE69B4E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54000" y="3898491"/>
                  <a:ext cx="98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9A98437-DA9F-D703-6AFE-C8D997B23EA3}"/>
                    </a:ext>
                  </a:extLst>
                </p14:cNvPr>
                <p14:cNvContentPartPr/>
                <p14:nvPr/>
              </p14:nvContentPartPr>
              <p14:xfrm>
                <a:off x="9905760" y="3885531"/>
                <a:ext cx="312120" cy="293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9A98437-DA9F-D703-6AFE-C8D997B23EA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897120" y="3876891"/>
                  <a:ext cx="3297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83AF412-6099-E79D-8E98-C8C572F68CB3}"/>
                    </a:ext>
                  </a:extLst>
                </p14:cNvPr>
                <p14:cNvContentPartPr/>
                <p14:nvPr/>
              </p14:nvContentPartPr>
              <p14:xfrm>
                <a:off x="10253520" y="3992091"/>
                <a:ext cx="311040" cy="198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83AF412-6099-E79D-8E98-C8C572F68CB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44520" y="3983091"/>
                  <a:ext cx="328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064E61F-18C1-FA80-DECC-C1E16C43517C}"/>
                    </a:ext>
                  </a:extLst>
                </p14:cNvPr>
                <p14:cNvContentPartPr/>
                <p14:nvPr/>
              </p14:nvContentPartPr>
              <p14:xfrm>
                <a:off x="10610640" y="3899211"/>
                <a:ext cx="100440" cy="296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064E61F-18C1-FA80-DECC-C1E16C43517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01640" y="3890571"/>
                  <a:ext cx="118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79DD988-E4B7-E74A-F9EA-A6A6F15809B7}"/>
                    </a:ext>
                  </a:extLst>
                </p14:cNvPr>
                <p14:cNvContentPartPr/>
                <p14:nvPr/>
              </p14:nvContentPartPr>
              <p14:xfrm>
                <a:off x="10757520" y="3957891"/>
                <a:ext cx="692280" cy="314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79DD988-E4B7-E74A-F9EA-A6A6F15809B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48520" y="3949251"/>
                  <a:ext cx="709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C9E4E9A-75F8-28DD-F95E-AC33789CD98F}"/>
                    </a:ext>
                  </a:extLst>
                </p14:cNvPr>
                <p14:cNvContentPartPr/>
                <p14:nvPr/>
              </p14:nvContentPartPr>
              <p14:xfrm>
                <a:off x="403560" y="4537491"/>
                <a:ext cx="298800" cy="270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C9E4E9A-75F8-28DD-F95E-AC33789CD98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94560" y="4528491"/>
                  <a:ext cx="3164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D8A3572-B068-252C-5E86-EDF917FD72C3}"/>
                    </a:ext>
                  </a:extLst>
                </p14:cNvPr>
                <p14:cNvContentPartPr/>
                <p14:nvPr/>
              </p14:nvContentPartPr>
              <p14:xfrm>
                <a:off x="678600" y="4502211"/>
                <a:ext cx="799200" cy="313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D8A3572-B068-252C-5E86-EDF917FD72C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9960" y="4493211"/>
                  <a:ext cx="816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2DB36CF-9483-1207-CD2A-B5170475E3DA}"/>
                    </a:ext>
                  </a:extLst>
                </p14:cNvPr>
                <p14:cNvContentPartPr/>
                <p14:nvPr/>
              </p14:nvContentPartPr>
              <p14:xfrm>
                <a:off x="1629000" y="4461171"/>
                <a:ext cx="46800" cy="351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2DB36CF-9483-1207-CD2A-B5170475E3D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20360" y="4452171"/>
                  <a:ext cx="64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379F9DA-B738-85FB-FA30-33428095E3F7}"/>
                    </a:ext>
                  </a:extLst>
                </p14:cNvPr>
                <p14:cNvContentPartPr/>
                <p14:nvPr/>
              </p14:nvContentPartPr>
              <p14:xfrm>
                <a:off x="1482120" y="4457211"/>
                <a:ext cx="645480" cy="336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379F9DA-B738-85FB-FA30-33428095E3F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473480" y="4448211"/>
                  <a:ext cx="6631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30413D-FEE3-3FD1-976C-D49CA5A03111}"/>
                    </a:ext>
                  </a:extLst>
                </p14:cNvPr>
                <p14:cNvContentPartPr/>
                <p14:nvPr/>
              </p14:nvContentPartPr>
              <p14:xfrm>
                <a:off x="2250720" y="4585371"/>
                <a:ext cx="191880" cy="217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30413D-FEE3-3FD1-976C-D49CA5A0311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241720" y="4576731"/>
                  <a:ext cx="209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681415D-8C06-AD1D-5FB3-E680F9FC411B}"/>
                    </a:ext>
                  </a:extLst>
                </p14:cNvPr>
                <p14:cNvContentPartPr/>
                <p14:nvPr/>
              </p14:nvContentPartPr>
              <p14:xfrm>
                <a:off x="2510280" y="4568451"/>
                <a:ext cx="655200" cy="344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681415D-8C06-AD1D-5FB3-E680F9FC411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501640" y="4559811"/>
                  <a:ext cx="672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38C7EDF-D760-C81E-F602-4837D1E8CEE7}"/>
                    </a:ext>
                  </a:extLst>
                </p14:cNvPr>
                <p14:cNvContentPartPr/>
                <p14:nvPr/>
              </p14:nvContentPartPr>
              <p14:xfrm>
                <a:off x="3263040" y="4491051"/>
                <a:ext cx="377640" cy="340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38C7EDF-D760-C81E-F602-4837D1E8CEE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254400" y="4482051"/>
                  <a:ext cx="39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02AC3AA-DD56-971D-4A1E-E15612860FA2}"/>
                    </a:ext>
                  </a:extLst>
                </p14:cNvPr>
                <p14:cNvContentPartPr/>
                <p14:nvPr/>
              </p14:nvContentPartPr>
              <p14:xfrm>
                <a:off x="4127040" y="4461171"/>
                <a:ext cx="37440" cy="340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02AC3AA-DD56-971D-4A1E-E15612860F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118040" y="4452171"/>
                  <a:ext cx="550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9C41FEE-0522-22FD-EB1B-06A76258EECE}"/>
                    </a:ext>
                  </a:extLst>
                </p14:cNvPr>
                <p14:cNvContentPartPr/>
                <p14:nvPr/>
              </p14:nvContentPartPr>
              <p14:xfrm>
                <a:off x="3982320" y="4470891"/>
                <a:ext cx="933840" cy="325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9C41FEE-0522-22FD-EB1B-06A76258EEC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973320" y="4461891"/>
                  <a:ext cx="951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498391-ECA1-E070-5338-23193D123A49}"/>
                    </a:ext>
                  </a:extLst>
                </p14:cNvPr>
                <p14:cNvContentPartPr/>
                <p14:nvPr/>
              </p14:nvContentPartPr>
              <p14:xfrm>
                <a:off x="4881600" y="4485291"/>
                <a:ext cx="90360" cy="65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498391-ECA1-E070-5338-23193D123A4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72960" y="4476291"/>
                  <a:ext cx="108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9DDA22B-463C-E8A8-CD77-D0AD2F078FE0}"/>
                    </a:ext>
                  </a:extLst>
                </p14:cNvPr>
                <p14:cNvContentPartPr/>
                <p14:nvPr/>
              </p14:nvContentPartPr>
              <p14:xfrm>
                <a:off x="5039640" y="4548291"/>
                <a:ext cx="142920" cy="226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9DDA22B-463C-E8A8-CD77-D0AD2F078FE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031000" y="4539651"/>
                  <a:ext cx="160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3AEDEF1-B0B4-E7CE-DBEA-E0D9C9700976}"/>
                    </a:ext>
                  </a:extLst>
                </p14:cNvPr>
                <p14:cNvContentPartPr/>
                <p14:nvPr/>
              </p14:nvContentPartPr>
              <p14:xfrm>
                <a:off x="5758920" y="4546131"/>
                <a:ext cx="259920" cy="230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3AEDEF1-B0B4-E7CE-DBEA-E0D9C970097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50280" y="4537131"/>
                  <a:ext cx="277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31DC2BA-9A35-782D-E2DE-3B2F5F55C1A2}"/>
                    </a:ext>
                  </a:extLst>
                </p14:cNvPr>
                <p14:cNvContentPartPr/>
                <p14:nvPr/>
              </p14:nvContentPartPr>
              <p14:xfrm>
                <a:off x="6033960" y="4563771"/>
                <a:ext cx="829800" cy="202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31DC2BA-9A35-782D-E2DE-3B2F5F55C1A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24960" y="4554771"/>
                  <a:ext cx="847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100DF1C-7966-8AEE-9374-2CF59820040E}"/>
                    </a:ext>
                  </a:extLst>
                </p14:cNvPr>
                <p14:cNvContentPartPr/>
                <p14:nvPr/>
              </p14:nvContentPartPr>
              <p14:xfrm>
                <a:off x="6818040" y="4389891"/>
                <a:ext cx="42120" cy="86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100DF1C-7966-8AEE-9374-2CF59820040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809400" y="4380891"/>
                  <a:ext cx="59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703EEE0-974A-50AB-A200-AD0A183AD94B}"/>
                    </a:ext>
                  </a:extLst>
                </p14:cNvPr>
                <p14:cNvContentPartPr/>
                <p14:nvPr/>
              </p14:nvContentPartPr>
              <p14:xfrm>
                <a:off x="6955920" y="4444971"/>
                <a:ext cx="601920" cy="342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703EEE0-974A-50AB-A200-AD0A183AD94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946920" y="4436331"/>
                  <a:ext cx="6195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70570E-5811-1C08-4851-7277ABCFA50B}"/>
                    </a:ext>
                  </a:extLst>
                </p14:cNvPr>
                <p14:cNvContentPartPr/>
                <p14:nvPr/>
              </p14:nvContentPartPr>
              <p14:xfrm>
                <a:off x="7586640" y="4474131"/>
                <a:ext cx="77400" cy="254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70570E-5811-1C08-4851-7277ABCFA50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77640" y="4465131"/>
                  <a:ext cx="950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523D8AD-538D-4329-65E7-EAC1953AAC57}"/>
                    </a:ext>
                  </a:extLst>
                </p14:cNvPr>
                <p14:cNvContentPartPr/>
                <p14:nvPr/>
              </p14:nvContentPartPr>
              <p14:xfrm>
                <a:off x="7755120" y="4563771"/>
                <a:ext cx="385560" cy="262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523D8AD-538D-4329-65E7-EAC1953AAC5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746480" y="4554771"/>
                  <a:ext cx="403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DE57868-9F82-F4FE-7AAF-9AEE1211882D}"/>
                    </a:ext>
                  </a:extLst>
                </p14:cNvPr>
                <p14:cNvContentPartPr/>
                <p14:nvPr/>
              </p14:nvContentPartPr>
              <p14:xfrm>
                <a:off x="8411760" y="4469811"/>
                <a:ext cx="190440" cy="306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DE57868-9F82-F4FE-7AAF-9AEE1211882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02760" y="4461171"/>
                  <a:ext cx="208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1B47190-87DE-3673-2455-00CB81C8BE10}"/>
                    </a:ext>
                  </a:extLst>
                </p14:cNvPr>
                <p14:cNvContentPartPr/>
                <p14:nvPr/>
              </p14:nvContentPartPr>
              <p14:xfrm>
                <a:off x="8606520" y="4631811"/>
                <a:ext cx="174240" cy="218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1B47190-87DE-3673-2455-00CB81C8BE1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97880" y="4623171"/>
                  <a:ext cx="191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8EB4ED8-EA2E-7AA3-FFBB-0C03CEA9594E}"/>
                    </a:ext>
                  </a:extLst>
                </p14:cNvPr>
                <p14:cNvContentPartPr/>
                <p14:nvPr/>
              </p14:nvContentPartPr>
              <p14:xfrm>
                <a:off x="9085320" y="4533891"/>
                <a:ext cx="310320" cy="278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8EB4ED8-EA2E-7AA3-FFBB-0C03CEA959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76680" y="4525251"/>
                  <a:ext cx="327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2CD0578-8F1E-2334-2805-2C8CFEEB7A1B}"/>
                    </a:ext>
                  </a:extLst>
                </p14:cNvPr>
                <p14:cNvContentPartPr/>
                <p14:nvPr/>
              </p14:nvContentPartPr>
              <p14:xfrm>
                <a:off x="9454680" y="4536051"/>
                <a:ext cx="189720" cy="231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2CD0578-8F1E-2334-2805-2C8CFEEB7A1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46040" y="4527411"/>
                  <a:ext cx="207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7ED5C2-C18E-419F-07C8-F754FA185A50}"/>
                    </a:ext>
                  </a:extLst>
                </p14:cNvPr>
                <p14:cNvContentPartPr/>
                <p14:nvPr/>
              </p14:nvContentPartPr>
              <p14:xfrm>
                <a:off x="9749520" y="4439931"/>
                <a:ext cx="192600" cy="371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7ED5C2-C18E-419F-07C8-F754FA185A5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40880" y="4431291"/>
                  <a:ext cx="210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624191D-56E3-C1AD-42EB-3AE95C000F72}"/>
                    </a:ext>
                  </a:extLst>
                </p14:cNvPr>
                <p14:cNvContentPartPr/>
                <p14:nvPr/>
              </p14:nvContentPartPr>
              <p14:xfrm>
                <a:off x="9710280" y="4557651"/>
                <a:ext cx="366840" cy="11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624191D-56E3-C1AD-42EB-3AE95C000F7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01640" y="4548651"/>
                  <a:ext cx="384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DB8473A-F7C8-C011-1FB8-C3709C57AD48}"/>
                    </a:ext>
                  </a:extLst>
                </p14:cNvPr>
                <p14:cNvContentPartPr/>
                <p14:nvPr/>
              </p14:nvContentPartPr>
              <p14:xfrm>
                <a:off x="10629000" y="4549371"/>
                <a:ext cx="563040" cy="281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DB8473A-F7C8-C011-1FB8-C3709C57AD4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620000" y="4540731"/>
                  <a:ext cx="580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DBFF788-DA06-8EAF-80F6-C0D660CCA2A4}"/>
                    </a:ext>
                  </a:extLst>
                </p14:cNvPr>
                <p14:cNvContentPartPr/>
                <p14:nvPr/>
              </p14:nvContentPartPr>
              <p14:xfrm>
                <a:off x="330480" y="4979571"/>
                <a:ext cx="404640" cy="329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DBFF788-DA06-8EAF-80F6-C0D660CCA2A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21480" y="4970931"/>
                  <a:ext cx="422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B611E4A-3ECE-F96E-0AF1-C03A15484356}"/>
                    </a:ext>
                  </a:extLst>
                </p14:cNvPr>
                <p14:cNvContentPartPr/>
                <p14:nvPr/>
              </p14:nvContentPartPr>
              <p14:xfrm>
                <a:off x="490680" y="5007291"/>
                <a:ext cx="81360" cy="365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B611E4A-3ECE-F96E-0AF1-C03A1548435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82040" y="4998651"/>
                  <a:ext cx="99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D047473-F4CD-CFF1-5B41-AFE8CEB9C1D3}"/>
                    </a:ext>
                  </a:extLst>
                </p14:cNvPr>
                <p14:cNvContentPartPr/>
                <p14:nvPr/>
              </p14:nvContentPartPr>
              <p14:xfrm>
                <a:off x="721440" y="5141931"/>
                <a:ext cx="320400" cy="1746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D047473-F4CD-CFF1-5B41-AFE8CEB9C1D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2440" y="5133291"/>
                  <a:ext cx="338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CC9D838-D6D6-F75D-84EE-48962CBCCDA1}"/>
                    </a:ext>
                  </a:extLst>
                </p14:cNvPr>
                <p14:cNvContentPartPr/>
                <p14:nvPr/>
              </p14:nvContentPartPr>
              <p14:xfrm>
                <a:off x="1061640" y="5144451"/>
                <a:ext cx="272880" cy="194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CC9D838-D6D6-F75D-84EE-48962CBCCDA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52640" y="5135811"/>
                  <a:ext cx="290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4B8C5E7-168E-FB98-6A72-87D441590114}"/>
                    </a:ext>
                  </a:extLst>
                </p14:cNvPr>
                <p14:cNvContentPartPr/>
                <p14:nvPr/>
              </p14:nvContentPartPr>
              <p14:xfrm>
                <a:off x="1858320" y="4948251"/>
                <a:ext cx="744120" cy="5328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4B8C5E7-168E-FB98-6A72-87D44159011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49680" y="4939611"/>
                  <a:ext cx="7617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2382148-9CD8-97DB-5E8E-E0E8520E96CB}"/>
                    </a:ext>
                  </a:extLst>
                </p14:cNvPr>
                <p14:cNvContentPartPr/>
                <p14:nvPr/>
              </p14:nvContentPartPr>
              <p14:xfrm>
                <a:off x="2272320" y="5172531"/>
                <a:ext cx="483840" cy="138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2382148-9CD8-97DB-5E8E-E0E8520E96C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263320" y="5163891"/>
                  <a:ext cx="501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8F34C47-ACB5-1791-7FBE-4C17C6EAEC7C}"/>
                    </a:ext>
                  </a:extLst>
                </p14:cNvPr>
                <p14:cNvContentPartPr/>
                <p14:nvPr/>
              </p14:nvContentPartPr>
              <p14:xfrm>
                <a:off x="2606400" y="4987131"/>
                <a:ext cx="605880" cy="360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8F34C47-ACB5-1791-7FBE-4C17C6EAEC7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97760" y="4978131"/>
                  <a:ext cx="6235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E590DB5-FDAC-5E48-1FEA-7989BFF68241}"/>
                    </a:ext>
                  </a:extLst>
                </p14:cNvPr>
                <p14:cNvContentPartPr/>
                <p14:nvPr/>
              </p14:nvContentPartPr>
              <p14:xfrm>
                <a:off x="3310560" y="5007291"/>
                <a:ext cx="473760" cy="363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E590DB5-FDAC-5E48-1FEA-7989BFF6824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301560" y="4998651"/>
                  <a:ext cx="4914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E89AF1B-B617-5495-751B-8069B953893E}"/>
                    </a:ext>
                  </a:extLst>
                </p14:cNvPr>
                <p14:cNvContentPartPr/>
                <p14:nvPr/>
              </p14:nvContentPartPr>
              <p14:xfrm>
                <a:off x="3812040" y="5153451"/>
                <a:ext cx="291960" cy="191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E89AF1B-B617-5495-751B-8069B953893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03400" y="5144811"/>
                  <a:ext cx="309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1349EFA-F4D3-58D7-78C2-5F13235D6C7E}"/>
                    </a:ext>
                  </a:extLst>
                </p14:cNvPr>
                <p14:cNvContentPartPr/>
                <p14:nvPr/>
              </p14:nvContentPartPr>
              <p14:xfrm>
                <a:off x="4143960" y="5202411"/>
                <a:ext cx="365760" cy="172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1349EFA-F4D3-58D7-78C2-5F13235D6C7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134960" y="5193411"/>
                  <a:ext cx="383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67FCDCA-F8D9-0072-802E-FC6786BB1830}"/>
                    </a:ext>
                  </a:extLst>
                </p14:cNvPr>
                <p14:cNvContentPartPr/>
                <p14:nvPr/>
              </p14:nvContentPartPr>
              <p14:xfrm>
                <a:off x="4689720" y="5017011"/>
                <a:ext cx="395640" cy="3441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67FCDCA-F8D9-0072-802E-FC6786BB183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681080" y="5008011"/>
                  <a:ext cx="413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8F6E32F-F2FB-51F7-8467-BD6E40D03D0B}"/>
                    </a:ext>
                  </a:extLst>
                </p14:cNvPr>
                <p14:cNvContentPartPr/>
                <p14:nvPr/>
              </p14:nvContentPartPr>
              <p14:xfrm>
                <a:off x="5433840" y="5194491"/>
                <a:ext cx="469440" cy="213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8F6E32F-F2FB-51F7-8467-BD6E40D03D0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425200" y="5185851"/>
                  <a:ext cx="48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935A7BD-757A-42CA-A4CE-587BBD41BE62}"/>
                    </a:ext>
                  </a:extLst>
                </p14:cNvPr>
                <p14:cNvContentPartPr/>
                <p14:nvPr/>
              </p14:nvContentPartPr>
              <p14:xfrm>
                <a:off x="5801760" y="5079651"/>
                <a:ext cx="158040" cy="118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935A7BD-757A-42CA-A4CE-587BBD41BE6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792760" y="5070651"/>
                  <a:ext cx="175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EE517AE-089F-853A-70D8-C718864D0D6C}"/>
                    </a:ext>
                  </a:extLst>
                </p14:cNvPr>
                <p14:cNvContentPartPr/>
                <p14:nvPr/>
              </p14:nvContentPartPr>
              <p14:xfrm>
                <a:off x="6000480" y="5032131"/>
                <a:ext cx="784800" cy="3927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EE517AE-089F-853A-70D8-C718864D0D6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991840" y="5023131"/>
                  <a:ext cx="802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5C20582-6378-78F3-1458-F6BCDD80AB3C}"/>
                    </a:ext>
                  </a:extLst>
                </p14:cNvPr>
                <p14:cNvContentPartPr/>
                <p14:nvPr/>
              </p14:nvContentPartPr>
              <p14:xfrm>
                <a:off x="7133400" y="5063811"/>
                <a:ext cx="388440" cy="5202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5C20582-6378-78F3-1458-F6BCDD80AB3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124400" y="5055171"/>
                  <a:ext cx="4060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51821D5-0ED8-3F65-4013-8638583E1E43}"/>
                    </a:ext>
                  </a:extLst>
                </p14:cNvPr>
                <p14:cNvContentPartPr/>
                <p14:nvPr/>
              </p14:nvContentPartPr>
              <p14:xfrm>
                <a:off x="7343640" y="5298891"/>
                <a:ext cx="444600" cy="15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51821D5-0ED8-3F65-4013-8638583E1E4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335000" y="5290251"/>
                  <a:ext cx="462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6D22FFF-5918-560C-393D-B05B746A671A}"/>
                    </a:ext>
                  </a:extLst>
                </p14:cNvPr>
                <p14:cNvContentPartPr/>
                <p14:nvPr/>
              </p14:nvContentPartPr>
              <p14:xfrm>
                <a:off x="7426080" y="5058051"/>
                <a:ext cx="176760" cy="48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6D22FFF-5918-560C-393D-B05B746A67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417440" y="5049411"/>
                  <a:ext cx="194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6DDE647-C884-5196-112F-129182DCE5B6}"/>
                    </a:ext>
                  </a:extLst>
                </p14:cNvPr>
                <p14:cNvContentPartPr/>
                <p14:nvPr/>
              </p14:nvContentPartPr>
              <p14:xfrm>
                <a:off x="8113680" y="5185491"/>
                <a:ext cx="1121040" cy="280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6DDE647-C884-5196-112F-129182DCE5B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104680" y="5176851"/>
                  <a:ext cx="1138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5426646-0E27-6646-BD13-2247705F2209}"/>
                    </a:ext>
                  </a:extLst>
                </p14:cNvPr>
                <p14:cNvContentPartPr/>
                <p14:nvPr/>
              </p14:nvContentPartPr>
              <p14:xfrm>
                <a:off x="9098280" y="5072091"/>
                <a:ext cx="77400" cy="65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5426646-0E27-6646-BD13-2247705F220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089280" y="5063091"/>
                  <a:ext cx="95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DDF2CF6-08C7-E19E-1F10-74588F6AA7CF}"/>
                    </a:ext>
                  </a:extLst>
                </p14:cNvPr>
                <p14:cNvContentPartPr/>
                <p14:nvPr/>
              </p14:nvContentPartPr>
              <p14:xfrm>
                <a:off x="9310320" y="5275131"/>
                <a:ext cx="225000" cy="2804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DDF2CF6-08C7-E19E-1F10-74588F6AA7C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301320" y="5266491"/>
                  <a:ext cx="242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E343E0D-1571-AE89-2AFD-087FE6A2CF65}"/>
                    </a:ext>
                  </a:extLst>
                </p14:cNvPr>
                <p14:cNvContentPartPr/>
                <p14:nvPr/>
              </p14:nvContentPartPr>
              <p14:xfrm>
                <a:off x="9585360" y="5190891"/>
                <a:ext cx="272880" cy="215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E343E0D-1571-AE89-2AFD-087FE6A2CF6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76360" y="5182251"/>
                  <a:ext cx="290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A6D5906-461B-D62D-E229-458CD1FD0DC0}"/>
                    </a:ext>
                  </a:extLst>
                </p14:cNvPr>
                <p14:cNvContentPartPr/>
                <p14:nvPr/>
              </p14:nvContentPartPr>
              <p14:xfrm>
                <a:off x="9962640" y="5119611"/>
                <a:ext cx="428400" cy="311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A6D5906-461B-D62D-E229-458CD1FD0DC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954000" y="5110611"/>
                  <a:ext cx="446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ACD024F-684B-33D1-7D89-20E166787C34}"/>
                    </a:ext>
                  </a:extLst>
                </p14:cNvPr>
                <p14:cNvContentPartPr/>
                <p14:nvPr/>
              </p14:nvContentPartPr>
              <p14:xfrm>
                <a:off x="10479240" y="5170731"/>
                <a:ext cx="633240" cy="287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ACD024F-684B-33D1-7D89-20E166787C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470600" y="5162091"/>
                  <a:ext cx="650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81FFC6A-2417-88CC-0B3D-6AFCE6D17DA1}"/>
                    </a:ext>
                  </a:extLst>
                </p14:cNvPr>
                <p14:cNvContentPartPr/>
                <p14:nvPr/>
              </p14:nvContentPartPr>
              <p14:xfrm>
                <a:off x="11170080" y="5024211"/>
                <a:ext cx="232200" cy="369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81FFC6A-2417-88CC-0B3D-6AFCE6D17DA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161080" y="5015571"/>
                  <a:ext cx="2498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22A5471-A00C-6032-0E2F-4E278D85F2CF}"/>
                    </a:ext>
                  </a:extLst>
                </p14:cNvPr>
                <p14:cNvContentPartPr/>
                <p14:nvPr/>
              </p14:nvContentPartPr>
              <p14:xfrm>
                <a:off x="11105640" y="5108811"/>
                <a:ext cx="279000" cy="320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22A5471-A00C-6032-0E2F-4E278D85F2C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097000" y="5100171"/>
                  <a:ext cx="296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FFE57BB-23E2-052D-00AA-1A9E990066E8}"/>
                    </a:ext>
                  </a:extLst>
                </p14:cNvPr>
                <p14:cNvContentPartPr/>
                <p14:nvPr/>
              </p14:nvContentPartPr>
              <p14:xfrm>
                <a:off x="11536560" y="5391771"/>
                <a:ext cx="25200" cy="35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FFE57BB-23E2-052D-00AA-1A9E990066E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527560" y="5382771"/>
                  <a:ext cx="42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31716C0-DC5B-3340-B547-5FA6DA010830}"/>
                    </a:ext>
                  </a:extLst>
                </p14:cNvPr>
                <p14:cNvContentPartPr/>
                <p14:nvPr/>
              </p14:nvContentPartPr>
              <p14:xfrm>
                <a:off x="309600" y="5630451"/>
                <a:ext cx="53280" cy="275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31716C0-DC5B-3340-B547-5FA6DA01083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0600" y="5621811"/>
                  <a:ext cx="709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0606E57-4A61-6DCC-5F09-1ED161F00BC9}"/>
                    </a:ext>
                  </a:extLst>
                </p14:cNvPr>
                <p14:cNvContentPartPr/>
                <p14:nvPr/>
              </p14:nvContentPartPr>
              <p14:xfrm>
                <a:off x="295200" y="5665371"/>
                <a:ext cx="232200" cy="174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0606E57-4A61-6DCC-5F09-1ED161F00BC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6560" y="5656371"/>
                  <a:ext cx="249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B15C3CB-919B-D4A0-8245-DD7AD30CB958}"/>
                    </a:ext>
                  </a:extLst>
                </p14:cNvPr>
                <p14:cNvContentPartPr/>
                <p14:nvPr/>
              </p14:nvContentPartPr>
              <p14:xfrm>
                <a:off x="462600" y="5643771"/>
                <a:ext cx="165600" cy="218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B15C3CB-919B-D4A0-8245-DD7AD30CB95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53600" y="5634771"/>
                  <a:ext cx="183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0DF55E7-8065-2978-65E1-2715ADA50898}"/>
                    </a:ext>
                  </a:extLst>
                </p14:cNvPr>
                <p14:cNvContentPartPr/>
                <p14:nvPr/>
              </p14:nvContentPartPr>
              <p14:xfrm>
                <a:off x="706680" y="5709291"/>
                <a:ext cx="282600" cy="268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0DF55E7-8065-2978-65E1-2715ADA5089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98040" y="5700291"/>
                  <a:ext cx="300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A59B42B-A70C-5964-D01B-35650EF18D33}"/>
                    </a:ext>
                  </a:extLst>
                </p14:cNvPr>
                <p14:cNvContentPartPr/>
                <p14:nvPr/>
              </p14:nvContentPartPr>
              <p14:xfrm>
                <a:off x="1013400" y="5707491"/>
                <a:ext cx="212400" cy="187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A59B42B-A70C-5964-D01B-35650EF18D3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04400" y="5698491"/>
                  <a:ext cx="230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A2B5FE4-7724-F9F2-67FD-0DA500125877}"/>
                    </a:ext>
                  </a:extLst>
                </p14:cNvPr>
                <p14:cNvContentPartPr/>
                <p14:nvPr/>
              </p14:nvContentPartPr>
              <p14:xfrm>
                <a:off x="1313280" y="5712171"/>
                <a:ext cx="237600" cy="176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A2B5FE4-7724-F9F2-67FD-0DA50012587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304640" y="5703171"/>
                  <a:ext cx="255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BE3C290-9C59-1A8C-06B4-C09F3BAB5C81}"/>
                    </a:ext>
                  </a:extLst>
                </p14:cNvPr>
                <p14:cNvContentPartPr/>
                <p14:nvPr/>
              </p14:nvContentPartPr>
              <p14:xfrm>
                <a:off x="1641960" y="5562771"/>
                <a:ext cx="89640" cy="297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BE3C290-9C59-1A8C-06B4-C09F3BAB5C8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632960" y="5553771"/>
                  <a:ext cx="107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BDB5D09-C9C8-0954-762A-F22073E4A545}"/>
                    </a:ext>
                  </a:extLst>
                </p14:cNvPr>
                <p14:cNvContentPartPr/>
                <p14:nvPr/>
              </p14:nvContentPartPr>
              <p14:xfrm>
                <a:off x="1785960" y="5692731"/>
                <a:ext cx="352800" cy="169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BDB5D09-C9C8-0954-762A-F22073E4A54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777320" y="5684091"/>
                  <a:ext cx="370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9BB5D7F-21A2-861B-A674-C5A4717FB59D}"/>
                    </a:ext>
                  </a:extLst>
                </p14:cNvPr>
                <p14:cNvContentPartPr/>
                <p14:nvPr/>
              </p14:nvContentPartPr>
              <p14:xfrm>
                <a:off x="2169000" y="5648091"/>
                <a:ext cx="393120" cy="550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9BB5D7F-21A2-861B-A674-C5A4717FB59D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160360" y="5639451"/>
                  <a:ext cx="4107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7C1449B-8314-38DB-4145-1F33DE8D11D5}"/>
                    </a:ext>
                  </a:extLst>
                </p14:cNvPr>
                <p14:cNvContentPartPr/>
                <p14:nvPr/>
              </p14:nvContentPartPr>
              <p14:xfrm>
                <a:off x="2916000" y="5691651"/>
                <a:ext cx="405000" cy="274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7C1449B-8314-38DB-4145-1F33DE8D11D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907360" y="5683011"/>
                  <a:ext cx="422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25907E7-16AD-91D3-BDAB-7098CE06835D}"/>
                    </a:ext>
                  </a:extLst>
                </p14:cNvPr>
                <p14:cNvContentPartPr/>
                <p14:nvPr/>
              </p14:nvContentPartPr>
              <p14:xfrm>
                <a:off x="3373920" y="5663211"/>
                <a:ext cx="126360" cy="2199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25907E7-16AD-91D3-BDAB-7098CE06835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365280" y="5654571"/>
                  <a:ext cx="144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548E2EC-1285-6F4F-6A8A-9D8B4A1626AF}"/>
                    </a:ext>
                  </a:extLst>
                </p14:cNvPr>
                <p14:cNvContentPartPr/>
                <p14:nvPr/>
              </p14:nvContentPartPr>
              <p14:xfrm>
                <a:off x="3610080" y="5579691"/>
                <a:ext cx="247320" cy="380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548E2EC-1285-6F4F-6A8A-9D8B4A1626A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601440" y="5570691"/>
                  <a:ext cx="2649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EE7671A-BA88-6CFB-DD14-4A36FA3E7253}"/>
                    </a:ext>
                  </a:extLst>
                </p14:cNvPr>
                <p14:cNvContentPartPr/>
                <p14:nvPr/>
              </p14:nvContentPartPr>
              <p14:xfrm>
                <a:off x="3579840" y="5733051"/>
                <a:ext cx="425880" cy="529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EE7671A-BA88-6CFB-DD14-4A36FA3E725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570840" y="5724411"/>
                  <a:ext cx="443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3F3A7A5-E43A-E9B8-3A99-2653E52725B5}"/>
                    </a:ext>
                  </a:extLst>
                </p14:cNvPr>
                <p14:cNvContentPartPr/>
                <p14:nvPr/>
              </p14:nvContentPartPr>
              <p14:xfrm>
                <a:off x="4292640" y="5566731"/>
                <a:ext cx="270360" cy="3952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3F3A7A5-E43A-E9B8-3A99-2653E52725B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83640" y="5557731"/>
                  <a:ext cx="2880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875267F-DF57-5F50-A6AB-1983F5C2D68C}"/>
                    </a:ext>
                  </a:extLst>
                </p14:cNvPr>
                <p14:cNvContentPartPr/>
                <p14:nvPr/>
              </p14:nvContentPartPr>
              <p14:xfrm>
                <a:off x="4256640" y="5742771"/>
                <a:ext cx="502560" cy="1569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875267F-DF57-5F50-A6AB-1983F5C2D68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48000" y="5734131"/>
                  <a:ext cx="520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9DF94A2-6A2B-7CE7-2BDF-6A7B59375121}"/>
                    </a:ext>
                  </a:extLst>
                </p14:cNvPr>
                <p14:cNvContentPartPr/>
                <p14:nvPr/>
              </p14:nvContentPartPr>
              <p14:xfrm>
                <a:off x="4694400" y="5755011"/>
                <a:ext cx="39600" cy="17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9DF94A2-6A2B-7CE7-2BDF-6A7B5937512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685400" y="5746011"/>
                  <a:ext cx="57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E9FC30-DF33-A7E7-4228-61B608872AB0}"/>
                    </a:ext>
                  </a:extLst>
                </p14:cNvPr>
                <p14:cNvContentPartPr/>
                <p14:nvPr/>
              </p14:nvContentPartPr>
              <p14:xfrm>
                <a:off x="5247720" y="5619651"/>
                <a:ext cx="738720" cy="243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BE9FC30-DF33-A7E7-4228-61B608872AB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238720" y="5611011"/>
                  <a:ext cx="756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D58176F-1B2F-3DBF-EE25-B6FD9317D085}"/>
                    </a:ext>
                  </a:extLst>
                </p14:cNvPr>
                <p14:cNvContentPartPr/>
                <p14:nvPr/>
              </p14:nvContentPartPr>
              <p14:xfrm>
                <a:off x="5997240" y="5644131"/>
                <a:ext cx="275760" cy="1980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D58176F-1B2F-3DBF-EE25-B6FD9317D08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988240" y="5635491"/>
                  <a:ext cx="293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38CE39E-55D9-2F52-53AA-B90D2FAF45B0}"/>
                    </a:ext>
                  </a:extLst>
                </p14:cNvPr>
                <p14:cNvContentPartPr/>
                <p14:nvPr/>
              </p14:nvContentPartPr>
              <p14:xfrm>
                <a:off x="6305400" y="5642331"/>
                <a:ext cx="394200" cy="210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38CE39E-55D9-2F52-53AA-B90D2FAF45B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296760" y="5633331"/>
                  <a:ext cx="411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C5DB940-B82D-3613-F071-65016A500ADD}"/>
                    </a:ext>
                  </a:extLst>
                </p14:cNvPr>
                <p14:cNvContentPartPr/>
                <p14:nvPr/>
              </p14:nvContentPartPr>
              <p14:xfrm>
                <a:off x="6793200" y="5636211"/>
                <a:ext cx="349200" cy="2412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C5DB940-B82D-3613-F071-65016A500AD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784200" y="5627211"/>
                  <a:ext cx="366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0DD23E1-9357-20A9-FE69-1D70FA283B73}"/>
                    </a:ext>
                  </a:extLst>
                </p14:cNvPr>
                <p14:cNvContentPartPr/>
                <p14:nvPr/>
              </p14:nvContentPartPr>
              <p14:xfrm>
                <a:off x="7456680" y="5612811"/>
                <a:ext cx="45000" cy="2926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0DD23E1-9357-20A9-FE69-1D70FA283B7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448040" y="5604171"/>
                  <a:ext cx="62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CBA2340-23E8-3F2F-59FE-740C8FB8DEC2}"/>
                    </a:ext>
                  </a:extLst>
                </p14:cNvPr>
                <p14:cNvContentPartPr/>
                <p14:nvPr/>
              </p14:nvContentPartPr>
              <p14:xfrm>
                <a:off x="7343640" y="5604171"/>
                <a:ext cx="639360" cy="299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CBA2340-23E8-3F2F-59FE-740C8FB8DEC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335000" y="5595171"/>
                  <a:ext cx="657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644A98C-EC1A-F400-0653-9F85315589A6}"/>
                    </a:ext>
                  </a:extLst>
                </p14:cNvPr>
                <p14:cNvContentPartPr/>
                <p14:nvPr/>
              </p14:nvContentPartPr>
              <p14:xfrm>
                <a:off x="8048880" y="5574651"/>
                <a:ext cx="402480" cy="338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644A98C-EC1A-F400-0653-9F85315589A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040240" y="5565651"/>
                  <a:ext cx="4201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D3AF190-F1F9-33A4-194A-A2FD670FEE68}"/>
                    </a:ext>
                  </a:extLst>
                </p14:cNvPr>
                <p14:cNvContentPartPr/>
                <p14:nvPr/>
              </p14:nvContentPartPr>
              <p14:xfrm>
                <a:off x="8229960" y="5727651"/>
                <a:ext cx="205920" cy="12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D3AF190-F1F9-33A4-194A-A2FD670FEE6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220960" y="5719011"/>
                  <a:ext cx="223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3F21A4A-D928-DEED-B750-A685B837253C}"/>
                    </a:ext>
                  </a:extLst>
                </p14:cNvPr>
                <p14:cNvContentPartPr/>
                <p14:nvPr/>
              </p14:nvContentPartPr>
              <p14:xfrm>
                <a:off x="8915760" y="5579691"/>
                <a:ext cx="105840" cy="293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3F21A4A-D928-DEED-B750-A685B837253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906760" y="5570691"/>
                  <a:ext cx="123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464F40D-E819-7002-9505-BBD5A80CE0A6}"/>
                    </a:ext>
                  </a:extLst>
                </p14:cNvPr>
                <p14:cNvContentPartPr/>
                <p14:nvPr/>
              </p14:nvContentPartPr>
              <p14:xfrm>
                <a:off x="8816040" y="5559891"/>
                <a:ext cx="1100520" cy="371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464F40D-E819-7002-9505-BBD5A80CE0A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807400" y="5550891"/>
                  <a:ext cx="11181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902C98C-5094-A63E-1C85-C0E2EB073949}"/>
                    </a:ext>
                  </a:extLst>
                </p14:cNvPr>
                <p14:cNvContentPartPr/>
                <p14:nvPr/>
              </p14:nvContentPartPr>
              <p14:xfrm>
                <a:off x="264960" y="6145971"/>
                <a:ext cx="310680" cy="231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902C98C-5094-A63E-1C85-C0E2EB07394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960" y="6136971"/>
                  <a:ext cx="328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926D0F5-A6C8-DF0A-4570-BB79CEFC8594}"/>
                    </a:ext>
                  </a:extLst>
                </p14:cNvPr>
                <p14:cNvContentPartPr/>
                <p14:nvPr/>
              </p14:nvContentPartPr>
              <p14:xfrm>
                <a:off x="517680" y="6121131"/>
                <a:ext cx="815040" cy="226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926D0F5-A6C8-DF0A-4570-BB79CEFC859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09040" y="6112491"/>
                  <a:ext cx="832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BA684E5-11F7-7A61-F843-8E3B09ECCFB1}"/>
                    </a:ext>
                  </a:extLst>
                </p14:cNvPr>
                <p14:cNvContentPartPr/>
                <p14:nvPr/>
              </p14:nvContentPartPr>
              <p14:xfrm>
                <a:off x="1351800" y="6019251"/>
                <a:ext cx="28080" cy="109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BA684E5-11F7-7A61-F843-8E3B09ECCFB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342800" y="6010611"/>
                  <a:ext cx="45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C078FC8-C4C5-F6FA-38C6-BB4A53D7A3DA}"/>
                    </a:ext>
                  </a:extLst>
                </p14:cNvPr>
                <p14:cNvContentPartPr/>
                <p14:nvPr/>
              </p14:nvContentPartPr>
              <p14:xfrm>
                <a:off x="1490760" y="6037611"/>
                <a:ext cx="527400" cy="3290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C078FC8-C4C5-F6FA-38C6-BB4A53D7A3D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481760" y="6028971"/>
                  <a:ext cx="545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D5062C9-7206-A24F-0F75-0AA369CAD6CE}"/>
                    </a:ext>
                  </a:extLst>
                </p14:cNvPr>
                <p14:cNvContentPartPr/>
                <p14:nvPr/>
              </p14:nvContentPartPr>
              <p14:xfrm>
                <a:off x="2137320" y="6078291"/>
                <a:ext cx="75600" cy="2559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D5062C9-7206-A24F-0F75-0AA369CAD6C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128680" y="6069651"/>
                  <a:ext cx="93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4FD2545-04FB-D27B-242C-DE62B3D71F1D}"/>
                    </a:ext>
                  </a:extLst>
                </p14:cNvPr>
                <p14:cNvContentPartPr/>
                <p14:nvPr/>
              </p14:nvContentPartPr>
              <p14:xfrm>
                <a:off x="2268360" y="6173691"/>
                <a:ext cx="475920" cy="237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4FD2545-04FB-D27B-242C-DE62B3D71F1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259360" y="6164691"/>
                  <a:ext cx="493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CA881AC-513F-E49E-A3F3-012D690A62F6}"/>
                    </a:ext>
                  </a:extLst>
                </p14:cNvPr>
                <p14:cNvContentPartPr/>
                <p14:nvPr/>
              </p14:nvContentPartPr>
              <p14:xfrm>
                <a:off x="3001320" y="6114291"/>
                <a:ext cx="358920" cy="196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CA881AC-513F-E49E-A3F3-012D690A62F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992680" y="6105651"/>
                  <a:ext cx="376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5A9B30C-F68F-0439-16C3-A5EBED22B512}"/>
                    </a:ext>
                  </a:extLst>
                </p14:cNvPr>
                <p14:cNvContentPartPr/>
                <p14:nvPr/>
              </p14:nvContentPartPr>
              <p14:xfrm>
                <a:off x="3453120" y="6056691"/>
                <a:ext cx="59400" cy="1810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5A9B30C-F68F-0439-16C3-A5EBED22B51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444480" y="6047691"/>
                  <a:ext cx="77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7DDC10C-00C6-F148-5961-9632E9FF75B5}"/>
                    </a:ext>
                  </a:extLst>
                </p14:cNvPr>
                <p14:cNvContentPartPr/>
                <p14:nvPr/>
              </p14:nvContentPartPr>
              <p14:xfrm>
                <a:off x="3619080" y="6061371"/>
                <a:ext cx="103680" cy="254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7DDC10C-00C6-F148-5961-9632E9FF75B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610080" y="6052731"/>
                  <a:ext cx="1213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020C8B0-5343-8952-0362-53BBC82BA714}"/>
                    </a:ext>
                  </a:extLst>
                </p14:cNvPr>
                <p14:cNvContentPartPr/>
                <p14:nvPr/>
              </p14:nvContentPartPr>
              <p14:xfrm>
                <a:off x="3848400" y="6069651"/>
                <a:ext cx="109080" cy="2930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020C8B0-5343-8952-0362-53BBC82BA71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839760" y="6060651"/>
                  <a:ext cx="126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EFE00E9-00B5-BA49-49D5-CF6FC3B87A71}"/>
                    </a:ext>
                  </a:extLst>
                </p14:cNvPr>
                <p14:cNvContentPartPr/>
                <p14:nvPr/>
              </p14:nvContentPartPr>
              <p14:xfrm>
                <a:off x="4235400" y="6170091"/>
                <a:ext cx="374760" cy="1929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EFE00E9-00B5-BA49-49D5-CF6FC3B87A7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226400" y="6161091"/>
                  <a:ext cx="392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655233B6-D399-B6E6-9D1B-196E3D5F2188}"/>
                    </a:ext>
                  </a:extLst>
                </p14:cNvPr>
                <p14:cNvContentPartPr/>
                <p14:nvPr/>
              </p14:nvContentPartPr>
              <p14:xfrm>
                <a:off x="4659120" y="6144891"/>
                <a:ext cx="171720" cy="1846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655233B6-D399-B6E6-9D1B-196E3D5F218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650120" y="6135891"/>
                  <a:ext cx="18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7F9A562-E4D9-C393-A48E-AD913585D79B}"/>
                    </a:ext>
                  </a:extLst>
                </p14:cNvPr>
                <p14:cNvContentPartPr/>
                <p14:nvPr/>
              </p14:nvContentPartPr>
              <p14:xfrm>
                <a:off x="4937400" y="6073611"/>
                <a:ext cx="117720" cy="3038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7F9A562-E4D9-C393-A48E-AD913585D79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928760" y="6064971"/>
                  <a:ext cx="135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6348701-4D34-3930-F4F5-9B8128F6B402}"/>
                    </a:ext>
                  </a:extLst>
                </p14:cNvPr>
                <p14:cNvContentPartPr/>
                <p14:nvPr/>
              </p14:nvContentPartPr>
              <p14:xfrm>
                <a:off x="4803120" y="6141291"/>
                <a:ext cx="479160" cy="226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6348701-4D34-3930-F4F5-9B8128F6B40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94480" y="6132291"/>
                  <a:ext cx="496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5334ADF-B43B-8C84-7BD5-EF6435D8AF75}"/>
                    </a:ext>
                  </a:extLst>
                </p14:cNvPr>
                <p14:cNvContentPartPr/>
                <p14:nvPr/>
              </p14:nvContentPartPr>
              <p14:xfrm>
                <a:off x="5446440" y="6017091"/>
                <a:ext cx="207000" cy="2617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5334ADF-B43B-8C84-7BD5-EF6435D8AF7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437800" y="6008451"/>
                  <a:ext cx="224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35FAB2A-AC74-3855-1854-00E036E48A80}"/>
                    </a:ext>
                  </a:extLst>
                </p14:cNvPr>
                <p14:cNvContentPartPr/>
                <p14:nvPr/>
              </p14:nvContentPartPr>
              <p14:xfrm>
                <a:off x="5741280" y="6113571"/>
                <a:ext cx="287640" cy="199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35FAB2A-AC74-3855-1854-00E036E48A8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732640" y="6104571"/>
                  <a:ext cx="305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389A4CB-7D3F-EF98-ED03-ADB26DB2E96A}"/>
                    </a:ext>
                  </a:extLst>
                </p14:cNvPr>
                <p14:cNvContentPartPr/>
                <p14:nvPr/>
              </p14:nvContentPartPr>
              <p14:xfrm>
                <a:off x="6298560" y="6163251"/>
                <a:ext cx="220320" cy="174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389A4CB-7D3F-EF98-ED03-ADB26DB2E96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289920" y="6154251"/>
                  <a:ext cx="237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D4FDA66-67F7-EDD2-9562-0313615C0CD7}"/>
                    </a:ext>
                  </a:extLst>
                </p14:cNvPr>
                <p14:cNvContentPartPr/>
                <p14:nvPr/>
              </p14:nvContentPartPr>
              <p14:xfrm>
                <a:off x="6523200" y="6023931"/>
                <a:ext cx="317160" cy="356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D4FDA66-67F7-EDD2-9562-0313615C0CD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514560" y="6015291"/>
                  <a:ext cx="3348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670C3BE-1910-E6CA-75A7-39637A715D39}"/>
                    </a:ext>
                  </a:extLst>
                </p14:cNvPr>
                <p14:cNvContentPartPr/>
                <p14:nvPr/>
              </p14:nvContentPartPr>
              <p14:xfrm>
                <a:off x="6888960" y="6172251"/>
                <a:ext cx="219960" cy="1886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670C3BE-1910-E6CA-75A7-39637A715D3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880320" y="6163251"/>
                  <a:ext cx="237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59FF599-257A-0BA9-15A7-094E9F7C502E}"/>
                    </a:ext>
                  </a:extLst>
                </p14:cNvPr>
                <p14:cNvContentPartPr/>
                <p14:nvPr/>
              </p14:nvContentPartPr>
              <p14:xfrm>
                <a:off x="7147440" y="6154251"/>
                <a:ext cx="325080" cy="217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59FF599-257A-0BA9-15A7-094E9F7C502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138800" y="6145251"/>
                  <a:ext cx="3427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BA226FE-52CE-BDAD-F3CE-E17458C2833B}"/>
                    </a:ext>
                  </a:extLst>
                </p14:cNvPr>
                <p14:cNvContentPartPr/>
                <p14:nvPr/>
              </p14:nvContentPartPr>
              <p14:xfrm>
                <a:off x="7510320" y="6136611"/>
                <a:ext cx="197640" cy="3193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BA226FE-52CE-BDAD-F3CE-E17458C2833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01680" y="6127971"/>
                  <a:ext cx="215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AE7C7DF-258F-E97D-CD66-391B73465D7B}"/>
                    </a:ext>
                  </a:extLst>
                </p14:cNvPr>
                <p14:cNvContentPartPr/>
                <p14:nvPr/>
              </p14:nvContentPartPr>
              <p14:xfrm>
                <a:off x="7771320" y="6142371"/>
                <a:ext cx="189000" cy="2185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AE7C7DF-258F-E97D-CD66-391B73465D7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762320" y="6133371"/>
                  <a:ext cx="206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2A3BC74-298A-742F-2D3F-6159D20A79B8}"/>
                    </a:ext>
                  </a:extLst>
                </p14:cNvPr>
                <p14:cNvContentPartPr/>
                <p14:nvPr/>
              </p14:nvContentPartPr>
              <p14:xfrm>
                <a:off x="7981560" y="5924931"/>
                <a:ext cx="255600" cy="423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2A3BC74-298A-742F-2D3F-6159D20A79B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972920" y="5916291"/>
                  <a:ext cx="273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8344345-E726-27EC-F980-BB01E0268D25}"/>
                    </a:ext>
                  </a:extLst>
                </p14:cNvPr>
                <p14:cNvContentPartPr/>
                <p14:nvPr/>
              </p14:nvContentPartPr>
              <p14:xfrm>
                <a:off x="8399520" y="6347571"/>
                <a:ext cx="90720" cy="150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8344345-E726-27EC-F980-BB01E0268D2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390880" y="6338571"/>
                  <a:ext cx="108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72799EB-B3BE-D62F-3B6D-5AA3E2FCB597}"/>
                    </a:ext>
                  </a:extLst>
                </p14:cNvPr>
                <p14:cNvContentPartPr/>
                <p14:nvPr/>
              </p14:nvContentPartPr>
              <p14:xfrm>
                <a:off x="8794440" y="6161451"/>
                <a:ext cx="106200" cy="2275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72799EB-B3BE-D62F-3B6D-5AA3E2FCB59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785800" y="6152451"/>
                  <a:ext cx="123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186C8F7-6EE3-CD29-0C04-C543328F26B5}"/>
                    </a:ext>
                  </a:extLst>
                </p14:cNvPr>
                <p14:cNvContentPartPr/>
                <p14:nvPr/>
              </p14:nvContentPartPr>
              <p14:xfrm>
                <a:off x="8860320" y="5975691"/>
                <a:ext cx="361440" cy="4179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186C8F7-6EE3-CD29-0C04-C543328F26B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851320" y="5966691"/>
                  <a:ext cx="379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9CAE093-78E0-1BFD-87A2-8E46FE426E99}"/>
                    </a:ext>
                  </a:extLst>
                </p14:cNvPr>
                <p14:cNvContentPartPr/>
                <p14:nvPr/>
              </p14:nvContentPartPr>
              <p14:xfrm>
                <a:off x="9021240" y="6167931"/>
                <a:ext cx="371520" cy="586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9CAE093-78E0-1BFD-87A2-8E46FE426E99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12240" y="6159291"/>
                  <a:ext cx="389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06E477A-D1BA-9A8A-FE22-EA07642FF913}"/>
                    </a:ext>
                  </a:extLst>
                </p14:cNvPr>
                <p14:cNvContentPartPr/>
                <p14:nvPr/>
              </p14:nvContentPartPr>
              <p14:xfrm>
                <a:off x="9597960" y="6111771"/>
                <a:ext cx="399960" cy="168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06E477A-D1BA-9A8A-FE22-EA07642FF91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589320" y="6103131"/>
                  <a:ext cx="417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549BD63-7EA8-4F4A-E05C-5216920D17AA}"/>
                    </a:ext>
                  </a:extLst>
                </p14:cNvPr>
                <p14:cNvContentPartPr/>
                <p14:nvPr/>
              </p14:nvContentPartPr>
              <p14:xfrm>
                <a:off x="10063800" y="6107091"/>
                <a:ext cx="270720" cy="2041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549BD63-7EA8-4F4A-E05C-5216920D17A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054800" y="6098091"/>
                  <a:ext cx="288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07C137D-EB36-CA2F-E509-CD2D9798F759}"/>
                    </a:ext>
                  </a:extLst>
                </p14:cNvPr>
                <p14:cNvContentPartPr/>
                <p14:nvPr/>
              </p14:nvContentPartPr>
              <p14:xfrm>
                <a:off x="10348920" y="6103131"/>
                <a:ext cx="228240" cy="4190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07C137D-EB36-CA2F-E509-CD2D9798F75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339920" y="6094491"/>
                  <a:ext cx="2458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9052BFC-2C51-7EFB-13B0-EEE3E8170104}"/>
                    </a:ext>
                  </a:extLst>
                </p14:cNvPr>
                <p14:cNvContentPartPr/>
                <p14:nvPr/>
              </p14:nvContentPartPr>
              <p14:xfrm>
                <a:off x="10797120" y="6405171"/>
                <a:ext cx="66600" cy="37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9052BFC-2C51-7EFB-13B0-EEE3E8170104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788480" y="6396531"/>
                  <a:ext cx="84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D8CBB8C2-E453-97A1-773C-7ACD35D09310}"/>
                    </a:ext>
                  </a:extLst>
                </p14:cNvPr>
                <p14:cNvContentPartPr/>
                <p14:nvPr/>
              </p14:nvContentPartPr>
              <p14:xfrm>
                <a:off x="10791720" y="6474651"/>
                <a:ext cx="5040" cy="10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D8CBB8C2-E453-97A1-773C-7ACD35D093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83080" y="6465651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7EB5070-8B89-03AD-24C9-9F714682779C}"/>
              </a:ext>
            </a:extLst>
          </p:cNvPr>
          <p:cNvGrpSpPr/>
          <p:nvPr/>
        </p:nvGrpSpPr>
        <p:grpSpPr>
          <a:xfrm>
            <a:off x="644040" y="291651"/>
            <a:ext cx="9020520" cy="1297440"/>
            <a:chOff x="644040" y="291651"/>
            <a:chExt cx="9020520" cy="12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2B3437-87C9-EAC2-DC8E-EE6340C150E8}"/>
                    </a:ext>
                  </a:extLst>
                </p14:cNvPr>
                <p14:cNvContentPartPr/>
                <p14:nvPr/>
              </p14:nvContentPartPr>
              <p14:xfrm>
                <a:off x="1136520" y="415851"/>
                <a:ext cx="585360" cy="336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2B3437-87C9-EAC2-DC8E-EE6340C150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7880" y="406851"/>
                  <a:ext cx="603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C372014-2E65-8511-2FE7-EBE3F23FE621}"/>
                    </a:ext>
                  </a:extLst>
                </p14:cNvPr>
                <p14:cNvContentPartPr/>
                <p14:nvPr/>
              </p14:nvContentPartPr>
              <p14:xfrm>
                <a:off x="1135440" y="417651"/>
                <a:ext cx="517680" cy="358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C372014-2E65-8511-2FE7-EBE3F23FE6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6440" y="409011"/>
                  <a:ext cx="5353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931AD1-A0D5-3118-413A-7EB056C62DC8}"/>
                    </a:ext>
                  </a:extLst>
                </p14:cNvPr>
                <p14:cNvContentPartPr/>
                <p14:nvPr/>
              </p14:nvContentPartPr>
              <p14:xfrm>
                <a:off x="1611360" y="462651"/>
                <a:ext cx="334440" cy="48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931AD1-A0D5-3118-413A-7EB056C62D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2720" y="454011"/>
                  <a:ext cx="3520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944228-13C4-29B9-728C-2A77E67F01C5}"/>
                    </a:ext>
                  </a:extLst>
                </p14:cNvPr>
                <p14:cNvContentPartPr/>
                <p14:nvPr/>
              </p14:nvContentPartPr>
              <p14:xfrm>
                <a:off x="2103840" y="575331"/>
                <a:ext cx="291960" cy="359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944228-13C4-29B9-728C-2A77E67F01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5200" y="566691"/>
                  <a:ext cx="309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119DFC-34A2-3FDF-0144-DF884CF484D6}"/>
                    </a:ext>
                  </a:extLst>
                </p14:cNvPr>
                <p14:cNvContentPartPr/>
                <p14:nvPr/>
              </p14:nvContentPartPr>
              <p14:xfrm>
                <a:off x="2469960" y="516291"/>
                <a:ext cx="160200" cy="21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119DFC-34A2-3FDF-0144-DF884CF484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61320" y="507291"/>
                  <a:ext cx="177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747D38-F98B-DB60-58D3-14FCA536812F}"/>
                    </a:ext>
                  </a:extLst>
                </p14:cNvPr>
                <p14:cNvContentPartPr/>
                <p14:nvPr/>
              </p14:nvContentPartPr>
              <p14:xfrm>
                <a:off x="2763360" y="516291"/>
                <a:ext cx="468360" cy="24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747D38-F98B-DB60-58D3-14FCA53681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54360" y="507651"/>
                  <a:ext cx="486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F9FA7C-0A48-23C8-8DD6-1C95A4DED8C9}"/>
                    </a:ext>
                  </a:extLst>
                </p14:cNvPr>
                <p14:cNvContentPartPr/>
                <p14:nvPr/>
              </p14:nvContentPartPr>
              <p14:xfrm>
                <a:off x="3399120" y="465891"/>
                <a:ext cx="334800" cy="221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F9FA7C-0A48-23C8-8DD6-1C95A4DED8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0480" y="457251"/>
                  <a:ext cx="3524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A101B4-BB65-2F08-9B7D-83AB3FF86658}"/>
                    </a:ext>
                  </a:extLst>
                </p14:cNvPr>
                <p14:cNvContentPartPr/>
                <p14:nvPr/>
              </p14:nvContentPartPr>
              <p14:xfrm>
                <a:off x="3811680" y="523131"/>
                <a:ext cx="218880" cy="187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A101B4-BB65-2F08-9B7D-83AB3FF866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03040" y="514491"/>
                  <a:ext cx="236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E674EF-180C-EC75-3A89-0AB62BA302B2}"/>
                    </a:ext>
                  </a:extLst>
                </p14:cNvPr>
                <p14:cNvContentPartPr/>
                <p14:nvPr/>
              </p14:nvContentPartPr>
              <p14:xfrm>
                <a:off x="4028040" y="510531"/>
                <a:ext cx="354240" cy="22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E674EF-180C-EC75-3A89-0AB62BA302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9400" y="501531"/>
                  <a:ext cx="371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BDBBE7-13C7-76F4-0739-0BCA596EB16A}"/>
                    </a:ext>
                  </a:extLst>
                </p14:cNvPr>
                <p14:cNvContentPartPr/>
                <p14:nvPr/>
              </p14:nvContentPartPr>
              <p14:xfrm>
                <a:off x="4464360" y="358971"/>
                <a:ext cx="89640" cy="37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BDBBE7-13C7-76F4-0739-0BCA596EB1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5720" y="349971"/>
                  <a:ext cx="1072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FE2C5EE-B9B4-342F-303E-5965DF3140DC}"/>
                    </a:ext>
                  </a:extLst>
                </p14:cNvPr>
                <p14:cNvContentPartPr/>
                <p14:nvPr/>
              </p14:nvContentPartPr>
              <p14:xfrm>
                <a:off x="4313520" y="445731"/>
                <a:ext cx="635400" cy="10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FE2C5EE-B9B4-342F-303E-5965DF3140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4880" y="437091"/>
                  <a:ext cx="653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FBE782-7561-1112-74A4-FCEFFC52A770}"/>
                    </a:ext>
                  </a:extLst>
                </p14:cNvPr>
                <p14:cNvContentPartPr/>
                <p14:nvPr/>
              </p14:nvContentPartPr>
              <p14:xfrm>
                <a:off x="5132160" y="291651"/>
                <a:ext cx="47160" cy="419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FBE782-7561-1112-74A4-FCEFFC52A7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23160" y="282651"/>
                  <a:ext cx="64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E4BFA3-D644-B242-DC0E-B902B7FD2E46}"/>
                    </a:ext>
                  </a:extLst>
                </p14:cNvPr>
                <p14:cNvContentPartPr/>
                <p14:nvPr/>
              </p14:nvContentPartPr>
              <p14:xfrm>
                <a:off x="4976280" y="436731"/>
                <a:ext cx="590040" cy="204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E4BFA3-D644-B242-DC0E-B902B7FD2E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67640" y="427731"/>
                  <a:ext cx="607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083F35-5C36-55C6-BD69-EDAAAC53C49F}"/>
                    </a:ext>
                  </a:extLst>
                </p14:cNvPr>
                <p14:cNvContentPartPr/>
                <p14:nvPr/>
              </p14:nvContentPartPr>
              <p14:xfrm>
                <a:off x="5902560" y="389571"/>
                <a:ext cx="667800" cy="231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083F35-5C36-55C6-BD69-EDAAAC53C4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3560" y="380931"/>
                  <a:ext cx="685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219BB1-EC36-5DC9-C265-42644478AB9E}"/>
                    </a:ext>
                  </a:extLst>
                </p14:cNvPr>
                <p14:cNvContentPartPr/>
                <p14:nvPr/>
              </p14:nvContentPartPr>
              <p14:xfrm>
                <a:off x="6600240" y="333771"/>
                <a:ext cx="778320" cy="58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219BB1-EC36-5DC9-C265-42644478AB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91600" y="324771"/>
                  <a:ext cx="79596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272210-BF0B-A463-A440-0456A7B32754}"/>
                    </a:ext>
                  </a:extLst>
                </p14:cNvPr>
                <p14:cNvContentPartPr/>
                <p14:nvPr/>
              </p14:nvContentPartPr>
              <p14:xfrm>
                <a:off x="7385760" y="362931"/>
                <a:ext cx="232920" cy="245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272210-BF0B-A463-A440-0456A7B327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7120" y="353931"/>
                  <a:ext cx="250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8B4782-02CC-089B-F512-1D51F5430D63}"/>
                    </a:ext>
                  </a:extLst>
                </p14:cNvPr>
                <p14:cNvContentPartPr/>
                <p14:nvPr/>
              </p14:nvContentPartPr>
              <p14:xfrm>
                <a:off x="7570800" y="401451"/>
                <a:ext cx="375120" cy="25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8B4782-02CC-089B-F512-1D51F5430D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2160" y="392811"/>
                  <a:ext cx="392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9246D2-CE3B-F5A9-2831-DAB09F3F0868}"/>
                    </a:ext>
                  </a:extLst>
                </p14:cNvPr>
                <p14:cNvContentPartPr/>
                <p14:nvPr/>
              </p14:nvContentPartPr>
              <p14:xfrm>
                <a:off x="8373240" y="298851"/>
                <a:ext cx="165960" cy="38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9246D2-CE3B-F5A9-2831-DAB09F3F08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64240" y="290211"/>
                  <a:ext cx="1836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9A7319-A08B-CF7E-107B-4005BF866F02}"/>
                    </a:ext>
                  </a:extLst>
                </p14:cNvPr>
                <p14:cNvContentPartPr/>
                <p14:nvPr/>
              </p14:nvContentPartPr>
              <p14:xfrm>
                <a:off x="8312040" y="366891"/>
                <a:ext cx="716400" cy="32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9A7319-A08B-CF7E-107B-4005BF866F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03040" y="358251"/>
                  <a:ext cx="734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EE72D6-11F6-A263-5FFA-312D3AEBF867}"/>
                    </a:ext>
                  </a:extLst>
                </p14:cNvPr>
                <p14:cNvContentPartPr/>
                <p14:nvPr/>
              </p14:nvContentPartPr>
              <p14:xfrm>
                <a:off x="9116640" y="375531"/>
                <a:ext cx="454680" cy="329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EE72D6-11F6-A263-5FFA-312D3AEBF8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07640" y="366531"/>
                  <a:ext cx="472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EE9A70-7F28-4FB4-1EC9-6BF105E38AAF}"/>
                    </a:ext>
                  </a:extLst>
                </p14:cNvPr>
                <p14:cNvContentPartPr/>
                <p14:nvPr/>
              </p14:nvContentPartPr>
              <p14:xfrm>
                <a:off x="9298440" y="471651"/>
                <a:ext cx="366120" cy="4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EE9A70-7F28-4FB4-1EC9-6BF105E38A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89800" y="462651"/>
                  <a:ext cx="383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C7DB3F-FD28-6C00-96E6-8C2126E5B736}"/>
                    </a:ext>
                  </a:extLst>
                </p14:cNvPr>
                <p14:cNvContentPartPr/>
                <p14:nvPr/>
              </p14:nvContentPartPr>
              <p14:xfrm>
                <a:off x="734400" y="984651"/>
                <a:ext cx="266760" cy="468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C7DB3F-FD28-6C00-96E6-8C2126E5B7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5400" y="975651"/>
                  <a:ext cx="284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083A9D-F065-E234-EFE7-31C7FCC9E6AB}"/>
                    </a:ext>
                  </a:extLst>
                </p14:cNvPr>
                <p14:cNvContentPartPr/>
                <p14:nvPr/>
              </p14:nvContentPartPr>
              <p14:xfrm>
                <a:off x="644040" y="1109931"/>
                <a:ext cx="871200" cy="29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083A9D-F065-E234-EFE7-31C7FCC9E6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5400" y="1100931"/>
                  <a:ext cx="8888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C46DA2-F53F-07AE-F662-2D348F1B4C60}"/>
                    </a:ext>
                  </a:extLst>
                </p14:cNvPr>
                <p14:cNvContentPartPr/>
                <p14:nvPr/>
              </p14:nvContentPartPr>
              <p14:xfrm>
                <a:off x="1450440" y="1091931"/>
                <a:ext cx="74160" cy="8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C46DA2-F53F-07AE-F662-2D348F1B4C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41800" y="1083291"/>
                  <a:ext cx="91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98C17A-2596-B23D-841E-342033FBD9CA}"/>
                    </a:ext>
                  </a:extLst>
                </p14:cNvPr>
                <p14:cNvContentPartPr/>
                <p14:nvPr/>
              </p14:nvContentPartPr>
              <p14:xfrm>
                <a:off x="1646640" y="1217211"/>
                <a:ext cx="96840" cy="234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98C17A-2596-B23D-841E-342033FBD9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37640" y="1208211"/>
                  <a:ext cx="114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259E3F-99D4-E823-83F8-D0567D15FF94}"/>
                    </a:ext>
                  </a:extLst>
                </p14:cNvPr>
                <p14:cNvContentPartPr/>
                <p14:nvPr/>
              </p14:nvContentPartPr>
              <p14:xfrm>
                <a:off x="2093760" y="1189851"/>
                <a:ext cx="124920" cy="318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259E3F-99D4-E823-83F8-D0567D15FF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84760" y="1180851"/>
                  <a:ext cx="142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5A8F02-ECE9-3E30-5FFC-3E3F50D6710A}"/>
                    </a:ext>
                  </a:extLst>
                </p14:cNvPr>
                <p14:cNvContentPartPr/>
                <p14:nvPr/>
              </p14:nvContentPartPr>
              <p14:xfrm>
                <a:off x="2324520" y="1183011"/>
                <a:ext cx="1259640" cy="406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5A8F02-ECE9-3E30-5FFC-3E3F50D671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15520" y="1174371"/>
                  <a:ext cx="12772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0C0DE4-B5B2-FFDB-AE95-B84FEF55E376}"/>
                    </a:ext>
                  </a:extLst>
                </p14:cNvPr>
                <p14:cNvContentPartPr/>
                <p14:nvPr/>
              </p14:nvContentPartPr>
              <p14:xfrm>
                <a:off x="3570480" y="1163211"/>
                <a:ext cx="236880" cy="223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0C0DE4-B5B2-FFDB-AE95-B84FEF55E3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61840" y="1154211"/>
                  <a:ext cx="254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056001-D42A-E109-B832-5D0BB5CD3309}"/>
                    </a:ext>
                  </a:extLst>
                </p14:cNvPr>
                <p14:cNvContentPartPr/>
                <p14:nvPr/>
              </p14:nvContentPartPr>
              <p14:xfrm>
                <a:off x="3917880" y="1147731"/>
                <a:ext cx="460800" cy="27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056001-D42A-E109-B832-5D0BB5CD33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09240" y="1138731"/>
                  <a:ext cx="47844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56D356-8630-8A92-6684-B01D3B40EC42}"/>
              </a:ext>
            </a:extLst>
          </p:cNvPr>
          <p:cNvGrpSpPr/>
          <p:nvPr/>
        </p:nvGrpSpPr>
        <p:grpSpPr>
          <a:xfrm>
            <a:off x="4934520" y="955491"/>
            <a:ext cx="462600" cy="420840"/>
            <a:chOff x="4934520" y="955491"/>
            <a:chExt cx="46260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37B7A0-B400-3B1A-434F-7717F2ADDD63}"/>
                    </a:ext>
                  </a:extLst>
                </p14:cNvPr>
                <p14:cNvContentPartPr/>
                <p14:nvPr/>
              </p14:nvContentPartPr>
              <p14:xfrm>
                <a:off x="4934520" y="1112811"/>
                <a:ext cx="251280" cy="235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37B7A0-B400-3B1A-434F-7717F2ADDD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25520" y="1103811"/>
                  <a:ext cx="268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2979BF-2D11-EF52-DEDE-2F22DD344803}"/>
                    </a:ext>
                  </a:extLst>
                </p14:cNvPr>
                <p14:cNvContentPartPr/>
                <p14:nvPr/>
              </p14:nvContentPartPr>
              <p14:xfrm>
                <a:off x="5063040" y="955491"/>
                <a:ext cx="53640" cy="63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2979BF-2D11-EF52-DEDE-2F22DD34480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4040" y="946491"/>
                  <a:ext cx="71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A62544F-1C48-2FC0-BD07-328ED550E1BE}"/>
                    </a:ext>
                  </a:extLst>
                </p14:cNvPr>
                <p14:cNvContentPartPr/>
                <p14:nvPr/>
              </p14:nvContentPartPr>
              <p14:xfrm>
                <a:off x="5235840" y="1108851"/>
                <a:ext cx="161280" cy="26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A62544F-1C48-2FC0-BD07-328ED550E1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6840" y="1100211"/>
                  <a:ext cx="17892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50E60C6-A514-B274-10C9-85153FEC9A8F}"/>
              </a:ext>
            </a:extLst>
          </p:cNvPr>
          <p:cNvGrpSpPr/>
          <p:nvPr/>
        </p:nvGrpSpPr>
        <p:grpSpPr>
          <a:xfrm>
            <a:off x="5850720" y="934251"/>
            <a:ext cx="1180800" cy="357840"/>
            <a:chOff x="5850720" y="934251"/>
            <a:chExt cx="118080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48F416-3C60-D7CB-1845-E1FAC5514EB9}"/>
                    </a:ext>
                  </a:extLst>
                </p14:cNvPr>
                <p14:cNvContentPartPr/>
                <p14:nvPr/>
              </p14:nvContentPartPr>
              <p14:xfrm>
                <a:off x="5850720" y="1064211"/>
                <a:ext cx="711360" cy="223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48F416-3C60-D7CB-1845-E1FAC5514E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42080" y="1055571"/>
                  <a:ext cx="729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E79FBE-D6DD-459E-BFD5-0130CF75798D}"/>
                    </a:ext>
                  </a:extLst>
                </p14:cNvPr>
                <p14:cNvContentPartPr/>
                <p14:nvPr/>
              </p14:nvContentPartPr>
              <p14:xfrm>
                <a:off x="6666840" y="934251"/>
                <a:ext cx="258120" cy="35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E79FBE-D6DD-459E-BFD5-0130CF7579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57840" y="925611"/>
                  <a:ext cx="2757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C90138-B0A2-4F6B-B57D-9BDB693353C0}"/>
                    </a:ext>
                  </a:extLst>
                </p14:cNvPr>
                <p14:cNvContentPartPr/>
                <p14:nvPr/>
              </p14:nvContentPartPr>
              <p14:xfrm>
                <a:off x="6591600" y="1091931"/>
                <a:ext cx="439920" cy="1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C90138-B0A2-4F6B-B57D-9BDB693353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82960" y="1083291"/>
                  <a:ext cx="45756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4ACFE8-912D-60E1-B488-BC9FFFE9287D}"/>
              </a:ext>
            </a:extLst>
          </p:cNvPr>
          <p:cNvGrpSpPr/>
          <p:nvPr/>
        </p:nvGrpSpPr>
        <p:grpSpPr>
          <a:xfrm>
            <a:off x="7474680" y="893571"/>
            <a:ext cx="4336920" cy="775800"/>
            <a:chOff x="7474680" y="893571"/>
            <a:chExt cx="4336920" cy="7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DA7651-E532-D42B-5F21-65017144178E}"/>
                    </a:ext>
                  </a:extLst>
                </p14:cNvPr>
                <p14:cNvContentPartPr/>
                <p14:nvPr/>
              </p14:nvContentPartPr>
              <p14:xfrm>
                <a:off x="7474680" y="1106331"/>
                <a:ext cx="563760" cy="426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DA7651-E532-D42B-5F21-6501714417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65680" y="1097331"/>
                  <a:ext cx="5814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D25532-2B08-3D8D-993A-471A77C461F7}"/>
                    </a:ext>
                  </a:extLst>
                </p14:cNvPr>
                <p14:cNvContentPartPr/>
                <p14:nvPr/>
              </p14:nvContentPartPr>
              <p14:xfrm>
                <a:off x="8030160" y="967011"/>
                <a:ext cx="137160" cy="27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D25532-2B08-3D8D-993A-471A77C461F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21520" y="958011"/>
                  <a:ext cx="154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8182B4-4446-004B-F490-5FAEED102BDA}"/>
                    </a:ext>
                  </a:extLst>
                </p14:cNvPr>
                <p14:cNvContentPartPr/>
                <p14:nvPr/>
              </p14:nvContentPartPr>
              <p14:xfrm>
                <a:off x="8299440" y="1084371"/>
                <a:ext cx="736200" cy="585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8182B4-4446-004B-F490-5FAEED102B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90800" y="1075371"/>
                  <a:ext cx="75384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272B3C-9C44-997B-19EA-375142DE055D}"/>
                    </a:ext>
                  </a:extLst>
                </p14:cNvPr>
                <p14:cNvContentPartPr/>
                <p14:nvPr/>
              </p14:nvContentPartPr>
              <p14:xfrm>
                <a:off x="9412200" y="893571"/>
                <a:ext cx="423720" cy="434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272B3C-9C44-997B-19EA-375142DE05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03200" y="884931"/>
                  <a:ext cx="4413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E67F1D-89DF-A6FD-9FAD-FDD3F30FCD2E}"/>
                    </a:ext>
                  </a:extLst>
                </p14:cNvPr>
                <p14:cNvContentPartPr/>
                <p14:nvPr/>
              </p14:nvContentPartPr>
              <p14:xfrm>
                <a:off x="9337680" y="1032171"/>
                <a:ext cx="407520" cy="44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E67F1D-89DF-A6FD-9FAD-FDD3F30FCD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29040" y="1023531"/>
                  <a:ext cx="425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48E4D1-1FE3-C916-64D2-E3A7CDBC6046}"/>
                    </a:ext>
                  </a:extLst>
                </p14:cNvPr>
                <p14:cNvContentPartPr/>
                <p14:nvPr/>
              </p14:nvContentPartPr>
              <p14:xfrm>
                <a:off x="10173960" y="1071411"/>
                <a:ext cx="205200" cy="194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48E4D1-1FE3-C916-64D2-E3A7CDBC60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64960" y="1062771"/>
                  <a:ext cx="222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FB878C-9A81-C21E-C936-B9B84F16DD91}"/>
                    </a:ext>
                  </a:extLst>
                </p14:cNvPr>
                <p14:cNvContentPartPr/>
                <p14:nvPr/>
              </p14:nvContentPartPr>
              <p14:xfrm>
                <a:off x="10362600" y="934251"/>
                <a:ext cx="276120" cy="297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FB878C-9A81-C21E-C936-B9B84F16DD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353960" y="925611"/>
                  <a:ext cx="293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BCF3C7-F60E-742E-B338-11D2FEC035F6}"/>
                    </a:ext>
                  </a:extLst>
                </p14:cNvPr>
                <p14:cNvContentPartPr/>
                <p14:nvPr/>
              </p14:nvContentPartPr>
              <p14:xfrm>
                <a:off x="10719360" y="1004091"/>
                <a:ext cx="608400" cy="243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BCF3C7-F60E-742E-B338-11D2FEC035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10720" y="995091"/>
                  <a:ext cx="626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4E27C9-0DBC-9926-B1BC-C82935DC0ACF}"/>
                    </a:ext>
                  </a:extLst>
                </p14:cNvPr>
                <p14:cNvContentPartPr/>
                <p14:nvPr/>
              </p14:nvContentPartPr>
              <p14:xfrm>
                <a:off x="11314800" y="1054851"/>
                <a:ext cx="200880" cy="435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4E27C9-0DBC-9926-B1BC-C82935DC0A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05800" y="1045851"/>
                  <a:ext cx="2185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649A80-2F67-6487-EC8D-2B63BF4C516C}"/>
                    </a:ext>
                  </a:extLst>
                </p14:cNvPr>
                <p14:cNvContentPartPr/>
                <p14:nvPr/>
              </p14:nvContentPartPr>
              <p14:xfrm>
                <a:off x="11499480" y="1003371"/>
                <a:ext cx="312120" cy="299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649A80-2F67-6487-EC8D-2B63BF4C51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90480" y="994371"/>
                  <a:ext cx="32976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7A11A4A-F0F1-0AF1-1193-F6ADF2424CCF}"/>
              </a:ext>
            </a:extLst>
          </p:cNvPr>
          <p:cNvGrpSpPr/>
          <p:nvPr/>
        </p:nvGrpSpPr>
        <p:grpSpPr>
          <a:xfrm>
            <a:off x="345600" y="1705011"/>
            <a:ext cx="2100240" cy="493560"/>
            <a:chOff x="345600" y="1705011"/>
            <a:chExt cx="210024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B568979-253A-DEFE-F0DA-A741ACE668A6}"/>
                    </a:ext>
                  </a:extLst>
                </p14:cNvPr>
                <p14:cNvContentPartPr/>
                <p14:nvPr/>
              </p14:nvContentPartPr>
              <p14:xfrm>
                <a:off x="345600" y="1710411"/>
                <a:ext cx="163800" cy="348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B568979-253A-DEFE-F0DA-A741ACE668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6600" y="1701411"/>
                  <a:ext cx="181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D3C813-521B-11E5-D52C-7C6DEB4C27AE}"/>
                    </a:ext>
                  </a:extLst>
                </p14:cNvPr>
                <p14:cNvContentPartPr/>
                <p14:nvPr/>
              </p14:nvContentPartPr>
              <p14:xfrm>
                <a:off x="598320" y="1819131"/>
                <a:ext cx="451080" cy="379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D3C813-521B-11E5-D52C-7C6DEB4C27A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9320" y="1810131"/>
                  <a:ext cx="4687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2BA3486-B077-DE98-0C01-44CA7BDC770B}"/>
                    </a:ext>
                  </a:extLst>
                </p14:cNvPr>
                <p14:cNvContentPartPr/>
                <p14:nvPr/>
              </p14:nvContentPartPr>
              <p14:xfrm>
                <a:off x="1129320" y="1705011"/>
                <a:ext cx="312840" cy="33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2BA3486-B077-DE98-0C01-44CA7BDC770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0680" y="1696011"/>
                  <a:ext cx="330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6DFC71-DD7F-D354-5C27-4A09A511037E}"/>
                    </a:ext>
                  </a:extLst>
                </p14:cNvPr>
                <p14:cNvContentPartPr/>
                <p14:nvPr/>
              </p14:nvContentPartPr>
              <p14:xfrm>
                <a:off x="1504080" y="1732011"/>
                <a:ext cx="413280" cy="357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6DFC71-DD7F-D354-5C27-4A09A511037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95440" y="1723011"/>
                  <a:ext cx="430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63802F9-5E62-6C5B-8BDB-53FDFA0B0F86}"/>
                    </a:ext>
                  </a:extLst>
                </p14:cNvPr>
                <p14:cNvContentPartPr/>
                <p14:nvPr/>
              </p14:nvContentPartPr>
              <p14:xfrm>
                <a:off x="1845360" y="1827771"/>
                <a:ext cx="600480" cy="263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63802F9-5E62-6C5B-8BDB-53FDFA0B0F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36720" y="1819131"/>
                  <a:ext cx="61812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5AF0C14-41D0-16A0-90E4-8B1C4E4899B5}"/>
              </a:ext>
            </a:extLst>
          </p:cNvPr>
          <p:cNvGrpSpPr/>
          <p:nvPr/>
        </p:nvGrpSpPr>
        <p:grpSpPr>
          <a:xfrm>
            <a:off x="2897280" y="1729491"/>
            <a:ext cx="1851120" cy="378720"/>
            <a:chOff x="2897280" y="1729491"/>
            <a:chExt cx="1851120" cy="37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DE9C08-10F5-CF07-5B05-E4E9C472039B}"/>
                    </a:ext>
                  </a:extLst>
                </p14:cNvPr>
                <p14:cNvContentPartPr/>
                <p14:nvPr/>
              </p14:nvContentPartPr>
              <p14:xfrm>
                <a:off x="3018960" y="1729491"/>
                <a:ext cx="48240" cy="37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DE9C08-10F5-CF07-5B05-E4E9C47203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10320" y="1720851"/>
                  <a:ext cx="658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C49C577-A1A8-0301-4E22-A6C00302DE16}"/>
                    </a:ext>
                  </a:extLst>
                </p14:cNvPr>
                <p14:cNvContentPartPr/>
                <p14:nvPr/>
              </p14:nvContentPartPr>
              <p14:xfrm>
                <a:off x="2897280" y="1787091"/>
                <a:ext cx="1259280" cy="264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C49C577-A1A8-0301-4E22-A6C00302DE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88280" y="1778451"/>
                  <a:ext cx="12769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C28AF0-9E12-6C9F-948A-1056873DBA2A}"/>
                    </a:ext>
                  </a:extLst>
                </p14:cNvPr>
                <p14:cNvContentPartPr/>
                <p14:nvPr/>
              </p14:nvContentPartPr>
              <p14:xfrm>
                <a:off x="4110120" y="1750371"/>
                <a:ext cx="638280" cy="284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C28AF0-9E12-6C9F-948A-1056873DBA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1120" y="1741371"/>
                  <a:ext cx="65592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DCEE70-CE57-2309-CB31-BEFBAED71D98}"/>
              </a:ext>
            </a:extLst>
          </p:cNvPr>
          <p:cNvGrpSpPr/>
          <p:nvPr/>
        </p:nvGrpSpPr>
        <p:grpSpPr>
          <a:xfrm>
            <a:off x="1170000" y="2263011"/>
            <a:ext cx="5428800" cy="634680"/>
            <a:chOff x="1170000" y="2263011"/>
            <a:chExt cx="542880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5758EE-68B3-48D4-5EA2-F441E62C83A7}"/>
                    </a:ext>
                  </a:extLst>
                </p14:cNvPr>
                <p14:cNvContentPartPr/>
                <p14:nvPr/>
              </p14:nvContentPartPr>
              <p14:xfrm>
                <a:off x="1170000" y="2586291"/>
                <a:ext cx="279720" cy="31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5758EE-68B3-48D4-5EA2-F441E62C83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61000" y="2577291"/>
                  <a:ext cx="2973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AC267C-DAED-1CCE-F45B-07AAD1EB2E21}"/>
                    </a:ext>
                  </a:extLst>
                </p14:cNvPr>
                <p14:cNvContentPartPr/>
                <p14:nvPr/>
              </p14:nvContentPartPr>
              <p14:xfrm>
                <a:off x="1473840" y="2592411"/>
                <a:ext cx="123840" cy="265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4AC267C-DAED-1CCE-F45B-07AAD1EB2E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65200" y="2583771"/>
                  <a:ext cx="141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30C87E-63A0-F61B-D7F3-AD54BDFE7DA1}"/>
                    </a:ext>
                  </a:extLst>
                </p14:cNvPr>
                <p14:cNvContentPartPr/>
                <p14:nvPr/>
              </p14:nvContentPartPr>
              <p14:xfrm>
                <a:off x="1638000" y="2612571"/>
                <a:ext cx="402120" cy="237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30C87E-63A0-F61B-D7F3-AD54BDFE7DA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29000" y="2603571"/>
                  <a:ext cx="419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EAE009-BE15-7157-3183-76F918C8E2DC}"/>
                    </a:ext>
                  </a:extLst>
                </p14:cNvPr>
                <p14:cNvContentPartPr/>
                <p14:nvPr/>
              </p14:nvContentPartPr>
              <p14:xfrm>
                <a:off x="2086920" y="2618691"/>
                <a:ext cx="190080" cy="250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EAE009-BE15-7157-3183-76F918C8E2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78280" y="2609691"/>
                  <a:ext cx="207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201F15-983D-B2FF-D948-63D942EB8760}"/>
                    </a:ext>
                  </a:extLst>
                </p14:cNvPr>
                <p14:cNvContentPartPr/>
                <p14:nvPr/>
              </p14:nvContentPartPr>
              <p14:xfrm>
                <a:off x="2384640" y="2448411"/>
                <a:ext cx="117360" cy="42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201F15-983D-B2FF-D948-63D942EB87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75640" y="2439411"/>
                  <a:ext cx="1350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75AECE-929E-6875-B415-AEE2107C8B2F}"/>
                    </a:ext>
                  </a:extLst>
                </p14:cNvPr>
                <p14:cNvContentPartPr/>
                <p14:nvPr/>
              </p14:nvContentPartPr>
              <p14:xfrm>
                <a:off x="2311560" y="2608611"/>
                <a:ext cx="580680" cy="81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75AECE-929E-6875-B415-AEE2107C8B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02560" y="2599971"/>
                  <a:ext cx="598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19EE2B4-B09F-ECDA-8A7A-9DF277B56D76}"/>
                    </a:ext>
                  </a:extLst>
                </p14:cNvPr>
                <p14:cNvContentPartPr/>
                <p14:nvPr/>
              </p14:nvContentPartPr>
              <p14:xfrm>
                <a:off x="2967480" y="2570091"/>
                <a:ext cx="314280" cy="260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9EE2B4-B09F-ECDA-8A7A-9DF277B56D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58840" y="2561451"/>
                  <a:ext cx="331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B500D3-1634-55D4-AA8A-EE798AB86655}"/>
                    </a:ext>
                  </a:extLst>
                </p14:cNvPr>
                <p14:cNvContentPartPr/>
                <p14:nvPr/>
              </p14:nvContentPartPr>
              <p14:xfrm>
                <a:off x="3214800" y="2396211"/>
                <a:ext cx="594720" cy="442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B500D3-1634-55D4-AA8A-EE798AB866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06160" y="2387571"/>
                  <a:ext cx="6123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85CE76A-5513-A749-9CF8-B9D7F52AE269}"/>
                    </a:ext>
                  </a:extLst>
                </p14:cNvPr>
                <p14:cNvContentPartPr/>
                <p14:nvPr/>
              </p14:nvContentPartPr>
              <p14:xfrm>
                <a:off x="3819240" y="2521491"/>
                <a:ext cx="466560" cy="349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85CE76A-5513-A749-9CF8-B9D7F52AE2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0600" y="2512491"/>
                  <a:ext cx="4842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E4D601-76FD-D69F-327A-E5A1062175BD}"/>
                    </a:ext>
                  </a:extLst>
                </p14:cNvPr>
                <p14:cNvContentPartPr/>
                <p14:nvPr/>
              </p14:nvContentPartPr>
              <p14:xfrm>
                <a:off x="4130280" y="2621571"/>
                <a:ext cx="353880" cy="232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E4D601-76FD-D69F-327A-E5A1062175B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21640" y="2612931"/>
                  <a:ext cx="371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9D50F4-0047-BF98-CD2A-7F226915C745}"/>
                    </a:ext>
                  </a:extLst>
                </p14:cNvPr>
                <p14:cNvContentPartPr/>
                <p14:nvPr/>
              </p14:nvContentPartPr>
              <p14:xfrm>
                <a:off x="4421880" y="2487651"/>
                <a:ext cx="83160" cy="91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9D50F4-0047-BF98-CD2A-7F226915C74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12880" y="2479011"/>
                  <a:ext cx="100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FFFE0FE-8606-B6DD-1E8F-9A83DD3E1251}"/>
                    </a:ext>
                  </a:extLst>
                </p14:cNvPr>
                <p14:cNvContentPartPr/>
                <p14:nvPr/>
              </p14:nvContentPartPr>
              <p14:xfrm>
                <a:off x="4707360" y="2342931"/>
                <a:ext cx="46440" cy="464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FFFE0FE-8606-B6DD-1E8F-9A83DD3E12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98360" y="2334291"/>
                  <a:ext cx="64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324B73D-4DF0-3B5D-07F4-477093610468}"/>
                    </a:ext>
                  </a:extLst>
                </p14:cNvPr>
                <p14:cNvContentPartPr/>
                <p14:nvPr/>
              </p14:nvContentPartPr>
              <p14:xfrm>
                <a:off x="4816080" y="2577651"/>
                <a:ext cx="443520" cy="217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324B73D-4DF0-3B5D-07F4-47709361046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7440" y="2568651"/>
                  <a:ext cx="461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E5086B7-52D3-83B3-1DB9-EE4A0110C2DA}"/>
                    </a:ext>
                  </a:extLst>
                </p14:cNvPr>
                <p14:cNvContentPartPr/>
                <p14:nvPr/>
              </p14:nvContentPartPr>
              <p14:xfrm>
                <a:off x="5444640" y="2263011"/>
                <a:ext cx="70200" cy="380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E5086B7-52D3-83B3-1DB9-EE4A0110C2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35640" y="2254011"/>
                  <a:ext cx="87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415250-AAA6-FBD5-83F7-889A06D000C5}"/>
                    </a:ext>
                  </a:extLst>
                </p14:cNvPr>
                <p14:cNvContentPartPr/>
                <p14:nvPr/>
              </p14:nvContentPartPr>
              <p14:xfrm>
                <a:off x="5698080" y="2295771"/>
                <a:ext cx="641160" cy="377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415250-AAA6-FBD5-83F7-889A06D000C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89440" y="2286771"/>
                  <a:ext cx="658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3BB6C3C-81DB-1010-2D52-A50F24FB9AAC}"/>
                    </a:ext>
                  </a:extLst>
                </p14:cNvPr>
                <p14:cNvContentPartPr/>
                <p14:nvPr/>
              </p14:nvContentPartPr>
              <p14:xfrm>
                <a:off x="6127560" y="2427171"/>
                <a:ext cx="471240" cy="65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3BB6C3C-81DB-1010-2D52-A50F24FB9A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18920" y="2418531"/>
                  <a:ext cx="4888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D84415-8AA3-A371-BB4A-8AA7B5C60250}"/>
              </a:ext>
            </a:extLst>
          </p:cNvPr>
          <p:cNvGrpSpPr/>
          <p:nvPr/>
        </p:nvGrpSpPr>
        <p:grpSpPr>
          <a:xfrm>
            <a:off x="7138800" y="2321331"/>
            <a:ext cx="1407960" cy="581040"/>
            <a:chOff x="7138800" y="2321331"/>
            <a:chExt cx="140796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694D299-947E-3130-24AD-05B358203A08}"/>
                    </a:ext>
                  </a:extLst>
                </p14:cNvPr>
                <p14:cNvContentPartPr/>
                <p14:nvPr/>
              </p14:nvContentPartPr>
              <p14:xfrm>
                <a:off x="7138800" y="2410971"/>
                <a:ext cx="441360" cy="217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694D299-947E-3130-24AD-05B358203A0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29800" y="2402331"/>
                  <a:ext cx="459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1679099-EDEB-1F97-4CD0-E40F08B809A1}"/>
                    </a:ext>
                  </a:extLst>
                </p14:cNvPr>
                <p14:cNvContentPartPr/>
                <p14:nvPr/>
              </p14:nvContentPartPr>
              <p14:xfrm>
                <a:off x="8462520" y="2342931"/>
                <a:ext cx="35640" cy="118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1679099-EDEB-1F97-4CD0-E40F08B809A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53520" y="2334291"/>
                  <a:ext cx="53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FF53AA-A69C-D4A5-806E-E8BFBAA398B1}"/>
                    </a:ext>
                  </a:extLst>
                </p14:cNvPr>
                <p14:cNvContentPartPr/>
                <p14:nvPr/>
              </p14:nvContentPartPr>
              <p14:xfrm>
                <a:off x="8262360" y="2644611"/>
                <a:ext cx="284400" cy="257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FF53AA-A69C-D4A5-806E-E8BFBAA398B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53360" y="2635971"/>
                  <a:ext cx="302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666D02B-7549-7A3F-DCA3-6A05682C618E}"/>
                    </a:ext>
                  </a:extLst>
                </p14:cNvPr>
                <p14:cNvContentPartPr/>
                <p14:nvPr/>
              </p14:nvContentPartPr>
              <p14:xfrm>
                <a:off x="7581960" y="2545611"/>
                <a:ext cx="256680" cy="86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666D02B-7549-7A3F-DCA3-6A05682C61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72960" y="2536611"/>
                  <a:ext cx="274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77624-95ED-EB1C-FCA0-43D8FBBFAEA8}"/>
                    </a:ext>
                  </a:extLst>
                </p14:cNvPr>
                <p14:cNvContentPartPr/>
                <p14:nvPr/>
              </p14:nvContentPartPr>
              <p14:xfrm>
                <a:off x="7983000" y="2359851"/>
                <a:ext cx="25200" cy="262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77624-95ED-EB1C-FCA0-43D8FBBFAEA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74000" y="2351211"/>
                  <a:ext cx="42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FEDF4A0-DCF7-EBCC-DB08-0C85AB4ED549}"/>
                    </a:ext>
                  </a:extLst>
                </p14:cNvPr>
                <p14:cNvContentPartPr/>
                <p14:nvPr/>
              </p14:nvContentPartPr>
              <p14:xfrm>
                <a:off x="8084880" y="2321331"/>
                <a:ext cx="202680" cy="336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FEDF4A0-DCF7-EBCC-DB08-0C85AB4ED5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76240" y="2312331"/>
                  <a:ext cx="2203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CE3132D-E795-261A-FB7D-DB94CF99889E}"/>
                    </a:ext>
                  </a:extLst>
                </p14:cNvPr>
                <p14:cNvContentPartPr/>
                <p14:nvPr/>
              </p14:nvContentPartPr>
              <p14:xfrm>
                <a:off x="8081640" y="2390451"/>
                <a:ext cx="141840" cy="186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CE3132D-E795-261A-FB7D-DB94CF99889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73000" y="2381811"/>
                  <a:ext cx="159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83A4023-316A-451C-CFC6-16CF0E3B7F21}"/>
                    </a:ext>
                  </a:extLst>
                </p14:cNvPr>
                <p14:cNvContentPartPr/>
                <p14:nvPr/>
              </p14:nvContentPartPr>
              <p14:xfrm>
                <a:off x="7552800" y="2642811"/>
                <a:ext cx="287640" cy="5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83A4023-316A-451C-CFC6-16CF0E3B7F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43800" y="2633811"/>
                  <a:ext cx="30528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67B7D2A-0CFA-BB35-D469-FCDEEF78D753}"/>
                  </a:ext>
                </a:extLst>
              </p14:cNvPr>
              <p14:cNvContentPartPr/>
              <p14:nvPr/>
            </p14:nvContentPartPr>
            <p14:xfrm>
              <a:off x="1068480" y="3109371"/>
              <a:ext cx="1371240" cy="115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67B7D2A-0CFA-BB35-D469-FCDEEF78D75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59480" y="3100731"/>
                <a:ext cx="138888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0654EF0-D2EC-82EB-B126-E2EC0AB9379C}"/>
              </a:ext>
            </a:extLst>
          </p:cNvPr>
          <p:cNvGrpSpPr/>
          <p:nvPr/>
        </p:nvGrpSpPr>
        <p:grpSpPr>
          <a:xfrm>
            <a:off x="696240" y="3354891"/>
            <a:ext cx="9638640" cy="3022560"/>
            <a:chOff x="696240" y="3354891"/>
            <a:chExt cx="9638640" cy="30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20E2F17-79B0-7CF5-06D3-DA7505699F8B}"/>
                    </a:ext>
                  </a:extLst>
                </p14:cNvPr>
                <p14:cNvContentPartPr/>
                <p14:nvPr/>
              </p14:nvContentPartPr>
              <p14:xfrm>
                <a:off x="5107680" y="3420411"/>
                <a:ext cx="431640" cy="289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20E2F17-79B0-7CF5-06D3-DA7505699F8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98680" y="3411771"/>
                  <a:ext cx="449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CBC28DC-5B99-C83B-6066-E6A6D01CD266}"/>
                    </a:ext>
                  </a:extLst>
                </p14:cNvPr>
                <p14:cNvContentPartPr/>
                <p14:nvPr/>
              </p14:nvContentPartPr>
              <p14:xfrm>
                <a:off x="5568120" y="3354891"/>
                <a:ext cx="263880" cy="323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CBC28DC-5B99-C83B-6066-E6A6D01CD2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59480" y="3345891"/>
                  <a:ext cx="2815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7ED2505-E3AE-7C2D-BADD-18395E3167EC}"/>
                    </a:ext>
                  </a:extLst>
                </p14:cNvPr>
                <p14:cNvContentPartPr/>
                <p14:nvPr/>
              </p14:nvContentPartPr>
              <p14:xfrm>
                <a:off x="5901480" y="3442011"/>
                <a:ext cx="334440" cy="288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7ED2505-E3AE-7C2D-BADD-18395E3167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2840" y="3433011"/>
                  <a:ext cx="352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6789E89-990E-D40A-936C-85796B8CC663}"/>
                    </a:ext>
                  </a:extLst>
                </p14:cNvPr>
                <p14:cNvContentPartPr/>
                <p14:nvPr/>
              </p14:nvContentPartPr>
              <p14:xfrm>
                <a:off x="6141240" y="3425811"/>
                <a:ext cx="379080" cy="257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6789E89-990E-D40A-936C-85796B8CC66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32240" y="3416811"/>
                  <a:ext cx="396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8B4F1E5-B291-BB6F-0298-20208FB5C8C4}"/>
                    </a:ext>
                  </a:extLst>
                </p14:cNvPr>
                <p14:cNvContentPartPr/>
                <p14:nvPr/>
              </p14:nvContentPartPr>
              <p14:xfrm>
                <a:off x="700560" y="3672771"/>
                <a:ext cx="46800" cy="351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8B4F1E5-B291-BB6F-0298-20208FB5C8C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1560" y="3664131"/>
                  <a:ext cx="644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C58F41-E963-FA29-45A7-396B55CF8A97}"/>
                    </a:ext>
                  </a:extLst>
                </p14:cNvPr>
                <p14:cNvContentPartPr/>
                <p14:nvPr/>
              </p14:nvContentPartPr>
              <p14:xfrm>
                <a:off x="696240" y="3668091"/>
                <a:ext cx="188280" cy="194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C58F41-E963-FA29-45A7-396B55CF8A9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7600" y="3659451"/>
                  <a:ext cx="205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9A500C-C22C-591B-D611-0F4073AE8F4A}"/>
                    </a:ext>
                  </a:extLst>
                </p14:cNvPr>
                <p14:cNvContentPartPr/>
                <p14:nvPr/>
              </p14:nvContentPartPr>
              <p14:xfrm>
                <a:off x="827280" y="3676371"/>
                <a:ext cx="234000" cy="250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9A500C-C22C-591B-D611-0F4073AE8F4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8640" y="3667371"/>
                  <a:ext cx="251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121A8C0-9EF3-B068-1B93-4BC87F43DE72}"/>
                    </a:ext>
                  </a:extLst>
                </p14:cNvPr>
                <p14:cNvContentPartPr/>
                <p14:nvPr/>
              </p14:nvContentPartPr>
              <p14:xfrm>
                <a:off x="1146960" y="3762051"/>
                <a:ext cx="101880" cy="190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121A8C0-9EF3-B068-1B93-4BC87F43DE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7960" y="3753411"/>
                  <a:ext cx="119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F799BF1-A184-0723-F152-997B83372747}"/>
                    </a:ext>
                  </a:extLst>
                </p14:cNvPr>
                <p14:cNvContentPartPr/>
                <p14:nvPr/>
              </p14:nvContentPartPr>
              <p14:xfrm>
                <a:off x="1332720" y="3742971"/>
                <a:ext cx="176400" cy="213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F799BF1-A184-0723-F152-997B8337274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24080" y="3733971"/>
                  <a:ext cx="194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E939C01-2ACD-4AA0-99B9-471D9099D6CE}"/>
                    </a:ext>
                  </a:extLst>
                </p14:cNvPr>
                <p14:cNvContentPartPr/>
                <p14:nvPr/>
              </p14:nvContentPartPr>
              <p14:xfrm>
                <a:off x="1504080" y="3617691"/>
                <a:ext cx="360720" cy="325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E939C01-2ACD-4AA0-99B9-471D9099D6C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95080" y="3609051"/>
                  <a:ext cx="378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BA0BC8B-5121-BA42-E148-B48EA722003F}"/>
                    </a:ext>
                  </a:extLst>
                </p14:cNvPr>
                <p14:cNvContentPartPr/>
                <p14:nvPr/>
              </p14:nvContentPartPr>
              <p14:xfrm>
                <a:off x="1748880" y="3583851"/>
                <a:ext cx="112680" cy="368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BA0BC8B-5121-BA42-E148-B48EA72200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39880" y="3575211"/>
                  <a:ext cx="130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1ECB329-7C84-58D3-F4BA-78BF9B0052BB}"/>
                    </a:ext>
                  </a:extLst>
                </p14:cNvPr>
                <p14:cNvContentPartPr/>
                <p14:nvPr/>
              </p14:nvContentPartPr>
              <p14:xfrm>
                <a:off x="1905480" y="3708771"/>
                <a:ext cx="385560" cy="663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1ECB329-7C84-58D3-F4BA-78BF9B0052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96480" y="3700131"/>
                  <a:ext cx="40320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F743423-5420-DC72-1C84-9B22A09053A6}"/>
                    </a:ext>
                  </a:extLst>
                </p14:cNvPr>
                <p14:cNvContentPartPr/>
                <p14:nvPr/>
              </p14:nvContentPartPr>
              <p14:xfrm>
                <a:off x="2545920" y="3646491"/>
                <a:ext cx="230400" cy="518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F743423-5420-DC72-1C84-9B22A09053A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36920" y="3637851"/>
                  <a:ext cx="2480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8CBCCA4-ECA0-18C2-C673-C9BBBB957B50}"/>
                    </a:ext>
                  </a:extLst>
                </p14:cNvPr>
                <p14:cNvContentPartPr/>
                <p14:nvPr/>
              </p14:nvContentPartPr>
              <p14:xfrm>
                <a:off x="2820960" y="3650091"/>
                <a:ext cx="948600" cy="211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8CBCCA4-ECA0-18C2-C673-C9BBBB957B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811960" y="3641451"/>
                  <a:ext cx="966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1B8212A-7476-FF27-F75F-7B363F0F0033}"/>
                    </a:ext>
                  </a:extLst>
                </p14:cNvPr>
                <p14:cNvContentPartPr/>
                <p14:nvPr/>
              </p14:nvContentPartPr>
              <p14:xfrm>
                <a:off x="3704760" y="3470451"/>
                <a:ext cx="91080" cy="9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1B8212A-7476-FF27-F75F-7B363F0F00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96120" y="3461811"/>
                  <a:ext cx="108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C071EAC-4CE7-1DEC-E13A-FB76966511BD}"/>
                    </a:ext>
                  </a:extLst>
                </p14:cNvPr>
                <p14:cNvContentPartPr/>
                <p14:nvPr/>
              </p14:nvContentPartPr>
              <p14:xfrm>
                <a:off x="3826440" y="3421491"/>
                <a:ext cx="279000" cy="383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C071EAC-4CE7-1DEC-E13A-FB76966511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17800" y="3412491"/>
                  <a:ext cx="2966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B56C622-7786-CAFB-D5BE-7041FC2A6516}"/>
                    </a:ext>
                  </a:extLst>
                </p14:cNvPr>
                <p14:cNvContentPartPr/>
                <p14:nvPr/>
              </p14:nvContentPartPr>
              <p14:xfrm>
                <a:off x="4174200" y="3425451"/>
                <a:ext cx="172800" cy="267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B56C622-7786-CAFB-D5BE-7041FC2A651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65560" y="3416811"/>
                  <a:ext cx="190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33387C-F54B-FCFA-F287-08AEFA26D7EA}"/>
                    </a:ext>
                  </a:extLst>
                </p14:cNvPr>
                <p14:cNvContentPartPr/>
                <p14:nvPr/>
              </p14:nvContentPartPr>
              <p14:xfrm>
                <a:off x="4372920" y="3544971"/>
                <a:ext cx="351000" cy="302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33387C-F54B-FCFA-F287-08AEFA26D7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63920" y="3536331"/>
                  <a:ext cx="368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B683E57-C956-83F0-ACFE-F23C663E9811}"/>
                    </a:ext>
                  </a:extLst>
                </p14:cNvPr>
                <p14:cNvContentPartPr/>
                <p14:nvPr/>
              </p14:nvContentPartPr>
              <p14:xfrm>
                <a:off x="786600" y="4400331"/>
                <a:ext cx="537840" cy="265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B683E57-C956-83F0-ACFE-F23C663E98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7600" y="4391691"/>
                  <a:ext cx="555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03BC3A-98CF-1B0C-C009-CAA1D52630F5}"/>
                    </a:ext>
                  </a:extLst>
                </p14:cNvPr>
                <p14:cNvContentPartPr/>
                <p14:nvPr/>
              </p14:nvContentPartPr>
              <p14:xfrm>
                <a:off x="1320480" y="4219971"/>
                <a:ext cx="1069560" cy="480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03BC3A-98CF-1B0C-C009-CAA1D52630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11840" y="4210971"/>
                  <a:ext cx="10872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E4F1554-CA39-70D4-015E-925275E58F25}"/>
                    </a:ext>
                  </a:extLst>
                </p14:cNvPr>
                <p14:cNvContentPartPr/>
                <p14:nvPr/>
              </p14:nvContentPartPr>
              <p14:xfrm>
                <a:off x="2041560" y="4412211"/>
                <a:ext cx="434520" cy="71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E4F1554-CA39-70D4-015E-925275E58F2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32920" y="4403211"/>
                  <a:ext cx="452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AD8A35A-F02C-A925-8A4A-1E0DEB552DD3}"/>
                    </a:ext>
                  </a:extLst>
                </p14:cNvPr>
                <p14:cNvContentPartPr/>
                <p14:nvPr/>
              </p14:nvContentPartPr>
              <p14:xfrm>
                <a:off x="2477160" y="4217091"/>
                <a:ext cx="81360" cy="356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AD8A35A-F02C-A925-8A4A-1E0DEB552DD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68520" y="4208091"/>
                  <a:ext cx="990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E314AE2-06B9-12FE-BEE0-CAF7978CC868}"/>
                    </a:ext>
                  </a:extLst>
                </p14:cNvPr>
                <p14:cNvContentPartPr/>
                <p14:nvPr/>
              </p14:nvContentPartPr>
              <p14:xfrm>
                <a:off x="2845080" y="4227531"/>
                <a:ext cx="165600" cy="363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E314AE2-06B9-12FE-BEE0-CAF7978CC86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36440" y="4218531"/>
                  <a:ext cx="183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7057D66-EC17-22CA-6AAB-DACD6D1F5B0D}"/>
                    </a:ext>
                  </a:extLst>
                </p14:cNvPr>
                <p14:cNvContentPartPr/>
                <p14:nvPr/>
              </p14:nvContentPartPr>
              <p14:xfrm>
                <a:off x="2732760" y="4208811"/>
                <a:ext cx="678240" cy="394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7057D66-EC17-22CA-6AAB-DACD6D1F5B0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724120" y="4199811"/>
                  <a:ext cx="6958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B34FA4D-7CAB-7581-3FF7-780EDBA5FDBF}"/>
                    </a:ext>
                  </a:extLst>
                </p14:cNvPr>
                <p14:cNvContentPartPr/>
                <p14:nvPr/>
              </p14:nvContentPartPr>
              <p14:xfrm>
                <a:off x="3440520" y="4300971"/>
                <a:ext cx="418320" cy="232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B34FA4D-7CAB-7581-3FF7-780EDBA5FDB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31520" y="4291971"/>
                  <a:ext cx="435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F3B06A9-1DBF-A1E5-040E-EDEA0FD2B294}"/>
                    </a:ext>
                  </a:extLst>
                </p14:cNvPr>
                <p14:cNvContentPartPr/>
                <p14:nvPr/>
              </p14:nvContentPartPr>
              <p14:xfrm>
                <a:off x="3782880" y="4266411"/>
                <a:ext cx="266040" cy="273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F3B06A9-1DBF-A1E5-040E-EDEA0FD2B29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74240" y="4257411"/>
                  <a:ext cx="283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00760A-EB8A-FDCB-2D5A-2BD657A16461}"/>
                    </a:ext>
                  </a:extLst>
                </p14:cNvPr>
                <p14:cNvContentPartPr/>
                <p14:nvPr/>
              </p14:nvContentPartPr>
              <p14:xfrm>
                <a:off x="4351320" y="4348851"/>
                <a:ext cx="48960" cy="15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00760A-EB8A-FDCB-2D5A-2BD657A164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42680" y="4340211"/>
                  <a:ext cx="66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82EB7D7-BC38-9665-08EA-F8CF6474D620}"/>
                    </a:ext>
                  </a:extLst>
                </p14:cNvPr>
                <p14:cNvContentPartPr/>
                <p14:nvPr/>
              </p14:nvContentPartPr>
              <p14:xfrm>
                <a:off x="3736440" y="4286571"/>
                <a:ext cx="345600" cy="422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82EB7D7-BC38-9665-08EA-F8CF6474D62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27440" y="4277931"/>
                  <a:ext cx="3632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F8CC51F-988E-8624-48A2-2A99810F3599}"/>
                    </a:ext>
                  </a:extLst>
                </p14:cNvPr>
                <p14:cNvContentPartPr/>
                <p14:nvPr/>
              </p14:nvContentPartPr>
              <p14:xfrm>
                <a:off x="4120920" y="4305651"/>
                <a:ext cx="342000" cy="218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F8CC51F-988E-8624-48A2-2A99810F359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111920" y="4296651"/>
                  <a:ext cx="359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0F1C439-589E-43BC-CE98-E4901DFDC1C9}"/>
                    </a:ext>
                  </a:extLst>
                </p14:cNvPr>
                <p14:cNvContentPartPr/>
                <p14:nvPr/>
              </p14:nvContentPartPr>
              <p14:xfrm>
                <a:off x="4542840" y="4003611"/>
                <a:ext cx="554040" cy="470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0F1C439-589E-43BC-CE98-E4901DFDC1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534200" y="3994971"/>
                  <a:ext cx="5716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0C889B3-707A-0352-C25B-5354DE291FC6}"/>
                    </a:ext>
                  </a:extLst>
                </p14:cNvPr>
                <p14:cNvContentPartPr/>
                <p14:nvPr/>
              </p14:nvContentPartPr>
              <p14:xfrm>
                <a:off x="5004720" y="4052211"/>
                <a:ext cx="122400" cy="152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0C889B3-707A-0352-C25B-5354DE291F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95720" y="4043571"/>
                  <a:ext cx="140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9DAAF1B-F53C-C979-01E2-49A537964472}"/>
                    </a:ext>
                  </a:extLst>
                </p14:cNvPr>
                <p14:cNvContentPartPr/>
                <p14:nvPr/>
              </p14:nvContentPartPr>
              <p14:xfrm>
                <a:off x="5237640" y="4174971"/>
                <a:ext cx="686880" cy="532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9DAAF1B-F53C-C979-01E2-49A5379644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28640" y="4166331"/>
                  <a:ext cx="7045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75E1020-C34C-FE17-4B83-6F5B90581D8B}"/>
                    </a:ext>
                  </a:extLst>
                </p14:cNvPr>
                <p14:cNvContentPartPr/>
                <p14:nvPr/>
              </p14:nvContentPartPr>
              <p14:xfrm>
                <a:off x="6361560" y="4034211"/>
                <a:ext cx="76680" cy="207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75E1020-C34C-FE17-4B83-6F5B90581D8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52920" y="4025571"/>
                  <a:ext cx="94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8F171E8-A6FD-2589-B4B4-B28A2C568076}"/>
                    </a:ext>
                  </a:extLst>
                </p14:cNvPr>
                <p14:cNvContentPartPr/>
                <p14:nvPr/>
              </p14:nvContentPartPr>
              <p14:xfrm>
                <a:off x="6361560" y="3939171"/>
                <a:ext cx="55080" cy="36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8F171E8-A6FD-2589-B4B4-B28A2C56807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52920" y="3930171"/>
                  <a:ext cx="72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83913A4-38F0-4A48-9118-53ACE8D6126A}"/>
                    </a:ext>
                  </a:extLst>
                </p14:cNvPr>
                <p14:cNvContentPartPr/>
                <p14:nvPr/>
              </p14:nvContentPartPr>
              <p14:xfrm>
                <a:off x="6558840" y="3992811"/>
                <a:ext cx="161280" cy="266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83913A4-38F0-4A48-9118-53ACE8D6126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49840" y="3984171"/>
                  <a:ext cx="178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29F4D4E-DAB6-7738-7FD7-79E5153705DB}"/>
                    </a:ext>
                  </a:extLst>
                </p14:cNvPr>
                <p14:cNvContentPartPr/>
                <p14:nvPr/>
              </p14:nvContentPartPr>
              <p14:xfrm>
                <a:off x="7162200" y="3936291"/>
                <a:ext cx="236160" cy="247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29F4D4E-DAB6-7738-7FD7-79E5153705D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53560" y="3927291"/>
                  <a:ext cx="253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DF0A21-BF08-3C8D-EA09-0946B99CA9E3}"/>
                    </a:ext>
                  </a:extLst>
                </p14:cNvPr>
                <p14:cNvContentPartPr/>
                <p14:nvPr/>
              </p14:nvContentPartPr>
              <p14:xfrm>
                <a:off x="7361280" y="3928371"/>
                <a:ext cx="347400" cy="265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DF0A21-BF08-3C8D-EA09-0946B99CA9E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52640" y="3919371"/>
                  <a:ext cx="3650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DC69B2B-0DE7-3E99-FDB4-C930C8B6A60E}"/>
                    </a:ext>
                  </a:extLst>
                </p14:cNvPr>
                <p14:cNvContentPartPr/>
                <p14:nvPr/>
              </p14:nvContentPartPr>
              <p14:xfrm>
                <a:off x="7784640" y="3941331"/>
                <a:ext cx="555840" cy="556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C69B2B-0DE7-3E99-FDB4-C930C8B6A60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76000" y="3932331"/>
                  <a:ext cx="5734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9744CC9-3C1D-27EA-28DE-5E729DE5950F}"/>
                    </a:ext>
                  </a:extLst>
                </p14:cNvPr>
                <p14:cNvContentPartPr/>
                <p14:nvPr/>
              </p14:nvContentPartPr>
              <p14:xfrm>
                <a:off x="8420400" y="3924411"/>
                <a:ext cx="50400" cy="282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9744CC9-3C1D-27EA-28DE-5E729DE595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11760" y="3915411"/>
                  <a:ext cx="68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271667-817F-AE92-F2E5-E7701400D86F}"/>
                    </a:ext>
                  </a:extLst>
                </p14:cNvPr>
                <p14:cNvContentPartPr/>
                <p14:nvPr/>
              </p14:nvContentPartPr>
              <p14:xfrm>
                <a:off x="8411760" y="3723891"/>
                <a:ext cx="61200" cy="142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271667-817F-AE92-F2E5-E7701400D8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02760" y="3714891"/>
                  <a:ext cx="78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90A28DA-54EC-C1E6-E190-B81B468454D6}"/>
                    </a:ext>
                  </a:extLst>
                </p14:cNvPr>
                <p14:cNvContentPartPr/>
                <p14:nvPr/>
              </p14:nvContentPartPr>
              <p14:xfrm>
                <a:off x="8629560" y="3952851"/>
                <a:ext cx="365040" cy="236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90A28DA-54EC-C1E6-E190-B81B468454D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20560" y="3943851"/>
                  <a:ext cx="382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7E4988F-640A-714B-F0F8-D9F303F2600A}"/>
                    </a:ext>
                  </a:extLst>
                </p14:cNvPr>
                <p14:cNvContentPartPr/>
                <p14:nvPr/>
              </p14:nvContentPartPr>
              <p14:xfrm>
                <a:off x="9086400" y="3962931"/>
                <a:ext cx="478080" cy="609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7E4988F-640A-714B-F0F8-D9F303F2600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77760" y="3953931"/>
                  <a:ext cx="49572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578933E-549B-511E-B24B-8DA86CCE1042}"/>
                    </a:ext>
                  </a:extLst>
                </p14:cNvPr>
                <p14:cNvContentPartPr/>
                <p14:nvPr/>
              </p14:nvContentPartPr>
              <p14:xfrm>
                <a:off x="5328720" y="4669971"/>
                <a:ext cx="2853360" cy="1707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578933E-549B-511E-B24B-8DA86CCE104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19720" y="4661331"/>
                  <a:ext cx="2871000" cy="17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83D29C3-2D2C-2C43-44AB-E4F9C2B05A4D}"/>
                    </a:ext>
                  </a:extLst>
                </p14:cNvPr>
                <p14:cNvContentPartPr/>
                <p14:nvPr/>
              </p14:nvContentPartPr>
              <p14:xfrm>
                <a:off x="8338680" y="5407611"/>
                <a:ext cx="135360" cy="401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83D29C3-2D2C-2C43-44AB-E4F9C2B05A4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30040" y="5398611"/>
                  <a:ext cx="1530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263F144-CAE2-8C44-7D63-2903BE82690B}"/>
                    </a:ext>
                  </a:extLst>
                </p14:cNvPr>
                <p14:cNvContentPartPr/>
                <p14:nvPr/>
              </p14:nvContentPartPr>
              <p14:xfrm>
                <a:off x="8394120" y="5358291"/>
                <a:ext cx="210960" cy="164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263F144-CAE2-8C44-7D63-2903BE82690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85480" y="5349291"/>
                  <a:ext cx="2286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228371-C995-CF25-BAB6-F2436BEB4334}"/>
                    </a:ext>
                  </a:extLst>
                </p14:cNvPr>
                <p14:cNvContentPartPr/>
                <p14:nvPr/>
              </p14:nvContentPartPr>
              <p14:xfrm>
                <a:off x="8624880" y="5456211"/>
                <a:ext cx="465120" cy="194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228371-C995-CF25-BAB6-F2436BEB433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15880" y="5447211"/>
                  <a:ext cx="482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022F910-6688-75EB-655B-5DC741FEB5DF}"/>
                    </a:ext>
                  </a:extLst>
                </p14:cNvPr>
                <p14:cNvContentPartPr/>
                <p14:nvPr/>
              </p14:nvContentPartPr>
              <p14:xfrm>
                <a:off x="9154440" y="5475651"/>
                <a:ext cx="497520" cy="401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022F910-6688-75EB-655B-5DC741FEB5D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45440" y="5467011"/>
                  <a:ext cx="5151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36F1A90-330B-780E-845D-58C3E746619C}"/>
                    </a:ext>
                  </a:extLst>
                </p14:cNvPr>
                <p14:cNvContentPartPr/>
                <p14:nvPr/>
              </p14:nvContentPartPr>
              <p14:xfrm>
                <a:off x="9654840" y="5510931"/>
                <a:ext cx="204120" cy="227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36F1A90-330B-780E-845D-58C3E746619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45840" y="5502291"/>
                  <a:ext cx="221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DC5E93-54E2-708C-14B0-7808B63E7214}"/>
                    </a:ext>
                  </a:extLst>
                </p14:cNvPr>
                <p14:cNvContentPartPr/>
                <p14:nvPr/>
              </p14:nvContentPartPr>
              <p14:xfrm>
                <a:off x="9932040" y="5536851"/>
                <a:ext cx="402840" cy="321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DC5E93-54E2-708C-14B0-7808B63E721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923400" y="5528211"/>
                  <a:ext cx="42048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B34B5FF-2D15-C577-63AB-7DFEDFBC3813}"/>
                  </a:ext>
                </a:extLst>
              </p14:cNvPr>
              <p14:cNvContentPartPr/>
              <p14:nvPr/>
            </p14:nvContentPartPr>
            <p14:xfrm>
              <a:off x="6080400" y="4948251"/>
              <a:ext cx="163440" cy="268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B34B5FF-2D15-C577-63AB-7DFEDFBC381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071400" y="4939611"/>
                <a:ext cx="18108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0DD488C-B5DF-8A91-7DE3-F07C2CE7C8BC}"/>
              </a:ext>
            </a:extLst>
          </p:cNvPr>
          <p:cNvGrpSpPr/>
          <p:nvPr/>
        </p:nvGrpSpPr>
        <p:grpSpPr>
          <a:xfrm>
            <a:off x="6922440" y="5011611"/>
            <a:ext cx="860760" cy="937080"/>
            <a:chOff x="6922440" y="5011611"/>
            <a:chExt cx="860760" cy="93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B8F8E0C-FACC-5A2F-BF78-8914523B5C0C}"/>
                    </a:ext>
                  </a:extLst>
                </p14:cNvPr>
                <p14:cNvContentPartPr/>
                <p14:nvPr/>
              </p14:nvContentPartPr>
              <p14:xfrm>
                <a:off x="6922440" y="5011611"/>
                <a:ext cx="216000" cy="327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B8F8E0C-FACC-5A2F-BF78-8914523B5C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13440" y="5002611"/>
                  <a:ext cx="2336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502A075-3864-16B1-7FD4-D012747A97DB}"/>
                    </a:ext>
                  </a:extLst>
                </p14:cNvPr>
                <p14:cNvContentPartPr/>
                <p14:nvPr/>
              </p14:nvContentPartPr>
              <p14:xfrm>
                <a:off x="7095600" y="5649531"/>
                <a:ext cx="289800" cy="29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502A075-3864-16B1-7FD4-D012747A97D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86600" y="5640531"/>
                  <a:ext cx="3074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16BA0B3-9C16-D42A-2088-25C1A99A57C9}"/>
                    </a:ext>
                  </a:extLst>
                </p14:cNvPr>
                <p14:cNvContentPartPr/>
                <p14:nvPr/>
              </p14:nvContentPartPr>
              <p14:xfrm>
                <a:off x="7625880" y="5338131"/>
                <a:ext cx="157320" cy="369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16BA0B3-9C16-D42A-2088-25C1A99A57C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16880" y="5329491"/>
                  <a:ext cx="17496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F3598F08-1610-F748-F106-46D6127A3682}"/>
              </a:ext>
            </a:extLst>
          </p:cNvPr>
          <p:cNvGrpSpPr/>
          <p:nvPr/>
        </p:nvGrpSpPr>
        <p:grpSpPr>
          <a:xfrm>
            <a:off x="2849400" y="5417331"/>
            <a:ext cx="3608640" cy="913320"/>
            <a:chOff x="2849400" y="5417331"/>
            <a:chExt cx="3608640" cy="9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4F78FD9-D4EA-B127-AD20-DC17DAF5A868}"/>
                    </a:ext>
                  </a:extLst>
                </p14:cNvPr>
                <p14:cNvContentPartPr/>
                <p14:nvPr/>
              </p14:nvContentPartPr>
              <p14:xfrm>
                <a:off x="6327360" y="5417331"/>
                <a:ext cx="130680" cy="463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4F78FD9-D4EA-B127-AD20-DC17DAF5A86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18360" y="5408331"/>
                  <a:ext cx="148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E92F0A2-6607-AA72-D741-B19B05808602}"/>
                    </a:ext>
                  </a:extLst>
                </p14:cNvPr>
                <p14:cNvContentPartPr/>
                <p14:nvPr/>
              </p14:nvContentPartPr>
              <p14:xfrm>
                <a:off x="5171760" y="5769411"/>
                <a:ext cx="1041120" cy="232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E92F0A2-6607-AA72-D741-B19B0580860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63120" y="5760771"/>
                  <a:ext cx="1058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409ECC8-F136-A756-71FD-A6B61E465D69}"/>
                    </a:ext>
                  </a:extLst>
                </p14:cNvPr>
                <p14:cNvContentPartPr/>
                <p14:nvPr/>
              </p14:nvContentPartPr>
              <p14:xfrm>
                <a:off x="4573440" y="6048771"/>
                <a:ext cx="664560" cy="53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409ECC8-F136-A756-71FD-A6B61E465D6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64440" y="6039771"/>
                  <a:ext cx="682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56F174-9137-2419-447F-1D8DC997AB0A}"/>
                    </a:ext>
                  </a:extLst>
                </p14:cNvPr>
                <p14:cNvContentPartPr/>
                <p14:nvPr/>
              </p14:nvContentPartPr>
              <p14:xfrm>
                <a:off x="3043800" y="5794971"/>
                <a:ext cx="41040" cy="535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56F174-9137-2419-447F-1D8DC997AB0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35160" y="5786331"/>
                  <a:ext cx="58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66F0F6D-E381-17B4-105D-83A52BFA0396}"/>
                    </a:ext>
                  </a:extLst>
                </p14:cNvPr>
                <p14:cNvContentPartPr/>
                <p14:nvPr/>
              </p14:nvContentPartPr>
              <p14:xfrm>
                <a:off x="2849400" y="5838171"/>
                <a:ext cx="561240" cy="345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66F0F6D-E381-17B4-105D-83A52BFA03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40400" y="5829531"/>
                  <a:ext cx="578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47CDE6B-4BC8-14A7-5469-4EF4DF628F03}"/>
                    </a:ext>
                  </a:extLst>
                </p14:cNvPr>
                <p14:cNvContentPartPr/>
                <p14:nvPr/>
              </p14:nvContentPartPr>
              <p14:xfrm>
                <a:off x="3435840" y="5968851"/>
                <a:ext cx="543600" cy="221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47CDE6B-4BC8-14A7-5469-4EF4DF628F0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26840" y="5960211"/>
                  <a:ext cx="561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79F92F-9371-8836-4219-E57CA2C01AFB}"/>
                    </a:ext>
                  </a:extLst>
                </p14:cNvPr>
                <p14:cNvContentPartPr/>
                <p14:nvPr/>
              </p14:nvContentPartPr>
              <p14:xfrm>
                <a:off x="3927960" y="5927451"/>
                <a:ext cx="173880" cy="172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79F92F-9371-8836-4219-E57CA2C01AF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18960" y="5918451"/>
                  <a:ext cx="191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6769DDA-9BDB-DDEF-F138-83870A721962}"/>
                    </a:ext>
                  </a:extLst>
                </p14:cNvPr>
                <p14:cNvContentPartPr/>
                <p14:nvPr/>
              </p14:nvContentPartPr>
              <p14:xfrm>
                <a:off x="4210200" y="5747091"/>
                <a:ext cx="372240" cy="307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6769DDA-9BDB-DDEF-F138-83870A7219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01560" y="5738091"/>
                  <a:ext cx="389880" cy="32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DBD5B74-0DD2-3F5A-37D4-54EC5F6A4B2E}"/>
                  </a:ext>
                </a:extLst>
              </p14:cNvPr>
              <p14:cNvContentPartPr/>
              <p14:nvPr/>
            </p14:nvContentPartPr>
            <p14:xfrm>
              <a:off x="1467701" y="2107042"/>
              <a:ext cx="348840" cy="750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DBD5B74-0DD2-3F5A-37D4-54EC5F6A4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701" y="2098402"/>
                <a:ext cx="36648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C08EF90-51A5-73CA-19FA-190D603C1D94}"/>
                  </a:ext>
                </a:extLst>
              </p14:cNvPr>
              <p14:cNvContentPartPr/>
              <p14:nvPr/>
            </p14:nvContentPartPr>
            <p14:xfrm>
              <a:off x="2505221" y="3057082"/>
              <a:ext cx="220680" cy="255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C08EF90-51A5-73CA-19FA-190D603C1D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6581" y="3048082"/>
                <a:ext cx="2383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B2ED10B-CCB9-A63C-E838-DEDA9D0184BA}"/>
                  </a:ext>
                </a:extLst>
              </p14:cNvPr>
              <p14:cNvContentPartPr/>
              <p14:nvPr/>
            </p14:nvContentPartPr>
            <p14:xfrm>
              <a:off x="2409821" y="3542002"/>
              <a:ext cx="346680" cy="304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B2ED10B-CCB9-A63C-E838-DEDA9D0184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0821" y="3533002"/>
                <a:ext cx="36432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1EB88848-624B-150C-E186-C937803FA8DA}"/>
              </a:ext>
            </a:extLst>
          </p:cNvPr>
          <p:cNvGrpSpPr/>
          <p:nvPr/>
        </p:nvGrpSpPr>
        <p:grpSpPr>
          <a:xfrm>
            <a:off x="2381741" y="4056802"/>
            <a:ext cx="901440" cy="218520"/>
            <a:chOff x="2381741" y="4056802"/>
            <a:chExt cx="90144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BEF175-6A3A-8378-4B5C-59F1E77906C4}"/>
                    </a:ext>
                  </a:extLst>
                </p14:cNvPr>
                <p14:cNvContentPartPr/>
                <p14:nvPr/>
              </p14:nvContentPartPr>
              <p14:xfrm>
                <a:off x="2400821" y="4056802"/>
                <a:ext cx="304200" cy="74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BEF175-6A3A-8378-4B5C-59F1E77906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1821" y="4048162"/>
                  <a:ext cx="321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E07F0F-3696-EB30-0CB0-C601C970ABF4}"/>
                    </a:ext>
                  </a:extLst>
                </p14:cNvPr>
                <p14:cNvContentPartPr/>
                <p14:nvPr/>
              </p14:nvContentPartPr>
              <p14:xfrm>
                <a:off x="2381741" y="4222042"/>
                <a:ext cx="386280" cy="53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E07F0F-3696-EB30-0CB0-C601C970AB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2741" y="4213402"/>
                  <a:ext cx="403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C12E83-F275-39B6-6940-89EC9F4A2F1F}"/>
                    </a:ext>
                  </a:extLst>
                </p14:cNvPr>
                <p14:cNvContentPartPr/>
                <p14:nvPr/>
              </p14:nvContentPartPr>
              <p14:xfrm>
                <a:off x="2844701" y="4062202"/>
                <a:ext cx="402840" cy="37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C12E83-F275-39B6-6940-89EC9F4A2F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36061" y="4053562"/>
                  <a:ext cx="420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AB9C40-98EC-68C0-74BF-B8F307864AEB}"/>
                    </a:ext>
                  </a:extLst>
                </p14:cNvPr>
                <p14:cNvContentPartPr/>
                <p14:nvPr/>
              </p14:nvContentPartPr>
              <p14:xfrm>
                <a:off x="2890781" y="4210882"/>
                <a:ext cx="392400" cy="49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AB9C40-98EC-68C0-74BF-B8F307864A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1781" y="4202242"/>
                  <a:ext cx="41004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2718904-1DD3-11DF-8934-7CFCDF061A06}"/>
              </a:ext>
            </a:extLst>
          </p:cNvPr>
          <p:cNvGrpSpPr/>
          <p:nvPr/>
        </p:nvGrpSpPr>
        <p:grpSpPr>
          <a:xfrm>
            <a:off x="4313861" y="3784642"/>
            <a:ext cx="3351240" cy="445680"/>
            <a:chOff x="4313861" y="3784642"/>
            <a:chExt cx="335124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6B2D4FB-B930-EF16-E70C-F2337DD638BE}"/>
                    </a:ext>
                  </a:extLst>
                </p14:cNvPr>
                <p14:cNvContentPartPr/>
                <p14:nvPr/>
              </p14:nvContentPartPr>
              <p14:xfrm>
                <a:off x="4313861" y="3941962"/>
                <a:ext cx="317160" cy="203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6B2D4FB-B930-EF16-E70C-F2337DD638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5221" y="3933322"/>
                  <a:ext cx="334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F1D83FF-3389-212A-7BF7-370409C95263}"/>
                    </a:ext>
                  </a:extLst>
                </p14:cNvPr>
                <p14:cNvContentPartPr/>
                <p14:nvPr/>
              </p14:nvContentPartPr>
              <p14:xfrm>
                <a:off x="4713821" y="4017922"/>
                <a:ext cx="104760" cy="143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F1D83FF-3389-212A-7BF7-370409C952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5181" y="4008922"/>
                  <a:ext cx="122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D23720E-F3E9-BC87-B807-6A687B41C0C9}"/>
                    </a:ext>
                  </a:extLst>
                </p14:cNvPr>
                <p14:cNvContentPartPr/>
                <p14:nvPr/>
              </p14:nvContentPartPr>
              <p14:xfrm>
                <a:off x="4877261" y="3969682"/>
                <a:ext cx="419040" cy="260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D23720E-F3E9-BC87-B807-6A687B41C0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68621" y="3961042"/>
                  <a:ext cx="436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0CDAEF1-D49E-CFD4-8F12-325323D96E8D}"/>
                    </a:ext>
                  </a:extLst>
                </p14:cNvPr>
                <p14:cNvContentPartPr/>
                <p14:nvPr/>
              </p14:nvContentPartPr>
              <p14:xfrm>
                <a:off x="5344901" y="3961042"/>
                <a:ext cx="253080" cy="210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0CDAEF1-D49E-CFD4-8F12-325323D96E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36261" y="3952402"/>
                  <a:ext cx="2707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12EBA7-886B-656F-A304-830CE3BBE1F5}"/>
                    </a:ext>
                  </a:extLst>
                </p14:cNvPr>
                <p14:cNvContentPartPr/>
                <p14:nvPr/>
              </p14:nvContentPartPr>
              <p14:xfrm>
                <a:off x="5722541" y="3936562"/>
                <a:ext cx="767520" cy="181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12EBA7-886B-656F-A304-830CE3BBE1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3541" y="3927922"/>
                  <a:ext cx="785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F4FFDF-6004-C7BC-D3CC-AE1167C767BB}"/>
                    </a:ext>
                  </a:extLst>
                </p14:cNvPr>
                <p14:cNvContentPartPr/>
                <p14:nvPr/>
              </p14:nvContentPartPr>
              <p14:xfrm>
                <a:off x="6468101" y="3784642"/>
                <a:ext cx="3924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F4FFDF-6004-C7BC-D3CC-AE1167C767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59461" y="3776002"/>
                  <a:ext cx="56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FFB7BE-4CA9-2C1E-A428-6B85D7C87F73}"/>
                    </a:ext>
                  </a:extLst>
                </p14:cNvPr>
                <p14:cNvContentPartPr/>
                <p14:nvPr/>
              </p14:nvContentPartPr>
              <p14:xfrm>
                <a:off x="6500141" y="3921082"/>
                <a:ext cx="431280" cy="195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FFB7BE-4CA9-2C1E-A428-6B85D7C87F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1141" y="3912442"/>
                  <a:ext cx="448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793545F-4C1F-3CEA-6626-4E4EDD96ADE2}"/>
                    </a:ext>
                  </a:extLst>
                </p14:cNvPr>
                <p14:cNvContentPartPr/>
                <p14:nvPr/>
              </p14:nvContentPartPr>
              <p14:xfrm>
                <a:off x="6965621" y="3931162"/>
                <a:ext cx="699480" cy="246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793545F-4C1F-3CEA-6626-4E4EDD96AD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6981" y="3922522"/>
                  <a:ext cx="7171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5366940-238F-A18F-6409-10819FCB62A5}"/>
              </a:ext>
            </a:extLst>
          </p:cNvPr>
          <p:cNvGrpSpPr/>
          <p:nvPr/>
        </p:nvGrpSpPr>
        <p:grpSpPr>
          <a:xfrm>
            <a:off x="6168221" y="5652682"/>
            <a:ext cx="4719240" cy="1094040"/>
            <a:chOff x="6168221" y="5652682"/>
            <a:chExt cx="4719240" cy="10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113152-4363-7D7E-C265-2B488045B32F}"/>
                    </a:ext>
                  </a:extLst>
                </p14:cNvPr>
                <p14:cNvContentPartPr/>
                <p14:nvPr/>
              </p14:nvContentPartPr>
              <p14:xfrm>
                <a:off x="6436421" y="5718922"/>
                <a:ext cx="470880" cy="23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113152-4363-7D7E-C265-2B488045B3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7781" y="5710282"/>
                  <a:ext cx="488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92597D-FDCF-B859-7513-8C462A2201E9}"/>
                    </a:ext>
                  </a:extLst>
                </p14:cNvPr>
                <p14:cNvContentPartPr/>
                <p14:nvPr/>
              </p14:nvContentPartPr>
              <p14:xfrm>
                <a:off x="6627221" y="5792002"/>
                <a:ext cx="60840" cy="315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92597D-FDCF-B859-7513-8C462A2201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18581" y="5783362"/>
                  <a:ext cx="78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A1A88C3-EAB4-7C29-49D8-8D19B3A267D2}"/>
                    </a:ext>
                  </a:extLst>
                </p14:cNvPr>
                <p14:cNvContentPartPr/>
                <p14:nvPr/>
              </p14:nvContentPartPr>
              <p14:xfrm>
                <a:off x="6747461" y="5971642"/>
                <a:ext cx="444240" cy="206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A1A88C3-EAB4-7C29-49D8-8D19B3A267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38461" y="5962642"/>
                  <a:ext cx="461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C85E7F2-8CE2-1861-61D7-54200661E229}"/>
                    </a:ext>
                  </a:extLst>
                </p14:cNvPr>
                <p14:cNvContentPartPr/>
                <p14:nvPr/>
              </p14:nvContentPartPr>
              <p14:xfrm>
                <a:off x="7273061" y="5767882"/>
                <a:ext cx="52560" cy="374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C85E7F2-8CE2-1861-61D7-54200661E2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64421" y="5758882"/>
                  <a:ext cx="70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74F6FC-F139-7894-74C2-12CF7B3D66B1}"/>
                    </a:ext>
                  </a:extLst>
                </p14:cNvPr>
                <p14:cNvContentPartPr/>
                <p14:nvPr/>
              </p14:nvContentPartPr>
              <p14:xfrm>
                <a:off x="7269101" y="5948242"/>
                <a:ext cx="410760" cy="204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74F6FC-F139-7894-74C2-12CF7B3D66B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60101" y="5939602"/>
                  <a:ext cx="428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E161E3A-D16C-AA02-DA27-1A94A2437488}"/>
                    </a:ext>
                  </a:extLst>
                </p14:cNvPr>
                <p14:cNvContentPartPr/>
                <p14:nvPr/>
              </p14:nvContentPartPr>
              <p14:xfrm>
                <a:off x="7746101" y="5662042"/>
                <a:ext cx="257040" cy="420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E161E3A-D16C-AA02-DA27-1A94A24374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37101" y="5653042"/>
                  <a:ext cx="2746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F8E24B-1D20-AEF4-F615-712FC838C72E}"/>
                    </a:ext>
                  </a:extLst>
                </p14:cNvPr>
                <p14:cNvContentPartPr/>
                <p14:nvPr/>
              </p14:nvContentPartPr>
              <p14:xfrm>
                <a:off x="8344781" y="5693002"/>
                <a:ext cx="227520" cy="369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F8E24B-1D20-AEF4-F615-712FC838C7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36141" y="5684002"/>
                  <a:ext cx="245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6809521-D7E2-C849-2576-641C6229651D}"/>
                    </a:ext>
                  </a:extLst>
                </p14:cNvPr>
                <p14:cNvContentPartPr/>
                <p14:nvPr/>
              </p14:nvContentPartPr>
              <p14:xfrm>
                <a:off x="8655461" y="5652682"/>
                <a:ext cx="52200" cy="473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6809521-D7E2-C849-2576-641C622965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46461" y="5644042"/>
                  <a:ext cx="698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A4A028-35E2-A660-83B8-1B09EE7D2E5E}"/>
                    </a:ext>
                  </a:extLst>
                </p14:cNvPr>
                <p14:cNvContentPartPr/>
                <p14:nvPr/>
              </p14:nvContentPartPr>
              <p14:xfrm>
                <a:off x="8643221" y="5733682"/>
                <a:ext cx="572040" cy="409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A4A028-35E2-A660-83B8-1B09EE7D2E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34581" y="5724682"/>
                  <a:ext cx="5896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E37298F-DDF5-99D0-2925-4868DCCF6249}"/>
                    </a:ext>
                  </a:extLst>
                </p14:cNvPr>
                <p14:cNvContentPartPr/>
                <p14:nvPr/>
              </p14:nvContentPartPr>
              <p14:xfrm>
                <a:off x="6168221" y="5685442"/>
                <a:ext cx="72360" cy="464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E37298F-DDF5-99D0-2925-4868DCCF62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59581" y="5676442"/>
                  <a:ext cx="900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4354D93-F684-E57E-5835-F7CFB06BB9B5}"/>
                    </a:ext>
                  </a:extLst>
                </p14:cNvPr>
                <p14:cNvContentPartPr/>
                <p14:nvPr/>
              </p14:nvContentPartPr>
              <p14:xfrm>
                <a:off x="6180461" y="6266482"/>
                <a:ext cx="120600" cy="88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4354D93-F684-E57E-5835-F7CFB06BB9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1821" y="6257482"/>
                  <a:ext cx="138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9BB43E-4A1A-394B-D567-9D4F06417429}"/>
                    </a:ext>
                  </a:extLst>
                </p14:cNvPr>
                <p14:cNvContentPartPr/>
                <p14:nvPr/>
              </p14:nvContentPartPr>
              <p14:xfrm>
                <a:off x="7980821" y="6238042"/>
                <a:ext cx="258480" cy="508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9BB43E-4A1A-394B-D567-9D4F064174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71821" y="6229042"/>
                  <a:ext cx="2761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A3EC4D-BB6E-B55F-2474-6065ACC33892}"/>
                    </a:ext>
                  </a:extLst>
                </p14:cNvPr>
                <p14:cNvContentPartPr/>
                <p14:nvPr/>
              </p14:nvContentPartPr>
              <p14:xfrm>
                <a:off x="8220941" y="6283762"/>
                <a:ext cx="74520" cy="37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A3EC4D-BB6E-B55F-2474-6065ACC338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12301" y="6274762"/>
                  <a:ext cx="92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9944C4-CDAF-7012-3BAC-CFD523513320}"/>
                    </a:ext>
                  </a:extLst>
                </p14:cNvPr>
                <p14:cNvContentPartPr/>
                <p14:nvPr/>
              </p14:nvContentPartPr>
              <p14:xfrm>
                <a:off x="8393381" y="6321562"/>
                <a:ext cx="424080" cy="216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9944C4-CDAF-7012-3BAC-CFD5235133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84381" y="6312922"/>
                  <a:ext cx="441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35CE2B-1062-CE94-A8CE-0431B6C31BAC}"/>
                    </a:ext>
                  </a:extLst>
                </p14:cNvPr>
                <p14:cNvContentPartPr/>
                <p14:nvPr/>
              </p14:nvContentPartPr>
              <p14:xfrm>
                <a:off x="8855621" y="6258922"/>
                <a:ext cx="321480" cy="329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35CE2B-1062-CE94-A8CE-0431B6C31B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46621" y="6250282"/>
                  <a:ext cx="339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C344A2F-FF61-6365-1327-D7D0797CAFD8}"/>
                    </a:ext>
                  </a:extLst>
                </p14:cNvPr>
                <p14:cNvContentPartPr/>
                <p14:nvPr/>
              </p14:nvContentPartPr>
              <p14:xfrm>
                <a:off x="9222821" y="6285922"/>
                <a:ext cx="591120" cy="350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C344A2F-FF61-6365-1327-D7D0797CAF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13821" y="6277282"/>
                  <a:ext cx="6087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4360B61-305D-0753-F45A-BD0B4A5A4949}"/>
                    </a:ext>
                  </a:extLst>
                </p14:cNvPr>
                <p14:cNvContentPartPr/>
                <p14:nvPr/>
              </p14:nvContentPartPr>
              <p14:xfrm>
                <a:off x="10045781" y="6231562"/>
                <a:ext cx="87120" cy="416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4360B61-305D-0753-F45A-BD0B4A5A49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36781" y="6222562"/>
                  <a:ext cx="1047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732A6B-F9B9-3FC6-84F1-11F4C6BA95B4}"/>
                    </a:ext>
                  </a:extLst>
                </p14:cNvPr>
                <p14:cNvContentPartPr/>
                <p14:nvPr/>
              </p14:nvContentPartPr>
              <p14:xfrm>
                <a:off x="9927341" y="6391042"/>
                <a:ext cx="387360" cy="43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732A6B-F9B9-3FC6-84F1-11F4C6BA95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18341" y="6382042"/>
                  <a:ext cx="405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3B1211-B0FD-0E54-6420-E298AE909765}"/>
                    </a:ext>
                  </a:extLst>
                </p14:cNvPr>
                <p14:cNvContentPartPr/>
                <p14:nvPr/>
              </p14:nvContentPartPr>
              <p14:xfrm>
                <a:off x="10283741" y="6284482"/>
                <a:ext cx="603720" cy="263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3B1211-B0FD-0E54-6420-E298AE9097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75101" y="6275482"/>
                  <a:ext cx="62136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163366E-5DF0-92C8-047F-92CBD6652F14}"/>
              </a:ext>
            </a:extLst>
          </p:cNvPr>
          <p:cNvGrpSpPr/>
          <p:nvPr/>
        </p:nvGrpSpPr>
        <p:grpSpPr>
          <a:xfrm>
            <a:off x="2237741" y="4453522"/>
            <a:ext cx="2720160" cy="2154240"/>
            <a:chOff x="2237741" y="4453522"/>
            <a:chExt cx="2720160" cy="21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C0A2F65-A2FB-1226-5695-E00853081680}"/>
                    </a:ext>
                  </a:extLst>
                </p14:cNvPr>
                <p14:cNvContentPartPr/>
                <p14:nvPr/>
              </p14:nvContentPartPr>
              <p14:xfrm>
                <a:off x="2392901" y="4453522"/>
                <a:ext cx="20520" cy="3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C0A2F65-A2FB-1226-5695-E008530816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84261" y="4444522"/>
                  <a:ext cx="38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6BD0636-894F-0B85-D93C-A27DFF378E1F}"/>
                    </a:ext>
                  </a:extLst>
                </p14:cNvPr>
                <p14:cNvContentPartPr/>
                <p14:nvPr/>
              </p14:nvContentPartPr>
              <p14:xfrm>
                <a:off x="2355461" y="4488802"/>
                <a:ext cx="261360" cy="334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6BD0636-894F-0B85-D93C-A27DFF378E1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46821" y="4479802"/>
                  <a:ext cx="279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7593D9E-379E-97FF-4BD9-2F825E735C6B}"/>
                    </a:ext>
                  </a:extLst>
                </p14:cNvPr>
                <p14:cNvContentPartPr/>
                <p14:nvPr/>
              </p14:nvContentPartPr>
              <p14:xfrm>
                <a:off x="2711861" y="4565482"/>
                <a:ext cx="319680" cy="15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7593D9E-379E-97FF-4BD9-2F825E735C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02861" y="4556842"/>
                  <a:ext cx="337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E62E7FE-87EF-E696-5CBF-19C97FAEADDA}"/>
                    </a:ext>
                  </a:extLst>
                </p14:cNvPr>
                <p14:cNvContentPartPr/>
                <p14:nvPr/>
              </p14:nvContentPartPr>
              <p14:xfrm>
                <a:off x="2791781" y="4682842"/>
                <a:ext cx="270720" cy="29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E62E7FE-87EF-E696-5CBF-19C97FAEAD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82781" y="4674202"/>
                  <a:ext cx="288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2C9531-C786-1DAE-6697-7F6935791886}"/>
                    </a:ext>
                  </a:extLst>
                </p14:cNvPr>
                <p14:cNvContentPartPr/>
                <p14:nvPr/>
              </p14:nvContentPartPr>
              <p14:xfrm>
                <a:off x="2237741" y="4942402"/>
                <a:ext cx="429120" cy="228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2C9531-C786-1DAE-6697-7F69357918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28741" y="4933762"/>
                  <a:ext cx="446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DA2E00-B8F5-71F9-4692-4EEC52C90ED9}"/>
                    </a:ext>
                  </a:extLst>
                </p14:cNvPr>
                <p14:cNvContentPartPr/>
                <p14:nvPr/>
              </p14:nvContentPartPr>
              <p14:xfrm>
                <a:off x="2718341" y="4997122"/>
                <a:ext cx="381960" cy="38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DA2E00-B8F5-71F9-4692-4EEC52C90E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09701" y="4988482"/>
                  <a:ext cx="399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2366FA-90C3-BDAD-AC75-47BF069A1DF2}"/>
                    </a:ext>
                  </a:extLst>
                </p14:cNvPr>
                <p14:cNvContentPartPr/>
                <p14:nvPr/>
              </p14:nvContentPartPr>
              <p14:xfrm>
                <a:off x="2782061" y="5173162"/>
                <a:ext cx="478440" cy="53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2366FA-90C3-BDAD-AC75-47BF069A1D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73061" y="5164522"/>
                  <a:ext cx="496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21CF5CD-AA07-4CDA-CBCF-F8ED9D338CAC}"/>
                    </a:ext>
                  </a:extLst>
                </p14:cNvPr>
                <p14:cNvContentPartPr/>
                <p14:nvPr/>
              </p14:nvContentPartPr>
              <p14:xfrm>
                <a:off x="2314781" y="5450362"/>
                <a:ext cx="59400" cy="351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21CF5CD-AA07-4CDA-CBCF-F8ED9D338C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06141" y="5441722"/>
                  <a:ext cx="77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7379C35-28F1-82A5-7EF1-FA315CA9B430}"/>
                    </a:ext>
                  </a:extLst>
                </p14:cNvPr>
                <p14:cNvContentPartPr/>
                <p14:nvPr/>
              </p14:nvContentPartPr>
              <p14:xfrm>
                <a:off x="2250341" y="5960122"/>
                <a:ext cx="117000" cy="117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7379C35-28F1-82A5-7EF1-FA315CA9B4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1341" y="5951482"/>
                  <a:ext cx="13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3803BC-C2F2-D089-0DD1-062AE1E8FFFF}"/>
                    </a:ext>
                  </a:extLst>
                </p14:cNvPr>
                <p14:cNvContentPartPr/>
                <p14:nvPr/>
              </p14:nvContentPartPr>
              <p14:xfrm>
                <a:off x="2621501" y="5589682"/>
                <a:ext cx="617760" cy="93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3803BC-C2F2-D089-0DD1-062AE1E8FF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12861" y="5580682"/>
                  <a:ext cx="635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5BD675B-DA50-507A-B3C2-B76BE0B774EA}"/>
                    </a:ext>
                  </a:extLst>
                </p14:cNvPr>
                <p14:cNvContentPartPr/>
                <p14:nvPr/>
              </p14:nvContentPartPr>
              <p14:xfrm>
                <a:off x="2531861" y="5811442"/>
                <a:ext cx="625320" cy="62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5BD675B-DA50-507A-B3C2-B76BE0B774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22861" y="5802442"/>
                  <a:ext cx="642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47175A-6C96-2771-CC8A-DFC4C14AB898}"/>
                    </a:ext>
                  </a:extLst>
                </p14:cNvPr>
                <p14:cNvContentPartPr/>
                <p14:nvPr/>
              </p14:nvContentPartPr>
              <p14:xfrm>
                <a:off x="3497021" y="5448562"/>
                <a:ext cx="381600" cy="434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47175A-6C96-2771-CC8A-DFC4C14AB8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88381" y="5439562"/>
                  <a:ext cx="3992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F0FB9BF-E19F-87C8-310E-3F9F1815403A}"/>
                    </a:ext>
                  </a:extLst>
                </p14:cNvPr>
                <p14:cNvContentPartPr/>
                <p14:nvPr/>
              </p14:nvContentPartPr>
              <p14:xfrm>
                <a:off x="3869621" y="5572402"/>
                <a:ext cx="148680" cy="210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F0FB9BF-E19F-87C8-310E-3F9F181540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60981" y="5563402"/>
                  <a:ext cx="166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620C888-BC90-D713-46A7-5FBE0DA2CEFF}"/>
                    </a:ext>
                  </a:extLst>
                </p14:cNvPr>
                <p14:cNvContentPartPr/>
                <p14:nvPr/>
              </p14:nvContentPartPr>
              <p14:xfrm>
                <a:off x="4148981" y="5350642"/>
                <a:ext cx="185040" cy="538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620C888-BC90-D713-46A7-5FBE0DA2CE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39981" y="5341642"/>
                  <a:ext cx="2026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FB4FC5D-C8DA-3945-E2C4-A40108E4993F}"/>
                    </a:ext>
                  </a:extLst>
                </p14:cNvPr>
                <p14:cNvContentPartPr/>
                <p14:nvPr/>
              </p14:nvContentPartPr>
              <p14:xfrm>
                <a:off x="4002461" y="5603002"/>
                <a:ext cx="406440" cy="50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FB4FC5D-C8DA-3945-E2C4-A40108E499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93461" y="5594002"/>
                  <a:ext cx="4240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D199E19-15BD-B31D-C1B9-85EC572EAEAD}"/>
                    </a:ext>
                  </a:extLst>
                </p14:cNvPr>
                <p14:cNvContentPartPr/>
                <p14:nvPr/>
              </p14:nvContentPartPr>
              <p14:xfrm>
                <a:off x="3748301" y="5932762"/>
                <a:ext cx="615600" cy="44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D199E19-15BD-B31D-C1B9-85EC572EAE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39661" y="5924122"/>
                  <a:ext cx="6332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0C80025-91E3-A758-EBCB-6836F555A5C1}"/>
                    </a:ext>
                  </a:extLst>
                </p14:cNvPr>
                <p14:cNvContentPartPr/>
                <p14:nvPr/>
              </p14:nvContentPartPr>
              <p14:xfrm>
                <a:off x="4366781" y="5946442"/>
                <a:ext cx="291240" cy="259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0C80025-91E3-A758-EBCB-6836F555A5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58141" y="5937802"/>
                  <a:ext cx="30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625DBC2-C6D5-C1AA-8F9B-4F13AEC86FD7}"/>
                    </a:ext>
                  </a:extLst>
                </p14:cNvPr>
                <p14:cNvContentPartPr/>
                <p14:nvPr/>
              </p14:nvContentPartPr>
              <p14:xfrm>
                <a:off x="4641461" y="5846002"/>
                <a:ext cx="316440" cy="463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625DBC2-C6D5-C1AA-8F9B-4F13AEC86F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32821" y="5837362"/>
                  <a:ext cx="33408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B533129-0D10-890B-59F0-F6E098D1E377}"/>
                    </a:ext>
                  </a:extLst>
                </p14:cNvPr>
                <p14:cNvContentPartPr/>
                <p14:nvPr/>
              </p14:nvContentPartPr>
              <p14:xfrm>
                <a:off x="4444181" y="6310762"/>
                <a:ext cx="78480" cy="297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B533129-0D10-890B-59F0-F6E098D1E3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35541" y="6302122"/>
                  <a:ext cx="96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2D70CB-DC99-6D76-1B5B-3C8FAB8D7A74}"/>
                    </a:ext>
                  </a:extLst>
                </p14:cNvPr>
                <p14:cNvContentPartPr/>
                <p14:nvPr/>
              </p14:nvContentPartPr>
              <p14:xfrm>
                <a:off x="4280021" y="6411922"/>
                <a:ext cx="542160" cy="172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2D70CB-DC99-6D76-1B5B-3C8FAB8D7A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71381" y="6402922"/>
                  <a:ext cx="5598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1A9A9AB-4410-C4CA-3FA3-EF6B67699D74}"/>
              </a:ext>
            </a:extLst>
          </p:cNvPr>
          <p:cNvGrpSpPr/>
          <p:nvPr/>
        </p:nvGrpSpPr>
        <p:grpSpPr>
          <a:xfrm>
            <a:off x="7374221" y="2837122"/>
            <a:ext cx="973800" cy="312840"/>
            <a:chOff x="7374221" y="2837122"/>
            <a:chExt cx="97380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77779B4-904E-4423-73E4-5F475981ED41}"/>
                    </a:ext>
                  </a:extLst>
                </p14:cNvPr>
                <p14:cNvContentPartPr/>
                <p14:nvPr/>
              </p14:nvContentPartPr>
              <p14:xfrm>
                <a:off x="7374221" y="2837122"/>
                <a:ext cx="441720" cy="267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77779B4-904E-4423-73E4-5F475981ED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365581" y="2828482"/>
                  <a:ext cx="459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B2132A-9584-5FC0-7116-1390BCB74AD2}"/>
                    </a:ext>
                  </a:extLst>
                </p14:cNvPr>
                <p14:cNvContentPartPr/>
                <p14:nvPr/>
              </p14:nvContentPartPr>
              <p14:xfrm>
                <a:off x="7938701" y="2925322"/>
                <a:ext cx="405360" cy="3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B2132A-9584-5FC0-7116-1390BCB74A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30061" y="2916322"/>
                  <a:ext cx="423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2043874-1416-E7E4-18D3-96FA9F5AC6A7}"/>
                    </a:ext>
                  </a:extLst>
                </p14:cNvPr>
                <p14:cNvContentPartPr/>
                <p14:nvPr/>
              </p14:nvContentPartPr>
              <p14:xfrm>
                <a:off x="7813781" y="3057082"/>
                <a:ext cx="534240" cy="9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2043874-1416-E7E4-18D3-96FA9F5AC6A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05141" y="3048082"/>
                  <a:ext cx="55188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0EDEAED-AFB7-7CCE-BA3D-F574DDFAADCE}"/>
              </a:ext>
            </a:extLst>
          </p:cNvPr>
          <p:cNvGrpSpPr/>
          <p:nvPr/>
        </p:nvGrpSpPr>
        <p:grpSpPr>
          <a:xfrm>
            <a:off x="8225621" y="3477202"/>
            <a:ext cx="1036800" cy="394920"/>
            <a:chOff x="8225621" y="3477202"/>
            <a:chExt cx="103680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BBAC659-C8E4-F8FD-3186-E5E1E7596605}"/>
                    </a:ext>
                  </a:extLst>
                </p14:cNvPr>
                <p14:cNvContentPartPr/>
                <p14:nvPr/>
              </p14:nvContentPartPr>
              <p14:xfrm>
                <a:off x="8225621" y="3477202"/>
                <a:ext cx="430200" cy="297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BBAC659-C8E4-F8FD-3186-E5E1E75966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16621" y="3468202"/>
                  <a:ext cx="447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2EB8B33-6993-EFF0-61DF-2E7A3EDCA776}"/>
                    </a:ext>
                  </a:extLst>
                </p14:cNvPr>
                <p14:cNvContentPartPr/>
                <p14:nvPr/>
              </p14:nvContentPartPr>
              <p14:xfrm>
                <a:off x="8697581" y="3592402"/>
                <a:ext cx="468360" cy="97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2EB8B33-6993-EFF0-61DF-2E7A3EDCA7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88941" y="3583762"/>
                  <a:ext cx="486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E9AED0A-CD64-CFAF-E37F-3A431AB7E271}"/>
                    </a:ext>
                  </a:extLst>
                </p14:cNvPr>
                <p14:cNvContentPartPr/>
                <p14:nvPr/>
              </p14:nvContentPartPr>
              <p14:xfrm>
                <a:off x="8805221" y="3793642"/>
                <a:ext cx="457200" cy="78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E9AED0A-CD64-CFAF-E37F-3A431AB7E2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96581" y="3785002"/>
                  <a:ext cx="47484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4C32A56-137D-8A3C-2099-387F61A124FB}"/>
                  </a:ext>
                </a:extLst>
              </p14:cNvPr>
              <p14:cNvContentPartPr/>
              <p14:nvPr/>
            </p14:nvContentPartPr>
            <p14:xfrm>
              <a:off x="7970381" y="4190002"/>
              <a:ext cx="615600" cy="462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4C32A56-137D-8A3C-2099-387F61A124F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961741" y="4181002"/>
                <a:ext cx="63324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5A3C326-2A52-BAF3-8750-F499109C915A}"/>
                  </a:ext>
                </a:extLst>
              </p14:cNvPr>
              <p14:cNvContentPartPr/>
              <p14:nvPr/>
            </p14:nvContentPartPr>
            <p14:xfrm>
              <a:off x="7978301" y="4845202"/>
              <a:ext cx="396720" cy="436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5A3C326-2A52-BAF3-8750-F499109C915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969301" y="4836562"/>
                <a:ext cx="414360" cy="45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7BF05C4-24FD-EC6E-1C06-6E53F1157DC7}"/>
              </a:ext>
            </a:extLst>
          </p:cNvPr>
          <p:cNvGrpSpPr/>
          <p:nvPr/>
        </p:nvGrpSpPr>
        <p:grpSpPr>
          <a:xfrm>
            <a:off x="1475261" y="418282"/>
            <a:ext cx="5841720" cy="2446560"/>
            <a:chOff x="1475261" y="418282"/>
            <a:chExt cx="5841720" cy="24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F147241-F8E2-9E77-229D-3FEEE210D694}"/>
                    </a:ext>
                  </a:extLst>
                </p14:cNvPr>
                <p14:cNvContentPartPr/>
                <p14:nvPr/>
              </p14:nvContentPartPr>
              <p14:xfrm>
                <a:off x="1576061" y="651922"/>
                <a:ext cx="322200" cy="259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F147241-F8E2-9E77-229D-3FEEE210D6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67421" y="643282"/>
                  <a:ext cx="339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FC466A0-3714-A96B-AFBD-BF233BAB1754}"/>
                    </a:ext>
                  </a:extLst>
                </p14:cNvPr>
                <p14:cNvContentPartPr/>
                <p14:nvPr/>
              </p14:nvContentPartPr>
              <p14:xfrm>
                <a:off x="1934621" y="453202"/>
                <a:ext cx="358200" cy="380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FC466A0-3714-A96B-AFBD-BF233BAB17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25981" y="444202"/>
                  <a:ext cx="375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E0D079-43C7-8E3E-F366-56D45DE6DCBE}"/>
                    </a:ext>
                  </a:extLst>
                </p14:cNvPr>
                <p14:cNvContentPartPr/>
                <p14:nvPr/>
              </p14:nvContentPartPr>
              <p14:xfrm>
                <a:off x="2220101" y="627442"/>
                <a:ext cx="738360" cy="41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E0D079-43C7-8E3E-F366-56D45DE6DC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11461" y="618442"/>
                  <a:ext cx="756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268116-EF0A-F12F-C363-2EAFDDBC16AF}"/>
                    </a:ext>
                  </a:extLst>
                </p14:cNvPr>
                <p14:cNvContentPartPr/>
                <p14:nvPr/>
              </p14:nvContentPartPr>
              <p14:xfrm>
                <a:off x="3011381" y="677122"/>
                <a:ext cx="435240" cy="16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268116-EF0A-F12F-C363-2EAFDDBC16A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02741" y="668122"/>
                  <a:ext cx="452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354CD8-A267-16AB-149B-9BCE95F6126F}"/>
                    </a:ext>
                  </a:extLst>
                </p14:cNvPr>
                <p14:cNvContentPartPr/>
                <p14:nvPr/>
              </p14:nvContentPartPr>
              <p14:xfrm>
                <a:off x="3360581" y="467962"/>
                <a:ext cx="27360" cy="62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354CD8-A267-16AB-149B-9BCE95F612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51941" y="459322"/>
                  <a:ext cx="4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75F1AE-FCA9-46B2-3B74-18D1AFA364CA}"/>
                    </a:ext>
                  </a:extLst>
                </p14:cNvPr>
                <p14:cNvContentPartPr/>
                <p14:nvPr/>
              </p14:nvContentPartPr>
              <p14:xfrm>
                <a:off x="3487661" y="614122"/>
                <a:ext cx="491040" cy="35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75F1AE-FCA9-46B2-3B74-18D1AFA364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9021" y="605122"/>
                  <a:ext cx="5086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4CED17-5646-A698-4062-0313F7002967}"/>
                    </a:ext>
                  </a:extLst>
                </p14:cNvPr>
                <p14:cNvContentPartPr/>
                <p14:nvPr/>
              </p14:nvContentPartPr>
              <p14:xfrm>
                <a:off x="4361381" y="543562"/>
                <a:ext cx="276840" cy="425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4CED17-5646-A698-4062-0313F70029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52741" y="534562"/>
                  <a:ext cx="2944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89FDDA-F777-9B9C-33D2-78F571EB16F6}"/>
                    </a:ext>
                  </a:extLst>
                </p14:cNvPr>
                <p14:cNvContentPartPr/>
                <p14:nvPr/>
              </p14:nvContentPartPr>
              <p14:xfrm>
                <a:off x="4597541" y="685042"/>
                <a:ext cx="84240" cy="6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89FDDA-F777-9B9C-33D2-78F571EB16F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88541" y="676042"/>
                  <a:ext cx="101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20DDE0-AFCB-33A5-C77F-7E08B90F34B3}"/>
                    </a:ext>
                  </a:extLst>
                </p14:cNvPr>
                <p14:cNvContentPartPr/>
                <p14:nvPr/>
              </p14:nvContentPartPr>
              <p14:xfrm>
                <a:off x="5132861" y="576322"/>
                <a:ext cx="214920" cy="239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20DDE0-AFCB-33A5-C77F-7E08B90F34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23861" y="567322"/>
                  <a:ext cx="232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5138EF-02C9-A001-A2BA-8ECA46D91D00}"/>
                    </a:ext>
                  </a:extLst>
                </p14:cNvPr>
                <p14:cNvContentPartPr/>
                <p14:nvPr/>
              </p14:nvContentPartPr>
              <p14:xfrm>
                <a:off x="5415461" y="561202"/>
                <a:ext cx="177480" cy="310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5138EF-02C9-A001-A2BA-8ECA46D91D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06461" y="552562"/>
                  <a:ext cx="1951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3F0D9A-339C-B6DF-AB46-C629328EC923}"/>
                    </a:ext>
                  </a:extLst>
                </p14:cNvPr>
                <p14:cNvContentPartPr/>
                <p14:nvPr/>
              </p14:nvContentPartPr>
              <p14:xfrm>
                <a:off x="5684741" y="418282"/>
                <a:ext cx="919800" cy="36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3F0D9A-339C-B6DF-AB46-C629328EC9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75741" y="409282"/>
                  <a:ext cx="937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982745-C118-41D1-9321-2F2F09A21541}"/>
                    </a:ext>
                  </a:extLst>
                </p14:cNvPr>
                <p14:cNvContentPartPr/>
                <p14:nvPr/>
              </p14:nvContentPartPr>
              <p14:xfrm>
                <a:off x="6448301" y="610522"/>
                <a:ext cx="64440" cy="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982745-C118-41D1-9321-2F2F09A2154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39661" y="601522"/>
                  <a:ext cx="82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E6BB1C-E03D-903A-79A2-20230D188174}"/>
                    </a:ext>
                  </a:extLst>
                </p14:cNvPr>
                <p14:cNvContentPartPr/>
                <p14:nvPr/>
              </p14:nvContentPartPr>
              <p14:xfrm>
                <a:off x="6585821" y="529162"/>
                <a:ext cx="559440" cy="24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E6BB1C-E03D-903A-79A2-20230D1881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77181" y="520162"/>
                  <a:ext cx="577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C687D-D499-6B6A-1924-5E190BFA8A0E}"/>
                    </a:ext>
                  </a:extLst>
                </p14:cNvPr>
                <p14:cNvContentPartPr/>
                <p14:nvPr/>
              </p14:nvContentPartPr>
              <p14:xfrm>
                <a:off x="1475261" y="1047922"/>
                <a:ext cx="472680" cy="45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C687D-D499-6B6A-1924-5E190BFA8A0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66261" y="1038922"/>
                  <a:ext cx="4903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6B7D69-13B9-B99B-C0F4-388E7E28EA46}"/>
                    </a:ext>
                  </a:extLst>
                </p14:cNvPr>
                <p14:cNvContentPartPr/>
                <p14:nvPr/>
              </p14:nvContentPartPr>
              <p14:xfrm>
                <a:off x="2216861" y="1249162"/>
                <a:ext cx="181080" cy="32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6B7D69-13B9-B99B-C0F4-388E7E28EA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08221" y="1240522"/>
                  <a:ext cx="198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AD1AED-CBF4-0544-FF65-9396DD76BEC1}"/>
                    </a:ext>
                  </a:extLst>
                </p14:cNvPr>
                <p14:cNvContentPartPr/>
                <p14:nvPr/>
              </p14:nvContentPartPr>
              <p14:xfrm>
                <a:off x="2189141" y="1425202"/>
                <a:ext cx="174960" cy="49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AD1AED-CBF4-0544-FF65-9396DD76BEC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80141" y="1416202"/>
                  <a:ext cx="192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A00FCE-64AC-CC81-34E1-F3833DE0450F}"/>
                    </a:ext>
                  </a:extLst>
                </p14:cNvPr>
                <p14:cNvContentPartPr/>
                <p14:nvPr/>
              </p14:nvContentPartPr>
              <p14:xfrm>
                <a:off x="2430701" y="1378402"/>
                <a:ext cx="328680" cy="178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A00FCE-64AC-CC81-34E1-F3833DE045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21701" y="1369762"/>
                  <a:ext cx="346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B0D075-7765-ADA4-3990-E30CD156B80B}"/>
                    </a:ext>
                  </a:extLst>
                </p14:cNvPr>
                <p14:cNvContentPartPr/>
                <p14:nvPr/>
              </p14:nvContentPartPr>
              <p14:xfrm>
                <a:off x="2656061" y="1252762"/>
                <a:ext cx="62640" cy="40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B0D075-7765-ADA4-3990-E30CD156B8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47421" y="1244122"/>
                  <a:ext cx="80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FE126D-00F2-A385-2964-9ABD76F024CA}"/>
                    </a:ext>
                  </a:extLst>
                </p14:cNvPr>
                <p14:cNvContentPartPr/>
                <p14:nvPr/>
              </p14:nvContentPartPr>
              <p14:xfrm>
                <a:off x="2872781" y="1188322"/>
                <a:ext cx="90000" cy="30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FE126D-00F2-A385-2964-9ABD76F024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63781" y="1179682"/>
                  <a:ext cx="107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DD9D5-92D5-FAC8-5FB0-1AB26B35C5C6}"/>
                    </a:ext>
                  </a:extLst>
                </p14:cNvPr>
                <p14:cNvContentPartPr/>
                <p14:nvPr/>
              </p14:nvContentPartPr>
              <p14:xfrm>
                <a:off x="2807981" y="1263202"/>
                <a:ext cx="465120" cy="275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DD9D5-92D5-FAC8-5FB0-1AB26B35C5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99341" y="1254562"/>
                  <a:ext cx="482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1C18B2-7550-80F6-6B59-8020B1385525}"/>
                    </a:ext>
                  </a:extLst>
                </p14:cNvPr>
                <p14:cNvContentPartPr/>
                <p14:nvPr/>
              </p14:nvContentPartPr>
              <p14:xfrm>
                <a:off x="3119021" y="1096522"/>
                <a:ext cx="48240" cy="266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1C18B2-7550-80F6-6B59-8020B13855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10381" y="1087522"/>
                  <a:ext cx="65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068C92-5350-D52D-096C-7DF5E4AE39C1}"/>
                    </a:ext>
                  </a:extLst>
                </p14:cNvPr>
                <p14:cNvContentPartPr/>
                <p14:nvPr/>
              </p14:nvContentPartPr>
              <p14:xfrm>
                <a:off x="3299741" y="1198042"/>
                <a:ext cx="912960" cy="331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068C92-5350-D52D-096C-7DF5E4AE39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91101" y="1189042"/>
                  <a:ext cx="930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A82A8D-7AE9-C35F-EC4E-431950ADF10F}"/>
                    </a:ext>
                  </a:extLst>
                </p14:cNvPr>
                <p14:cNvContentPartPr/>
                <p14:nvPr/>
              </p14:nvContentPartPr>
              <p14:xfrm>
                <a:off x="4039901" y="1356082"/>
                <a:ext cx="254520" cy="160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A82A8D-7AE9-C35F-EC4E-431950ADF10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31261" y="1347082"/>
                  <a:ext cx="272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EA893E-0154-DFC0-2FC4-BBCBE4783F8E}"/>
                    </a:ext>
                  </a:extLst>
                </p14:cNvPr>
                <p14:cNvContentPartPr/>
                <p14:nvPr/>
              </p14:nvContentPartPr>
              <p14:xfrm>
                <a:off x="4278581" y="1228642"/>
                <a:ext cx="38160" cy="7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EA893E-0154-DFC0-2FC4-BBCBE4783F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69941" y="1219642"/>
                  <a:ext cx="55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D6B258-A9E9-9762-EB23-79A6AE6BBF19}"/>
                    </a:ext>
                  </a:extLst>
                </p14:cNvPr>
                <p14:cNvContentPartPr/>
                <p14:nvPr/>
              </p14:nvContentPartPr>
              <p14:xfrm>
                <a:off x="4423661" y="1307482"/>
                <a:ext cx="23076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D6B258-A9E9-9762-EB23-79A6AE6BBF1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15021" y="1298482"/>
                  <a:ext cx="248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3EE29E-57E4-992D-C43A-4DDA656A3BA8}"/>
                    </a:ext>
                  </a:extLst>
                </p14:cNvPr>
                <p14:cNvContentPartPr/>
                <p14:nvPr/>
              </p14:nvContentPartPr>
              <p14:xfrm>
                <a:off x="4997141" y="1190122"/>
                <a:ext cx="244080" cy="288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3EE29E-57E4-992D-C43A-4DDA656A3BA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88501" y="1181482"/>
                  <a:ext cx="261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432142-5696-CDCC-ECD6-9E9F3DA4F89A}"/>
                    </a:ext>
                  </a:extLst>
                </p14:cNvPr>
                <p14:cNvContentPartPr/>
                <p14:nvPr/>
              </p14:nvContentPartPr>
              <p14:xfrm>
                <a:off x="5306381" y="1202362"/>
                <a:ext cx="159120" cy="338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432142-5696-CDCC-ECD6-9E9F3DA4F89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97381" y="1193722"/>
                  <a:ext cx="176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BE5064-B810-60FB-6682-4AFC38BAC821}"/>
                    </a:ext>
                  </a:extLst>
                </p14:cNvPr>
                <p14:cNvContentPartPr/>
                <p14:nvPr/>
              </p14:nvContentPartPr>
              <p14:xfrm>
                <a:off x="5533901" y="1112722"/>
                <a:ext cx="1081800" cy="295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BE5064-B810-60FB-6682-4AFC38BAC82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25261" y="1104082"/>
                  <a:ext cx="1099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7390C8-2E0A-B9AB-A08F-D04990FCCFE2}"/>
                    </a:ext>
                  </a:extLst>
                </p14:cNvPr>
                <p14:cNvContentPartPr/>
                <p14:nvPr/>
              </p14:nvContentPartPr>
              <p14:xfrm>
                <a:off x="6412661" y="1122802"/>
                <a:ext cx="904320" cy="236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7390C8-2E0A-B9AB-A08F-D04990FCCFE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03661" y="1113802"/>
                  <a:ext cx="921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CC0CF5-C07E-CCD1-C44B-6A2D3AAC6314}"/>
                    </a:ext>
                  </a:extLst>
                </p14:cNvPr>
                <p14:cNvContentPartPr/>
                <p14:nvPr/>
              </p14:nvContentPartPr>
              <p14:xfrm>
                <a:off x="2922821" y="1975642"/>
                <a:ext cx="226800" cy="57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CC0CF5-C07E-CCD1-C44B-6A2D3AAC631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14181" y="1966642"/>
                  <a:ext cx="244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F6AE50-FD6B-55E9-E341-217BC770BC19}"/>
                    </a:ext>
                  </a:extLst>
                </p14:cNvPr>
                <p14:cNvContentPartPr/>
                <p14:nvPr/>
              </p14:nvContentPartPr>
              <p14:xfrm>
                <a:off x="3006701" y="1892482"/>
                <a:ext cx="32040" cy="32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F6AE50-FD6B-55E9-E341-217BC770BC1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97701" y="1883842"/>
                  <a:ext cx="496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114F6D-614C-B3B0-B194-C304691223CA}"/>
                    </a:ext>
                  </a:extLst>
                </p14:cNvPr>
                <p14:cNvContentPartPr/>
                <p14:nvPr/>
              </p14:nvContentPartPr>
              <p14:xfrm>
                <a:off x="3198581" y="2140882"/>
                <a:ext cx="8244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114F6D-614C-B3B0-B194-C304691223C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89941" y="2131882"/>
                  <a:ext cx="100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39C759-F8BD-2340-B161-1C80C4AE172A}"/>
                    </a:ext>
                  </a:extLst>
                </p14:cNvPr>
                <p14:cNvContentPartPr/>
                <p14:nvPr/>
              </p14:nvContentPartPr>
              <p14:xfrm>
                <a:off x="3452741" y="2006962"/>
                <a:ext cx="249120" cy="36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39C759-F8BD-2340-B161-1C80C4AE172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44101" y="1998322"/>
                  <a:ext cx="266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9A5B1D-5E01-F229-7572-DAF1A35485B4}"/>
                    </a:ext>
                  </a:extLst>
                </p14:cNvPr>
                <p14:cNvContentPartPr/>
                <p14:nvPr/>
              </p14:nvContentPartPr>
              <p14:xfrm>
                <a:off x="3861341" y="2066362"/>
                <a:ext cx="7920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9A5B1D-5E01-F229-7572-DAF1A35485B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52341" y="2057362"/>
                  <a:ext cx="96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BAC784-2ED7-2917-89B8-F3B9296AB4E0}"/>
                    </a:ext>
                  </a:extLst>
                </p14:cNvPr>
                <p14:cNvContentPartPr/>
                <p14:nvPr/>
              </p14:nvContentPartPr>
              <p14:xfrm>
                <a:off x="4189661" y="1812202"/>
                <a:ext cx="156600" cy="34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BAC784-2ED7-2917-89B8-F3B9296AB4E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81021" y="1803562"/>
                  <a:ext cx="174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2CA9D7-0F5E-C011-EEBE-25038B769636}"/>
                    </a:ext>
                  </a:extLst>
                </p14:cNvPr>
                <p14:cNvContentPartPr/>
                <p14:nvPr/>
              </p14:nvContentPartPr>
              <p14:xfrm>
                <a:off x="4174541" y="1888882"/>
                <a:ext cx="177480" cy="199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2CA9D7-0F5E-C011-EEBE-25038B76963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65901" y="1880242"/>
                  <a:ext cx="195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C764AB-31EC-69A9-D1E1-559E7527F136}"/>
                    </a:ext>
                  </a:extLst>
                </p14:cNvPr>
                <p14:cNvContentPartPr/>
                <p14:nvPr/>
              </p14:nvContentPartPr>
              <p14:xfrm>
                <a:off x="4112261" y="1979602"/>
                <a:ext cx="282960" cy="3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C764AB-31EC-69A9-D1E1-559E7527F1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03621" y="1970602"/>
                  <a:ext cx="300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AD9C2A-8DF3-CC9B-19E2-4126C9DF749A}"/>
                    </a:ext>
                  </a:extLst>
                </p14:cNvPr>
                <p14:cNvContentPartPr/>
                <p14:nvPr/>
              </p14:nvContentPartPr>
              <p14:xfrm>
                <a:off x="4462901" y="2054842"/>
                <a:ext cx="107280" cy="258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AD9C2A-8DF3-CC9B-19E2-4126C9DF749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53901" y="2046202"/>
                  <a:ext cx="124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218946-EAE6-3479-CC3C-3A54FA9EB5B0}"/>
                    </a:ext>
                  </a:extLst>
                </p14:cNvPr>
                <p14:cNvContentPartPr/>
                <p14:nvPr/>
              </p14:nvContentPartPr>
              <p14:xfrm>
                <a:off x="4886981" y="1811122"/>
                <a:ext cx="110520" cy="29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218946-EAE6-3479-CC3C-3A54FA9EB5B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77981" y="1802122"/>
                  <a:ext cx="1281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5253E0-4CB3-3469-4F90-5B540A95A70A}"/>
                    </a:ext>
                  </a:extLst>
                </p14:cNvPr>
                <p14:cNvContentPartPr/>
                <p14:nvPr/>
              </p14:nvContentPartPr>
              <p14:xfrm>
                <a:off x="5141141" y="2140882"/>
                <a:ext cx="88920" cy="181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5253E0-4CB3-3469-4F90-5B540A95A70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32141" y="2131882"/>
                  <a:ext cx="106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D8057B-1961-7AC3-6661-50B6B1A9F3DA}"/>
                    </a:ext>
                  </a:extLst>
                </p14:cNvPr>
                <p14:cNvContentPartPr/>
                <p14:nvPr/>
              </p14:nvContentPartPr>
              <p14:xfrm>
                <a:off x="5517341" y="1828402"/>
                <a:ext cx="212040" cy="238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D8057B-1961-7AC3-6661-50B6B1A9F3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08341" y="1819402"/>
                  <a:ext cx="229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5A82EE-63FB-C311-00DB-133B08EC8DA8}"/>
                    </a:ext>
                  </a:extLst>
                </p14:cNvPr>
                <p14:cNvContentPartPr/>
                <p14:nvPr/>
              </p14:nvContentPartPr>
              <p14:xfrm>
                <a:off x="5505821" y="1868002"/>
                <a:ext cx="45720" cy="4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5A82EE-63FB-C311-00DB-133B08EC8DA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97181" y="1859002"/>
                  <a:ext cx="63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8B0D31D-1011-A28C-29A2-3FE9964EF66E}"/>
                    </a:ext>
                  </a:extLst>
                </p14:cNvPr>
                <p14:cNvContentPartPr/>
                <p14:nvPr/>
              </p14:nvContentPartPr>
              <p14:xfrm>
                <a:off x="5721821" y="2070682"/>
                <a:ext cx="29160" cy="2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8B0D31D-1011-A28C-29A2-3FE9964EF66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12821" y="2062042"/>
                  <a:ext cx="46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7F48BA-AAA8-2FB4-9A85-7D428FFF50B1}"/>
                    </a:ext>
                  </a:extLst>
                </p14:cNvPr>
                <p14:cNvContentPartPr/>
                <p14:nvPr/>
              </p14:nvContentPartPr>
              <p14:xfrm>
                <a:off x="2194901" y="2542282"/>
                <a:ext cx="1119960" cy="308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7F48BA-AAA8-2FB4-9A85-7D428FFF50B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85901" y="2533642"/>
                  <a:ext cx="1137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6790AD-7F9B-0CD3-45F6-FA93D2FCB1A9}"/>
                    </a:ext>
                  </a:extLst>
                </p14:cNvPr>
                <p14:cNvContentPartPr/>
                <p14:nvPr/>
              </p14:nvContentPartPr>
              <p14:xfrm>
                <a:off x="3226661" y="2700322"/>
                <a:ext cx="264240" cy="91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6790AD-7F9B-0CD3-45F6-FA93D2FCB1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18021" y="2691322"/>
                  <a:ext cx="281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96E311-9FDE-4A51-14CF-373514B0B272}"/>
                    </a:ext>
                  </a:extLst>
                </p14:cNvPr>
                <p14:cNvContentPartPr/>
                <p14:nvPr/>
              </p14:nvContentPartPr>
              <p14:xfrm>
                <a:off x="3460661" y="2621482"/>
                <a:ext cx="551520" cy="154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96E311-9FDE-4A51-14CF-373514B0B27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52021" y="2612842"/>
                  <a:ext cx="569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E024BC-0E41-F813-8C2D-3ABBAF82E274}"/>
                    </a:ext>
                  </a:extLst>
                </p14:cNvPr>
                <p14:cNvContentPartPr/>
                <p14:nvPr/>
              </p14:nvContentPartPr>
              <p14:xfrm>
                <a:off x="3989501" y="2544442"/>
                <a:ext cx="576720" cy="231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E024BC-0E41-F813-8C2D-3ABBAF82E27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80501" y="2535802"/>
                  <a:ext cx="594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BE5F13-C9F3-01E6-96A2-FF8E26A9EEA9}"/>
                    </a:ext>
                  </a:extLst>
                </p14:cNvPr>
                <p14:cNvContentPartPr/>
                <p14:nvPr/>
              </p14:nvContentPartPr>
              <p14:xfrm>
                <a:off x="4895981" y="2569642"/>
                <a:ext cx="174600" cy="184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BE5F13-C9F3-01E6-96A2-FF8E26A9EE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87341" y="2561002"/>
                  <a:ext cx="192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993A71-11EF-7B87-4E38-03446B278AB7}"/>
                    </a:ext>
                  </a:extLst>
                </p14:cNvPr>
                <p14:cNvContentPartPr/>
                <p14:nvPr/>
              </p14:nvContentPartPr>
              <p14:xfrm>
                <a:off x="5156261" y="2584042"/>
                <a:ext cx="155160" cy="28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993A71-11EF-7B87-4E38-03446B278AB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7621" y="2575042"/>
                  <a:ext cx="172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041CEC-521E-4395-991A-A564CFBCD86B}"/>
                    </a:ext>
                  </a:extLst>
                </p14:cNvPr>
                <p14:cNvContentPartPr/>
                <p14:nvPr/>
              </p14:nvContentPartPr>
              <p14:xfrm>
                <a:off x="5368301" y="2554882"/>
                <a:ext cx="515160" cy="177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041CEC-521E-4395-991A-A564CFBCD86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59661" y="2546242"/>
                  <a:ext cx="532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C42928-56ED-EE53-9EE6-ECE63E403D9F}"/>
                    </a:ext>
                  </a:extLst>
                </p14:cNvPr>
                <p14:cNvContentPartPr/>
                <p14:nvPr/>
              </p14:nvContentPartPr>
              <p14:xfrm>
                <a:off x="6126821" y="2537242"/>
                <a:ext cx="1764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C42928-56ED-EE53-9EE6-ECE63E403D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17821" y="2528602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69C641-EB71-3818-B16A-153A87FC8D1B}"/>
                    </a:ext>
                  </a:extLst>
                </p14:cNvPr>
                <p14:cNvContentPartPr/>
                <p14:nvPr/>
              </p14:nvContentPartPr>
              <p14:xfrm>
                <a:off x="5912981" y="2351122"/>
                <a:ext cx="396000" cy="28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69C641-EB71-3818-B16A-153A87FC8D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03981" y="2342122"/>
                  <a:ext cx="413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1E6032-2D18-AA4D-E4AC-4CC437178B1A}"/>
                    </a:ext>
                  </a:extLst>
                </p14:cNvPr>
                <p14:cNvContentPartPr/>
                <p14:nvPr/>
              </p14:nvContentPartPr>
              <p14:xfrm>
                <a:off x="6188381" y="2405122"/>
                <a:ext cx="861840" cy="23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1E6032-2D18-AA4D-E4AC-4CC437178B1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79381" y="2396482"/>
                  <a:ext cx="879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95D416-B172-F15E-E880-8D1D2B4E4C7D}"/>
                    </a:ext>
                  </a:extLst>
                </p14:cNvPr>
                <p14:cNvContentPartPr/>
                <p14:nvPr/>
              </p14:nvContentPartPr>
              <p14:xfrm>
                <a:off x="5952581" y="1820842"/>
                <a:ext cx="60768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95D416-B172-F15E-E880-8D1D2B4E4C7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943941" y="1812202"/>
                  <a:ext cx="625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AD5225A-7428-6247-7AAD-555BF34D2DCF}"/>
                    </a:ext>
                  </a:extLst>
                </p14:cNvPr>
                <p14:cNvContentPartPr/>
                <p14:nvPr/>
              </p14:nvContentPartPr>
              <p14:xfrm>
                <a:off x="5846741" y="1624642"/>
                <a:ext cx="312120" cy="433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AD5225A-7428-6247-7AAD-555BF34D2D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37741" y="1616002"/>
                  <a:ext cx="329760" cy="45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633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873168-8984-20DB-E8FD-3F9E1BD3C275}"/>
                  </a:ext>
                </a:extLst>
              </p14:cNvPr>
              <p14:cNvContentPartPr/>
              <p14:nvPr/>
            </p14:nvContentPartPr>
            <p14:xfrm>
              <a:off x="3068981" y="746242"/>
              <a:ext cx="33120" cy="32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873168-8984-20DB-E8FD-3F9E1BD3C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9981" y="737242"/>
                <a:ext cx="50760" cy="33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B92DE4D-5DC5-8809-5EE1-6AA51FB707BE}"/>
              </a:ext>
            </a:extLst>
          </p:cNvPr>
          <p:cNvGrpSpPr/>
          <p:nvPr/>
        </p:nvGrpSpPr>
        <p:grpSpPr>
          <a:xfrm>
            <a:off x="3346541" y="782242"/>
            <a:ext cx="1658520" cy="362160"/>
            <a:chOff x="3346541" y="782242"/>
            <a:chExt cx="165852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DF31DE-F822-350B-6002-DD79F0464963}"/>
                    </a:ext>
                  </a:extLst>
                </p14:cNvPr>
                <p14:cNvContentPartPr/>
                <p14:nvPr/>
              </p14:nvContentPartPr>
              <p14:xfrm>
                <a:off x="3368501" y="828682"/>
                <a:ext cx="2124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DF31DE-F822-350B-6002-DD79F04649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9501" y="819682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A016AD-8B48-B16D-06A3-2BF324A3F565}"/>
                    </a:ext>
                  </a:extLst>
                </p14:cNvPr>
                <p14:cNvContentPartPr/>
                <p14:nvPr/>
              </p14:nvContentPartPr>
              <p14:xfrm>
                <a:off x="3346541" y="847042"/>
                <a:ext cx="187560" cy="21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A016AD-8B48-B16D-06A3-2BF324A3F5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7541" y="838042"/>
                  <a:ext cx="205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2D2C9B-FFBD-EC29-F642-36F2B89D8875}"/>
                    </a:ext>
                  </a:extLst>
                </p14:cNvPr>
                <p14:cNvContentPartPr/>
                <p14:nvPr/>
              </p14:nvContentPartPr>
              <p14:xfrm>
                <a:off x="3737141" y="797362"/>
                <a:ext cx="311400" cy="34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2D2C9B-FFBD-EC29-F642-36F2B89D88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8141" y="788722"/>
                  <a:ext cx="329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9655-158E-A8C7-2633-BDF3678D524F}"/>
                    </a:ext>
                  </a:extLst>
                </p14:cNvPr>
                <p14:cNvContentPartPr/>
                <p14:nvPr/>
              </p14:nvContentPartPr>
              <p14:xfrm>
                <a:off x="4245101" y="782242"/>
                <a:ext cx="463680" cy="30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9655-158E-A8C7-2633-BDF3678D52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6461" y="773602"/>
                  <a:ext cx="481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BCF5A1-CB88-4D96-5330-06CB431F9DD9}"/>
                    </a:ext>
                  </a:extLst>
                </p14:cNvPr>
                <p14:cNvContentPartPr/>
                <p14:nvPr/>
              </p14:nvContentPartPr>
              <p14:xfrm>
                <a:off x="4907141" y="829042"/>
                <a:ext cx="31320" cy="4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BCF5A1-CB88-4D96-5330-06CB431F9D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98501" y="820402"/>
                  <a:ext cx="48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1DA778-7535-5424-E826-439C202B96CA}"/>
                    </a:ext>
                  </a:extLst>
                </p14:cNvPr>
                <p14:cNvContentPartPr/>
                <p14:nvPr/>
              </p14:nvContentPartPr>
              <p14:xfrm>
                <a:off x="4728221" y="817162"/>
                <a:ext cx="276840" cy="22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1DA778-7535-5424-E826-439C202B9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9221" y="808162"/>
                  <a:ext cx="29448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84A6B9-F341-CA1B-0B8A-A0E727FB1529}"/>
              </a:ext>
            </a:extLst>
          </p:cNvPr>
          <p:cNvGrpSpPr/>
          <p:nvPr/>
        </p:nvGrpSpPr>
        <p:grpSpPr>
          <a:xfrm>
            <a:off x="5947901" y="704842"/>
            <a:ext cx="1653840" cy="366840"/>
            <a:chOff x="5947901" y="704842"/>
            <a:chExt cx="165384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01D1EA-B635-A712-46F0-4ADD64D5E479}"/>
                    </a:ext>
                  </a:extLst>
                </p14:cNvPr>
                <p14:cNvContentPartPr/>
                <p14:nvPr/>
              </p14:nvContentPartPr>
              <p14:xfrm>
                <a:off x="5962661" y="716002"/>
                <a:ext cx="341640" cy="35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01D1EA-B635-A712-46F0-4ADD64D5E4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4021" y="707002"/>
                  <a:ext cx="359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8445B9-8EF4-4B52-71E5-075E79831BCC}"/>
                    </a:ext>
                  </a:extLst>
                </p14:cNvPr>
                <p14:cNvContentPartPr/>
                <p14:nvPr/>
              </p14:nvContentPartPr>
              <p14:xfrm>
                <a:off x="5947901" y="880162"/>
                <a:ext cx="320760" cy="9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8445B9-8EF4-4B52-71E5-075E79831B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38901" y="871522"/>
                  <a:ext cx="338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05031E-29F2-8186-69ED-FD710200448B}"/>
                    </a:ext>
                  </a:extLst>
                </p14:cNvPr>
                <p14:cNvContentPartPr/>
                <p14:nvPr/>
              </p14:nvContentPartPr>
              <p14:xfrm>
                <a:off x="6237701" y="704842"/>
                <a:ext cx="1364040" cy="36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05031E-29F2-8186-69ED-FD71020044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29061" y="696202"/>
                  <a:ext cx="138168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95630D-D666-3E58-57BF-AD68EF429A85}"/>
              </a:ext>
            </a:extLst>
          </p:cNvPr>
          <p:cNvGrpSpPr/>
          <p:nvPr/>
        </p:nvGrpSpPr>
        <p:grpSpPr>
          <a:xfrm>
            <a:off x="3038381" y="1436722"/>
            <a:ext cx="2136960" cy="548280"/>
            <a:chOff x="3038381" y="1436722"/>
            <a:chExt cx="2136960" cy="5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5AE8B2-22CE-BFE7-38F0-97F9563C5F29}"/>
                    </a:ext>
                  </a:extLst>
                </p14:cNvPr>
                <p14:cNvContentPartPr/>
                <p14:nvPr/>
              </p14:nvContentPartPr>
              <p14:xfrm>
                <a:off x="3111461" y="1436722"/>
                <a:ext cx="128520" cy="3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5AE8B2-22CE-BFE7-38F0-97F9563C5F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2461" y="1427722"/>
                  <a:ext cx="146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6CE633-42BA-4468-174F-D2CD722FB025}"/>
                    </a:ext>
                  </a:extLst>
                </p14:cNvPr>
                <p14:cNvContentPartPr/>
                <p14:nvPr/>
              </p14:nvContentPartPr>
              <p14:xfrm>
                <a:off x="3038381" y="1471282"/>
                <a:ext cx="349560" cy="513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6CE633-42BA-4468-174F-D2CD722FB0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29381" y="1462642"/>
                  <a:ext cx="3672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4D8348-CEEE-D06A-0B03-8291EB25F7FC}"/>
                    </a:ext>
                  </a:extLst>
                </p14:cNvPr>
                <p14:cNvContentPartPr/>
                <p14:nvPr/>
              </p14:nvContentPartPr>
              <p14:xfrm>
                <a:off x="3463541" y="1532842"/>
                <a:ext cx="147960" cy="31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4D8348-CEEE-D06A-0B03-8291EB25F7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4541" y="1523842"/>
                  <a:ext cx="165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0CDD30-B565-7581-074C-6C5ABBF009EB}"/>
                    </a:ext>
                  </a:extLst>
                </p14:cNvPr>
                <p14:cNvContentPartPr/>
                <p14:nvPr/>
              </p14:nvContentPartPr>
              <p14:xfrm>
                <a:off x="3900581" y="1542202"/>
                <a:ext cx="255960" cy="297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0CDD30-B565-7581-074C-6C5ABBF009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91941" y="1533562"/>
                  <a:ext cx="273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E11278-19BC-8260-1151-685B427DDB23}"/>
                    </a:ext>
                  </a:extLst>
                </p14:cNvPr>
                <p14:cNvContentPartPr/>
                <p14:nvPr/>
              </p14:nvContentPartPr>
              <p14:xfrm>
                <a:off x="4359581" y="1595842"/>
                <a:ext cx="385560" cy="33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E11278-19BC-8260-1151-685B427DDB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50581" y="1586842"/>
                  <a:ext cx="4032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9C05E4-93B1-B08A-4DD9-81654E01186F}"/>
                    </a:ext>
                  </a:extLst>
                </p14:cNvPr>
                <p14:cNvContentPartPr/>
                <p14:nvPr/>
              </p14:nvContentPartPr>
              <p14:xfrm>
                <a:off x="4886981" y="1553722"/>
                <a:ext cx="221400" cy="362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9C05E4-93B1-B08A-4DD9-81654E0118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77981" y="1545082"/>
                  <a:ext cx="2390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EF4FD6-5858-2FE1-BA35-9300B6910BC1}"/>
                    </a:ext>
                  </a:extLst>
                </p14:cNvPr>
                <p14:cNvContentPartPr/>
                <p14:nvPr/>
              </p14:nvContentPartPr>
              <p14:xfrm>
                <a:off x="4957541" y="1589722"/>
                <a:ext cx="217800" cy="38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EF4FD6-5858-2FE1-BA35-9300B6910B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48541" y="1581082"/>
                  <a:ext cx="23544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7747CE-324E-B97D-758C-CFAC9D1E21E1}"/>
              </a:ext>
            </a:extLst>
          </p:cNvPr>
          <p:cNvGrpSpPr/>
          <p:nvPr/>
        </p:nvGrpSpPr>
        <p:grpSpPr>
          <a:xfrm>
            <a:off x="6248141" y="1347082"/>
            <a:ext cx="1428120" cy="513360"/>
            <a:chOff x="6248141" y="1347082"/>
            <a:chExt cx="142812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43BBB2-6436-ED23-E1F8-F83EEB66E389}"/>
                    </a:ext>
                  </a:extLst>
                </p14:cNvPr>
                <p14:cNvContentPartPr/>
                <p14:nvPr/>
              </p14:nvContentPartPr>
              <p14:xfrm>
                <a:off x="6248141" y="1447882"/>
                <a:ext cx="379440" cy="29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43BBB2-6436-ED23-E1F8-F83EEB66E3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9141" y="1439242"/>
                  <a:ext cx="397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F22C4D8-B477-E8EA-6E74-F3B8D64EC0A6}"/>
                    </a:ext>
                  </a:extLst>
                </p14:cNvPr>
                <p14:cNvContentPartPr/>
                <p14:nvPr/>
              </p14:nvContentPartPr>
              <p14:xfrm>
                <a:off x="6380621" y="1347082"/>
                <a:ext cx="231120" cy="48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F22C4D8-B477-E8EA-6E74-F3B8D64EC0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71621" y="1338082"/>
                  <a:ext cx="2487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792CD1-6109-7E9F-40D5-AC3D0A90BE78}"/>
                    </a:ext>
                  </a:extLst>
                </p14:cNvPr>
                <p14:cNvContentPartPr/>
                <p14:nvPr/>
              </p14:nvContentPartPr>
              <p14:xfrm>
                <a:off x="6635141" y="1622122"/>
                <a:ext cx="18864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792CD1-6109-7E9F-40D5-AC3D0A90BE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26141" y="1613122"/>
                  <a:ext cx="206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10A9A3-3064-53C6-6F6A-E997E6A1F167}"/>
                    </a:ext>
                  </a:extLst>
                </p14:cNvPr>
                <p14:cNvContentPartPr/>
                <p14:nvPr/>
              </p14:nvContentPartPr>
              <p14:xfrm>
                <a:off x="6915941" y="1589362"/>
                <a:ext cx="760320" cy="27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10A9A3-3064-53C6-6F6A-E997E6A1F1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07301" y="1580722"/>
                  <a:ext cx="77796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931050A-0DA3-5FB5-81B3-F7C5E9064A7F}"/>
              </a:ext>
            </a:extLst>
          </p:cNvPr>
          <p:cNvGrpSpPr/>
          <p:nvPr/>
        </p:nvGrpSpPr>
        <p:grpSpPr>
          <a:xfrm>
            <a:off x="1999061" y="2382802"/>
            <a:ext cx="1401840" cy="555840"/>
            <a:chOff x="1999061" y="2382802"/>
            <a:chExt cx="140184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77BB04-4E82-8A9B-FC95-24377B309440}"/>
                    </a:ext>
                  </a:extLst>
                </p14:cNvPr>
                <p14:cNvContentPartPr/>
                <p14:nvPr/>
              </p14:nvContentPartPr>
              <p14:xfrm>
                <a:off x="1999061" y="2382802"/>
                <a:ext cx="360360" cy="550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77BB04-4E82-8A9B-FC95-24377B3094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90061" y="2374162"/>
                  <a:ext cx="3780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C29B98-3DF4-D030-7E62-1FFD373F850A}"/>
                    </a:ext>
                  </a:extLst>
                </p14:cNvPr>
                <p14:cNvContentPartPr/>
                <p14:nvPr/>
              </p14:nvContentPartPr>
              <p14:xfrm>
                <a:off x="2657861" y="2454442"/>
                <a:ext cx="76680" cy="36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C29B98-3DF4-D030-7E62-1FFD373F85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49221" y="2445442"/>
                  <a:ext cx="943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55C8AC-DAE5-3946-4A45-42ADAF8083F4}"/>
                    </a:ext>
                  </a:extLst>
                </p14:cNvPr>
                <p14:cNvContentPartPr/>
                <p14:nvPr/>
              </p14:nvContentPartPr>
              <p14:xfrm>
                <a:off x="2535821" y="2500162"/>
                <a:ext cx="616320" cy="103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55C8AC-DAE5-3946-4A45-42ADAF8083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27181" y="2491162"/>
                  <a:ext cx="633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BA4BB7-ACA3-0B17-8181-FC271D8666DE}"/>
                    </a:ext>
                  </a:extLst>
                </p14:cNvPr>
                <p14:cNvContentPartPr/>
                <p14:nvPr/>
              </p14:nvContentPartPr>
              <p14:xfrm>
                <a:off x="3076541" y="2548762"/>
                <a:ext cx="324360" cy="389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BA4BB7-ACA3-0B17-8181-FC271D8666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67901" y="2540122"/>
                  <a:ext cx="342000" cy="40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E94C1CF-3E04-77B6-96D0-FDEA2923BB72}"/>
                  </a:ext>
                </a:extLst>
              </p14:cNvPr>
              <p14:cNvContentPartPr/>
              <p14:nvPr/>
            </p14:nvContentPartPr>
            <p14:xfrm>
              <a:off x="4100381" y="2480722"/>
              <a:ext cx="534600" cy="313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E94C1CF-3E04-77B6-96D0-FDEA2923BB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91741" y="2472082"/>
                <a:ext cx="552240" cy="33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527F2C2-BF1E-8222-EAC3-4DFF7C0DFE75}"/>
              </a:ext>
            </a:extLst>
          </p:cNvPr>
          <p:cNvGrpSpPr/>
          <p:nvPr/>
        </p:nvGrpSpPr>
        <p:grpSpPr>
          <a:xfrm>
            <a:off x="6329141" y="2450842"/>
            <a:ext cx="224280" cy="302400"/>
            <a:chOff x="6329141" y="2450842"/>
            <a:chExt cx="22428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F89D72-F601-C575-E82E-8639532545C5}"/>
                    </a:ext>
                  </a:extLst>
                </p14:cNvPr>
                <p14:cNvContentPartPr/>
                <p14:nvPr/>
              </p14:nvContentPartPr>
              <p14:xfrm>
                <a:off x="6431381" y="2450842"/>
                <a:ext cx="29160" cy="302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F89D72-F601-C575-E82E-8639532545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22741" y="2441842"/>
                  <a:ext cx="46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CD3781-A4FD-14FA-DC7F-6BE7CCDB85AA}"/>
                    </a:ext>
                  </a:extLst>
                </p14:cNvPr>
                <p14:cNvContentPartPr/>
                <p14:nvPr/>
              </p14:nvContentPartPr>
              <p14:xfrm>
                <a:off x="6329141" y="2588002"/>
                <a:ext cx="224280" cy="2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CD3781-A4FD-14FA-DC7F-6BE7CCDB85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20501" y="2579002"/>
                  <a:ext cx="24192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49FD7E5-B845-A1B9-8BFF-EEF6AB7291E1}"/>
                  </a:ext>
                </a:extLst>
              </p14:cNvPr>
              <p14:cNvContentPartPr/>
              <p14:nvPr/>
            </p14:nvContentPartPr>
            <p14:xfrm>
              <a:off x="6979301" y="2441122"/>
              <a:ext cx="387360" cy="567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49FD7E5-B845-A1B9-8BFF-EEF6AB7291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70661" y="2432122"/>
                <a:ext cx="405000" cy="58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362DA564-7393-F110-F8DD-ED35403DDF25}"/>
              </a:ext>
            </a:extLst>
          </p:cNvPr>
          <p:cNvGrpSpPr/>
          <p:nvPr/>
        </p:nvGrpSpPr>
        <p:grpSpPr>
          <a:xfrm>
            <a:off x="8528021" y="1320802"/>
            <a:ext cx="3393000" cy="2595960"/>
            <a:chOff x="8528021" y="1320802"/>
            <a:chExt cx="3393000" cy="259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D56AC8-C37E-B1DD-5619-85BCF8B60FA1}"/>
                    </a:ext>
                  </a:extLst>
                </p14:cNvPr>
                <p14:cNvContentPartPr/>
                <p14:nvPr/>
              </p14:nvContentPartPr>
              <p14:xfrm>
                <a:off x="8528021" y="1413322"/>
                <a:ext cx="262440" cy="2503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D56AC8-C37E-B1DD-5619-85BCF8B60F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19021" y="1404322"/>
                  <a:ext cx="280080" cy="25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995E8C-A781-86B6-C0DE-FB9E6869893F}"/>
                    </a:ext>
                  </a:extLst>
                </p14:cNvPr>
                <p14:cNvContentPartPr/>
                <p14:nvPr/>
              </p14:nvContentPartPr>
              <p14:xfrm>
                <a:off x="8863901" y="1473082"/>
                <a:ext cx="145800" cy="176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995E8C-A781-86B6-C0DE-FB9E686989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55261" y="1464442"/>
                  <a:ext cx="163440" cy="17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5A3588-BAC7-7B46-8997-42A248AF5836}"/>
                    </a:ext>
                  </a:extLst>
                </p14:cNvPr>
                <p14:cNvContentPartPr/>
                <p14:nvPr/>
              </p14:nvContentPartPr>
              <p14:xfrm>
                <a:off x="9145061" y="2012722"/>
                <a:ext cx="17640" cy="50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5A3588-BAC7-7B46-8997-42A248AF583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36421" y="2004082"/>
                  <a:ext cx="352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DD4F1A-24C3-4317-C53B-993DFDB6DE90}"/>
                    </a:ext>
                  </a:extLst>
                </p14:cNvPr>
                <p14:cNvContentPartPr/>
                <p14:nvPr/>
              </p14:nvContentPartPr>
              <p14:xfrm>
                <a:off x="9162341" y="1817602"/>
                <a:ext cx="223560" cy="41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DD4F1A-24C3-4317-C53B-993DFDB6DE9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53701" y="1808962"/>
                  <a:ext cx="2412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A81E28-03A5-FFAD-6626-3AC573530479}"/>
                    </a:ext>
                  </a:extLst>
                </p14:cNvPr>
                <p14:cNvContentPartPr/>
                <p14:nvPr/>
              </p14:nvContentPartPr>
              <p14:xfrm>
                <a:off x="9415421" y="2068162"/>
                <a:ext cx="521280" cy="348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A81E28-03A5-FFAD-6626-3AC5735304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6421" y="2059162"/>
                  <a:ext cx="538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74BED9-EBA5-6CCD-4C64-E737DBD279B0}"/>
                    </a:ext>
                  </a:extLst>
                </p14:cNvPr>
                <p14:cNvContentPartPr/>
                <p14:nvPr/>
              </p14:nvContentPartPr>
              <p14:xfrm>
                <a:off x="10065941" y="1997242"/>
                <a:ext cx="179280" cy="341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74BED9-EBA5-6CCD-4C64-E737DBD279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56941" y="1988242"/>
                  <a:ext cx="1969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DD25356-325D-BF60-CF06-6FB22A9DEA23}"/>
                    </a:ext>
                  </a:extLst>
                </p14:cNvPr>
                <p14:cNvContentPartPr/>
                <p14:nvPr/>
              </p14:nvContentPartPr>
              <p14:xfrm>
                <a:off x="10236581" y="2071762"/>
                <a:ext cx="168840" cy="252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DD25356-325D-BF60-CF06-6FB22A9DEA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27941" y="2063122"/>
                  <a:ext cx="186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EC9082-F55C-82C2-57C2-C02063420176}"/>
                    </a:ext>
                  </a:extLst>
                </p14:cNvPr>
                <p14:cNvContentPartPr/>
                <p14:nvPr/>
              </p14:nvContentPartPr>
              <p14:xfrm>
                <a:off x="10491461" y="1837402"/>
                <a:ext cx="972720" cy="613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EC9082-F55C-82C2-57C2-C020634201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82461" y="1828402"/>
                  <a:ext cx="9903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469EA9-901F-1906-2101-D1DC5B124679}"/>
                    </a:ext>
                  </a:extLst>
                </p14:cNvPr>
                <p14:cNvContentPartPr/>
                <p14:nvPr/>
              </p14:nvContentPartPr>
              <p14:xfrm>
                <a:off x="11525741" y="2069962"/>
                <a:ext cx="186480" cy="41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469EA9-901F-1906-2101-D1DC5B1246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16741" y="2060962"/>
                  <a:ext cx="2041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E457A3-E165-7CF4-416C-DBB4B8FCF40F}"/>
                    </a:ext>
                  </a:extLst>
                </p14:cNvPr>
                <p14:cNvContentPartPr/>
                <p14:nvPr/>
              </p14:nvContentPartPr>
              <p14:xfrm>
                <a:off x="11674421" y="2059882"/>
                <a:ext cx="246600" cy="338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E457A3-E165-7CF4-416C-DBB4B8FCF4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65781" y="2051242"/>
                  <a:ext cx="264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F560E8-718C-A6F4-747B-ED7AB7728028}"/>
                    </a:ext>
                  </a:extLst>
                </p14:cNvPr>
                <p14:cNvContentPartPr/>
                <p14:nvPr/>
              </p14:nvContentPartPr>
              <p14:xfrm>
                <a:off x="9426581" y="2808682"/>
                <a:ext cx="213120" cy="438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F560E8-718C-A6F4-747B-ED7AB77280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17941" y="2799682"/>
                  <a:ext cx="230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2BB1D-5089-BD89-214D-C88ED8B813AC}"/>
                    </a:ext>
                  </a:extLst>
                </p14:cNvPr>
                <p14:cNvContentPartPr/>
                <p14:nvPr/>
              </p14:nvContentPartPr>
              <p14:xfrm>
                <a:off x="9600101" y="2999482"/>
                <a:ext cx="253440" cy="75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2BB1D-5089-BD89-214D-C88ED8B813A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91461" y="2990482"/>
                  <a:ext cx="271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4E0191-5720-6AAC-FF45-9FCF415D6EBC}"/>
                    </a:ext>
                  </a:extLst>
                </p14:cNvPr>
                <p14:cNvContentPartPr/>
                <p14:nvPr/>
              </p14:nvContentPartPr>
              <p14:xfrm>
                <a:off x="9764621" y="2730202"/>
                <a:ext cx="521280" cy="47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4E0191-5720-6AAC-FF45-9FCF415D6E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55981" y="2721562"/>
                  <a:ext cx="5389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595E5A3-12AD-AD58-A66B-3CE1DCE0B0A8}"/>
                    </a:ext>
                  </a:extLst>
                </p14:cNvPr>
                <p14:cNvContentPartPr/>
                <p14:nvPr/>
              </p14:nvContentPartPr>
              <p14:xfrm>
                <a:off x="10383461" y="2905522"/>
                <a:ext cx="163080" cy="26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595E5A3-12AD-AD58-A66B-3CE1DCE0B0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74821" y="2896882"/>
                  <a:ext cx="180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96FB61-A72B-80E9-42C5-9C75E9FAC8BE}"/>
                    </a:ext>
                  </a:extLst>
                </p14:cNvPr>
                <p14:cNvContentPartPr/>
                <p14:nvPr/>
              </p14:nvContentPartPr>
              <p14:xfrm>
                <a:off x="10626461" y="2826322"/>
                <a:ext cx="397800" cy="23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96FB61-A72B-80E9-42C5-9C75E9FAC8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17461" y="2817322"/>
                  <a:ext cx="415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F4AAEB-CA87-4174-B7F2-A7BECDF8101E}"/>
                    </a:ext>
                  </a:extLst>
                </p14:cNvPr>
                <p14:cNvContentPartPr/>
                <p14:nvPr/>
              </p14:nvContentPartPr>
              <p14:xfrm>
                <a:off x="10974581" y="2662162"/>
                <a:ext cx="303840" cy="544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F4AAEB-CA87-4174-B7F2-A7BECDF810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65581" y="2653162"/>
                  <a:ext cx="3214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A6A001-6420-9309-AA4B-45876C280FB9}"/>
                    </a:ext>
                  </a:extLst>
                </p14:cNvPr>
                <p14:cNvContentPartPr/>
                <p14:nvPr/>
              </p14:nvContentPartPr>
              <p14:xfrm>
                <a:off x="11140181" y="2828482"/>
                <a:ext cx="566280" cy="62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A6A001-6420-9309-AA4B-45876C280F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31181" y="2819482"/>
                  <a:ext cx="58392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1D7723-FD06-9D4E-3928-659479E75EFF}"/>
                    </a:ext>
                  </a:extLst>
                </p14:cNvPr>
                <p14:cNvContentPartPr/>
                <p14:nvPr/>
              </p14:nvContentPartPr>
              <p14:xfrm>
                <a:off x="9307781" y="3595282"/>
                <a:ext cx="1677960" cy="151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1D7723-FD06-9D4E-3928-659479E75E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98781" y="3586642"/>
                  <a:ext cx="1695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73DE88-8CE5-9EF2-3452-6B84F796E881}"/>
                    </a:ext>
                  </a:extLst>
                </p14:cNvPr>
                <p14:cNvContentPartPr/>
                <p14:nvPr/>
              </p14:nvContentPartPr>
              <p14:xfrm>
                <a:off x="9715661" y="1320802"/>
                <a:ext cx="1773360" cy="136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73DE88-8CE5-9EF2-3452-6B84F796E8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06661" y="1311802"/>
                  <a:ext cx="17910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453338-2C69-435D-A265-57F961A0294F}"/>
              </a:ext>
            </a:extLst>
          </p:cNvPr>
          <p:cNvGrpSpPr/>
          <p:nvPr/>
        </p:nvGrpSpPr>
        <p:grpSpPr>
          <a:xfrm>
            <a:off x="9214541" y="4377202"/>
            <a:ext cx="2829240" cy="948960"/>
            <a:chOff x="9214541" y="4377202"/>
            <a:chExt cx="2829240" cy="9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5024B0-A369-F3C9-9AE1-F5C8A0CCE593}"/>
                    </a:ext>
                  </a:extLst>
                </p14:cNvPr>
                <p14:cNvContentPartPr/>
                <p14:nvPr/>
              </p14:nvContentPartPr>
              <p14:xfrm>
                <a:off x="9214541" y="4453522"/>
                <a:ext cx="394200" cy="510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5024B0-A369-F3C9-9AE1-F5C8A0CCE59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05541" y="4444882"/>
                  <a:ext cx="41184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EB3AE1-3F3A-8416-0A94-F7A3D4D3F563}"/>
                    </a:ext>
                  </a:extLst>
                </p14:cNvPr>
                <p14:cNvContentPartPr/>
                <p14:nvPr/>
              </p14:nvContentPartPr>
              <p14:xfrm>
                <a:off x="9337661" y="4668082"/>
                <a:ext cx="964080" cy="339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EB3AE1-3F3A-8416-0A94-F7A3D4D3F5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28661" y="4659082"/>
                  <a:ext cx="981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63E56E-48B1-2E7C-B7EE-D418E3F355B8}"/>
                    </a:ext>
                  </a:extLst>
                </p14:cNvPr>
                <p14:cNvContentPartPr/>
                <p14:nvPr/>
              </p14:nvContentPartPr>
              <p14:xfrm>
                <a:off x="10340621" y="4633882"/>
                <a:ext cx="416160" cy="334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63E56E-48B1-2E7C-B7EE-D418E3F355B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31621" y="4624882"/>
                  <a:ext cx="433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515D1A-5C70-73A9-8617-DB89739C2DC5}"/>
                    </a:ext>
                  </a:extLst>
                </p14:cNvPr>
                <p14:cNvContentPartPr/>
                <p14:nvPr/>
              </p14:nvContentPartPr>
              <p14:xfrm>
                <a:off x="10744901" y="4483402"/>
                <a:ext cx="230040" cy="434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515D1A-5C70-73A9-8617-DB89739C2D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35901" y="4474762"/>
                  <a:ext cx="24768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0426717-FE63-CAB4-F037-EB9F0C2B2E31}"/>
                    </a:ext>
                  </a:extLst>
                </p14:cNvPr>
                <p14:cNvContentPartPr/>
                <p14:nvPr/>
              </p14:nvContentPartPr>
              <p14:xfrm>
                <a:off x="11009141" y="4623442"/>
                <a:ext cx="253800" cy="339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0426717-FE63-CAB4-F037-EB9F0C2B2E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00501" y="4614802"/>
                  <a:ext cx="2714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BAD143-225A-F8D9-89BA-8B72C16386BC}"/>
                    </a:ext>
                  </a:extLst>
                </p14:cNvPr>
                <p14:cNvContentPartPr/>
                <p14:nvPr/>
              </p14:nvContentPartPr>
              <p14:xfrm>
                <a:off x="11102021" y="4573762"/>
                <a:ext cx="349560" cy="40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BAD143-225A-F8D9-89BA-8B72C16386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93021" y="4564762"/>
                  <a:ext cx="3672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5633E0-1673-4951-F63E-B1C711B6257A}"/>
                    </a:ext>
                  </a:extLst>
                </p14:cNvPr>
                <p14:cNvContentPartPr/>
                <p14:nvPr/>
              </p14:nvContentPartPr>
              <p14:xfrm>
                <a:off x="11516381" y="4725682"/>
                <a:ext cx="222120" cy="355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5633E0-1673-4951-F63E-B1C711B625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507381" y="4717042"/>
                  <a:ext cx="2397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E3A83E-9281-775F-946D-8630BFBDFCDB}"/>
                    </a:ext>
                  </a:extLst>
                </p14:cNvPr>
                <p14:cNvContentPartPr/>
                <p14:nvPr/>
              </p14:nvContentPartPr>
              <p14:xfrm>
                <a:off x="11628341" y="4377202"/>
                <a:ext cx="254160" cy="694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E3A83E-9281-775F-946D-8630BFBDFC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619341" y="4368202"/>
                  <a:ext cx="27180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F439BC-B51E-2296-103A-4BB1DFA9E8B0}"/>
                    </a:ext>
                  </a:extLst>
                </p14:cNvPr>
                <p14:cNvContentPartPr/>
                <p14:nvPr/>
              </p14:nvContentPartPr>
              <p14:xfrm>
                <a:off x="11700341" y="4636762"/>
                <a:ext cx="343440" cy="68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F439BC-B51E-2296-103A-4BB1DFA9E8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91341" y="4628122"/>
                  <a:ext cx="361080" cy="70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4718B3C-76D3-EABF-5535-0255F445F051}"/>
                  </a:ext>
                </a:extLst>
              </p14:cNvPr>
              <p14:cNvContentPartPr/>
              <p14:nvPr/>
            </p14:nvContentPartPr>
            <p14:xfrm>
              <a:off x="1532861" y="2378842"/>
              <a:ext cx="222480" cy="749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4718B3C-76D3-EABF-5535-0255F445F05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523861" y="2369842"/>
                <a:ext cx="24012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D48BC74-487E-6A5B-A479-BE8452DC8F62}"/>
                  </a:ext>
                </a:extLst>
              </p14:cNvPr>
              <p14:cNvContentPartPr/>
              <p14:nvPr/>
            </p14:nvContentPartPr>
            <p14:xfrm>
              <a:off x="3294341" y="2280202"/>
              <a:ext cx="369720" cy="887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D48BC74-487E-6A5B-A479-BE8452DC8F6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85341" y="2271202"/>
                <a:ext cx="387360" cy="90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DE14C45-E891-0F17-F3CB-A02A6CD8F02D}"/>
              </a:ext>
            </a:extLst>
          </p:cNvPr>
          <p:cNvGrpSpPr/>
          <p:nvPr/>
        </p:nvGrpSpPr>
        <p:grpSpPr>
          <a:xfrm>
            <a:off x="5146181" y="2167162"/>
            <a:ext cx="800640" cy="978840"/>
            <a:chOff x="5146181" y="2167162"/>
            <a:chExt cx="80064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32AD75-0AC8-0D7F-02D1-7E7A0F6551D8}"/>
                    </a:ext>
                  </a:extLst>
                </p14:cNvPr>
                <p14:cNvContentPartPr/>
                <p14:nvPr/>
              </p14:nvContentPartPr>
              <p14:xfrm>
                <a:off x="5537501" y="2368402"/>
                <a:ext cx="46440" cy="39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32AD75-0AC8-0D7F-02D1-7E7A0F6551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28861" y="2359762"/>
                  <a:ext cx="64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9C608F-38C9-4835-5D1E-BE2BCF1DA558}"/>
                    </a:ext>
                  </a:extLst>
                </p14:cNvPr>
                <p14:cNvContentPartPr/>
                <p14:nvPr/>
              </p14:nvContentPartPr>
              <p14:xfrm>
                <a:off x="5757101" y="2437882"/>
                <a:ext cx="189720" cy="378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9C608F-38C9-4835-5D1E-BE2BCF1DA5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48101" y="2428882"/>
                  <a:ext cx="2073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3E58705-3FD4-7410-4EAA-2D0929EF270F}"/>
                    </a:ext>
                  </a:extLst>
                </p14:cNvPr>
                <p14:cNvContentPartPr/>
                <p14:nvPr/>
              </p14:nvContentPartPr>
              <p14:xfrm>
                <a:off x="5146181" y="2167162"/>
                <a:ext cx="343800" cy="978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3E58705-3FD4-7410-4EAA-2D0929EF270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37181" y="2158522"/>
                  <a:ext cx="361440" cy="9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0BC2AC2-26F3-9E36-916C-49746DF07648}"/>
                  </a:ext>
                </a:extLst>
              </p14:cNvPr>
              <p14:cNvContentPartPr/>
              <p14:nvPr/>
            </p14:nvContentPartPr>
            <p14:xfrm>
              <a:off x="7527221" y="2198482"/>
              <a:ext cx="264600" cy="872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0BC2AC2-26F3-9E36-916C-49746DF0764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18581" y="2189482"/>
                <a:ext cx="282240" cy="89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96D3C86-5573-BFCB-D99D-3915FF6E94AF}"/>
                  </a:ext>
                </a:extLst>
              </p14:cNvPr>
              <p14:cNvContentPartPr/>
              <p14:nvPr/>
            </p14:nvContentPartPr>
            <p14:xfrm>
              <a:off x="3831461" y="3657202"/>
              <a:ext cx="650880" cy="244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96D3C86-5573-BFCB-D99D-3915FF6E94A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22461" y="3648562"/>
                <a:ext cx="66852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0A904E33-889B-1C54-700F-8695601CBD57}"/>
              </a:ext>
            </a:extLst>
          </p:cNvPr>
          <p:cNvGrpSpPr/>
          <p:nvPr/>
        </p:nvGrpSpPr>
        <p:grpSpPr>
          <a:xfrm>
            <a:off x="5090741" y="3486562"/>
            <a:ext cx="1743120" cy="690840"/>
            <a:chOff x="5090741" y="3486562"/>
            <a:chExt cx="1743120" cy="69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D527090-8CAA-B142-DFE3-AB4ED4C13B4B}"/>
                    </a:ext>
                  </a:extLst>
                </p14:cNvPr>
                <p14:cNvContentPartPr/>
                <p14:nvPr/>
              </p14:nvContentPartPr>
              <p14:xfrm>
                <a:off x="5090741" y="3486562"/>
                <a:ext cx="335160" cy="542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D527090-8CAA-B142-DFE3-AB4ED4C13B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82101" y="3477922"/>
                  <a:ext cx="3528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3E8FA4-0FB2-4397-2C9E-B84EE14B60A0}"/>
                    </a:ext>
                  </a:extLst>
                </p14:cNvPr>
                <p14:cNvContentPartPr/>
                <p14:nvPr/>
              </p14:nvContentPartPr>
              <p14:xfrm>
                <a:off x="5628941" y="3718042"/>
                <a:ext cx="540360" cy="306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3E8FA4-0FB2-4397-2C9E-B84EE14B60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20301" y="3709042"/>
                  <a:ext cx="558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00ECEB-FB85-4CCF-D840-18A69B72EF1E}"/>
                    </a:ext>
                  </a:extLst>
                </p14:cNvPr>
                <p14:cNvContentPartPr/>
                <p14:nvPr/>
              </p14:nvContentPartPr>
              <p14:xfrm>
                <a:off x="6256421" y="3574042"/>
                <a:ext cx="69120" cy="435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00ECEB-FB85-4CCF-D840-18A69B72EF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47781" y="3565042"/>
                  <a:ext cx="867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5F9C08-5271-55CF-0A8B-B674DA63FA9D}"/>
                    </a:ext>
                  </a:extLst>
                </p14:cNvPr>
                <p14:cNvContentPartPr/>
                <p14:nvPr/>
              </p14:nvContentPartPr>
              <p14:xfrm>
                <a:off x="6481781" y="3496282"/>
                <a:ext cx="352080" cy="681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5F9C08-5271-55CF-0A8B-B674DA63FA9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73141" y="3487282"/>
                  <a:ext cx="369720" cy="69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9D531ED-910F-248E-FB4E-51883D198553}"/>
              </a:ext>
            </a:extLst>
          </p:cNvPr>
          <p:cNvGrpSpPr/>
          <p:nvPr/>
        </p:nvGrpSpPr>
        <p:grpSpPr>
          <a:xfrm>
            <a:off x="2488661" y="3676642"/>
            <a:ext cx="770040" cy="617040"/>
            <a:chOff x="2488661" y="3676642"/>
            <a:chExt cx="770040" cy="61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2CC50DE-980A-2AAA-7DA9-F726D5BDA587}"/>
                    </a:ext>
                  </a:extLst>
                </p14:cNvPr>
                <p14:cNvContentPartPr/>
                <p14:nvPr/>
              </p14:nvContentPartPr>
              <p14:xfrm>
                <a:off x="2488661" y="3676642"/>
                <a:ext cx="58320" cy="318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2CC50DE-980A-2AAA-7DA9-F726D5BDA58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80021" y="3667642"/>
                  <a:ext cx="759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671BD2-80E2-671C-80F4-3F18240EC5AD}"/>
                    </a:ext>
                  </a:extLst>
                </p14:cNvPr>
                <p14:cNvContentPartPr/>
                <p14:nvPr/>
              </p14:nvContentPartPr>
              <p14:xfrm>
                <a:off x="2705741" y="3701122"/>
                <a:ext cx="302040" cy="261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671BD2-80E2-671C-80F4-3F18240EC5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97101" y="3692482"/>
                  <a:ext cx="319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FF2078-71A3-421E-43F3-56F7B1EEF4AB}"/>
                    </a:ext>
                  </a:extLst>
                </p14:cNvPr>
                <p14:cNvContentPartPr/>
                <p14:nvPr/>
              </p14:nvContentPartPr>
              <p14:xfrm>
                <a:off x="2743541" y="3811282"/>
                <a:ext cx="515160" cy="482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FF2078-71A3-421E-43F3-56F7B1EEF4A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34541" y="3802282"/>
                  <a:ext cx="532800" cy="50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B66ACFC-B942-A808-6630-BE626EC1B56C}"/>
              </a:ext>
            </a:extLst>
          </p:cNvPr>
          <p:cNvGrpSpPr/>
          <p:nvPr/>
        </p:nvGrpSpPr>
        <p:grpSpPr>
          <a:xfrm>
            <a:off x="4117661" y="4674202"/>
            <a:ext cx="1904760" cy="537840"/>
            <a:chOff x="4117661" y="4674202"/>
            <a:chExt cx="190476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4251CC4-F735-00FE-58F5-D2DF06E0EB08}"/>
                    </a:ext>
                  </a:extLst>
                </p14:cNvPr>
                <p14:cNvContentPartPr/>
                <p14:nvPr/>
              </p14:nvContentPartPr>
              <p14:xfrm>
                <a:off x="4117661" y="4674202"/>
                <a:ext cx="874440" cy="51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4251CC4-F735-00FE-58F5-D2DF06E0EB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09021" y="4665202"/>
                  <a:ext cx="892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0ABCA3-866F-0121-C8DB-FF596A6A590B}"/>
                    </a:ext>
                  </a:extLst>
                </p14:cNvPr>
                <p14:cNvContentPartPr/>
                <p14:nvPr/>
              </p14:nvContentPartPr>
              <p14:xfrm>
                <a:off x="4595741" y="4735762"/>
                <a:ext cx="55800" cy="470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0ABCA3-866F-0121-C8DB-FF596A6A59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87101" y="4727122"/>
                  <a:ext cx="734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483C2E-37EC-ABF5-5101-F09BC5A7D3BF}"/>
                    </a:ext>
                  </a:extLst>
                </p14:cNvPr>
                <p14:cNvContentPartPr/>
                <p14:nvPr/>
              </p14:nvContentPartPr>
              <p14:xfrm>
                <a:off x="4800221" y="4917922"/>
                <a:ext cx="346320" cy="294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483C2E-37EC-ABF5-5101-F09BC5A7D3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91221" y="4908922"/>
                  <a:ext cx="3639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46AEB88-E330-E5AB-8FF2-60D92BF3BDF4}"/>
                    </a:ext>
                  </a:extLst>
                </p14:cNvPr>
                <p14:cNvContentPartPr/>
                <p14:nvPr/>
              </p14:nvContentPartPr>
              <p14:xfrm>
                <a:off x="5139701" y="4898842"/>
                <a:ext cx="381960" cy="237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46AEB88-E330-E5AB-8FF2-60D92BF3BDF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31061" y="4890202"/>
                  <a:ext cx="399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4347A30-CA26-759F-2B3F-C578499ED54D}"/>
                    </a:ext>
                  </a:extLst>
                </p14:cNvPr>
                <p14:cNvContentPartPr/>
                <p14:nvPr/>
              </p14:nvContentPartPr>
              <p14:xfrm>
                <a:off x="5463341" y="4881922"/>
                <a:ext cx="559080" cy="230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4347A30-CA26-759F-2B3F-C578499ED5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54701" y="4872922"/>
                  <a:ext cx="57672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4DFD1BE-91B9-9A81-6B29-5789FC34245D}"/>
              </a:ext>
            </a:extLst>
          </p:cNvPr>
          <p:cNvGrpSpPr/>
          <p:nvPr/>
        </p:nvGrpSpPr>
        <p:grpSpPr>
          <a:xfrm>
            <a:off x="310661" y="5415082"/>
            <a:ext cx="10981800" cy="1640880"/>
            <a:chOff x="310661" y="5415082"/>
            <a:chExt cx="10981800" cy="164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96562C-EE8E-261C-ECE1-5F59FF5664EB}"/>
                    </a:ext>
                  </a:extLst>
                </p14:cNvPr>
                <p14:cNvContentPartPr/>
                <p14:nvPr/>
              </p14:nvContentPartPr>
              <p14:xfrm>
                <a:off x="8382581" y="5704162"/>
                <a:ext cx="368280" cy="258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96562C-EE8E-261C-ECE1-5F59FF5664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73581" y="5695162"/>
                  <a:ext cx="385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DA20A49-8B4C-ECA1-A64B-CBCC991286BC}"/>
                    </a:ext>
                  </a:extLst>
                </p14:cNvPr>
                <p14:cNvContentPartPr/>
                <p14:nvPr/>
              </p14:nvContentPartPr>
              <p14:xfrm>
                <a:off x="8882621" y="5788762"/>
                <a:ext cx="356040" cy="235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DA20A49-8B4C-ECA1-A64B-CBCC991286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73621" y="5779762"/>
                  <a:ext cx="373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8648CDB-BBAE-4474-FE11-8387B980EBD3}"/>
                    </a:ext>
                  </a:extLst>
                </p14:cNvPr>
                <p14:cNvContentPartPr/>
                <p14:nvPr/>
              </p14:nvContentPartPr>
              <p14:xfrm>
                <a:off x="9264581" y="5730082"/>
                <a:ext cx="793440" cy="450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8648CDB-BBAE-4474-FE11-8387B980EBD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255581" y="5721082"/>
                  <a:ext cx="811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D3C4E9-9142-5618-CEF6-F9E72CEA0AC4}"/>
                    </a:ext>
                  </a:extLst>
                </p14:cNvPr>
                <p14:cNvContentPartPr/>
                <p14:nvPr/>
              </p14:nvContentPartPr>
              <p14:xfrm>
                <a:off x="9953621" y="5655202"/>
                <a:ext cx="550440" cy="318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D3C4E9-9142-5618-CEF6-F9E72CEA0AC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44981" y="5646202"/>
                  <a:ext cx="5680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6046A95-596C-7AF3-26AB-B9C12A422594}"/>
                    </a:ext>
                  </a:extLst>
                </p14:cNvPr>
                <p14:cNvContentPartPr/>
                <p14:nvPr/>
              </p14:nvContentPartPr>
              <p14:xfrm>
                <a:off x="10476701" y="5795242"/>
                <a:ext cx="563040" cy="27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6046A95-596C-7AF3-26AB-B9C12A42259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68061" y="5786602"/>
                  <a:ext cx="580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F62AB07-6F1C-9755-DD4D-090F695E1C15}"/>
                    </a:ext>
                  </a:extLst>
                </p14:cNvPr>
                <p14:cNvContentPartPr/>
                <p14:nvPr/>
              </p14:nvContentPartPr>
              <p14:xfrm>
                <a:off x="11155661" y="6049762"/>
                <a:ext cx="136800" cy="46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F62AB07-6F1C-9755-DD4D-090F695E1C1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47021" y="6041122"/>
                  <a:ext cx="15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CF9D74-246C-55D5-8622-EC3AB30EBA9B}"/>
                    </a:ext>
                  </a:extLst>
                </p14:cNvPr>
                <p14:cNvContentPartPr/>
                <p14:nvPr/>
              </p14:nvContentPartPr>
              <p14:xfrm>
                <a:off x="318941" y="5415082"/>
                <a:ext cx="341280" cy="435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CF9D74-246C-55D5-8622-EC3AB30EBA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0301" y="5406442"/>
                  <a:ext cx="3589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AD132A-AB78-35D6-5006-9FEDEFE1C835}"/>
                    </a:ext>
                  </a:extLst>
                </p14:cNvPr>
                <p14:cNvContentPartPr/>
                <p14:nvPr/>
              </p14:nvContentPartPr>
              <p14:xfrm>
                <a:off x="707021" y="5652682"/>
                <a:ext cx="361080" cy="210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AD132A-AB78-35D6-5006-9FEDEFE1C83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8381" y="5644042"/>
                  <a:ext cx="378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A9E785-AF8C-235F-BFD7-49A25D981A9B}"/>
                    </a:ext>
                  </a:extLst>
                </p14:cNvPr>
                <p14:cNvContentPartPr/>
                <p14:nvPr/>
              </p14:nvContentPartPr>
              <p14:xfrm>
                <a:off x="310661" y="5688322"/>
                <a:ext cx="304200" cy="308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A9E785-AF8C-235F-BFD7-49A25D981A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2021" y="5679682"/>
                  <a:ext cx="321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0F3A3C-67CD-5E0C-F861-4819D04296E3}"/>
                    </a:ext>
                  </a:extLst>
                </p14:cNvPr>
                <p14:cNvContentPartPr/>
                <p14:nvPr/>
              </p14:nvContentPartPr>
              <p14:xfrm>
                <a:off x="1267901" y="5694082"/>
                <a:ext cx="268920" cy="36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0F3A3C-67CD-5E0C-F861-4819D04296E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59261" y="5685442"/>
                  <a:ext cx="2865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24AC20-8671-9F9B-87A7-DD09DD43023C}"/>
                    </a:ext>
                  </a:extLst>
                </p14:cNvPr>
                <p14:cNvContentPartPr/>
                <p14:nvPr/>
              </p14:nvContentPartPr>
              <p14:xfrm>
                <a:off x="1501541" y="5720722"/>
                <a:ext cx="1436760" cy="588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24AC20-8671-9F9B-87A7-DD09DD43023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92901" y="5711722"/>
                  <a:ext cx="14544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1E3EEA-5162-E405-3C8A-D1358519CC23}"/>
                    </a:ext>
                  </a:extLst>
                </p14:cNvPr>
                <p14:cNvContentPartPr/>
                <p14:nvPr/>
              </p14:nvContentPartPr>
              <p14:xfrm>
                <a:off x="3072221" y="5598682"/>
                <a:ext cx="33120" cy="489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1E3EEA-5162-E405-3C8A-D1358519CC2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63221" y="5589682"/>
                  <a:ext cx="50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0AAF40C-9F30-04A2-31A2-4E372FFF5113}"/>
                    </a:ext>
                  </a:extLst>
                </p14:cNvPr>
                <p14:cNvContentPartPr/>
                <p14:nvPr/>
              </p14:nvContentPartPr>
              <p14:xfrm>
                <a:off x="3430781" y="5663122"/>
                <a:ext cx="434880" cy="380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0AAF40C-9F30-04A2-31A2-4E372FFF511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21781" y="5654122"/>
                  <a:ext cx="4525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B435B81-CC3C-BEFF-3A75-435EFF9ABC38}"/>
                    </a:ext>
                  </a:extLst>
                </p14:cNvPr>
                <p14:cNvContentPartPr/>
                <p14:nvPr/>
              </p14:nvContentPartPr>
              <p14:xfrm>
                <a:off x="3867821" y="5565562"/>
                <a:ext cx="1065600" cy="40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B435B81-CC3C-BEFF-3A75-435EFF9ABC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59181" y="5556922"/>
                  <a:ext cx="10832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06D439-AABC-45DE-60B5-2814E98B0EFC}"/>
                    </a:ext>
                  </a:extLst>
                </p14:cNvPr>
                <p14:cNvContentPartPr/>
                <p14:nvPr/>
              </p14:nvContentPartPr>
              <p14:xfrm>
                <a:off x="5206661" y="5716042"/>
                <a:ext cx="313920" cy="409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406D439-AABC-45DE-60B5-2814E98B0EF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98021" y="5707042"/>
                  <a:ext cx="3315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9B7BAD0-8526-5EBE-8F22-7C93EC84FEA7}"/>
                    </a:ext>
                  </a:extLst>
                </p14:cNvPr>
                <p14:cNvContentPartPr/>
                <p14:nvPr/>
              </p14:nvContentPartPr>
              <p14:xfrm>
                <a:off x="5599781" y="5789482"/>
                <a:ext cx="114480" cy="232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9B7BAD0-8526-5EBE-8F22-7C93EC84FEA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91141" y="5780482"/>
                  <a:ext cx="132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943828B-F181-6114-306B-ED622B37FB76}"/>
                    </a:ext>
                  </a:extLst>
                </p14:cNvPr>
                <p14:cNvContentPartPr/>
                <p14:nvPr/>
              </p14:nvContentPartPr>
              <p14:xfrm>
                <a:off x="5920901" y="5731882"/>
                <a:ext cx="315000" cy="215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943828B-F181-6114-306B-ED622B37FB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12261" y="5723242"/>
                  <a:ext cx="332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7C1F943-8C04-913D-38E8-26840DFF188A}"/>
                    </a:ext>
                  </a:extLst>
                </p14:cNvPr>
                <p14:cNvContentPartPr/>
                <p14:nvPr/>
              </p14:nvContentPartPr>
              <p14:xfrm>
                <a:off x="6565661" y="5695882"/>
                <a:ext cx="326160" cy="265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7C1F943-8C04-913D-38E8-26840DFF18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57021" y="5687242"/>
                  <a:ext cx="343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28245F5-3EFA-3E7F-67C5-650C4FFB678F}"/>
                    </a:ext>
                  </a:extLst>
                </p14:cNvPr>
                <p14:cNvContentPartPr/>
                <p14:nvPr/>
              </p14:nvContentPartPr>
              <p14:xfrm>
                <a:off x="6891101" y="5673562"/>
                <a:ext cx="582120" cy="430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28245F5-3EFA-3E7F-67C5-650C4FFB678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82101" y="5664922"/>
                  <a:ext cx="5997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03825F-B32B-5046-A13B-746399C6F744}"/>
                    </a:ext>
                  </a:extLst>
                </p14:cNvPr>
                <p14:cNvContentPartPr/>
                <p14:nvPr/>
              </p14:nvContentPartPr>
              <p14:xfrm>
                <a:off x="7597421" y="5474842"/>
                <a:ext cx="48960" cy="449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03825F-B32B-5046-A13B-746399C6F7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88421" y="5466202"/>
                  <a:ext cx="666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ABE9CAC-4004-E381-07E8-6BC508B84926}"/>
                    </a:ext>
                  </a:extLst>
                </p14:cNvPr>
                <p14:cNvContentPartPr/>
                <p14:nvPr/>
              </p14:nvContentPartPr>
              <p14:xfrm>
                <a:off x="7756901" y="5681842"/>
                <a:ext cx="209880" cy="453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ABE9CAC-4004-E381-07E8-6BC508B8492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48261" y="5673202"/>
                  <a:ext cx="2275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E07A7B-0013-605F-E711-FB5AD2AFEDDE}"/>
                    </a:ext>
                  </a:extLst>
                </p14:cNvPr>
                <p14:cNvContentPartPr/>
                <p14:nvPr/>
              </p14:nvContentPartPr>
              <p14:xfrm>
                <a:off x="3289661" y="6336682"/>
                <a:ext cx="137880" cy="29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E07A7B-0013-605F-E711-FB5AD2AFEDD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80661" y="6327682"/>
                  <a:ext cx="155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B971445-F0C1-6599-9094-D712B240C5B6}"/>
                    </a:ext>
                  </a:extLst>
                </p14:cNvPr>
                <p14:cNvContentPartPr/>
                <p14:nvPr/>
              </p14:nvContentPartPr>
              <p14:xfrm>
                <a:off x="3338261" y="6246322"/>
                <a:ext cx="114120" cy="338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B971445-F0C1-6599-9094-D712B240C5B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29621" y="6237322"/>
                  <a:ext cx="131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10EECC-4942-6842-F905-7A4A5F616469}"/>
                    </a:ext>
                  </a:extLst>
                </p14:cNvPr>
                <p14:cNvContentPartPr/>
                <p14:nvPr/>
              </p14:nvContentPartPr>
              <p14:xfrm>
                <a:off x="3396581" y="6634042"/>
                <a:ext cx="188640" cy="198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10EECC-4942-6842-F905-7A4A5F61646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87941" y="6625042"/>
                  <a:ext cx="206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F2A121-5BA5-DB8F-29F4-75221E0BC0BB}"/>
                    </a:ext>
                  </a:extLst>
                </p14:cNvPr>
                <p14:cNvContentPartPr/>
                <p14:nvPr/>
              </p14:nvContentPartPr>
              <p14:xfrm>
                <a:off x="3866381" y="6270442"/>
                <a:ext cx="231840" cy="475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F2A121-5BA5-DB8F-29F4-75221E0BC0B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57741" y="6261442"/>
                  <a:ext cx="2494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4C50E09-E323-6672-BF56-666D57A6FC32}"/>
                    </a:ext>
                  </a:extLst>
                </p14:cNvPr>
                <p14:cNvContentPartPr/>
                <p14:nvPr/>
              </p14:nvContentPartPr>
              <p14:xfrm>
                <a:off x="4540661" y="6338482"/>
                <a:ext cx="55080" cy="32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4C50E09-E323-6672-BF56-666D57A6FC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32021" y="6329482"/>
                  <a:ext cx="72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6049275-7E1F-3D61-84C7-AF140032CB68}"/>
                    </a:ext>
                  </a:extLst>
                </p14:cNvPr>
                <p14:cNvContentPartPr/>
                <p14:nvPr/>
              </p14:nvContentPartPr>
              <p14:xfrm>
                <a:off x="4763861" y="6365122"/>
                <a:ext cx="189360" cy="318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6049275-7E1F-3D61-84C7-AF140032CB6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55221" y="6356122"/>
                  <a:ext cx="207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BE8E4D3-F550-7736-9DDB-CE67AAA011A6}"/>
                    </a:ext>
                  </a:extLst>
                </p14:cNvPr>
                <p14:cNvContentPartPr/>
                <p14:nvPr/>
              </p14:nvContentPartPr>
              <p14:xfrm>
                <a:off x="4815701" y="6382402"/>
                <a:ext cx="142200" cy="220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BE8E4D3-F550-7736-9DDB-CE67AAA011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07061" y="6373402"/>
                  <a:ext cx="159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A6E8D0-CD18-959E-FFD5-E9852300A62D}"/>
                    </a:ext>
                  </a:extLst>
                </p14:cNvPr>
                <p14:cNvContentPartPr/>
                <p14:nvPr/>
              </p14:nvContentPartPr>
              <p14:xfrm>
                <a:off x="5160941" y="6384202"/>
                <a:ext cx="337320" cy="406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A6E8D0-CD18-959E-FFD5-E9852300A62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51941" y="6375202"/>
                  <a:ext cx="3549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4FE1ED7-2456-AC29-B93B-33F4E0CF21C0}"/>
                    </a:ext>
                  </a:extLst>
                </p14:cNvPr>
                <p14:cNvContentPartPr/>
                <p14:nvPr/>
              </p14:nvContentPartPr>
              <p14:xfrm>
                <a:off x="5749181" y="6475282"/>
                <a:ext cx="442440" cy="306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4FE1ED7-2456-AC29-B93B-33F4E0CF21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40541" y="6466642"/>
                  <a:ext cx="4600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2867E83-6FB9-FC63-32DE-F04618F88124}"/>
                    </a:ext>
                  </a:extLst>
                </p14:cNvPr>
                <p14:cNvContentPartPr/>
                <p14:nvPr/>
              </p14:nvContentPartPr>
              <p14:xfrm>
                <a:off x="6349661" y="6414082"/>
                <a:ext cx="265320" cy="272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2867E83-6FB9-FC63-32DE-F04618F8812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40661" y="6405082"/>
                  <a:ext cx="282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E73A7F8-7986-1C11-2783-049A38A28859}"/>
                    </a:ext>
                  </a:extLst>
                </p14:cNvPr>
                <p14:cNvContentPartPr/>
                <p14:nvPr/>
              </p14:nvContentPartPr>
              <p14:xfrm>
                <a:off x="6501221" y="6255322"/>
                <a:ext cx="456480" cy="800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E73A7F8-7986-1C11-2783-049A38A288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492221" y="6246682"/>
                  <a:ext cx="47412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385A65E-FB95-8EE5-8DB4-F0B5B135FD21}"/>
                    </a:ext>
                  </a:extLst>
                </p14:cNvPr>
                <p14:cNvContentPartPr/>
                <p14:nvPr/>
              </p14:nvContentPartPr>
              <p14:xfrm>
                <a:off x="7244981" y="5995838"/>
                <a:ext cx="1435680" cy="568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385A65E-FB95-8EE5-8DB4-F0B5B135FD2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35981" y="5987198"/>
                  <a:ext cx="145332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78E1438-F2CB-7588-1046-5F6E74E7D59F}"/>
                    </a:ext>
                  </a:extLst>
                </p14:cNvPr>
                <p14:cNvContentPartPr/>
                <p14:nvPr/>
              </p14:nvContentPartPr>
              <p14:xfrm>
                <a:off x="7288541" y="5803598"/>
                <a:ext cx="1574280" cy="793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78E1438-F2CB-7588-1046-5F6E74E7D59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79901" y="5794598"/>
                  <a:ext cx="159192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AB4C49-22A9-6731-DD7C-E0DC198765D8}"/>
                    </a:ext>
                  </a:extLst>
                </p14:cNvPr>
                <p14:cNvContentPartPr/>
                <p14:nvPr/>
              </p14:nvContentPartPr>
              <p14:xfrm>
                <a:off x="8183501" y="6373838"/>
                <a:ext cx="562320" cy="70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AB4C49-22A9-6731-DD7C-E0DC198765D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74501" y="6364838"/>
                  <a:ext cx="579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9C5F68D-7E09-E686-FB74-F2552D45B557}"/>
                    </a:ext>
                  </a:extLst>
                </p14:cNvPr>
                <p14:cNvContentPartPr/>
                <p14:nvPr/>
              </p14:nvContentPartPr>
              <p14:xfrm>
                <a:off x="8359901" y="6345398"/>
                <a:ext cx="210240" cy="35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9C5F68D-7E09-E686-FB74-F2552D45B55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50901" y="6336758"/>
                  <a:ext cx="2278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8FF4D97-56F7-A9BD-0856-77AA716EBA04}"/>
                    </a:ext>
                  </a:extLst>
                </p14:cNvPr>
                <p14:cNvContentPartPr/>
                <p14:nvPr/>
              </p14:nvContentPartPr>
              <p14:xfrm>
                <a:off x="8674541" y="6424598"/>
                <a:ext cx="1769400" cy="228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8FF4D97-56F7-A9BD-0856-77AA716EBA0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65541" y="6415958"/>
                  <a:ext cx="1787040" cy="24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811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0307A9B-48DE-D582-70FC-8A6C94FB6A9A}"/>
                  </a:ext>
                </a:extLst>
              </p14:cNvPr>
              <p14:cNvContentPartPr/>
              <p14:nvPr/>
            </p14:nvContentPartPr>
            <p14:xfrm>
              <a:off x="4000661" y="1875922"/>
              <a:ext cx="322920" cy="66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0307A9B-48DE-D582-70FC-8A6C94FB6A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1661" y="1866922"/>
                <a:ext cx="340560" cy="68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C78A5DC-78D8-87D9-1824-1A2118E21257}"/>
              </a:ext>
            </a:extLst>
          </p:cNvPr>
          <p:cNvGrpSpPr/>
          <p:nvPr/>
        </p:nvGrpSpPr>
        <p:grpSpPr>
          <a:xfrm>
            <a:off x="136061" y="101482"/>
            <a:ext cx="11831760" cy="6471360"/>
            <a:chOff x="136061" y="101482"/>
            <a:chExt cx="11831760" cy="64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45D186-3789-7F46-0728-3A8F6B68FD50}"/>
                    </a:ext>
                  </a:extLst>
                </p14:cNvPr>
                <p14:cNvContentPartPr/>
                <p14:nvPr/>
              </p14:nvContentPartPr>
              <p14:xfrm>
                <a:off x="6817301" y="1145842"/>
                <a:ext cx="52560" cy="63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45D186-3789-7F46-0728-3A8F6B68FD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8661" y="1136842"/>
                  <a:ext cx="7020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12B019-7D0E-8BCE-D6DA-E7E2E30F05C2}"/>
                    </a:ext>
                  </a:extLst>
                </p14:cNvPr>
                <p14:cNvContentPartPr/>
                <p14:nvPr/>
              </p14:nvContentPartPr>
              <p14:xfrm>
                <a:off x="7096301" y="1316482"/>
                <a:ext cx="27360" cy="3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12B019-7D0E-8BCE-D6DA-E7E2E30F05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7301" y="1307482"/>
                  <a:ext cx="45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C55349-B6CC-E001-222F-2C4AA3EFD3D5}"/>
                    </a:ext>
                  </a:extLst>
                </p14:cNvPr>
                <p14:cNvContentPartPr/>
                <p14:nvPr/>
              </p14:nvContentPartPr>
              <p14:xfrm>
                <a:off x="7031501" y="1316482"/>
                <a:ext cx="325440" cy="437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C55349-B6CC-E001-222F-2C4AA3EFD3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2861" y="1307842"/>
                  <a:ext cx="3430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FF3E78-4EFB-4015-BE22-54A13204CAC4}"/>
                    </a:ext>
                  </a:extLst>
                </p14:cNvPr>
                <p14:cNvContentPartPr/>
                <p14:nvPr/>
              </p14:nvContentPartPr>
              <p14:xfrm>
                <a:off x="6985061" y="1290922"/>
                <a:ext cx="401400" cy="549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FF3E78-4EFB-4015-BE22-54A13204CA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76061" y="1281922"/>
                  <a:ext cx="419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7E51C1-6E96-B4AA-8AB4-0C8705B77C57}"/>
                    </a:ext>
                  </a:extLst>
                </p14:cNvPr>
                <p14:cNvContentPartPr/>
                <p14:nvPr/>
              </p14:nvContentPartPr>
              <p14:xfrm>
                <a:off x="6719381" y="1178962"/>
                <a:ext cx="69480" cy="623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7E51C1-6E96-B4AA-8AB4-0C8705B77C5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0741" y="1169962"/>
                  <a:ext cx="8712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32B5C4-DBFE-0264-B2E5-B4554D673447}"/>
                    </a:ext>
                  </a:extLst>
                </p14:cNvPr>
                <p14:cNvContentPartPr/>
                <p14:nvPr/>
              </p14:nvContentPartPr>
              <p14:xfrm>
                <a:off x="6709301" y="1231522"/>
                <a:ext cx="160560" cy="84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32B5C4-DBFE-0264-B2E5-B4554D6734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00301" y="1222522"/>
                  <a:ext cx="17820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4F85CA-EAFD-04A4-9246-4CA50E209FB7}"/>
                    </a:ext>
                  </a:extLst>
                </p14:cNvPr>
                <p14:cNvContentPartPr/>
                <p14:nvPr/>
              </p14:nvContentPartPr>
              <p14:xfrm>
                <a:off x="3109661" y="2110282"/>
                <a:ext cx="599760" cy="43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4F85CA-EAFD-04A4-9246-4CA50E209F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00661" y="2101642"/>
                  <a:ext cx="617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BCF459-DB5B-F927-1580-1A8B4ED33D61}"/>
                    </a:ext>
                  </a:extLst>
                </p14:cNvPr>
                <p14:cNvContentPartPr/>
                <p14:nvPr/>
              </p14:nvContentPartPr>
              <p14:xfrm>
                <a:off x="3034061" y="2337442"/>
                <a:ext cx="418320" cy="2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BCF459-DB5B-F927-1580-1A8B4ED33D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25421" y="2328442"/>
                  <a:ext cx="435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09DAB3-C86E-8949-F8DB-E2D9F85D3576}"/>
                    </a:ext>
                  </a:extLst>
                </p14:cNvPr>
                <p14:cNvContentPartPr/>
                <p14:nvPr/>
              </p14:nvContentPartPr>
              <p14:xfrm>
                <a:off x="3521501" y="1964122"/>
                <a:ext cx="264240" cy="58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09DAB3-C86E-8949-F8DB-E2D9F85D35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12861" y="1955482"/>
                  <a:ext cx="2818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FA0171-FEBD-F0C1-CB80-B4FD47F6E2AA}"/>
                    </a:ext>
                  </a:extLst>
                </p14:cNvPr>
                <p14:cNvContentPartPr/>
                <p14:nvPr/>
              </p14:nvContentPartPr>
              <p14:xfrm>
                <a:off x="8617661" y="1063042"/>
                <a:ext cx="51840" cy="533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FA0171-FEBD-F0C1-CB80-B4FD47F6E2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08661" y="1054042"/>
                  <a:ext cx="694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A3AA39D-7578-ECEB-8224-B7827538C25B}"/>
                    </a:ext>
                  </a:extLst>
                </p14:cNvPr>
                <p14:cNvContentPartPr/>
                <p14:nvPr/>
              </p14:nvContentPartPr>
              <p14:xfrm>
                <a:off x="8997821" y="1063042"/>
                <a:ext cx="243000" cy="43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A3AA39D-7578-ECEB-8224-B7827538C2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89181" y="1054042"/>
                  <a:ext cx="260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C876F9-06EE-6C5C-8E22-5AF3F3AE9DAF}"/>
                    </a:ext>
                  </a:extLst>
                </p14:cNvPr>
                <p14:cNvContentPartPr/>
                <p14:nvPr/>
              </p14:nvContentPartPr>
              <p14:xfrm>
                <a:off x="9176741" y="1058722"/>
                <a:ext cx="542160" cy="1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C876F9-06EE-6C5C-8E22-5AF3F3AE9D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8101" y="1049722"/>
                  <a:ext cx="559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C4DABD-9DA4-10D9-EEBF-E67E7F97C10F}"/>
                    </a:ext>
                  </a:extLst>
                </p14:cNvPr>
                <p14:cNvContentPartPr/>
                <p14:nvPr/>
              </p14:nvContentPartPr>
              <p14:xfrm>
                <a:off x="7892621" y="983482"/>
                <a:ext cx="186120" cy="84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C4DABD-9DA4-10D9-EEBF-E67E7F97C1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83981" y="974842"/>
                  <a:ext cx="20376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8D97C3-A18D-1507-9AB8-2B37CFFAD1A6}"/>
                    </a:ext>
                  </a:extLst>
                </p14:cNvPr>
                <p14:cNvContentPartPr/>
                <p14:nvPr/>
              </p14:nvContentPartPr>
              <p14:xfrm>
                <a:off x="7874621" y="694402"/>
                <a:ext cx="2177280" cy="515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8D97C3-A18D-1507-9AB8-2B37CFFAD1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5981" y="685762"/>
                  <a:ext cx="2194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B9237B-943B-AFE9-D19B-399D637B1537}"/>
                    </a:ext>
                  </a:extLst>
                </p14:cNvPr>
                <p14:cNvContentPartPr/>
                <p14:nvPr/>
              </p14:nvContentPartPr>
              <p14:xfrm>
                <a:off x="8643221" y="214522"/>
                <a:ext cx="408960" cy="46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B9237B-943B-AFE9-D19B-399D637B15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34581" y="205882"/>
                  <a:ext cx="4266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6D279A-B098-FED4-263F-293C9BF11592}"/>
                    </a:ext>
                  </a:extLst>
                </p14:cNvPr>
                <p14:cNvContentPartPr/>
                <p14:nvPr/>
              </p14:nvContentPartPr>
              <p14:xfrm>
                <a:off x="8436221" y="1758202"/>
                <a:ext cx="498960" cy="415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6D279A-B098-FED4-263F-293C9BF115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27581" y="1749202"/>
                  <a:ext cx="516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55DEC9-64E4-86BD-53DF-CF72F25D00AD}"/>
                    </a:ext>
                  </a:extLst>
                </p14:cNvPr>
                <p14:cNvContentPartPr/>
                <p14:nvPr/>
              </p14:nvContentPartPr>
              <p14:xfrm>
                <a:off x="9032741" y="1702762"/>
                <a:ext cx="223200" cy="37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55DEC9-64E4-86BD-53DF-CF72F25D00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3741" y="1694122"/>
                  <a:ext cx="2408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86E962-656B-4B5B-43F8-ED5F0FCA17FA}"/>
                    </a:ext>
                  </a:extLst>
                </p14:cNvPr>
                <p14:cNvContentPartPr/>
                <p14:nvPr/>
              </p14:nvContentPartPr>
              <p14:xfrm>
                <a:off x="8037341" y="2288842"/>
                <a:ext cx="1483560" cy="5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86E962-656B-4B5B-43F8-ED5F0FCA17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28701" y="2279842"/>
                  <a:ext cx="1501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2A5EB4B-23E4-3ACE-A1C6-785FAA1A6978}"/>
                    </a:ext>
                  </a:extLst>
                </p14:cNvPr>
                <p14:cNvContentPartPr/>
                <p14:nvPr/>
              </p14:nvContentPartPr>
              <p14:xfrm>
                <a:off x="8858141" y="2506282"/>
                <a:ext cx="523080" cy="604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2A5EB4B-23E4-3ACE-A1C6-785FAA1A69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49141" y="2497282"/>
                  <a:ext cx="5407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BF1BD7-83A5-86F3-559F-7663B9EAD5C2}"/>
                    </a:ext>
                  </a:extLst>
                </p14:cNvPr>
                <p14:cNvContentPartPr/>
                <p14:nvPr/>
              </p14:nvContentPartPr>
              <p14:xfrm>
                <a:off x="8172341" y="1588282"/>
                <a:ext cx="14436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BF1BD7-83A5-86F3-559F-7663B9EAD5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3341" y="1579282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B19246F-352A-DEC9-DBE4-3A330E74F2D7}"/>
                    </a:ext>
                  </a:extLst>
                </p14:cNvPr>
                <p14:cNvContentPartPr/>
                <p14:nvPr/>
              </p14:nvContentPartPr>
              <p14:xfrm>
                <a:off x="9094301" y="529522"/>
                <a:ext cx="155880" cy="14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B19246F-352A-DEC9-DBE4-3A330E74F2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85301" y="520882"/>
                  <a:ext cx="173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986210-B4F5-2F33-0956-2023A8AFB932}"/>
                    </a:ext>
                  </a:extLst>
                </p14:cNvPr>
                <p14:cNvContentPartPr/>
                <p14:nvPr/>
              </p14:nvContentPartPr>
              <p14:xfrm>
                <a:off x="9495701" y="2413042"/>
                <a:ext cx="312480" cy="588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986210-B4F5-2F33-0956-2023A8AFB9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6701" y="2404042"/>
                  <a:ext cx="3301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48A286-8C52-E2BB-56B0-E71D8ED8DEAB}"/>
                    </a:ext>
                  </a:extLst>
                </p14:cNvPr>
                <p14:cNvContentPartPr/>
                <p14:nvPr/>
              </p14:nvContentPartPr>
              <p14:xfrm>
                <a:off x="9233621" y="101482"/>
                <a:ext cx="639720" cy="65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48A286-8C52-E2BB-56B0-E71D8ED8DE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24621" y="92842"/>
                  <a:ext cx="6573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83C3F8-75A2-1068-9551-F91B8DC905D3}"/>
                    </a:ext>
                  </a:extLst>
                </p14:cNvPr>
                <p14:cNvContentPartPr/>
                <p14:nvPr/>
              </p14:nvContentPartPr>
              <p14:xfrm>
                <a:off x="913661" y="2748922"/>
                <a:ext cx="572760" cy="470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83C3F8-75A2-1068-9551-F91B8DC905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661" y="2739922"/>
                  <a:ext cx="5904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E32922-1C3F-8F08-F60A-39E6A58BF1F7}"/>
                    </a:ext>
                  </a:extLst>
                </p14:cNvPr>
                <p14:cNvContentPartPr/>
                <p14:nvPr/>
              </p14:nvContentPartPr>
              <p14:xfrm>
                <a:off x="1388141" y="2970322"/>
                <a:ext cx="321120" cy="297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E32922-1C3F-8F08-F60A-39E6A58BF1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79141" y="2961682"/>
                  <a:ext cx="338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CFC3AD-FAB4-A2A9-48FF-9CE36E19CFD9}"/>
                    </a:ext>
                  </a:extLst>
                </p14:cNvPr>
                <p14:cNvContentPartPr/>
                <p14:nvPr/>
              </p14:nvContentPartPr>
              <p14:xfrm>
                <a:off x="1862981" y="2831002"/>
                <a:ext cx="61920" cy="38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CFC3AD-FAB4-A2A9-48FF-9CE36E19CF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54341" y="2822362"/>
                  <a:ext cx="79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5E4E01-172C-1283-C4BF-79CFDB5CA698}"/>
                    </a:ext>
                  </a:extLst>
                </p14:cNvPr>
                <p14:cNvContentPartPr/>
                <p14:nvPr/>
              </p14:nvContentPartPr>
              <p14:xfrm>
                <a:off x="1727981" y="3011722"/>
                <a:ext cx="610920" cy="21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5E4E01-172C-1283-C4BF-79CFDB5CA69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19341" y="3002722"/>
                  <a:ext cx="628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76876D-FFDD-3445-5453-D9F7299979A6}"/>
                    </a:ext>
                  </a:extLst>
                </p14:cNvPr>
                <p14:cNvContentPartPr/>
                <p14:nvPr/>
              </p14:nvContentPartPr>
              <p14:xfrm>
                <a:off x="2298221" y="2986162"/>
                <a:ext cx="276480" cy="538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76876D-FFDD-3445-5453-D9F7299979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89221" y="2977522"/>
                  <a:ext cx="29412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6CBE0E-CA2C-2C2E-140A-9FFA77675C40}"/>
                    </a:ext>
                  </a:extLst>
                </p14:cNvPr>
                <p14:cNvContentPartPr/>
                <p14:nvPr/>
              </p14:nvContentPartPr>
              <p14:xfrm>
                <a:off x="2594141" y="3066082"/>
                <a:ext cx="100080" cy="117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6CBE0E-CA2C-2C2E-140A-9FFA77675C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85501" y="3057082"/>
                  <a:ext cx="117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CCEF902-6BB9-2A7F-5268-45477CAF4004}"/>
                    </a:ext>
                  </a:extLst>
                </p14:cNvPr>
                <p14:cNvContentPartPr/>
                <p14:nvPr/>
              </p14:nvContentPartPr>
              <p14:xfrm>
                <a:off x="2604941" y="2983282"/>
                <a:ext cx="530640" cy="29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CCEF902-6BB9-2A7F-5268-45477CAF40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5941" y="2974642"/>
                  <a:ext cx="548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6F8545-AF64-449A-D61F-C9E83E2BDDA0}"/>
                    </a:ext>
                  </a:extLst>
                </p14:cNvPr>
                <p14:cNvContentPartPr/>
                <p14:nvPr/>
              </p14:nvContentPartPr>
              <p14:xfrm>
                <a:off x="2854061" y="3228802"/>
                <a:ext cx="39240" cy="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6F8545-AF64-449A-D61F-C9E83E2BDD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45421" y="3220162"/>
                  <a:ext cx="56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A8FA95-54D2-CC85-7976-A6AFAF2AFFDF}"/>
                    </a:ext>
                  </a:extLst>
                </p14:cNvPr>
                <p14:cNvContentPartPr/>
                <p14:nvPr/>
              </p14:nvContentPartPr>
              <p14:xfrm>
                <a:off x="2515661" y="3060682"/>
                <a:ext cx="306360" cy="176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A8FA95-54D2-CC85-7976-A6AFAF2AFF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06661" y="3052042"/>
                  <a:ext cx="324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07BE21-23A8-B685-2479-AC3FE40B8CC6}"/>
                    </a:ext>
                  </a:extLst>
                </p14:cNvPr>
                <p14:cNvContentPartPr/>
                <p14:nvPr/>
              </p14:nvContentPartPr>
              <p14:xfrm>
                <a:off x="3293621" y="3005962"/>
                <a:ext cx="1032480" cy="26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07BE21-23A8-B685-2479-AC3FE40B8C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84981" y="2996962"/>
                  <a:ext cx="10501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306C98-12B7-95D4-AF5A-2FC3815C79BB}"/>
                    </a:ext>
                  </a:extLst>
                </p14:cNvPr>
                <p14:cNvContentPartPr/>
                <p14:nvPr/>
              </p14:nvContentPartPr>
              <p14:xfrm>
                <a:off x="4251941" y="2797522"/>
                <a:ext cx="216360" cy="425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306C98-12B7-95D4-AF5A-2FC3815C79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2941" y="2788522"/>
                  <a:ext cx="2340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BC70A5-9B9A-660B-36B7-48A485BCCFD1}"/>
                    </a:ext>
                  </a:extLst>
                </p14:cNvPr>
                <p14:cNvContentPartPr/>
                <p14:nvPr/>
              </p14:nvContentPartPr>
              <p14:xfrm>
                <a:off x="4278581" y="2813722"/>
                <a:ext cx="486360" cy="289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BC70A5-9B9A-660B-36B7-48A485BCCF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69941" y="2805082"/>
                  <a:ext cx="504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5E5B1D0-573F-2EE0-5076-48EA83C426EC}"/>
                    </a:ext>
                  </a:extLst>
                </p14:cNvPr>
                <p14:cNvContentPartPr/>
                <p14:nvPr/>
              </p14:nvContentPartPr>
              <p14:xfrm>
                <a:off x="4762061" y="3053122"/>
                <a:ext cx="229320" cy="19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5E5B1D0-573F-2EE0-5076-48EA83C426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53061" y="3044482"/>
                  <a:ext cx="246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B46239-D738-247F-052B-C6798018DC4A}"/>
                    </a:ext>
                  </a:extLst>
                </p14:cNvPr>
                <p14:cNvContentPartPr/>
                <p14:nvPr/>
              </p14:nvContentPartPr>
              <p14:xfrm>
                <a:off x="5049701" y="2962762"/>
                <a:ext cx="391680" cy="209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B46239-D738-247F-052B-C6798018DC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40701" y="2953762"/>
                  <a:ext cx="409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160F9D-327C-385B-905E-6BFFC2365A4F}"/>
                    </a:ext>
                  </a:extLst>
                </p14:cNvPr>
                <p14:cNvContentPartPr/>
                <p14:nvPr/>
              </p14:nvContentPartPr>
              <p14:xfrm>
                <a:off x="5498261" y="2905522"/>
                <a:ext cx="188280" cy="122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160F9D-327C-385B-905E-6BFFC2365A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89261" y="2896882"/>
                  <a:ext cx="205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C52EDB-19B6-08EB-21B7-5010116F5A0A}"/>
                    </a:ext>
                  </a:extLst>
                </p14:cNvPr>
                <p14:cNvContentPartPr/>
                <p14:nvPr/>
              </p14:nvContentPartPr>
              <p14:xfrm>
                <a:off x="5579621" y="2748202"/>
                <a:ext cx="320040" cy="420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C52EDB-19B6-08EB-21B7-5010116F5A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70621" y="2739202"/>
                  <a:ext cx="3376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D95A9A-D4CF-E77A-EE0A-2FC9B7201B58}"/>
                    </a:ext>
                  </a:extLst>
                </p14:cNvPr>
                <p14:cNvContentPartPr/>
                <p14:nvPr/>
              </p14:nvContentPartPr>
              <p14:xfrm>
                <a:off x="5871941" y="2786002"/>
                <a:ext cx="523800" cy="33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D95A9A-D4CF-E77A-EE0A-2FC9B7201B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62941" y="2777362"/>
                  <a:ext cx="541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78CBF2-222B-AAD6-2532-C5BB61D63F24}"/>
                    </a:ext>
                  </a:extLst>
                </p14:cNvPr>
                <p14:cNvContentPartPr/>
                <p14:nvPr/>
              </p14:nvContentPartPr>
              <p14:xfrm>
                <a:off x="6310421" y="2928562"/>
                <a:ext cx="378720" cy="296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78CBF2-222B-AAD6-2532-C5BB61D63F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01781" y="2919562"/>
                  <a:ext cx="396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CD719E-3521-C2F0-CCAA-B8589BD7B7AB}"/>
                    </a:ext>
                  </a:extLst>
                </p14:cNvPr>
                <p14:cNvContentPartPr/>
                <p14:nvPr/>
              </p14:nvContentPartPr>
              <p14:xfrm>
                <a:off x="905021" y="3614002"/>
                <a:ext cx="6087240" cy="178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CD719E-3521-C2F0-CCAA-B8589BD7B7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6381" y="3605362"/>
                  <a:ext cx="6104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A99E4A-F704-4AE4-8D85-6910D069629E}"/>
                    </a:ext>
                  </a:extLst>
                </p14:cNvPr>
                <p14:cNvContentPartPr/>
                <p14:nvPr/>
              </p14:nvContentPartPr>
              <p14:xfrm>
                <a:off x="1176101" y="567682"/>
                <a:ext cx="3876840" cy="33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A99E4A-F704-4AE4-8D85-6910D06962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7101" y="558682"/>
                  <a:ext cx="3894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C913D2-B525-C387-0D1E-44D0138326FE}"/>
                    </a:ext>
                  </a:extLst>
                </p14:cNvPr>
                <p14:cNvContentPartPr/>
                <p14:nvPr/>
              </p14:nvContentPartPr>
              <p14:xfrm>
                <a:off x="1213181" y="1676482"/>
                <a:ext cx="370800" cy="850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C913D2-B525-C387-0D1E-44D0138326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04541" y="1667842"/>
                  <a:ext cx="38844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9AC778-1A22-8EF7-6DC9-5958712B1D01}"/>
                    </a:ext>
                  </a:extLst>
                </p14:cNvPr>
                <p14:cNvContentPartPr/>
                <p14:nvPr/>
              </p14:nvContentPartPr>
              <p14:xfrm>
                <a:off x="136061" y="3855562"/>
                <a:ext cx="472320" cy="596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9AC778-1A22-8EF7-6DC9-5958712B1D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7061" y="3846562"/>
                  <a:ext cx="48996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BBF221-6321-4671-6E94-4AF86D8FDE76}"/>
                    </a:ext>
                  </a:extLst>
                </p14:cNvPr>
                <p14:cNvContentPartPr/>
                <p14:nvPr/>
              </p14:nvContentPartPr>
              <p14:xfrm>
                <a:off x="680741" y="4025842"/>
                <a:ext cx="287280" cy="276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BBF221-6321-4671-6E94-4AF86D8FDE7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2101" y="4017202"/>
                  <a:ext cx="304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E3860C-BAB3-A4D3-5011-21C991EBC968}"/>
                    </a:ext>
                  </a:extLst>
                </p14:cNvPr>
                <p14:cNvContentPartPr/>
                <p14:nvPr/>
              </p14:nvContentPartPr>
              <p14:xfrm>
                <a:off x="1055141" y="4064362"/>
                <a:ext cx="441720" cy="253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E3860C-BAB3-A4D3-5011-21C991EBC96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6501" y="4055722"/>
                  <a:ext cx="459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5CFF7A-9471-AEB1-25AE-C26663CD70DC}"/>
                    </a:ext>
                  </a:extLst>
                </p14:cNvPr>
                <p14:cNvContentPartPr/>
                <p14:nvPr/>
              </p14:nvContentPartPr>
              <p14:xfrm>
                <a:off x="1375181" y="3854122"/>
                <a:ext cx="123480" cy="586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5CFF7A-9471-AEB1-25AE-C26663CD70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66541" y="3845122"/>
                  <a:ext cx="1411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1ACCD0B-75A0-AD6F-A23F-BE88F6656892}"/>
                    </a:ext>
                  </a:extLst>
                </p14:cNvPr>
                <p14:cNvContentPartPr/>
                <p14:nvPr/>
              </p14:nvContentPartPr>
              <p14:xfrm>
                <a:off x="572381" y="4535602"/>
                <a:ext cx="759960" cy="31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1ACCD0B-75A0-AD6F-A23F-BE88F66568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3741" y="4526962"/>
                  <a:ext cx="777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71A190F-E2EA-1B85-F2C7-06DF2FA943D4}"/>
                    </a:ext>
                  </a:extLst>
                </p14:cNvPr>
                <p14:cNvContentPartPr/>
                <p14:nvPr/>
              </p14:nvContentPartPr>
              <p14:xfrm>
                <a:off x="1968101" y="3733162"/>
                <a:ext cx="277920" cy="497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71A190F-E2EA-1B85-F2C7-06DF2FA943D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59461" y="3724162"/>
                  <a:ext cx="2955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68CE40-502E-3D24-FB23-AC4A2FB11A09}"/>
                    </a:ext>
                  </a:extLst>
                </p14:cNvPr>
                <p14:cNvContentPartPr/>
                <p14:nvPr/>
              </p14:nvContentPartPr>
              <p14:xfrm>
                <a:off x="1836341" y="4032322"/>
                <a:ext cx="424440" cy="17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68CE40-502E-3D24-FB23-AC4A2FB11A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27341" y="4023322"/>
                  <a:ext cx="442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CB9FD3D-77B5-4179-D389-74BF47B9C017}"/>
                    </a:ext>
                  </a:extLst>
                </p14:cNvPr>
                <p14:cNvContentPartPr/>
                <p14:nvPr/>
              </p14:nvContentPartPr>
              <p14:xfrm>
                <a:off x="2247101" y="3998122"/>
                <a:ext cx="668880" cy="233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CB9FD3D-77B5-4179-D389-74BF47B9C0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38101" y="3989482"/>
                  <a:ext cx="686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F5A159-F4BA-1A07-CDFF-351B35BF28FA}"/>
                    </a:ext>
                  </a:extLst>
                </p14:cNvPr>
                <p14:cNvContentPartPr/>
                <p14:nvPr/>
              </p14:nvContentPartPr>
              <p14:xfrm>
                <a:off x="2750021" y="3743242"/>
                <a:ext cx="407160" cy="510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F5A159-F4BA-1A07-CDFF-351B35BF28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41381" y="3734602"/>
                  <a:ext cx="4248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01A9311-E8A9-86B1-3714-341FAE009888}"/>
                    </a:ext>
                  </a:extLst>
                </p14:cNvPr>
                <p14:cNvContentPartPr/>
                <p14:nvPr/>
              </p14:nvContentPartPr>
              <p14:xfrm>
                <a:off x="2949821" y="3956722"/>
                <a:ext cx="454320" cy="77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01A9311-E8A9-86B1-3714-341FAE0098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40821" y="3947722"/>
                  <a:ext cx="471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88B87B-3FE9-0836-2C96-E96D88AE19EE}"/>
                    </a:ext>
                  </a:extLst>
                </p14:cNvPr>
                <p14:cNvContentPartPr/>
                <p14:nvPr/>
              </p14:nvContentPartPr>
              <p14:xfrm>
                <a:off x="3244661" y="3789682"/>
                <a:ext cx="337320" cy="421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88B87B-3FE9-0836-2C96-E96D88AE19E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35661" y="3781042"/>
                  <a:ext cx="3549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EC357B6-09A8-B8B4-4C61-7B452A6C4740}"/>
                    </a:ext>
                  </a:extLst>
                </p14:cNvPr>
                <p14:cNvContentPartPr/>
                <p14:nvPr/>
              </p14:nvContentPartPr>
              <p14:xfrm>
                <a:off x="3629141" y="3904162"/>
                <a:ext cx="619200" cy="240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EC357B6-09A8-B8B4-4C61-7B452A6C47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20501" y="3895522"/>
                  <a:ext cx="6368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D629C9-7D1D-B5FD-147C-E87EA7CDCBDF}"/>
                    </a:ext>
                  </a:extLst>
                </p14:cNvPr>
                <p14:cNvContentPartPr/>
                <p14:nvPr/>
              </p14:nvContentPartPr>
              <p14:xfrm>
                <a:off x="4251941" y="3751522"/>
                <a:ext cx="501840" cy="42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D629C9-7D1D-B5FD-147C-E87EA7CDCBD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42941" y="3742522"/>
                  <a:ext cx="5194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9B61BE4-211E-1E39-7E2C-ECDFCB52287E}"/>
                    </a:ext>
                  </a:extLst>
                </p14:cNvPr>
                <p14:cNvContentPartPr/>
                <p14:nvPr/>
              </p14:nvContentPartPr>
              <p14:xfrm>
                <a:off x="4594301" y="3950602"/>
                <a:ext cx="395640" cy="209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9B61BE4-211E-1E39-7E2C-ECDFCB5228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85661" y="3941962"/>
                  <a:ext cx="413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F53472-3C12-440D-F481-ADD0DA187361}"/>
                    </a:ext>
                  </a:extLst>
                </p14:cNvPr>
                <p14:cNvContentPartPr/>
                <p14:nvPr/>
              </p14:nvContentPartPr>
              <p14:xfrm>
                <a:off x="4965101" y="3665122"/>
                <a:ext cx="375480" cy="435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F53472-3C12-440D-F481-ADD0DA1873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56461" y="3656482"/>
                  <a:ext cx="3931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522514-C1AD-CA90-8FD7-9FE5B1B67F23}"/>
                    </a:ext>
                  </a:extLst>
                </p14:cNvPr>
                <p14:cNvContentPartPr/>
                <p14:nvPr/>
              </p14:nvContentPartPr>
              <p14:xfrm>
                <a:off x="1628981" y="4677082"/>
                <a:ext cx="358560" cy="397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522514-C1AD-CA90-8FD7-9FE5B1B67F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19981" y="4668082"/>
                  <a:ext cx="3762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5AE8D6-6622-4F9E-6162-A66E0837B11D}"/>
                    </a:ext>
                  </a:extLst>
                </p14:cNvPr>
                <p14:cNvContentPartPr/>
                <p14:nvPr/>
              </p14:nvContentPartPr>
              <p14:xfrm>
                <a:off x="2048021" y="4724962"/>
                <a:ext cx="264600" cy="421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5AE8D6-6622-4F9E-6162-A66E0837B1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39021" y="4716322"/>
                  <a:ext cx="2822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3C3810-8881-6CA4-96F9-D71EAC3D35F4}"/>
                    </a:ext>
                  </a:extLst>
                </p14:cNvPr>
                <p14:cNvContentPartPr/>
                <p14:nvPr/>
              </p14:nvContentPartPr>
              <p14:xfrm>
                <a:off x="2170061" y="4683202"/>
                <a:ext cx="272880" cy="45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3C3810-8881-6CA4-96F9-D71EAC3D35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61061" y="4674562"/>
                  <a:ext cx="290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BF8B499-36C4-B62E-B81D-2D6353DB66C7}"/>
                    </a:ext>
                  </a:extLst>
                </p14:cNvPr>
                <p14:cNvContentPartPr/>
                <p14:nvPr/>
              </p14:nvContentPartPr>
              <p14:xfrm>
                <a:off x="2511701" y="4994602"/>
                <a:ext cx="124560" cy="119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BF8B499-36C4-B62E-B81D-2D6353DB66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02701" y="4985962"/>
                  <a:ext cx="142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10A6721-65E7-213F-97BD-F8B5527E50A3}"/>
                    </a:ext>
                  </a:extLst>
                </p14:cNvPr>
                <p14:cNvContentPartPr/>
                <p14:nvPr/>
              </p14:nvContentPartPr>
              <p14:xfrm>
                <a:off x="2870261" y="4733242"/>
                <a:ext cx="269280" cy="341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10A6721-65E7-213F-97BD-F8B5527E50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61621" y="4724242"/>
                  <a:ext cx="286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6BCF88-0B76-C057-F837-6C1D7B464BD5}"/>
                    </a:ext>
                  </a:extLst>
                </p14:cNvPr>
                <p14:cNvContentPartPr/>
                <p14:nvPr/>
              </p14:nvContentPartPr>
              <p14:xfrm>
                <a:off x="3452381" y="4410682"/>
                <a:ext cx="224640" cy="812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6BCF88-0B76-C057-F837-6C1D7B464B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43381" y="4402042"/>
                  <a:ext cx="24228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72A175-BCF6-42B7-904F-B8F0BABA6B69}"/>
                    </a:ext>
                  </a:extLst>
                </p14:cNvPr>
                <p14:cNvContentPartPr/>
                <p14:nvPr/>
              </p14:nvContentPartPr>
              <p14:xfrm>
                <a:off x="3833261" y="4483402"/>
                <a:ext cx="430200" cy="518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72A175-BCF6-42B7-904F-B8F0BABA6B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24261" y="4474762"/>
                  <a:ext cx="44784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E653633-D958-31B0-66C7-EEC39B9B32E6}"/>
                    </a:ext>
                  </a:extLst>
                </p14:cNvPr>
                <p14:cNvContentPartPr/>
                <p14:nvPr/>
              </p14:nvContentPartPr>
              <p14:xfrm>
                <a:off x="4245101" y="4509322"/>
                <a:ext cx="254520" cy="444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E653633-D958-31B0-66C7-EEC39B9B32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36101" y="4500682"/>
                  <a:ext cx="2721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EAAC42-DC55-57BE-2622-9A8199E41CCC}"/>
                    </a:ext>
                  </a:extLst>
                </p14:cNvPr>
                <p14:cNvContentPartPr/>
                <p14:nvPr/>
              </p14:nvContentPartPr>
              <p14:xfrm>
                <a:off x="4681781" y="4928722"/>
                <a:ext cx="51840" cy="75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EAAC42-DC55-57BE-2622-9A8199E41CC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72781" y="4920082"/>
                  <a:ext cx="69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C98F671-F2FF-31D2-9811-B0A50DBA28AB}"/>
                    </a:ext>
                  </a:extLst>
                </p14:cNvPr>
                <p14:cNvContentPartPr/>
                <p14:nvPr/>
              </p14:nvContentPartPr>
              <p14:xfrm>
                <a:off x="4937021" y="4470442"/>
                <a:ext cx="284760" cy="494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C98F671-F2FF-31D2-9811-B0A50DBA28A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28021" y="4461442"/>
                  <a:ext cx="30240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344344-66DD-1708-8E1E-346944C7E0C0}"/>
                    </a:ext>
                  </a:extLst>
                </p14:cNvPr>
                <p14:cNvContentPartPr/>
                <p14:nvPr/>
              </p14:nvContentPartPr>
              <p14:xfrm>
                <a:off x="3825341" y="5438122"/>
                <a:ext cx="581760" cy="52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344344-66DD-1708-8E1E-346944C7E0C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16701" y="5429482"/>
                  <a:ext cx="5994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6B1FD9B-402A-2E66-B74B-2B14E0BACFDB}"/>
                    </a:ext>
                  </a:extLst>
                </p14:cNvPr>
                <p14:cNvContentPartPr/>
                <p14:nvPr/>
              </p14:nvContentPartPr>
              <p14:xfrm>
                <a:off x="3856301" y="5590402"/>
                <a:ext cx="379440" cy="27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6B1FD9B-402A-2E66-B74B-2B14E0BACFD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47661" y="5581402"/>
                  <a:ext cx="397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9CCD4A0-AFC3-4F84-E768-D15397D85FCE}"/>
                    </a:ext>
                  </a:extLst>
                </p14:cNvPr>
                <p14:cNvContentPartPr/>
                <p14:nvPr/>
              </p14:nvContentPartPr>
              <p14:xfrm>
                <a:off x="4093901" y="5250202"/>
                <a:ext cx="277200" cy="612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9CCD4A0-AFC3-4F84-E768-D15397D85FC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84901" y="5241202"/>
                  <a:ext cx="2948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3547682-CDBD-296F-52E2-23E083BC9217}"/>
                    </a:ext>
                  </a:extLst>
                </p14:cNvPr>
                <p14:cNvContentPartPr/>
                <p14:nvPr/>
              </p14:nvContentPartPr>
              <p14:xfrm>
                <a:off x="4746221" y="5271082"/>
                <a:ext cx="322200" cy="443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3547682-CDBD-296F-52E2-23E083BC92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37581" y="5262442"/>
                  <a:ext cx="3398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8568501-9476-B6B5-4C6F-479ED1972859}"/>
                    </a:ext>
                  </a:extLst>
                </p14:cNvPr>
                <p14:cNvContentPartPr/>
                <p14:nvPr/>
              </p14:nvContentPartPr>
              <p14:xfrm>
                <a:off x="5340221" y="5648002"/>
                <a:ext cx="109080" cy="56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8568501-9476-B6B5-4C6F-479ED197285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31581" y="5639362"/>
                  <a:ext cx="126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CF7D1A8-9CB6-E561-D5D6-512DE0A2A0A9}"/>
                    </a:ext>
                  </a:extLst>
                </p14:cNvPr>
                <p14:cNvContentPartPr/>
                <p14:nvPr/>
              </p14:nvContentPartPr>
              <p14:xfrm>
                <a:off x="5638661" y="5284762"/>
                <a:ext cx="387360" cy="415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CF7D1A8-9CB6-E561-D5D6-512DE0A2A0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30021" y="5276122"/>
                  <a:ext cx="405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48A5E40-D87D-E6B9-9910-B47C76E656C9}"/>
                    </a:ext>
                  </a:extLst>
                </p14:cNvPr>
                <p14:cNvContentPartPr/>
                <p14:nvPr/>
              </p14:nvContentPartPr>
              <p14:xfrm>
                <a:off x="5860061" y="5144362"/>
                <a:ext cx="824400" cy="70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48A5E40-D87D-E6B9-9910-B47C76E656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1061" y="5135722"/>
                  <a:ext cx="842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8DAAD0-5EE5-0C95-070E-B0EC6EE7F1C7}"/>
                    </a:ext>
                  </a:extLst>
                </p14:cNvPr>
                <p14:cNvContentPartPr/>
                <p14:nvPr/>
              </p14:nvContentPartPr>
              <p14:xfrm>
                <a:off x="8981261" y="3215842"/>
                <a:ext cx="370080" cy="47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8DAAD0-5EE5-0C95-070E-B0EC6EE7F1C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72261" y="3207202"/>
                  <a:ext cx="3877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6C7AFE-5346-8E92-9963-036EF9C36F17}"/>
                    </a:ext>
                  </a:extLst>
                </p14:cNvPr>
                <p14:cNvContentPartPr/>
                <p14:nvPr/>
              </p14:nvContentPartPr>
              <p14:xfrm>
                <a:off x="9135341" y="3215842"/>
                <a:ext cx="342000" cy="30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6C7AFE-5346-8E92-9963-036EF9C36F1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126701" y="3207202"/>
                  <a:ext cx="359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79424D-ECE0-7AC0-A870-A52FE6BE3A96}"/>
                    </a:ext>
                  </a:extLst>
                </p14:cNvPr>
                <p14:cNvContentPartPr/>
                <p14:nvPr/>
              </p14:nvContentPartPr>
              <p14:xfrm>
                <a:off x="8847701" y="3204322"/>
                <a:ext cx="952920" cy="883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79424D-ECE0-7AC0-A870-A52FE6BE3A9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39061" y="3195322"/>
                  <a:ext cx="97056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DE7397-25FD-2632-F0E6-32876F45197E}"/>
                    </a:ext>
                  </a:extLst>
                </p14:cNvPr>
                <p14:cNvContentPartPr/>
                <p14:nvPr/>
              </p14:nvContentPartPr>
              <p14:xfrm>
                <a:off x="8930501" y="4097842"/>
                <a:ext cx="403200" cy="435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DE7397-25FD-2632-F0E6-32876F45197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21861" y="4088842"/>
                  <a:ext cx="4208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F70864-876B-1D9A-5C4A-D51BD9C1AAE1}"/>
                    </a:ext>
                  </a:extLst>
                </p14:cNvPr>
                <p14:cNvContentPartPr/>
                <p14:nvPr/>
              </p14:nvContentPartPr>
              <p14:xfrm>
                <a:off x="8394461" y="3465682"/>
                <a:ext cx="410040" cy="35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F70864-876B-1D9A-5C4A-D51BD9C1AAE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85821" y="3456682"/>
                  <a:ext cx="427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7BCEF4-407F-B6A6-527C-CB3D5410B0FD}"/>
                    </a:ext>
                  </a:extLst>
                </p14:cNvPr>
                <p14:cNvContentPartPr/>
                <p14:nvPr/>
              </p14:nvContentPartPr>
              <p14:xfrm>
                <a:off x="9429821" y="4255162"/>
                <a:ext cx="251640" cy="332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7BCEF4-407F-B6A6-527C-CB3D5410B0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20821" y="4246522"/>
                  <a:ext cx="269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8A79AF-D595-BB64-A112-EF110704EA2D}"/>
                    </a:ext>
                  </a:extLst>
                </p14:cNvPr>
                <p14:cNvContentPartPr/>
                <p14:nvPr/>
              </p14:nvContentPartPr>
              <p14:xfrm>
                <a:off x="6872741" y="3972922"/>
                <a:ext cx="89640" cy="2152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8A79AF-D595-BB64-A112-EF110704EA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64101" y="3963922"/>
                  <a:ext cx="107280" cy="21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46A523-5DBB-1EDF-1B0F-4AE262851409}"/>
                    </a:ext>
                  </a:extLst>
                </p14:cNvPr>
                <p14:cNvContentPartPr/>
                <p14:nvPr/>
              </p14:nvContentPartPr>
              <p14:xfrm>
                <a:off x="7154621" y="4792642"/>
                <a:ext cx="4563360" cy="100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46A523-5DBB-1EDF-1B0F-4AE2628514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45981" y="4783642"/>
                  <a:ext cx="4581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EB6991-9921-35E4-A55E-3415DE61111E}"/>
                    </a:ext>
                  </a:extLst>
                </p14:cNvPr>
                <p14:cNvContentPartPr/>
                <p14:nvPr/>
              </p14:nvContentPartPr>
              <p14:xfrm>
                <a:off x="7230581" y="4961482"/>
                <a:ext cx="541080" cy="317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EB6991-9921-35E4-A55E-3415DE61111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1941" y="4952482"/>
                  <a:ext cx="558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B9A077-9D7F-3923-25DB-2198755243A9}"/>
                    </a:ext>
                  </a:extLst>
                </p14:cNvPr>
                <p14:cNvContentPartPr/>
                <p14:nvPr/>
              </p14:nvContentPartPr>
              <p14:xfrm>
                <a:off x="7791101" y="4758802"/>
                <a:ext cx="214560" cy="495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B9A077-9D7F-3923-25DB-2198755243A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82101" y="4749802"/>
                  <a:ext cx="2322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889709-AF63-68EB-4D61-6F1B8FA8A515}"/>
                    </a:ext>
                  </a:extLst>
                </p14:cNvPr>
                <p14:cNvContentPartPr/>
                <p14:nvPr/>
              </p14:nvContentPartPr>
              <p14:xfrm>
                <a:off x="8025461" y="4970122"/>
                <a:ext cx="158400" cy="314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9889709-AF63-68EB-4D61-6F1B8FA8A51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16821" y="4961482"/>
                  <a:ext cx="176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9CF2B7-03FA-9D25-62C8-74C4937A015F}"/>
                    </a:ext>
                  </a:extLst>
                </p14:cNvPr>
                <p14:cNvContentPartPr/>
                <p14:nvPr/>
              </p14:nvContentPartPr>
              <p14:xfrm>
                <a:off x="8017901" y="4994602"/>
                <a:ext cx="626760" cy="302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9CF2B7-03FA-9D25-62C8-74C4937A01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08901" y="4985962"/>
                  <a:ext cx="644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37E634B-427F-7895-10D3-77C84FD4AADD}"/>
                    </a:ext>
                  </a:extLst>
                </p14:cNvPr>
                <p14:cNvContentPartPr/>
                <p14:nvPr/>
              </p14:nvContentPartPr>
              <p14:xfrm>
                <a:off x="8652221" y="4719202"/>
                <a:ext cx="333360" cy="616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37E634B-427F-7895-10D3-77C84FD4AAD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43581" y="4710202"/>
                  <a:ext cx="3510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F1B9A8B-5FE0-F06D-501F-409E19B34976}"/>
                    </a:ext>
                  </a:extLst>
                </p14:cNvPr>
                <p14:cNvContentPartPr/>
                <p14:nvPr/>
              </p14:nvContentPartPr>
              <p14:xfrm>
                <a:off x="9318941" y="5068042"/>
                <a:ext cx="937080" cy="307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F1B9A8B-5FE0-F06D-501F-409E19B349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10301" y="5059042"/>
                  <a:ext cx="954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527DE9-85D4-70D1-0F65-A1454C019A55}"/>
                    </a:ext>
                  </a:extLst>
                </p14:cNvPr>
                <p14:cNvContentPartPr/>
                <p14:nvPr/>
              </p14:nvContentPartPr>
              <p14:xfrm>
                <a:off x="10225781" y="4716682"/>
                <a:ext cx="216360" cy="516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527DE9-85D4-70D1-0F65-A1454C019A5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16781" y="4707682"/>
                  <a:ext cx="2340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A78E8B-3608-91DB-69A3-3CD0C1A10013}"/>
                    </a:ext>
                  </a:extLst>
                </p14:cNvPr>
                <p14:cNvContentPartPr/>
                <p14:nvPr/>
              </p14:nvContentPartPr>
              <p14:xfrm>
                <a:off x="10237661" y="4998202"/>
                <a:ext cx="566280" cy="296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A78E8B-3608-91DB-69A3-3CD0C1A100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29021" y="4989562"/>
                  <a:ext cx="583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C82B145-8BEF-2D03-E869-8D3CA40DA350}"/>
                    </a:ext>
                  </a:extLst>
                </p14:cNvPr>
                <p14:cNvContentPartPr/>
                <p14:nvPr/>
              </p14:nvContentPartPr>
              <p14:xfrm>
                <a:off x="10820861" y="5089642"/>
                <a:ext cx="330480" cy="251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C82B145-8BEF-2D03-E869-8D3CA40DA35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811861" y="5081002"/>
                  <a:ext cx="348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47D861-2C40-3F26-5FCE-C230F25CFFCF}"/>
                    </a:ext>
                  </a:extLst>
                </p14:cNvPr>
                <p14:cNvContentPartPr/>
                <p14:nvPr/>
              </p14:nvContentPartPr>
              <p14:xfrm>
                <a:off x="11155661" y="4897042"/>
                <a:ext cx="434520" cy="360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47D861-2C40-3F26-5FCE-C230F25CFFC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47021" y="4888042"/>
                  <a:ext cx="4521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E19468-C9B2-DF4C-2FA7-0A44AFC33D8D}"/>
                    </a:ext>
                  </a:extLst>
                </p14:cNvPr>
                <p14:cNvContentPartPr/>
                <p14:nvPr/>
              </p14:nvContentPartPr>
              <p14:xfrm>
                <a:off x="11470301" y="5105842"/>
                <a:ext cx="312480" cy="160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E19468-C9B2-DF4C-2FA7-0A44AFC33D8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61661" y="5097202"/>
                  <a:ext cx="330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7BECD95-0446-559A-0C05-CD70DF4F2EE9}"/>
                    </a:ext>
                  </a:extLst>
                </p14:cNvPr>
                <p14:cNvContentPartPr/>
                <p14:nvPr/>
              </p14:nvContentPartPr>
              <p14:xfrm>
                <a:off x="11762261" y="4759522"/>
                <a:ext cx="205560" cy="447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7BECD95-0446-559A-0C05-CD70DF4F2EE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753261" y="4750882"/>
                  <a:ext cx="2232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2F03E7-2275-FB6D-3F90-A4CEA38E32CB}"/>
                    </a:ext>
                  </a:extLst>
                </p14:cNvPr>
                <p14:cNvContentPartPr/>
                <p14:nvPr/>
              </p14:nvContentPartPr>
              <p14:xfrm>
                <a:off x="7615781" y="5611282"/>
                <a:ext cx="438120" cy="471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2F03E7-2275-FB6D-3F90-A4CEA38E32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07141" y="5602642"/>
                  <a:ext cx="4557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AAC6E78-D354-E4B2-FA03-E765F34BF4F0}"/>
                    </a:ext>
                  </a:extLst>
                </p14:cNvPr>
                <p14:cNvContentPartPr/>
                <p14:nvPr/>
              </p14:nvContentPartPr>
              <p14:xfrm>
                <a:off x="8030141" y="5669242"/>
                <a:ext cx="115560" cy="297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AAC6E78-D354-E4B2-FA03-E765F34BF4F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21141" y="5660602"/>
                  <a:ext cx="133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63DFC59-5CB3-8B55-F569-6745CE6D8547}"/>
                    </a:ext>
                  </a:extLst>
                </p14:cNvPr>
                <p14:cNvContentPartPr/>
                <p14:nvPr/>
              </p14:nvContentPartPr>
              <p14:xfrm>
                <a:off x="8052461" y="5707402"/>
                <a:ext cx="357480" cy="11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63DFC59-5CB3-8B55-F569-6745CE6D854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43461" y="5698762"/>
                  <a:ext cx="375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950CC46-AC57-A2F7-BE8E-8C97631F8372}"/>
                    </a:ext>
                  </a:extLst>
                </p14:cNvPr>
                <p14:cNvContentPartPr/>
                <p14:nvPr/>
              </p14:nvContentPartPr>
              <p14:xfrm>
                <a:off x="8463941" y="5451082"/>
                <a:ext cx="119520" cy="632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950CC46-AC57-A2F7-BE8E-8C97631F837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54941" y="5442442"/>
                  <a:ext cx="1371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8FF2B5F-466C-CAB8-2F5C-0AA658EEAAFD}"/>
                    </a:ext>
                  </a:extLst>
                </p14:cNvPr>
                <p14:cNvContentPartPr/>
                <p14:nvPr/>
              </p14:nvContentPartPr>
              <p14:xfrm>
                <a:off x="8633501" y="5668882"/>
                <a:ext cx="196920" cy="322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8FF2B5F-466C-CAB8-2F5C-0AA658EEAAF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24861" y="5660242"/>
                  <a:ext cx="214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D8F74C-C4BC-38C4-DF0E-2304C8D46042}"/>
                    </a:ext>
                  </a:extLst>
                </p14:cNvPr>
                <p14:cNvContentPartPr/>
                <p14:nvPr/>
              </p14:nvContentPartPr>
              <p14:xfrm>
                <a:off x="8605061" y="5490682"/>
                <a:ext cx="38520" cy="139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D8F74C-C4BC-38C4-DF0E-2304C8D460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96061" y="5481682"/>
                  <a:ext cx="56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057C464-4492-6D77-B30F-14CFDA3FA419}"/>
                    </a:ext>
                  </a:extLst>
                </p14:cNvPr>
                <p14:cNvContentPartPr/>
                <p14:nvPr/>
              </p14:nvContentPartPr>
              <p14:xfrm>
                <a:off x="8309861" y="5241922"/>
                <a:ext cx="107280" cy="988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057C464-4492-6D77-B30F-14CFDA3FA4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00861" y="5232922"/>
                  <a:ext cx="12492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261CC4-06E3-EEB3-9938-62CAE35A6957}"/>
                    </a:ext>
                  </a:extLst>
                </p14:cNvPr>
                <p14:cNvContentPartPr/>
                <p14:nvPr/>
              </p14:nvContentPartPr>
              <p14:xfrm>
                <a:off x="8897381" y="5895322"/>
                <a:ext cx="117000" cy="71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261CC4-06E3-EEB3-9938-62CAE35A695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8741" y="5886682"/>
                  <a:ext cx="134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021CED5-5F8F-F992-4C92-6AA53F7C33F8}"/>
                    </a:ext>
                  </a:extLst>
                </p14:cNvPr>
                <p14:cNvContentPartPr/>
                <p14:nvPr/>
              </p14:nvContentPartPr>
              <p14:xfrm>
                <a:off x="9087101" y="5611642"/>
                <a:ext cx="177120" cy="326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021CED5-5F8F-F992-4C92-6AA53F7C33F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78461" y="5603002"/>
                  <a:ext cx="194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19F131E-A2E4-5A89-8ED7-DE0E4676B858}"/>
                    </a:ext>
                  </a:extLst>
                </p14:cNvPr>
                <p14:cNvContentPartPr/>
                <p14:nvPr/>
              </p14:nvContentPartPr>
              <p14:xfrm>
                <a:off x="9734741" y="5445322"/>
                <a:ext cx="546480" cy="239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19F131E-A2E4-5A89-8ED7-DE0E4676B85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25741" y="5436322"/>
                  <a:ext cx="564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C8BFE61-FF05-F5AC-AD04-522C181DD328}"/>
                    </a:ext>
                  </a:extLst>
                </p14:cNvPr>
                <p14:cNvContentPartPr/>
                <p14:nvPr/>
              </p14:nvContentPartPr>
              <p14:xfrm>
                <a:off x="9931661" y="5884162"/>
                <a:ext cx="86040" cy="267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C8BFE61-FF05-F5AC-AD04-522C181DD32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22661" y="5875162"/>
                  <a:ext cx="103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DD405F1-23B4-D514-2349-F5B1035A037C}"/>
                    </a:ext>
                  </a:extLst>
                </p14:cNvPr>
                <p14:cNvContentPartPr/>
                <p14:nvPr/>
              </p14:nvContentPartPr>
              <p14:xfrm>
                <a:off x="10129301" y="5848162"/>
                <a:ext cx="114120" cy="318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DD405F1-23B4-D514-2349-F5B1035A037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20661" y="5839162"/>
                  <a:ext cx="131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E53DC7-240C-436B-3F9F-F8C1850D9642}"/>
                    </a:ext>
                  </a:extLst>
                </p14:cNvPr>
                <p14:cNvContentPartPr/>
                <p14:nvPr/>
              </p14:nvContentPartPr>
              <p14:xfrm>
                <a:off x="10192301" y="5799562"/>
                <a:ext cx="183960" cy="55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E53DC7-240C-436B-3F9F-F8C1850D964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83301" y="5790922"/>
                  <a:ext cx="201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75F24F2-FA1B-A195-BFCF-2E7B4B9331AD}"/>
                    </a:ext>
                  </a:extLst>
                </p14:cNvPr>
                <p14:cNvContentPartPr/>
                <p14:nvPr/>
              </p14:nvContentPartPr>
              <p14:xfrm>
                <a:off x="10384901" y="6014482"/>
                <a:ext cx="136800" cy="72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75F24F2-FA1B-A195-BFCF-2E7B4B9331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75901" y="6005482"/>
                  <a:ext cx="1544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880419E-35C4-D819-C5A4-B80F56EE801A}"/>
                    </a:ext>
                  </a:extLst>
                </p14:cNvPr>
                <p14:cNvContentPartPr/>
                <p14:nvPr/>
              </p14:nvContentPartPr>
              <p14:xfrm>
                <a:off x="10604501" y="5796322"/>
                <a:ext cx="165600" cy="230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880419E-35C4-D819-C5A4-B80F56EE801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95861" y="5787682"/>
                  <a:ext cx="183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41C67B5-F8F0-6041-015E-32EDFE5344F0}"/>
                    </a:ext>
                  </a:extLst>
                </p14:cNvPr>
                <p14:cNvContentPartPr/>
                <p14:nvPr/>
              </p14:nvContentPartPr>
              <p14:xfrm>
                <a:off x="10866941" y="5554042"/>
                <a:ext cx="189360" cy="7779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41C67B5-F8F0-6041-015E-32EDFE5344F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57941" y="5545402"/>
                  <a:ext cx="20700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B24CDD8-D62B-E945-5195-CB99A5F314F2}"/>
                    </a:ext>
                  </a:extLst>
                </p14:cNvPr>
                <p14:cNvContentPartPr/>
                <p14:nvPr/>
              </p14:nvContentPartPr>
              <p14:xfrm>
                <a:off x="10974581" y="5717482"/>
                <a:ext cx="402840" cy="454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B24CDD8-D62B-E945-5195-CB99A5F314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965581" y="5708842"/>
                  <a:ext cx="4204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AC42C0C-3F0B-DF79-6C09-614E9F8A6DD8}"/>
                    </a:ext>
                  </a:extLst>
                </p14:cNvPr>
                <p14:cNvContentPartPr/>
                <p14:nvPr/>
              </p14:nvContentPartPr>
              <p14:xfrm>
                <a:off x="11433581" y="5741602"/>
                <a:ext cx="223200" cy="333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AC42C0C-3F0B-DF79-6C09-614E9F8A6DD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424581" y="5732962"/>
                  <a:ext cx="2408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067AA1D-02EA-DA75-8795-AACD8E37BA50}"/>
                    </a:ext>
                  </a:extLst>
                </p14:cNvPr>
                <p14:cNvContentPartPr/>
                <p14:nvPr/>
              </p14:nvContentPartPr>
              <p14:xfrm>
                <a:off x="1970621" y="1077802"/>
                <a:ext cx="109080" cy="578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067AA1D-02EA-DA75-8795-AACD8E37BA5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61981" y="1069162"/>
                  <a:ext cx="1267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BDBF8B-2BE0-5249-B274-969AB94EE162}"/>
                    </a:ext>
                  </a:extLst>
                </p14:cNvPr>
                <p14:cNvContentPartPr/>
                <p14:nvPr/>
              </p14:nvContentPartPr>
              <p14:xfrm>
                <a:off x="2306861" y="1114162"/>
                <a:ext cx="370440" cy="528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BDBF8B-2BE0-5249-B274-969AB94EE16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98221" y="1105162"/>
                  <a:ext cx="3880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2B2512B-F311-6791-DEBD-52912436E69A}"/>
                    </a:ext>
                  </a:extLst>
                </p14:cNvPr>
                <p14:cNvContentPartPr/>
                <p14:nvPr/>
              </p14:nvContentPartPr>
              <p14:xfrm>
                <a:off x="2962421" y="852442"/>
                <a:ext cx="223200" cy="82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2B2512B-F311-6791-DEBD-52912436E69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53421" y="843802"/>
                  <a:ext cx="24084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68CBD8D-E9C3-1B91-6065-74942DDA5769}"/>
                    </a:ext>
                  </a:extLst>
                </p14:cNvPr>
                <p14:cNvContentPartPr/>
                <p14:nvPr/>
              </p14:nvContentPartPr>
              <p14:xfrm>
                <a:off x="3455621" y="1122802"/>
                <a:ext cx="64800" cy="48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8CBD8D-E9C3-1B91-6065-74942DDA57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46981" y="1114162"/>
                  <a:ext cx="824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E27103-FE72-C71D-18DD-F9F6C425D580}"/>
                    </a:ext>
                  </a:extLst>
                </p14:cNvPr>
                <p14:cNvContentPartPr/>
                <p14:nvPr/>
              </p14:nvContentPartPr>
              <p14:xfrm>
                <a:off x="3678101" y="1235122"/>
                <a:ext cx="308160" cy="279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E27103-FE72-C71D-18DD-F9F6C425D58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69461" y="1226122"/>
                  <a:ext cx="325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DA822E-F853-2C37-FD7B-7774A11B189B}"/>
                    </a:ext>
                  </a:extLst>
                </p14:cNvPr>
                <p14:cNvContentPartPr/>
                <p14:nvPr/>
              </p14:nvContentPartPr>
              <p14:xfrm>
                <a:off x="937781" y="791962"/>
                <a:ext cx="991800" cy="698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DA822E-F853-2C37-FD7B-7774A11B189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9141" y="782962"/>
                  <a:ext cx="100944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B7F4902-E58F-30F2-22FD-1DE5C1CA17DC}"/>
                    </a:ext>
                  </a:extLst>
                </p14:cNvPr>
                <p14:cNvContentPartPr/>
                <p14:nvPr/>
              </p14:nvContentPartPr>
              <p14:xfrm>
                <a:off x="710621" y="583882"/>
                <a:ext cx="1331640" cy="871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B7F4902-E58F-30F2-22FD-1DE5C1CA17D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1981" y="575242"/>
                  <a:ext cx="134928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F9283C-1D9F-817A-80D0-394040A636DA}"/>
                    </a:ext>
                  </a:extLst>
                </p14:cNvPr>
                <p14:cNvContentPartPr/>
                <p14:nvPr/>
              </p14:nvContentPartPr>
              <p14:xfrm>
                <a:off x="449981" y="4571242"/>
                <a:ext cx="1242000" cy="867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F9283C-1D9F-817A-80D0-394040A636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0981" y="4562242"/>
                  <a:ext cx="1259640" cy="88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E26CC4-31F0-93EF-4265-DDD98205A852}"/>
                    </a:ext>
                  </a:extLst>
                </p14:cNvPr>
                <p14:cNvContentPartPr/>
                <p14:nvPr/>
              </p14:nvContentPartPr>
              <p14:xfrm>
                <a:off x="6865901" y="5331922"/>
                <a:ext cx="1041480" cy="866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E26CC4-31F0-93EF-4265-DDD98205A85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56901" y="5322922"/>
                  <a:ext cx="105912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C6307CC-F482-2180-B7D6-1C381420C436}"/>
                    </a:ext>
                  </a:extLst>
                </p14:cNvPr>
                <p14:cNvContentPartPr/>
                <p14:nvPr/>
              </p14:nvContentPartPr>
              <p14:xfrm>
                <a:off x="9235421" y="5930242"/>
                <a:ext cx="837000" cy="545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C6307CC-F482-2180-B7D6-1C381420C43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26421" y="5921602"/>
                  <a:ext cx="8546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62CEE4C-A246-5141-002F-374E4B3ECE7E}"/>
                    </a:ext>
                  </a:extLst>
                </p14:cNvPr>
                <p14:cNvContentPartPr/>
                <p14:nvPr/>
              </p14:nvContentPartPr>
              <p14:xfrm>
                <a:off x="4384421" y="4839442"/>
                <a:ext cx="2505960" cy="1733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62CEE4C-A246-5141-002F-374E4B3ECE7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75421" y="4830802"/>
                  <a:ext cx="2523600" cy="175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91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6B19F8-1560-8537-5055-55BE48D97C42}"/>
                  </a:ext>
                </a:extLst>
              </p14:cNvPr>
              <p14:cNvContentPartPr/>
              <p14:nvPr/>
            </p14:nvContentPartPr>
            <p14:xfrm>
              <a:off x="2861981" y="858562"/>
              <a:ext cx="236160" cy="44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6B19F8-1560-8537-5055-55BE48D97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2981" y="849922"/>
                <a:ext cx="2538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15160A-52F6-9743-935A-098352199C26}"/>
                  </a:ext>
                </a:extLst>
              </p14:cNvPr>
              <p14:cNvContentPartPr/>
              <p14:nvPr/>
            </p14:nvContentPartPr>
            <p14:xfrm>
              <a:off x="3173021" y="947482"/>
              <a:ext cx="207000" cy="381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15160A-52F6-9743-935A-098352199C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4021" y="938482"/>
                <a:ext cx="2246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9C586D-FB37-4508-D02B-2C699322B91B}"/>
                  </a:ext>
                </a:extLst>
              </p14:cNvPr>
              <p14:cNvContentPartPr/>
              <p14:nvPr/>
            </p14:nvContentPartPr>
            <p14:xfrm>
              <a:off x="3269141" y="949642"/>
              <a:ext cx="336600" cy="33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9C586D-FB37-4508-D02B-2C699322B9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0501" y="941002"/>
                <a:ext cx="3542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AC903F-6F04-912F-0D85-55C9375B8352}"/>
                  </a:ext>
                </a:extLst>
              </p14:cNvPr>
              <p14:cNvContentPartPr/>
              <p14:nvPr/>
            </p14:nvContentPartPr>
            <p14:xfrm>
              <a:off x="3777461" y="851002"/>
              <a:ext cx="241920" cy="40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AC903F-6F04-912F-0D85-55C9375B83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8821" y="842362"/>
                <a:ext cx="2595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E6D86F-47F2-AC91-A3EF-D1CA1807C27E}"/>
                  </a:ext>
                </a:extLst>
              </p14:cNvPr>
              <p14:cNvContentPartPr/>
              <p14:nvPr/>
            </p14:nvContentPartPr>
            <p14:xfrm>
              <a:off x="4284701" y="507562"/>
              <a:ext cx="166680" cy="83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E6D86F-47F2-AC91-A3EF-D1CA1807C2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5701" y="498922"/>
                <a:ext cx="18432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04D1EE-C1CA-FE78-408A-ECA4A7C7536A}"/>
                  </a:ext>
                </a:extLst>
              </p14:cNvPr>
              <p14:cNvContentPartPr/>
              <p14:nvPr/>
            </p14:nvContentPartPr>
            <p14:xfrm>
              <a:off x="4689701" y="851362"/>
              <a:ext cx="21600" cy="39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04D1EE-C1CA-FE78-408A-ECA4A7C753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0701" y="842722"/>
                <a:ext cx="392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5BCB97-826C-EB11-4A17-066D16F91337}"/>
                  </a:ext>
                </a:extLst>
              </p14:cNvPr>
              <p14:cNvContentPartPr/>
              <p14:nvPr/>
            </p14:nvContentPartPr>
            <p14:xfrm>
              <a:off x="4900661" y="833362"/>
              <a:ext cx="263160" cy="344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5BCB97-826C-EB11-4A17-066D16F913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2021" y="824722"/>
                <a:ext cx="2808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7EA472-3E8D-911B-023A-B041BAE857C3}"/>
                  </a:ext>
                </a:extLst>
              </p14:cNvPr>
              <p14:cNvContentPartPr/>
              <p14:nvPr/>
            </p14:nvContentPartPr>
            <p14:xfrm>
              <a:off x="2120741" y="1776562"/>
              <a:ext cx="434520" cy="2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7EA472-3E8D-911B-023A-B041BAE857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2101" y="1767562"/>
                <a:ext cx="4521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066A2-9334-58F1-76AB-F1228888795C}"/>
                  </a:ext>
                </a:extLst>
              </p14:cNvPr>
              <p14:cNvContentPartPr/>
              <p14:nvPr/>
            </p14:nvContentPartPr>
            <p14:xfrm>
              <a:off x="2140181" y="1570642"/>
              <a:ext cx="433440" cy="56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066A2-9334-58F1-76AB-F122888879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31181" y="1561642"/>
                <a:ext cx="45108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D6302D-2D6F-B89A-7716-BD849890DE2F}"/>
                  </a:ext>
                </a:extLst>
              </p14:cNvPr>
              <p14:cNvContentPartPr/>
              <p14:nvPr/>
            </p14:nvContentPartPr>
            <p14:xfrm>
              <a:off x="3052781" y="1901482"/>
              <a:ext cx="56520" cy="382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D6302D-2D6F-B89A-7716-BD849890DE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3781" y="1892842"/>
                <a:ext cx="741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5CE20A-95EA-332D-B147-84E728BE2019}"/>
                  </a:ext>
                </a:extLst>
              </p14:cNvPr>
              <p14:cNvContentPartPr/>
              <p14:nvPr/>
            </p14:nvContentPartPr>
            <p14:xfrm>
              <a:off x="3293261" y="1883122"/>
              <a:ext cx="208800" cy="439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5CE20A-95EA-332D-B147-84E728BE20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4261" y="1874122"/>
                <a:ext cx="2264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E9D098-704E-0B77-B4A8-595430B52F67}"/>
                  </a:ext>
                </a:extLst>
              </p14:cNvPr>
              <p14:cNvContentPartPr/>
              <p14:nvPr/>
            </p14:nvContentPartPr>
            <p14:xfrm>
              <a:off x="3403061" y="1898242"/>
              <a:ext cx="188640" cy="90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E9D098-704E-0B77-B4A8-595430B52F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4421" y="1889602"/>
                <a:ext cx="2062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5A0B58-6E37-B204-4F04-B987F9EF15BD}"/>
                  </a:ext>
                </a:extLst>
              </p14:cNvPr>
              <p14:cNvContentPartPr/>
              <p14:nvPr/>
            </p14:nvContentPartPr>
            <p14:xfrm>
              <a:off x="3689621" y="1902922"/>
              <a:ext cx="462240" cy="36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5A0B58-6E37-B204-4F04-B987F9EF15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80621" y="1893922"/>
                <a:ext cx="4798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F303E0-6F5B-0F6C-F8C2-68B3F62E741A}"/>
                  </a:ext>
                </a:extLst>
              </p14:cNvPr>
              <p14:cNvContentPartPr/>
              <p14:nvPr/>
            </p14:nvContentPartPr>
            <p14:xfrm>
              <a:off x="4280741" y="1676482"/>
              <a:ext cx="197280" cy="730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F303E0-6F5B-0F6C-F8C2-68B3F62E74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72101" y="1667482"/>
                <a:ext cx="21492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E09DBA-12CF-F251-F7D2-DDA4C2B85D7B}"/>
                  </a:ext>
                </a:extLst>
              </p14:cNvPr>
              <p14:cNvContentPartPr/>
              <p14:nvPr/>
            </p14:nvContentPartPr>
            <p14:xfrm>
              <a:off x="4858181" y="1834522"/>
              <a:ext cx="30240" cy="405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E09DBA-12CF-F251-F7D2-DDA4C2B85D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9541" y="1825522"/>
                <a:ext cx="478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F28B666-E149-46E2-3899-6475FD353BE9}"/>
                  </a:ext>
                </a:extLst>
              </p14:cNvPr>
              <p14:cNvContentPartPr/>
              <p14:nvPr/>
            </p14:nvContentPartPr>
            <p14:xfrm>
              <a:off x="5160581" y="1828042"/>
              <a:ext cx="188280" cy="247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F28B666-E149-46E2-3899-6475FD353B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1581" y="1819402"/>
                <a:ext cx="205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C84B85-FAD3-21FF-C09A-92868C7EED3A}"/>
                  </a:ext>
                </a:extLst>
              </p14:cNvPr>
              <p14:cNvContentPartPr/>
              <p14:nvPr/>
            </p14:nvContentPartPr>
            <p14:xfrm>
              <a:off x="5504741" y="2012722"/>
              <a:ext cx="15480" cy="17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C84B85-FAD3-21FF-C09A-92868C7EED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95741" y="2004082"/>
                <a:ext cx="331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FC2DAA-5E3C-53F4-139F-ECDACD7FE39C}"/>
                  </a:ext>
                </a:extLst>
              </p14:cNvPr>
              <p14:cNvContentPartPr/>
              <p14:nvPr/>
            </p14:nvContentPartPr>
            <p14:xfrm>
              <a:off x="5526341" y="2032522"/>
              <a:ext cx="29160" cy="46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FC2DAA-5E3C-53F4-139F-ECDACD7FE3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17341" y="2023882"/>
                <a:ext cx="468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93558A-2E45-09FE-EE7E-52EB2FCC99E7}"/>
                  </a:ext>
                </a:extLst>
              </p14:cNvPr>
              <p14:cNvContentPartPr/>
              <p14:nvPr/>
            </p14:nvContentPartPr>
            <p14:xfrm>
              <a:off x="5834861" y="1788442"/>
              <a:ext cx="367920" cy="279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93558A-2E45-09FE-EE7E-52EB2FCC99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26221" y="1779802"/>
                <a:ext cx="3855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BFD7E4E-6672-AACE-65A6-BB508B5C0FD1}"/>
                  </a:ext>
                </a:extLst>
              </p14:cNvPr>
              <p14:cNvContentPartPr/>
              <p14:nvPr/>
            </p14:nvContentPartPr>
            <p14:xfrm>
              <a:off x="1997621" y="2838922"/>
              <a:ext cx="390240" cy="68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BFD7E4E-6672-AACE-65A6-BB508B5C0F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88981" y="2830282"/>
                <a:ext cx="4078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05BFBA6-62D9-FE52-95CA-7D734177BC78}"/>
                  </a:ext>
                </a:extLst>
              </p14:cNvPr>
              <p14:cNvContentPartPr/>
              <p14:nvPr/>
            </p14:nvContentPartPr>
            <p14:xfrm>
              <a:off x="2087981" y="2992642"/>
              <a:ext cx="276120" cy="26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05BFBA6-62D9-FE52-95CA-7D734177BC7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79341" y="2984002"/>
                <a:ext cx="2937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20538EF-A42E-CCAD-2553-4D45EFB84027}"/>
                  </a:ext>
                </a:extLst>
              </p14:cNvPr>
              <p14:cNvContentPartPr/>
              <p14:nvPr/>
            </p14:nvContentPartPr>
            <p14:xfrm>
              <a:off x="2426021" y="2621122"/>
              <a:ext cx="182520" cy="597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20538EF-A42E-CCAD-2553-4D45EFB840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17381" y="2612482"/>
                <a:ext cx="20016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EF3262-53E2-4358-450E-17BEBEB9403D}"/>
                  </a:ext>
                </a:extLst>
              </p14:cNvPr>
              <p14:cNvContentPartPr/>
              <p14:nvPr/>
            </p14:nvContentPartPr>
            <p14:xfrm>
              <a:off x="3494501" y="2787802"/>
              <a:ext cx="82080" cy="332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EF3262-53E2-4358-450E-17BEBEB940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85861" y="2779162"/>
                <a:ext cx="99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E59A32-9DD7-606A-114D-7EDF776CF26F}"/>
                  </a:ext>
                </a:extLst>
              </p14:cNvPr>
              <p14:cNvContentPartPr/>
              <p14:nvPr/>
            </p14:nvContentPartPr>
            <p14:xfrm>
              <a:off x="3737501" y="2989042"/>
              <a:ext cx="121320" cy="90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E59A32-9DD7-606A-114D-7EDF776CF2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28501" y="2980402"/>
                <a:ext cx="1389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9A5DED-2606-C4BC-41A0-D830BDC957F8}"/>
                  </a:ext>
                </a:extLst>
              </p14:cNvPr>
              <p14:cNvContentPartPr/>
              <p14:nvPr/>
            </p14:nvContentPartPr>
            <p14:xfrm>
              <a:off x="3974741" y="2752882"/>
              <a:ext cx="411840" cy="443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9A5DED-2606-C4BC-41A0-D830BDC957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66101" y="2744242"/>
                <a:ext cx="4294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62EA08-E477-BDD5-58C5-34E76931E7BD}"/>
                  </a:ext>
                </a:extLst>
              </p14:cNvPr>
              <p14:cNvContentPartPr/>
              <p14:nvPr/>
            </p14:nvContentPartPr>
            <p14:xfrm>
              <a:off x="6919901" y="716362"/>
              <a:ext cx="200520" cy="4361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62EA08-E477-BDD5-58C5-34E76931E7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10901" y="707362"/>
                <a:ext cx="218160" cy="43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590432-2161-F268-C3EF-0023A1D6B49B}"/>
                  </a:ext>
                </a:extLst>
              </p14:cNvPr>
              <p14:cNvContentPartPr/>
              <p14:nvPr/>
            </p14:nvContentPartPr>
            <p14:xfrm>
              <a:off x="7999901" y="662002"/>
              <a:ext cx="25920" cy="359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590432-2161-F268-C3EF-0023A1D6B49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90901" y="653362"/>
                <a:ext cx="435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4CE4CA2-7A1B-47EC-9E11-58A3BEB511C8}"/>
                  </a:ext>
                </a:extLst>
              </p14:cNvPr>
              <p14:cNvContentPartPr/>
              <p14:nvPr/>
            </p14:nvContentPartPr>
            <p14:xfrm>
              <a:off x="8447021" y="662002"/>
              <a:ext cx="129960" cy="75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4CE4CA2-7A1B-47EC-9E11-58A3BEB511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38381" y="653362"/>
                <a:ext cx="1476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3D1F258-1467-5666-8425-A4861CFF4D96}"/>
                  </a:ext>
                </a:extLst>
              </p14:cNvPr>
              <p14:cNvContentPartPr/>
              <p14:nvPr/>
            </p14:nvContentPartPr>
            <p14:xfrm>
              <a:off x="8144981" y="786922"/>
              <a:ext cx="336240" cy="333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3D1F258-1467-5666-8425-A4861CFF4D9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36341" y="778282"/>
                <a:ext cx="3538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EB91A27-EFDB-A010-5B19-0EDE7852F8F5}"/>
                  </a:ext>
                </a:extLst>
              </p14:cNvPr>
              <p14:cNvContentPartPr/>
              <p14:nvPr/>
            </p14:nvContentPartPr>
            <p14:xfrm>
              <a:off x="8266661" y="757042"/>
              <a:ext cx="272160" cy="47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EB91A27-EFDB-A010-5B19-0EDE7852F8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8021" y="748042"/>
                <a:ext cx="289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1CDFD4-3567-F9C6-E379-5F435F2FB43B}"/>
                  </a:ext>
                </a:extLst>
              </p14:cNvPr>
              <p14:cNvContentPartPr/>
              <p14:nvPr/>
            </p14:nvContentPartPr>
            <p14:xfrm>
              <a:off x="8756981" y="342322"/>
              <a:ext cx="252360" cy="773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1CDFD4-3567-F9C6-E379-5F435F2FB4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47981" y="333682"/>
                <a:ext cx="270000" cy="7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2AC8673-E571-9F0E-97AC-70A313E46DF6}"/>
                  </a:ext>
                </a:extLst>
              </p14:cNvPr>
              <p14:cNvContentPartPr/>
              <p14:nvPr/>
            </p14:nvContentPartPr>
            <p14:xfrm>
              <a:off x="9127781" y="665242"/>
              <a:ext cx="42840" cy="344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2AC8673-E571-9F0E-97AC-70A313E46D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18781" y="656602"/>
                <a:ext cx="604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343D84A-FE31-7465-8951-0C3CB8133892}"/>
                  </a:ext>
                </a:extLst>
              </p14:cNvPr>
              <p14:cNvContentPartPr/>
              <p14:nvPr/>
            </p14:nvContentPartPr>
            <p14:xfrm>
              <a:off x="9320741" y="734722"/>
              <a:ext cx="150480" cy="221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343D84A-FE31-7465-8951-0C3CB81338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12101" y="726082"/>
                <a:ext cx="1681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F9B48D-1F02-BE9C-F6D4-6C4417964290}"/>
                  </a:ext>
                </a:extLst>
              </p14:cNvPr>
              <p14:cNvContentPartPr/>
              <p14:nvPr/>
            </p14:nvContentPartPr>
            <p14:xfrm>
              <a:off x="9615581" y="915802"/>
              <a:ext cx="3960" cy="29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F9B48D-1F02-BE9C-F6D4-6C441796429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06941" y="906802"/>
                <a:ext cx="21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9D263F1-1EC0-E026-D8E0-C8D0F6E0E611}"/>
                  </a:ext>
                </a:extLst>
              </p14:cNvPr>
              <p14:cNvContentPartPr/>
              <p14:nvPr/>
            </p14:nvContentPartPr>
            <p14:xfrm>
              <a:off x="9792701" y="641842"/>
              <a:ext cx="259560" cy="288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9D263F1-1EC0-E026-D8E0-C8D0F6E0E61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84061" y="633202"/>
                <a:ext cx="277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1EC96C-39D8-44F5-6181-C62DB39593BC}"/>
                  </a:ext>
                </a:extLst>
              </p14:cNvPr>
              <p14:cNvContentPartPr/>
              <p14:nvPr/>
            </p14:nvContentPartPr>
            <p14:xfrm>
              <a:off x="9307061" y="957202"/>
              <a:ext cx="110160" cy="125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1EC96C-39D8-44F5-6181-C62DB39593B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98421" y="948202"/>
                <a:ext cx="1278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8310366-8BE5-ABCC-2FFE-7453F5CCE7B0}"/>
                  </a:ext>
                </a:extLst>
              </p14:cNvPr>
              <p14:cNvContentPartPr/>
              <p14:nvPr/>
            </p14:nvContentPartPr>
            <p14:xfrm>
              <a:off x="7975061" y="1586842"/>
              <a:ext cx="39600" cy="371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8310366-8BE5-ABCC-2FFE-7453F5CCE7B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66421" y="1577842"/>
                <a:ext cx="572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E9BEB6-F3AF-AF95-A74A-CF5E9DE247D2}"/>
                  </a:ext>
                </a:extLst>
              </p14:cNvPr>
              <p14:cNvContentPartPr/>
              <p14:nvPr/>
            </p14:nvContentPartPr>
            <p14:xfrm>
              <a:off x="8079461" y="1610962"/>
              <a:ext cx="277200" cy="385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E9BEB6-F3AF-AF95-A74A-CF5E9DE247D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70461" y="1602322"/>
                <a:ext cx="29484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C2D8C49-6656-4073-1C1E-A9B36CF25BC2}"/>
                  </a:ext>
                </a:extLst>
              </p14:cNvPr>
              <p14:cNvContentPartPr/>
              <p14:nvPr/>
            </p14:nvContentPartPr>
            <p14:xfrm>
              <a:off x="8255861" y="1590442"/>
              <a:ext cx="161280" cy="8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C2D8C49-6656-4073-1C1E-A9B36CF25B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46861" y="1581442"/>
                <a:ext cx="1789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D2FD80B-1294-F8AE-C870-74D07E55601C}"/>
                  </a:ext>
                </a:extLst>
              </p14:cNvPr>
              <p14:cNvContentPartPr/>
              <p14:nvPr/>
            </p14:nvContentPartPr>
            <p14:xfrm>
              <a:off x="8152901" y="1801762"/>
              <a:ext cx="119520" cy="52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D2FD80B-1294-F8AE-C870-74D07E55601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43901" y="1793122"/>
                <a:ext cx="1371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F4CB5D-46FE-028A-B7B1-70F0104CCC6A}"/>
                  </a:ext>
                </a:extLst>
              </p14:cNvPr>
              <p14:cNvContentPartPr/>
              <p14:nvPr/>
            </p14:nvContentPartPr>
            <p14:xfrm>
              <a:off x="8486621" y="1904722"/>
              <a:ext cx="93600" cy="77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F4CB5D-46FE-028A-B7B1-70F0104CCC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77621" y="1895722"/>
                <a:ext cx="1112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4411593-DC94-4C89-0FA0-1F4B2D4E600E}"/>
                  </a:ext>
                </a:extLst>
              </p14:cNvPr>
              <p14:cNvContentPartPr/>
              <p14:nvPr/>
            </p14:nvContentPartPr>
            <p14:xfrm>
              <a:off x="8732861" y="1679362"/>
              <a:ext cx="221040" cy="282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4411593-DC94-4C89-0FA0-1F4B2D4E60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23861" y="1670722"/>
                <a:ext cx="2386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F68982-8264-B547-AB9B-CDF93A9D5054}"/>
                  </a:ext>
                </a:extLst>
              </p14:cNvPr>
              <p14:cNvContentPartPr/>
              <p14:nvPr/>
            </p14:nvContentPartPr>
            <p14:xfrm>
              <a:off x="9195821" y="1422682"/>
              <a:ext cx="288360" cy="651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F68982-8264-B547-AB9B-CDF93A9D505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87181" y="1413682"/>
                <a:ext cx="3060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CF97314-B1D6-E403-A990-BAEE4F06E3C5}"/>
                  </a:ext>
                </a:extLst>
              </p14:cNvPr>
              <p14:cNvContentPartPr/>
              <p14:nvPr/>
            </p14:nvContentPartPr>
            <p14:xfrm>
              <a:off x="9757421" y="1550122"/>
              <a:ext cx="35640" cy="353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CF97314-B1D6-E403-A990-BAEE4F06E3C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48781" y="1541482"/>
                <a:ext cx="532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33A9F37-080F-80BC-684E-39488AD33C61}"/>
                  </a:ext>
                </a:extLst>
              </p14:cNvPr>
              <p14:cNvContentPartPr/>
              <p14:nvPr/>
            </p14:nvContentPartPr>
            <p14:xfrm>
              <a:off x="9916181" y="1623562"/>
              <a:ext cx="244440" cy="279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33A9F37-080F-80BC-684E-39488AD33C6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07541" y="1614922"/>
                <a:ext cx="2620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4F9150B-BDF6-D398-1DA0-8228333BDAC1}"/>
                  </a:ext>
                </a:extLst>
              </p14:cNvPr>
              <p14:cNvContentPartPr/>
              <p14:nvPr/>
            </p14:nvContentPartPr>
            <p14:xfrm>
              <a:off x="10260701" y="1828402"/>
              <a:ext cx="61920" cy="262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4F9150B-BDF6-D398-1DA0-8228333BDA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51701" y="1819402"/>
                <a:ext cx="79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443C7A9-39C3-8D1C-035E-548A9AEA1077}"/>
                  </a:ext>
                </a:extLst>
              </p14:cNvPr>
              <p14:cNvContentPartPr/>
              <p14:nvPr/>
            </p14:nvContentPartPr>
            <p14:xfrm>
              <a:off x="10511621" y="1610242"/>
              <a:ext cx="214920" cy="202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443C7A9-39C3-8D1C-035E-548A9AEA107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502621" y="1601242"/>
                <a:ext cx="232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C92296E-50E7-2547-8240-3A27D65ABDB8}"/>
                  </a:ext>
                </a:extLst>
              </p14:cNvPr>
              <p14:cNvContentPartPr/>
              <p14:nvPr/>
            </p14:nvContentPartPr>
            <p14:xfrm>
              <a:off x="3691421" y="4271362"/>
              <a:ext cx="75600" cy="937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C92296E-50E7-2547-8240-3A27D65ABDB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82421" y="4262722"/>
                <a:ext cx="9324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94ACABD-9894-2C1A-4B4D-DBF2CDE45102}"/>
                  </a:ext>
                </a:extLst>
              </p14:cNvPr>
              <p14:cNvContentPartPr/>
              <p14:nvPr/>
            </p14:nvContentPartPr>
            <p14:xfrm>
              <a:off x="3695741" y="4219882"/>
              <a:ext cx="1683720" cy="885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94ACABD-9894-2C1A-4B4D-DBF2CDE4510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86741" y="4211242"/>
                <a:ext cx="17013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612DA92-3FA5-098F-3496-6C633538B523}"/>
                  </a:ext>
                </a:extLst>
              </p14:cNvPr>
              <p14:cNvContentPartPr/>
              <p14:nvPr/>
            </p14:nvContentPartPr>
            <p14:xfrm>
              <a:off x="2746421" y="4610842"/>
              <a:ext cx="123480" cy="498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612DA92-3FA5-098F-3496-6C633538B52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37781" y="4602202"/>
                <a:ext cx="1411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E5A73D-43D1-FF5C-C312-35C545985709}"/>
                  </a:ext>
                </a:extLst>
              </p14:cNvPr>
              <p14:cNvContentPartPr/>
              <p14:nvPr/>
            </p14:nvContentPartPr>
            <p14:xfrm>
              <a:off x="3063581" y="4603642"/>
              <a:ext cx="207360" cy="646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E5A73D-43D1-FF5C-C312-35C54598570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54581" y="4595002"/>
                <a:ext cx="22500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6854F65-8491-4BA1-ED53-24BB47E796EE}"/>
                  </a:ext>
                </a:extLst>
              </p14:cNvPr>
              <p14:cNvContentPartPr/>
              <p14:nvPr/>
            </p14:nvContentPartPr>
            <p14:xfrm>
              <a:off x="3253661" y="4582762"/>
              <a:ext cx="416160" cy="104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6854F65-8491-4BA1-ED53-24BB47E796E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44661" y="4573762"/>
                <a:ext cx="4338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8B86306-B71D-1FD6-B220-4F47AFBA0A21}"/>
                  </a:ext>
                </a:extLst>
              </p14:cNvPr>
              <p14:cNvContentPartPr/>
              <p14:nvPr/>
            </p14:nvContentPartPr>
            <p14:xfrm>
              <a:off x="4346981" y="4512922"/>
              <a:ext cx="96120" cy="434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8B86306-B71D-1FD6-B220-4F47AFBA0A2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37981" y="4504282"/>
                <a:ext cx="1137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0864822-2845-EB60-9FD9-FB8740A9794C}"/>
                  </a:ext>
                </a:extLst>
              </p14:cNvPr>
              <p14:cNvContentPartPr/>
              <p14:nvPr/>
            </p14:nvContentPartPr>
            <p14:xfrm>
              <a:off x="4694381" y="4487722"/>
              <a:ext cx="285120" cy="481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0864822-2845-EB60-9FD9-FB8740A979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85741" y="4478722"/>
                <a:ext cx="3027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B531A3A-42CA-C2CF-FE8C-0ED4328882F5}"/>
                  </a:ext>
                </a:extLst>
              </p14:cNvPr>
              <p14:cNvContentPartPr/>
              <p14:nvPr/>
            </p14:nvContentPartPr>
            <p14:xfrm>
              <a:off x="4815701" y="4440202"/>
              <a:ext cx="534600" cy="58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B531A3A-42CA-C2CF-FE8C-0ED4328882F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07061" y="4431562"/>
                <a:ext cx="5522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4AFBEE-408B-4D33-6CA9-63182D07A82C}"/>
                  </a:ext>
                </a:extLst>
              </p14:cNvPr>
              <p14:cNvContentPartPr/>
              <p14:nvPr/>
            </p14:nvContentPartPr>
            <p14:xfrm>
              <a:off x="2973581" y="4543162"/>
              <a:ext cx="498960" cy="651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4AFBEE-408B-4D33-6CA9-63182D07A82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64581" y="4534522"/>
                <a:ext cx="51660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BD3D7FB-B26B-97BA-57DA-907E9D05FEAC}"/>
                  </a:ext>
                </a:extLst>
              </p14:cNvPr>
              <p14:cNvContentPartPr/>
              <p14:nvPr/>
            </p14:nvContentPartPr>
            <p14:xfrm>
              <a:off x="4525181" y="3649642"/>
              <a:ext cx="80640" cy="621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BD3D7FB-B26B-97BA-57DA-907E9D05FEA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516181" y="3640642"/>
                <a:ext cx="982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43CDF8-DE13-CAE5-E1FD-FB15F3F3AAC4}"/>
                  </a:ext>
                </a:extLst>
              </p14:cNvPr>
              <p14:cNvContentPartPr/>
              <p14:nvPr/>
            </p14:nvContentPartPr>
            <p14:xfrm>
              <a:off x="4424381" y="5490682"/>
              <a:ext cx="71280" cy="214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43CDF8-DE13-CAE5-E1FD-FB15F3F3AAC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15381" y="5481682"/>
                <a:ext cx="88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7231019-0C36-13EF-7113-105765191214}"/>
                  </a:ext>
                </a:extLst>
              </p14:cNvPr>
              <p14:cNvContentPartPr/>
              <p14:nvPr/>
            </p14:nvContentPartPr>
            <p14:xfrm>
              <a:off x="4784381" y="5173162"/>
              <a:ext cx="289080" cy="363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7231019-0C36-13EF-7113-10576519121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775741" y="5164522"/>
                <a:ext cx="306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BA3B3B2-61DC-FDFB-3EF2-B1BD85C49FD7}"/>
                  </a:ext>
                </a:extLst>
              </p14:cNvPr>
              <p14:cNvContentPartPr/>
              <p14:nvPr/>
            </p14:nvContentPartPr>
            <p14:xfrm>
              <a:off x="4172741" y="5709202"/>
              <a:ext cx="1090800" cy="195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BA3B3B2-61DC-FDFB-3EF2-B1BD85C49FD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64101" y="5700202"/>
                <a:ext cx="1108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85E1937-A975-BCD0-8D00-6CD2424C3769}"/>
                  </a:ext>
                </a:extLst>
              </p14:cNvPr>
              <p14:cNvContentPartPr/>
              <p14:nvPr/>
            </p14:nvContentPartPr>
            <p14:xfrm>
              <a:off x="4795541" y="5759962"/>
              <a:ext cx="549000" cy="761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85E1937-A975-BCD0-8D00-6CD2424C376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86541" y="5751322"/>
                <a:ext cx="56664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5492DE5-46B3-54CB-85E8-57655FFAA1F2}"/>
                  </a:ext>
                </a:extLst>
              </p14:cNvPr>
              <p14:cNvContentPartPr/>
              <p14:nvPr/>
            </p14:nvContentPartPr>
            <p14:xfrm>
              <a:off x="5605901" y="5948242"/>
              <a:ext cx="1343520" cy="108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5492DE5-46B3-54CB-85E8-57655FFAA1F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96901" y="5939602"/>
                <a:ext cx="1361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E1BB96B-AF11-72DC-BC99-48B97A66024E}"/>
                  </a:ext>
                </a:extLst>
              </p14:cNvPr>
              <p14:cNvContentPartPr/>
              <p14:nvPr/>
            </p14:nvContentPartPr>
            <p14:xfrm>
              <a:off x="5447861" y="5763922"/>
              <a:ext cx="674640" cy="480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E1BB96B-AF11-72DC-BC99-48B97A66024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38861" y="5754922"/>
                <a:ext cx="6922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9440E6C-85F5-1963-31ED-CF26D81DAF28}"/>
                  </a:ext>
                </a:extLst>
              </p14:cNvPr>
              <p14:cNvContentPartPr/>
              <p14:nvPr/>
            </p14:nvContentPartPr>
            <p14:xfrm>
              <a:off x="6919541" y="5683642"/>
              <a:ext cx="295920" cy="496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9440E6C-85F5-1963-31ED-CF26D81DAF2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10901" y="5674642"/>
                <a:ext cx="3135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C40CBEE-BBCB-9BB9-3731-1F0DADCF2D3E}"/>
                  </a:ext>
                </a:extLst>
              </p14:cNvPr>
              <p14:cNvContentPartPr/>
              <p14:nvPr/>
            </p14:nvContentPartPr>
            <p14:xfrm>
              <a:off x="6889301" y="5769322"/>
              <a:ext cx="206640" cy="177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C40CBEE-BBCB-9BB9-3731-1F0DADCF2D3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880301" y="5760322"/>
                <a:ext cx="2242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90B723D-02B6-5D44-5138-29A7244CAB76}"/>
                  </a:ext>
                </a:extLst>
              </p14:cNvPr>
              <p14:cNvContentPartPr/>
              <p14:nvPr/>
            </p14:nvContentPartPr>
            <p14:xfrm>
              <a:off x="7278821" y="5905042"/>
              <a:ext cx="138960" cy="271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90B723D-02B6-5D44-5138-29A7244CAB7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69821" y="5896402"/>
                <a:ext cx="1566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6DCB53A-2A1F-D226-DBDF-223F8180A627}"/>
                  </a:ext>
                </a:extLst>
              </p14:cNvPr>
              <p14:cNvContentPartPr/>
              <p14:nvPr/>
            </p14:nvContentPartPr>
            <p14:xfrm>
              <a:off x="6861221" y="5240482"/>
              <a:ext cx="612360" cy="1197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6DCB53A-2A1F-D226-DBDF-223F8180A62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852221" y="5231482"/>
                <a:ext cx="630000" cy="12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F123BA7-3133-6E39-4EA6-416FF7DD0CAC}"/>
                  </a:ext>
                </a:extLst>
              </p14:cNvPr>
              <p14:cNvContentPartPr/>
              <p14:nvPr/>
            </p14:nvContentPartPr>
            <p14:xfrm>
              <a:off x="6900461" y="5801722"/>
              <a:ext cx="146520" cy="156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F123BA7-3133-6E39-4EA6-416FF7DD0CA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1461" y="5793082"/>
                <a:ext cx="1641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C0E4CEB-DA13-A3B9-590E-C7846B5E499D}"/>
                  </a:ext>
                </a:extLst>
              </p14:cNvPr>
              <p14:cNvContentPartPr/>
              <p14:nvPr/>
            </p14:nvContentPartPr>
            <p14:xfrm>
              <a:off x="7753301" y="5686522"/>
              <a:ext cx="470160" cy="3769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C0E4CEB-DA13-A3B9-590E-C7846B5E499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44301" y="5677522"/>
                <a:ext cx="4878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72AB523-82E3-6D05-6AD6-C1FEC93C99EC}"/>
                  </a:ext>
                </a:extLst>
              </p14:cNvPr>
              <p14:cNvContentPartPr/>
              <p14:nvPr/>
            </p14:nvContentPartPr>
            <p14:xfrm>
              <a:off x="8245061" y="5726842"/>
              <a:ext cx="138960" cy="334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72AB523-82E3-6D05-6AD6-C1FEC93C99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236421" y="5718202"/>
                <a:ext cx="1566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2E057DB-7C65-38E9-A22E-8AB3ABA4E048}"/>
                  </a:ext>
                </a:extLst>
              </p14:cNvPr>
              <p14:cNvContentPartPr/>
              <p14:nvPr/>
            </p14:nvContentPartPr>
            <p14:xfrm>
              <a:off x="8465021" y="5457562"/>
              <a:ext cx="1441800" cy="669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2E057DB-7C65-38E9-A22E-8AB3ABA4E04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456021" y="5448562"/>
                <a:ext cx="145944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FEE9AA1-F00D-31C4-DC6F-8C44B9FB5F40}"/>
                  </a:ext>
                </a:extLst>
              </p14:cNvPr>
              <p14:cNvContentPartPr/>
              <p14:nvPr/>
            </p14:nvContentPartPr>
            <p14:xfrm>
              <a:off x="5248781" y="3650002"/>
              <a:ext cx="2003760" cy="86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FEE9AA1-F00D-31C4-DC6F-8C44B9FB5F4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39781" y="3641362"/>
                <a:ext cx="2021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9812AEC-E628-35AF-4F57-2E0ED8919790}"/>
                  </a:ext>
                </a:extLst>
              </p14:cNvPr>
              <p14:cNvContentPartPr/>
              <p14:nvPr/>
            </p14:nvContentPartPr>
            <p14:xfrm>
              <a:off x="5087141" y="3498802"/>
              <a:ext cx="681120" cy="453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9812AEC-E628-35AF-4F57-2E0ED891979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78141" y="3489802"/>
                <a:ext cx="6987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A7F4CC4-27E2-E0E0-2DA6-18B463AE5DFD}"/>
                  </a:ext>
                </a:extLst>
              </p14:cNvPr>
              <p14:cNvContentPartPr/>
              <p14:nvPr/>
            </p14:nvContentPartPr>
            <p14:xfrm>
              <a:off x="631061" y="6109522"/>
              <a:ext cx="530280" cy="437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A7F4CC4-27E2-E0E0-2DA6-18B463AE5DF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2061" y="6100522"/>
                <a:ext cx="547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C5967DF-2189-C158-4576-0D8E6E779F61}"/>
                  </a:ext>
                </a:extLst>
              </p14:cNvPr>
              <p14:cNvContentPartPr/>
              <p14:nvPr/>
            </p14:nvContentPartPr>
            <p14:xfrm>
              <a:off x="961181" y="6167122"/>
              <a:ext cx="351360" cy="509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C5967DF-2189-C158-4576-0D8E6E779F6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52541" y="6158122"/>
                <a:ext cx="3690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6FFD45B-7610-59AD-4D0F-F316325337F9}"/>
                  </a:ext>
                </a:extLst>
              </p14:cNvPr>
              <p14:cNvContentPartPr/>
              <p14:nvPr/>
            </p14:nvContentPartPr>
            <p14:xfrm>
              <a:off x="1340981" y="6247762"/>
              <a:ext cx="498960" cy="345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6FFD45B-7610-59AD-4D0F-F316325337F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32341" y="6239122"/>
                <a:ext cx="5166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4C0FE89-1D17-2D91-D420-6EDA63FB9ACC}"/>
                  </a:ext>
                </a:extLst>
              </p14:cNvPr>
              <p14:cNvContentPartPr/>
              <p14:nvPr/>
            </p14:nvContentPartPr>
            <p14:xfrm>
              <a:off x="1886021" y="6253162"/>
              <a:ext cx="418320" cy="3481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4C0FE89-1D17-2D91-D420-6EDA63FB9AC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877021" y="6244162"/>
                <a:ext cx="4359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50D84DC-A95F-36E5-55A1-54971FBD2911}"/>
                  </a:ext>
                </a:extLst>
              </p14:cNvPr>
              <p14:cNvContentPartPr/>
              <p14:nvPr/>
            </p14:nvContentPartPr>
            <p14:xfrm>
              <a:off x="2235221" y="6143002"/>
              <a:ext cx="135360" cy="928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50D84DC-A95F-36E5-55A1-54971FBD291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226221" y="6134362"/>
                <a:ext cx="153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628B1CB-711E-BB52-D74F-70866660D30A}"/>
                  </a:ext>
                </a:extLst>
              </p14:cNvPr>
              <p14:cNvContentPartPr/>
              <p14:nvPr/>
            </p14:nvContentPartPr>
            <p14:xfrm>
              <a:off x="2454101" y="6260002"/>
              <a:ext cx="278640" cy="373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628B1CB-711E-BB52-D74F-70866660D30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445101" y="6251002"/>
                <a:ext cx="2962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A6761E6-0DBB-C529-B2A5-E5C316A0CE59}"/>
                  </a:ext>
                </a:extLst>
              </p14:cNvPr>
              <p14:cNvContentPartPr/>
              <p14:nvPr/>
            </p14:nvContentPartPr>
            <p14:xfrm>
              <a:off x="2863061" y="5963002"/>
              <a:ext cx="1042920" cy="853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A6761E6-0DBB-C529-B2A5-E5C316A0CE5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54421" y="5954362"/>
                <a:ext cx="1060560" cy="87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107CFD-8276-FEF7-1E41-9018A7B9FA5A}"/>
                  </a:ext>
                </a:extLst>
              </p14:cNvPr>
              <p14:cNvContentPartPr/>
              <p14:nvPr/>
            </p14:nvContentPartPr>
            <p14:xfrm>
              <a:off x="4485941" y="3386482"/>
              <a:ext cx="86760" cy="707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107CFD-8276-FEF7-1E41-9018A7B9FA5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476941" y="3377482"/>
                <a:ext cx="10440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B8879DD-AE78-0FC6-884B-13D40F9CF140}"/>
                  </a:ext>
                </a:extLst>
              </p14:cNvPr>
              <p14:cNvContentPartPr/>
              <p14:nvPr/>
            </p14:nvContentPartPr>
            <p14:xfrm>
              <a:off x="4430141" y="3441202"/>
              <a:ext cx="214200" cy="780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B8879DD-AE78-0FC6-884B-13D40F9CF14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21141" y="3432202"/>
                <a:ext cx="231840" cy="79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D2BDA0A-1413-6DD0-8F49-A821B3359661}"/>
              </a:ext>
            </a:extLst>
          </p:cNvPr>
          <p:cNvGrpSpPr/>
          <p:nvPr/>
        </p:nvGrpSpPr>
        <p:grpSpPr>
          <a:xfrm>
            <a:off x="7411661" y="2590162"/>
            <a:ext cx="2032200" cy="1449720"/>
            <a:chOff x="7411661" y="2590162"/>
            <a:chExt cx="2032200" cy="144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B10468-091D-9C0C-10A0-4BE63C075C66}"/>
                    </a:ext>
                  </a:extLst>
                </p14:cNvPr>
                <p14:cNvContentPartPr/>
                <p14:nvPr/>
              </p14:nvContentPartPr>
              <p14:xfrm>
                <a:off x="7411661" y="2872762"/>
                <a:ext cx="425880" cy="39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B10468-091D-9C0C-10A0-4BE63C075C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02661" y="2863762"/>
                  <a:ext cx="443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F2ACA9-7A6B-C5FE-561F-219BAF4C4D32}"/>
                    </a:ext>
                  </a:extLst>
                </p14:cNvPr>
                <p14:cNvContentPartPr/>
                <p14:nvPr/>
              </p14:nvContentPartPr>
              <p14:xfrm>
                <a:off x="7466021" y="3031162"/>
                <a:ext cx="312840" cy="42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F2ACA9-7A6B-C5FE-561F-219BAF4C4D3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57021" y="3022522"/>
                  <a:ext cx="330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85218F-B24C-4E46-3FD3-CD5BEA0F2AC0}"/>
                    </a:ext>
                  </a:extLst>
                </p14:cNvPr>
                <p14:cNvContentPartPr/>
                <p14:nvPr/>
              </p14:nvContentPartPr>
              <p14:xfrm>
                <a:off x="7703261" y="2590162"/>
                <a:ext cx="212760" cy="662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85218F-B24C-4E46-3FD3-CD5BEA0F2A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94261" y="2581522"/>
                  <a:ext cx="23040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32088D-1497-CF16-943F-C16285C4E1EC}"/>
                    </a:ext>
                  </a:extLst>
                </p14:cNvPr>
                <p14:cNvContentPartPr/>
                <p14:nvPr/>
              </p14:nvContentPartPr>
              <p14:xfrm>
                <a:off x="8429021" y="2730202"/>
                <a:ext cx="44280" cy="25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32088D-1497-CF16-943F-C16285C4E1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20381" y="2721562"/>
                  <a:ext cx="61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287315-0E87-128A-342C-1366CAB893C0}"/>
                    </a:ext>
                  </a:extLst>
                </p14:cNvPr>
                <p14:cNvContentPartPr/>
                <p14:nvPr/>
              </p14:nvContentPartPr>
              <p14:xfrm>
                <a:off x="8617661" y="2973562"/>
                <a:ext cx="55800" cy="43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287315-0E87-128A-342C-1366CAB893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08661" y="2964922"/>
                  <a:ext cx="734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4CF0AC-2934-2EB1-632E-3310D990AE44}"/>
                    </a:ext>
                  </a:extLst>
                </p14:cNvPr>
                <p14:cNvContentPartPr/>
                <p14:nvPr/>
              </p14:nvContentPartPr>
              <p14:xfrm>
                <a:off x="8884781" y="2636602"/>
                <a:ext cx="559080" cy="412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4CF0AC-2934-2EB1-632E-3310D990AE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76141" y="2627602"/>
                  <a:ext cx="576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E7E8FD9-0D2D-D1FD-ACA7-F12469638510}"/>
                    </a:ext>
                  </a:extLst>
                </p14:cNvPr>
                <p14:cNvContentPartPr/>
                <p14:nvPr/>
              </p14:nvContentPartPr>
              <p14:xfrm>
                <a:off x="7810901" y="3266602"/>
                <a:ext cx="755280" cy="773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E7E8FD9-0D2D-D1FD-ACA7-F1246963851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01901" y="3257962"/>
                  <a:ext cx="772920" cy="79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915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8DD33-1688-8052-C4C0-370CFCFE143A}"/>
              </a:ext>
            </a:extLst>
          </p:cNvPr>
          <p:cNvSpPr txBox="1"/>
          <p:nvPr/>
        </p:nvSpPr>
        <p:spPr>
          <a:xfrm>
            <a:off x="1186543" y="631372"/>
            <a:ext cx="997131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Add arithmetic operators (plus, minus, times, divide) to make the following expression true: </a:t>
            </a:r>
          </a:p>
          <a:p>
            <a:r>
              <a:rPr lang="en-IN" sz="3200" dirty="0"/>
              <a:t>3 1 3 6 == 8 </a:t>
            </a:r>
          </a:p>
          <a:p>
            <a:r>
              <a:rPr lang="en-IN" sz="3200" dirty="0"/>
              <a:t>You can use any parentheses you’ d like.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497026C-7451-6D84-CDA6-FB057B09AAE0}"/>
                  </a:ext>
                </a:extLst>
              </p14:cNvPr>
              <p14:cNvContentPartPr/>
              <p14:nvPr/>
            </p14:nvContentPartPr>
            <p14:xfrm>
              <a:off x="7718400" y="4068017"/>
              <a:ext cx="338400" cy="612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497026C-7451-6D84-CDA6-FB057B09A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9760" y="4059377"/>
                <a:ext cx="35604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A28CA5C-C4F1-0B81-D853-F36061CDB11F}"/>
                  </a:ext>
                </a:extLst>
              </p14:cNvPr>
              <p14:cNvContentPartPr/>
              <p14:nvPr/>
            </p14:nvContentPartPr>
            <p14:xfrm>
              <a:off x="10518120" y="5596577"/>
              <a:ext cx="228240" cy="214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A28CA5C-C4F1-0B81-D853-F36061CDB1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09120" y="5587577"/>
                <a:ext cx="2458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1F89333-85EC-CFB7-29FF-E095C7D147E8}"/>
              </a:ext>
            </a:extLst>
          </p:cNvPr>
          <p:cNvGrpSpPr/>
          <p:nvPr/>
        </p:nvGrpSpPr>
        <p:grpSpPr>
          <a:xfrm>
            <a:off x="8367480" y="1395377"/>
            <a:ext cx="3920760" cy="5308920"/>
            <a:chOff x="8367480" y="1395377"/>
            <a:chExt cx="3920760" cy="53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EAB2EC0-5F3E-8ABC-7D7A-C66C1A5FBF32}"/>
                    </a:ext>
                  </a:extLst>
                </p14:cNvPr>
                <p14:cNvContentPartPr/>
                <p14:nvPr/>
              </p14:nvContentPartPr>
              <p14:xfrm>
                <a:off x="8855280" y="2978297"/>
                <a:ext cx="86400" cy="1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EAB2EC0-5F3E-8ABC-7D7A-C66C1A5FBF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46640" y="2969297"/>
                  <a:ext cx="104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C2A53C-314C-5B26-9630-90D39454784A}"/>
                    </a:ext>
                  </a:extLst>
                </p14:cNvPr>
                <p14:cNvContentPartPr/>
                <p14:nvPr/>
              </p14:nvContentPartPr>
              <p14:xfrm>
                <a:off x="8367480" y="2523257"/>
                <a:ext cx="209160" cy="4147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C2A53C-314C-5B26-9630-90D3945478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58480" y="2514617"/>
                  <a:ext cx="226800" cy="41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43B687-F4B9-436D-88B7-7C1505402322}"/>
                    </a:ext>
                  </a:extLst>
                </p14:cNvPr>
                <p14:cNvContentPartPr/>
                <p14:nvPr/>
              </p14:nvContentPartPr>
              <p14:xfrm>
                <a:off x="8994240" y="2896577"/>
                <a:ext cx="576000" cy="38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43B687-F4B9-436D-88B7-7C15054023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5240" y="2887937"/>
                  <a:ext cx="5936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9690F4-9B59-40B9-326E-28B409CCBFC5}"/>
                    </a:ext>
                  </a:extLst>
                </p14:cNvPr>
                <p14:cNvContentPartPr/>
                <p14:nvPr/>
              </p14:nvContentPartPr>
              <p14:xfrm>
                <a:off x="9576360" y="2973977"/>
                <a:ext cx="93600" cy="243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9690F4-9B59-40B9-326E-28B409CCBF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67720" y="2965337"/>
                  <a:ext cx="1112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0C8011-997B-0A2A-5F15-C8BEB81BC178}"/>
                    </a:ext>
                  </a:extLst>
                </p14:cNvPr>
                <p14:cNvContentPartPr/>
                <p14:nvPr/>
              </p14:nvContentPartPr>
              <p14:xfrm>
                <a:off x="9576360" y="2849777"/>
                <a:ext cx="68760" cy="58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0C8011-997B-0A2A-5F15-C8BEB81BC1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67720" y="2840777"/>
                  <a:ext cx="86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28D0E70-9CC3-0CB9-A020-660111DFACA4}"/>
                    </a:ext>
                  </a:extLst>
                </p14:cNvPr>
                <p14:cNvContentPartPr/>
                <p14:nvPr/>
              </p14:nvContentPartPr>
              <p14:xfrm>
                <a:off x="9723240" y="2811617"/>
                <a:ext cx="112680" cy="344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28D0E70-9CC3-0CB9-A020-660111DFAC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14240" y="2802977"/>
                  <a:ext cx="130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51BC90-00DA-341D-0667-9A02A77E93F6}"/>
                    </a:ext>
                  </a:extLst>
                </p14:cNvPr>
                <p14:cNvContentPartPr/>
                <p14:nvPr/>
              </p14:nvContentPartPr>
              <p14:xfrm>
                <a:off x="9696960" y="2776337"/>
                <a:ext cx="509040" cy="448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51BC90-00DA-341D-0667-9A02A77E93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87960" y="2767697"/>
                  <a:ext cx="5266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15EF51C-4F7D-846F-8E74-30FA64D9579F}"/>
                    </a:ext>
                  </a:extLst>
                </p14:cNvPr>
                <p14:cNvContentPartPr/>
                <p14:nvPr/>
              </p14:nvContentPartPr>
              <p14:xfrm>
                <a:off x="10341360" y="3006737"/>
                <a:ext cx="199080" cy="235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5EF51C-4F7D-846F-8E74-30FA64D957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32360" y="2997737"/>
                  <a:ext cx="216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DEF598-466F-094C-48BC-2336C6254021}"/>
                    </a:ext>
                  </a:extLst>
                </p14:cNvPr>
                <p14:cNvContentPartPr/>
                <p14:nvPr/>
              </p14:nvContentPartPr>
              <p14:xfrm>
                <a:off x="10548360" y="2851937"/>
                <a:ext cx="503640" cy="352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DEF598-466F-094C-48BC-2336C62540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39720" y="2842937"/>
                  <a:ext cx="521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C143A5-26F6-57A0-5B7C-9E82D7C335A4}"/>
                    </a:ext>
                  </a:extLst>
                </p14:cNvPr>
                <p14:cNvContentPartPr/>
                <p14:nvPr/>
              </p14:nvContentPartPr>
              <p14:xfrm>
                <a:off x="10834200" y="2967137"/>
                <a:ext cx="453960" cy="16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C143A5-26F6-57A0-5B7C-9E82D7C335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25560" y="2958497"/>
                  <a:ext cx="471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E549B3-26EB-1404-0AF0-C25CB97A4FA1}"/>
                    </a:ext>
                  </a:extLst>
                </p14:cNvPr>
                <p14:cNvContentPartPr/>
                <p14:nvPr/>
              </p14:nvContentPartPr>
              <p14:xfrm>
                <a:off x="8792640" y="3468977"/>
                <a:ext cx="452880" cy="37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E549B3-26EB-1404-0AF0-C25CB97A4F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83640" y="3459977"/>
                  <a:ext cx="4705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3BFAE8-F681-0A66-922E-D6A2C3D2F424}"/>
                    </a:ext>
                  </a:extLst>
                </p14:cNvPr>
                <p14:cNvContentPartPr/>
                <p14:nvPr/>
              </p14:nvContentPartPr>
              <p14:xfrm>
                <a:off x="9251280" y="3322097"/>
                <a:ext cx="229680" cy="495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3BFAE8-F681-0A66-922E-D6A2C3D2F4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2280" y="3313097"/>
                  <a:ext cx="2473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D522F4-41B0-0FEF-C237-FEDB6A6C6A36}"/>
                    </a:ext>
                  </a:extLst>
                </p14:cNvPr>
                <p14:cNvContentPartPr/>
                <p14:nvPr/>
              </p14:nvContentPartPr>
              <p14:xfrm>
                <a:off x="9581760" y="3547457"/>
                <a:ext cx="235800" cy="22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D522F4-41B0-0FEF-C237-FEDB6A6C6A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3120" y="3538457"/>
                  <a:ext cx="253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23C17A9-F7AE-108D-3414-B204523A07A0}"/>
                    </a:ext>
                  </a:extLst>
                </p14:cNvPr>
                <p14:cNvContentPartPr/>
                <p14:nvPr/>
              </p14:nvContentPartPr>
              <p14:xfrm>
                <a:off x="9862560" y="3535577"/>
                <a:ext cx="315000" cy="268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23C17A9-F7AE-108D-3414-B204523A07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3560" y="3526577"/>
                  <a:ext cx="332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D5FF788-5963-19CE-3830-5D04DC31E3A5}"/>
                    </a:ext>
                  </a:extLst>
                </p14:cNvPr>
                <p14:cNvContentPartPr/>
                <p14:nvPr/>
              </p14:nvContentPartPr>
              <p14:xfrm>
                <a:off x="10198080" y="3574097"/>
                <a:ext cx="397440" cy="578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D5FF788-5963-19CE-3830-5D04DC31E3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89080" y="3565097"/>
                  <a:ext cx="41508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4F9FE9-DA60-59DA-C6D6-0677AE93F93C}"/>
                    </a:ext>
                  </a:extLst>
                </p14:cNvPr>
                <p14:cNvContentPartPr/>
                <p14:nvPr/>
              </p14:nvContentPartPr>
              <p14:xfrm>
                <a:off x="10496880" y="3445577"/>
                <a:ext cx="44280" cy="9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4F9FE9-DA60-59DA-C6D6-0677AE93F9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88240" y="3436937"/>
                  <a:ext cx="61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80F187-CFC2-691B-65D7-E89D4F590B73}"/>
                    </a:ext>
                  </a:extLst>
                </p14:cNvPr>
                <p14:cNvContentPartPr/>
                <p14:nvPr/>
              </p14:nvContentPartPr>
              <p14:xfrm>
                <a:off x="10700640" y="3540977"/>
                <a:ext cx="635040" cy="597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80F187-CFC2-691B-65D7-E89D4F590B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91640" y="3532337"/>
                  <a:ext cx="6526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C564D5B-1CDF-41E4-1C9F-C5FCC661382B}"/>
                    </a:ext>
                  </a:extLst>
                </p14:cNvPr>
                <p14:cNvContentPartPr/>
                <p14:nvPr/>
              </p14:nvContentPartPr>
              <p14:xfrm>
                <a:off x="9471600" y="3909257"/>
                <a:ext cx="1689840" cy="624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C564D5B-1CDF-41E4-1C9F-C5FCC66138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62960" y="3900257"/>
                  <a:ext cx="170748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EBBA81-5BA1-1880-1259-C0F9CE0AD282}"/>
                    </a:ext>
                  </a:extLst>
                </p14:cNvPr>
                <p14:cNvContentPartPr/>
                <p14:nvPr/>
              </p14:nvContentPartPr>
              <p14:xfrm>
                <a:off x="9370440" y="4070177"/>
                <a:ext cx="395640" cy="414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EBBA81-5BA1-1880-1259-C0F9CE0AD2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61440" y="4061177"/>
                  <a:ext cx="413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07F1FBE-0B47-B007-0C95-2C6E0A20751C}"/>
                    </a:ext>
                  </a:extLst>
                </p14:cNvPr>
                <p14:cNvContentPartPr/>
                <p14:nvPr/>
              </p14:nvContentPartPr>
              <p14:xfrm>
                <a:off x="9771120" y="3835097"/>
                <a:ext cx="333000" cy="57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07F1FBE-0B47-B007-0C95-2C6E0A2075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480" y="3826457"/>
                  <a:ext cx="3506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26B485A-BA76-1560-6AC4-B2DFE8269343}"/>
                    </a:ext>
                  </a:extLst>
                </p14:cNvPr>
                <p14:cNvContentPartPr/>
                <p14:nvPr/>
              </p14:nvContentPartPr>
              <p14:xfrm>
                <a:off x="10647360" y="4077017"/>
                <a:ext cx="192960" cy="324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26B485A-BA76-1560-6AC4-B2DFE82693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38720" y="4068377"/>
                  <a:ext cx="2106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4F00C44-6B9A-792B-C7B9-BF2DDE55F0C0}"/>
                    </a:ext>
                  </a:extLst>
                </p14:cNvPr>
                <p14:cNvContentPartPr/>
                <p14:nvPr/>
              </p14:nvContentPartPr>
              <p14:xfrm>
                <a:off x="8871480" y="6095537"/>
                <a:ext cx="208800" cy="375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4F00C44-6B9A-792B-C7B9-BF2DDE55F0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62840" y="6086897"/>
                  <a:ext cx="226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206E10-2C02-26F1-B896-218AABC0797C}"/>
                    </a:ext>
                  </a:extLst>
                </p14:cNvPr>
                <p14:cNvContentPartPr/>
                <p14:nvPr/>
              </p14:nvContentPartPr>
              <p14:xfrm>
                <a:off x="8902800" y="6278777"/>
                <a:ext cx="412200" cy="93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206E10-2C02-26F1-B896-218AABC079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93800" y="6269777"/>
                  <a:ext cx="429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01B94A-F8DA-C8EF-712B-FBB09E6F9503}"/>
                    </a:ext>
                  </a:extLst>
                </p14:cNvPr>
                <p14:cNvContentPartPr/>
                <p14:nvPr/>
              </p14:nvContentPartPr>
              <p14:xfrm>
                <a:off x="9289800" y="6433577"/>
                <a:ext cx="114120" cy="43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01B94A-F8DA-C8EF-712B-FBB09E6F950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0800" y="6424937"/>
                  <a:ext cx="131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F04C2E6-4FAE-E400-EB03-D78F9B545615}"/>
                    </a:ext>
                  </a:extLst>
                </p14:cNvPr>
                <p14:cNvContentPartPr/>
                <p14:nvPr/>
              </p14:nvContentPartPr>
              <p14:xfrm>
                <a:off x="9455760" y="6158537"/>
                <a:ext cx="195840" cy="311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F04C2E6-4FAE-E400-EB03-D78F9B5456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47120" y="6149897"/>
                  <a:ext cx="213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6F54F0-6EE8-8D1E-9A2F-6969C93E1753}"/>
                    </a:ext>
                  </a:extLst>
                </p14:cNvPr>
                <p14:cNvContentPartPr/>
                <p14:nvPr/>
              </p14:nvContentPartPr>
              <p14:xfrm>
                <a:off x="9712080" y="6141977"/>
                <a:ext cx="183600" cy="280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6F54F0-6EE8-8D1E-9A2F-6969C93E17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03080" y="6133337"/>
                  <a:ext cx="201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C4EE5A-634D-22A3-E7F9-F95EC439BC73}"/>
                    </a:ext>
                  </a:extLst>
                </p14:cNvPr>
                <p14:cNvContentPartPr/>
                <p14:nvPr/>
              </p14:nvContentPartPr>
              <p14:xfrm>
                <a:off x="9968760" y="6161777"/>
                <a:ext cx="185760" cy="309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C4EE5A-634D-22A3-E7F9-F95EC439BC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60120" y="6153137"/>
                  <a:ext cx="203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CB1232B-BDE9-F312-EA32-547AAADAD80D}"/>
                    </a:ext>
                  </a:extLst>
                </p14:cNvPr>
                <p14:cNvContentPartPr/>
                <p14:nvPr/>
              </p14:nvContentPartPr>
              <p14:xfrm>
                <a:off x="10199160" y="6166817"/>
                <a:ext cx="196560" cy="331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CB1232B-BDE9-F312-EA32-547AAADAD8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90160" y="6157817"/>
                  <a:ext cx="214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FC1D97A-5048-FCE1-ECBB-169D703F7AD6}"/>
                    </a:ext>
                  </a:extLst>
                </p14:cNvPr>
                <p14:cNvContentPartPr/>
                <p14:nvPr/>
              </p14:nvContentPartPr>
              <p14:xfrm>
                <a:off x="10543680" y="6228737"/>
                <a:ext cx="254160" cy="29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FC1D97A-5048-FCE1-ECBB-169D703F7A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34680" y="6220097"/>
                  <a:ext cx="271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A532833-CA04-5BB4-6587-F43466BC1EC4}"/>
                    </a:ext>
                  </a:extLst>
                </p14:cNvPr>
                <p14:cNvContentPartPr/>
                <p14:nvPr/>
              </p14:nvContentPartPr>
              <p14:xfrm>
                <a:off x="10614600" y="6370937"/>
                <a:ext cx="252720" cy="53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A532833-CA04-5BB4-6587-F43466BC1E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05960" y="6362297"/>
                  <a:ext cx="270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AB490F3-42CA-11DE-6DBC-4D92816C6531}"/>
                    </a:ext>
                  </a:extLst>
                </p14:cNvPr>
                <p14:cNvContentPartPr/>
                <p14:nvPr/>
              </p14:nvContentPartPr>
              <p14:xfrm>
                <a:off x="10749960" y="6009497"/>
                <a:ext cx="192240" cy="694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AB490F3-42CA-11DE-6DBC-4D92816C65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40960" y="6000857"/>
                  <a:ext cx="20988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DDC942-F0D5-3DEB-BADC-3F8838EF952E}"/>
                    </a:ext>
                  </a:extLst>
                </p14:cNvPr>
                <p14:cNvContentPartPr/>
                <p14:nvPr/>
              </p14:nvContentPartPr>
              <p14:xfrm>
                <a:off x="11212560" y="6065297"/>
                <a:ext cx="286200" cy="613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DDC942-F0D5-3DEB-BADC-3F8838EF95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03920" y="6056297"/>
                  <a:ext cx="30384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27BC36-4A55-789A-EAC6-BBBDFF4E13C4}"/>
                    </a:ext>
                  </a:extLst>
                </p14:cNvPr>
                <p14:cNvContentPartPr/>
                <p14:nvPr/>
              </p14:nvContentPartPr>
              <p14:xfrm>
                <a:off x="8818920" y="4789097"/>
                <a:ext cx="205560" cy="475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27BC36-4A55-789A-EAC6-BBBDFF4E13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09920" y="4780457"/>
                  <a:ext cx="2232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CD14B0-CEB3-C88C-5607-16CCBF8AACF7}"/>
                    </a:ext>
                  </a:extLst>
                </p14:cNvPr>
                <p14:cNvContentPartPr/>
                <p14:nvPr/>
              </p14:nvContentPartPr>
              <p14:xfrm>
                <a:off x="9250560" y="4743737"/>
                <a:ext cx="70560" cy="461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CD14B0-CEB3-C88C-5607-16CCBF8AAC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41560" y="4734737"/>
                  <a:ext cx="882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35C84CA-E3FF-9089-4540-3047119297DB}"/>
                    </a:ext>
                  </a:extLst>
                </p14:cNvPr>
                <p14:cNvContentPartPr/>
                <p14:nvPr/>
              </p14:nvContentPartPr>
              <p14:xfrm>
                <a:off x="9356760" y="4851017"/>
                <a:ext cx="265320" cy="436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35C84CA-E3FF-9089-4540-3047119297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47760" y="4842017"/>
                  <a:ext cx="282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17B6AD-9ECA-5E4A-9426-4BBF3BE3A48E}"/>
                    </a:ext>
                  </a:extLst>
                </p14:cNvPr>
                <p14:cNvContentPartPr/>
                <p14:nvPr/>
              </p14:nvContentPartPr>
              <p14:xfrm>
                <a:off x="9950400" y="4874777"/>
                <a:ext cx="195120" cy="290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17B6AD-9ECA-5E4A-9426-4BBF3BE3A4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41760" y="4865777"/>
                  <a:ext cx="212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DD6111-8C66-E3A7-17BD-E204BFB686FF}"/>
                    </a:ext>
                  </a:extLst>
                </p14:cNvPr>
                <p14:cNvContentPartPr/>
                <p14:nvPr/>
              </p14:nvContentPartPr>
              <p14:xfrm>
                <a:off x="9888840" y="4968377"/>
                <a:ext cx="186120" cy="159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DD6111-8C66-E3A7-17BD-E204BFB686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80200" y="4959737"/>
                  <a:ext cx="203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596FE28-4762-FC3E-5B38-D4927AD5E0F7}"/>
                    </a:ext>
                  </a:extLst>
                </p14:cNvPr>
                <p14:cNvContentPartPr/>
                <p14:nvPr/>
              </p14:nvContentPartPr>
              <p14:xfrm>
                <a:off x="9757440" y="4962977"/>
                <a:ext cx="465120" cy="109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596FE28-4762-FC3E-5B38-D4927AD5E0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48440" y="4954337"/>
                  <a:ext cx="482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2867206-DE44-CF55-9AAC-D04BFF77DBBA}"/>
                    </a:ext>
                  </a:extLst>
                </p14:cNvPr>
                <p14:cNvContentPartPr/>
                <p14:nvPr/>
              </p14:nvContentPartPr>
              <p14:xfrm>
                <a:off x="10281960" y="4760657"/>
                <a:ext cx="249120" cy="432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2867206-DE44-CF55-9AAC-D04BFF77DB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2960" y="4751657"/>
                  <a:ext cx="2667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09E03BE-A892-FCB5-BBB6-8F8021CBB092}"/>
                    </a:ext>
                  </a:extLst>
                </p14:cNvPr>
                <p14:cNvContentPartPr/>
                <p14:nvPr/>
              </p14:nvContentPartPr>
              <p14:xfrm>
                <a:off x="8902800" y="5451857"/>
                <a:ext cx="141840" cy="321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09E03BE-A892-FCB5-BBB6-8F8021CBB0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93800" y="5443217"/>
                  <a:ext cx="159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AA412D-F0E0-6C3D-9137-19242522BD97}"/>
                    </a:ext>
                  </a:extLst>
                </p14:cNvPr>
                <p14:cNvContentPartPr/>
                <p14:nvPr/>
              </p14:nvContentPartPr>
              <p14:xfrm>
                <a:off x="9154440" y="5751377"/>
                <a:ext cx="50760" cy="83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AA412D-F0E0-6C3D-9137-19242522BD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45440" y="5742377"/>
                  <a:ext cx="68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827B66-B7DA-F1CF-B5D8-2EDB324605CE}"/>
                    </a:ext>
                  </a:extLst>
                </p14:cNvPr>
                <p14:cNvContentPartPr/>
                <p14:nvPr/>
              </p14:nvContentPartPr>
              <p14:xfrm>
                <a:off x="9329040" y="5495417"/>
                <a:ext cx="139320" cy="233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827B66-B7DA-F1CF-B5D8-2EDB324605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20040" y="5486777"/>
                  <a:ext cx="156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591611-FF0A-569D-CA17-FA047EBA1C51}"/>
                    </a:ext>
                  </a:extLst>
                </p14:cNvPr>
                <p14:cNvContentPartPr/>
                <p14:nvPr/>
              </p14:nvContentPartPr>
              <p14:xfrm>
                <a:off x="9493920" y="5543297"/>
                <a:ext cx="181800" cy="248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591611-FF0A-569D-CA17-FA047EBA1C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85280" y="5534297"/>
                  <a:ext cx="199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051356-4970-F53F-15B7-7B873DD019B2}"/>
                    </a:ext>
                  </a:extLst>
                </p14:cNvPr>
                <p14:cNvContentPartPr/>
                <p14:nvPr/>
              </p14:nvContentPartPr>
              <p14:xfrm>
                <a:off x="9757800" y="5523137"/>
                <a:ext cx="173160" cy="243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051356-4970-F53F-15B7-7B873DD019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48800" y="5514497"/>
                  <a:ext cx="190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283A38-C7AC-C116-06C3-F98BA9785EB4}"/>
                    </a:ext>
                  </a:extLst>
                </p14:cNvPr>
                <p14:cNvContentPartPr/>
                <p14:nvPr/>
              </p14:nvContentPartPr>
              <p14:xfrm>
                <a:off x="10030320" y="5522777"/>
                <a:ext cx="142200" cy="265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283A38-C7AC-C116-06C3-F98BA9785E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21320" y="5514137"/>
                  <a:ext cx="159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165853F-23C6-86D8-4C49-E31A764C4DE4}"/>
                    </a:ext>
                  </a:extLst>
                </p14:cNvPr>
                <p14:cNvContentPartPr/>
                <p14:nvPr/>
              </p14:nvContentPartPr>
              <p14:xfrm>
                <a:off x="10532160" y="5366177"/>
                <a:ext cx="208080" cy="389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165853F-23C6-86D8-4C49-E31A764C4D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23160" y="5357177"/>
                  <a:ext cx="2257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5C8021-9B48-FC01-8C84-61E156A718FF}"/>
                    </a:ext>
                  </a:extLst>
                </p14:cNvPr>
                <p14:cNvContentPartPr/>
                <p14:nvPr/>
              </p14:nvContentPartPr>
              <p14:xfrm>
                <a:off x="10505160" y="5509457"/>
                <a:ext cx="138600" cy="169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5C8021-9B48-FC01-8C84-61E156A718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96160" y="5500817"/>
                  <a:ext cx="156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7F8CE3D-DF4E-FC9B-244D-E407DD8EA387}"/>
                    </a:ext>
                  </a:extLst>
                </p14:cNvPr>
                <p14:cNvContentPartPr/>
                <p14:nvPr/>
              </p14:nvContentPartPr>
              <p14:xfrm>
                <a:off x="10454760" y="5438897"/>
                <a:ext cx="451440" cy="243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7F8CE3D-DF4E-FC9B-244D-E407DD8EA3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45760" y="5429897"/>
                  <a:ext cx="469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8545F9F-1D91-A6E2-A5C8-298920848DDB}"/>
                    </a:ext>
                  </a:extLst>
                </p14:cNvPr>
                <p14:cNvContentPartPr/>
                <p14:nvPr/>
              </p14:nvContentPartPr>
              <p14:xfrm>
                <a:off x="10825560" y="5357897"/>
                <a:ext cx="323640" cy="463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8545F9F-1D91-A6E2-A5C8-298920848D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16920" y="5348897"/>
                  <a:ext cx="3412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A8E159-87D8-917A-EA5A-CA184222BF09}"/>
                    </a:ext>
                  </a:extLst>
                </p14:cNvPr>
                <p14:cNvContentPartPr/>
                <p14:nvPr/>
              </p14:nvContentPartPr>
              <p14:xfrm>
                <a:off x="8821080" y="1680497"/>
                <a:ext cx="1502280" cy="980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A8E159-87D8-917A-EA5A-CA184222BF0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12080" y="1671857"/>
                  <a:ext cx="151992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FB61F03-2B5A-8864-7673-1A672E3B4BCA}"/>
                    </a:ext>
                  </a:extLst>
                </p14:cNvPr>
                <p14:cNvContentPartPr/>
                <p14:nvPr/>
              </p14:nvContentPartPr>
              <p14:xfrm>
                <a:off x="8838360" y="1794257"/>
                <a:ext cx="1422720" cy="79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FB61F03-2B5A-8864-7673-1A672E3B4B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29720" y="1785257"/>
                  <a:ext cx="144036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39E0A33-AF6A-A959-F095-5C3CBDDA5A4B}"/>
                    </a:ext>
                  </a:extLst>
                </p14:cNvPr>
                <p14:cNvContentPartPr/>
                <p14:nvPr/>
              </p14:nvContentPartPr>
              <p14:xfrm>
                <a:off x="9147600" y="1783457"/>
                <a:ext cx="183960" cy="695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39E0A33-AF6A-A959-F095-5C3CBDDA5A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38600" y="1774817"/>
                  <a:ext cx="2016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931E2F-E67C-7232-5A3E-2B93B242BA6B}"/>
                    </a:ext>
                  </a:extLst>
                </p14:cNvPr>
                <p14:cNvContentPartPr/>
                <p14:nvPr/>
              </p14:nvContentPartPr>
              <p14:xfrm>
                <a:off x="9102960" y="1566017"/>
                <a:ext cx="653760" cy="673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931E2F-E67C-7232-5A3E-2B93B242BA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94320" y="1557377"/>
                  <a:ext cx="67140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C98BD99-D628-6993-5A52-C425393D51D0}"/>
                    </a:ext>
                  </a:extLst>
                </p14:cNvPr>
                <p14:cNvContentPartPr/>
                <p14:nvPr/>
              </p14:nvContentPartPr>
              <p14:xfrm>
                <a:off x="9828360" y="1395377"/>
                <a:ext cx="447480" cy="556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C98BD99-D628-6993-5A52-C425393D51D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19720" y="1386377"/>
                  <a:ext cx="4651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B6B974-7B2D-3ADF-4E8E-92369776477A}"/>
                    </a:ext>
                  </a:extLst>
                </p14:cNvPr>
                <p14:cNvContentPartPr/>
                <p14:nvPr/>
              </p14:nvContentPartPr>
              <p14:xfrm>
                <a:off x="10158840" y="1599497"/>
                <a:ext cx="411480" cy="34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B6B974-7B2D-3ADF-4E8E-9236977647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49840" y="1590497"/>
                  <a:ext cx="429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9E8063B-4AAC-68EF-F143-C8B791C51351}"/>
                    </a:ext>
                  </a:extLst>
                </p14:cNvPr>
                <p14:cNvContentPartPr/>
                <p14:nvPr/>
              </p14:nvContentPartPr>
              <p14:xfrm>
                <a:off x="9858600" y="2172257"/>
                <a:ext cx="745560" cy="357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9E8063B-4AAC-68EF-F143-C8B791C513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49600" y="2163617"/>
                  <a:ext cx="7632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FBE6E9E-33CD-E3DD-8549-D5D3A062CD4E}"/>
                    </a:ext>
                  </a:extLst>
                </p14:cNvPr>
                <p14:cNvContentPartPr/>
                <p14:nvPr/>
              </p14:nvContentPartPr>
              <p14:xfrm>
                <a:off x="10492920" y="1889657"/>
                <a:ext cx="95040" cy="132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FBE6E9E-33CD-E3DD-8549-D5D3A062CD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84280" y="1880657"/>
                  <a:ext cx="112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053DA58-4A10-6BAB-9E77-37D54277838E}"/>
                    </a:ext>
                  </a:extLst>
                </p14:cNvPr>
                <p14:cNvContentPartPr/>
                <p14:nvPr/>
              </p14:nvContentPartPr>
              <p14:xfrm>
                <a:off x="10627560" y="1924217"/>
                <a:ext cx="193320" cy="493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053DA58-4A10-6BAB-9E77-37D5427783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18560" y="1915577"/>
                  <a:ext cx="2109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D4770E-106B-C8D3-9DD6-9DBC81410D3C}"/>
                    </a:ext>
                  </a:extLst>
                </p14:cNvPr>
                <p14:cNvContentPartPr/>
                <p14:nvPr/>
              </p14:nvContentPartPr>
              <p14:xfrm>
                <a:off x="10589760" y="1868417"/>
                <a:ext cx="503640" cy="449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D4770E-106B-C8D3-9DD6-9DBC81410D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81120" y="1859777"/>
                  <a:ext cx="521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6A75B40-244B-3195-D0AA-C55A5FDD1CDA}"/>
                    </a:ext>
                  </a:extLst>
                </p14:cNvPr>
                <p14:cNvContentPartPr/>
                <p14:nvPr/>
              </p14:nvContentPartPr>
              <p14:xfrm>
                <a:off x="11048400" y="1609577"/>
                <a:ext cx="749160" cy="640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6A75B40-244B-3195-D0AA-C55A5FDD1C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39400" y="1600937"/>
                  <a:ext cx="7668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C2576E-B0E0-29B3-0494-3B8344B0C24B}"/>
                    </a:ext>
                  </a:extLst>
                </p14:cNvPr>
                <p14:cNvContentPartPr/>
                <p14:nvPr/>
              </p14:nvContentPartPr>
              <p14:xfrm>
                <a:off x="11625840" y="1845017"/>
                <a:ext cx="310680" cy="222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C2576E-B0E0-29B3-0494-3B8344B0C24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617200" y="1836377"/>
                  <a:ext cx="328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025373-1E32-58A5-5148-BAD91BB98BAC}"/>
                    </a:ext>
                  </a:extLst>
                </p14:cNvPr>
                <p14:cNvContentPartPr/>
                <p14:nvPr/>
              </p14:nvContentPartPr>
              <p14:xfrm>
                <a:off x="11819880" y="1543697"/>
                <a:ext cx="5760" cy="128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025373-1E32-58A5-5148-BAD91BB98B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11240" y="1534697"/>
                  <a:ext cx="23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3E001F-A1F7-D7DE-00D3-445500C9C066}"/>
                    </a:ext>
                  </a:extLst>
                </p14:cNvPr>
                <p14:cNvContentPartPr/>
                <p14:nvPr/>
              </p14:nvContentPartPr>
              <p14:xfrm>
                <a:off x="11979720" y="1625777"/>
                <a:ext cx="308520" cy="422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3E001F-A1F7-D7DE-00D3-445500C9C06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971080" y="1617137"/>
                  <a:ext cx="32616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7B00903-1475-9B46-6857-F6D293E77B04}"/>
              </a:ext>
            </a:extLst>
          </p:cNvPr>
          <p:cNvGrpSpPr/>
          <p:nvPr/>
        </p:nvGrpSpPr>
        <p:grpSpPr>
          <a:xfrm>
            <a:off x="791280" y="2815937"/>
            <a:ext cx="6442560" cy="3618000"/>
            <a:chOff x="791280" y="2815937"/>
            <a:chExt cx="6442560" cy="361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6391527-4A0A-A6DA-628F-9B2C77C30385}"/>
                    </a:ext>
                  </a:extLst>
                </p14:cNvPr>
                <p14:cNvContentPartPr/>
                <p14:nvPr/>
              </p14:nvContentPartPr>
              <p14:xfrm>
                <a:off x="1104120" y="3118697"/>
                <a:ext cx="421920" cy="43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6391527-4A0A-A6DA-628F-9B2C77C303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5480" y="3109697"/>
                  <a:ext cx="4395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A29B2F-1C17-03A8-5302-5B14C938AC8C}"/>
                    </a:ext>
                  </a:extLst>
                </p14:cNvPr>
                <p14:cNvContentPartPr/>
                <p14:nvPr/>
              </p14:nvContentPartPr>
              <p14:xfrm>
                <a:off x="1946880" y="3113297"/>
                <a:ext cx="14400" cy="394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A29B2F-1C17-03A8-5302-5B14C938AC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38240" y="3104657"/>
                  <a:ext cx="320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A0D58F-0FF4-9FA0-CB87-8BBDDABE0C8E}"/>
                    </a:ext>
                  </a:extLst>
                </p14:cNvPr>
                <p14:cNvContentPartPr/>
                <p14:nvPr/>
              </p14:nvContentPartPr>
              <p14:xfrm>
                <a:off x="1729080" y="3267737"/>
                <a:ext cx="656280" cy="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A0D58F-0FF4-9FA0-CB87-8BBDDABE0C8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20440" y="3259097"/>
                  <a:ext cx="673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2F1DF0-8534-CDB0-0984-394BBB489581}"/>
                    </a:ext>
                  </a:extLst>
                </p14:cNvPr>
                <p14:cNvContentPartPr/>
                <p14:nvPr/>
              </p14:nvContentPartPr>
              <p14:xfrm>
                <a:off x="2580120" y="3016817"/>
                <a:ext cx="56520" cy="432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2F1DF0-8534-CDB0-0984-394BBB48958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71120" y="3008177"/>
                  <a:ext cx="74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D04C8B-F277-1EA7-F689-7C6F0B8C5AC2}"/>
                    </a:ext>
                  </a:extLst>
                </p14:cNvPr>
                <p14:cNvContentPartPr/>
                <p14:nvPr/>
              </p14:nvContentPartPr>
              <p14:xfrm>
                <a:off x="2776320" y="2969297"/>
                <a:ext cx="318240" cy="76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D04C8B-F277-1EA7-F689-7C6F0B8C5AC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67320" y="2960657"/>
                  <a:ext cx="33588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939528-26DB-726A-9967-4E662B30DE0C}"/>
                    </a:ext>
                  </a:extLst>
                </p14:cNvPr>
                <p14:cNvContentPartPr/>
                <p14:nvPr/>
              </p14:nvContentPartPr>
              <p14:xfrm>
                <a:off x="791280" y="2905577"/>
                <a:ext cx="320760" cy="91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939528-26DB-726A-9967-4E662B30DE0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2640" y="2896577"/>
                  <a:ext cx="33840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12A32F-CCAA-6B06-FBD8-ED36D163ABC0}"/>
                    </a:ext>
                  </a:extLst>
                </p14:cNvPr>
                <p14:cNvContentPartPr/>
                <p14:nvPr/>
              </p14:nvContentPartPr>
              <p14:xfrm>
                <a:off x="3375360" y="2815937"/>
                <a:ext cx="208440" cy="691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12A32F-CCAA-6B06-FBD8-ED36D163AB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66720" y="2806937"/>
                  <a:ext cx="2260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E84808-3A07-5459-108B-BC0194937750}"/>
                    </a:ext>
                  </a:extLst>
                </p14:cNvPr>
                <p14:cNvContentPartPr/>
                <p14:nvPr/>
              </p14:nvContentPartPr>
              <p14:xfrm>
                <a:off x="3921120" y="3035897"/>
                <a:ext cx="369360" cy="46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E84808-3A07-5459-108B-BC019493775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12480" y="3026897"/>
                  <a:ext cx="387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176FC0-3880-E954-0594-7D871A0BE6D8}"/>
                    </a:ext>
                  </a:extLst>
                </p14:cNvPr>
                <p14:cNvContentPartPr/>
                <p14:nvPr/>
              </p14:nvContentPartPr>
              <p14:xfrm>
                <a:off x="4993560" y="3045617"/>
                <a:ext cx="209160" cy="416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176FC0-3880-E954-0594-7D871A0BE6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84920" y="3036617"/>
                  <a:ext cx="2268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F2ADE3-BF0F-AF8A-2A86-07FFE29D200B}"/>
                    </a:ext>
                  </a:extLst>
                </p14:cNvPr>
                <p14:cNvContentPartPr/>
                <p14:nvPr/>
              </p14:nvContentPartPr>
              <p14:xfrm>
                <a:off x="4881600" y="3202577"/>
                <a:ext cx="187560" cy="155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F2ADE3-BF0F-AF8A-2A86-07FFE29D20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72960" y="3193577"/>
                  <a:ext cx="205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C63ECB-3413-87A9-F5A7-18C567031CC7}"/>
                    </a:ext>
                  </a:extLst>
                </p14:cNvPr>
                <p14:cNvContentPartPr/>
                <p14:nvPr/>
              </p14:nvContentPartPr>
              <p14:xfrm>
                <a:off x="4916160" y="3262337"/>
                <a:ext cx="289800" cy="2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C63ECB-3413-87A9-F5A7-18C567031C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07520" y="3253337"/>
                  <a:ext cx="307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DFD9282-E798-5475-C436-DF96B90DDF15}"/>
                    </a:ext>
                  </a:extLst>
                </p14:cNvPr>
                <p14:cNvContentPartPr/>
                <p14:nvPr/>
              </p14:nvContentPartPr>
              <p14:xfrm>
                <a:off x="4959000" y="3122297"/>
                <a:ext cx="109080" cy="353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DFD9282-E798-5475-C436-DF96B90DDF1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50000" y="3113297"/>
                  <a:ext cx="1267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F3A60A-9C6D-B138-F259-2581DC9FAAD5}"/>
                    </a:ext>
                  </a:extLst>
                </p14:cNvPr>
                <p14:cNvContentPartPr/>
                <p14:nvPr/>
              </p14:nvContentPartPr>
              <p14:xfrm>
                <a:off x="4755600" y="3247217"/>
                <a:ext cx="563400" cy="128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F3A60A-9C6D-B138-F259-2581DC9FAA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46600" y="3238577"/>
                  <a:ext cx="581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F85E74-AC4C-8BA3-4D31-89E25395683C}"/>
                    </a:ext>
                  </a:extLst>
                </p14:cNvPr>
                <p14:cNvContentPartPr/>
                <p14:nvPr/>
              </p14:nvContentPartPr>
              <p14:xfrm>
                <a:off x="5604120" y="2910977"/>
                <a:ext cx="593640" cy="58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F85E74-AC4C-8BA3-4D31-89E2539568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95120" y="2901977"/>
                  <a:ext cx="61128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4DDF49-C89F-B72B-18E4-93E5B77DCFD3}"/>
                    </a:ext>
                  </a:extLst>
                </p14:cNvPr>
                <p14:cNvContentPartPr/>
                <p14:nvPr/>
              </p14:nvContentPartPr>
              <p14:xfrm>
                <a:off x="6854040" y="2857337"/>
                <a:ext cx="193320" cy="50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4DDF49-C89F-B72B-18E4-93E5B77DCF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845040" y="2848697"/>
                  <a:ext cx="2109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0FBD55-ED7C-211F-3293-B901686AA153}"/>
                    </a:ext>
                  </a:extLst>
                </p14:cNvPr>
                <p14:cNvContentPartPr/>
                <p14:nvPr/>
              </p14:nvContentPartPr>
              <p14:xfrm>
                <a:off x="6931080" y="3360257"/>
                <a:ext cx="96480" cy="102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0FBD55-ED7C-211F-3293-B901686AA15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22440" y="3351257"/>
                  <a:ext cx="114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F43B4F-96DA-7713-FC58-6FC7FA954CB7}"/>
                    </a:ext>
                  </a:extLst>
                </p14:cNvPr>
                <p14:cNvContentPartPr/>
                <p14:nvPr/>
              </p14:nvContentPartPr>
              <p14:xfrm>
                <a:off x="1678680" y="5403257"/>
                <a:ext cx="585360" cy="808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F43B4F-96DA-7713-FC58-6FC7FA954CB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670040" y="5394617"/>
                  <a:ext cx="60300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61D7FC-5CC6-1250-35B5-4E7B5AE7EBEE}"/>
                    </a:ext>
                  </a:extLst>
                </p14:cNvPr>
                <p14:cNvContentPartPr/>
                <p14:nvPr/>
              </p14:nvContentPartPr>
              <p14:xfrm>
                <a:off x="2536920" y="5611697"/>
                <a:ext cx="321480" cy="371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61D7FC-5CC6-1250-35B5-4E7B5AE7EBE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7920" y="5603057"/>
                  <a:ext cx="339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7A46BF-E521-40E9-811E-536D10E46B35}"/>
                    </a:ext>
                  </a:extLst>
                </p14:cNvPr>
                <p14:cNvContentPartPr/>
                <p14:nvPr/>
              </p14:nvContentPartPr>
              <p14:xfrm>
                <a:off x="2554200" y="5689817"/>
                <a:ext cx="208080" cy="190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7A46BF-E521-40E9-811E-536D10E46B3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45560" y="5681177"/>
                  <a:ext cx="225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61BD04-35F8-161C-49EA-7E93BC70B4A4}"/>
                    </a:ext>
                  </a:extLst>
                </p14:cNvPr>
                <p14:cNvContentPartPr/>
                <p14:nvPr/>
              </p14:nvContentPartPr>
              <p14:xfrm>
                <a:off x="2532600" y="5770457"/>
                <a:ext cx="370440" cy="5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61BD04-35F8-161C-49EA-7E93BC70B4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23960" y="5761457"/>
                  <a:ext cx="388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C0DEB2-FF42-5FBD-95B4-C5B707174540}"/>
                    </a:ext>
                  </a:extLst>
                </p14:cNvPr>
                <p14:cNvContentPartPr/>
                <p14:nvPr/>
              </p14:nvContentPartPr>
              <p14:xfrm>
                <a:off x="3106080" y="5674337"/>
                <a:ext cx="357480" cy="40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C0DEB2-FF42-5FBD-95B4-C5B7071745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97440" y="5665337"/>
                  <a:ext cx="3751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E8C702-72F2-E8B0-AF7D-DC028682BC50}"/>
                    </a:ext>
                  </a:extLst>
                </p14:cNvPr>
                <p14:cNvContentPartPr/>
                <p14:nvPr/>
              </p14:nvContentPartPr>
              <p14:xfrm>
                <a:off x="3744000" y="5857217"/>
                <a:ext cx="266040" cy="258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E8C702-72F2-E8B0-AF7D-DC028682BC5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35360" y="5848577"/>
                  <a:ext cx="2836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A8A57E-6AA3-DFBF-9F12-523447C46B57}"/>
                    </a:ext>
                  </a:extLst>
                </p14:cNvPr>
                <p14:cNvContentPartPr/>
                <p14:nvPr/>
              </p14:nvContentPartPr>
              <p14:xfrm>
                <a:off x="3780000" y="5556977"/>
                <a:ext cx="347400" cy="815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A8A57E-6AA3-DFBF-9F12-523447C46B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71000" y="5548337"/>
                  <a:ext cx="36504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90158FB-42AE-8AF3-57A0-173A4773B878}"/>
                    </a:ext>
                  </a:extLst>
                </p14:cNvPr>
                <p14:cNvContentPartPr/>
                <p14:nvPr/>
              </p14:nvContentPartPr>
              <p14:xfrm>
                <a:off x="4388760" y="5599817"/>
                <a:ext cx="425520" cy="798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90158FB-42AE-8AF3-57A0-173A4773B87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79760" y="5590817"/>
                  <a:ext cx="4431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64E416-DF50-5ECF-9E9D-2502F9D8B4F9}"/>
                    </a:ext>
                  </a:extLst>
                </p14:cNvPr>
                <p14:cNvContentPartPr/>
                <p14:nvPr/>
              </p14:nvContentPartPr>
              <p14:xfrm>
                <a:off x="4374720" y="5546177"/>
                <a:ext cx="471960" cy="887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64E416-DF50-5ECF-9E9D-2502F9D8B4F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66080" y="5537177"/>
                  <a:ext cx="48960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09775F-5F4D-BC4C-39F4-DA07499EEB20}"/>
                    </a:ext>
                  </a:extLst>
                </p14:cNvPr>
                <p14:cNvContentPartPr/>
                <p14:nvPr/>
              </p14:nvContentPartPr>
              <p14:xfrm>
                <a:off x="5810760" y="3969737"/>
                <a:ext cx="345240" cy="569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09775F-5F4D-BC4C-39F4-DA07499EEB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01760" y="3960737"/>
                  <a:ext cx="3628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EDFF45-D77D-8CEA-9747-F2C9D5652E96}"/>
                    </a:ext>
                  </a:extLst>
                </p14:cNvPr>
                <p14:cNvContentPartPr/>
                <p14:nvPr/>
              </p14:nvContentPartPr>
              <p14:xfrm>
                <a:off x="6046560" y="4422977"/>
                <a:ext cx="293760" cy="640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EDFF45-D77D-8CEA-9747-F2C9D5652E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37920" y="4413977"/>
                  <a:ext cx="31140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9F11BF-A380-D993-0ABE-DCFF50602ACC}"/>
                    </a:ext>
                  </a:extLst>
                </p14:cNvPr>
                <p14:cNvContentPartPr/>
                <p14:nvPr/>
              </p14:nvContentPartPr>
              <p14:xfrm>
                <a:off x="6018120" y="4861817"/>
                <a:ext cx="495720" cy="501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9F11BF-A380-D993-0ABE-DCFF50602AC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09120" y="4853177"/>
                  <a:ext cx="5133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331774-4C67-8205-3AAC-5DFD9F549477}"/>
                    </a:ext>
                  </a:extLst>
                </p14:cNvPr>
                <p14:cNvContentPartPr/>
                <p14:nvPr/>
              </p14:nvContentPartPr>
              <p14:xfrm>
                <a:off x="5634720" y="4865777"/>
                <a:ext cx="857880" cy="982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331774-4C67-8205-3AAC-5DFD9F54947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25720" y="4857137"/>
                  <a:ext cx="87552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239AC9-E486-9AC5-46F1-25D6AEEBACC0}"/>
                    </a:ext>
                  </a:extLst>
                </p14:cNvPr>
                <p14:cNvContentPartPr/>
                <p14:nvPr/>
              </p14:nvContentPartPr>
              <p14:xfrm>
                <a:off x="5432400" y="3927617"/>
                <a:ext cx="1113120" cy="959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239AC9-E486-9AC5-46F1-25D6AEEBAC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23400" y="3918617"/>
                  <a:ext cx="113076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654C76-BF7E-828B-881A-1A5C97B6B475}"/>
                    </a:ext>
                  </a:extLst>
                </p14:cNvPr>
                <p14:cNvContentPartPr/>
                <p14:nvPr/>
              </p14:nvContentPartPr>
              <p14:xfrm>
                <a:off x="6901920" y="4295897"/>
                <a:ext cx="240480" cy="1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654C76-BF7E-828B-881A-1A5C97B6B47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893280" y="4286897"/>
                  <a:ext cx="258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044F20F-CB31-D429-F3FC-638742184D41}"/>
                    </a:ext>
                  </a:extLst>
                </p14:cNvPr>
                <p14:cNvContentPartPr/>
                <p14:nvPr/>
              </p14:nvContentPartPr>
              <p14:xfrm>
                <a:off x="6822360" y="4587137"/>
                <a:ext cx="205200" cy="44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044F20F-CB31-D429-F3FC-638742184D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13360" y="4578497"/>
                  <a:ext cx="222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BF3E02-816E-124B-31BC-D569BCE2FB94}"/>
                    </a:ext>
                  </a:extLst>
                </p14:cNvPr>
                <p14:cNvContentPartPr/>
                <p14:nvPr/>
              </p14:nvContentPartPr>
              <p14:xfrm>
                <a:off x="7066440" y="4014737"/>
                <a:ext cx="167400" cy="866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BF3E02-816E-124B-31BC-D569BCE2FB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57440" y="4005737"/>
                  <a:ext cx="18504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8E7FAC-6ECF-9CF0-9D22-48348BCAD06A}"/>
                    </a:ext>
                  </a:extLst>
                </p14:cNvPr>
                <p14:cNvContentPartPr/>
                <p14:nvPr/>
              </p14:nvContentPartPr>
              <p14:xfrm>
                <a:off x="6784920" y="5590817"/>
                <a:ext cx="267480" cy="456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8E7FAC-6ECF-9CF0-9D22-48348BCAD0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776280" y="5582177"/>
                  <a:ext cx="2851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1D5E0D-0CDC-40C3-07C6-A6622EC1A32A}"/>
                    </a:ext>
                  </a:extLst>
                </p14:cNvPr>
                <p14:cNvContentPartPr/>
                <p14:nvPr/>
              </p14:nvContentPartPr>
              <p14:xfrm>
                <a:off x="6861600" y="6261497"/>
                <a:ext cx="149760" cy="66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1D5E0D-0CDC-40C3-07C6-A6622EC1A32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52600" y="6252857"/>
                  <a:ext cx="167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8D8F49-8461-74DC-5ED9-B8AA5AB9F07D}"/>
                    </a:ext>
                  </a:extLst>
                </p14:cNvPr>
                <p14:cNvContentPartPr/>
                <p14:nvPr/>
              </p14:nvContentPartPr>
              <p14:xfrm>
                <a:off x="3589920" y="3624497"/>
                <a:ext cx="2123640" cy="424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8D8F49-8461-74DC-5ED9-B8AA5AB9F07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81280" y="3615497"/>
                  <a:ext cx="2141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34F5F8B-9AED-1261-24E7-D967D2B837BB}"/>
                    </a:ext>
                  </a:extLst>
                </p14:cNvPr>
                <p14:cNvContentPartPr/>
                <p14:nvPr/>
              </p14:nvContentPartPr>
              <p14:xfrm>
                <a:off x="3475440" y="3703337"/>
                <a:ext cx="799200" cy="190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34F5F8B-9AED-1261-24E7-D967D2B837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66800" y="3694697"/>
                  <a:ext cx="81684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56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7D261476-4EC9-1830-79E8-0A22C3BC5E06}"/>
              </a:ext>
            </a:extLst>
          </p:cNvPr>
          <p:cNvGrpSpPr/>
          <p:nvPr/>
        </p:nvGrpSpPr>
        <p:grpSpPr>
          <a:xfrm>
            <a:off x="958680" y="-6823"/>
            <a:ext cx="10391040" cy="1342080"/>
            <a:chOff x="958680" y="-6823"/>
            <a:chExt cx="10391040" cy="13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E205FF5-996B-ED92-DFAD-33C5AA513443}"/>
                    </a:ext>
                  </a:extLst>
                </p14:cNvPr>
                <p14:cNvContentPartPr/>
                <p14:nvPr/>
              </p14:nvContentPartPr>
              <p14:xfrm>
                <a:off x="1934280" y="-6823"/>
                <a:ext cx="204480" cy="199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E205FF5-996B-ED92-DFAD-33C5AA5134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25280" y="-15823"/>
                  <a:ext cx="222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A20C72-3628-66A7-6FD3-2362BE388A26}"/>
                    </a:ext>
                  </a:extLst>
                </p14:cNvPr>
                <p14:cNvContentPartPr/>
                <p14:nvPr/>
              </p14:nvContentPartPr>
              <p14:xfrm>
                <a:off x="958680" y="552977"/>
                <a:ext cx="389520" cy="497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A20C72-3628-66A7-6FD3-2362BE388A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9680" y="543977"/>
                  <a:ext cx="4071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633B55-37FF-A39A-8691-68E3A8952256}"/>
                    </a:ext>
                  </a:extLst>
                </p14:cNvPr>
                <p14:cNvContentPartPr/>
                <p14:nvPr/>
              </p14:nvContentPartPr>
              <p14:xfrm>
                <a:off x="1294920" y="732257"/>
                <a:ext cx="304200" cy="5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633B55-37FF-A39A-8691-68E3A89522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6280" y="723617"/>
                  <a:ext cx="321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F914E5-1D82-F89B-22F7-7D9BAEF66F5D}"/>
                    </a:ext>
                  </a:extLst>
                </p14:cNvPr>
                <p14:cNvContentPartPr/>
                <p14:nvPr/>
              </p14:nvContentPartPr>
              <p14:xfrm>
                <a:off x="1869480" y="458657"/>
                <a:ext cx="662760" cy="36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F914E5-1D82-F89B-22F7-7D9BAEF66F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60840" y="449657"/>
                  <a:ext cx="6804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3F847C-4542-B6AA-15AB-395FE536146D}"/>
                    </a:ext>
                  </a:extLst>
                </p14:cNvPr>
                <p14:cNvContentPartPr/>
                <p14:nvPr/>
              </p14:nvContentPartPr>
              <p14:xfrm>
                <a:off x="2536920" y="581417"/>
                <a:ext cx="347400" cy="212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3F847C-4542-B6AA-15AB-395FE53614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7920" y="572417"/>
                  <a:ext cx="365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75B537-F8AF-59D7-F078-15A808E2C0CA}"/>
                    </a:ext>
                  </a:extLst>
                </p14:cNvPr>
                <p14:cNvContentPartPr/>
                <p14:nvPr/>
              </p14:nvContentPartPr>
              <p14:xfrm>
                <a:off x="2971080" y="545777"/>
                <a:ext cx="322920" cy="295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75B537-F8AF-59D7-F078-15A808E2C0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62440" y="536777"/>
                  <a:ext cx="340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93AA8F-E6A3-D757-171E-416235FD26AA}"/>
                    </a:ext>
                  </a:extLst>
                </p14:cNvPr>
                <p14:cNvContentPartPr/>
                <p14:nvPr/>
              </p14:nvContentPartPr>
              <p14:xfrm>
                <a:off x="3700440" y="550817"/>
                <a:ext cx="15840" cy="19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93AA8F-E6A3-D757-171E-416235FD26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1800" y="542177"/>
                  <a:ext cx="334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FF2456-4371-10FB-15E5-3D2D4FFE095D}"/>
                    </a:ext>
                  </a:extLst>
                </p14:cNvPr>
                <p14:cNvContentPartPr/>
                <p14:nvPr/>
              </p14:nvContentPartPr>
              <p14:xfrm>
                <a:off x="3675600" y="276497"/>
                <a:ext cx="96120" cy="15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FF2456-4371-10FB-15E5-3D2D4FFE095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6600" y="267497"/>
                  <a:ext cx="113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5E6C35-8EB3-19F4-6E55-67C74EBA7BC6}"/>
                    </a:ext>
                  </a:extLst>
                </p14:cNvPr>
                <p14:cNvContentPartPr/>
                <p14:nvPr/>
              </p14:nvContentPartPr>
              <p14:xfrm>
                <a:off x="3804840" y="499337"/>
                <a:ext cx="542160" cy="27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5E6C35-8EB3-19F4-6E55-67C74EBA7B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96200" y="490337"/>
                  <a:ext cx="559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173237-AB9A-894A-574F-17A72D11E60D}"/>
                    </a:ext>
                  </a:extLst>
                </p14:cNvPr>
                <p14:cNvContentPartPr/>
                <p14:nvPr/>
              </p14:nvContentPartPr>
              <p14:xfrm>
                <a:off x="4189320" y="311777"/>
                <a:ext cx="379440" cy="37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173237-AB9A-894A-574F-17A72D11E6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80320" y="302777"/>
                  <a:ext cx="397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95C5A2A-1E97-D148-82D8-E59C3BCADA72}"/>
                    </a:ext>
                  </a:extLst>
                </p14:cNvPr>
                <p14:cNvContentPartPr/>
                <p14:nvPr/>
              </p14:nvContentPartPr>
              <p14:xfrm>
                <a:off x="4165560" y="234737"/>
                <a:ext cx="295200" cy="63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95C5A2A-1E97-D148-82D8-E59C3BCADA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6560" y="226097"/>
                  <a:ext cx="31284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C96847-3FC5-28F2-9A0C-F5E7F8400CB4}"/>
                    </a:ext>
                  </a:extLst>
                </p14:cNvPr>
                <p14:cNvContentPartPr/>
                <p14:nvPr/>
              </p14:nvContentPartPr>
              <p14:xfrm>
                <a:off x="4110120" y="502217"/>
                <a:ext cx="683640" cy="33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C96847-3FC5-28F2-9A0C-F5E7F8400C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01120" y="493577"/>
                  <a:ext cx="7012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CEA652-A3DA-EAA5-B9C0-46EF06582C70}"/>
                    </a:ext>
                  </a:extLst>
                </p14:cNvPr>
                <p14:cNvContentPartPr/>
                <p14:nvPr/>
              </p14:nvContentPartPr>
              <p14:xfrm>
                <a:off x="4831560" y="559097"/>
                <a:ext cx="188640" cy="40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CEA652-A3DA-EAA5-B9C0-46EF06582C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22560" y="550097"/>
                  <a:ext cx="206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11ACCD-D388-14EF-932A-21B81CECE6F6}"/>
                    </a:ext>
                  </a:extLst>
                </p14:cNvPr>
                <p14:cNvContentPartPr/>
                <p14:nvPr/>
              </p14:nvContentPartPr>
              <p14:xfrm>
                <a:off x="5041440" y="538937"/>
                <a:ext cx="380520" cy="274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11ACCD-D388-14EF-932A-21B81CECE6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32440" y="529937"/>
                  <a:ext cx="398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A3463D-E234-56C1-DB71-970E7F0D5139}"/>
                    </a:ext>
                  </a:extLst>
                </p14:cNvPr>
                <p14:cNvContentPartPr/>
                <p14:nvPr/>
              </p14:nvContentPartPr>
              <p14:xfrm>
                <a:off x="5578920" y="488897"/>
                <a:ext cx="312840" cy="31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A3463D-E234-56C1-DB71-970E7F0D51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70280" y="480257"/>
                  <a:ext cx="330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B3451F-B1CD-763B-D6CF-86C2D5010F11}"/>
                    </a:ext>
                  </a:extLst>
                </p14:cNvPr>
                <p14:cNvContentPartPr/>
                <p14:nvPr/>
              </p14:nvContentPartPr>
              <p14:xfrm>
                <a:off x="6242040" y="535697"/>
                <a:ext cx="941040" cy="284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B3451F-B1CD-763B-D6CF-86C2D5010F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33040" y="526697"/>
                  <a:ext cx="958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BC7176-B554-DC25-1CD9-5140E6D1AD32}"/>
                    </a:ext>
                  </a:extLst>
                </p14:cNvPr>
                <p14:cNvContentPartPr/>
                <p14:nvPr/>
              </p14:nvContentPartPr>
              <p14:xfrm>
                <a:off x="7066440" y="323297"/>
                <a:ext cx="309600" cy="49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BC7176-B554-DC25-1CD9-5140E6D1AD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57440" y="314297"/>
                  <a:ext cx="32724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FC7930-2479-A6C5-B6AA-7BD881589771}"/>
                    </a:ext>
                  </a:extLst>
                </p14:cNvPr>
                <p14:cNvContentPartPr/>
                <p14:nvPr/>
              </p14:nvContentPartPr>
              <p14:xfrm>
                <a:off x="7143480" y="374057"/>
                <a:ext cx="582840" cy="42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FC7930-2479-A6C5-B6AA-7BD8815897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34840" y="365417"/>
                  <a:ext cx="6004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CC5FED-C0DF-B233-7C69-578BCE4FE825}"/>
                    </a:ext>
                  </a:extLst>
                </p14:cNvPr>
                <p14:cNvContentPartPr/>
                <p14:nvPr/>
              </p14:nvContentPartPr>
              <p14:xfrm>
                <a:off x="7826040" y="499337"/>
                <a:ext cx="600840" cy="291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CC5FED-C0DF-B233-7C69-578BCE4FE82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17040" y="490337"/>
                  <a:ext cx="618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BF44F7-606A-C3B2-6930-913C6EEDBFD1}"/>
                    </a:ext>
                  </a:extLst>
                </p14:cNvPr>
                <p14:cNvContentPartPr/>
                <p14:nvPr/>
              </p14:nvContentPartPr>
              <p14:xfrm>
                <a:off x="8541000" y="444257"/>
                <a:ext cx="503280" cy="510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BF44F7-606A-C3B2-6930-913C6EEDBF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32360" y="435617"/>
                  <a:ext cx="5209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98A437-1E04-E82A-96B2-29554F5FA285}"/>
                    </a:ext>
                  </a:extLst>
                </p14:cNvPr>
                <p14:cNvContentPartPr/>
                <p14:nvPr/>
              </p14:nvContentPartPr>
              <p14:xfrm>
                <a:off x="8821080" y="603737"/>
                <a:ext cx="352800" cy="18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98A437-1E04-E82A-96B2-29554F5FA2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12080" y="594737"/>
                  <a:ext cx="370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A8581E-B8A7-D428-395C-C9603FF343FA}"/>
                    </a:ext>
                  </a:extLst>
                </p14:cNvPr>
                <p14:cNvContentPartPr/>
                <p14:nvPr/>
              </p14:nvContentPartPr>
              <p14:xfrm>
                <a:off x="9185400" y="436337"/>
                <a:ext cx="507600" cy="394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A8581E-B8A7-D428-395C-C9603FF343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76760" y="427697"/>
                  <a:ext cx="5252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939FA3-6401-359F-E8F5-15A50E8E8448}"/>
                    </a:ext>
                  </a:extLst>
                </p14:cNvPr>
                <p14:cNvContentPartPr/>
                <p14:nvPr/>
              </p14:nvContentPartPr>
              <p14:xfrm>
                <a:off x="9846720" y="558737"/>
                <a:ext cx="782280" cy="37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939FA3-6401-359F-E8F5-15A50E8E84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38080" y="550097"/>
                  <a:ext cx="7999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DD709F-3AAD-91F0-D225-8A64823009B3}"/>
                    </a:ext>
                  </a:extLst>
                </p14:cNvPr>
                <p14:cNvContentPartPr/>
                <p14:nvPr/>
              </p14:nvContentPartPr>
              <p14:xfrm>
                <a:off x="10718280" y="459737"/>
                <a:ext cx="199080" cy="47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DD709F-3AAD-91F0-D225-8A64823009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09280" y="451097"/>
                  <a:ext cx="21672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C4B2E-8B72-BB8F-3DB8-3179CE6079EE}"/>
                    </a:ext>
                  </a:extLst>
                </p14:cNvPr>
                <p14:cNvContentPartPr/>
                <p14:nvPr/>
              </p14:nvContentPartPr>
              <p14:xfrm>
                <a:off x="11051640" y="771857"/>
                <a:ext cx="298080" cy="563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C4B2E-8B72-BB8F-3DB8-3179CE6079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42640" y="762857"/>
                  <a:ext cx="315720" cy="58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DA28B7-CA5B-CBD6-F835-C3753FFC1BF1}"/>
              </a:ext>
            </a:extLst>
          </p:cNvPr>
          <p:cNvGrpSpPr/>
          <p:nvPr/>
        </p:nvGrpSpPr>
        <p:grpSpPr>
          <a:xfrm>
            <a:off x="3310560" y="1864457"/>
            <a:ext cx="1314720" cy="803520"/>
            <a:chOff x="3310560" y="1864457"/>
            <a:chExt cx="131472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FDB6B0-889B-01C9-863C-287367682408}"/>
                    </a:ext>
                  </a:extLst>
                </p14:cNvPr>
                <p14:cNvContentPartPr/>
                <p14:nvPr/>
              </p14:nvContentPartPr>
              <p14:xfrm>
                <a:off x="3310560" y="2146337"/>
                <a:ext cx="373680" cy="27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FDB6B0-889B-01C9-863C-2873676824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01560" y="2137697"/>
                  <a:ext cx="391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E4CDB2E-6D92-8F61-32D2-483E34409070}"/>
                    </a:ext>
                  </a:extLst>
                </p14:cNvPr>
                <p14:cNvContentPartPr/>
                <p14:nvPr/>
              </p14:nvContentPartPr>
              <p14:xfrm>
                <a:off x="3435840" y="2181257"/>
                <a:ext cx="393480" cy="145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E4CDB2E-6D92-8F61-32D2-483E344090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26840" y="2172257"/>
                  <a:ext cx="411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B8C6E2-D1A0-6714-FF0B-65D48EE6E817}"/>
                    </a:ext>
                  </a:extLst>
                </p14:cNvPr>
                <p14:cNvContentPartPr/>
                <p14:nvPr/>
              </p14:nvContentPartPr>
              <p14:xfrm>
                <a:off x="3579840" y="1864457"/>
                <a:ext cx="373680" cy="609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B8C6E2-D1A0-6714-FF0B-65D48EE6E8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70840" y="1855457"/>
                  <a:ext cx="3913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BDC90B-590A-495B-6B82-699CA90966DE}"/>
                    </a:ext>
                  </a:extLst>
                </p14:cNvPr>
                <p14:cNvContentPartPr/>
                <p14:nvPr/>
              </p14:nvContentPartPr>
              <p14:xfrm>
                <a:off x="4295880" y="1931777"/>
                <a:ext cx="329400" cy="73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BDC90B-590A-495B-6B82-699CA90966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87240" y="1922777"/>
                  <a:ext cx="347040" cy="75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71C31E-E51F-349C-DC02-48775456BFC3}"/>
              </a:ext>
            </a:extLst>
          </p:cNvPr>
          <p:cNvGrpSpPr/>
          <p:nvPr/>
        </p:nvGrpSpPr>
        <p:grpSpPr>
          <a:xfrm>
            <a:off x="1497240" y="2802977"/>
            <a:ext cx="1327320" cy="743040"/>
            <a:chOff x="1497240" y="2802977"/>
            <a:chExt cx="1327320" cy="74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9399E6-FF87-51D2-47F1-F156B34729A9}"/>
                    </a:ext>
                  </a:extLst>
                </p14:cNvPr>
                <p14:cNvContentPartPr/>
                <p14:nvPr/>
              </p14:nvContentPartPr>
              <p14:xfrm>
                <a:off x="1497240" y="2911697"/>
                <a:ext cx="386640" cy="55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9399E6-FF87-51D2-47F1-F156B34729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88600" y="2902697"/>
                  <a:ext cx="40428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06F059-5C12-9328-36D8-1CE59C2D70FA}"/>
                    </a:ext>
                  </a:extLst>
                </p14:cNvPr>
                <p14:cNvContentPartPr/>
                <p14:nvPr/>
              </p14:nvContentPartPr>
              <p14:xfrm>
                <a:off x="2179800" y="2802977"/>
                <a:ext cx="100440" cy="674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06F059-5C12-9328-36D8-1CE59C2D70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70800" y="2793977"/>
                  <a:ext cx="11808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185FEB-CF2E-9A22-A0A9-6455782DC355}"/>
                    </a:ext>
                  </a:extLst>
                </p14:cNvPr>
                <p14:cNvContentPartPr/>
                <p14:nvPr/>
              </p14:nvContentPartPr>
              <p14:xfrm>
                <a:off x="2472480" y="3100697"/>
                <a:ext cx="352080" cy="44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185FEB-CF2E-9A22-A0A9-6455782DC3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63840" y="3092057"/>
                  <a:ext cx="369720" cy="46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4BAB74-1A85-F231-4DBE-19BF6545EAAC}"/>
              </a:ext>
            </a:extLst>
          </p:cNvPr>
          <p:cNvGrpSpPr/>
          <p:nvPr/>
        </p:nvGrpSpPr>
        <p:grpSpPr>
          <a:xfrm>
            <a:off x="3427560" y="2918537"/>
            <a:ext cx="1449000" cy="650880"/>
            <a:chOff x="3427560" y="2918537"/>
            <a:chExt cx="144900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0E6EF3-1639-F085-2566-BC05C406444F}"/>
                    </a:ext>
                  </a:extLst>
                </p14:cNvPr>
                <p14:cNvContentPartPr/>
                <p14:nvPr/>
              </p14:nvContentPartPr>
              <p14:xfrm>
                <a:off x="3427560" y="3150737"/>
                <a:ext cx="482040" cy="3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0E6EF3-1639-F085-2566-BC05C40644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8560" y="3142097"/>
                  <a:ext cx="499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E97A42-A3E7-44DA-567F-D34199C70DD8}"/>
                    </a:ext>
                  </a:extLst>
                </p14:cNvPr>
                <p14:cNvContentPartPr/>
                <p14:nvPr/>
              </p14:nvContentPartPr>
              <p14:xfrm>
                <a:off x="3513960" y="3267737"/>
                <a:ext cx="388080" cy="11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E97A42-A3E7-44DA-567F-D34199C70D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05320" y="3258737"/>
                  <a:ext cx="405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0E8E6C-C926-1CBB-E228-075B1032D866}"/>
                    </a:ext>
                  </a:extLst>
                </p14:cNvPr>
                <p14:cNvContentPartPr/>
                <p14:nvPr/>
              </p14:nvContentPartPr>
              <p14:xfrm>
                <a:off x="3700800" y="2918537"/>
                <a:ext cx="363960" cy="65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0E8E6C-C926-1CBB-E228-075B1032D8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91800" y="2909537"/>
                  <a:ext cx="3816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12B81D0-A898-2210-89C7-010CFED7DCC7}"/>
                    </a:ext>
                  </a:extLst>
                </p14:cNvPr>
                <p14:cNvContentPartPr/>
                <p14:nvPr/>
              </p14:nvContentPartPr>
              <p14:xfrm>
                <a:off x="4413600" y="2981537"/>
                <a:ext cx="462960" cy="581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12B81D0-A898-2210-89C7-010CFED7DC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04960" y="2972897"/>
                  <a:ext cx="480600" cy="59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C27D77-1328-EBBE-841E-A51F6F44BCF3}"/>
              </a:ext>
            </a:extLst>
          </p:cNvPr>
          <p:cNvGrpSpPr/>
          <p:nvPr/>
        </p:nvGrpSpPr>
        <p:grpSpPr>
          <a:xfrm>
            <a:off x="1333800" y="4119137"/>
            <a:ext cx="1567440" cy="642600"/>
            <a:chOff x="1333800" y="4119137"/>
            <a:chExt cx="156744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07ADF2-7305-C0A4-75A7-764755517A53}"/>
                    </a:ext>
                  </a:extLst>
                </p14:cNvPr>
                <p14:cNvContentPartPr/>
                <p14:nvPr/>
              </p14:nvContentPartPr>
              <p14:xfrm>
                <a:off x="1333800" y="4119137"/>
                <a:ext cx="572400" cy="64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07ADF2-7305-C0A4-75A7-764755517A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24800" y="4110137"/>
                  <a:ext cx="59004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23D2CC-BAAE-CDB2-1396-25C9CF99C206}"/>
                    </a:ext>
                  </a:extLst>
                </p14:cNvPr>
                <p14:cNvContentPartPr/>
                <p14:nvPr/>
              </p14:nvContentPartPr>
              <p14:xfrm>
                <a:off x="1996920" y="4312097"/>
                <a:ext cx="254160" cy="344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23D2CC-BAAE-CDB2-1396-25C9CF99C2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87920" y="4303457"/>
                  <a:ext cx="2718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E1063B-107D-C74E-320E-917BFBF1F5B9}"/>
                    </a:ext>
                  </a:extLst>
                </p14:cNvPr>
                <p14:cNvContentPartPr/>
                <p14:nvPr/>
              </p14:nvContentPartPr>
              <p14:xfrm>
                <a:off x="2007720" y="4277537"/>
                <a:ext cx="505440" cy="42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E1063B-107D-C74E-320E-917BFBF1F5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99080" y="4268537"/>
                  <a:ext cx="5230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97E650-BCDB-9D1C-9970-931516088B01}"/>
                    </a:ext>
                  </a:extLst>
                </p14:cNvPr>
                <p14:cNvContentPartPr/>
                <p14:nvPr/>
              </p14:nvContentPartPr>
              <p14:xfrm>
                <a:off x="2550960" y="4209497"/>
                <a:ext cx="350280" cy="415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97E650-BCDB-9D1C-9970-931516088B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41960" y="4200497"/>
                  <a:ext cx="367920" cy="43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9F5063-374E-3404-3454-04B61132CF99}"/>
              </a:ext>
            </a:extLst>
          </p:cNvPr>
          <p:cNvGrpSpPr/>
          <p:nvPr/>
        </p:nvGrpSpPr>
        <p:grpSpPr>
          <a:xfrm>
            <a:off x="3519000" y="4239377"/>
            <a:ext cx="1431720" cy="586800"/>
            <a:chOff x="3519000" y="4239377"/>
            <a:chExt cx="1431720" cy="58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38F26-84BF-BE8D-329F-0FE15689E104}"/>
                    </a:ext>
                  </a:extLst>
                </p14:cNvPr>
                <p14:cNvContentPartPr/>
                <p14:nvPr/>
              </p14:nvContentPartPr>
              <p14:xfrm>
                <a:off x="3535920" y="4393097"/>
                <a:ext cx="330480" cy="2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38F26-84BF-BE8D-329F-0FE15689E1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26920" y="4384097"/>
                  <a:ext cx="348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7343F1-21E5-ABAD-18EA-9FF593016D09}"/>
                    </a:ext>
                  </a:extLst>
                </p14:cNvPr>
                <p14:cNvContentPartPr/>
                <p14:nvPr/>
              </p14:nvContentPartPr>
              <p14:xfrm>
                <a:off x="3519000" y="4239377"/>
                <a:ext cx="601920" cy="586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7343F1-21E5-ABAD-18EA-9FF593016D0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10000" y="4230737"/>
                  <a:ext cx="6195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3AB5B0-E73E-66B7-C31C-C4158D9E6C8C}"/>
                    </a:ext>
                  </a:extLst>
                </p14:cNvPr>
                <p14:cNvContentPartPr/>
                <p14:nvPr/>
              </p14:nvContentPartPr>
              <p14:xfrm>
                <a:off x="4425120" y="4242257"/>
                <a:ext cx="525600" cy="46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3AB5B0-E73E-66B7-C31C-C4158D9E6C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6120" y="4233617"/>
                  <a:ext cx="543240" cy="48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299D2F0-0AFB-5EDA-A38D-9C067368740A}"/>
              </a:ext>
            </a:extLst>
          </p:cNvPr>
          <p:cNvGrpSpPr/>
          <p:nvPr/>
        </p:nvGrpSpPr>
        <p:grpSpPr>
          <a:xfrm>
            <a:off x="6339960" y="4069097"/>
            <a:ext cx="3597840" cy="686160"/>
            <a:chOff x="6339960" y="4069097"/>
            <a:chExt cx="359784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2246F8-D507-0384-4428-9F86ED1F6A62}"/>
                    </a:ext>
                  </a:extLst>
                </p14:cNvPr>
                <p14:cNvContentPartPr/>
                <p14:nvPr/>
              </p14:nvContentPartPr>
              <p14:xfrm>
                <a:off x="6339960" y="4334777"/>
                <a:ext cx="869040" cy="348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2246F8-D507-0384-4428-9F86ED1F6A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30960" y="4325777"/>
                  <a:ext cx="8866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F829118-6E39-F89F-94D2-A8260CC34662}"/>
                    </a:ext>
                  </a:extLst>
                </p14:cNvPr>
                <p14:cNvContentPartPr/>
                <p14:nvPr/>
              </p14:nvContentPartPr>
              <p14:xfrm>
                <a:off x="7237080" y="4113017"/>
                <a:ext cx="348480" cy="559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F829118-6E39-F89F-94D2-A8260CC3466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28080" y="4104017"/>
                  <a:ext cx="3661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ED645D-407B-9487-0A5F-B26A5849378C}"/>
                    </a:ext>
                  </a:extLst>
                </p14:cNvPr>
                <p14:cNvContentPartPr/>
                <p14:nvPr/>
              </p14:nvContentPartPr>
              <p14:xfrm>
                <a:off x="7974000" y="4375817"/>
                <a:ext cx="786960" cy="354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ED645D-407B-9487-0A5F-B26A584937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5360" y="4367177"/>
                  <a:ext cx="8046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068715-201E-1CF6-9E4B-8D91D726E428}"/>
                    </a:ext>
                  </a:extLst>
                </p14:cNvPr>
                <p14:cNvContentPartPr/>
                <p14:nvPr/>
              </p14:nvContentPartPr>
              <p14:xfrm>
                <a:off x="8858880" y="4176017"/>
                <a:ext cx="94320" cy="48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068715-201E-1CF6-9E4B-8D91D726E4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50240" y="4167377"/>
                  <a:ext cx="1119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64C47E-DD93-3B0F-8B18-1259382B3B57}"/>
                    </a:ext>
                  </a:extLst>
                </p14:cNvPr>
                <p14:cNvContentPartPr/>
                <p14:nvPr/>
              </p14:nvContentPartPr>
              <p14:xfrm>
                <a:off x="8821080" y="4393097"/>
                <a:ext cx="592200" cy="19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64C47E-DD93-3B0F-8B18-1259382B3B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12080" y="4384097"/>
                  <a:ext cx="609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B4DA83-4DB7-5E1C-582B-E9AA523665A6}"/>
                    </a:ext>
                  </a:extLst>
                </p14:cNvPr>
                <p14:cNvContentPartPr/>
                <p14:nvPr/>
              </p14:nvContentPartPr>
              <p14:xfrm>
                <a:off x="9646200" y="4069097"/>
                <a:ext cx="291600" cy="686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B4DA83-4DB7-5E1C-582B-E9AA523665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637560" y="4060457"/>
                  <a:ext cx="309240" cy="70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7B43BD7-2B46-35B9-49D3-64211360E1FB}"/>
                  </a:ext>
                </a:extLst>
              </p14:cNvPr>
              <p14:cNvContentPartPr/>
              <p14:nvPr/>
            </p14:nvContentPartPr>
            <p14:xfrm>
              <a:off x="10800720" y="4158017"/>
              <a:ext cx="15480" cy="674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7B43BD7-2B46-35B9-49D3-64211360E1F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91720" y="4149017"/>
                <a:ext cx="33120" cy="69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BEC7A510-A97B-746E-9B65-45ADE3FB6BC9}"/>
              </a:ext>
            </a:extLst>
          </p:cNvPr>
          <p:cNvGrpSpPr/>
          <p:nvPr/>
        </p:nvGrpSpPr>
        <p:grpSpPr>
          <a:xfrm>
            <a:off x="10700640" y="5091497"/>
            <a:ext cx="67320" cy="129600"/>
            <a:chOff x="10700640" y="5091497"/>
            <a:chExt cx="67320" cy="1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3B34BE-CFB1-6ED2-139C-5CC3C34CF41D}"/>
                    </a:ext>
                  </a:extLst>
                </p14:cNvPr>
                <p14:cNvContentPartPr/>
                <p14:nvPr/>
              </p14:nvContentPartPr>
              <p14:xfrm>
                <a:off x="10726920" y="5091497"/>
                <a:ext cx="30960" cy="3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3B34BE-CFB1-6ED2-139C-5CC3C34CF4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18280" y="5082857"/>
                  <a:ext cx="48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463C152-6942-7E14-42DE-6354508B4227}"/>
                    </a:ext>
                  </a:extLst>
                </p14:cNvPr>
                <p14:cNvContentPartPr/>
                <p14:nvPr/>
              </p14:nvContentPartPr>
              <p14:xfrm>
                <a:off x="10700640" y="5131097"/>
                <a:ext cx="67320" cy="90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463C152-6942-7E14-42DE-6354508B42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91640" y="5122097"/>
                  <a:ext cx="849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F4E9736-D2D0-FF75-9FB6-7846F588F25F}"/>
              </a:ext>
            </a:extLst>
          </p:cNvPr>
          <p:cNvGrpSpPr/>
          <p:nvPr/>
        </p:nvGrpSpPr>
        <p:grpSpPr>
          <a:xfrm>
            <a:off x="982080" y="1719017"/>
            <a:ext cx="1939680" cy="829440"/>
            <a:chOff x="982080" y="1719017"/>
            <a:chExt cx="1939680" cy="82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7882C0-4E48-E6D5-3E22-6767F831D10D}"/>
                    </a:ext>
                  </a:extLst>
                </p14:cNvPr>
                <p14:cNvContentPartPr/>
                <p14:nvPr/>
              </p14:nvContentPartPr>
              <p14:xfrm>
                <a:off x="1407240" y="2102057"/>
                <a:ext cx="316800" cy="29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7882C0-4E48-E6D5-3E22-6767F831D1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98240" y="2093417"/>
                  <a:ext cx="334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B185F7-D33A-A996-FB55-01414A91DDDD}"/>
                    </a:ext>
                  </a:extLst>
                </p14:cNvPr>
                <p14:cNvContentPartPr/>
                <p14:nvPr/>
              </p14:nvContentPartPr>
              <p14:xfrm>
                <a:off x="1884600" y="1944737"/>
                <a:ext cx="63360" cy="448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B185F7-D33A-A996-FB55-01414A91DDD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75960" y="1935737"/>
                  <a:ext cx="81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673386-37ED-1D5C-CDCE-8474276FAC0E}"/>
                    </a:ext>
                  </a:extLst>
                </p14:cNvPr>
                <p14:cNvContentPartPr/>
                <p14:nvPr/>
              </p14:nvContentPartPr>
              <p14:xfrm>
                <a:off x="1829160" y="2101697"/>
                <a:ext cx="483840" cy="117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673386-37ED-1D5C-CDCE-8474276FAC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20520" y="2092697"/>
                  <a:ext cx="501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8DD03B-D043-63C0-1AFA-2AB54A5E714C}"/>
                    </a:ext>
                  </a:extLst>
                </p14:cNvPr>
                <p14:cNvContentPartPr/>
                <p14:nvPr/>
              </p14:nvContentPartPr>
              <p14:xfrm>
                <a:off x="2296080" y="1890377"/>
                <a:ext cx="82080" cy="50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8DD03B-D043-63C0-1AFA-2AB54A5E71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87440" y="1881377"/>
                  <a:ext cx="99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5E37B06-0598-3AAA-FDDD-E24626C7E79D}"/>
                    </a:ext>
                  </a:extLst>
                </p14:cNvPr>
                <p14:cNvContentPartPr/>
                <p14:nvPr/>
              </p14:nvContentPartPr>
              <p14:xfrm>
                <a:off x="982080" y="1821257"/>
                <a:ext cx="269280" cy="600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5E37B06-0598-3AAA-FDDD-E24626C7E79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3440" y="1812617"/>
                  <a:ext cx="2869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E80730-2706-D9F4-1CEB-7DC25993DE72}"/>
                    </a:ext>
                  </a:extLst>
                </p14:cNvPr>
                <p14:cNvContentPartPr/>
                <p14:nvPr/>
              </p14:nvContentPartPr>
              <p14:xfrm>
                <a:off x="2637000" y="1719017"/>
                <a:ext cx="284760" cy="829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E80730-2706-D9F4-1CEB-7DC25993DE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28000" y="1710017"/>
                  <a:ext cx="302400" cy="84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1BFA634-734B-A739-50BB-BEFD699AD456}"/>
              </a:ext>
            </a:extLst>
          </p:cNvPr>
          <p:cNvGrpSpPr/>
          <p:nvPr/>
        </p:nvGrpSpPr>
        <p:grpSpPr>
          <a:xfrm>
            <a:off x="6308280" y="1689497"/>
            <a:ext cx="215280" cy="1634760"/>
            <a:chOff x="6308280" y="1689497"/>
            <a:chExt cx="215280" cy="163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C3790C-2814-707B-F043-ED3A3BEB748D}"/>
                    </a:ext>
                  </a:extLst>
                </p14:cNvPr>
                <p14:cNvContentPartPr/>
                <p14:nvPr/>
              </p14:nvContentPartPr>
              <p14:xfrm>
                <a:off x="6308280" y="1903697"/>
                <a:ext cx="88920" cy="142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C3790C-2814-707B-F043-ED3A3BEB74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99280" y="1895057"/>
                  <a:ext cx="106560" cy="14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CDB291A-36C3-D406-C499-2DCF0F0ECD03}"/>
                    </a:ext>
                  </a:extLst>
                </p14:cNvPr>
                <p14:cNvContentPartPr/>
                <p14:nvPr/>
              </p14:nvContentPartPr>
              <p14:xfrm>
                <a:off x="6441480" y="1689497"/>
                <a:ext cx="82080" cy="1569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CDB291A-36C3-D406-C499-2DCF0F0ECD0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2480" y="1680497"/>
                  <a:ext cx="99720" cy="158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6209E3-B1FE-B03A-BD56-7EDECE66053F}"/>
              </a:ext>
            </a:extLst>
          </p:cNvPr>
          <p:cNvGrpSpPr/>
          <p:nvPr/>
        </p:nvGrpSpPr>
        <p:grpSpPr>
          <a:xfrm>
            <a:off x="306720" y="5079977"/>
            <a:ext cx="11508120" cy="1541520"/>
            <a:chOff x="306720" y="5079977"/>
            <a:chExt cx="11508120" cy="154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6EBDD9-5C05-04DB-EF17-5DBE1781E382}"/>
                    </a:ext>
                  </a:extLst>
                </p14:cNvPr>
                <p14:cNvContentPartPr/>
                <p14:nvPr/>
              </p14:nvContentPartPr>
              <p14:xfrm>
                <a:off x="2834640" y="5426657"/>
                <a:ext cx="424440" cy="284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6EBDD9-5C05-04DB-EF17-5DBE1781E3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25640" y="5417657"/>
                  <a:ext cx="442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EC8DA00-259E-F623-60C4-948C129EC8A4}"/>
                    </a:ext>
                  </a:extLst>
                </p14:cNvPr>
                <p14:cNvContentPartPr/>
                <p14:nvPr/>
              </p14:nvContentPartPr>
              <p14:xfrm>
                <a:off x="3145320" y="5237657"/>
                <a:ext cx="312840" cy="408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EC8DA00-259E-F623-60C4-948C129EC8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6680" y="5228657"/>
                  <a:ext cx="3304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235B3C-EC69-F3C1-3046-7CE4DE509C65}"/>
                    </a:ext>
                  </a:extLst>
                </p14:cNvPr>
                <p14:cNvContentPartPr/>
                <p14:nvPr/>
              </p14:nvContentPartPr>
              <p14:xfrm>
                <a:off x="3226680" y="5274737"/>
                <a:ext cx="682920" cy="410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235B3C-EC69-F3C1-3046-7CE4DE509C6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7680" y="5265737"/>
                  <a:ext cx="7005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3E1DA7-C6F3-47C2-F83F-A51F17E8C928}"/>
                    </a:ext>
                  </a:extLst>
                </p14:cNvPr>
                <p14:cNvContentPartPr/>
                <p14:nvPr/>
              </p14:nvContentPartPr>
              <p14:xfrm>
                <a:off x="3874680" y="5304977"/>
                <a:ext cx="686160" cy="473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3E1DA7-C6F3-47C2-F83F-A51F17E8C92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66040" y="5295977"/>
                  <a:ext cx="7038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2DEDF2A-2B62-6651-ABFF-F64DE4113C1F}"/>
                    </a:ext>
                  </a:extLst>
                </p14:cNvPr>
                <p14:cNvContentPartPr/>
                <p14:nvPr/>
              </p14:nvContentPartPr>
              <p14:xfrm>
                <a:off x="4910760" y="5358977"/>
                <a:ext cx="364320" cy="581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2DEDF2A-2B62-6651-ABFF-F64DE4113C1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02120" y="5350337"/>
                  <a:ext cx="3819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A9C6005-A188-A09B-4DD6-0D7069CF0EE0}"/>
                    </a:ext>
                  </a:extLst>
                </p14:cNvPr>
                <p14:cNvContentPartPr/>
                <p14:nvPr/>
              </p14:nvContentPartPr>
              <p14:xfrm>
                <a:off x="5314680" y="5220737"/>
                <a:ext cx="176760" cy="473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A9C6005-A188-A09B-4DD6-0D7069CF0E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05680" y="5211737"/>
                  <a:ext cx="1944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23DA503-90D9-00FA-4242-26CA5D7E0AA6}"/>
                    </a:ext>
                  </a:extLst>
                </p14:cNvPr>
                <p14:cNvContentPartPr/>
                <p14:nvPr/>
              </p14:nvContentPartPr>
              <p14:xfrm>
                <a:off x="5494320" y="5433497"/>
                <a:ext cx="250560" cy="233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23DA503-90D9-00FA-4242-26CA5D7E0A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85680" y="5424497"/>
                  <a:ext cx="268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9668AAD-F723-2A45-FD24-FBB1A59DCDC1}"/>
                    </a:ext>
                  </a:extLst>
                </p14:cNvPr>
                <p14:cNvContentPartPr/>
                <p14:nvPr/>
              </p14:nvContentPartPr>
              <p14:xfrm>
                <a:off x="5776200" y="5288777"/>
                <a:ext cx="590400" cy="457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9668AAD-F723-2A45-FD24-FBB1A59DCD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67560" y="5280137"/>
                  <a:ext cx="6080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0DCD9AA-2126-59E5-E8D1-8AE9373DE81D}"/>
                    </a:ext>
                  </a:extLst>
                </p14:cNvPr>
                <p14:cNvContentPartPr/>
                <p14:nvPr/>
              </p14:nvContentPartPr>
              <p14:xfrm>
                <a:off x="6158160" y="5373377"/>
                <a:ext cx="446040" cy="133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0DCD9AA-2126-59E5-E8D1-8AE9373DE81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49160" y="5364737"/>
                  <a:ext cx="463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FEAF297-315F-74B7-C1EB-5463A0D69A19}"/>
                    </a:ext>
                  </a:extLst>
                </p14:cNvPr>
                <p14:cNvContentPartPr/>
                <p14:nvPr/>
              </p14:nvContentPartPr>
              <p14:xfrm>
                <a:off x="6718680" y="5313257"/>
                <a:ext cx="364320" cy="310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FEAF297-315F-74B7-C1EB-5463A0D69A1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10040" y="5304257"/>
                  <a:ext cx="381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CEE9F49-0DA7-3A4D-15C8-A6A629F9B13F}"/>
                    </a:ext>
                  </a:extLst>
                </p14:cNvPr>
                <p14:cNvContentPartPr/>
                <p14:nvPr/>
              </p14:nvContentPartPr>
              <p14:xfrm>
                <a:off x="7122240" y="5293457"/>
                <a:ext cx="788760" cy="298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CEE9F49-0DA7-3A4D-15C8-A6A629F9B1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13240" y="5284457"/>
                  <a:ext cx="806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4AF64A-724D-A19E-A071-7D8BAA9561DD}"/>
                    </a:ext>
                  </a:extLst>
                </p14:cNvPr>
                <p14:cNvContentPartPr/>
                <p14:nvPr/>
              </p14:nvContentPartPr>
              <p14:xfrm>
                <a:off x="7765920" y="5079977"/>
                <a:ext cx="73440" cy="47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4AF64A-724D-A19E-A071-7D8BAA9561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56920" y="5070977"/>
                  <a:ext cx="91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ACC815E-CB37-EC5B-7551-0D076CD4287A}"/>
                    </a:ext>
                  </a:extLst>
                </p14:cNvPr>
                <p14:cNvContentPartPr/>
                <p14:nvPr/>
              </p14:nvContentPartPr>
              <p14:xfrm>
                <a:off x="8039160" y="5409377"/>
                <a:ext cx="419760" cy="210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ACC815E-CB37-EC5B-7551-0D076CD428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30160" y="5400737"/>
                  <a:ext cx="437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A3B074-3404-3896-E006-82579862C3C8}"/>
                    </a:ext>
                  </a:extLst>
                </p14:cNvPr>
                <p14:cNvContentPartPr/>
                <p14:nvPr/>
              </p14:nvContentPartPr>
              <p14:xfrm>
                <a:off x="8447400" y="5181857"/>
                <a:ext cx="271800" cy="475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A3B074-3404-3896-E006-82579862C3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38400" y="5173217"/>
                  <a:ext cx="2894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17D009A-FB90-79F0-51F1-DB864D90A3A3}"/>
                    </a:ext>
                  </a:extLst>
                </p14:cNvPr>
                <p14:cNvContentPartPr/>
                <p14:nvPr/>
              </p14:nvContentPartPr>
              <p14:xfrm>
                <a:off x="8851680" y="5194817"/>
                <a:ext cx="284040" cy="517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17D009A-FB90-79F0-51F1-DB864D90A3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842680" y="5185817"/>
                  <a:ext cx="3016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CF9586-773D-B0E4-6DD4-9CCC10E157C2}"/>
                    </a:ext>
                  </a:extLst>
                </p14:cNvPr>
                <p14:cNvContentPartPr/>
                <p14:nvPr/>
              </p14:nvContentPartPr>
              <p14:xfrm>
                <a:off x="9047880" y="5426657"/>
                <a:ext cx="540000" cy="376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CCF9586-773D-B0E4-6DD4-9CCC10E157C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38880" y="5417657"/>
                  <a:ext cx="557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BF319C2-333F-D1E6-8F56-8036DE335D6A}"/>
                    </a:ext>
                  </a:extLst>
                </p14:cNvPr>
                <p14:cNvContentPartPr/>
                <p14:nvPr/>
              </p14:nvContentPartPr>
              <p14:xfrm>
                <a:off x="330120" y="5374097"/>
                <a:ext cx="427320" cy="393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BF319C2-333F-D1E6-8F56-8036DE335D6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1120" y="5365457"/>
                  <a:ext cx="444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19A08E-7F7D-88DE-B487-F1B54905155A}"/>
                    </a:ext>
                  </a:extLst>
                </p14:cNvPr>
                <p14:cNvContentPartPr/>
                <p14:nvPr/>
              </p14:nvContentPartPr>
              <p14:xfrm>
                <a:off x="748440" y="5448257"/>
                <a:ext cx="309600" cy="309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19A08E-7F7D-88DE-B487-F1B5490515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9440" y="5439617"/>
                  <a:ext cx="327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E16B0F5-73CE-CB83-FA8A-CB73AB5342E4}"/>
                    </a:ext>
                  </a:extLst>
                </p14:cNvPr>
                <p14:cNvContentPartPr/>
                <p14:nvPr/>
              </p14:nvContentPartPr>
              <p14:xfrm>
                <a:off x="1238040" y="5414777"/>
                <a:ext cx="275760" cy="28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E16B0F5-73CE-CB83-FA8A-CB73AB5342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29400" y="5405777"/>
                  <a:ext cx="293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5BA98FE-C61F-8724-DDDA-4886F2DF39D7}"/>
                    </a:ext>
                  </a:extLst>
                </p14:cNvPr>
                <p14:cNvContentPartPr/>
                <p14:nvPr/>
              </p14:nvContentPartPr>
              <p14:xfrm>
                <a:off x="1541160" y="5416217"/>
                <a:ext cx="624600" cy="322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5BA98FE-C61F-8724-DDDA-4886F2DF39D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32160" y="5407577"/>
                  <a:ext cx="642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FC1126D-6F47-3231-2C2A-F5BF565ED376}"/>
                    </a:ext>
                  </a:extLst>
                </p14:cNvPr>
                <p14:cNvContentPartPr/>
                <p14:nvPr/>
              </p14:nvContentPartPr>
              <p14:xfrm>
                <a:off x="2152800" y="5125697"/>
                <a:ext cx="258840" cy="538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FC1126D-6F47-3231-2C2A-F5BF565ED37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44160" y="5117057"/>
                  <a:ext cx="2764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B7EB4A-2A14-3419-7DDD-C16F0096DE8F}"/>
                    </a:ext>
                  </a:extLst>
                </p14:cNvPr>
                <p14:cNvContentPartPr/>
                <p14:nvPr/>
              </p14:nvContentPartPr>
              <p14:xfrm>
                <a:off x="306720" y="6018857"/>
                <a:ext cx="224280" cy="299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B7EB4A-2A14-3419-7DDD-C16F0096DE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8080" y="6010217"/>
                  <a:ext cx="2419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3A0E29-1135-A478-47EB-FA91E085B4DA}"/>
                    </a:ext>
                  </a:extLst>
                </p14:cNvPr>
                <p14:cNvContentPartPr/>
                <p14:nvPr/>
              </p14:nvContentPartPr>
              <p14:xfrm>
                <a:off x="491400" y="6016337"/>
                <a:ext cx="423720" cy="36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3A0E29-1135-A478-47EB-FA91E085B4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760" y="6007697"/>
                  <a:ext cx="441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E88BA25-E4B2-2CE6-7D9F-C759D982D45D}"/>
                    </a:ext>
                  </a:extLst>
                </p14:cNvPr>
                <p14:cNvContentPartPr/>
                <p14:nvPr/>
              </p14:nvContentPartPr>
              <p14:xfrm>
                <a:off x="1663560" y="6005537"/>
                <a:ext cx="375120" cy="510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E88BA25-E4B2-2CE6-7D9F-C759D982D4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54920" y="5996897"/>
                  <a:ext cx="3927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E964972-9A64-772E-A732-327B3B8C0EF6}"/>
                    </a:ext>
                  </a:extLst>
                </p14:cNvPr>
                <p14:cNvContentPartPr/>
                <p14:nvPr/>
              </p14:nvContentPartPr>
              <p14:xfrm>
                <a:off x="2345400" y="5894657"/>
                <a:ext cx="91440" cy="554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E964972-9A64-772E-A732-327B3B8C0E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36760" y="5886017"/>
                  <a:ext cx="1090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508F02-8282-CEEE-F0C5-CA321EAC7EC1}"/>
                    </a:ext>
                  </a:extLst>
                </p14:cNvPr>
                <p14:cNvContentPartPr/>
                <p14:nvPr/>
              </p14:nvContentPartPr>
              <p14:xfrm>
                <a:off x="2580120" y="6038657"/>
                <a:ext cx="258120" cy="404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508F02-8282-CEEE-F0C5-CA321EAC7E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71120" y="6029657"/>
                  <a:ext cx="2757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7A41023-EFAF-35B3-E279-8DE2D6556013}"/>
                    </a:ext>
                  </a:extLst>
                </p14:cNvPr>
                <p14:cNvContentPartPr/>
                <p14:nvPr/>
              </p14:nvContentPartPr>
              <p14:xfrm>
                <a:off x="2928240" y="6398297"/>
                <a:ext cx="73440" cy="50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7A41023-EFAF-35B3-E279-8DE2D65560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19600" y="6389297"/>
                  <a:ext cx="91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A3BFF0-1021-BEE3-DBA8-164F2BAD3535}"/>
                    </a:ext>
                  </a:extLst>
                </p14:cNvPr>
                <p14:cNvContentPartPr/>
                <p14:nvPr/>
              </p14:nvContentPartPr>
              <p14:xfrm>
                <a:off x="3220200" y="6069257"/>
                <a:ext cx="308160" cy="252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A3BFF0-1021-BEE3-DBA8-164F2BAD35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11560" y="6060617"/>
                  <a:ext cx="325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27570B-6B4C-F19D-5A8C-C290197051D5}"/>
                    </a:ext>
                  </a:extLst>
                </p14:cNvPr>
                <p14:cNvContentPartPr/>
                <p14:nvPr/>
              </p14:nvContentPartPr>
              <p14:xfrm>
                <a:off x="4374000" y="6086897"/>
                <a:ext cx="694800" cy="408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27570B-6B4C-F19D-5A8C-C290197051D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65000" y="6077897"/>
                  <a:ext cx="7124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4AB4D9-C837-6520-D0FC-36E69C2B6F05}"/>
                    </a:ext>
                  </a:extLst>
                </p14:cNvPr>
                <p14:cNvContentPartPr/>
                <p14:nvPr/>
              </p14:nvContentPartPr>
              <p14:xfrm>
                <a:off x="6096600" y="5988617"/>
                <a:ext cx="411120" cy="455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4AB4D9-C837-6520-D0FC-36E69C2B6F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087960" y="5979617"/>
                  <a:ext cx="4287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50AD066-F55B-7207-930C-29C582030B2C}"/>
                    </a:ext>
                  </a:extLst>
                </p14:cNvPr>
                <p14:cNvContentPartPr/>
                <p14:nvPr/>
              </p14:nvContentPartPr>
              <p14:xfrm>
                <a:off x="6561720" y="6328817"/>
                <a:ext cx="41040" cy="48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50AD066-F55B-7207-930C-29C582030B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53080" y="6320177"/>
                  <a:ext cx="58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F6C6D42-36B2-BF50-C39B-C0DD1E617975}"/>
                    </a:ext>
                  </a:extLst>
                </p14:cNvPr>
                <p14:cNvContentPartPr/>
                <p14:nvPr/>
              </p14:nvContentPartPr>
              <p14:xfrm>
                <a:off x="6804000" y="6032537"/>
                <a:ext cx="181080" cy="294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F6C6D42-36B2-BF50-C39B-C0DD1E6179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95000" y="6023897"/>
                  <a:ext cx="198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200DFC-C7DF-DAC1-92C1-5A4C20914990}"/>
                    </a:ext>
                  </a:extLst>
                </p14:cNvPr>
                <p14:cNvContentPartPr/>
                <p14:nvPr/>
              </p14:nvContentPartPr>
              <p14:xfrm>
                <a:off x="7217280" y="5883137"/>
                <a:ext cx="154080" cy="554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200DFC-C7DF-DAC1-92C1-5A4C209149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08280" y="5874137"/>
                  <a:ext cx="1717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B73B55D-FC10-1A9F-8498-B5B912AC00B1}"/>
                    </a:ext>
                  </a:extLst>
                </p14:cNvPr>
                <p14:cNvContentPartPr/>
                <p14:nvPr/>
              </p14:nvContentPartPr>
              <p14:xfrm>
                <a:off x="7470360" y="6076817"/>
                <a:ext cx="336600" cy="45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B73B55D-FC10-1A9F-8498-B5B912AC00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61360" y="6067817"/>
                  <a:ext cx="3542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42981B2-52CE-F5B7-4851-217DA019EFB0}"/>
                    </a:ext>
                  </a:extLst>
                </p14:cNvPr>
                <p14:cNvContentPartPr/>
                <p14:nvPr/>
              </p14:nvContentPartPr>
              <p14:xfrm>
                <a:off x="8364960" y="5952617"/>
                <a:ext cx="93600" cy="486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42981B2-52CE-F5B7-4851-217DA019EFB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56320" y="5943977"/>
                  <a:ext cx="1112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DF6FEB-378D-A8EF-6F67-9C7214720F8C}"/>
                    </a:ext>
                  </a:extLst>
                </p14:cNvPr>
                <p14:cNvContentPartPr/>
                <p14:nvPr/>
              </p14:nvContentPartPr>
              <p14:xfrm>
                <a:off x="8238600" y="6170417"/>
                <a:ext cx="621720" cy="222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DF6FEB-378D-A8EF-6F67-9C7214720F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29600" y="6161417"/>
                  <a:ext cx="639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7F5D8A2-C672-5993-E3CD-24EE89AC6514}"/>
                    </a:ext>
                  </a:extLst>
                </p14:cNvPr>
                <p14:cNvContentPartPr/>
                <p14:nvPr/>
              </p14:nvContentPartPr>
              <p14:xfrm>
                <a:off x="9150480" y="6119657"/>
                <a:ext cx="303840" cy="501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7F5D8A2-C672-5993-E3CD-24EE89AC65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41480" y="6110657"/>
                  <a:ext cx="3214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E62A26C-EF41-07B0-23BE-44A4228A5B5E}"/>
                    </a:ext>
                  </a:extLst>
                </p14:cNvPr>
                <p14:cNvContentPartPr/>
                <p14:nvPr/>
              </p14:nvContentPartPr>
              <p14:xfrm>
                <a:off x="9546120" y="5911937"/>
                <a:ext cx="454320" cy="542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E62A26C-EF41-07B0-23BE-44A4228A5B5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37120" y="5902937"/>
                  <a:ext cx="4719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FB347D-F700-713A-0D4E-C925F6A489B4}"/>
                    </a:ext>
                  </a:extLst>
                </p14:cNvPr>
                <p14:cNvContentPartPr/>
                <p14:nvPr/>
              </p14:nvContentPartPr>
              <p14:xfrm>
                <a:off x="9820080" y="6111377"/>
                <a:ext cx="312840" cy="107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FB347D-F700-713A-0D4E-C925F6A489B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11080" y="6102737"/>
                  <a:ext cx="330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3C82EF5-66F1-5520-4C6C-9EFA3DEF03AE}"/>
                    </a:ext>
                  </a:extLst>
                </p14:cNvPr>
                <p14:cNvContentPartPr/>
                <p14:nvPr/>
              </p14:nvContentPartPr>
              <p14:xfrm>
                <a:off x="10465560" y="5877737"/>
                <a:ext cx="23040" cy="356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3C82EF5-66F1-5520-4C6C-9EFA3DEF03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56920" y="5869097"/>
                  <a:ext cx="406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4CFF45-01E5-F56D-A5A0-99F500F77124}"/>
                    </a:ext>
                  </a:extLst>
                </p14:cNvPr>
                <p14:cNvContentPartPr/>
                <p14:nvPr/>
              </p14:nvContentPartPr>
              <p14:xfrm>
                <a:off x="10622160" y="6171137"/>
                <a:ext cx="25560" cy="37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4CFF45-01E5-F56D-A5A0-99F500F7712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13160" y="6162497"/>
                  <a:ext cx="43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296A53-2481-3D97-FBA1-A35C59652F54}"/>
                    </a:ext>
                  </a:extLst>
                </p14:cNvPr>
                <p14:cNvContentPartPr/>
                <p14:nvPr/>
              </p14:nvContentPartPr>
              <p14:xfrm>
                <a:off x="10861560" y="5972057"/>
                <a:ext cx="179280" cy="394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296A53-2481-3D97-FBA1-A35C59652F5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52560" y="5963057"/>
                  <a:ext cx="1969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DD68FEC-4077-368E-2558-34A87D792E6F}"/>
                    </a:ext>
                  </a:extLst>
                </p14:cNvPr>
                <p14:cNvContentPartPr/>
                <p14:nvPr/>
              </p14:nvContentPartPr>
              <p14:xfrm>
                <a:off x="11150280" y="6069257"/>
                <a:ext cx="155160" cy="334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DD68FEC-4077-368E-2558-34A87D792E6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141640" y="6060617"/>
                  <a:ext cx="172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B004AE8-6927-7549-5632-D247321F031A}"/>
                    </a:ext>
                  </a:extLst>
                </p14:cNvPr>
                <p14:cNvContentPartPr/>
                <p14:nvPr/>
              </p14:nvContentPartPr>
              <p14:xfrm>
                <a:off x="11370240" y="6069257"/>
                <a:ext cx="182880" cy="347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B004AE8-6927-7549-5632-D247321F03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61240" y="6060617"/>
                  <a:ext cx="200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A941DDD-9141-D1DE-574F-8753F745283C}"/>
                    </a:ext>
                  </a:extLst>
                </p14:cNvPr>
                <p14:cNvContentPartPr/>
                <p14:nvPr/>
              </p14:nvContentPartPr>
              <p14:xfrm>
                <a:off x="11602800" y="6028577"/>
                <a:ext cx="212040" cy="448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A941DDD-9141-D1DE-574F-8753F745283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594160" y="6019577"/>
                  <a:ext cx="2296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191F45A-9446-DB90-5947-5CB9BD711D9C}"/>
                    </a:ext>
                  </a:extLst>
                </p14:cNvPr>
                <p14:cNvContentPartPr/>
                <p14:nvPr/>
              </p14:nvContentPartPr>
              <p14:xfrm>
                <a:off x="10555560" y="6194537"/>
                <a:ext cx="206640" cy="155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191F45A-9446-DB90-5947-5CB9BD711D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46920" y="6185897"/>
                  <a:ext cx="224280" cy="17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686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38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24</cp:revision>
  <dcterms:created xsi:type="dcterms:W3CDTF">2023-08-21T09:26:21Z</dcterms:created>
  <dcterms:modified xsi:type="dcterms:W3CDTF">2023-09-04T09:37:53Z</dcterms:modified>
</cp:coreProperties>
</file>