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notesSlides/notesSlide1.xml" ContentType="application/vnd.openxmlformats-officedocument.presentationml.notesSlide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notesSlides/notesSlide2.xml" ContentType="application/vnd.openxmlformats-officedocument.presentationml.notesSlide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9" r:id="rId6"/>
    <p:sldId id="270" r:id="rId7"/>
    <p:sldId id="260" r:id="rId8"/>
    <p:sldId id="266" r:id="rId9"/>
    <p:sldId id="267" r:id="rId10"/>
    <p:sldId id="271" r:id="rId11"/>
    <p:sldId id="272" r:id="rId12"/>
    <p:sldId id="274" r:id="rId13"/>
    <p:sldId id="276" r:id="rId14"/>
    <p:sldId id="27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741" autoAdjust="0"/>
  </p:normalViewPr>
  <p:slideViewPr>
    <p:cSldViewPr snapToGrid="0">
      <p:cViewPr varScale="1">
        <p:scale>
          <a:sx n="62" d="100"/>
          <a:sy n="62" d="100"/>
        </p:scale>
        <p:origin x="7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6:23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2350 170 8520,'-69'-57'32,"41"38"128,-129-52 92,152 69-202,0 0 0,0 1 0,0-1 1,0 1-1,-9-1 0,14 2-50,-112-12 305,-21 12-199,118 1-33,1 0 1,-17 3 0,-141 26 151,-20 11-159,109-18 35,-140 47 4,-22 13-69,146-47 39,-342 150 30,427-180-91,0 0-1,1 1 0,-16 10 1,-12 10 12,-46 39 1,69-49-23,0 0 1,2 2-1,-17 22 0,32-39-2,0-1 0,-1 1-1,1-1 1,0 1 0,0-1-1,0 1 1,0 0 0,0-1-1,0 1 1,1 0 0,-1 0-1,1 0 1,-1 0 0,1 0-1,-1-1 1,1 1 0,0 0-1,0 0 1,0 4 0,0 5 2,1 1 1,-1-1 0,2 1 0,0-1-1,0 0 1,6 17 0,-2-15-3,2 0 0,-1 0 0,1 0 0,1-1 0,11 12 0,-18-21 0,1 0 1,0 0-1,0 0 1,0 0-1,0 0 1,0-1-1,0 1 0,1-1 1,-1 0-1,6 2 1,127 63 23,27-11-16,-88-35 10,349 87 6,-336-82-11,-88-26-15,217 77 19,-8 16-11,-192-85-2,0 0 1,23 16 0,-40-24-7,154 104 20,-30-4-10,-124-100-10,6 5 7,1 1 0,-1-1-1,0 1 1,6 9 0,-12-15-7,19 25 16,25 39 1,-37-49-14,1 0 1,-2 1-1,6 20 0,-11-34 0,0 0-1,-1 0 0,1 0 1,-1-1-1,0 1 0,1 0 1,-1 0-1,0 0 0,0 0 0,0 0 1,0 0-1,-1 0 0,1 0 1,-1 3-1,1-5-2,-3 15 13,-1 1 0,-11 29 0,6-26-8,-1-1 0,-14 20 1,22-35-3,0 0 1,0 0 0,0-1 0,0 1-1,-1-1 1,1 1 0,-1-1 0,0 0-1,1 0 1,-5 2 0,7-4-4,-108 69 45,-30-3-23,138-66-22,-15 6 20,1 0 1,-23 5-1,-334 80 73,293-78-18,-303 32 37,313-42-25,-81-9-1,24-13-62,123 18-21,-1 1-1,0 0 1,0-1 0,1 0-1,-1 0 1,0 1-1,1-2 1,-1 1-1,1 0 1,-1 0 0,1-1-1,-4-3 1,-3 0 1,1-2 1,1 1 0,-1-1 0,1 0-1,0-1 1,-7-10 0,9 9-180,1-1 0,0-1-1,0 1 1,1 0 0,0-1 0,1 0 0,-2-11 0,-12-79-6865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7:23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840 956 6368,'0'0'-20,"-6"-8"-108,-10-15 181,1-1 203,-2 1 0,-29-31 0,-37-22 376,63 62-65,-7 0-310,0 1 0,-33-9 1,36 18 202,-101 10 164,99 1-263,-8 9-113,-55 38 0,66-34 40,-87 100 108,100-110-295,1 0 1,1 1-1,-14 22 0,12-16-46,-17 37 28,21-34 98,6-14-160,0 0 0,1 1 0,-1-1 0,1 0 1,1 0-1,-1 0 0,1 0 0,0 0 0,0-1 0,1 1 0,2 5 0,7 1 133,74 32 54,-65-38-88,15-3-36,51-1 1,-85-3-71,1 1 0,0 0 0,-1 0 0,1-1 0,0 0 0,-1 1 0,1-1 1,2-1-1,21-11 30,-2 0 0,1-1 0,29-24 0,-30 13 76,97-147 46,-98 131-51,-23 41-115,45-108 119,-16 0-67,-29 108-52,6-42 141,5-183 60,-12 180-67,1 28-93,-2-43 78,-15-95 1,2 48 17,15 106-134,0 1 1,0-1-1,0 0 0,0 1 1,-1-1-1,1 1 0,0-1 1,0 1-1,0-1 0,0 1 1,-1-1-1,1 1 0,0-1 1,-1 1-1,1-1 1,0 1-1,-1 0 0,1-1 1,0 1-1,-1-1 0,1 1 1,-1 0-1,1-1 0,-1 1 1,1 0-1,-1 0 0,1-1 1,-1 1-1,1 0 1,-1 0-1,1 0 0,-1 0 1,1 0-1,-1 0 0,0 0 1,1 0-1,-1 0 0,1 0 1,-1 0-1,1 0 0,-1 0 1,1 0-1,-1 0 0,1 0 1,-1 1-1,1-1 1,-1 0-1,0 1 0,0-1 6,-29 15 26,29-14-28,0 0 0,-1-1 1,1 1-1,0 0 0,0 0 0,0 0 0,0 0 1,0 1-1,0-1 0,0 0 0,-1 2 1,-18 31 52,-29 63 0,47-93-47,0 1 0,0 0 1,1 0-1,-1 0 0,1 5 1,-25 169 94,26-146-47,21 137 27,-12-134-40,62 149 23,-53-151-31,82 102 13,-97-133-49,-1 0 0,0-1 0,1 1 0,-1-1 0,1 1 0,4 2 0,16 9 7,0-1 1,1-1-1,35 13 0,-30-20 23,123 0 14,-120-9-8,136-37 28,-134 27 32,126-80 47,-156 92-123,0-1-1,0 0 0,0 0 1,-1 0-1,5-5 0,3-3 34,2-1-19,-1-1 0,0-1 0,-1 0 0,0-1 0,-1 0 0,-1 0 0,12-26-1,13-50 191,-33 79-48,-3 5-138,-1 1-1,1-1 0,-1 1 1,0 0-1,-6-10 0,8 16-34,1-1 0,0 1 0,-1 0 0,1-1 0,0 1 0,-1 0 0,1-1 0,-1 1 0,1 0 0,-1-1 0,1 1 0,0 0 0,-1 0 0,1-1 0,-1 1 0,1 0 0,-1 0 0,1 0 0,-1 0 0,1 0 0,-1 0 0,0 0-1,-17-2 38,1 1 0,-1 1 0,1 1 0,-26 4 0,13 3 98,30-8-142,-25 9 72,-30 17 1,-22 25-18,77-51-55,-4 3 21,0 0 0,0 0 1,0 0-1,1 1 0,-5 4 1,-16 23 36,1 0-1,-23 46 1,44-75-49,1 1 0,-1 0 1,1 0-1,0 0 0,0 0 0,1 0 0,-2 4 0,0 13 15,1 0-1,0 0 0,4 40 1,-3-58-22,1 0 1,-1 0 0,0 0-1,1 0 1,0 0 0,-1-1-1,1 1 1,0 0 0,1 2-1,7 9 5,0-1 0,1 0-1,0 0 1,22 19 0,-30-30-6,-1 0 0,1 1-1,0-1 1,0 0 0,0 0 0,0 0 0,0 0 0,3 0 0,128 37 15,-103-33-10,42 1 1,-50-5-6,35-3 1,-43 0-1,0-1 0,0 0 1,-1-1-1,1 0 0,22-12 1,-23 6 4,2-9-2,-1-1 0,12-23-1,-17 22 10,-4 2-3,1-1 0,-2 1-1,-1-1 1,2-39-1,0-14 71,-8 80-30,2-7-49,0 0 0,1 1 0,-1-1 1,1 1-1,-1-1 0,0 1 0,1-1 0,-1 1 0,1 0 0,0-1 0,-1 1 1,1-1-1,0 1 0,-1 0 0,1 0 0,0-1 0,-1 1 0,1 0 0,0-1 1,0 2-1,-5 19 12,2 1 0,1-1 1,0 1-1,2 35 0,1-47-11,0 0-1,1 1 0,3 15 1,-3-21-2,0 0 1,0 0 0,0-1-1,1 1 1,0 0-1,0-1 1,0 1-1,4 3 1,-3-3-1,1-1 0,-1-1 1,1 1-1,0-1 0,0 1 0,0-1 0,8 3 0,3-1 0,1 0 0,1-1 0,-1 0 0,1-1 0,26 0-1,-41-3 1,27-1-5,131-32 2,-157 32 2,0 0 1,0 0-1,0 0 0,0-1 0,-1 0 1,6-3-1,28-19 0,-2-1 0,34-31 0,-66 52 0,1 0-1,0 1 1,-1-1 0,5-9-1,8-10-2,-1-2 0,-1 0 0,-1-1 0,-2 0 0,13-41 0,22-101-14,-40 136 4,-4 15 10,1-11 0,-1 0 0,-1 0 0,-1 0 0,-5-33 0,3 45 1,-17-115-16,4 71 7,15 59 11,0 1 1,0 0-1,0 0 1,0-1 0,-1 1-1,1 0 1,0 0-1,0 0 1,0-1-1,-1 1 1,1 0 0,0 0-1,0 0 1,-1 0-1,1 0 1,0-1-1,0 1 1,-1 0 0,1 0-1,0 0 1,-1 0-1,1 0 1,0 0-1,0 0 1,-1 0 0,1 0-1,0 0 1,-1 0-1,1 0 1,0 0-1,0 0 1,-1 1 0,1-1-1,0 0 1,0 0-1,-1 0 1,1 0-1,0 0 1,0 1 0,-1-1-1,1 0 1,-11 8-2,5-3 0,3-3 1,1 0 0,-1 1-1,1 0 1,-1-1 0,1 1-1,0 0 1,0 0 0,1 0-1,-1 0 1,-1 5 0,-13 26-5,-13 42 1,24-51-2,3-12 3,0 2-1,1 0 1,0 0-1,1 0 1,0 0 0,2 0-1,-1 0 1,7 23-1,35 115-36,-6-30-46,-5-36 66,-17-56-44,71 99-23,-68-111 14,3-3 42,1 0 0,25 12-1,-44-25 26,1-1-1,0-1 1,0 1-1,0-1 1,0 1 0,0-1-1,0 0 1,0 0-1,0-1 1,5 1 0,6 0-5,1 2 1,-10-2-5,1 0 1,-1-1-1,0 1 0,1-1 0,-1 0 0,7-2 0,49-3-2295,-39 2-8689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0:11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3416,'0'0'1171,"8"0"-709,197-3 798,-49 0-776,-69 4-236,-70-1-213,267-5 557,-256 4-562,-10 0 47,0 0-1,19-5 1,-23 4 31,14-3 201,33-11-1,-58 16-104,-24-6 148,-89-4-49,58 9-176,-56-4 171,61 2-213,46 3-82,0 0-1,-1 1 1,1-1-1,0 1 1,0-1-1,0 1 1,0 0-1,0-1 1,0 1-1,0 0 1,0 0-1,0-1 1,0 1-1,0 0 1,1 0-1,-1 0 1,0 0-1,1 0 1,-1 1-1,0-1 0,1 0 1,0 0-1,-1 0 1,1 0-1,0 1 1,-1-1-1,1 0 1,0 0-1,0 1 1,0-1-1,0 0 1,0 0-1,0 0 1,0 1-1,1 1 1,5 30 10,9 18-9,10 13 1,6 13-2,38 113 20,11 35 97,-79-221-89,0 0 0,0 1 1,0-1-1,0 0 0,-1 0 0,0 1 1,0-1-1,0 0 0,0 1 1,-1-1-1,0 0 0,0 1 0,0-1 1,-2 6-1,2-9-17,0-1 0,0 1 0,0 0 0,0-1 1,0 1-1,0-1 0,0 1 0,0-1 0,0 0 0,0 1 0,0-1 0,0 0 0,-1 0 1,1 0-1,0 0 0,0 1 0,0-2 0,-2 1 0,-1 0 18,-6 1-5,-31-1 162,-74-5 30,72 4-25,-66-10-1,81 7-64,0 1 26,0 0 0,0 2 1,-40 4-1,64-3-8,-3 1 55,11 1-63,20 1-40,-9-1-82,-5-1 1,1-1 0,0 0 0,16-3 0,143-15 59,-132 14-43,157-25 8,-156 23-28,161-27 3,-159 26-9,-14 1-3,171-42 14,-71 2-3,-111 36-9,36-42 3,-49 48-6,0 0-1,-1 0 0,1 0 1,-1 0-1,0 0 0,0 0 1,0-1-1,-1 1 1,1-1-1,0-7 0,0 4 0,-1 3 0,-1 0 0,1 0 0,-1 0-1,0-1 1,0 1 0,-1 0 0,0 0 0,0 0-1,0 0 1,0 0 0,-1 0 0,0 1-1,0-1 1,-3-6 0,2 6-1,-16-41 0,1 9-5,14 30 3,3 3-12,-2-3 0,14 21-23,14 34-6,-22-43 35,8 19-6,-1-1-1,-1 2 0,8 37 1,-14-48 11,11 41-23,-3 0 1,4 73-1,-13-108 23,1-10 2,-3-9 30,-1-1-29,0-1 1,-1 0 0,1 0 0,0 0 0,0 0 0,-1 0 0,1 0 0,0 0 0,0 0 0,-1-3 0,-3-5 38,4 4-28,-3-7 3,2 1 1,-1-1-1,2 1 1,0-1-1,0 0 1,2-22-1,11-92 88,-6 100 24,7-12-32,22-41 0,-21 59 71,2 3-88,0 1 0,31-24 0,-45 39-63,-1 0-1,0 1 1,0-1 0,0 0-1,1 1 1,-1-1 0,0 1-1,1-1 1,-1 1 0,1-1-1,1 1 1,12-2 36,0 1-1,0 1 1,0 0 0,18 3 0,-14 4 88,74 61 42,-75-49-108,-9-8-47,3 3-9,0 1 0,-1 0 1,-1 1-1,0 0 0,13 33 1,-15-32 2,-1-3-10,-1 1-1,0 0 1,-1 1-1,-1-1 1,0 1-1,1 19 1,-4 25 33,-1-55-40,0 0 1,-1 0-1,0-1 1,0 1-1,0 0 0,-1 0 1,1-1-1,-1 1 1,0-1-1,0 1 0,-6 6 1,6-8 3,1-2 4,-4 7-1887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0:11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7000,'-1'2'17,"-5"10"2,3 4-14,4-6 7,0 0-1,1-1 1,0 1 0,0-1-1,1 0 1,0 0 0,5 10-1,0 0 58,8 34 0,6 68 53,-12-50 116,14 64 35,15 71 799,-36-190-731,-1-10-3,4 3-16,-4-6-51,2-11 1,-3 7-267,-1 1 1,1-1-1,-1 1 0,1-1 1,-1 0-1,1 1 0,-1-1 1,1 1-1,-1-1 0,0 0 1,1 1-1,-1-1 0,0 0 1,1 1-1,-1-1 0,0 0 1,0 0-1,0 1 0,0-1 1,0-1-1,8-74-1144,-6 23-5187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0:12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83 6368,'-7'-5'0,"7"7"0,9 7 0,17 13 0,17 0 0,16 2 0,11 2 0,-1 2 0,-35-13 69,1-2 0,0-2 1,1-1-1,50 8 0,-78-18 61,0 0 0,0 0 0,0-1 0,0 0 0,0 0 0,15-5 0,-11 3-21,-4 1 18,0 1-1,-1-1 1,1-1 0,-1 1-1,0-1 1,0 0-1,0-1 1,0 0 0,-1 0-1,1-1 1,-1 1-1,0-1 1,0-1 0,-1 1-1,0-1 1,0 0-1,0 0 1,0 0 0,-1-1-1,0 0 1,-1 1-1,4-11 1,-3 9-87,-1 2 106,0 0-1,0-1 1,-1 1-1,0-1 1,0 0-1,0 0 1,1-12-1,-3 18-111,0 1 1,0-1-1,0 1 1,0-1-1,0 1 1,0-1-1,-1 0 1,1 1-1,0-1 1,0 1-1,0-1 1,0 1-1,-1-1 1,1 0-1,0 1 1,-1-1-1,1 1 1,0-1-1,-1 1 1,1 0-1,-1-1 1,-11-5 31,1 1 0,-1 1 0,0 0 0,0 1 0,0 0 0,-1 0 0,1 2 0,-1-1 0,-12 2 0,14-1-51,9 1-8,-1-1-1,1 1 1,-1 0 0,1 0-1,0 1 1,-1-1-1,1 0 1,-1 1 0,1 0-1,0-1 1,0 1-1,-4 1 1,-11 7 40,-32 21-1,34-17-11,0 5-20,0 1 0,2 1 0,0 0 0,1 1 0,-11 25 1,17-30-14,2-6 1,0 1-1,1-1 0,-3 18 1,-5 27 3,4 4-4,7-52-2,0-1 0,0 1 0,1 0 0,0 0 0,2 7 0,-1-9 0,-1-1 0,1 0 0,0 1 0,0-1 0,0 0 0,1 0 0,3 5 0,-2-5 0,0 1 0,0-1 0,1-1 0,-1 1 0,9 5 0,-7-6 0,1 1 0,-1-1 0,1 0 0,10 3 0,-8-4 0,0 0 0,0-1 0,17 1 0,39-6 0,12-7 0,15-6 1,9-4 4,-1-6-3,-66 14-3,0-2 1,52-31-1,-62 29-4,155-148-48,-160 146 49,28-25-76,3-3 0,36-32-151,-70 64 33,-13 12 160,0 1 1,0-1-1,1 0 0,-1 1 1,1 0-1,5-3 1,-7 4-47,-18 0-7,-65-3-32,62 6 97,-31 13-1,38-10 26,0 1-1,0 0 1,-13 10 0,6-1 0,1 1 1,1 1 0,-26 30-1,30-27-4,-37 92 2,47-106 2,1 0 1,-1 0-1,1 0 0,1 0 0,-1 1 0,1-1 1,0 7-1,-1 4 1,1-7 0,0 0 0,1-1 0,1 14 0,-1-19 0,0 0 0,1 0 0,0 0 0,0 0 0,0 0 0,1 0 0,-1 0 0,3 3 0,-2-4 0,0-1 0,-1 1 0,2-1 0,-1 1 0,0-1 0,0 0 0,1 0 0,-1 0 0,1 0 0,3 2 0,0-2 0,-1 1 0,0-1 0,0 0 0,1-1 0,-1 1 0,9 0 0,-4-1 0,1-1 0,-1 1 0,17-3 0,-11 0 0,29-9 0,11-11 1,-39 12 2,-1 0 0,-1-1 0,24-21 0,-27 17 25,46-76 24,-48 71 15,-1-3-13,-2-1 0,-1 0 0,5-28 0,-6 0 578,-30 146-452,21-67-79,3 21-33,8 61 0,-4-87-28,9 36 1,-4-28-29,12 68 22,-6-21-14,-1 20-15,-8 1 0,-5-70-4,-6 36 0,3-48-2,-1 1 0,-1-1 0,0 0 0,-2 0 0,0 0 0,0-1 0,-1 0 0,-1-1 0,-1 1 0,-19 21 0,29-35 0,-1 0 0,0 0 1,0-1-1,1 1 0,-1 0 0,0-1 0,0 1 1,0-1-1,0 1 0,0-1 0,0 0 0,0 1 1,0-1-1,0 0 0,0 0 0,0 1 1,0-1-1,0 0 0,0 0 0,0 0 0,0 0 1,-2-1-1,-1 1-1,0 0 0,0 0 0,0-1-1,0 1 1,0-1 0,0 0 0,0 0 0,1 0-1,-1-1 1,0 0 0,1 1 0,-1-1 0,1 0-1,-6-4 1,7 4 2,-1-1 0,1 1-1,0-1 1,-1 1 0,1-1 0,0 0-1,1 1 1,-1-1 0,-1-4 0,0 1 0,1-1 0,0 1 0,1-1 0,0 0 0,-1-8 0,1 0 0,1 0 0,2-23 0,0 19 0,2 0 0,6-20 0,-1 11 0,13-27 0,-15 37-2,2 0 0,0 0 1,1 1-1,1 0 0,0 1 1,1 0-1,1 0 1,17-15-1,96-95-1655,-57 57-6583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0:12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1 173 6640,'10'6'29,"-8"-2"-29,0 0-1,0 0 1,0 0-1,0 1 1,-1-1-1,0 1 1,1 5-1,2 3 0,-1 4 3,12 32 20,1-8 25,1-1 0,25 41 0,-34-68-35,-6-9-2,0-1 1,0 0 0,0 0 0,0 0 0,1 0 0,-1 0-1,1 0 1,0-1 0,0 1 0,5 2 0,-4-2 14,2 2-4,1 0 1,-1-1-1,1 0 0,0 0 1,1 0-1,-1-1 0,1 0 1,-1-1-1,1 0 0,0 0 1,10 1-1,76 6 212,-80-9-185,1 0 0,-1 0 0,0-2-1,1 0 1,16-4 0,-29 5-34,0 1 1,0-1-1,-1 0 0,1 0 0,0 0 1,0 0-1,0 0 0,-1 0 0,1 0 0,-1 0 1,1-1-1,-1 1 0,1-1 0,-1 1 1,2-3-1,3-4 18,3 0-5,-7 6-7,1 0 0,-1-1 0,0 1 0,1-1 0,-1 0 0,0 1 0,-1-1 0,1 0 0,0 0 0,-1-1 0,1-2 0,4-8 53,-2 1 0,0-1 1,3-20-1,-9 20 195,-5-8-118,-1 2 0,-1-1-1,-1 1 1,-1 0 0,-21-28 0,4 21-53,27 26-86,1 1 0,-1-1-1,1 1 1,-1-1 0,1 1 0,-1 0 0,0-1-1,1 1 1,-1 0 0,0-1 0,1 1 0,-1 0-1,0 0 1,1 0 0,-1-1 0,0 1 0,1 0-1,-1 0 1,0 0 0,0 0 0,-16 1 48,1 0 1,-1 1 0,1 1 0,-28 8-1,17 1 76,-9 11-44,-52 43 1,68-44-12,8-7-42,-3 3-10,1 1 1,1 1-1,-17 33 1,-1 18 31,31-61-40,2-5-17,0-1 0,1 0 0,0 0 0,0 0-1,0 0 1,0 0 0,1-1 0,7 7 0,2-3 11,91 13 3,-94-18-15,1-1 1,0 0-1,-1-1 0,21-1 1,-5-2-2,60-6 2,0-10 2,-6-5-2,-62 16-1,1-1 0,-1 0 0,-1-1 1,26-19-1,-27 12 18,-11 10-12,4-5 1,-1 0 0,-1 0-1,1-1 1,-2 0 0,0 0 0,0-1 0,-2 0 0,4-14 0,-6 22 3,7-30 45,-2-1 1,5-53-1,-12 86-54,2-21 100,0-1 1,-2 0-1,-6-49 1,4 70 24,-3-2 29,4 5-3,1 1-143,0 1 1,-1-1 0,1 1 0,0-1 0,0 1 0,-1-1 0,1 0-1,0 1 1,-1-1 0,1 1 0,-1-1 0,1 1 0,0 0-1,-1-1 1,1 1 0,-1-1 0,1 1 0,-1 0 0,1-1 0,-1 1-1,-1-1 1,-1 4 166,9 9-79,-3-7-88,22 21 42,201 146 72,-209-161-105,0 1-1,16 14 0,-13-9-10,1 0-4,-12-10 4,1 0-1,-1 2 0,12 14 1,-10-11 6,0 2 0,-1-1 0,0 2 0,-1-1 0,-1 1 0,9 22 0,-16-31-8,0-1 0,0 1 0,0 0 0,-1 0-1,0-1 1,0 1 0,-2 8 0,-14 46 74,13-50-69,1-1 1,0 0-1,0 1 0,1 0 1,0 17-1,1-22-8,1 0 0,-1 0 0,1 0-1,0 0 1,1 0 0,-1 0 0,1 0-1,0 0 1,0-1 0,0 1 0,1-1-1,-1 1 1,1-1 0,5 6 0,-1-3-2,-4-4 0,0 1-1,1-1 1,0 0-1,-1 0 1,1 0-1,7 3 1,3 2 2,0 0 0,0-1 0,1-1 1,0 0-1,0-1 0,30 5 0,-29-7-3,-8-2 1,0 0 0,0-1 0,0 1 0,15-3 0,149-11 34,-104 6 0,2-2 91,-68 9 17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0:14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1 266 5656,'0'0'832,"5"-2"-88,3-2-426,5-2-37,0 1-1,0 0 1,1 1-1,22-3 1,108-23 740,2-7 133,-25 3-658,111-18-27,-186 44-241,176-30 260,-85 19 99,-133 18-486,3-1 12,-5 1-50,-30-4-1644,-1-1-6599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0:14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7896,'-14'37'0,"11"-29"6,1 1 1,0 0-1,0-1 1,1 1-1,0 0 0,0 0 1,1 0-1,1 14 1,2-3 20,1-1 1,1 0-1,8 23 1,65 193 354,-24-26 84,35 72 831,-89-280-1266,1 0 0,-1 0 0,0 0-1,1 0 1,-1 0 0,1 0 0,-1 0 0,1 0 0,0 0 0,-1 0-1,1-1 1,0 1 0,-1 0 0,1 0 0,0-1 0,0 1 0,0 0-1,0-1 1,0 1 0,1 0 0,-1-1-86,2 1 230,1-5 46,-3 3-214,0 1-1,-1 0 0,1-1 1,0 1-1,-1 0 1,1-1-1,0 1 0,-1-1 1,1 1-1,0-1 1,-1 1-1,1-1 0,-1 0 1,1 1-1,-1-1 0,1 0 1,-1 1-1,1-2 1,25-62 121,-17 38-120,53-172-67,-42 127-114,-18 63 105,16-66-396,-17 71 300,3 6-1,-3-3 159,0 0 0,0 0-1,0 0 1,0 1 0,0-1 0,0 1 0,0-1-1,0 1 1,0-1 0,0 1 0,-1-1 0,1 1-1,0 0 1,0-1 0,0 2 0,27 40-91,-2 2 35,4 2 11,61 72 1,-49-79 44,-24-26 1,3-5 5,0 0 1,39 8-1,-56-15 3,1 0-1,-1 0 0,0-1 1,1 1-1,-1-1 0,0 0 1,1 0-1,-1-1 0,7 0 1,1-2 0,20-3 14,-22 0 58,-3-1-54,0-1 1,-1 0-1,0-1 0,0 0 1,5-12-1,-5 2 146,1-24 92,-3 1 1,0-51-1,-8 36 131,1 35-212,-2-3 228,0-28-1,5 51-218,1 3-168,0-1 1,1 1-1,-1 0 1,0-1-1,0 1 1,0 0-1,0 0 0,0 0 1,0 0-1,0 0 1,2 2-1,-3-3 0,5 9 121,26 91 38,-18-50-121,8 85 1,-17-104-53,2 11 9,11 61-1,2 8-10,0-4-3,-5-5 0,-13-89 0,4 34-4,-2 82 1,-4-104 2,-9 43-1,4-55-3,-16 7 4,18-17 1,0-1 0,1 0 0,-1 0 0,0 0 0,0 0 0,0-1 0,-7 2 0,3-3 0,0 1 0,1-1 0,-1 0 0,0-1 0,0 0 0,0-1 1,0 1-1,1-1 0,-10-4 0,11 4 1,1 0 1,-1 0-1,1 0 1,0-1-1,0 1 1,0-1-1,-5-4 1,-7-5-1,-3 1 2,9 4 10,0 1 1,1-2 0,-12-9 0,-62-54 55,72 57-1,-1-11-19,-14-32-1,24 40 7,2 10-199,1 0 0,0 1 0,1-1-1,0 0 1,0 1 0,0-1 0,1 0 0,0 1 0,0 0 0,3-7 0,13-23-8136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0:15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8520,'-3'35'168,"-1"0"-1,-16 59 1,12-59-73,-19 73 138,6-37-120,15-44-38,2 0 0,0 1 0,2 0-1,1 31 1,2-45-46,0-7 24,0 0 1,0 0 0,0 0 0,4 8 0,9 31 716,24 55 0,-28-115-209,2-25-333,-8 23-162,-1 0 0,-1-1 1,-1 1-1,-1-20 0,-6-69-1694,0 40-5892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0:15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14 140 6904,'0'-39'1,"0"35"-1,0 1 1,0 0 1,0 0-1,0 0 0,0 0 0,1 0 0,-1 0 0,1 0 1,0 0-1,0 0 0,0 0 0,0 0 0,0 0 1,1 0-1,-1 1 0,1-1 0,0 1 0,4-5 0,-1 1 1,-4 4-2,1 1 1,0-1-1,-1 1 1,1-1 0,0 1-1,0-1 1,0 1-1,0 0 1,0 0-1,0 0 1,0 0 0,1 0-1,3 0 1,35-11 5,-29 10-5,1 0 0,22 1 0,-16 2 4,1 2-1,-1 0 1,38 11 0,-39-5 56,-6 2-34,0 0-1,-1 0 0,0 1 1,14 20-1,-15-10 242,19 96 125,-27-93-58,-17 88 138,9-94-139,-4-1-184,0-1-1,-22 27 1,17-33 97,11-8-191,-5 2-10,0 0 1,0 0-1,-1-1 1,1 0-1,-1-1 1,0 0-1,0-1 1,0 0-1,-18 1 1,15-2 27,-7 1-9,1-1 0,-1-1 0,0-1 0,-27-4 0,-19-7 117,65 12-179,1 0-1,0 0 0,0 0 1,0 0-1,-1 0 0,1 0 1,0 0-1,0 0 0,0 0 1,0 0-1,-1 0 0,1 0 1,0 0-1,0-1 1,0 1-1,0 0 0,0 0 1,-1 0-1,1 0 0,0 0 1,0 0-1,0-1 0,0 1 1,0 0-1,0 0 0,0 0 1,0 0-1,-1 0 0,1-1 1,0 1-1,0 0 0,0 0 1,0 0-1,0 0 0,0-1 1,0 1-1,0 0 0,0 0 1,0 0-1,0 0 0,0-1 1,0 1-1,0 0 1,0 0-1,0 0 0,0-1 1,0 1-1,1 0 0,-1 0 1,0 0-1,0-1 0,7-7 23,24-17-1296,10-4-5155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0:15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7088,'13'-4'3,"-8"3"7,-1 0 0,1 0 0,0 0 0,0 0 0,0 1 0,7 0 0,0 0 16,-1 0 0,1 0 1,-1 1-1,1 1 0,-1 0 0,0 0 0,0 1 0,0 0 0,21 10 0,-31-12-22,0 0-1,0 0 0,0 0 0,0 0 1,0 0-1,0 0 0,0 0 0,0 0 1,0 0-1,0 0 0,-1 1 0,1-1 1,0 0-1,-1 0 0,1 1 0,-1-1 1,0 0-1,1 1 0,-1 1 0,1 3 6,7 40 24,-7-38-24,0-1 0,1 1-1,0 0 1,0-1 0,1 0-1,0 1 1,0-1 0,0 0 0,1-1-1,8 12 1,-5-10-2,-5-5-1,0-1 1,0 0-1,0 1 0,0-1 1,1 0-1,-1 0 1,1-1-1,-1 1 0,7 2 1,-3 0 20,-2-1-16,1 0 0,-1 0-1,0-1 1,1 0-1,0 0 1,0 0 0,0 0-1,-1-1 1,1 0-1,1 0 1,-1 0 0,0-1-1,7 1 1,2-3 47,0 0 0,0-1-1,0 0 1,0-1 0,0-1 0,23-11 0,-26 10-31,-8 5-5,0-1 0,0 0-1,0 0 1,0 0 0,0 0 0,-1 0 0,1 0-1,-1-1 1,0 1 0,3-5 0,1 0 35,0 0 0,-1-1 0,0 0 0,0 0 0,0 0 0,-1 0 0,-1-1 0,1 1 0,-1-1 0,-1 0 0,0 0 0,2-15 0,-4 22-36,0 1 0,0-1 0,-1 0-1,1 0 1,-1 1 0,1-1 0,-1 0 0,1 0 0,-1 1 0,0-1-1,0 1 1,0-1 0,1 1 0,-2-1 0,-1-2 0,-3-3 25,0-4-14,4 6-7,-1 1 0,0 0-1,0 0 1,0 0 0,-1 1 0,1-1 0,-7-4 0,-4-4 48,0 1 0,-28-15 1,27 22 67,-13 5-42,-46 8-1,49-1 16,-15 12-41,-55 34 0,69-31-19,-8 18-20,-39 60 0,70-97-31,1-1 0,0 1 0,1-1 0,-1 1 0,1 0 0,-2 6 0,-7 31 14,-7 70-1,17-109-14,0 0-1,0 0 0,0 0 1,0 0-1,0 0 0,0 0 1,1 0-1,-1 0 0,1 0 1,0 3-1,6 10 3,0 0 0,1-1 0,0 0 0,1 0 0,19 21 0,-26-33-3,0 1 0,0-1 0,1 0 0,-1 0 0,1-1 0,-1 1 0,4 1 0,58 34 11,20 4-8,-56-30-1,31 8-1,-33-12 0,39 4-1,36-5 4,8-11-2,98-20 14,-171 19 38,-19 2-24,17-4 30,-1-1 1,45-18 0,-65 23 19,-5 1-27,-1 0-1,1 0 1,-1-1 0,0 0 0,0 0 0,0 0 0,-1-1-1,12-10 1,-13 9 148,3-5-9,-8 10-186,1 1 0,-1 0 0,0 0-1,0 0 1,0 0 0,0 0 0,1-1 0,-1 1 0,0 0 0,0 0-1,0 0 1,0-1 0,0 1 0,1 0 0,-1 0 0,0-1 0,0 1-1,0 0 1,0 0 0,0-1 0,0 1 0,0 0 0,0 0 0,0 0-1,0-1 1,0 1 0,0 0 0,0 0 0,0-1 0,0 1 0,0 0 0,0 0-1,0-1 1,-1 1 0,1 0 0,0 0 0,0 0 0,0-1 0,0 1-1,0 0 1,-1 0 0,1 0 0,0-1 0,0 1 0,0 0 0,0 0-1,-1 0 1,1 0 0,0 0 0,0 0 0,-1-1 0,1 1 0,0 0-1,-1 0 1,-9 0-1545,-2 2-5902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0:27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1 333 4128,'0'0'1033,"11"-9"-708,56-42 206,23-18-26,-70 58-331,103-31 63,-94 37-89,138-7 67,-127 12-55,217-2 80,-193 0 1,304-25 94,-287 20-134,375-31 84,-355 30-91,446-25 67,-431 28-113,497-7 60,-485 12-80,529 9 52,-526-5-73,525 19 38,-526-17-57,509 14 39,-515-17-47,473 5 32,-484-8-31,422 0 36,-434 0-42,374-6 33,-383 4-40,350-8 33,-360 7-26,-26 1-35,287-16 112,-296 14-101,199-10 122,-221 14-123,159 7 155,-168-6-153,20 2 50,38 9 1,-15 3 42,-57-14-139,0-1 0,-1 1 0,1-1 0,0 1 0,0 0 0,-1 0-1,1 0 1,-1 0 0,1 0 0,-1 1 0,1-1 0,-1 0 0,0 1 0,0-1 0,2 3-1,2 3 8,21 29-1466,0 3-5867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7:23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1 153 8248,'56'4'177,"-53"-4"-156,27 1 73,-1-2 0,34-5 0,144-22 40,-155 20-60,214-32 18,-216 34-71,-5 2-5,21-2 15,75-17 1,-121 20 0,-1-1 28,1 0 0,-1-1 1,34-14-1,-52 18 29,-7 1 14,-17 2 27,-46 9 0,47-2 97,-101 63 91,100-52-84,-75 99 87,84-94-113,4 3-112,1-1 1,-6 34-1,15-59-81,-1-1-1,1 1 1,0-1-1,0 1 1,0-1-1,0 1 0,0-1 1,0 1-1,1 0 1,-1-1-1,1 2 1,3 9 24,1 0 0,0-1 0,0 0 0,1 0 0,15 20 0,-20-30-27,0 1 1,0-1-1,0 0 0,0 0 0,1 0 0,-1 1 0,0-1 0,1-1 0,-1 1 1,2 1-1,18 8 49,0-2 0,35 11 1,-35-17 59,-5-3-79,1 0 0,0-2 0,24-6 0,-25 0 46,10-14-25,28-33-1,-40 35 13,-12 16-58,5-9 13,0 0 0,-2 0-1,0-1 1,0 0 0,-1 0-1,-1 0 1,2-31 0,-3 26 40,1-19 275,-1 0-1,-4-42 1,5 103-188,-2-11-106,1 0 0,0 0 0,8 20 0,40 100 144,-36-104-94,28 35 19,94 105 0,-129-160-318,0 0 1,-1 0-1,0 0 1,0 1-1,-1 0 1,0 0 0,0 1-1,4 13 1,6 15-8803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1:24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5656,'4'44'11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1:30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4080 679 16330,'5'-18'19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1:33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176 387 2608,'-14'-3'194,"-1"-1"-1,1-1 1,0 0-1,0-1 1,1-1 0,0 0-1,0-1 1,-18-13 0,28 18-49,-1-1 1,1 1 0,1-1 0,-1 0-1,0 0 1,1 0 0,0 0-1,0 0 1,-2-6 0,0 2-13,2-3 374,3-6-285,1 1 0,8-29 0,-7 38-162,0-1 0,0 1 0,0 0 0,1 0-1,0 0 1,0 0 0,1 1 0,0-1-1,0 1 1,11-9 0,-11 9-18,3-1 33,0 0-1,0 0 1,1 1 0,0 0-1,0 0 1,17-7-1,-16 8-32,2 0 26,0 0 0,0 1-1,0 0 1,1 0-1,-1 2 1,21-3-1,-18 3-28,9 0 135,97 14 63,-98-5-89,80 50 56,-85-42-97,3 10-39,0 1 1,-2 1 0,30 57-1,-17-10 2,-23-56-48,1 0 1,0 0 0,2-1-1,0-1 1,19 20 0,-21-26-17,-8-7-4,0-1 1,1 0 0,-1 1 0,1-1-1,0 0 1,0 0 0,0 0 0,0-1-1,5 3 1,4 0 3,-1 0 0,0 0 0,1-1 0,0-1 0,0 0 0,0-1 0,0 0 0,0 0 0,23-3 0,-20 0-4,-10 2-1,1-1 0,-1 0 0,0 0 0,0 0 0,0-1 0,0 0 0,0 0 0,5-3 0,37-16 5,8-9-3,-9-2 2,-41 28-4,0 0-1,0 0 0,0-1 0,6-7 1,-7 6-1,-1-1 0,0 1 0,0-1 0,-1 0 0,0 0 0,0 0 0,-1 0 0,0 0 0,0 0 0,0-10 0,-1 10 1,2-15 7,-2 0 0,-4-43-1,3 50-3,1 10 1,-1-1 0,1 1 1,-1 0-1,0 0 0,0 0 1,-5-10-1,-4-13 83,9 26 71,2 6-113,29 114 96,-15-67-105,-10-29-32,-3-13 1,0 0 1,1 0-1,5 14 1,3 1 5,1 0 0,1 0 0,1-1 0,21 26 0,-23-34-10,-7-8 0,1-1 0,-1 0-1,1 0 1,1 0-1,6 4 1,9 6 9,0 0 0,0-2 0,30 14 0,-10-17-7,-11-8-250,44-1 0,-60-2-564,51 0-5696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1:33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1 311 7536,'21'-11'82,"1"0"-1,1 1 1,0 1 0,31-7 0,-43 12-66,3 1-1,1-1 1,-1 2-1,1 0 1,0 0-1,-1 1 0,23 2 1,-22 0 0,-10-1 5,0 0-1,0 0 1,0 0 0,0 1 0,0 0-1,-1 0 1,1 0 0,8 3-1,1 1 7,-1-2-8,-10-3-7,-1 1-1,1 0 0,0-1 0,-1 1 1,1 0-1,0 0 0,-1 1 0,1-1 1,-1 0-1,0 1 0,1 0 0,2 3 1,59 52 153,-60-53-141,0 0 0,0 0 0,-1 0-1,1 1 1,-1-1 0,0 1 0,3 5 0,2 5 5,2-2-10,-7-10-3,-1 0 0,0 0-1,1 1 1,-2-1 0,1 1-1,0-1 1,0 1 0,-1 0-1,1 4 1,1 4 31,0 0-1,-1 1 1,-1-1-1,0 0 1,0 0-1,-1 1 1,-1-1-1,0 0 1,-1 1-1,-4 14 1,5-25-35,0 0 1,0 0-1,0-1 0,0 1 1,0 0-1,-1-1 0,1 1 0,-1-1 1,1 1-1,-1-1 0,0 1 1,1-1-1,-1 0 0,0 0 1,0 0-1,0 0 0,0 0 0,0-1 1,0 1-1,0-1 0,0 1 1,0-1-1,-3 1 0,3-1 4,-3 0 6,-1 1 1,1-1 0,0-1 0,0 1-1,0-1 1,0 0 0,0 0 0,0-1 0,1 1-1,-1-1 1,-7-3 0,6 2 2,-6-2 33,0-1 0,1 0 0,-1 0 0,-13-12 0,13 10-30,-4-3 26,1-1 0,0-1 0,0 0 0,-14-18 0,17 18-31,7 9 4,0-1-1,0-1 1,0 1-1,1-1 1,0 0-1,-6-11 1,0-1 0,-16-28 16,18 26 64,1-12-33,-4-46 0,13 55 27,5-3-53,1 1 0,18-37 0,-25 61-41,-1-1 1,1 0-1,0 1 0,0-1 1,0 1-1,1-1 0,-1 1 1,0 0-1,0-1 0,1 1 1,1-1-1,11-8 14,0 1 0,1 0 0,0 2 0,0-1 1,18-4-1,-7 8 60,11 5-24,70 11 1,-104-11-51,0-1 1,0 1 0,1 0-1,-1 0 1,0 1 0,0-1-1,3 3 1,29 17 35,59 48-1,-72-45-8,-9-6-20,14 18 8,38 67-1,-32-49-6,-10-19 1,-2 1 0,-2 1 0,26 70 0,-14 12 52,-31-119-68,0 1 1,0 0 0,0-1 0,1 1 0,-1-1 0,0 1 0,0-1 0,1 1-1,-1 0 1,0-1 0,0 1 0,1-1 0,-1 1 0,1-1 0,-1 0-1,0 1 1,1-1 0,-1 1 0,1-1 0,-1 0 0,1 1 0,-1-1 0,1 0-1,-1 1 1,1-1 0,0 0 0,-1 0 0,1 0 0,1 1 0,19-6 28,-13 2-30,53-18-1460,8-4-5872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1:34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0 7800,'-198'135'281,"55"-29"86,84-55-266,57-50-93,1 1 0,0 0-1,-1-1 1,1 1 0,0 0 0,0 0 0,0 0-1,1-1 1,-1 1 0,0 0 0,1 0-1,-1 0 1,1 0 0,0 0 0,-1 1 0,1-1-1,0 0 1,1 2 0,-1-1 3,0-2-6,0 0 0,1-1-1,-1 1 1,1 0 0,-1 0 0,1 0 0,-1 0 0,1 0 0,0-1 0,0 1 0,-1 0 0,1-1 0,0 1 0,0 0 0,0-1-1,-1 1 1,1-1 0,0 1 0,0-1 0,0 0 0,1 1 0,1 1 7,4 2-2,28 8 49,142 30 92,-104-26-111,124 28 78,-192-42-109,1-1-1,-1 1 0,1 0 0,-1 1 0,0-1 0,0 1 0,0 0 0,-1 0 0,1 1 1,5 5-1,-9-9-6,-1 1 1,1 0 0,-1 0 0,1-1 0,-1 1-1,0 0 1,1 0 0,-1 0 0,0 0-1,0 0 1,0 0 0,1-1 0,-1 1 0,0 0-1,0 0 1,0 0 0,0 0 0,-1 0-1,1 0 1,0 0 0,0 0 0,0 0-1,-1-1 1,1 1 0,-1 1 0,0 2 5,-10 24 9,3-17 31,0-4-35,0-1 1,0-1-1,0 0 0,-1 0 1,-10 4-1,4-7 74,0-4-56,0-2 0,0 1 1,-18-9-1,19 4 77,-37-44 49,50 49-144,0 1-1,0 0 0,0-1 0,0 1 0,0-1 0,0 1 0,1-1 1,-1 1-1,1-1 0,0 1 0,0-1 0,0 0 0,0 1 0,0-1 1,1 1-1,-1-1 0,1 0 0,-1 1 0,1-1 0,2-3 0,-2 4 5,4-8 98,3 0-50,0 2-32,0-1 0,0 1 0,0 0 0,1 1 0,19-12 0,84-47 101,-84 54-59,140-38 30,-131 41-50,-12 4-43,119-23 78,-102 21-46,65-2-1,-100 9-36,0 0-1,-1 1 0,1 0 0,-1 1 1,1-1-1,-1 1 0,0 1 1,0-1-1,0 1 0,0 0 1,0 0-1,6 5 0,-4-3 0,-3-2 1,1 1-1,-1 0 1,1 0-1,-1 0 1,-1 1-1,1 0 1,0 0 0,-1 0-1,0 0 1,0 1-1,-1-1 1,5 10-1,-7-13-4,2 10 26,-3-4-14,0-1 0,0 1 0,-1 0 0,0 0 0,-1-1 0,0 1 1,0-1-1,-5 12 0,6-17-10,0 0 0,0 0 0,0 0 0,0 0 1,-1 0-1,1-1 0,0 1 0,-1 0 0,0-1 1,1 1-1,-1-1 0,0 1 0,0-1 0,0 0 1,0 0-1,0 0 0,0 0 0,0 0 0,0 0 0,-4 0 1,2 0-2,0-1 1,0 0-1,0 0 0,0 0 1,0 0-1,0-1 1,0 1-1,0-1 1,0 0-1,0-1 1,1 1-1,-1 0 1,0-1-1,1 0 0,-1 0 1,-3-3-1,-25-26-1379,0-2-5530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1:34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7624,'5'-3'2,"-2"1"7,1-1 0,-1 1 0,1 0 0,-1 0 0,1 1 0,0-1-1,0 1 1,0-1 0,0 1 0,0 1 0,0-1 0,0 0 0,0 1 0,0 0 0,0 0 0,0 0 0,1 1 0,-1-1 0,0 1 0,0 0 0,0 0 0,5 2 0,33 19 51,24 16-48,12 12-12,12 9 0,99 76-2,-153-109-4,283 190-28,-313-212 32,0-1 1,0 1-1,1-2 0,-1 1 0,11 2 0,-3-1 0,45 10-7,-59-15 9,0 1 0,0 0 1,1 0-1,-1 0 0,0 0 0,1 0 1,-1 0-1,0 0 0,0 0 0,1 0 1,-1 0-1,0 0 0,0 0 0,1 0 1,-1 1-1,0-1 0,0 0 1,1 0-1,-1 0 0,0 0 0,0 0 1,1 0-1,-1 1 0,0-1 0,0 0 1,0 0-1,1 0 0,-1 1 0,0-1 1,0 0-1,0 0 0,0 1 0,1-1 1,-1 0-1,0 0 0,0 1 1,-9 4 3,-12 2 4,0-1 39,-1 1 5,0 1-1,-37 19 1,-64 37 106,-20 20 225,131-78-331,1 1 0,0 0 1,1 1-1,0 0 0,0 1 0,0 0 0,-9 13 0,14-17-32,4-4-10,1 0-1,-1-1 1,0 1-1,1 0 1,-1 0 0,0 0-1,1 0 1,-1-1-1,1 1 1,0 0-1,-1 0 1,1 0-1,-1 2 1,0 3 8,0-1 0,1 1 0,-1-1 0,1 1 0,0 0 1,1-1-1,0 1 0,-1-1 0,4 10 0,-4-14-13,1 0 1,-1-1-1,0 1 1,0 0-1,1-1 0,-1 1 1,0-1-1,1 1 1,-1-1-1,0 1 0,1-1 1,-1 1-1,1-1 1,-1 1-1,1-1 0,-1 1 1,1-1-1,0 0 1,0 1-1,21 11 45,0-1 0,24 8 1,-22-15 29,-20-3-65,8 0 9,0 0 0,0-1 0,1-1 0,-1 0 0,0 0 1,0-1-1,0-1 0,0 0 0,20-8 0,29-16 232,73-45 0,-70 30-47,-30 22-41,1 1 0,44-16 0,-76 34-158,-1 1 0,0 0 0,0 0 0,0 0 0,0 0 0,0 0 0,0 0 0,0 0 0,0 1 0,0-1 0,0 1-1,0-1 1,0 1 0,0 0 0,0 0 0,0 0 0,0 0 0,-1 0 0,4 2 0,-3-1 3,6 7 54,0 7-39,0 2 0,10 34 0,-14-26-8,-7 136 5,1-139-19,-7 40 0,3-36-5,-13 56 1,-7-13-2,-2-13 0,18-41 2,0 0 1,-22 25-1,28-36-1,-1 0 0,0 0 0,0 0 0,-1-1 0,0 0 0,1 0 0,-1 0 0,-1-1 0,-9 5 0,13-8 1,-1 1-1,1-1 1,0 1-1,-1-1 1,1 0-1,0-1 1,-1 1 0,1 0-1,0-1 1,0 0-1,-1 0 1,1 0-1,0 0 1,0 0 0,0-1-1,0 1 1,-4-4-1,3 3 6,0-1 2,-1 0 0,1 0 1,0 0-1,0-1 1,0 1-1,0-1 1,1 0-1,0 0 0,-1 0 1,1-1-1,1 1 1,-1-1-1,1 0 1,-3-5-1,3 4 0,-4-13 45,-6-102 11,14 91-58,40-159-1411,-12 79-5656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1:35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5832,'47'1'0,"-46"-1"0,-1 0 0,1 0 0,0 0 0,-1 0 0,1 1 0,-1-1 0,1 0 0,-1 0 0,1 0 0,-1 0 0,0 1 0,1-1 0,-1 0 0,1 0 0,-1 1 0,1-1 0,-1 0 0,0 1 0,1-1 0,-1 1 0,1 0 0,4 4-2,2 1 2,-1 0-1,1 1 0,-1-1 0,-1 2 1,1-1-1,5 11 0,-4-8 2,79 121 197,-58-95 178,49 49 1,-66-74-327,-7-7 16,0 0 0,0-1 0,0 1-1,1-1 1,-1 0 0,9 4 0,54 26 463,-55-31-161,-6-2-296,1-1 1,-1 0-1,1 0 0,-1-1 1,0 1-1,0-1 0,1-1 1,-1 1-1,-1-1 0,1 0 1,0 0-1,-1-1 0,1 1 1,-1-1-1,7-8 0,-4 4-15,-3 3 3,-1 1 0,0-1 1,-1 0-1,1 0 1,4-11-1,28-71 545,-14 33-185,7-10-38,-28 62-371,71-140 866,-71 141-867,-1 0 1,0 1 0,1-1-1,-1 0 1,1 1 0,-1-1-1,0 1 1,1-1 0,-1 0-1,1 1 1,0-1 0,-1 1-1,1 0 1,-1-1 0,1 1-1,0-1 1,-1 1 0,1 0-1,0-1 1,-1 1 0,1 0-1,0 0 1,0 0 0,-1 0-1,1-1 1,0 1 0,0 0-1,-1 0 1,1 0 0,0 1-1,0-1 1,-1 0 0,1 0-1,0 0 1,0 0 0,-1 1-1,1-1 1,0 0 0,-1 1-1,1-1 1,0 1 0,-1-1-1,1 0 1,-1 1 0,1-1-1,-1 1 1,2 0 0,2 6 14,1-1 0,-1 1 0,0 0 0,0 0 0,2 9 0,10 20 82,9 15 17,36 54 0,-59-102-123,-1-1 1,1 0 0,0 0-1,-1 1 1,1-1-1,0-1 1,0 1-1,0 0 1,1 0-1,2 1 1,3 2 1,-2-1-3,-1-1 1,1 1 0,0-2-1,9 4 1,0-2-2,-1-1 1,1-1 0,0 0-1,0-1 1,22-2 0,-32 1-1,31-1-86,1-3-1,52-10 1,-38 5-1227,49-8-6459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1:35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341 553 7176,'96'-11'25,"-64"6"-4,-1-1-1,0-2 1,39-15 0,-67 22 64,-7-1 0,1-1-52,-1 1-1,0-1 0,0 1 1,0 1-1,0-1 0,0 0 0,0 1 1,-1 0-1,1 0 0,0 0 0,-8 0 1,-42 2 48,43 0-55,-14 1 75,0 1-1,1 1 0,0 1 1,-36 13-1,39-11-45,-9 3 240,15-4-172,-10 4 22,0 1 0,1 1 1,-42 29-1,51-30-5,0 0 1,-18 20-1,28-25-86,0-1 0,0 1 0,0 0 0,1 1 0,0-1 0,0 1 0,0 0 0,1 0 0,-5 14 0,8-19-37,0 0 0,1-1 0,-1 1 0,0 0 0,1 0-1,-1-1 1,1 1 0,0-1 0,0 1 0,-1 0 0,1-1 0,0 1-1,0-1 1,1 0 0,-1 1 0,0-1 0,0 0 0,1 0 0,-1 1-1,0-1 1,1 0 0,2 1 0,-3-1 3,10 1 114,23-3-44,34-5 0,-40 0 11,124-47 39,-123 37-73,12-16-23,43-42 1,-82 72-38,1-1-1,-1 0 1,1 0 0,-1 0-1,0 0 1,3-7 0,69-165 54,-64 137-33,1-5-8,22-104 24,-30 132-33,3-22 39,3-41 0,-6 73-27,-1 0-25,-6-11 107,3 13-55,4 12-44,9 8-4,-9-13-4,0-1 1,0 1-1,1-1 0,-1 1 1,5 2-1,-6-4 1,-1-1-1,0 1 1,0-1-1,0 1 1,-1 0-1,1 0 1,0 0-1,-1-1 1,1 1-1,-1 0 1,1 0-1,-1 0 1,0 0-1,0 0 1,0 0-1,0 0 1,0 0-1,0 0 1,-1 0-1,1 0 1,-1-1-1,1 1 1,-1 0-1,-1 3 1,-33 39-24,21-31 17,0-2 0,-1 0 0,-1-1 1,-24 13-1,29-17 7,-26 10-7,8-5 4,1 2 0,-1 1 0,-40 27 0,-2 16 4,-2 12 0,1 9 0,47-43 0,0 1 1,-21 43-1,35-52 7,-14 108 3,26-110 4,4 0-8,1 0 1,15 37 0,-20-61-6,-1 0 0,1 1 1,-1-1-1,1 0 0,0 0 1,0 1-1,0-1 0,0 0 1,-1 0-1,1 0 0,1 0 1,-1 0-1,0 0 0,1 0 1,15 10 3,1-1 1,-1-1-1,1 0 1,36 10 0,-22-13 15,27-2-4,58-5 1,-80-4 3,9-9 0,72-30 1,-90 28 38,181-132 180,-186 130-229,31-19 99,-19 15-421,1 2 1,2 1-1,63-22 0,-45 23-7335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1:36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914 1374 7088,'4'-12'19,"0"1"0,-1 0 0,-1-1 1,0 1-1,0-1 0,-1-15 0,-1 25-14,0 1-1,0-1 0,-1 0 0,1 0 1,-1 1-1,1-1 0,-1 0 0,1 1 1,-1-1-1,0 1 0,0-1 0,0 1 1,0-1-1,-2-2 0,-2-3 6,-16-23 40,10 19 164,-3 3-133,0 1 0,-1 0 1,0 0-1,-1 1 0,1 2 1,-1-1-1,0 2 0,-19-3 1,-31 1 14,36 6 164,-135 31 102,131-21-107,27-8-211,-16 6 34,1 1 0,0 2 0,0 0 0,1 1 0,-35 28 0,-65 63 157,110-95-173,0 1 0,1 0 0,-12 16 0,6-7-24,0-2-15,11-12 1,0 1 0,0-1-1,1 1 1,0-1 0,-6 12 0,7-12-7,0 0 0,1 0 0,0 0 0,0 0 1,0 1-1,0-1 0,1 1 0,-1 7 0,2-13-14,0 0-1,0 1 1,0-1-1,0 0 0,0 0 1,0 1-1,0-1 0,0 0 1,0 0-1,0 1 1,0-1-1,0 0 0,0 0 1,0 1-1,0-1 1,1 0-1,-1 0 0,0 1 1,0-1-1,0 0 1,0 0-1,0 0 0,1 1 1,-1-1-1,0 0 1,0 0-1,0 0 0,1 0 1,-1 0-1,0 1 1,0-1-1,1 0 0,-1 0 1,0 0-1,0 0 1,1 0-1,-1 0 0,0 0 1,15 5 22,-1 0 0,1-1 1,0-1-1,16 2 1,-30-5-25,21 3 28,0-1 1,0-2-1,0 0 1,1-1-1,32-7 1,-39 6-17,17-5 61,143-62 34,-171 67-88,1-1 0,-1 0 0,1 0 1,8-8-1,73-62 85,-7-17-57,-80 90-48,28-39 134,78-159 52,-103 192-159,0-1 0,0 1-1,-1-1 1,2-8 0,42-213 153,-42 177-79,-12-204 40,3 208-66,1 22-57,-26-149 93,20 130-58,-3 0 0,-28-68 0,31 93-18,-20-33 1,29 51-33,0-1 0,0 1 1,0 0-1,1 0 0,-1 0 1,0 0-1,-1 0 0,1 1 1,0-1-1,0 0 0,0 0 0,0 1 1,-1-1-1,1 1 0,0-1 1,-1 1-1,1-1 0,0 1 1,-1 0-1,1 0 0,-1-1 1,1 1-1,0 0 0,-1 0 1,1 1-1,0-1 0,-1 0 1,1 0-1,-1 1 0,1-1 1,0 1-1,-1-1 0,1 1 1,0-1-1,0 1 0,0 0 1,-1 0-1,1 0 0,0-1 1,0 1-1,0 0 0,0 0 1,0 0-1,0 2 0,-6 4 8,1 0-1,1 1 1,-1-1 0,-5 14-1,8-17-12,-5 14 43,4-7-25,-2 3-6,1 1 0,1-1 1,1 2-1,0-1 0,0 0 1,0 25-1,0 132 31,5-131-26,9 176 10,-8-174-11,1 289 31,-14-229-41,5-62 4,-13 149 8,18-157-8,3-4-2,1-1-1,8 32 1,-11-59-5,-1 1 1,1-1-1,-1 0 0,1 1 0,-1-1 1,1 0-1,0 0 0,0 1 0,-1-1 0,1 0 1,2 1-1,12 14 6,1-2 0,0 0 0,19 12 0,-18-16 4,0-1 0,0-1 1,0 0-1,1-1 0,25 6 0,-25-8-3,9 1 33,140 2 24,-127-9-10,188-31 24,-177 22-38,222-57 20,-217 49-26,247-112-1639,-143 52-6649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0:19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1 235 3864,'0'0'-16,"6"1"3,19 3 31,-24-4-7,1 0 1,-1 1-1,1-1 0,0 0 0,-1 0 1,1 0-1,-1 0 0,1-1 0,0 1 1,-1 0-1,1-1 0,-1 1 1,1-1-1,-1 1 0,1-1 0,1-1 1,6-2 16,41-15 603,142-46 1875,-92 42-1955,70-13-111,-134 28-152,158-25 133,-155 28-66,162-19 444,-175 22-573,2-1 273,47-10 1,-111 13-220,1 2-1,-44 7 1,23-2-175,-136 21 107,186-26-207,1 0 0,-1 0 1,1 0-1,-1 0 0,1 1 0,0 0 0,0 0 1,0 1-1,0-1 0,-7 8 0,6-5-2,-2 4 5,-3 23 4,10-25-11,0 0 0,0 1-1,1-1 1,2 14 0,1-5 1,0-1 0,5 17-1,0-9 0,12 27 0,19 24-1,4-3 0,2-5 0,-3-7 0,-8-7 0,-8-6 1,-22-39 2,-1 0 0,0 0 1,0 0-1,-1 1 0,0-1 0,0 1 1,-1 0-1,0 0 0,0-1 0,-1 1 1,0 0-1,-1 0 0,-2 8 0,3-15 0,0-1 0,-1 0 0,0 0-1,1 0 1,-1 0 0,1 0 0,-1 0-1,0 0 1,0 0 0,0 0 0,1-1-1,-1 1 1,0 0 0,0 0 0,0-1-1,0 1 1,0-1 0,-1 1 0,1-1-1,0 1 1,-2 0 0,0 0 3,-3 2 1,4-2-4,0-1 1,-1 1-1,1 0 1,0 0-1,-1-1 1,1 0-1,0 1 1,-1-1-1,1 0 1,-1 0-1,1 0 1,0 0-1,-4-1 1,-21-2 37,0 0 0,1-1 0,-48-15 0,63 14-30,8 4-3,-1 0 0,1-1 0,0 0 0,-1 1 0,1-1 0,0-1 1,0 1-1,0 0 0,-2-4 0,-34-35 97,38 39-94,0-1-1,0 1 1,1-1-1,-1 1 1,0-1 0,1 1-1,0-1 1,-1 1-1,1-1 1,0 1-1,0-1 1,1 1-1,-1-1 1,0 1-1,1-1 1,-1 1-1,1-1 1,0 1 0,1-4-1,-1 4 5,5-7 86,3 3-71,-1 0-1,1 0 1,0 1-1,18-7 1,-7 7 77,116-4 37,-28 10 18,28-3-67,148-26 28,-190 11-119,-68 11-22,45-18 0,-60 19 8,0 0-1,0 0 1,0-1-1,-1-1 0,17-13 1,-27 20 2,1-1 1,-1 0-1,1 1 1,0-1-1,-1 0 1,1 0-1,-1 0 1,1 0-1,-1 0 0,0 1 1,1-1-1,-1 0 1,0 0-1,0 0 1,0 0-1,0 0 1,0 0-1,0 0 1,0 0-1,0 0 1,0 0-1,0 0 0,-1-1 1,-10-22-185,-9-6-128,-38-42 0,56 70 160,1 2 17,1-1 137,0 1-1,-1 0 1,1 0 0,0 0-1,0 0 1,-1 0 0,1 0-1,0 0 1,0 0 0,-1 0 0,1 0-1,0 0 1,-1 0 0,1 0-1,0 0 1,0 0 0,-1 0-1,1 0 1,0 1 0,-1-1 0,1 0-1,0 0 1,0 0 0,-1 0-1,1 0 1,0 1 0,0-1-1,0 0 1,-1 0 0,1 0 0,0 1-1,0-1 1,3 8-73,0-1 43,0-1 0,1 1-1,0 0 1,0-1-1,7 8 1,69 76-201,-38-45 131,7 14 50,-39-45 51,-1-1 0,-1 1-1,0 0 1,-1 1 0,0 0 0,-1 0 0,4 16 0,-8 5 6,-2-33 0,0-1 1,-1 1-1,1 0 0,0-1 1,-1 1-1,1-1 0,-1 1 1,0-1-1,0 0 0,0 1 1,0-1-1,-1 0 0,1 0 1,0 0-1,-1 1 0,0-2 1,1 1-1,-1 0 0,0 0 1,0 0-1,-3 2 0,4-4 2,0 0 0,0 0-1,0 0 1,0 0 0,0 1-1,0-1 1,0-1 0,0 1 0,0 0-1,0 0 1,0 0 0,0 0-1,0-1 1,0 1 0,0 0-1,0-1 1,1 1 0,-1-1-1,0 1 1,0-1 0,0 1-1,1-1 1,-1 0 0,-1-1 0,0 1 3,-4-3 4,4 3-3,0-1 0,0 1 0,0-1 1,0 0-1,0 0 0,1 0 0,-1 0 1,0 0-1,1 0 0,0 0 0,-1 0 0,0-3 1,-2-3 20,0 0 1,0 0 0,1 0 0,0 0 0,1-1 0,0 1 0,0-1-1,1 0 1,0 1 0,0-1 0,1 0 0,0 0 0,1-9 0,1 4-3,-1 10-5,0 0 0,0-1 0,0 1 0,0 0 0,0 0 0,1-1 0,0 1 0,0 0 0,5-6 0,118-173 599,-90 134-586,21-24 193,-24 33-191,-32 39-32,1 0 0,-1 0 0,1 1 0,-1-1 0,1 0 0,-1 1 0,1-1 0,0 1 0,0-1 0,-1 0 0,1 1 0,0-1 0,0 1 0,0 0 0,-1-1 0,2 1 0,5-2 6,0 0 1,0 1-1,0 0 1,0 0 0,0 1-1,0 0 1,1 0-1,12 2 1,-19-2-8,1 1 0,-1-1 0,0 0 0,0 1 0,1-1 1,-1 1-1,0-1 0,0 1 0,0-1 0,0 1 1,0 0-1,2 1 0,12 11 12,0 1-1,-1 0 1,17 22 0,-19-16 6,-7-10-12,2 4-1,0 0 0,-1 0 0,-1 1-1,0 0 1,-1 0 0,3 22 0,-7-35-8,9 64 96,0 83-1,-8-135-273,1 0 1,0 0 0,1 0 0,0 0 0,1-1-1,1 1 1,0-1 0,11 20 0,-2-8-8316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7:24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 2968,'0'-5'248,"0"-14"112,0 0 1268,0-11 1936,0 28-2574,2 4-596,-2 0-353,2 1-2,0 1-1,0-1 1,-1 1-1,1 0 1,-1-1-1,0 1 1,0 0-1,1 7 1,2 17 238,6 103 66,-9-113-136,-5 36 1,1-25-143,0-2-28,1-14 28,1 0 0,0 0 0,3 19 0,16 152 452,-11-118-325,-5-33-162,6 40 190,18 46 21,-24-114-212,-1-1 0,0 1 0,1 0 1,0-1-1,0 1 0,1-1 0,-1 1 0,1-1 1,3 4-1,3 4 12,20 25 22,-16-25 84,5-1-79,0-1 0,30 12 1,-26-17 79,13 0-44,1-2 0,0-2 0,0-1 0,70-9 0,-91 2-17,-5-2-66,1-1 1,-2-1 0,1 0 0,12-19 0,-19 25-16,1 0 1,-1 0-1,-1 0 1,1 0-1,-1-1 1,1 0-1,1-8 1,0-1 1,7-32-1773,-2 1-7095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0:19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7176,'3'-2'104,"-2"2"-91,0-1 0,1 1 0,-1-1 1,1 1-1,-1 0 0,1-1 0,-1 1 0,1 0 1,-1 0-1,1 0 0,-1 0 0,1 0 0,0 1 1,-1-1-1,1 0 0,-1 1 0,0-1 0,1 1 1,-1-1-1,1 1 0,-1 0 0,0 0 0,1 0 1,-1-1-1,0 1 0,2 2 0,1 0 35,-1 1 0,0-1 0,0 0 0,0 1-1,0 0 1,0 0 0,-1 0 0,1 0 0,1 5-1,1 3-3,-3-7 0,0 0 1,0 0-1,-1 0 0,1 1 0,-1-1 0,-1 0 1,1 9-1,11 129 373,-8-29 243,-3-5-185,10 107 725,-9-195-1141,-1-8 81,1 0 0,5 22 1,17 56 320,-23-86-416,1-1 0,0 1 0,1 0 0,-1-1 0,1 1 0,-1-1 0,1 1 0,1-1 0,-1 0 0,1-1 0,-1 1 0,8 5 0,-5-4-3,-4-4-16,0 1 1,0 0 0,1 0-1,-1-1 1,1 0 0,-1 1 0,1-1-1,0 0 1,-1 0 0,1 0-1,0-1 1,0 1 0,0-1-1,-1 0 1,1 1 0,5-1-1,-6 0-7,0-1-32,0 1 0,0-1 0,0 0 0,-1 1 0,1-1 0,0 0 1,0 0-1,-1 0 0,1 0 0,-1-1 0,1 1 0,-1 0 0,1-1 0,2-2 1,-1 0-1147,8-7-6921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0:20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0 235 6280,'3'3'0,"34"13"1,-30-13 5,2 0 0,-1-1 0,0 0-1,0-1 1,1 0 0,-1 0 0,0-1 0,1 0 0,-1 0-1,13-2 1,108-10 81,83-11 354,-198 22-366,9 0 34,-1-2 0,0 0 0,36-11 0,-45 11 70,-4 0-43,0 1 1,-1-1-1,1-1 0,-1 1 1,1-2-1,11-7 0,-14 9 292,3 0 1,-7 2-34,2 3-70,32 27 361,68 41-1,-98-67-661,0-1 1,1 1-1,-1-1 1,1-1-1,0 1 0,-1-1 1,8 0-1,-2 1-10,-5-1 1,1 0 0,-1 0 0,0 0 0,1-1 0,-1 0 0,1 0 0,7-2 0,-10 2-8,-2-1 1,0 0 0,0 1 1,0-2-1,0 1 0,0 0 0,0 0 1,0-1-1,0 0 0,0 1 0,0-1 1,-1 0-1,1 0 0,-1-1 0,1 1 0,-1 0 1,3-5-1,0 1 28,0 1-4,-4 4-26,1 0 1,0-1-1,-1 1 1,1-1-1,-1 1 1,0-1-1,0 0 1,1 0 0,-1 1-1,0-1 1,0 0-1,-1 0 1,1 0-1,0 0 1,-1 0-1,1 0 1,-1 0-1,0 0 1,1 0-1,-1-1 1,0 1-1,0 0 1,-1 0-1,1-2 1,-3-4 8,1 1 0,-1 0 0,0 1 0,-1-1 1,0 1-1,0-1 0,0 1 0,-1 0 1,0 1-1,0-1 0,-8-6 0,10 9-12,-1-1 6,0 1 1,-1 0-1,1 0 0,-1 0 1,0 0-1,0 1 1,0-1-1,0 1 0,0 1 1,0-1-1,0 1 0,-1 0 1,1 0-1,-1 0 0,-7 1 1,7-1-1,-12 4 52,-10 8-18,-33 18-1,47-17-7,5-1-28,1 0-1,0 1 1,1 0 0,1 0-1,0 0 1,1 1 0,0 0-1,0 0 1,2 0 0,-1 1-1,0 13 1,4-22-6,0-1 0,1 1 0,-1-1 0,1 0 0,0 0 0,0 1 0,1-1 0,-1 0 0,1 0 1,0 0-1,0 0 0,0 0 0,5 6 0,-3-5 0,-3-2 0,1-1 0,0 1 0,-1 0 0,1-1 0,0 0 0,1 1 0,-1-1 0,0 0 0,1 0 0,-1 0 0,5 2 0,1 1 0,-4-2 0,0-1-1,1 1 0,-1-1 1,1 0-1,0-1 1,9 3-1,0-1 2,-1-2-1,18 1 1,44-4 0,78-19-3,-133 18 0,16-4-4,280-66-63,-217 48 52,-59 14-37,152-54-39,-159 50-47,96-68-54,-125 80 162,1 0 0,-1-1 0,0 1 0,0-1-1,-1 0 1,1 0 0,-1 0 0,5-7 0,0-1-9,10-14-15,-18 26 53,0 0 0,0 0 0,0 0-1,0 0 1,1 0 0,-1-1 0,0 1 0,0 0 0,0 0-1,0 0 1,0 0 0,0 0 0,0-1 0,0 1 0,0 0 0,1 0-1,-1 0 1,0-1 0,0 1 0,0 0 0,0 0 0,0 0-1,0 0 1,0-1 0,0 1 0,0 0 0,-1 0 0,1 0-1,0-1 1,0 1 0,0 0 0,0 0 0,0 0 0,0 0 0,0-1-1,0 1 1,0 0 0,0 0 0,-1 0 0,1 0 0,0 0-1,0-1 1,0 1 0,0 0 0,0 0 0,-1 0 0,1 0 0,0 0-1,0 0 1,0 0 0,-1 0 0,-4-4-11,-1 0 0,0 1 0,0 0 0,-1 1 0,1-1 0,-1 1 0,1 0 0,-1 1 0,-12-2 0,9 1 3,-20 0-42,-150 18-9,142-6 42,-49 22 4,59-19 14,-36 23 0,27-11 1,-47 41 1,69-49 7,8-7-4,1 0 0,1 1-1,0 0 1,1 0 0,-5 16 0,9-12 37,3-5-29,1-1 0,0 0 0,0 0 0,1 0 0,8 12 0,-1-10 76,12 3-21,33 13 1,-37-22 52,17-2-36,40-3 0,-71 0-57,0 0-1,0 0 1,1-1 0,-1 0 0,0-1 0,0 1 0,10-5 0,0-1 4,0 3-8,-12 3-3,1-1 0,-1 1 0,0-1 0,1 0 0,-1 0 0,0 0 0,0-1 0,6-4 0,-6 5 35,-1 0-38,0 1-1,0-1 1,0 0-1,-1 0 0,1 0 1,0-1-1,-1 1 1,1-1-1,-1 1 0,0-1 1,0 0-1,0 0 1,0 0-1,0 0 0,-1 0 1,0 0-1,2-4 1,-1-16 84,-2 0 1,0-1-1,-1 1 1,-2 0-1,-8-38 1,1 6 54,9 52 75,2 7-122,6 27-8,-6-24-84,0 1 1,0-1 0,1 1 0,0-1 0,5 10 0,91 173 219,-58-119-211,-28-43 14,31 128 9,-39-124-42,-1 45-1,-3-56-5,-4 33 0,3-46-2,-1-1 1,1 0 0,-1 1 0,-1-1-1,0 0 1,0-1 0,0 1 0,0 0-1,-1-1 1,-9 11 0,1-7-12,4-5 9,0 0 1,0-1 1,0 1 0,-1-2-1,1 1 1,-1-1 0,0 0 0,0-1-1,0 0 1,-10 1 0,-24 0 0,3-5 1,5-12 0,0-9 1,32 20 0,-1-1-1,1 1 1,0 0 0,0-1-1,1 0 1,-1 0 0,-3-7-1,4 6 0,0-1 1,0 0-1,0 1 0,1-1 0,0 0 0,-1-11 1,3 5-219,-1 0 0,2 0 0,0 0 0,0 0 0,1 1 0,1-1 0,8-18 0,10-27-8502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0:21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66 307 7896,'-25'20'211,"22"-18"-166,0 0 0,0 1 0,1-1 0,-1 0 0,0 1-1,1 0 1,0 0 0,0-1 0,-1 1 0,2 1 0,-1-1 0,-2 5-1,3-6-24,-1 1-1,1 0 1,0-1-1,1 1 1,-1 0-1,0 0 1,1 0-1,0 0 0,-1 0 1,1-1-1,0 1 1,0 0-1,1 0 1,-1 0-1,1 0 1,1 5-1,2-1 8,0 1 0,1-1 0,0 0 0,0 0 0,1-1 0,0 0 0,0 0 0,1 0-1,11 8 1,-16-12-16,0-1 0,0 0 0,0 0 0,0 0 0,-1-1 0,1 1 0,1 0 0,-1-1 0,0 1-1,0-1 1,0 0 0,0 0 0,0 0 0,4 0 0,4 0 12,2 2-7,-8-2 1,1 1-1,0-1 0,0 0 1,0 0-1,-1-1 0,9-1 1,19-3 89,1-2 1,-1-2 0,35-14-1,-50 16-80,-8 4 21,0-1 0,-1-1 0,14-8 0,-13 8-33,38-28 267,-43 30-253,0 0 0,-1 0 0,1 0 0,-1-1 0,0 0 0,0 1 0,0-1 0,0 0 1,-1 0-1,3-5 0,-6-1 152,-3 3-145,0 0 1,-1-1 0,0 2 0,0-1 0,0 1 0,-10-9-1,-1 5 139,1 4-115,-1 1 1,-1 1 0,-32-5-1,28 11 95,12 0-97,0-1-30,1 2 0,-1-1-1,0 1 1,1 0 0,-1 1 0,1 0 0,0 0-1,0 1 1,1 0 0,-10 7 0,-9 11 62,2 0 1,0 2 0,-21 28-1,25-16-61,15-22 26,4-5-43,1 0 0,0 1 1,0-1-1,1 0 0,3 13 1,3-8 8,5 0-12,1 0 0,26 23 1,-20-27-2,44 9-1,-42-16-5,0-1 0,33 1 0,-12-5 2,-1-2-1,67-14 1,-77 8 4,37-18 19,93-50 0,-105 42-14,-37 19 29,1-7-6,31-49 1,-50 70-27,0 0 0,0 0 0,0 0 0,0 0 0,0 0 0,0 0 0,-1 0 0,1-4 0,11-124 116,-14 105-11,-26-90 44,27 111-137,0 0-1,-1-1 0,1 1 1,-1 0-1,0 0 1,0 0-1,-1 1 0,1-1 1,-6-5-1,0-1 10,-16-16 11,22 24-31,-1 0 1,0 1 0,0-1-1,1 0 1,-1 1-1,0 0 1,0 0-1,-1 0 1,1 0-1,0 0 1,0 1-1,0-1 1,-1 1-1,1 0 1,0 0-1,0 0 1,-1 0 0,-4 2-1,4-2 2,0 1-3,1 0 0,-1-1 0,1 2 0,0-1 0,0 0 0,-1 1 0,1-1 0,0 1 0,0 0 1,0 0-1,1 0 0,-1 0 0,0 1 0,1-1 0,0 1 0,-3 2 0,2-1 0,-2 6 32,4-3-33,0 1 0,0-1-1,1 0 1,0 1 0,1-1 0,-1 1 0,2-1 0,-1 0 0,1 0 0,0 0-1,5 12 1,0-2-1,1-1 0,1 1 0,10 15 1,-3-14 12,16 7-8,52 32 1,-56-43-5,88 34 8,71 33 16,-184-80-31,0 0-1,0 0 1,-1 1 0,1-1-1,0 1 1,-1 0 0,0 0-1,1-1 1,-1 2 0,0-1-1,0 0 1,0 0 0,0 1-1,-1-1 1,1 1 0,0-1-1,-1 1 1,0 0 0,0-1-1,0 1 1,0 0 0,0 0-1,0 3 1,-2 5 7,-9 8 0,-20 30 0,16-33 0,-79 62 9,86-73-14,0 0 0,0 0-1,1 0 1,0 1 0,0 0-1,0 0 1,1 1 0,0-1-1,0 1 1,0 0 0,-3 9-1,8-16-1,-1 0-1,1 1 1,0-1-1,0 1 1,-1-1-1,1 0 1,0 1 0,0-1-1,0 1 1,0-1-1,0 1 1,0-1-1,0 1 1,0-1-1,-1 0 1,2 1-1,-1-1 1,0 1 0,0-1-1,0 1 1,0-1-1,0 1 1,0-1-1,0 0 1,1 1-1,-1 0 1,5 9 4,0 0 1,1 0 0,0 0-1,13 15 1,-4-11 22,-12-12-24,8 6 6,0-1-1,0 0 0,0 0 1,1-1-1,0-1 0,1 0 0,-1 0 1,21 3-1,207 43 155,-165-36-139,-43-12 49,18-3-926,94-13 1,-35-3-8102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0:40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0 4312,'-6'4'65,"-2"0"-42,-27 14 60,32-17 90,-21 20 719,22-19-248,-1 1-395,-6 6-22,6-5-14,2 3 6,1-6-200,1 0 1,-1-1 0,0 1-1,0 0 1,1-1-1,-1 1 1,0 0-1,1-1 1,-1 1 0,1-1-1,-1 1 1,1 0-1,-1-1 1,1 0-1,0 1 1,-1-1 0,1 1-1,-1-1 1,2 1-1,0 0 26,3 3 7,1-1 0,0 0 0,0 0-1,0 0 1,0-1 0,1 0 0,-1 0 0,0-1 0,9 1 0,64 4 299,-60-5-264,69 1 316,132-2 646,-198-1-999,-11 0 35,0 1 1,1 0 0,11 3-1,72 14 690,-17-16 1073,-68 1-503,0-3-630,-8 0 657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0:41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711 0 7984,'-7'4'17,"1"-2"-9,0 1 0,0 0-1,0-1 0,-1 1 0,1-1 0,-1-1 0,0 0 0,1 0 0,-11 1 0,-31 0 78,-116 3 669,134-6-380,0 0 1,-34 5 0,47-1-226,0 0-1,0 0 1,1 2 0,-25 10 0,21-8-88,9-4 25,1 0 1,0 1-1,-1 0 1,-9 6-1,5-2-25,3-2 10,1 1-1,1 0 1,-1 1-1,1 0 1,1 0-1,-10 11 1,18-18-60,0 0 0,1 0 0,-1-1 0,1 1 1,-1 0-1,1 0 0,-1 0 0,1 0 0,-1 0 0,1 0 1,0 0-1,0 0 0,0 0 0,-1 0 0,1 0 0,0 0 1,0 0-1,0 0 0,1 0 0,-1 0 0,0 0 0,0 0 1,0 0-1,1 0 0,0 2 0,10 14 17,-10-16-14,8 6 107,8 1-78,0-1-1,1-1 1,21 4 0,-12-4 18,0-1 0,1-2 0,42 1 0,-22-3 28,149 4 54,-154-3 17,152 17 65,-163-12-58,-8 2-108,-1 1 0,-1 1 1,30 20-1,-50-30-43,-1 0-1,1 0 1,-1 0 0,0 0-1,1 0 1,-1 1 0,0-1-1,0 1 1,0-1 0,0 0-1,1 3 1,5 12 32,0 0-1,-1 0 1,-1 1 0,0-1 0,2 19 0,-8-9 232,-4-3-182,-1-1 0,-1 1 0,-16 31 0,7-32 182,-8 1-152,-1-1 0,-35 23 0,33-31 112,19-11-181,-18 8 47,-1-2-1,0-1 0,-1-1 0,-35 5 0,50-11-72,-34 7 238,-2-3 0,-70-1 0,119-4-267,-1 0-1,1 0 1,0 0-1,0 0 0,0 0 1,-1 0-1,1 0 1,0 0-1,0 0 1,0 0-1,-1 0 0,1 0 1,0 0-1,0 0 1,0 0-1,0 0 0,-1 0 1,1 0-1,0-1 1,0 1-1,0 0 0,-1 0 1,1 0-1,0 0 1,0 0-1,0 0 0,0-1 1,0 1-1,-1 0 1,1 0-1,0 0 0,0 0 1,0-1-1,0 1 1,0 0-1,0 0 0,0 0 1,0 0-1,0-1 1,0 1-1,0 0 0,0 0 1,0 0-1,0-1 1,0 1-1,0 0 0,-1-6 15,2 1 0,-1 0 0,0-1-1,1 1 1,0 0 0,0 0 0,1 0-1,-1-1 1,1 2 0,5-11 0,-3 7 0,8-15 90,83-117 37,-69 110-90,159-143-2148,-71 78-8727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0:41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49 464 10760,'2'-4'7,"1"1"0,0 0 0,1-1 0,-1 1 1,1 0-1,-1 1 0,1-1 0,0 1 0,8-4 1,-12 7-1,1 1 0,-1 0 0,1-1 1,-1 1-1,0 0 0,1-1 0,-1 1 0,0 0 1,0-1-1,0 1 0,-1 3 0,0 4 6,-8 32 104,2-13-71,-24 111 292,29-124-311,1-2 49,0-1 0,2 23 1,2 5 240,1 0-1,20 78 1,-19-101-254,-2-9 20,-1 0 0,1-1 0,0 1 0,1-1 0,6 10 1,2 1 206,23 30 1,-25-41 137,-4-6-363,0 0 0,-1-1 0,1 0 0,0 0 0,-1 0 0,1 0 0,0-1 0,6-2 0,-11 3-48,-1 0 0,1 0-1,0 0 1,-1 0 0,1-1-1,-1 1 1,1 0 0,0-1-1,-1 1 1,1 0 0,-1-1-1,1 1 1,-1-1 0,1 1-1,-1-1 1,1 1 0,-1-1-1,0 1 1,1-2 0,6-9 53,0 0 0,-1-1 0,0 0 0,-1 0 1,4-14-1,-6 3 38,-3 10-70,1 0-27,-2 0 1,1 0 0,-1 0 0,-1 1 0,-1-1-1,0 1 1,0-1 0,-8-18 0,-66-125-1895,28 67-7603</inkml:trace>
  <inkml:trace contextRef="#ctx0" brushRef="#br0" timeOffset="1">4 17 7896,'-3'-11'2,"3"9"12,-1 0-1,1 0-10,3 5-3,5 7 0,-2 1-2,16 23-11,58 70-10,-59-80-43,122 116-902,-60-64-3472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0:4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1 5024,'3'3'17,"4"3"-10,-4-4-1,-1 0 1,0 0-1,1 0 0,-1 0 1,0 0-1,0 0 0,0 0 1,-1 1-1,1-1 1,0 1-1,-1-1 0,0 1 1,2 3-1,-5-2 51,1 0 0,-1 0 0,0 0 0,0 0 0,-1-1 0,1 1 0,-1-1 0,1 1-1,-1-1 1,0 0 0,-1 0 0,-4 4 0,-28 23 103,8-11 307,-85 49 622,28-12-478,75-45-231,6-2-277,0 1 0,0-1 0,1 1 1,-2 13-1,6-11 198,2-7-263,0-1-1,1 1 1,-1-1-1,1 0 1,0 0-1,0 0 1,0 0 0,0-1-1,1 1 1,9 4-1,-13-7-19,0-1 0,0 1 1,0 0-1,1-1 0,-1 1 0,0-1 0,0 0 0,1 1 0,-1-1 0,0 0 0,0 0 0,3 0 0,2 1 44,2 0-24,0 0-1,0-1 1,1 0 0,-1-1-1,0 1 1,0-1 0,1-1-1,-1 0 1,0 0 0,0-1 0,-1 1-1,9-6 1,5-4 155,0-1 1,-2-1-1,0-1 0,27-26 1,-37 32-137,16-27 335,9-18 55,-32 52-411,-1-1 1,0 1 0,1-1 0,-1 1-1,0-1 1,-1 0 0,1 1 0,0-1 0,-1 0-1,1 0 1,-1 0 0,0 1 0,0-1-1,0 0 1,-1-3 0,2-22 304,6-2 12,-6 28-138,-1 8 4,0 1-185,-3 22 185,-15 65 22,16-69-107,20 138 47,-12-126-73,9 80 100,1 130 0,-15-233-176,0-4-10,-1-1 1,0 1-1,0 0 0,-3 17 1,2-24-14,0 0 1,0 0 0,0-1-1,0 1 1,-1 0-1,1 0 1,-1-1-1,1 1 1,-1-1-1,0 1 1,0-1 0,-1 0-1,1 0 1,0 0-1,-5 3 1,5-3 3,0-1 0,0 0 1,0 0-1,0 0 0,0 0 1,0-1-1,-1 1 1,1-1-1,0 1 0,0-1 1,-1 0-1,1 1 0,0-1 1,-1 0-1,1-1 0,0 1 1,-1 0-1,1-1 0,0 1 1,0-1-1,0 0 0,-1 0 1,-2-1-1,-1-3 19,0 0 0,0 0 0,0 0 0,1-1 0,0 1 0,0-1 0,1-1 0,-6-8 0,2 3-17,-1 1 22,1-1 0,1 1 0,0-2 0,-6-13 0,9 17-28,0-5 11,3-11-679,1 1-1,5-39 0,4-8-9360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0:42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10136,'18'10'0,"16"13"0,3 9 0,-30-25 0,-1 1 0,0-1 0,6 11 0,-7-10 7,0 1 0,-1 0 0,-1 0 0,1 0 1,-2 1-1,1-1 0,-1 1 0,1 9 0,-1 11 106,-3 41-1,0-13 119,1-36-39,1 0 0,1-1 1,9 42-1,2 10 2117,-30-195-1477,16 100-557,2 11-167,-1 0-50,1-1 0,0 0 0,1 0 0,0 1 0,1-1 0,0 1 0,1 0 0,9-19 1,102-172 783,-113 199-819,0-1 0,1 0-1,-1 1 1,1 0 0,0 0-1,0-1 1,0 2-1,0-1 1,0 0 0,1 1-1,-1-1 1,1 1 0,-1 0-1,1 0 1,0 0 0,0 1-1,7-2 1,-1 3 110,-6 1-110,0 1-1,0 0 0,0 0 0,0 1 0,0-1 0,0 1 0,-1 0 0,1 0 0,-1 0 0,0 0 0,0 1 0,0-1 0,3 7 0,1 1 20,-1 0 1,0 1-1,-1 0 0,6 20 0,-6-12 5,-1 0 0,-1 0 0,0 27 0,-2 53 41,-2-86-63,1-1 0,0 1-1,1-1 1,0 1 0,5 16-1,-5-27-18,0 0 0,0 1-1,0-1 1,0 0-1,1 0 1,0 0 0,-1 0-1,1 0 1,0 0-1,1 0 1,-1-1 0,0 1-1,1-1 1,-1 0-1,5 3 1,-4-2-1,7 0 28,16-4 1,-21 0-33,-1-1 0,0 1 0,0-1 0,0 0 0,0 0 1,6-4-1,64-54-441,-50 39-1281,36-31-9119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0:43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97 634 9328,'4'0'2,"-3"0"-1,0 0-1,0-1 1,0 1 0,0 0 0,0 0 0,0 0-1,0 0 1,0 1 0,0-1 0,0 0 0,0 0-1,0 1 1,1-1 0,-2 1 0,1-1 0,0 1-1,0-1 1,0 1 0,0-1 0,0 1 0,0 0-1,0 0 1,-1-1 0,1 1 0,0 0 0,-1 0-1,1 0 1,0 0 0,-1 0 0,1 0 0,-1 0-1,0 0 1,1 0 0,-1 0 0,0 0 0,1 0-1,-1 0 1,0 2 0,8 30-18,-2-5 117,2-1-1,0 0 0,2 0 1,16 32-1,-24-56-76,0-1-1,0 1 1,0-1-1,0 1 1,1-1-1,-1 0 1,1 0-1,-1 0 1,1 0-1,0-1 1,0 1-1,0-1 1,0 0-1,0 0 1,0 0-1,5 1 1,-3-1 10,-3 0-5,1 0 0,0 0 1,0 0-1,0-1 0,0 1 0,0-1 1,0 0-1,0 0 0,-1 0 0,1-1 0,0 1 1,4-1-1,6-2 25,2 3-13,-10 0 1,1-1 1,-1 1-1,1-1 1,-1-1-1,0 1 1,0 0-1,10-5 1,11-4 138,-1-1-1,0-1 1,0-1 0,41-30 0,-32 6-80,-24 21 141,-7 9-199,0-1-1,0 1 1,-1-1 0,0 0-1,-1 0 1,0 0 0,0-13-1,-6 6 153,-54-68 72,58 81-250,0 1 0,0-1 0,-1 1 0,1-1 0,-1 1 0,1 0-1,-1 0 1,1-1 0,-1 1 0,-2-1 0,4 2-16,-10-6 45,-1 1-1,1-1 1,-16-4 0,14 7-29,0 1 1,0 0 0,-15-1-1,25 3 0,0 0-1,-1 0 0,1 0 1,0 0-1,-1 0 0,1 0 1,0 1-1,-1-1 0,-2 2 1,-30 10 54,1 2 0,-33 18 0,40-15 65,11-7-76,0 1-25,0 0 0,0 1 0,1 1-1,0 1 1,1 0 0,-15 20 0,-34 61 119,57-78-59,5-3-69,1 0 0,0 0 0,1 0 0,5 19 0,-6-31-20,0-1 0,1 0-1,-1 0 1,0 0 0,1 1 0,-1-1 0,1 0 0,0 0 0,-1 0-1,1 0 1,0 0 0,0 0 0,1 1 0,12 12 20,1 0-1,1-1 1,30 19 0,-43-31-19,0 1 1,-1-1 0,1 0 0,-1 0 0,1 0-1,0 0 1,0 0 0,3 0 0,178 23 77,-139-25-57,188-38-6,-185 28-73,197-55-79,-196 52-234,195-55-195,-196 55-72,-28 8 395,32-10-181,-1-1 1,55-27 0,-80 31 22,41-28 0,-67 41 382,1 0 0,-1 0-1,1-1 1,-1 1 0,1 0-1,-1-1 1,1 1 0,-1-1-1,0 1 1,1-1 0,-1 1-1,0-1 1,1 1 0,-1-1-1,0 1 1,1-1 0,-1 1-1,0-1 1,0 0 0,1-3-11,0 1-1,-1-1 1,0 1 0,0 0 0,0-1 0,0 1 0,-1-1 0,1 1 0,-1-1 0,0 1 0,0 0 0,0 0-1,-3-7 1,4 10 21,-1-1-1,1 1 1,0-1-1,0 0 1,-1 1-1,1-1 0,-1 1 1,1 0-1,0-1 1,-1 1-1,1-1 1,-1 1-1,1 0 1,-1-1-1,1 1 0,-1 0 1,1-1-1,-1 1 1,0 0-1,1 0 1,-1 0-1,1-1 1,-2 1-1,-14-4-17,0 0 1,-1 2-1,0-1 1,-32 1-1,15 6-4,-179 44 5,170-35 47,-138 66 45,154-62 128,-67 69 120,93-85-284,0 1 1,-1-1-1,1 0 1,0 0-1,1 1 1,-1-1-1,0 1 1,0-1-1,0 1 1,0 2-1,-2 8 47,0-1 0,1 1 0,0 0 0,1 0 0,0 0 0,1 15 0,0-26-46,0 1-1,0-1 1,1 1-1,-1-1 1,0 0-1,1 1 1,-1-1-1,1 0 1,-1 1-1,1-1 1,0 0-1,0 2 1,6 6 45,0 0 0,0-1 0,1 1 0,0-1 0,0-1 0,1 0 0,10 7 0,-18-13-48,1 0 0,0 0 0,-1 0-1,1-1 1,0 1 0,-1 0 0,1-1 0,0 1 0,0-1 0,0 0 0,2 1 0,159 8 522,-157-9-488,0-1 0,0 1 0,0-1 1,8-2-1,184-58 403,-162 43-190,117-92 107,-150 107-350,1 0 0,-1 0 0,1 0 0,-1-1 0,4-5 0,21-33 119,34-67 1,-60 104-128,0 0 0,0 0 0,0 1 0,-1-1 1,2-8-1,25-199 214,-27 167-136,0 12-54,0-10 0,-2 1-1,-11-78 0,-9 11 35,21 104-78,-1 1-1,0 0 0,0 0 1,-1-1-1,1 1 0,-1 0 1,0 1-1,-5-8 0,3 4-1,2 5 14,2 1-21,-1 1 1,1 0-1,-1 0 1,1 0-1,-1 0 0,1 0 1,-1 0-1,0 0 1,1 0-1,-1 0 1,1 0-1,-1 0 0,1 0 1,-1 0-1,0 0 1,1 0-1,-1 1 1,1-1-1,-1 0 0,1 0 1,-1 1-1,1-1 1,-1 0-1,1 1 1,-1-1-1,0 1 0,-4 22 6,-2 30-4,2 26 2,8 25-4,6 18-1,6 8 0,7-7 0,-15-98 1,2 0-1,11 25 1,7 1 11,2-1 0,43 56 0,-60-88-10,-7-11 6,0 0 0,0 0 0,1-1 0,7 7 0,-9-8 3,2 1-6,0 0 0,0-1 1,1 1-1,0-1 0,0 0 1,0-1-1,0 1 1,1-2-1,10 5 0,40 13 21,-48-21-18,0-4-416,1-1-1,0-1 1,-1 0 0,11-8 0,19-13-9872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1:39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1 184 2968,'0'0'2697,"5"-2"-2073,15-1-403,-1 1 0,1 1 0,-1 0 0,1 1-1,24 4 1,4-1-110,-30-3 33,0 0-1,1-2 1,27-6 0,11-2 117,187-32 344,-138 23-274,195-2 884,-285 21-1113,0-2 0,23-3 0,-33 3-73,1 0 0,-1 0 1,0 0-1,0 0 0,0-1 0,0 0 1,0 0-1,-1-1 0,1 0 0,8-8 1,2-5-1358,-2 0-5372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7:24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1 163 7712,'13'5'31,"-11"-4"-21,0 0 0,0 0 0,0-1 0,1 1-1,-1-1 1,0 1 0,0-1 0,0 0 0,0 0 0,0 0-1,1 0 1,-1 0 0,0 0 0,0-1 0,0 1 0,2-2-1,60-9 162,78-15 29,-27 6 140,-84 15-314,41-10 96,181-60 829,-246 72-909,1 0 73,1 0 0,0 1 1,15-3-1,-21 4-73,0 1 0,0 0 0,1 0-1,-1 0 1,0 0 0,0 0 0,0 1 0,0-1-1,0 1 1,1 0 0,-1 0 0,-1 0 0,1 1-1,0-1 1,0 1 0,0-1 0,2 3 0,8 7 41,-2 1 1,1 0 0,-2 1-1,1 0 1,-2 1 0,0 0 0,-1 0-1,13 29 1,-2 4 79,47 79-1,-34-87-126,-28-33-17,2-1 0,-1 0 0,1 0 0,-1-1-1,1 0 1,0 0 0,1 0 0,-1-1 0,1 0-1,8 3 1,-6-2 1,5-1 88,-1-4-75,-1-1 0,1 0 0,-1-1 0,15-5 0,-11-1 122,55-52 82,-59 46-2,6-20-7,-1-1 1,-2 0-1,11-43 0,-23 67-78,-1 0 0,0 1 0,0-1 0,-1 0 0,-2-21 0,1 17 22,0 14 120,3 9-169,20 100 9,14 79 12,-25-131-135,-1-7 25,66 341 20,-53-249-52,3-6-2,-3-24 0,-21-95 0,-1 1 0,-1 0 0,0 18 0,-2-28 0,1 1 0,-1 0 0,-1 0 0,1 0 0,-1-1 1,-3 8-1,2-7 1,-1-1 0,0 0 0,0 0 0,0 0 0,0 0 0,-1-1 0,-7 7 0,3-8 7,-12 0-1,1-2 0,-24 0 0,21-5 27,-107-32 24,104 23 36,-8-12-28,-47-42 0,62 45 33,-51-90 37,59 87-54,7 13-54,-1-5-9,0-1-1,0 1 1,2-1 0,0 0-1,1 0 1,0-21-1,5-44-1992,-1 55-8179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1:39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7264,'13'1'17,"117"26"512,-126-25-275,4 1 55,-5 0 22,3 4-2,-5-1-26,-3 4-180,-1 0 1,0-1 0,-6 14 0,5-12-47,0 0 1,0 0 0,1 1 0,0-1-1,-1 19 1,3 0 49,3-1-1,0 1 1,10 44 0,6-6 37,-2-12-55,31 94 408,-21-60 110,-25-87-484,15 9-37,-9-7-95,1 0 0,0-1-1,0 0 1,0 0 0,0-1-1,15 5 1,28-5-1494,3-3-5963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1:40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9056,'14'-18'0,"-2"6"0,-10 11 3,-1 1 1,0-1-1,0 0 1,1 0-1,-1 1 1,0-1-1,1 0 1,-1 1-1,1 0 1,-1-1-1,1 1 0,-1 0 1,1 0-1,-1-1 1,1 1-1,-1 0 1,1 1-1,-1-1 1,1 0-1,-1 0 1,0 1-1,1-1 1,-1 1-1,1-1 1,-1 1-1,0-1 1,1 1-1,-1 0 1,0 0-1,0 0 1,1 0-1,-1 0 1,0 0-1,0 0 1,0 0-1,0 0 0,0 0 1,0 0-1,-1 1 1,1-1-1,0 0 1,0 3-1,1 2 17,0 0 0,0 1-1,-1-1 1,1 1-1,-2-1 1,1 1-1,-1-1 1,0 1-1,-1 10 1,-6 24 119,-17 52-1,13-58-98,0 1 114,8-26-466,3-12-488,2-9-5000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1:40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5472,'1'27'-140,"-1"-23"150,0 0 1,1 0-1,0 1 0,0-1 1,0 0-1,0 0 0,1 0 1,-1 0-1,1-1 0,0 1 1,0 0-1,0-1 0,1 1 1,-1-1-1,1 0 1,0 0-1,0 0 0,0 0 1,1 0-1,-1-1 0,0 1 1,1-1-1,0 0 0,-1 0 1,6 1-1,25 7 292,1-1-1,0-2 1,63 4 0,-69-10 235,35-3 0,14 0 86,71 2-3,-47-2 73,-14 4-303,-68 0-271,5 1 64,29-1 1,-49-2-135,0 0 1,1-1 0,-1 1-1,0-1 1,0 0 0,1 0-1,-1-1 1,0 1 0,0-1 0,0 0-1,-1-1 1,7-3 0,-9 4 51,-1 1-164,1 0 0,-1 0 0,1 0 0,-1 0 0,0 0 0,0 0 0,0-1 0,1 1 0,0-3 0,0 2-547,12-17-6223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1:40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0 8608,'16'15'69,"0"0"0,-1 1 0,0 0 0,-1 2 0,13 21 0,-23-34-49,4 7 5,22 35 132,41 99 192,-44-80-242,2 38-2,-26-79-17,-1 143 47,-4-129-14,-9 156 58,5-161-39,-7 11-43,-25 54 0,37-96-83,-1-1-1,1 0 0,0 0 1,0 0-1,-1 1 0,1-1 1,-1-1-1,0 1 0,-3 3 1,-119 93 171,121-96-167,0 0 1,0 0-1,-1 0 0,1-1 0,-1 1 1,-6 1-1,-23 6-310,1-2 0,-1-2 0,-61 3 0,-17-5-6341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1:41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1038 1 4400,'-99'43'321,"-140"85"-1,52-9 31,148-92-191,-153 115 54,185-137-185,0 1 0,0 0-1,-9 11 1,-70 83 90,8 18-45,78-118-74,-5 7 51,1 1 0,0 0 0,0 0 0,-4 11 0,-6 19 78,-12 48 1,21-57-66,-4 58 0,9-87-64,-1 4 29,1-1 0,0 0 1,0 0-1,0 0 0,0 1 1,1-1-1,-1 0 0,1 0 1,0 0-1,0 0 0,0 1 1,2 2-1,8 22 100,1 0-1,16 27 0,-3-17-55,32 37 0,-57-75-73,3 5 31,0-1 0,1 0 0,-1-1 0,1 1 0,0 0 0,0-1 0,0 0 0,0 0 0,1 0 0,6 2 0,31 20 142,81 34-1,129 13-1070,17-7-3942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3:39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273 56 3920,'9'-55'997,"8"64"-766,5 12-162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0:49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4488,'0'0'7248,"3"6"-6815,7 14-251,-2 1 0,-1 1 1,0-1-1,-2 1 0,4 28 0,8 34 100,17 75 30,-26-128-112,70 200 556,-61-179-237,-6-15-220,-10-35 377,-2-4-535,-4-16-6,2 11-108,1-1 0,0 1 0,1-1 0,-1 0 1,1-11-1,4-51-2028,2-8-8079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0:49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9504,'7'0'35,"0"1"1,0 0 0,0 0-1,0 1 1,0 0-1,0 0 1,-1 0 0,1 1-1,-1 0 1,7 4-1,0 2 92,0 0-1,-1 0 1,22 22-1,-17-9 121,-16-21-229,-1 0 1,1 1 0,0-1-1,-1 0 1,1 1-1,-1-1 1,0 1 0,1-1-1,-1 1 1,0-1-1,0 1 1,0-1 0,0 1-1,0-1 1,0 1-1,0-1 1,-1 1-1,1-1 1,-1 2 0,-3 5 67,-1-1 1,1 1 0,-12 11-1,14-17 28,0 0-1,-3-1-86,1 0 0,0 0 0,-1 0 0,1-1 0,-1 1 0,1-1 0,-1 0 0,1 0 0,0-1 0,-1 1 0,1-1 0,-1 0 0,1 0 0,0-1 1,0 1-1,-1-1 0,-3-2 0,6 3 54,6 0 4,10-5-58,-5 6 20,-1 4-224,0 0 1,0 1-1,0 0 1,-1 0-1,1 0 1,-1 1-1,7 8 1,28 25-7164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0:50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59 8968,'-2'2'8,"-7"5"33,7-6 134,17 31 781,54 154 469,-34-97-973,69 135 899,-101-215-1261,-3-7-51,1 0 0,-1 1-1,1-1 1,0 0 0,-1 1 0,1-1 0,0 0-1,1 0 1,-1 0 0,0 0 0,0 0 0,1 0 0,0 0-1,-1 0 1,1 0 0,0-1 0,0 1 0,-1-1-1,1 1 1,1-1 0,-1 0 0,0 0 0,0 0-1,0 0 1,1 0 0,-1 0 0,0-1 0,5 1 0,-6-6 186,-4-13-78,0 4-55,1-1-1,1 0 0,0-17 0,9-95 241,-4 85-82,16-59 0,-6 36 29,10-61 26,-24 121-283,1 0-1,0-1 1,0 1 0,1 1 0,-1-1-1,1 0 1,0 0 0,0 0 0,1 1 0,0 0-1,-1-1 1,1 1 0,1 0 0,-1 0-1,1 0 1,-1 1 0,6-4 0,-8 6-17,11-6 110,-5 6-95,0 0 0,0 0 1,0 0-1,0 1 0,0 0 1,0 0-1,0 1 0,0-1 1,0 2-1,-1-1 0,1 1 1,0 0-1,0 0 0,-1 1 1,10 5-1,-6-3-6,-7-3-8,0 0 0,0 0 1,0-1-1,-1 2 0,1-1 1,-1 0-1,1 0 0,-1 1 1,0 0-1,0-1 0,3 6 0,16 21 25,-1 0 0,-2 1-1,16 38 1,-12-3-24,-15-36-1,3 45 1,-8-47-6,-2 30-1,-5 12 0,2-23 0,3 1-1,-9-29-2164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0:50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9328,'4'0'53,"1"0"0,0 0 0,0 0 0,-1 1 0,1-1 0,0 1 0,-1 0 0,1 0 0,-1 1 0,1-1 0,7 5 0,-11-5-16,-1 0 1,1 0-1,0 0 1,-1 0-1,1 0 1,0 0-1,-1 1 1,0-1-1,1 0 1,-1 0-1,0 0 1,1 1-1,-1-1 1,0 0-1,0 0 0,0 1 1,0-1-1,0 0 1,-1 2-1,1 3 54,0 1-30,-3 22 90,1-10 137,-16 124 180,6-32 35,-5 30-58,-8 124 612,25-180-930,2-51 194,7 49 208,22 94-1,-11-118-414,-19-54-63,1 0 0,0 0 0,0 0 0,0 0 0,1 0 0,0-1 0,0 1 0,5 6 0,3 2 16,-2 1-23,-7-10-17,0 0 1,1 0-1,-1-1 1,1 0-1,0 1 1,0-1-1,0 0 1,1 0-1,5 3 1,-9-6-27,9 7 87,0 0-1,1-1 1,12 6 0,-17-10-47,-1 0 1,1 0 0,0-1 0,0 1-1,0-1 1,0 0 0,0-1-1,0 1 1,0-1 0,0 0 0,0 0-1,0 0 1,6-2 0,5-2 47,0-1 0,0 0 0,-1-1 0,0-1 1,0 0-1,15-11 0,-21 12-53,-4 2 2,-1 1 0,0-1 0,0 0 0,0 0 0,0-1 0,4-6 0,2-2 57,81-110 280,-53 60-347,0 6-2261,-20 35-9007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7:25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0 8248,'8'30'8,"-5"-19"10,0 0 0,-1 0 1,1 21-1,4 125 99,-10-35 190,-1-4 165,12 146 649,0-146-683,13 38 323,-20-143-583,2 4 232,-1 33 1,-9-78 81,2-36-368,-4-68-46,2 54-84,4 57 6,0 0-11,-10-46-170,-17-67-101,24 108 24,2-1-1,0 0 1,1-48-1,3 25-233,-1 26 324,-1-10-170,2 0 1,1 1-1,10-66 0,-10 96 333,0 0 0,0 0 1,0 0-1,0 0 0,1 1 0,-1-1 0,1 0 0,0 1 1,0-1-1,0 1 0,0 0 0,0 0 0,0 0 0,0 0 1,5-3-1,26-12 1,-29 16 4,0 0 0,0 0 1,0 1-1,0-1 0,1 1 1,-1 0-1,0 1 0,0-1 1,1 1-1,-1 0 0,0 0 1,0 0-1,0 0 0,0 1 1,6 2-1,-10-4 0,14 10 27,60 77 21,-60-65 32,-11-15-54,4 6 1,-1 1 0,0 0-1,-1 0 1,-1 0 0,0 0-1,-1 1 1,2 21 0,-1 53 141,-6-77-47,-1-6-94,-1-1-1,1-1 1,-1 1-1,0 0 1,0-1-1,-1 0 1,1 0-1,-1 0 1,0-1-1,0 1 1,0-1-1,0 0 1,-1-1-1,1 1 1,-1-1-1,-7 2 1,4-2 10,1 0 1,-1-1 0,0 0-1,0 0 1,1-1 0,-12-1-1,-11 0 64,19 1-1352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0:51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11032,'4'1'0,"47"3"4,-38-5-2,40-4 0,108-16 23,-122 16 103,187-6 99,-180 11 114,-15 0-161,34 2 189,83 12 1,-4 8-1434,-80-11-6776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0:54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704 0 7536,'0'0'3177,"-8"2"-2818,0 2-303,5-2-26,-1-1 1,1 0-1,0 1 1,-1-2-1,1 1 1,-1 0-1,1-1 1,-1 1-1,-4-1 1,-136 12 718,129-11-715,-23 7 263,-128 36 540,150-40-736,1 1 0,0 1 0,0 0 0,1 1-1,0 0 1,0 2 0,-14 10 0,26-17-85,0 0 0,-1 0 0,1 0 0,0 0 1,0 1-1,1-1 0,-1 1 0,0-1 0,1 1 0,0 0 0,-1-1 0,1 1 0,0 0 1,-1 4-1,2-5-9,0-1 0,0 0-1,0 0 1,0 0-1,0 0 1,0 0-1,0 0 1,0 1-1,0-1 1,1 0-1,-1 0 1,0 0-1,1 0 1,-1 0-1,1 0 1,-1 0-1,1 0 1,0 0-1,-1 0 0,2 1 1,1 2 10,1 4-5,-3-5-7,1-1 1,-1 0 0,0 1-1,1-1 1,-1 0 0,1 0-1,0 0 1,0 0 0,0 0 0,0 0-1,3 1 1,1 3 4,1-1 0,0 0 0,0-1 0,0 0 0,1 0 0,-1 0 0,1-1 0,0 0 0,0-1 0,9 2 1,147 50 68,-84-27-68,-9-7 18,-47-13-25,1 0 0,-2 2 0,24 11 1,-31-13-2,-4-2-1,1 0-1,0 2 1,-1-1 0,0 2 0,-1-1 0,20 18 0,-23-17 0,1 1 1,-1 0 0,8 14-1,-15-15 12,-24 48 6,12-42 1,-13 5-1,-45 28 0,45-37 27,-25 3 25,-1-1 0,-69 5 1,98-15-59,13-1 10,-1 0 0,1-1 1,-1 0-1,-15-3 1,-26-5 174,-60-18-1,89 20-178,9 3 18,1-1 0,-1 0-1,-11-6 1,-5-4 49,-39-25 1,54 26 32,-2-9-44,-17-34 1,26 40-31,4 4-30,1-1-1,1 1 0,0-21 1,5 21 10,12-13-1006,33-38-1,0 6-8985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0:56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7176,'1'2'120,"1"5"-8,5 15 35,-2 1 0,-1 0-1,0 1 1,-1 28 0,-4 76 53,0-106-182,-1 15 144,0 12-11,2-1 1,9 66 0,32 170 793,-15-160-442,9 55 0,-29-145-222,-3-9-128,3 17 86,-1 55 0,-5-90-216,0 22 424,6 57 0,-5-81-220,-1 3 39,0-6 224,-1-20-298,1 1 1,3-27-1,-2 34-101,11-112 150,-6 76-54,18-68 0,-20 95-157,6-12 118,47-95 61,-43 107-75,-10 14-97,2-1-14,-1-1-1,2 1 0,-1 0 1,1 0-1,0 1 0,0 0 0,0 0 1,1 0-1,-1 1 0,1 0 1,13-3-1,21-4 185,87-10 1,-70 17-95,-51 3-91,0 1 0,1 1 0,-1 0 0,0 0-1,1 0 1,-1 1 0,0 0 0,14 6 0,-17-4-15,0 1-1,0-1 1,-1 1-1,1-1 1,-1 1-1,0 1 1,0-1-1,0 1 1,-1-1-1,0 1 1,0 0 0,-1 0-1,0 0 1,0 0-1,2 8 1,-1 3-3,-1 0 1,0 0-1,-1 26 1,-3 50 8,-3-6-12,5-13-1,8-19 0,7-9 0,8-4 0,-19-35 0,1-1 0,0 1 0,9 8 0,-9-11 0,-1-1 0,1 1 0,0-1 0,0 0 0,9 5 0,-8-6 0,0 0 0,0 0 0,0-1 0,0 1 0,0-1 0,7 0 0,-1-1 0,1-1 0,20-3 0,26-9 0,-3-10 0,-45 17 0,0 0 0,17-13 0,-19 11 0,0 0 0,-1 0 0,9-11 0,-6 5 0,-2 0 0,10-18 0,-7 8 1,11-29 0,-9 10 3,-1 1-1,7-52 1,-15 69-1,4-16 1,8-39 28,8-91 0,-23 164-28,-2 5-1,0 1-1,0-1 1,0 1-1,1 0 1,-2-1-1,1 1 1,0-1-1,0 1 1,0-1-1,-1 1 1,1-1-1,-1 1 1,1 0-1,-2-3 1,1 4-2,0-1 0,1 1 1,-1 0-1,0 0 0,0-1 0,0 1 1,0 0-1,0 0 0,0 0 0,1 0 1,-1 0-1,0 0 0,0 0 0,0 0 0,0 1 1,0-1-1,0 0 0,-1 1 0,2-1 0,-4 3 1,-1-1 1,1 1-1,0 0 0,0 1 1,0-1-1,0 1 1,1-1-1,-1 1 0,-4 7 1,-22 35 1,25-37-3,1 1 0,0 0 1,-5 18-1,7-18-1,0 0 1,1 0-1,0 1 0,0 12 0,3-3 0,5 32 0,12 27 0,-4-37 0,20 42-1,-33-81 0,-1 1 0,1-1 0,-1 1 0,1-1 0,0 0 0,0 0 0,1 0 0,-1 0 0,1 0 0,-1-1 0,4 3 0,3 3 0,16 12-2,-15-17-4,-7-3 7,0-1-1,1 1 0,-1-1 0,0 0 1,-1 0-1,1 0 0,0 0 0,0 0 0,0-1 1,-1 1-1,1-1 0,0 0 0,4-4 0,-3 2 0,0-1 0,0 0-1,0 0 1,0 0-1,-1-1 1,0 1-1,4-9 1,0 1 0,-5 7 0,1 0 0,-1 0 0,0 0 0,0 0 0,-1 0 0,2-12 0,5-39-1,-6 40 2,-2 0 0,-2-18 0,-9-34 0,-8 8 0,-6 9 0,-3 8 0,-20-18 2,33 43 4,7 11 7,10 16-12,-1-7 0,9 39 4,-3-28-3,0 0-1,23 34 2,9-3 2,3-8-4,3-4-1,9-4 0,7-5 0,4-5 0,-49-15 0,32 1 0,8-8 0,-8-9 0,-11-5 0,-32 16 0,-1-1 0,0 1 0,0-1 0,0 0 0,4-4 0,-5 3 0,1 0 0,-1 1 0,0-1 0,-1-1 0,3-5 0,-3 5 0,0 1 0,-1-1 0,0 0 0,1-11 0,-3-29 0,-4 1 0,-1 4 0,7 4 0,9 7 2,6-5 6,-12 34-3,18 4 0,-15 2-3,-3-1-1,19 15 0,7 9-1,4 7 0,-25-24 0,-1 1-1,-1 0 1,0 0-1,0 0 0,7 20 1,14 52-6,-5 17-8,-9-31 5,25 66 0,-28-112 2,60 79-3,-54-87-2,14 5 6,35 19 1,-44-32-2,6-2 4,1-1 0,-1-1 0,1-2 0,56-2-1,-31-12 3,-35 4-4,0-6 4,-1-1 0,25-26 0,-30 21-4,15-41 3,-2-29 2,-7-6 0,-7 5 0,-8-1 0,-11-2 0,-6-9 0,-2-8 2,1 0 3,-5 9-2,14 78 4,-1 0 0,-2 1 1,0 0-1,-2 0 0,0 1 0,-2 0 1,0 1-1,-19-25 0,30 45 22,-8 15 1,4 1-26,2 0 0,-1 0 1,-1 32-1,-1 48-1,4 20 2,5 5-4,9-3-1,5-11 0,25 56 0,-35-141-2,3 12-10,53 126-2,-48-132-4,-7-14 11,-2-1 3,1 0 0,1-1 1,-1 0-1,2-1 0,0 0 1,0 0-1,1-1 0,11 10 1,-10-12-2,1 0 0,-1 0 1,1-1-1,0-1 0,1 0 1,-1 0-1,1-1 0,0-1 1,14 2-1,-14-3 3,-9-2 1,-1 1 1,1-1-1,-1 0 0,1 0 1,-1 0-1,1-1 0,-1 1 0,1-1 1,-1 0-1,1 0 0,3-2 0,8-2-2,-1-2 0,23-13 0,-26 10-4,-6 2 5,-1 0 0,1 0 0,-2 0 0,1 0 0,-1-1-1,0 0 1,0 0 0,-1 0 0,-1 0 0,1 0-1,-1 0 1,-1 0 0,0-10 0,-7-56-2014,-2-4-8057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0:56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0 289 10136,'56'-1'185,"60"-9"60,19 0 319,10 0-293,74-15-16,-180 18-174,38-10 25,113-42 0,-171 51-100,-8 3-7,-1 0 0,0 0 1,0-1-1,11-9 1,69-55-1422,-44 34-5644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0:56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220 662 5208,'-21'30'16,"19"-28"15,0 2 50,0 3-47,0-1 1,1 1-1,0 0 1,0 0 0,0-1-1,1 1 1,0 0-1,0 0 1,1 0-1,2 11 1,17 67 297,-17-76-355,43 134 840,-42-125-606,2 0-1,0 0 1,1 0-1,1-1 1,12 21-1,-10-19 109,65 145 1254,-39-82-476,-35-79-325,-7-23-113,-6-28-319,-18-41-1617,13 44-6543</inkml:trace>
  <inkml:trace contextRef="#ctx0" brushRef="#br0" timeOffset="1">11 69 9144,'-10'-66'93,"9"64"-65,4 2 10,-2 0-38,0 0-1,-1 0 1,1 0 0,0 0 0,-1 0-1,1 0 1,0 0 0,-1 0-1,1 0 1,0 0 0,-1 0 0,1 0-1,0 0 1,-1 1 0,1-1 0,0 0-1,-1 0 1,1 1 0,-1-1 0,1 0-1,0 1 1,18 26 5,-14-19-32,0 0-1,1 0 1,10 11 0,-6-9-165,0-1-1,1 0 1,-1-1-1,2-1 1,21 12-1,18 6-5093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0:57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0 259 7264,'1'25'0,"2"25"0,11 100 2,7 69 332,-21-213-322,4 29 249,0 1 0,3 0-1,1-1 1,1-1 0,17 42 0,25 18 1254,-50-92-1134,3-1 4,11 1-242,-8-3 185,4-9-204,-1 0-1,0 0 1,-1-1-1,-1 0 1,1-1-1,-2 0 1,0 0-1,10-22 1,-11 17-10,0 0 0,0-1-1,4-33 1,-6 29-73,15-73 306,3-13-198,15-18 4,-29 104-126,1 0 0,0 0 0,2 1 0,14-22 0,-15 33 20,-5 8-41,0 0 0,1 0 0,-1 0 0,0 1 0,0-1 0,1 1 0,-1 1 1,1-1-1,9 1 0,-2 4 21,-13-4-27,7 4 4,0 0 1,0 0-1,-1 1 0,0-1 0,1 1 1,-2 1-1,1-1 0,-1 1 1,0 0-1,0 0 0,0 1 0,3 7 1,91 182 48,-57-104-42,-36-79-9,3 6 1,0-1-1,2-1 1,0 1-1,1-2 0,23 26 1,-10-16 10,1 0-1,1-2 1,45 31 0,-57-46-10,-11-6 0,2 0 0,-1-1-1,0 1 1,0-1 0,1 0-1,-1-1 1,1 1 0,6 0 0,94 13 27,-85-17 4,-7-2-20,-1 0 0,-1-1 0,1 0 1,-1-1-1,0-1 0,0 0 0,0 0 1,-1-1-1,15-15 0,0-12 6,-19 17 34,-1-16-17,1-46 0,-9-64 72,-3 39-20,4 28-48,-10-201 162,9 262-169,0 1 0,-1-1 0,-6-19 0,-1 1 42,-5-10 5,14 41-33,-1 0 79,-1 15-90,-3 28-14,3-24-21,-1 35 8,2 11-4,0 27-3,5 14 2,8 11-3,8-2-2,5-12 0,7-14 0,4-16 0,-7-18 0,-7-18 0,8 5 0,-26-34 0,20 11 0,-11-11 0,2-3-2,-14-2-41,1 0 0,0 0 0,-1 0-1,1-1 1,0 1 0,-1 0 0,1 0 0,-1-1-1,1 1 1,0 0 0,-1-1 0,1 1 0,-1 0-1,1-1 1,-1 1 0,1-1 0,-1 1 0,1-1 0,-1 1-1,0-1 1,1-1 0,1 1-936,10-10-8634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0:57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56 10312,'-32'-15'-12,"32"15"14,0 0 0,0-1 1,-1 1-1,1 0 0,0 0 0,0 0 1,0-1-1,0 1 0,-1 0 1,1 0-1,0 0 0,0-1 0,0 1 1,0 0-1,0 0 0,0-1 1,-1 1-1,1 0 0,0-1 0,0 1 1,0 0-1,0 0 0,0-1 0,0 1 1,0 0-1,0 0 0,0-1 1,0 1-1,1 0 0,-1-1 0,0 1 1,0 0-1,0 0 0,0-1 1,0 1-1,0 0 0,0 0 0,1 0 1,-1-1-1,7-7 19,-4 6 3,0 0-4,-1 1 0,0 0 0,1 0 0,0 0 0,-1 0 0,1 0 0,0 1 0,-1-1 0,1 1 0,0 0 0,-1 0 0,5 0 0,113-9 312,26 6 316,-72 3-339,116 6 23,-152-2-184,138 27-1467,-91-11-6187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0:59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1353 7264,'0'0'393,"8"3"31,66 24 135,-59-25-158,-9-1-289,5-1-33,-1 0 0,0 0 0,0-1 0,0 0 0,0-1 1,0 0-1,0 0 0,15-7 0,91-37 301,-87 33-241,0-2 0,46-30 0,-56 33-100,5-6 149,9-14-55,37-45-1,-67 74-107,-1 0 0,0 0 0,0-1 0,0 1 0,-1 0 0,3-6 0,55-171 227,-50 138-65,27-170 71,-31 171-83,21-278 384,-19 198-382,-4 87-90,6-90 203,-10 114-255,-2 10 30,-7 16 49,5-6-116,-21 38 33,15-23 36,-37 128 22,8 19 20,34-139-101,1 5 26,4 182 11,5-173-18,36 169 9,-29-179-16,9 11-7,29 48 0,-32-75 2,3-1-7,2-2 1,26 17-1,-47-34-7,0 0 1,1 0-1,-1 0 0,1-1 0,-1 1 1,1 0-1,0-1 0,-1 0 0,1 1 0,2-1 1,19 3 4,-1-2 0,40-3 0,-40-4 9,91-47 13,-94 38-1,55-71 13,-73 84-36,0 1 0,0-1 0,0 0 0,0 1 0,0-1 0,0 0 1,0 0-1,-1 1 0,1-5 0,22-134 61,-22 121-32,0-1-1,-1-23 1,-2 13-17,2 3-6,-4-45 89,-6-2 21,9 69-32,-3 10 4,-10 15-56,8-6 51,-8 104 33,14-89-40,7 13-26,14 53 0,-20-93-47,0 1 1,0-1 0,0 0-1,0 1 1,0-1 0,0 0-1,3 4 1,70 82 80,-57-76-41,-8-7-29,-2-1-11,0 0 1,0 0 0,0 0 0,1-1 0,-1 0-1,1-1 1,0 0 0,0 0 0,0-1 0,16 1 0,-6-3 9,-1 0 1,22-6 0,-28 2 10,-1-5-13,1-1 0,9-13 0,-15 12 19,-3-7-16,0 1 1,-1-1-1,-1 0 1,-2-22-1,-23-96 90,18 107-89,-23-88 79,24 96-33,-2 2 0,0-1 0,-23-38 0,27 52-55,-4-8 89,11 12-59,7 4-42,-3 2 3,0-1 1,0-1-1,0 1 1,1-1-1,8 0 1,-2-1-1,37 0 0,105-20-21,-132 16 18,-4 0 0,-12 2-9,1 1-1,0 0 0,15 0 1,56 1-42,-76 0 44,0 1 1,0 0 0,1 0 0,-1 0 0,0 1 0,0-1 0,0 1 0,0 0 0,0 0 0,-1 1 0,1-1 0,-1 1 0,1 0 0,-1 0 0,0 0 0,4 5 0,-3-4-5,7 12-73,47 106-36,-47-92 36,37 146-30,-25-62 2,-9-22 48,-9-67 37,-1-9 13,-1-1 0,0 1 0,-1 0 0,-1 0 1,0 19-1,-2-34 14,0 0 0,0 0 1,0 0-1,0 0 1,0-1-1,0 1 1,-1 0-1,1-1 0,0 1 1,0-1-1,0 0 1,0 1-1,-1-1 1,1 0-1,0 0 0,0 1 1,-1-1-1,1 0 1,0 0-1,-1 0 1,1-1-1,0 1 0,0 0 1,0 0-1,-1-1 1,1 1-1,-2-2 1,-30-9-6,-26-17 6,-3-12 1,48 29 0,1 1 0,-18-19 0,18 13 0,1-1 0,1-1 0,0 0 0,1 0 1,-9-26-1,10 13 8,-15-155 11,24 148 2,7-8-2,21-82-1,-26 125-13,-1-1 0,0 0-1,1 1 1,-1-1 0,1 1 0,3-5 0,17-21 19,46-50 1,-47 64 22,8 2-15,57-19 1,-62 30 15,-13 2-32,2 1-6,0 0 0,0 0 0,-1 1-1,1 1 1,0 0 0,-1 1-1,1 0 1,17 9 0,98 57 41,-102-52-30,103 98 12,-105-88-19,-14-15-10,17 22 3,-2 1 0,36 69 0,77 152 25,-137-255-31,0 0-1,0 0 1,0 0 0,0-1-1,1 1 1,-1 0 0,0-1-1,1 1 1,-1-1 0,1 1-1,0-1 1,-1 0 0,1 0 0,0 1-1,0-1 1,2 1 0,3 1 0,-3-1-1,0 0 1,0-1-1,0 1 0,1-1 0,-1 0 0,0 0 0,6 0 1,6-1-2,1-1 1,-1 0 0,0-1 0,21-5-1,-36 6 1,141-39-15,-110 30 12,2-3-17,145-84-18,-145 72-28,-18 13 34,24-20-34,-1-2-1,41-48 1,58-82-494,-135 161 447,-7 1-1,-9-6 77,13 8 34,0 0 1,-1 0-1,1-1 1,0 1-1,0 0 1,-1 0-1,1 0 1,0 0-1,-1 0 1,1 0-1,0 0 1,-1-1-1,1 1 0,0 0 1,-1 0-1,1 0 1,0 0-1,-1 1 1,1-1-1,0 0 1,-1 0-1,1 0 1,0 0-1,-1 0 1,1 0-1,0 0 1,-1 1-1,1-1 1,-84 33-92,59-20 68,-122 95-9,116-81 23,-96 118 1,110-118 6,-9 36 4,24-58 1,0 1 0,1 0 0,0-1 0,0 1 0,1 0 0,-1 0 0,1-1 0,1 13 0,0-14 0,0 0 0,0 0 0,1-1 0,-1 1 0,1 0 0,0 0 0,0-1 0,0 1 0,0-1 0,1 0 0,-1 1 0,4 2 0,0 0 0,1-1 0,-1 0 0,1 0 0,0 0 0,1-1 0,9 4 0,-3-1 0,1-2 0,0 0 0,19 3 0,-15-4 0,0-2 0,29 1 0,-29-4 0,-1-1 0,1-1 0,0 0 0,-1-1 1,26-10-1,-24 3 7,-17 9-6,3-3 0,1 0 0,-1 0 0,0-1 0,0 0 0,0 0 0,-1 0 0,0-1 0,0 0 0,-1 0 0,0 0 0,0-1 0,-1 1 0,5-16 1,24-101 7,-30 98-1,0-4 0,-3 0 0,-7-59 0,6 76-3,-2-5 1,2 1 1,-1-23-1,3 34 5,0 24 1,-3 39-6,-7 52-3,1 27 2,7 5-2,5 18 2,10 25-3,4 1-2,0-13 0,-1-5 0,-3 6 0,-11-14 0,-4-125 0,-12 57 0,9-68 0,-17 44 0,20-61 0,-1 0 0,1 0 0,-1-1 0,0 1 0,-1-1 0,1 0 0,-1 0 0,-5 5 0,5-7 0,1-1 0,0 1 0,-1-1 0,1 0 0,-1 0 0,0 0 0,0-1 0,0 1 0,0-1 0,0 0 0,0 0 0,-5 1 0,-2-1 0,0-1 0,0 0 0,-1 0 0,1-1 1,-15-3-1,4-3 1,1 0 0,0-1 0,1-1 0,0-1 1,0-1-1,-27-20 0,42 28 0,0 0 0,1 0 0,0-1 0,0 0 0,-4-4 1,-35-44 2,-40-64 1,64 77 3,-43-162 11,61 196-16,-1-1 0,2 1 1,-1 0-1,1-1 0,0-6 1,20-188 28,-19 194-26,1-1 1,-1 1 0,1 0-1,0 1 1,4-7 0,110-208 50,-111 213-48,-1 0 1,1 0-1,0 1 0,8-8 1,158-147 56,-137 139-12,-14 9-28,2-1-4,2 1 0,-1 1 0,2 1 1,40-13-1,40-3 88,-89 23-83,1 1 0,0 1-1,0 1 1,0 0 0,17 2 0,-30 0-56,1 0 0,-1 0 1,0 0-1,1 0 1,-1 0-1,0 1 1,0 0-1,0 0 1,0 0-1,-1 0 1,6 4-1,1 1-1324,16 10-8047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1:00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10672,'5'32'102,"-4"-5"12,-1 120 172,-2-108 69,-5 179 149,8-172-136,31 209 263,-30-240-589,41 198 197,3-24 96,-45-185-255,-1-6-73,0 0 0,0 1 0,0-1 0,0 0 0,0 1 0,1-1 0,-1 1 0,0-1 0,1 0 0,-1 1 0,1-1 0,0 1 0,1-3 0,-1 2-2,0-1 1,0 1-1,0-1 1,0 1-1,0-1 1,-1 0-1,1 1 1,-1-1-1,0 0 0,0 0 1,0 1-1,0-6 1,-12-123-1595,1 53-6751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1:00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9328,'0'0'0,"14"18"-48,6 3 48,12 17-216,14 13 216,2 3-160,2-10 160,-6 5-6200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7:26.0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42 129 7536,'4'0'1,"1"-1"8,0 1 0,0 0 0,0 0 0,-1 1 0,1-1 0,0 1-1,0 0 1,-1 1 0,1-1 0,0 1 0,-1 0 0,8 4 0,-5-2 4,-5-3-5,0 0-1,0 0 1,-1 1-1,1-1 1,0 1-1,0-1 0,-1 1 1,1 0-1,-1-1 1,1 1-1,-1 0 0,0 0 1,0 0-1,0 0 1,2 4-1,6 20 104,0 0-1,8 49 1,-16-70-111,0 5 29,0 1 1,1-1 0,1 0 0,0 0 0,0 0-1,10 18 1,-11-24-15,1-1 1,-1 0-1,1 0 1,0 0-1,0 0 0,1-1 1,-1 1-1,0-1 0,5 3 1,-3-2-1,-4-3-8,0 1-1,1-1 1,-1 1-1,0-1 1,0 1-1,0-1 1,0 0-1,0 0 1,0 0-1,1 1 1,-1-1-1,0 0 1,0 0-1,0-1 1,0 1-1,1 0 1,-1 0-1,0-1 1,0 1-1,1-1 1,3 0 10,8-4 44,0-1 0,-1-1-1,1 0 1,-1 0 0,15-13 0,-22 16-14,-1 0-1,0 0 1,0 0 0,0-1 0,-1 1-1,0-1 1,0 0 0,0 0-1,0 0 1,3-9 0,-4 8 2,1-1 27,-1 1 1,0 0-1,0-1 1,-1 0-1,0 1 1,0-1 0,-1-11-1,1 9-15,-1 4-20,0 0-1,0 1 1,-1-1-1,0 1 1,1-1 0,-1 1-1,-1 0 1,1-1-1,-1 1 1,0 0 0,0 0-1,0 0 1,0 0-1,-1 0 1,-3-5 0,3 6-4,-6-6 244,2 5-226,-1 0 0,0 1 0,1 0 0,-1 0 0,0 1 0,-17-3 0,6 6 159,-8 8-70,-52 24 0,57-19 16,-74 77 58,81-70-83,-36 87 50,45-87-90,4-3-62,1 1 0,1 0 0,3 18 0,3-21 35,3-4-44,0 1 1,2-1-1,14 13 0,-9-15 30,1-4-35,0 0 0,1 0 0,0-2 0,0 0 0,0-1 0,0-1 0,29 0 0,23-9-5,-39 1 20,160-38 11,-148 32-18,162-73 11,-168 63-3,112-106 25,-126 101 7,-10 8-36,14-20 29,34-64 1,-21 24 20,-39 77-76,0 0 0,-1 0 1,1 1-1,0-1 0,-1 0 0,1 0 0,-1 0 1,0 0-1,1 0 0,-1 0 0,0 0 0,0 0 0,0 0 1,-1 0-1,1 0 0,0 0 0,-1 0 0,0 0 1,1 0-1,-1 0 0,-1-2 0,1 2 1,-1 0 0,0-1-1,1 1 1,-1 0 0,0 1-1,-1-1 1,1 0 0,0 1-1,0-1 1,-1 1 0,1 0-1,-1 0 1,1 0 0,-1 0-1,1 0 1,-1 0 0,0 1-1,0-1 1,1 1 0,-4-1-1,3 1 2,-2 0 1,0 0 1,-1 0 0,1 0-1,-1 1 1,1 0-1,0 0 1,-1 0-1,1 0 1,0 1 0,0 0-1,0 0 1,-7 5-1,6-4 1,-8 6 39,-5 11-13,-24 33 1,33-34 4,1 11-12,-8 51 0,17-56 13,1-11-24,0 0-8,1 0 0,0 0-1,1 0 1,1 0 0,0-1 0,1 1-1,0-1 1,8 13 0,61 88 43,-68-105-42,0-1 1,1 0-1,0 0 0,14 12 1,-3-4-3,49 43 47,-5 1 5,-61-58-55,0 0 0,0 0 0,-1 0 1,1-1-1,0 1 0,-1 0 0,1 0 1,-1 0-1,0 0 0,0 0 0,0 0 1,0 0-1,0 0 0,0 0 0,0 0 1,0 0-1,-1 0 0,1 0 0,-1 0 1,0 0-1,1-1 0,-1 1 0,0 0 1,0 0-1,-2 2 0,2-2 5,0-1-6,1-1 0,0 1-1,0-1 1,-1 1 0,1-1-1,0 1 1,-1-1 0,1 0-1,0 1 1,-1-1 0,1 1-1,-1-1 1,1 0 0,-1 1-1,1-1 1,-1 0 0,1 0-1,-1 1 1,0-1 0,-14 6 23,0 0 0,-1-1 1,-21 3-1,13-4 21,0-2 0,0-1 0,0-1 0,-25-3 0,24 2-28,-20 0 52,0 2-1,-55 8 1,92-8-62,-23 4 124,-4 3-1014,-67 27 0,39-7-8720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1:01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49 420 8344,'-9'25'-1,"6"-17"12,0 1-1,1 1 1,-3 12-1,-6 44 29,2 33-31,6-63-1,0 15 114,4 82 0,27 98 962,-12-166-926,-9-43 250,2-3-221,1-2 0,20 29 0,-29-45-166,-1-1 0,0 1-1,1-1 1,-1 1-1,1 0 1,-1-1 0,1 1-1,0-1 1,-1 0 0,1 1-1,-1-1 1,1 1 0,0-1-1,-1 0 1,1 0-1,0 1 1,0-1 0,2 1 65,-1 0-60,0 0 1,1 0-1,-1-1 0,0 1 1,1-1-1,-1 1 0,1-1 1,-1 0-1,1 0 0,-1 0 1,1 0-1,-1 0 0,1-1 1,-1 1-1,1-1 0,-1 0 1,0 1-1,1-1 0,-1 0 1,0-1-1,1 1 0,-1 0 1,0 0-1,0-1 0,0 0 1,2-2-1,11-12 127,-1-2-1,-1 0 1,20-34 0,72-144 477,-65 119-425,-35 69-181,101-171 385,-72 140-368,-22 30 41,-10 8-61,22-8 35,-23 8-51,1 1 0,-1 0 0,0 0 0,1 0 0,-1 0-1,0 0 1,1 1 0,-1-1 0,0 0 0,1 0 0,-1 1 0,0-1 0,0 1-1,1-1 1,-1 1 0,0 0 0,0-1 0,0 1 0,0 0 0,0 0 0,0 0-1,0 0 1,0 0 0,0 0 0,1 2 0,48 89 83,15 32-2,-51-99-77,1-2 20,85 77 15,-75-81-22,117 60 14,-112-68-15,109 20 6,-116-30-11,-9-4-10,1-1 1,-1 0-1,-1-1 0,24-12 1,-35 16-5,-1 1 1,0-1 0,0 0-1,0 0 1,0 0 0,1 0-1,-1 0 1,0 0 0,0 0-1,-1 0 1,2-2 0,16-25 12,16-33 0,-27 39 7,8-116 16,-15 103-2,-12-177 20,8 166-15,-29-295 110,23 228-92,10 89-36,-1 1 2,0 0-1,-6-36 1,6 59-23,-1 1 1,1 0-1,0 0 1,0 0-1,0-1 1,0 1-1,0 0 1,1 0-1,-1 0 1,0 0-1,0 0 1,1 1-1,-1-1 1,0 0-1,0 2 1,-13 48 2,3 13 1,4-1-2,2 15 2,0 32-3,1 21-2,6 13 0,10-5 0,10-19 0,6-11 0,0-2 0,3-6 0,3-13 0,-21-57 0,30 51 1,-41-78 0,1 0 0,0-1 0,0 1 0,0-1-1,1 0 1,-1 0 0,1 0 0,-1 0 0,1-1 0,0 1 0,0-1 0,0 0 0,0 0 0,1-1 0,-1 1 0,6 1-1,-3-2 2,8 2 12,-2-4-9,-1-1 0,1 1 0,20-7 0,-22 1 16,-2-3-470,-1 0-1,-1 0 1,14-23 0,-2-6-8691</inkml:trace>
  <inkml:trace contextRef="#ctx0" brushRef="#br0" timeOffset="1">1219 763 12912,'0'0'0,"13"-1"0,15-5 96,29-3 8,33 0 144,40 2 0,52-5-240,29-15 0,11-19-8,2 1-9744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2:20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3 397 3504,'0'0'2272,"0"-5"-1966,0-10-228,-2-57 882,2 70-759,1-16 1006,0 16-1168,0 1 1,0 0-1,1 0 1,-1-1-1,1 1 1,-1 0-1,1 0 1,-1 0-1,1 0 1,0 1-1,-1-1 1,1 0-1,0 1 1,0-1-1,-1 1 1,1 0-1,0-1 1,0 1-1,0 0 1,-1 0-1,4 1 1,4-2-24,48-5 347,76-6 1,-82 7-49,164-13 207,13 1-211,-178 12-111,243-17 66,-229 18-132,272-21 44,-268 19-84,264-15 26,-266 18-80,273-21 10,-274 20-35,232 2 10,-243 4-11,196-7 6,-203 2 1,312-35 68,-250 22-26,15-6 73,-94 18 4,41-1 0,-67 4-53,5-1 18,-7 1 116,-2 3-115,3 3-2,-3-3 106,-16 12-51,-4 5-102,0 0 0,-2-2-1,0-1 1,-26 14 0,-11 0-37,31-18 28,-136 37 21,32-19-2,37-6-55,56-13 15,-167 45 9,162-45-16,-195 35 6,190-38-11,-336 45 44,269-41-53,69-8 8,-194 8 4,195-11-3,-177 4 10,177-5-10,-194 0 10,191 0-11,-308-3 31,320 3-43,-51-3 16,-187-10 34,193 12-41,40-2-5,1-2-3,31 2 0,8 2-3,-1 1 0,1-1 1,-1 1-1,0-1 0,1 1 0,-1 0 1,0 0-1,1 0 0,-1 0 1,0 1-1,1-1 0,-4 2 1,1-1-1,6 2 0,28 3 0,31-5 0,26-7 0,27-8 0,26-3 0,24-5 0,21-5 0,25-10 0,21-5 0,21-1 0,-3 3 0,-20 6 1,-11 6 4,-14 6-2,151-21 12,-345 42-14,231-18 22,-166 15-12,92-3 88,-163 7 7,-7 1-86,-4 0-6,1 0 0,0 1 0,0 0 0,1 0 0,-1 1 0,0 0 0,-6 4 0,-16 6 39,24-12-6,-2-1 6,6 0-9,-3 4 3,4-4-46,0 0 1,0 1-1,0-1 1,0 0-1,0 1 1,0-1-1,0 0 1,0 1-1,0-1 0,-1 0 1,1 0-1,0 1 1,0-1-1,0 0 1,0 0-1,-1 1 1,1-1-1,0 0 1,0 0-1,-1 1 1,1-1-1,0 0 1,0 0-1,-1 0 1,1 0-1,0 0 1,-1 1-1,1-1 1,0 0-1,-1 0 1,1 0-1,0 0 1,-1 0-1,1 0 1,0 0-1,0 0 0,-1 0 1,1 0-1,0 0 1,-1 0-1,1 0 1,0-1-1,-1 1 1,-14-21-1878,-3-4-7537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2:21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221 310 3232,'-16'0'385,"0"-1"0,-1 0 0,1-1-1,0-1 1,-28-9 0,42 12 266,6-2-118,11-4-400,1 2 0,0 0 0,0 0 0,0 2 0,21-2 0,-21 3-94,134-10 418,-53 6-195,164-6 17,-199 8-118,266-12 66,-259 13-86,310 1 56,-301 1-82,304 5 46,-309-5-66,258 2 45,-271-2-32,254-12 124,-275 9-183,180-7 141,-193 10-131,20-1 47,57-6 1,-35-4 59,-64 10-11,-2-1 23,-2 2-175,0 0 1,0 0 0,0 0-1,0-1 1,1 1 0,-1 0-1,0 0 1,0 0 0,0 0 0,0-1-1,0 1 1,1 0 0,-1 0-1,0 0 1,0-1 0,0 1 0,0 0-1,0 0 1,0 0 0,0-1-1,0 1 1,0 0 0,0 0 0,0 0-1,0-1 1,0 1 0,0 0-1,0 0 1,0-1 0,0 1-1,0 0 1,0 0 0,0 0 0,0-1-1,0 1 1,-1 0 0,1 0-1,0 0 1,0-1 0,0 1 0,0 0-1,0 0 1,-1 0 0,1 0-1,0-1 1,0 1 0,0 0 0,0 0-1,-1 0 1,1 0 0,-17-3 104,3 0-51,-1 1 0,1 0 1,-30 2-1,-119 4 144,35 3 153,-1-1-133,-91 3-2,169-7-78,-209 18 63,208-16-57,-222 12 53,215-14-80,-233 10 44,234-8-64,-213 16 37,218-16-50,-204 17 29,208-17-55,6 0-23,-161 9 84,2-12 234,199-1-328,8 2 4,3 0-28,1 0 0,0 0 0,0-1 0,-1 0 0,1 0 1,0-1-1,14-2 0,72-12 18,-68 9-17,90-15-1,24-4 1,15 0-3,22-1-2,21 2 1,173-10 7,-306 27-1,271-23 2,-271 23-2,276-22 17,-327 27-21,211-7 19,-195 8-15,4-1 0,-1 1 1,52 8-1,-67-3-4,-19-5-3,0 0 0,0 0 0,0 0 0,0 0 0,0 0 0,1 0 0,-1 0 1,0 0-1,0 0 0,0 0 0,0 0 0,0 0 0,0 0 0,0 0 0,0 0 0,0 0 0,1 0 0,-1 1 0,0-1 0,0 0 1,0 0-1,0 0 0,0 0 0,0 0 0,0 0 0,0 0 0,0 0 0,0 0 0,0 0 0,0 1 0,0-1 0,0 0 0,0 0 1,0 0-1,0 0 0,0 0 0,0 0 0,0 0 0,0 0 0,0 1 0,0-1 0,0 0 0,0 0 0,0 0 0,0 0 0,0 0 1,0 0-1,0 0 0,0 0 0,0 1 0,0-1 0,0 0 0,0 0 0,0 0 0,0 0 0,0 0 0,-1 0 0,1 0 0,0 0 1,0 0-1,0 0 0,0 0 0,0 0 0,0 0 0,0 1 0,0-1 0,-1 0 0,-16 19 3,8-13-1,0-1-1,-19 9 1,-46 16 1,-18 4 2,-10-2-3,-16-1-2,-28 2 1,-143 17 7,234-43-1,-91 9-1,-42 4-3,-1-1 2,7-3-2,-2-2 2,-12-5-3,10-4-2,21-2 0,12 0 0,11-1 0,123-2-1,-216-6-5,174 1 5,12 0 1,20-1 0,28 6 0,0 0 0,0-1 0,-1 1 0,1 0 0,0-1 0,0 1 0,0-1 0,0 1 0,1-1 0,-1 0 0,0 1 0,0-1 0,-1-1 0,2 1 0,0 1 0,0-1 0,0 1 0,0-1 0,0 1 0,0-1 0,0 1 0,0 0 0,1-1 0,-1 1 0,0-1 0,0 1 0,0 0 0,1-1 0,-1 1 0,0 0 0,1-1 0,-1 1 0,0 0 0,1-1 0,-1 1 0,0 0 0,1 0 0,-1-1 0,0 1 0,1 0 0,-1 0 0,1 0 0,-1 0 0,1-1 0,-1 1 0,0 0 0,1 0 0,0 0 0,41-11 0,33-3 0,34-4 0,21-1 0,17-1 0,20-2 0,29-2 1,8-4 4,2-3-3,1-2-2,6 4 0,186-20-2,-329 40-3,306-30-3,-115 15 5,-211 20-3,205-15-10,-173 15 9,-2-2 6,-23 0 1,-18 4 0,-28 2 0,26-1 0,-30-1 0,26 0 0,-17 5 1,-3 5 6,-13-7-7,1 0 1,0 0 0,0-1 0,0 1 0,-1 0 0,1 0 0,-1 0 0,1 0 0,0 0 0,-1 0-1,1 0 1,-1 0 0,0 0 0,1 0 0,-1 0 0,0 0 0,0 0 0,0 0 0,1 0-1,-1 0 1,-1 2 0,-9 28 13,-30 69 2,35-88-1804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2:26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8 252 3680,'0'0'976,"-2"-4"-689,-2-14-151,3 17-105,1 0 1,0 0 0,0 0 0,0 0-1,0 0 1,0 0 0,0 0 0,0 0 0,0 0-1,0 0 1,1 0 0,-1 1 0,0-1 0,0 0-1,1 0 1,-1 0 0,1 0 0,-1 0 0,1 0-1,-1 0 1,2 0 0,0-3 62,3-4-35,-1 1 0,1 0 0,0 0 0,1 1 0,0-1 0,0 1 0,0 1 0,1-1 0,-1 1 0,15-8 0,-10 6-39,-6 3 27,1 0 0,-1 1 0,1 0 0,0 0 0,0 0 0,10-3 0,5-1 4,0-2-20,44-14 178,4 5 70,93-13 1,-138 28-254,-13 1 14,0 1-1,0 1 1,0-1-1,13 3 1,102 7 177,-118-9-188,0 1 0,0 0 0,0 1 1,-1 0-1,1 0 0,0 1 0,-1 0 0,0 0 0,14 8 0,-16-8-12,4 6 90,-7-4-91,1 0 1,-1 1-1,0-1 1,-1 1-1,1-1 0,-1 1 1,0 0-1,0 7 1,-5 3 84,-8 6-53,-1-1 0,-26 34 0,18-31 18,-1 0-1,-48 38 1,51-46-47,-5 2 69,-183 123 184,125-85-192,-16 12-1,93-64-70,0 0 0,0 0 0,0 0 0,1 1 0,-1-1 0,1 1 0,0 1 0,1-1 0,-1 0 0,-4 10 0,5-8 1,3-6-6,-1-1 0,1 1-1,0-1 1,-1 1 0,1 0 0,0-1-1,0 1 1,0 0 0,-1-1 0,1 1 0,0-1-1,0 1 1,0 0 0,0-1 0,0 1-1,0 0 1,1 0 0,1 13 23,1 0 0,1-1 0,6 16 0,-1-15 80,2-6-77,1 1 0,0-2 0,0 1 0,23 9 0,-14-12 84,99 7 54,-94-13-8,131-23 65,-18-8 115,-27 4-152,66-13 187,-48 3 337,-118 36-729,-1 1 1,0 0 0,1 0 0,-1 1 0,15 3-1,-9-2-1077,31 1-6546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2:26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7264,'8'15'68,"0"0"0,-1 0-1,-1 1 1,0 1 0,-1-1 0,4 30 0,-4-25-62,-3-13 88,7 29 176,-2 0 0,4 41 0,6 60 146,15 35 222,-26-150-581,2 12 224,0-6-120,0 5 1,2 0 1,21 45-1,18 41 766,-48-118-721,3 2 41,-4-4-239,0 0 1,0 1 0,0-1 0,0 0-1,0 0 1,0 1 0,0-1-1,1 0 1,-1 0 0,0 0-1,0 1 1,0-1 0,0 0 0,1 0-1,-1 0 1,0 1 0,0-1-1,0 0 1,1 0 0,-1 0-1,0 0 1,0 0 0,1 0 0,-1 0-1,0 1 1,0-1 0,1 0-1,-1 0 1,0 0 0,0 0-1,1 0 1,-1 0 0,0 0 0,0 0-1,1 0 1,-1 0 0,0-1-1,0 1 1,1 0 0,-1 0 0,0 0-1,1 0 1,3-2 39,1 0 0,-1-1-1,1 1 1,-1-1 0,0 1 0,0-1 0,6-7 0,-2 3-21,16-25 184,34-76 143,-27 47-165,-22 42-164,-7 14 0,1-1 0,0 1-1,0-1 1,1 1 0,-1 0-1,1 0 1,5-4 0,6-7 85,30-24 1,-42 38-102,-1 0 0,0 1 1,0-1-1,1 1 1,-1 0-1,1 0 1,-1 0-1,1 0 0,0 0 1,-1 0-1,1 1 1,0-1-1,3 1 1,6-2 9,0 0-7,-9 1-8,1 0 1,0 0-1,-1 1 0,1 0 0,0-1 0,0 1 0,-1 1 0,1-1 0,0 1 1,-1-1-1,5 2 0,5 2 8,0 0 0,-1 0 0,0 1 0,19 11 0,-18-4 2,37 71 9,-43-64-17,-5 2-4,-1 0 0,-1 35 0,-5-37 4,3-15-6,-2 4 0,0 1 1,0 0-1,-1-1 1,0 0-1,-1 0 1,0-1-1,0 1 1,-1-1-1,-12 10 1,6-6 2,-1-1 1,-1 0 0,0-1 0,0-1 0,-32 12 0,35-16-3,7-2 1,-1-1 0,1 0-1,0 0 1,-1 0 0,-6 0 0,-35-1 14,42 0-14,0-1 0,0 1 0,0-1 1,0 0-1,1-1 0,-1 1 0,0-1 0,-7-3 0,9 3-93,1 0-1,-1 0 1,0-1 0,1 1 0,0-1-1,-1 1 1,1-1 0,0 0 0,0 0-1,1 0 1,-1 0 0,0 0 0,1 0-1,0 0 1,0 0 0,0-1 0,0 1 0,0-4-1,-2-13-8655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2:27.0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9056,'11'6'72,"-1"1"1,0 1-1,16 16 1,-11-10 57,-6-6-36,-1 0 0,-1 0 0,1 1 0,-1 0 0,-1 0 0,9 16 0,-9-14-47,-2-6-6,-1 0 0,0 0 1,-1 0-1,1 1 0,-1-1 0,0 1 0,2 6 1,1 7 8,2-1-20,9 34 124,-15-47-142,3 15 75,2 0 0,0-1 0,1 0 0,1 0 1,15 25-1,0-9 71,-20-32-44,4 1 24,-6-4-133,-1 1-1,0-1 0,1 0 1,-1 0-1,1 1 0,-1-1 1,1 0-1,-1 0 0,1 1 0,-1-1 1,0 0-1,1 0 0,-1 0 1,1 0-1,-1 0 0,1 0 0,0 0 1,-1 1-1,1-2 0,-1 1 1,1 0-1,-1 0 0,1 0 1,-1 0-1,1 0 0,-1 0 0,0 0 1,1-1-1,-1 1 0,1 0 1,10-8 41,-1 0 0,0 0 0,-1 0 0,0-2 0,0 1 0,-1-1 1,0 0-1,0 0 0,6-15 0,-9 17-4,-1 0 0,0-1 0,-1 0 0,0 0 0,0 0 0,-1-1 0,2-11 0,2-13 138,-5 28-163,17-63 232,-17 64-222,1-1 0,1 0-1,-1 1 1,1 0 0,0-1 0,0 1 0,0 0 0,1 1 0,-1-1-1,7-5 1,-10 10-16,1-1 0,0 1 0,0-1-1,0 1 1,0 0 0,0-1 0,0 1 0,0 0-1,0 0 1,0-1 0,0 1 0,1 0-1,-1 0 1,0 0 0,0 0 0,0 1 0,0-1-1,0 0 1,0 0 0,0 1 0,1-1-1,2 1 20,3 1-13,0 1 0,0-1 0,0 1 0,0 0 0,0 1 0,-1 0 0,1 0 0,-1 0 0,0 1 0,0 0 0,-1 0 0,0 0 0,8 10 0,-5-6-12,5 5 11,0 1-1,-2 0 1,0 0 0,-1 1 0,14 28 0,-19-34-11,20 46 29,-16-35-28,18 37 6,-24-49-8,25 41 0,-23-41-5,-2-4 0,1 1-1,0-1 1,1 0-1,-1 0 1,1 0-1,0-1 1,8 7 0,-9-6-19,2 4-1668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2:27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15 8792,'0'-2'4,"-3"-8"21,3 10-25,0 0 0,0-1 0,0 1 0,0 0 1,-1 0-1,1 0 0,0 0 0,0 0 0,0 0 0,0-1 0,0 1 0,0 0 0,0 0 0,0 0 1,-1 0-1,1 0 0,0 0 0,0 0 0,0 0 0,0 0 0,0 0 0,-1 0 0,1-1 1,0 1-1,0 0 0,0 0 0,0 0 0,0 0 0,-1 0 0,1 0 0,0 0 0,0 0 0,0 0 1,0 0-1,-1 1 0,1-1 0,0 0 0,0 0 0,0 0 0,0 0 0,0 0 0,0 0 0,-1 0 1,1 0-1,0 0 0,0 0 0,0 1 0,0-1 0,0 0 0,0 0 0,0 0 0,-1 0 0,1 0 1,0 0-1,0 1 0,0-1 0,0 0 0,0 0 0,0 0 0,0 0 0,0 0 0,0 1 0,0-1 1,0 0-1,0 0 0,-1 14 2,1-11-2,1 57 50,3 84 10,-3-120-8,4 38 0,-1-30-36,-2 0-6,9 48 96,17 153 350,-27-207-427,-1 55 199,-23 171 420,20-226-619,-7 34 174,-27 81 368,31-109-329,6-31-236,1-1 0,-1 1 0,1 0 0,-1-1 0,1 1 0,-1 0 0,1-1 0,0 1 0,-1-1 0,1 1 0,0-1 0,-1 1 0,1-1 0,0 0 0,-1 1 0,1-1 0,0 0 0,0 0-1,0 1 1,-1-1 0,1 0 0,0 0 0,1 0 0,-2 0-2,34 3-1377,3 1-5567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2:27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1 189 7624,'82'20'81,"37"6"196,-92-22-60,1 2 0,36 11 0,9 4 175,-51-14-229,-3-1-59,0-1-1,1-1 0,0 0 1,31 1-1,36-5 274,-82-1-331,-1 1 0,1-1 0,0 0 0,0 0 0,-1-1 0,1 1 0,-1-1 0,1 0 0,-1 0 0,0-1 0,5-3 0,-2 2 10,8-6 151,-1 0-1,-1 0 1,16-16-1,-11 9 10,29-22 444,-24 22-447,-21 17-65,24-15 307,-1 1-241,-20 11-182,1 0 1,-1 0-1,0 0 1,1 1-1,-1 0 1,1 0-1,0 1 1,9-2-1,-3 0 1,-1 0 1,1-1-1,12-5 0,-15 5-35,-6 3 30,-3-3 4,0 1-29,1 1 0,-1 0 0,0-1 0,-1 1 0,1-1 0,0 1 0,-1 0 1,0-1-1,1 1 0,-1 0 0,0-1 0,0 1 0,0 0 0,0 0 0,-1 0 0,1 0 0,-1 0 0,1 0 0,-4-3 0,2 2 1,-1 0-1,0 1 0,-1-1 1,1 1-1,0 0 0,-1 0 1,1 0-1,-1 0 0,-6-1 1,-3 0 2,-1 1 0,0 1 0,0 0 0,-1 0 0,-16 3 0,-14 5-1,30-1 3,-63 47 8,74-49-15,1-1 1,-1 1-1,1 0 1,0 0-1,0 1 1,1-1-1,-7 10 1,0 2-1,1-4 0,1 0 0,-11 24 0,14-25 0,1 1 0,0 0 0,1 0 0,-2 14 0,2-6 0,1 1-1,2 29 1,1-25-1,10 47 0,-6-50 0,1-1 0,11 28 0,-11-36 0,0 0 0,1 0 0,0-1 0,12 14 0,-12-17 0,2 0 0,-1 0 0,1-1 0,17 12 0,-15-13 0,0 0 0,1 0 0,24 9 0,-19-10 0,0-1 0,31 4 0,43-1 0,6-8 1,-1-11 4,-10-10-2,-22-1-417,-1-4 0,-1-2 0,101-63 0,-55 24-8019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2:30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1180 4664,'-2'-2'296,"-6"-6"32,7 7-297,1 0 1,0 1-1,0-1 0,-1 0 1,1 1-1,0-1 0,0 0 1,0 0-1,0 1 0,0-1 1,0 0-1,0 0 0,0 1 1,0-1-1,1 0 0,-1 1 1,0-1-1,0 0 0,1 1 1,-1-1-1,0 0 0,1 1 1,-1-1-1,1 0 0,0-2 55,21-36 302,49-68 1,-39 61-209,-17 25-150,25-42 170,-31 47-123,2-2-21,0 0 1,-2-1-1,0 0 1,-1 0-1,7-27 1,-12 34 15,2-7-16,0 0 0,-1 1 0,-2-1 0,0-1 0,-1 1 0,-1-22 0,-12-130 217,-2 49 67,2 15-144,10 81-121,1 3 53,-1 0-1,-10-42 0,11 63 7,0 1-122,0 1 1,-1-1 0,1 1-1,0-1 1,0 1-1,0-1 1,0 1 0,0-1-1,0 0 1,0 1-1,0-1 1,-1-2 0,1 2 11,0 1-15,1 0 1,-1 0 0,0-1-1,1 1 1,-1 0 0,1 0-1,-1 0 1,1 0 0,-1 0 0,0 0-1,1 0 1,-1 0 0,1 0-1,-1 1 1,0-1 0,1 0-1,-1 0 1,1 0 0,-1 1-1,1-1 1,-1 0 0,1 1-1,-1-1 1,1 0 0,-1 1-1,1-1 1,-1 1 0,1-1-1,0 0 1,-1 2 0,-7 9 24,7-9-13,-1 1 1,1-1-1,-1 1 0,1-1 0,0 1 0,0 0 0,1 0 0,-1-1 1,0 1-1,0 6 0,-1 6 13,-1 1-13,-6 47 89,-3 96 3,8-41-20,2-88-85,2-16 2,-1-1 1,2 1-1,2 20 1,-1-17-1,14 100 29,-12-96-32,2 0-1,0 0 0,1-1 0,14 28 0,0-10 3,-21-37-9,0-1 1,0 1-1,0-1 1,0 1-1,0-1 0,1 0 1,-1 1-1,0-1 0,0 1 1,1-1-1,-1 0 1,0 1-1,0-1 0,1 0 1,-1 0-1,0 1 1,1-1-1,-1 0 0,0 0 1,1 1-1,-1-1 0,1 0 1,-1 0-1,1 0 1,-1 1-1,0-1 0,1 0 1,-1 0-1,1 0 0,-1 0 1,1 0-1,-1 0 1,0 0-1,1 0 0,-1 0 1,1 0-1,-1-1 1,1 1-1,-1 0 0,0 0 1,1 0-1,-1 0 0,1-1 1,14-18 30,36-91 136,-49 107-153,-1 0 0,1 0 0,0 1 0,1 0 0,-1-1 0,0 1 0,1 0 0,-1 0 0,1 0 0,0 0 0,-1 0 1,5-1-1,-4 2 0,-1 0 0,0 0 1,-1 1-1,1 0 0,0-1 1,0 1-1,-1 0 0,1 0 1,0 0-1,-1 0 0,1 0 1,0 1-1,0-1 0,-1 0 0,1 1 1,0-1-1,-1 1 0,1 0 1,-1-1-1,1 1 0,-1 0 1,1 0-1,-1 0 0,1 0 1,-1 0-1,0 1 0,2 0 1,7 12 45,0-1 0,13 26 0,-16-20 80,-3 4-92,-1 1 1,-1-1 0,-2 39-1,-4-31 86,-29 109 47,24-117-73,-7 2-33,-33 39 1,33-52 5,-9 0-42,1-2 0,-29 8 0,29-14 35,-97-12 24,98 3-43,-10-8-16,-35-19 1,52 20 1,-19-24 4,30 30-43,1-1-1,-1 1 1,1-1-1,1 0 1,-6-13 0,7 12-125,0-1 1,0 1-1,1 0 1,1-1-1,-1 0 1,1 1-1,1-1 1,0 1-1,0-1 1,0 1 0,1 0-1,5-13 1,9-43-7838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2:30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9144,'23'31'181,"-2"1"0,-1 1 1,23 52-1,-29-56-93,7 15 212,-12-24-216,1-1 0,1 0 0,16 20 0,22 25 172,-47-61-236,1-1 1,0 0-1,0 1 1,0-1-1,0 0 1,0 0-1,0-1 1,1 1-1,-1-1 1,0 0-1,1 0 1,0 0-1,-1 0 1,1 0-1,-1-1 1,1 0-1,4 1 1,-3-1 9,2 1 6,1-1 1,-1 0 0,0 0 0,1-1-1,-1 1 1,0-2 0,0 1 0,0-1-1,11-4 1,-12 4-12,7-5 135,54-49 60,-61 49-189,1 0 1,-1-1 0,-1 1 0,1-1 0,-1-1-1,-1 1 1,1 0 0,-2-1 0,6-14 0,-6 12-5,0 6 5,-1-1 0,0 1-1,-1 0 1,1 0 0,-1-1 0,0 1 0,0-7 0,0-4 6,12-76 337,-12 87-248,3-2 15,-4 7-140,0 0-1,0 0 1,0 0-1,0-1 1,0 1 0,0 0-1,0 0 1,0 0-1,0 0 1,0 0-1,0 0 1,0 0-1,1 0 1,-1 0-1,0 0 1,0 0 0,0 0-1,0 0 1,0 0-1,0 0 1,0 0-1,0 0 1,0 0-1,0 0 1,1 0 0,-1 0-1,0 0 1,0 0-1,0 0 1,0 0-1,0 0 1,0 0-1,0 0 1,0 0-1,0 0 1,0 0 0,1 0-1,-1 0 1,0 0-1,0 0 1,0 0-1,0 0 1,0 0-1,0 0 1,0 0 0,0 0-1,0 0 1,0 0-1,0 0 1,0 0-1,0 1 1,0-1-1,1 0 1,-1 0-1,0 0 1,0 0 0,0 0-1,0 0 1,0 0-1,0 0 1,0 0-1,0 0 1,0 1-1,0-1 1,0 0-1,0 0 1,0 0 0,4 5 10,0 1 0,0 0 0,0-1 1,0 1-1,-1 0 0,0 1 0,2 6 0,-2-6-4,8 22 19,-1 1 0,-2 0 1,5 32-1,-7-36-20,11 63 44,-11-54-42,9 49 2,-8-53 10,-5-23-15,9 28 11,1 0-1,21 42 1,22 70 42,-33-84-37,-11-40 2,-8-18-21,-2-6-3,-1 1 0,0-1 0,0 1 1,1-1-1,-1 1 0,0 0 0,1-1 0,-1 1 1,1-1-1,-1 0 0,1 1 0,-1-1 0,1 1 1,-1-1-1,1 0 0,-1 1 0,1-1 0,-1 0 1,1 1-1,1-1 0,-1 0 0,0-1 1,0 1-1,0 0 0,0-1 1,0 1-1,0-1 0,-1 0 1,1 1-1,0-1 0,0 0 1,0 1-1,0-1 0,-1 0 1,1 0-1,1-1 0,21-30-1656,3-5-6630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7:27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4400,'0'0'224,"5"2"-117,3 1-155,0 0 250,1 1 1,0-1 0,1 0-1,-1-1 1,0 0 0,14 0-1,-20-1-165,0-1-1,-1 0 0,1 1 1,0 0-1,-1 0 1,1 0-1,-1 0 0,1 0 1,-1 0-1,1 0 0,-1 1 1,0-1-1,0 1 1,1 0-1,2 3 0,-2-3-2,0 1-1,0 0 1,0-1-1,1 0 0,-1 0 1,1 0-1,0 0 0,-1 0 1,9 2-1,14 1 98,0-1-1,29 0 1,87 5 94,-106-7-111,209 8 211,-10-7-152,-182-3-59,244-5 40,-232 4-59,276-3 41,-271 4-49,289 4 31,-283-2-43,340 5 41,-329-6-9,366-4 37,-363 2-63,350-4 47,-354 5 0,340 0 56,-337-1-57,388-14 46,-378 12-65,393-1 51,-397 4-38,360-6 52,-365 4-58,362 2 48,-360 3-63,371 14 42,-372-14-28,357 4 44,-362-6-44,328 7 44,-333-6-44,342 12 43,-334-12-49,371 7 43,-369-8-70,354-6 36,-360 4-43,320 1 27,-326 0-34,329-9 25,-324 6-31,328-12 27,-332 14-40,307 1 24,-309 0-24,324-6 24,-320 4-24,323-10 27,-326 10-15,311-1 25,-312 3-17,326 3 35,-325-3-23,287-8 36,-297 7-15,271 4 44,-274-2-51,234 1 32,-244-2-52,217-6 28,-219 4-27,333-18 202,-284 11-245,-62 5 43,283-21 181,-215 15-152,61 11 207,-28-7 187,-95 3-2431,3 1-7800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2:31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0 9056,'0'3'0,"-13"311"176,-6-94-42,16-179-20,3 169 58,3-168 9,10 201 298,5-13 245,-8-191-391,-10-36-245,9 8-1344,0 0-5577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2:31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1 299 8608,'2'-3'2,"1"1"-1,0 0 1,0 0 0,0 1 0,0-1 0,0 1 0,0-1 0,1 1-1,-1 0 1,0 0 0,1 0 0,-1 1 0,1-1 0,-1 1 0,1 0-1,-1 0 1,0 0 0,6 1 0,22-1 28,275-11 477,-178 7-67,-36 4-354,-56 1 128,-14-1-110,1 0-24,0 2 0,-1 0 0,1 1 0,40 12 0,116 39 793,-48-4-449,-117-44-405,-8-4 11,0 0 0,1 0-1,-1 0 1,12 1 0,24 2 159,85 2-1,-77-11-152,-32 0 39,6-6-21,36-21 0,-44 17 14,-13 11-56,5-5 2,-1-1 0,1 0-1,-2 0 1,1-1 0,-1 0 0,-1 0 0,0 0 0,0 0 0,4-14 0,13-64 90,-19 76-79,-1 0 0,-1 0 1,0 0-1,0 0 0,-1-1 1,-2-11-1,1 21-15,0 0-1,0 0 1,0 0 0,-1 0-1,1 1 1,0-1 0,-1 0-1,0 1 1,0-1 0,0 1-1,0 0 1,0 0 0,0-1-1,-1 1 1,1 1 0,0-1-1,-1 0 1,0 1 0,1-1-1,-4 0 1,2 0 4,-10-3 81,-85 1 34,73 7-74,-129 37 22,151-39-71,-1 1 0,1-1 0,0 1-1,-1 0 1,-6 4 0,-34 24 19,-59 50 1,100-76-22,0 0 0,0 0 0,0 0 0,-6 9 0,-47 71 16,39-54-18,-21 47 0,27-47-2,-12 46 0,18-52 0,-5 45 0,10-56-1,1 0 1,0-1 0,1 1 0,1 0 0,0 0 0,0 0 0,2-1-1,6 20 1,-9-30 0,0 0-1,0 0 0,0 0 1,0 0-1,0 0 1,1 0-1,-1 0 1,3 2-1,17 18 0,2-1 0,35 25 0,-55-44 0,0 1 0,1-1 1,0 0-1,-1-1 0,9 4 0,14 4 0,35 9 1,39-4-2,-57-13-4,167-23-5,-171 12-1,162-71-1621,-93 33-6487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2:45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25 7088,'0'0'184,"-2"-5"-31,-4-14-61,6 19-80,0 0-1,0 0 1,0 0-1,-1 0 1,1 0 0,0-1-1,0 1 1,-1 0-1,1 0 1,0 0 0,0 0-1,-1 0 1,1 0-1,0 0 1,0 0 0,-1 0-1,1 0 1,0 1-1,0-1 1,0 0-1,-1 0 1,1 0 0,0 0-1,0 0 1,0 0-1,-1 0 1,1 1 0,0-1-1,0 0 1,0 0-1,-1 0 1,1 0-1,0 1 1,0-1 0,0 0-1,0 0 1,0 0-1,0 1 1,-1-1 0,1 0-1,0 0 1,0 0-1,0 1 1,-9 11 91,-20 40 375,-37 69-14,-52 86 240,-24 46-79,97-164-1490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2:46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7352,'14'56'72,"57"190"374,-11-92 340,-50-124-662,0 1 0,-2-1 1,4 35-1,-10-53-92,9 71 255,-10-74-244,-1 0 1,1 1-1,-2-1 0,1 0 1,-1 0-1,-1 1 0,-2 9 0,4-19-40,0 1-1,-1-1 0,1 0 0,0 0 0,0 0 1,0 0-1,0 1 0,0-1 0,0 0 1,0 0-1,0 0 0,0 0 0,0 0 0,0 1 1,0-1-1,0 0 0,-1 0 0,1 0 1,0 0-1,0 0 0,0 0 0,0 1 0,0-1 1,0 0-1,-1 0 0,1 0 0,0 0 1,0 0-1,0 0 0,0 0 0,-1 0 0,1 0 1,0 0-1,0 0 0,0 0 0,0 0 1,-1 0-1,1 0 0,0 0 0,0 0 0,-1 0 1,-4-1 13,0 1 1,0-2-1,-1 1 0,1 0 1,0-1-1,0 0 1,0 0-1,1-1 0,-1 0 1,0 1-1,-5-6 1,-53-44-392,43 33-459,-32-25-5066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2:46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31 207 7000,'-19'0'1,"8"-2"19,47-6 128,42 1 35,83-8 11,-126 10-60,145-34 54,-143 29-47,339-84 90,-294 76-1189,-39 9-3788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2:43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559 222 1712,'3'-8'113,"-1"3"-47,1-4 39,0 1 0,-1-1 0,0 0 0,0 0 0,-1-9 0,23-125 3182,-23 139-2083,0 6-479,2 12-291,-1 16-628,-2-30 289,0 38 88,-1-1 1,-2 0-1,-1 0 1,-17 61-1,18-84-178,-48 173 380,45-168-355,-7 19 137,-70 149 69,63-153-55,9-15-100,-7 8 11,0 0 0,-2 0-1,-45 45 1,11-22 52,-3 2 252,-55 66 0,107-112-359,-1 0 44,1 0 1,0 0 0,0 1 0,0 0-1,1 0 1,0 1 0,-4 9 0,9-17-66,0 1 0,0 0 0,0 0 1,0-1-1,0 1 0,0-1 0,0 1 1,0-1-1,0 0 0,0 1 0,1-1 0,-1 0 1,0 0-1,0 0 0,2 1 0,-1-1 5,9 3 2,-7-2-6,0-1 1,0 1-1,0 0 1,1-1-1,-1 0 0,0 0 1,0 0-1,8-2 1,128-16 147,-106 11-97,261-74 195,-200 55-235,-55 15 33,-26 7-41,201-47 120,-178 44-95,104-21 62,-126 25-85,42-9 49,-52 11-57,1 0 0,0-1-1,0 0 1,-1-1 0,1 1 0,7-5-1,-12 6-10,-1 0 0,0 0 1,0 0-1,1 0 0,-1 0 0,0 0 0,0 0 0,0 1 0,0-1 0,0 0 0,0 0 0,0 0 0,0 0 0,-1 0 1,1 0-1,0 0 0,0 0 0,-1 0 0,1 1 0,-1-1 0,0-1 0,1 0 3,-9-11 11,-1 0 0,0 0 0,0 1 0,-23-19 0,27 25-8,-1 0-1,-1 1 1,1 0 0,-1 1 0,1 0-1,-17-7 1,-30-14 37,31 11-25,0 0 0,2-2 0,0 0 0,-29-30 0,13-6 18,22 31-20,1 0 36,-25-27 0,41 57-43,-1 1-10,0-5-1,-1-1 0,1 0 0,0 0 0,0-1 0,0 1 0,0 0 0,1 0 0,-1 0 0,5 5 0,60 113 18,-47-93 2,100 124 16,-94-119-2,94 172 22,-97-160-3,68 175 12,-77-181-52,7 53-1,-9 6-10,-4 18-1735,-4-78-6928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2:43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 10672,'-2'-6'44,"6"26"24,27 87 6,-24-77 61,12 160 53,-17-145-80,13 216 48,-10-205-49,-4-47-90,37 270 214,-33-246-175,20 153 128,-7-7 169,-18-176-265,0-9 4,0-2-77,-1 5-2,1 0-1,0-1 1,0 1-1,0 0 1,0-1 0,1 1-1,1-6 1,21-98 104,-13 82-43,12-13-24,36-46 0,-37 62 10,106-82 26,-51 47 49,-55 43-116,49-32 13,-42 31 49,-2 6-51,0 1-1,1 1 1,36-3 0,-61 9-22,1 1 1,0 0 0,-1 0 0,1 0 0,0 0 0,-1 1 0,1-1 0,3 2 0,26 8 27,-1 1 1,33 18 0,-61-28-29,-1 1 1,0-1-1,0 0 0,0 1 0,0-1 0,0 1 0,0 0 0,2 3 1,12 13 23,-2 1 0,24 42 1,-37-60-30,0 0 1,-1 0-1,1 1 1,-1-1-1,1 0 0,-1 1 1,0-1-1,1 0 1,-1 1-1,0-1 1,0 1-1,0-1 0,0 2 1,-2 16 10,-1 1-1,0-1 1,-2 0-1,-7 21 1,-1-13 14,-76 116 13,69-116-26,-85 80 12,85-93-6,-26 12 4,39-23-23,-1 0-1,0 0 0,0 0 1,-9 1-1,12-3-1,1-1 1,-1 1-1,0-1 1,1 0-1,-1-1 0,0 1 1,1-1-1,-1 0 1,1 0-1,-1 0 0,1-1 1,-7-2-1,3-4-5,1-8-418,1 0 1,1 0-1,-7-29 0,-2-19-8023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2:44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9504,'3'-1'16,"1"1"0,-1 0 1,0 0-1,1 1 0,-1-1 0,1 1 1,-1-1-1,0 1 0,0 0 1,1 1-1,-1-1 0,0 0 1,0 1-1,0 0 0,0-1 0,-1 1 1,5 4-1,0 0 14,-4-2 2,1 0 0,-1 0 0,0 0-1,0 0 1,0 1 0,0-1-1,2 9 1,50 103 285,-37-76-20,33 55-1,-38-72-239,1 1 80,2 1 0,0-2 0,28 30 0,-40-47-113,4 3 72,-1-1 0,2 1 0,10 8 0,-5-6-40,-3 1-20,-9-9-14,1-1 1,-1 1 0,1-1-1,0 0 1,0 0 0,-1 0-1,1 0 1,1 0 0,-1-1-1,6 3 1,13 3 122,37 8 1,-41-15 75,-10-1-135,-2 0-56,1 0 1,-1 0-1,0 0 0,1-1 1,-1 0-1,0 0 1,0 0-1,0-1 1,-1 0-1,1 0 1,-1-1-1,1 1 0,4-6 1,-4 4 52,-2 2-57,0-1 0,0 1 0,0-1 0,-1 0 0,1 0 0,-1-1 0,0 1 0,-1-1 1,1 1-1,-1-1 0,1 0 0,-1 0 0,2-8 0,-4 10 2,2-5 8,-1 0 0,0 0 0,0 0-1,-1 0 1,0 0 0,0 0 0,-1 1 0,-3-15 0,1 11 29,1 4-29,0 0 0,1 0 0,0 0-1,0 0 1,0 0 0,1-14 0,0 18 32,1 4-63,0 0 0,0 0 1,0 0-1,-1 0 1,1 0-1,-1 0 1,1 1-1,-1-1 1,1 0-1,-1 0 0,1 3 1,-1-4-2,10 25 29,9 30 0,-12-31-30,27 76 31,-5 12-29,20 126 3,-42-193-1,26 310 15,-21-225-12,17 100 12,-28-227-21,-1 1-1,1-1 0,-1 1 1,1-1-1,0 1 1,3 5-1,-4-9 0,1 0 0,-1 1 0,0-1 0,1 0 1,-1 0-1,1 0 0,-1 0 0,0 1 0,1-1 0,-1 0 0,1 0 0,-1 0 0,0 0 1,1 0-1,-1 0 0,1 0 0,-1 0 0,1 0 0,-1-1 0,0 1 0,1 0 1,-1 0-1,1 0 0,-1 0 0,0-1 0,1 1 0,-1 0 0,0 0 0,1-1 1,-1 1-1,0 0 0,1 0 0,-1-1 0,0 1 0,0 0 0,1-1 0,-1 1 1,0-1-1,0 1 0,0 0 0,1-1 0,-1 0 0,26-35-1770,2-9-7090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2:44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1 10584,'3'6'7,"1"0"1,-1 0-1,0 0 1,0 1-1,-1-1 0,0 1 1,0 0-1,1 12 1,0-8 9,0 12 44,-3 168 56,-3-142 78,-7 205 76,8-203-110,-14 338 426,10-290-519,2-65 93,-12 125 396,16-157-543,0-1 0,0 0 0,0 0 0,0 1 0,0-1 0,0 0 0,-1 0 0,1 0 0,0 0 0,-1 1 0,1-1 0,-1 0 0,1 0 0,-1 0 0,0 0 0,1 0 0,-1 0 0,0 0 0,0 0 0,0 0 0,0-1 0,1 1 0,-1 0 0,0 0 0,-2 0 0,0 0-187,0-1-1,0 1 1,0-1 0,0 1 0,0-1-1,0 0 1,0 0 0,-5-1-1,-19-2-7692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2:44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0 485 10488,'11'-3'1,"-6"2"9,0 0 0,0 0-1,1 0 1,-1 1 0,9 0-1,-2-1 5,134-3 91,-108 4 30,270 18 222,-189-13-187,-107-4-152,34 1 148,0 2 0,0 2 0,-1 2 1,59 17-1,-27 12 451,-22-11-195,-50-23-347,1-1 0,-1 0 1,1-1-1,-1 0 0,1 0 1,10 1-1,-8-1-28,-6-1-25,0 0-1,0 0 0,0 0 1,0 0-1,-1 0 0,1 0 1,0 0-1,0-1 0,0 1 1,0-1-1,-1 1 0,1-1 1,0 0-1,0 1 0,2-3 1,3-1 23,24-14 26,-20 7 89,-2-3-94,0 0 0,-1-1 0,-1 0 0,0 0 0,-1 0 0,7-31 0,-10 31-45,-1 8 0,-1 0 0,0 0 0,-1 0 0,0 0 0,0-12 0,-9-112 123,-2 58 6,6 47-127,-7-37 12,6 42 52,3 15-74,0 0 0,-1 0 1,0 0-1,0 0 0,0 0 1,-1 1-1,1-1 0,-8-4 1,12 9-11,-1 1 0,1 0 1,-1-1-1,1 1 1,-1 0-1,1-1 1,0 1-1,-1 0 1,1 0-1,-1 0 1,0 0-1,1 0 1,-1-1-1,1 1 1,-1 0-1,1 0 1,-1 0-1,1 0 1,-1 0-1,1 1 1,-1-1-1,0 0 1,-12 3 14,1 1 0,0 0 1,0 0-1,0 1 1,-20 12-1,8 0 56,-107 116 20,104-101-60,-84 132 8,109-160-39,-1 0-1,1 1 1,-1 0-1,1-1 0,-1 6 1,-9 32 5,3 0 0,-6 48 0,15-86-7,0 1 0,0-1 0,0 1 0,0-1 0,2 8 1,-2-12-2,4 26 3,10 29 0,-10-42-3,1-1 1,0 0-1,0 0 0,2 0 0,10 15 1,-8-16-1,0 0 0,1 0 0,0-1 0,1 0 0,15 11 0,-8-9 0,1 0 0,1-1 0,25 10 0,-14-9 0,49 13 0,-51-19 0,51 6 0,-57-10 0,0-2 0,40-4 0,-35 0 0,0-1 0,30-10 0,-20 1-1,-2-2 0,0-1 1,52-34-1,-82 48-2,-1-1 1,0 0 0,0 0-1,7-7 1,46-50-965,51-72-1,-22 16-8658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7:39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247 396 4400,'-114'-36'1544,"68"25"-418,43 10-411,-41-8 1525,39 8-2130,1-1 0,-1 1 0,1-1 0,0 0 0,0 0-1,-8-6 1,10 7 1376,3 1-1471,0-1 1,0 1 0,-1 0 0,1 0 0,0 0 0,0 0 0,0 0-1,0 0 1,-1 0 0,1 0 0,0 1 0,0-1 0,-1 0-1,1 0 1,0 1 0,0-1 0,0 1 0,14 4 243,4 0-158,0-2 1,1 0 0,0-1-1,23 0 1,103-4 398,-80 0-400,29 2-27,-56-1 115,267-11 512,-191 6-441,-74 3-178,22-2 196,86 4 1,-116 8 97,-29-5-297,1-1 0,-1 0-1,0 0 1,0 0 0,0-1-1,1 1 1,-1-1 0,6-1-1,-8 1 774,-2 0-846,0 0 0,0 0 0,0 0 0,0 0 0,0 0 0,0 0 0,0 0-1,0 0 1,0-1 0,0 1 0,0 0 0,0 0 0,0 0 0,0 0 0,1 0 0,-1 0 0,0 0 0,0 0 0,0 0 0,0 0 0,0-1 0,0 1 0,0 0 0,0 0 0,0 0 0,0 0 0,0 0 0,0 0 0,0 0 0,0 0 0,1 0 0,-1 0-1,0 0 1,0 0 0,0 0 0,0 0 0,0 0 0,0 0 0,0 0 0,0 0 0,0 0 0,0 0 0,1 0 0,-1 0 0,0 0 0,0 0 0,0 0 0,0 0 0,0 0 0,0 0 0,0 0 0,0 0 0,0 0 0,0 0 0,1 0 0,4-1-30,0-11 874,-5 7-812,0 0-1,0 0 1,-1 0-1,0 0 0,0 0 1,0 1-1,0-1 0,-1 0 1,0 1-1,-4-8 0,-1-4 36,-9-25-5,4 22-62,2 10-5,0-1 0,-1 1-1,-16-11 1,21 17-1,-15-11-23,-2 1 1,0 2-1,0 0 0,-32-10 1,50 20 15,-18-8-39,-66-20-490,83 29 513,1 1 32,-18-9-598,14 5 440,7 2 18,6 1-165,16 0 233,32 0-50,60 7 0,-35 8 79,107 33-3,-130-28 36,-14 4 2,-14 0 0,-23-21 0,-1 1 0,0-1 0,1 1 0,-2 0 0,1-1 0,2 9 0,5 37 2,-8-18 2,-3 46 1,-1-57 10,-40 81 11,29-81-4,5-10-10,-8 10 9,-1-1-1,-1-1 1,-35 26-1,-121 105 227,162-135-230,6-7 15,0 1 1,0 1-1,-6 9 1,7-9-20,-5 5 63,1 2 0,0-1 0,1 1 0,1 0 0,-7 19 0,14-28 37,1 2 22,4-4-4,2-2-101,1 0 0,0-1 0,0 1 0,13 2 0,-6-6 52,-2-4-393,0-1 1,0 0-1,-1-1 1,0 0-1,0 0 1,12-12-1,31-27-11068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2:46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648 0 8520,'-35'30'42,"21"-15"172,-7 20-35,-21 50 0,-14 65 887,18-37-545,28-81-324,-4 9-26,-2 1 1,-29 52 0,35-75-73,-4 8-18,-1-1 0,-1 0 1,-26 30-1,-33 33 112,61-77-98,2-5-71,0-1 1,0 0 0,-1-1-1,-15 4 1,28-9-24,-1 0 0,0 1 0,0-1 0,1 0 0,-1 0 0,0 0 0,1 0 0,-1 0 0,0 0 0,0 0 0,1 0 0,-1 0 0,0 0 0,0 0 0,1-1 0,-1 1 1,0 0-1,0-1 0,-4-1-97,1-1 0,0 1 0,-1-1 1,1 0-1,1 0 0,-1-1 1,0 1-1,1-1 0,0 1 0,0-1 1,0 0-1,0-1 0,1 1 0,-4-7 1,-17-35-7205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2:47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8792,'15'5'0,"12"8"0,-10-1-1,-1 0 0,21 22 1,-36-33-1,14 17-12,68 112 10,-64-98 71,81 125 56,-78-128 64,-20-26-166,28 32 122,1-1 0,48 38 1,38 28 176,-60-51-1393,-33-26-4801</inkml:trace>
  <inkml:trace contextRef="#ctx0" brushRef="#br0" timeOffset="1">24 665 9056,'0'0'32,"5"1"-6,1 1-21,-4-1-1,0 0 0,0 0 0,1-1 0,-1 1 0,0-1-1,0 0 1,1 1 0,-1-1 0,0 0 0,0 0-1,1-1 1,2 1 0,144-17 69,-106 10 22,223-37 41,-206 32-49,259-70 34,-254 62-34,258-108-1138,-158 55-4722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3:38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10687,'0'7'4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3:38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2076 5715,'-35'18'-986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4:01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522 491 1352,'0'0'2800,"-6"-4"-2552,-2-1-216,-6-3 88,0 0 0,0 0 0,-1 1 0,0 1 0,-1 0 0,-22-4 0,-105-20 148,129 27-259,-30-3 34,-55 7 28,32 1 290,64-3-209,-6-4 12,7 4 384,30-2-369,18-2-54,125-6 17,-128 8-67,192-21 33,-184 18-41,231-29 27,-223 27-20,217-24 27,-225 26-34,207-18 102,-88 9-1,-102 10-76,-63 5-24,-9 2 4,-7 3-50,-2-1 0,1-1 0,0 0 0,-1 0 0,1-1 0,-1-1 0,-20 0 0,18-1-11,-165 2 128,147-2-126,-11-1 47,-221-2 24,208 2-24,-223-3 21,227 3-34,-210-2 17,214 4-24,29 0-26,-194 16 68,105 0 78,139-22-134,58-9 5,103-11 8,-146 19 1,199-36 18,-191 32-4,238-39 20,-232 40-19,249-34 97,-91 16 31,-207 26-149,15-2 31,0-1 1,0-1-1,24-9 1,-47 14 207,-10 2-194,-1-1-66,4 0 2,0 0 0,0 0 0,0 0 0,0 1 0,-8 3 1,-78 39 85,71-35-34,13-7-156,1-1 0,-1 0 0,0 0 0,0 0 0,0-1 1,0 0-1,0 0 0,1-1 0,-1 0 0,0 0 0,0 0 0,1-1 1,-8-3-1,-41-14-6531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4:02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496 45 4216,'-5'0'73,"-144"4"1279,93 1-881,-97 14 515,124-17-618,-38 0 0,57-2-298,-2 0 154,7 0 32,-5 0 6,95 0 500,49-3-489,-9-5 76,-36 0-163,73-10-8,-17 2 16,-61 9-61,181-6 162,-223 9-193,-40 4-30,-27 1-12,-35 3-30,-86 13-2,-100 11 56,-34-5 21,184-16-57,-83 1 104,175-8-104,11 1 4,1 2-43,-5-2-2,0 0 0,1 0 1,-1 0-1,1-1 0,-1 1 1,1-1-1,-1 0 0,6 0 1,117 0 69,134-4 143,-28 4-129,-182 0-30,-12 0-30,207 7 66,-200-3-69,103 8 31,-134-11-45,7-1 26,38 6-1,-58-6-29,-5 2 0,-2 1-7,-1-1 0,1 0 1,-1 0-1,1-1 0,-1 0 0,0 0 1,0-1-1,-11 0 0,-9 1 15,-152 4 11,134-4-1,-197 14 19,195-11-7,-210 36 73,220-33-92,-258 59 245,292-65-347,-3 0 307,12-6-1883,5-4-6263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4:03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6104,'0'0'160,"8"2"-27,0 1-102,-5-2 1,0 0-1,0 0 1,-1 0 0,1-1 0,0 1 0,0-1-1,0 1 1,0-1 0,0 0 0,0 0-1,5-1 1,93-8 429,61-5 305,-73 9-497,168-14 12,-200 14-147,226-19 44,-229 20-84,219-9 28,-218 11-68,229-8 58,-259 9-89,117-1 67,-128 6-62,-14-3-26,0-1 0,0 1 1,-1-1-1,1 1 0,0-1 0,0 1 0,0-1 1,-1 1-1,1-1 0,0 1 0,-1-1 1,1 0-1,0 1 0,-1-1 0,1 0 1,0 1-1,-1-1 0,1 0 0,-1 1 0,1-1 1,-1 0-1,1 1 0,-1-1 0,1 0 1,-1 0-1,1 0 0,-1 0 0,1 0 0,-1 1 1,-7 3 4,4-2-1,0 0 0,0 0 1,-1-1-1,1 1 0,-1-1 1,1 0-1,-6 0 0,-147 29 59,116-23-11,-191 42 27,183-38 7,-340 75 213,281-61-265,69-15 58,1-2-37,-107 32 87,74-15-36,67-23-41,7 1-1,10 10-40,-13-12-23,1-1 0,-1 1 0,1-1 1,-1 1-1,1-1 0,0 0 0,-1 1 0,1-1 1,-1 0-1,1 0 0,0 1 0,-1-1 1,1 0-1,0 0 0,-1 0 0,1 0 1,0 0-1,0 0 0,132 8 85,-96-9-40,166-11 23,-163 8-31,262-27 96,-205 22-56,-37 3 30,-49 3 47,-56 5 24,-89 10-13,101-7-47,-137 40 56,139-38-43,20-5-266,-1 0 0,1-1 0,0-1 0,-1 0 0,1-1 0,0 0 1,-1 0-1,1-1 0,-15-5 0,-31-13-7261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4:11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 10224,'-2'-6'776,"6"22"-238,22 33-84,21 75-36,-39-93-203,18 156 90,-24-146-90,2 157 304,-3-183-453,0 5 72,-1 0 1,-1 0-1,-1 0 1,-5 26-1,6-43 16,2-4-148,-1 1 0,0 0 0,0-1 1,0 1-1,0 0 0,0-1 1,0 1-1,0 0 0,0-1 1,0 1-1,-1 0 0,1-1 1,0 1-1,0 0 0,0 0 0,0-1 1,0 1-1,0 0 0,-1-1 1,1 1-1,0 0 0,0 0 1,0 0-1,-1-1 0,1 1 0,0 0 1,0 0-1,-1 0 0,1-1 1,-1 1-2,0-1 0,1 1-1,-1-1 1,1 0 0,-1 1 0,1-1 0,-1 1 0,1-1 0,-1 0 0,1 0 0,-1 1 0,1-1 0,0 0-1,0 0 1,-1 1 0,1-1 0,0 0 0,0 0 0,0 0 0,0 1 0,0-1 0,0 0 0,0 0 0,0-1 0,-8-122-1675,1 42-7316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4:11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9592,'102'149'892,"-80"-115"-722,117 175 90,-110-172-245,20 14-648,85 68-1,-28-34-5812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4:12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114 510 7896,'1'6'4,"0"0"1,0 0 0,0 0-1,-1 0 1,0 0-1,0 0 1,-1 0-1,0 0 1,0 0 0,0 0-1,-4 9 1,3-6 5,-21 114 104,13-61 140,-30 126 382,16-85 15,21-95-481,2-3-98,-1-1 1,1 0 0,0 0-1,0 1 1,1-1-1,-1 0 1,1 1 0,0-1-1,0 0 1,1 1-1,0 4 1,5-9 239,10-5-225,0-1 1,-1 0-1,18-12 0,-9 3 20,-1 0 0,-1-2 0,29-27 0,-32 26-69,6-5 123,105-111 70,-102 106-71,100-107 60,-105 112-80,4 1-44,47-30 1,-57 46 31,3 5-69,1 1 0,23 4 0,-42-4-50,0 0-1,-1 0 1,1 1-1,-1-1 1,1 1-1,0-1 1,-1 1-1,0 0 1,1 0-1,2 1 1,25 19 53,47 41 1,63 83 100,-114-123-122,23 9-11,61 29 0,-73-48-3,140 20 11,-172-32-32,1 1-1,-1-1 1,1 0-1,-1-1 1,7 0 0,148-35 38,-126 22-24,135-92 8,-135 78-7,103-126 15,-116 123-9,46-112 13,-59 116 0,-7-120 13,-5 117-25,-22-82 19,22 93-37,-1 1 0,-1 0 0,-1 0 0,-15-26 0,22 42-8,-1 0 0,1 1-1,0-1 1,-1 1 0,1-1 0,0 1-1,-1 0 1,0-1 0,1 1-1,-1 0 1,0 0 0,0 0 0,1 1-1,-1-1 1,0 0 0,0 1 0,0-1-1,0 1 1,0-1 0,0 1-1,0 0 1,-4 0 0,6 0-2,-8 3 14,-15 13-1,-8 17-9,27-28-3,0 1 0,0-1 0,1 1-1,0 0 1,-3 10 0,4-9-1,0 0 1,1 1-1,0-1 0,0 0 0,0 10 1,2-3-1,0 1 0,4 15 0,11 37 0,10 3 0,6 6 0,36 76-2,-55-122-4,13 48-1,2 11 6,-6-15 1,-4-19 0,-1-15 0,7 3 0,-8-18 0,-9-15-1704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6:47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45 3320,'0'0'313,"-6"-4"-47,-15-14-78,16 13 1291,4 3-709,0-6-33,1 6-89,0 1-625,0 1 0,-1 0 0,1-1 0,0 1 0,0 0 1,-1-1-1,1 1 0,0 0 0,-1 0 0,1-1 0,0 1 0,-1 0 0,1 0 0,0-1 0,-1 1 0,1 0 0,-1 0 0,1 0 0,0 0 0,-1 0 1,1 0-1,-1-1 0,1 1 0,0 0 0,-1 0 0,1 0 0,-1 0 0,1 0 0,0 1 0,-1-1 0,-2 12 638,10 24-112,-3-22-511,6 31 239,-1 248 502,-9-244-775,0-8 196,1-16-105,12 168 314,-2-128-215,10 85 405,-21-148-567,0 1-1,0-1 1,0 0 0,1 0-1,-1 0 1,1 1 0,0-1 0,0 0-1,0 0 1,1 3 0,3 10 875,2-28-644,43-125-1791,-22 72-6752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4:12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11928,'24'1'155,"46"9"0,-58-8-141,15 2 40,40 2 1,-25-4-38,122 7-2,185 9-4,-285-16 9,265-12-1472,-158-4-5928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4:08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4128,'0'0'88,"5"0"-15,76 0 3030,-13-5-1521,-66 5-1252,0-2-57,40-23 2422,-41 24-2683,-1 1 1,1-1-1,-1 1 1,1-1 0,-1 1-1,1-1 1,0 1 0,-1 0-1,1-1 1,0 1-1,-1 0 1,1 0 0,0-1-1,-1 1 1,1 0-1,0 0 1,-1 0 0,2 0-1,2 0 45,0 0-1,0-1 0,0 1 0,-1-1 0,1 0 0,0 0 0,0 0 1,-1 0-1,6-4 0,-6 4 56,2-3-30,-5 4-60,0 0 0,1 0 0,-1 0 0,0 0 0,1 0 0,-1 0-1,0 0 1,1 0 0,-1 0 0,0 0 0,0-1 0,1 1 0,-1 0-1,0 0 1,0 0 0,1 0 0,-1-1 0,0 1 0,0 0 0,1 0 0,-1-1-1,0 1 1,0 0 0,0 0 0,0-1 0,0 1 0,1 0 0,-1-1-1,0 1 1,0 0 0,0 0 0,0-1 0,0-5-209,0 6 223,0-1-1,-1 1 0,1 0 1,0-1-1,0 1 0,0 0 1,0-1-1,0 1 0,0 0 1,0-1-1,0 1 0,0 0 1,0-1-1,0 1 0,0 0 1,1 0-1,-1-1 0,0 1 1,0 0-1,0-1 1,0 1-1,0 0 0,1 0 1,-1-1-1,0 1 0,0 0 1,0 0-1,1-1 0,-1 1 1,21 2 639,24 2-2533,9-1-7462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4:09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6368,'0'0'688,"-2"2"-376,-8 8-30,8-8-83,-1 1-47,-9 7-109,9-7 18,1-1 4,-1 1-116,-32 17 865,31-18-562,-3-1 19,5 0 2,-11-1-414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4:10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0 266 8880,'6'-4'96,"-1"0"0,0 0 0,0 0 0,0-1 1,-1 0-1,1 0 0,-1 0 0,6-11 0,4-3 129,17-19 126,74-69 376,-98 102-606,4 0 27,-10 4-140,0 1 0,-1 0 1,1 0-1,0 0 0,-1 0 0,1 0 1,-1 0-1,1 0 0,0 0 0,-1 1 1,1-1-1,0 0 0,-1 0 0,1 0 0,-1 1 1,1-1-1,-1 0 0,1 1 0,-1-1 1,1 0-1,-1 1 0,1-1 0,-1 1 1,1-1-1,-1 1 0,1-1 0,-1 1 1,1 1 12,3 2-3,-1 0-1,0 0 1,0 1 0,-1-1 0,1 1-1,-1 0 1,0 0 0,0 0 0,-1 0-1,2 9 1,4 47 15,-6-49-20,6 76 167,-5-55-111,13 65 0,25 36 51,-28-113-40,0-7-52,0 0 0,1-1 1,24 19-1,-36-31-21,0-1-1,0 1 1,0 0 0,1 0-1,-1-1 1,0 1 0,0-1-1,1 1 1,-1-1 0,0 0-1,1 1 1,1-1 0,29 3 53,52-2 1,-60-5 27,8-9-25,50-26 1,-62 23 16,1-10-44,-2 0 1,20-33 0,-26 31 38,-9 17-52,6-16 8,-1-1-1,-2 0 1,0 0-1,2-30 1,-4 21 3,13-142 181,-18 172-161,3-4 6,-2 6-16,1-3-6,-3 11-33,1 1 0,-1-1 0,1 1 0,-1-1 0,1 1 0,0-1 0,1 1 0,-1-1 0,0 1 0,1-1 0,0 0 0,1 6 0,5 18 20,18 96 1,-18-94-11,51 124 9,-44-124-16,25 38 4,9 3-8,1-11 1,-2-11-3,-36-37-3,-6-6 0,0 0 0,0 0-1,1-1 1,0 0 0,-1 1-1,1-2 1,1 1 0,-1-1-1,0 0 1,13 4 0,37 3-1668,-28-7-6631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4:10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9 8520,'-3'-2'57,"-13"-2"231,10 3-246,0 0 1,0 1-1,0 0 0,-1 0 1,1 0-1,0 1 0,0 0 1,-6 2-1,-6 0 32,16-2-72,-25 3 58,0 2-1,1 1 1,-43 17 0,30 0-19,25-12 93,2 5-72,0 0 0,-11 24 0,18-23 72,3 4-73,1 1 0,4 33 1,2-36 59,42 72 51,-32-76-65,17 8-36,53 28 0,-55-39 4,139 37 36,-157-47-83,67 19 89,-65-17-102,47 19 15,-57-23-17,0 0 0,0 1 0,0 0 0,0 0 0,0 0 0,0 1-1,0-1 1,-1 1 0,6 5 0,1 1 5,15 17 10,-25-25-25,1-1 0,-1 0 0,1 1 0,-1-1-1,0 1 1,1-1 0,-1 0 0,0 1 0,0-1 0,1 1 0,-1-1 0,0 1 0,0-1 0,0 1-1,0-1 1,0 1 0,1-1 0,-1 1 0,0-1 0,0 1 0,0-1 0,-1 2 0,1 5 8,-2 1 1,1 0-1,-1-1 1,-1 1-1,1-1 1,-1 0-1,-6 10 1,-5 0 49,-24 15-10,-45 27 1,52-41 68,-169 76 249,161-77-238,-86 36 265,52-28-47,72-25-324,0 1-1,0-1 1,0 0 0,1 0-1,-1 0 1,0 0 0,0 0-1,0 0 1,1 0 0,-1 0-1,0 0 1,0 0 0,1-1-1,-1 1 1,0 0 0,0 0-1,1-1 1,-1 1 0,0-1-1,0 1 1,1-1-16,-1 1 1,1-1-1,0 1 0,-1 0 0,1-1 0,0 1 1,0 0-1,0-1 0,0 1 0,-1-1 1,1 1-1,0-1 0,0 1 0,0-1 1,0 1-1,0 0 0,0-1 0,0 1 1,0-1-1,0 1 0,0-1 0,0 1 1,1-1-1,-1 1 0,0 0 0,0-1 1,0 1-1,0-1 0,1 1 0,-1 0 0,0-1 1,0 1-1,1 0 0,-1-1 0,0 1 1,1-1-1,12-13-161,0 1 0,1 0 0,25-17 0,-25 19-652,57-43-7649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4:13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32 204 3592,'-5'0'128,"-16"0"17,15 0 951,13-6-855,1-4-50,-1 7-136,-1 0-1,0 0 0,1 1 1,0 0-1,0 0 1,-1 1-1,1 0 0,0 0 1,0 0-1,0 1 1,0 0-1,0 1 0,0-1 1,0 1-1,0 1 1,0-1-1,0 1 0,-1 0 1,11 5-1,3 4 211,-18-10-50,0 1 4,-1-2-202,0 1 0,0-1 0,0 1 0,0-1 0,-1 1 0,1 0 1,0-1-1,-1 1 0,1 0 0,0-1 0,-1 1 0,1 0 0,-1 0 0,1-1 0,-1 1 1,0 0-1,1 2 0,-1 5 247,-3-4 1,0-2-227,0 0-1,0-1 1,0 0-1,0 1 1,0-1-1,0-1 1,-1 1-1,1 0 1,0-1-1,-1 1 1,1-1-1,0 0 1,-1 0-1,1 0 1,-5-2-1,6 2-40,1 0 9,0 0 0,-1 0 0,1-1-1,0 1 1,0 0 0,0 0 0,0-1 0,0 1 0,0-1-1,0 1 1,0-1 0,0 1 0,0-1 0,0 0 0,0 1 0,0-1-1,0 0 1,0 0 0,1 0 0,-1 1 0,0-1 0,1 0-1,-1 0 1,0 0 0,1 0 0,-1 0 0,1 0 0,0-1 0,-1 1-1,1 0 1,0-2 0,0-7 11,1-1 0,1 1 1,0-1-1,0 1 0,5-12 0,-4 11-17,14-49-1027,-3-5-4146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4:14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58 5560,'-7'2'40,"6"-2"-33,-4 1 12,0 0-1,1 0 1,-1 0-1,0-1 1,1 1-1,-1-1 1,0 0-1,0-1 1,1 1-1,-1-1 1,-7-2-1,10 3 218,14-12-47,-5 6-109,2-1 144,0-1 0,1 2-1,-1-1 1,15-5 0,-23 11 227,-2 5-360,0 1-1,0-1 1,-1 0 0,0 0-1,0 0 1,0 0 0,0 0 0,-1 0-1,0 0 1,1-1 0,-1 1 0,-1-1-1,-2 3 1,1-1-19,4-3-86,0-1-1,0 0 1,0 0-1,0 1 1,0-1-1,-1 0 1,1 0-1,0 0 1,0 0-1,-1-1 1,1 1-1,-1 0 1,1-1 0,0 1-1,-1 0 1,0-1-1,1 0 1,-1 1-1,1-1 1,-1 0-1,1 0 1,-1 0-1,0 0 1,1 0-1,-1 0 1,1 0-1,-1-1 1,1 1-1,-1 0 1,1-1-1,-1 1 1,1-1-1,-1 0 1,1 0-1,0 1 1,-1-1-1,0-1 1,-18-12-5746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4:16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1 133 5112,'0'0'328,"4"0"89,4 0-234,3 0 194,0 0-1,0-1 0,0 0 1,0 0-1,17-6 0,-11 0-164,-1 0 0,0-1 0,17-11 0,40-21 339,-72 40-545,18-9 198,1 0-1,40-10 1,-49 17-171,23 0 197,-9 2-54,0 2 1,1 1-1,38 9 0,-45-9 142,-16-3-269,1 0 0,-1 1-1,0 0 1,0 0 0,0-1 0,0 2 0,0-1 0,5 2 0,-4 0 135,5 6-4,-5-6-15,-1 5-4,-2-7-19,0 0-128,0-1 1,1 1 0,-1-1 0,0 1 0,0-1 0,0 1 0,0 0 0,0-1 0,0 1 0,0 0-1,0 0 1,-1 0 0,1 0 0,0 0 0,0 0 0,-1 0 0,1 0 0,-1 0 0,1 0-1,0 2 1,7 24 126,-14 29-48,3-41-59,1 0 0,0 18 0,2 24 107,0-54-130,-3-6-5,-11-14-1635,-2-2-6524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4:17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0 203 6368,'4'-5'19,"0"0"0,0 0 0,1 0 0,0 0 0,-1 1 0,2 0 0,-1 0 0,0 0 0,9-4 0,6 0 142,40-13-1,-47 17-127,196-49 741,-142 41-436,29 5 338,-82 7-578,0 0 1,-1 1-1,1 0 0,0 1 1,14 4-1,-25-4-70,0-1-1,1 1 0,-2 0 0,1 0 0,0 1 0,0-1 0,-1 0 0,1 1 1,-1-1-1,0 1 0,0 0 0,0 0 0,0 0 0,0 0 0,-1 0 1,1 0-1,-1 1 0,0-1 0,1 4 0,3 9 70,-2 1 1,4 24-1,-6-32-85,5 62 124,4 13 25,-8-72-125,1 0 1,0 0-1,1 0 0,0-1 0,10 18 1,-12-25-15,1 0 0,0 0 1,0-1-1,0 1 0,0-1 0,1 0 1,-1 0-1,1 0 0,8 4 0,-8-4-2,-1-1-3,-1-1-1,0 1 1,1-1-1,-1 0 1,1 0-1,0 0 1,-1 0-1,1 0 1,0-1-1,0 1 1,3 0 0,7 0 11,2 3-9,-9-3 2,1 1 0,0-1 0,0-1-1,-1 1 1,12-2 0,90-9 131,-106 10-139,0-1 0,0 1-1,0-1 1,0 1 0,0-1 0,-1 1 0,1-1-1,0 0 1,2-1 0,83-58 170,-73 45-62,4-12-32,17-36-1,-28 43 47,-3 5-62,-1 3-35,0 0-1,0 0 1,-1 0-1,-1 0 1,0 0-1,-1-17 1,-1 18-5,-1-6 67,1 0-1,1 0 1,0 1-1,1-1 1,7-31 0,-3 5 524,-2 55-610,-1-1 1,0 1 0,-1-1-1,0 1 1,-2 20 0,5 127 18,-1-122-26,18 147 2,-15-149-2,12 46-1,5-1-3,-4-22 2,-6-25-2,-2-11 2,4-4-2,-12-15-2,0-1-1,0 0 1,0 0 0,1-1 0,-1 1-1,1-1 1,-1 1 0,1-1-1,0 0 1,7 1 0,0-4 6,8-7-4,1-1 1,-2-1-1,1-1 1,-2 0-1,0-2 1,0 1-1,27-31 1,-31 25 16,45-109 12,-46 95 11,58-147 82,6 1 113,-75 175-163,1-6 194,-5 22-167,0-4-93,0 1 0,1-1 0,1 1 0,-1 0 1,1 0-1,1-1 0,0 1 0,0 0 1,1 0-1,0 0 0,3 12 0,2 2 6,10 14-3,27 45 0,-25-59-4,34 29 4,18 9-9,4-5-3,-1-8 0,-4-5 0,-3 0 0,-16-5 0,-47-36 0,0 1 0,0-1 0,0 1 0,-1 0 0,1 0 0,-1 0 0,4 6 0,-6-6 0,1 0-1,-1 0 1,1 0 0,-1 0 0,0 1 0,0-1 0,-1 0 0,1 0 0,-1 0 0,1 0 0,-1 0 0,0 0 0,0 0 0,0 0 0,-1 0 0,1 0 0,-1 0 0,-2 3 0,2-2-1,-6 9 0,0 1 0,-1-1 0,-1-1 0,0 0 0,-21 20 0,18-20-1,6-4 1,0-1 0,0 1 0,-1-2 0,-13 10-1,3-4 2,-36 25 0,34-25 3,-30 13 1,45-23-3,0 1 0,-1-1 0,1-1 0,-1 1 0,1-1 0,-1 0 0,0 0 0,1-1 0,-1 1 0,-10-2 0,16 1-1,-1 0 1,1 0-1,0 0 0,0 0 0,0 0 0,0 0 1,0 0-1,0 0 0,0 0 0,0 0 1,-1 0-1,1 0 0,0 0 0,0 0 0,0 0 1,0 0-1,0 0 0,0-1 0,0 1 0,0 0 1,0 0-1,-1 0 0,1 0 0,0 0 1,0 0-1,0 0 0,0 0 0,0 0 0,0-1 1,0 1-1,0 0 0,0 0 0,0 0 0,0 0 1,0 0-1,0 0 0,0 0 0,0 0 0,0-1 1,0 1-1,0 0 0,0 0 0,0 0 1,0 0-1,0 0 0,0 0 0,0 0 0,0-1 1,0 1-1,0 0 0,0 0 0,0 0 0,0 0 1,0 0-1,1 0 0,-1 0 0,0 0 0,0 0 1,0 0-1,0-1 0,0 1 0,0 0 1,3-8-98,1 1 1,0-1 0,0 1 0,0 0 0,1 0-1,9-11 1,-2 3-1018,33-41-7906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4:20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1489 201 3680,'-22'-16'74,"-9"-6"439,-62-33 0,76 46-458,7 5 51,1-1-1,-1 1 1,-12-3-1,-116-33 358,86 28-199,-71-8 1,95 16-221,-9 2 143,-174 6 89,164 1-15,-187 35 115,191-30-89,-169 51 298,199-57-525,-59 21 178,64-22-194,1 0-1,0 0 0,0 1 0,0 0 0,1 0 1,-1 1-1,-7 7 0,14-12-41,-1 0 0,1 0 0,0 0 0,0 0 0,0 0-1,0 0 1,0 0 0,0 0 0,0 0 0,0 0 0,0 1 0,0-1 0,0 0 0,-1 0 0,1 0 0,0 0-1,0 0 1,0 0 0,0 0 0,0 0 0,0 1 0,0-1 0,0 0 0,0 0 0,0 0 0,0 0 0,0 0-1,0 0 1,0 1 0,0-1 0,0 0 0,0 0 0,0 0 0,0 0 0,1 0 0,-1 0 0,0 0-1,0 0 1,0 1 0,0-1 0,0 0 0,0 0 0,0 0 0,0 0 0,0 0 0,0 0 0,0 0 0,1 0-1,-1 0 1,0 0 0,0 0 0,0 0 0,0 1 0,0-1 0,1 0 0,7 6 32,0 0 1,1-1-1,16 9 1,-22-13-28,16 6 80,116 20 29,134 7 89,-78 1-121,-161-25-17,-6 0-37,-2 1 1,34 22 0,-54-32-26,-1 0 0,0 0 0,0 0 0,0 0 0,0 0 0,0 0 0,0 0 1,0 0-1,0 0 0,-1 1 0,2 0 0,9 21 25,-1 0 0,7 25 1,-14-27 30,-4 1-31,-2 0 0,-8 35 1,3-39 29,5-14-46,-2 3-4,0 0-1,0-1 1,0 1-1,-1-1 1,0-1-1,0 1 0,0-1 1,-1 0-1,0 0 1,0-1-1,0 0 1,-13 5-1,-107 31 75,114-36-55,0-1 0,-1-1 0,-20 1 0,6-1-12,-72 8 133,-6-5 2,103-5-141,0 0 0,0 0 0,-1 0 0,1-1 0,0 1 1,0-1-1,0 1 0,0-1 0,0 0 0,0 0 0,0-1 1,1 1-1,-1 0 0,0-1 0,1 0 0,-4-2 0,4 3-2,2 1-7,0 0 0,0-1 0,0 1 0,0 0 0,0 0 0,-1 0-1,1 0 1,0 0 0,0-1 0,0 1 0,0 0 0,0 0 0,0 0 0,0 0 0,-1-1-1,1 1 1,0 0 0,0 0 0,0 0 0,0-1 0,0 1 0,0 0 0,0 0-1,0 0 1,0-1 0,0 1 0,0 0 0,0 0 0,0 0 0,0-1 0,0 1-1,1 0 1,-1 0 0,0 0 0,0 0 0,0-1 0,0 1 0,0 0 0,3-11-109,1 1 0,0 0 1,1 0-1,0 0 0,11-15 1,-10 14-486,32-48-6008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6:48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165 249 5832,'11'-13'-79,"-10"11"-250,1 1 227,1-4-14,-5-17 78,0 11 48,1-1-1,1 0 1,0 0 0,1 1 0,0-1-1,0 0 1,1 1 0,1-1 0,0 1-1,1-1 1,0 1 0,8-14 0,-10 22 23,-1 0 1,1 0 0,0 0 0,1 0 0,-1 0 0,0 1 0,1 0 0,0-1 0,-1 1-1,1 0 1,0 0 0,0 0 0,0 1 0,1-1 0,5-1 0,-6 1 10,7 1 324,1 5-196,0-1 0,21 11 0,-20-5 176,-5 0-267,0-1 0,-1 1 0,0 1 0,-1-1 0,0 1 0,0 0 0,-1 0 0,0 0 0,-1 1 0,0-1 0,2 18 0,-5 16 15,-4-26 132,-5 1-131,0-1 1,-2 0-1,-1 0 0,0-1 1,-1 0-1,-21 20 0,22-25-66,5-5 17,-1 0 0,0-1-1,-14 9 1,-29 18 214,-82 39 1,128-69-227,1-1 1,-1 0-1,0-1 1,0 1-1,0-1 0,-10 1 1,13-2-25,-1 1 108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4:22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0 9504,'-6'9'27,"1"-1"-1,-1 1 1,1 0 0,1 1 0,0-1 0,0 1-1,1 0 1,-4 18 0,1 5 162,-2 35 0,6-50-132,-1 18 244,-4 175 106,7-166-206,12 206 206,-2-66-229,-5-91-7,-3-71-148,0 1-6,8 47 107,8 32 252,-17-100-240,1-7-17,1-3-89,1 0 1,-2 0 0,1 0 0,-1 0-1,0 0 1,-1 0 0,0-1 0,1-12-1,6-45 167,18-65 4,-19 102-66,51-100 60,-42 106-54,11-7-43,48-39 0,-52 54 9,14-1-35,58-15 0,-69 27 8,4 5-47,-1 1 1,31 7 0,-39-1-7,75 62 6,-94-69-32,-1 0-1,1-1 1,0 1 0,0 0 0,-1 0-1,1 0 1,-1 1 0,2 1 0,30 58 5,-22-36-5,9 30 0,4 31-1,-1-1 0,-4-18 0,-3-23 0,-1-17 0,1-10 0,-14-17 0,-1 0 0,1 0 0,-1 0 0,1-1 0,0 1 0,-1-1 0,1 1 0,0-1 0,-1 0 0,1 1 0,0-1 0,-1 0 0,1 0 0,2-1 0,1 1 0,1-1 0,-1-1 0,1 1 0,-1-1 0,0 0 0,6-2 0,2-4 0,0-1 0,-1 0 0,0 0 0,-1-1 1,0-1-1,12-14 0,82-105 16,-67 79-1,150-186 35,-184 232-46,-1 1 0,1-1 0,0 1 0,0 0 0,0 0 0,8-5 0,-3 3 0,-6 4 10,-3 3-14,0-1 1,0 1 0,0-1 0,0 1-1,0-1 1,0 1 0,0-1 0,0 1-1,0-1 1,0 1 0,0-1 0,1 1-1,-1-1 1,0 1 0,0-1 0,1 0-1,-1 1 1,0-1 0,1 1 0,-1-1-1,1 1 1,0 0-1,-1-1 1,1 1-1,-1 0 0,1-1 1,-1 1-1,0 0 0,1 0 0,-1-1 1,0 1-1,1 0 0,-1 0 1,0 0-1,0 0 0,0-1 1,0 1-1,0 0 0,0 0 0,0 0 1,0 0-1,0 0 0,0-1 1,0 1-1,0 0 0,-1 1 1,-5 38 5,-5 31-3,4 25 2,8 19-3,2-83-2,11 49 0,-6-52 0,14 36 0,-11-39-1,1 0 0,22 34 0,-24-49-11,0-6 10,1 0 0,-1-1-1,1 0 1,17 3 0,-13-7-4,-2-4 4,0-1 0,-1-1 0,1 0 0,12-9 0,-24 15 2,0-1-1,0 1 1,0-1-1,0 0 1,-1 0 0,1 1-1,0-1 1,0 0-1,0 0 1,-1 0-1,1 0 1,-1 0-1,1 0 1,0-2 0,6-15-2,0 0 0,-2-1 0,0 1 0,2-25 0,-7 13-4,-31-141-4,20 137 5,-24-47 4,21 53 1,-22-32 0,6 20 0,-49-52 1,73 85 1,0 1 0,0 0 0,-1 0 0,0 0 0,-11-7 0,2 3-1,-25-15 2,27 20 4,-15 3-1,28 2-6,0 1 1,0-1-1,0 0 0,-1 1 0,1-1 0,0 0 0,0 1 0,0 0 0,0-1 1,0 1-1,0-1 0,0 1 0,0 0 0,0 0 0,0 0 0,0 0 1,1-1-1,-2 3 0,1-1 0,0-1 1,1 0-1,-1 1 0,1-1 1,0 1-1,-1-1 0,1 1 1,0-1-1,0 1 0,0-1 1,0 1-1,0-1 1,0 1-1,1 2 0,0 1 1,1-1-1,-1 1 0,1-1 1,0 0-1,0 0 1,4 7-1,-1-3 1,1-1 0,0 0 0,1 0 0,9 8 0,49 34 2,-42-33-3,-10-6-1,1-1 0,0 0-1,0-1 1,1 0-1,0-1 1,26 7 0,-13-7-35,1-2 1,-1 0 0,49 0-1,-59-8-88,-1 0 0,1 0 0,-1-2-1,0 0 1,17-8 0,-33 12 61,1 1 0,-1-1 0,0 1 0,0 0 1,1 0-1,-1-1 0,0 1 0,1 0 0,-1 0 0,0 0 0,0 0 0,1 0 1,-1 1-1,0-1 0,1 0 0,-1 1 0,0-1 0,0 1 0,0-1 1,1 1-1,-1-1 0,0 1 0,0 0 0,0 0 0,1 1 0,-1-2 55,-1 0-1,0 1 0,1-1 0,-1 0 1,1 0-1,-1 0 0,1 1 0,-1-1 0,1 0 1,-1 0-1,0 0 0,1 0 0,-1 0 1,1 0-1,-1 0 0,1 0 0,-1 0 1,1 0-1,-1 0 0,1 0 0,-1 0 1,1 0-1,-1 0 0,1-1 0,2 1-18,10-4-15,1 1 1,-1-1 0,0-1 0,0-1-1,20-11 1,-26 13 31,8-5-22,-1-1-1,1-1 1,-2 0-1,0-1 0,0-1 1,-1 0-1,0 0 1,15-25-1,13-21 0,42-73 1,-64 106 32,-18 25 0,1 0 0,-1 0 0,1 0 0,-1 0 1,1 0-1,0 0 0,0 0 0,0 0 0,-1 0 1,1 1-1,0-1 0,0 0 0,0 0 0,0 1 1,0-1-1,0 1 0,0-1 0,2 0 0,3 8 3,-5-5-3,2 2 2,11 28 7,-14-31-9,9 30 11,-1 0 0,-1 0 0,4 51 0,-10-2 1,17 141 17,-6-161-26,-12-55-2,1 0 0,0 0 1,0-1-1,0 1 0,1 0 0,0-1 0,0 1 0,0-1 1,5 7-1,0 2 0,-3-8 0,-1 1-1,1-1 0,0 0 1,0 0-1,0-1 1,7 6-1,-6-6 1,0 0 0,1 0-1,0 0 1,0-1 0,0 0 0,10 3-1,-4-2 1,0-1-1,0 0 1,0-1-1,14 1 1,-4-4 0,1 0 1,-1-1-1,-1-2 0,1 0 1,33-11-1,-51 14 0,0-1 0,0 1 0,0 0 0,-1-1 0,1 0 0,4-3 0,-8 5-1,21-13 3,28-24 0,-28 18-1,21-25-1,-42 44-1,22-29 7,65-123 5,-74 122 8,30-138 12,-38 130 9,6-170 26,-12 167-7,1 14-29,-1-10 13,0 1-1,-13-66 0,9 78 15,-12-31 0,15 47-44,-1 1 0,0-1 1,-1 1-1,0 0 0,0 0 0,-1 0 1,1 0-1,-1 1 0,-7-7 1,10 12-9,-1 0 0,1 0 1,0 0-1,0 0 1,-1 0-1,1 1 0,-1-1 1,1 1-1,0-1 0,-1 1 1,1 0-1,-1 0 1,1 0-1,-1 1 0,1-1 1,0 0-1,-1 1 1,1 0-1,0-1 0,-4 3 1,3-2 1,0 0-1,-1 1 0,1 0 0,0-1 0,-1 1 0,1 1 0,0-1 0,1 0 0,-1 1 0,0 0 0,1 0 0,-1-1 0,1 1 0,0 1 0,0-1 0,0 0 0,0 0 0,-1 6 0,1-5-1,-3 13 28,-4 109 7,11-93-33,8 59 4,10 29-9,-13-87-4,4 26-2,35 101 0,12 14-2,-22-61-29,-6-18 9,-26-84 21,5 14-9,1 0 0,22 42 0,-28-64 8,11 3 4,-14-7 1,1 0 0,-1-1 0,0 1 0,0 0 0,1-1 0,-1 1 0,0 0 0,0-1 0,1 0 0,-1 1 0,0-1 0,0 0 0,2-1 0,25-21 1,-23 17-146,0-1 0,-1 1-1,0-1 1,0-1 0,0 1 0,-1 0 0,0-1-1,-1 0 1,4-15 0,8-32-7148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4:22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1 490 8432,'4'-2'16,"-1"1"1,1-1 0,0 1-1,0 0 1,0 0-1,0 1 1,0-1 0,0 1-1,6 0 1,-8 0-14,112-9 126,-29 2 221,140-16 35,38-8-84,-211 24-147,214-48-1154,-126 21-4920</inkml:trace>
  <inkml:trace contextRef="#ctx0" brushRef="#br0" timeOffset="1">1535 0 7896,'25'78'145,"19"59"59,-8-25 329,-6-5-63,26 137 422,-52-222-857,9 31 215,-10-39-127,-2-6-61,1 0 1,0-1-1,1 1 1,0 0-1,0-1 1,1 0-1,0 0 1,7 11-1,-11-18-59,0 0 0,0 0-1,0 0 1,0-1-1,0 1 1,0 0 0,0 0-1,0 0 1,0 0 0,1 0-1,-1 0 1,0 0-1,0 0 1,0 0 0,0 0-1,0-1 1,0 1 0,0 0-1,0 0 1,0 0 0,0 0-1,0 0 1,0 0-1,1 0 1,-1 0 0,0 0-1,0 0 1,0 0 0,0 0-1,0 0 1,0 0-1,0 0 1,0 0 0,1 0-1,-1 0 1,0 0 0,0 0-1,0 0 1,0 0-1,0 0 1,0 0 0,0 0-1,0 0 1,0 0 0,1 0-1,-1 0 1,0 0-1,0 0 1,0 1 0,0-1-1,0 0 1,0 0 0,0 0-1,0 0 1,0 0-1,0 0 1,0 0 0,0 0-1,0 0 1,0 0 0,0 0-1,1 1 1,-1-1 0,0 0-1,0 0 1,0 0-1,0 0 1,2-4-41,1-1-1,0 1 1,-1-1 0,0 0-1,0 1 1,-1-1 0,1 0 0,1-10-1,0 0-795,10-38-5932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4:23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49 8248,'-10'-27'0,"5"9"5,4 15 22,2 3-25,0-1 1,0 1 0,0 0-1,0 0 1,0 0 0,0 0-1,0 0 1,0 0 0,1 0-1,-1 1 1,0-1 0,0 0-1,0 1 1,0-1 0,0 0-1,0 1 1,1 0 0,32 19 10,34 20-9,123 48-961,-91-47-3863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4:23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187 344 6552,'-22'20'3,"16"-16"1,1 1-1,0 0 0,0 1 1,0-1-1,-5 8 1,-22 34 16,19-25-18,-10 26 0,-25 95 16,46-136 7,0 0-1,0 1 0,0-1 0,1 0 0,0 1 0,1 12 0,0 0 1,-2-2-4,2-12 4,-1 1-1,1-1 1,1 0 0,-1 0 0,1 1 0,0-1 0,2 7 0,0-1 55,1 1 0,0-1 0,1 0 0,0 0 0,1-1 0,0 0 0,11 16 0,-11-19-43,-5-7-17,0 1 0,1 0 0,-1-1 0,0 1 0,1-1 0,-1 1-1,1-1 1,-1 0 0,1 0 0,0 1 0,0-1 0,0 0 0,-1-1 0,4 2 0,61 18 326,-49-20-91,81-16 108,-77 9-102,-15 4-203,15-6 47,-1-1 0,1-1 1,-2-1-1,21-16 0,-13 8 2,104-80 585,-71 47-395,18-4-8,-63 52-115,-9 4-125,0 0-27,-1 1 1,1-1 0,0 1 0,0 0 0,0 1-1,0-1 1,0 1 0,0 0 0,0 1 0,-1-1-1,1 1 1,0 0 0,8 5 0,79 51 151,-86-53-152,0 0-1,-1 0 0,0 0 0,0 1 0,9 10 1,0 1-3,43 45 28,25 19-13,-79-77-31,0 0 0,0 0 0,1-1 0,-1 1 0,1-1 0,0 0 0,8 3 0,2 2 0,-6-3-2,1-1-1,-1 0 1,15 5 0,-7-6-2,1-1 1,-1 0 0,1-1 0,-1-1 0,31-4-1,-17-2-4,140-50 1,-137 40-8,45-26 4,-57 29 8,0-1-1,20-17 1,-25 15 0,-2-1 0,0 0 0,0-1 0,-2-1 1,0 0-1,12-25 0,-12 11 7,35-148 5,-43 144 9,1-134 18,-9 141 2,1 7-15,0 4 0,0 0-1,-1 0 1,-11-35-1,11 47-6,0 0-1,0 0 1,-1 0 0,-5-7 0,8 11-12,-1 1 0,0 0 0,0 0 0,0-1 0,0 1 0,0 0 0,0 1 0,0-1 0,-1 0 0,1 1 0,-1-1 0,1 1 0,-1 0 0,0-1 0,1 1 0,-5-1 0,6 3-4,0-1 0,0 0 0,0 0 0,1 0 0,-1 1 0,0-1 0,0 0 0,0 1 0,1-1 0,-1 0 0,0 1 0,1-1 0,-1 1 0,0 0 0,1-1 0,-1 1 0,1-1 0,-1 1 0,1 0 0,-1-1 0,1 2 0,-2 0 5,-3 4-3,1 1 0,0 0 1,0-1-1,1 1 0,0 1 1,0-1-1,1 0 0,-3 11 1,-8 67 6,11-71-10,-6 67 0,2 16-2,3 7 0,3-3 0,5-11 0,2-18 0,1-19 0,3-11 0,0-4 0,2 7 1,-10-41 4,5 3-2,2-3-535,-7-4-445,10 4-6603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4:23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10224,'21'-3'13,"-4"1"46,-1 0 1,31 2 0,141 6 197,-143-3 70,200 30 86,-195-23-305,195 40 37,-201-41-90,116 26-1379,-95-20-5649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4:24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1 231 8608,'6'-2'193,"36"-5"289,0 2-1,0 2 1,79 3 0,14 12 303,-56 0-602,-73-10-165,-1 0 0,1 0 0,0 1 1,0 0-1,-1 0 0,0 0 0,1 0 1,-1 1-1,6 6 0,-2-3 0,-4-2-5,0-1 1,0 1 0,-1 1-1,1-1 1,-1 1 0,0-1-1,0 1 1,-1 0 0,0 1-1,0-1 1,-1 0 0,3 8-1,-2-6 2,84 198 385,-82-199-381,-1 1 1,1 0-1,1-1 1,-1 0-1,1-1 1,0 1-1,1-1 1,12 10-1,-10-10-4,5 2 59,80 11 27,-71-18-33,14-5-16,44-11 0,-58 6 35,-2-3-57,0-1 1,-1-1 0,21-18-1,-23 11 64,48-113 38,-55 104-32,57-228 276,-63 237-357,7-36 91,1 1 17,-11 52 45,0 7-96,2 2-67,0 1 0,-1-1 0,1 1 0,-1 0 0,-1 0 0,1 1 0,1 6 0,0-2 0,6 17 16,-2 1 1,-1 0-1,6 51 0,-9-55-17,1 13 27,-2-14-19,4 29 16,21 79 0,9-22 12,-36-108-42,-1-1 0,1 0 1,-1 0-1,1 0 0,0 1 0,-1-1 0,1 0 1,0 0-1,0 0 0,0 0 0,1 1 1,16 13 8,1-2 1,29 17-1,-25-21 3,110 15 4,-106-24-4,109-24 3,-110 16-10,92-56 2,-96 46-2,26-35-1,-35 36-5,0-1 0,10-20 0,-10 12 2,14-35-1,4-35 0,-8 7-2,-6 19 0,-8 20 0,-7 16 0,-2 33 0,0 0 0,0 0 0,0 0 0,0 0 0,0 0 0,0 0 0,0 0 0,-1 0 0,1 0 0,0 0 0,-1 0 0,1 0 0,-1 0 0,1 0 0,-1 1 0,1-1 0,-2-1 0,1 1 0,0 1 0,1 0 0,-1 0 0,1 0 0,-1-1 0,0 1 0,1 0 0,-1 0 0,0 0 0,1 0 0,-1 0 0,0 0 0,1 1 0,-1-1 0,0 0 0,1 0 0,-1 0 0,0 1 0,1-1 0,-1 0 0,1 1 0,-1-1 0,-1 1 0,1 1 0,-1-1 0,0 1 0,0 0 0,1 0 0,-1 0 0,1 0 0,0 0 0,-2 3 0,-5 13-1,1 0 1,-9 33-1,12-32 0,0 1 0,2 0 0,0 0 0,1 0 0,2 24 0,0-22-1,2 11-3,8 10 4,30 74-1,-24-88-3,14 8 3,59 56 0,-61-69-11,114 111-9,-118-107-3,61 95-3,-77-102 15,-7-10 10,-1 1 0,0-1 0,-1 1 0,0 0 0,0-1 0,-3 13 1,3-22 0,0-1 1,-1 0 0,1 0 0,0 0-1,-1 0 1,1 0 0,0 0 0,-1 0-1,1 0 1,-1 0 0,0 0 0,1-1-1,-1 1 1,-1 1 0,-8 8-3,0-1 1,-1-1-1,0 1 1,0-2-1,-16 8 1,5-8-17,-18-3 5,-47-1 0,62-6-11,1-4 14,0-1 1,-35-17 0,58 24 11,0 1-1,0-1 1,0 1-1,0-1 1,0 0 0,0 0-1,0 1 1,0-1-1,0 0 1,0 0-1,0 0 1,1 0-1,-1 0 1,-1-2 0,-3-7-176,1 1 0,-1-1 0,2 0 0,-1-1 0,1 1 0,1-1 1,0 1-1,0-1 0,1-17 0,-3-50-8577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4:26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8344,'1'13'283,"-1"-1"0,2 1 0,-1 0 0,7 20 1,0 4 317,48 130 772,-23-87-1146,-4-21-98,41 91 77,-69-147-196,0 1 1,0-1 0,0 1 0,0-1 0,0 1 0,-1-1-1,1 1 1,-1 5 0,0-6-3,0 0 96,2-2-40,5 4 16,-6-6-70,-1 1 1,1 0-1,0 0 1,-1 0-1,1-1 0,0 1 1,0 0-1,-1-1 1,1 1-1,-1-1 0,1 1 1,0-1-1,-1 1 1,1-1-1,-1 1 0,1-1 1,-1 0-1,1 1 1,-1-1-1,1-1 1,-1 2-5,2-4 34,0 0-1,0 0 1,0 0-1,-1 0 0,0-1 1,1 1-1,-1-1 1,-1 1-1,1-8 1,1-2 4,0 5 48,-1-1 1,-1 1 0,1-1-1,-2 1 1,0-13-1,-2-21 273,2 35-285,0 0-1,-1 0 1,0 0 0,-4-11-1,0 1 28,4 13-65,1 1-1,0 0 0,-1 0 0,0-1 1,0 1-1,0 1 0,-1-1 0,1 0 1,-1 0-1,0 1 0,-3-4 1,1 3-7,-1 1 0,1-1 0,0 1 1,-1 0-1,0 1 0,1-1 0,-8-1 1,7 2 51,-1 0 1,0 0 0,0 1 0,1-1-1,-12 1 1,16 1-50,0 0-32,-6 0-3,5 2 4,0 7-1,2-8-6,1-1 0,-1 1 0,1 0 0,0 0 1,-1 0-1,1-1 0,0 1 0,0 0 0,0 0 0,0 0 0,0 0 0,-1 0 0,2-1 0,-1 1 0,0 0 0,0 0 1,0 0-1,0 0 0,0-1 0,1 2 0,-1-1 0,1 0 0,-1 0 0,0-1 0,1 1 0,-1 0 0,0 0 0,0 0 0,0 0 0,0 0 0,0 0 0,0-1 0,0 1 0,0 0 0,0 0 0,0 0 0,0 0 0,-1 0 0,1-1 0,-1 3-1,1 0 2,-6 8-1,1-3 0,1-6 0,4-1 0,-1 0 0,0 0 0,0 0 0,0 0 0,0 0 0,1 0 0,-1 0 0,0 0 0,1 0 0,-1 0 0,1 0 0,0 0 0,-1 0 0,1 0 0,0 1 0,-1-1 0,1 0 0,0 2 0,-2 14 0,12 30-2,-10-39 0,3-1-2,7 11 4,2 9-3,18 39-2,-27-58 5,19 24 0,-17-26 0,15 22 0,-9-1 6,-9-24-1,0-1 0,-1 0 0,1 0 0,0 1 0,0-1 0,0-1 0,1 1 0,2 2 1,-2-2 15,0-1 4,0-1-15,0 0-1,0 0 1,0 0-1,0 0 1,0 0-1,0 0 1,4-2-1,-4 1 25,0-1-1,-2 2-37,14-12 116,-15 11-109,0 1 0,0-1 0,0 1 0,0-1 0,0 1 0,1-1 0,-1 1 0,0-1 0,0 1 0,0-1 0,0 0 0,0 1 0,-1-1 0,1 1 0,0-1 0,0 1 0,0-1 0,0 1 0,-1-1 0,1 1 0,0-1 0,0 1 0,-1 0 0,1-1 0,0 1 0,-1-1 0,1 1 0,0 0 0,-1-1 0,1 1 0,-1 0 0,1-1 0,-1 1 0,1 0 0,-1 0 0,1-1 0,-1 1 0,1 0 0,-1 0 0,-12-7 46,0 1 1,0 1-1,0 0 1,0 1-1,-26-5 1,-78-3-2223,69 9-7860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4:27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1711 5744,'17'0'-74,"-4"-1"105,0-1-1,0 0 1,-1-1-1,1 0 0,17-8 1,-19 8-7,4-3 49,0-1 0,0 0 0,0-1 0,-1 0 0,0-1 0,16-14 0,-15 12-15,8-7 118,0-1-1,-1-1 1,31-35-1,-38 37-97,7-9 336,79-144 155,-84 130-201,52-183 137,-57 178-210,43-178 129,-46 180-97,24-190 125,-29 185-152,0 13-143,8-162 390,-12 186-498,-2-71 348,1 76-341,1 0-1,-1 0 0,0-1 1,-1 1-1,0 0 0,0 0 1,0 1-1,-1-1 0,-6-9 1,9 15-40,-1 0 0,1 1 0,-1-1 0,1 1 0,-1-1 0,0 1 0,1-1 1,-1 1-1,0-1 0,0 1 0,1 0 0,-1 0 0,0-1 0,0 1 0,0 0 1,1 0-1,-1 0 0,0 0 0,0-1 0,0 1 0,-1 1 0,-2-2 30,-22 1 23,13 2 79,-1 6-98,0 0 0,1 0 0,-17 14 0,14-4 38,-77 122 32,74-104-73,-55 175 13,66-167-40,-9 160 6,19-163-12,41 179 3,-28-176-9,33 57 4,-29-68-10,27 37 0,18 8 3,-53-67-4,0-1-1,0 0 0,14 8 1,-15-11-1,0-1 0,1-1 0,15 6 0,-15-7 0,0 0 0,1-1 1,15 3-1,-11-6 1,-1 0 0,1 0 0,0-2 0,-1 0 1,1 0-1,24-9 0,-15 1 6,5-10-2,51-42 0,-62 39 9,67-124 10,-71 114 16,9-25 24,20-77 1,-3-21 280,-40 153-138,-3 11-88,-21 85 15,18-66-59,-4 147 32,11-136-47,35 136 18,-24-147-43,5 0-10,42 45 1,-43-58-5,-1-5-10,1-1 1,34 12 0,-34-19 9,-5-4-15,1 0 1,-1-1-1,0-1 1,-1 0-1,16-9 1,-10-1 33,-4-3-29,-1 0 1,-1 0 0,0-1-1,7-21 1,-16 37-4,-1 0-1,0-1 1,0 1 0,-1 0-1,1-1 1,0-5 0,-4-165 66,-3 138-19,-27-90 32,23 93-42,-1 0 1,-19-38 0,-10 8-18,21 41 39,-81-57 26,79 70-26,6 5-49,0 1 0,0 1 0,-1 1 0,-29 0 0,25 5 36,7 1-36,1 1 0,-1 0 0,-15 10 0,27-16-16,1 1 0,-1-1 0,1 1 1,-1-1-1,1 1 0,-1-1 1,1 1-1,-1-1 0,1 1 1,-1 0-1,1-1 0,0 1 0,0-1 1,-1 1-1,1 0 0,0-1 1,0 1-1,0 0 0,-1 0 1,1-1-1,0 1 0,0 0 0,0-1 1,0 1-1,1 0 0,-1-1 1,0 1-1,0 0 0,0-1 1,0 1-1,1 0 0,-1-1 0,0 1 1,1 1-1,0-1 4,14 19 9,-2-12 11,106 36 10,-89-38-16,105 11 3,-114-18-28,-10-1-1,1 1-3,0-1 1,0-1-1,0 0 1,-1 0-1,0-1 1,18-9-1,-5 0-6,2-2-139,0 2 0,1 1 1,36-11-1,-58 21 109,1 1 0,-1 0 0,1 1 0,-1-1 0,1 1-1,-1 0 1,1 0 0,-1 0 0,1 1 0,-1 0 0,0 0 0,1 1 0,-1-1 0,10 5 0,21 14-26,-21-7-95,61 85-61,-61-71 95,57 146-36,-60-134 96,-3-8 37,5 21-4,11 70 0,-22-101 25,9 61-12,-12-74 22,-4-9 2,-4-8 0,3 2 2,2 3 1,1 0 0,-1 0 0,1 0 0,0-1 0,1 1 0,-3-9 1,-26-105 11,24 72 16,-2-65 1,7 79-20,1 1 44,1 13-28,0 2-9,1 0 0,0-1 0,1 1 0,1 1-1,0-1 1,1 0 0,9-18 0,41-76 102,-43 92-38,3 3-43,0 1-1,34-23 1,-32 30 17,-2 6-40,0 0 1,0 0-1,1 2 1,16 1-1,-13 5 20,80 59 16,-78-47-30,72 104 11,-78-93-24,40 140 8,-47-135-9,15 43-1,-16-56-4,15 31-1,-16-41 0,1-1 1,0 0-1,10 12 0,-13-17-1,1-1 1,0 0-1,0-1 0,0 1 0,1-1 0,8 6 1,-5-7-2,0 0 1,1 0 0,-1 0 0,0-1 0,1-1 0,-1 0 0,1 0 0,0-1 0,-1 0 0,14-2 0,-19 2-1,-1 0 0,0 0 0,1-1 0,-1 1 0,0-1 0,0 0 0,6-2 1,31-13-8,63-37 1,-74 31-25,116-116-15,-118 107-18,87-123-22,-99 125 22,-4 2 36,-2-1 0,7-35 0,-16 61 25,0 1 0,1 0-1,-1 0 1,0 0-1,0 0 1,0-1 0,0 1-1,0 0 1,0 0 0,-1 0-1,1 0 1,0-1 0,-1 1-1,0-1 1,-1-4-3,-1 0-1,0 1 1,0-1 0,-1 1-1,1 0 1,-1 0 0,-1 1-1,1-1 1,0 1 0,-1 0-1,-9-7 1,12 10 1,1 1 1,0-1-1,0 0 1,0 1-1,-1-1 1,1 1-1,0-1 1,-1 1-1,1 0 1,0 0-1,-1-1 0,-2 1 1,-24 0-25,-1 0-1,-44 8 1,43 0-16,-6 9 24,0 2 1,-38 27 0,70-44 14,1 1 0,0 0 1,-1 0-1,1 0 0,-5 6 1,-19 28-22,-38 69 1,63-101 21,0-1-1,0 1 1,0 0-1,-1 9 1,-6 36-13,-5 84-1,18-97-5,8 13 10,19 51 1,-20-79-6,0-8 12,1 0 1,0 0 0,15 12-1,-26-25 7,-1-1-1,1 1 1,0-1-1,-1 1 1,1-1-1,0 1 1,-1-1-1,1 0 1,0 1-1,0-1 1,-1 0-1,1 0 1,0 1-1,0-1 1,0 0-1,0 0 1,9 0-3,0 0 0,0-1-1,0 0 1,0-1 0,-1 0 0,14-4 0,-5-4-15,3-8 10,38-41-1,-46 39 4,82-188-10,-62 139 16,-3 17 0,-28 50 0,-1-1 0,1 0 0,0 0 0,0 1 0,0-1 0,0 1 1,1 0-1,-1-1 0,3-1 0,-3 4 0,-1-1 0,1 1 1,0-1-1,-1 1 0,1 0 1,-1 0-1,1 0 0,0 0 0,-1 0 1,1 0-1,0 0 0,-1 1 0,1-1 1,-1 1-1,1-1 0,-1 1 1,1-1-1,-1 1 0,1 0 0,1 1 1,24 18 0,-23-17 0,-3-2-1,0 0 1,1 0-1,-1 0 1,0 1-1,0-1 1,0 0 0,1 1-1,-2-1 1,1 1-1,0-1 1,0 1-1,0 1 1,11 18 2,10 31 0,-11-18-2,11 53 0,3 68-1,-1 26 0,-1 20 0,-1 16 0,8 198-2,-27-343-3,-13 228 2,3-253-2,-4-1 4,-33 82-1,44-127 2,-1 1 0,1-1-1,-1 1 1,0-1-1,0 1 1,1-1 0,-1 0-1,0 1 1,-1-1 0,1 0-1,0 0 1,0 1 0,0-1-1,-2 1 1,-3 2 0,0 0-1,0 0 1,0 0 0,-1 0 0,-9 3 0,10-6 0,1 1 0,-1-1 0,1 0 0,-1-1 0,1 0 0,-1 0 0,0 0 0,1 0 0,-1-1 0,-6-1 0,2-1 0,-1 0 0,1-1 0,-1 0 0,1 0 0,-11-8 0,7 4 0,1-1 0,0 0 0,1-1 1,-11-12-1,7 3 1,0-2 1,2 1-1,0-2 0,2 0 1,0 0-1,-14-42 0,12 19 13,-17-196 4,31 233-15,0 0 0,0 0 0,0 1 0,3-12 0,56-247 29,-56 256-20,1-1-1,-1 1 1,8-13 0,129-229 53,-107 207-17,135-136 28,-163 176-63,1 0 1,-1 1-1,1 0 0,7-5 1,-13 9-14,94-52 66,11 12-38,-105 40-28,42-11 75,-13 3-35,2 0-5,0 1 1,1 2 0,45-3 0,-75 8-98,56 2 393,-53-1-510,1-1-1,0 2 0,-1-1 0,1 0 0,-1 1 1,1 0-1,-1 1 0,0-1 0,9 6 1,0 3-8741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4:28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7800,'4'2'63,"0"1"1,0-1 0,-1 1-1,1 0 1,-1 0 0,1 1-1,-1-1 1,0 1 0,0-1-1,-1 1 1,1 0 0,-1 0-1,0 0 1,2 6 0,0-3 57,1 11 499,15 129 162,-18-108-587,7 184 65,-7-178-152,3 8-36,7 128 79,-16 5 83,4-183-179,-2-6 4,-3-7-86,1 1 0,1-1 0,-1 0 0,2 0-1,-1 0 1,2 0 0,-1 0 0,1-1 0,1-15 0,-1 0-941,-5-48-5845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4:28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8968,'41'-10'328,"-34"13"-87,79 53 67,-61-37-241,46 39-1,18 26-52,94 71-1184,-87-85-4676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6:23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0 680 9144,'130'-24'18,"-83"15"77,116-18 4,34-5-14,-103 16 242,466-88 113,-437 79-200,522-117 81,-521 112-153,498-142-1275,-296 74-5459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6:48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37 581 5744,'7'-1'-7,"18"0"559,-18-14-189,-6 12-260,0 1 0,0-1 0,-1 0 0,1 1 1,-1-1-1,0 0 0,0 0 0,0 1 0,0-1 0,-1-5 1,0-6 198,1 1-143,0 1 0,-2-1 0,1 1-1,-1-1 1,-1 1 0,-5-17 0,-9-23 581,3-1 1,-13-106-1,25 149-427,2 9-294,0 0 1,0 1 0,-1-1-1,1 0 1,0 0 0,0 0-1,0 0 1,0 1 0,0-1-1,0 0 1,0 0 0,0 0-1,0 0 1,0 1 0,1-1-1,-1 0 1,0 0 0,1 0-1,-1 1 1,0-1 0,1 0-1,-1 1 1,1-1-1,-1 0 1,1 1 0,-1-1-1,1 0 1,0 1 0,-1-1-1,1 1 1,0-1 0,-1 1-1,1-1 1,0 1 0,1-1-1,2-1 14,0 1-1,0 0 0,0-1 1,1 1-1,-1 1 0,0-1 1,1 0-1,-1 1 1,0 0-1,1 0 0,-1 1 1,0-1-1,1 1 0,-1 0 1,0 0-1,9 3 1,-6-2-13,0 0 22,0 1-1,0 0 1,0 0 0,0 1 0,-1 0-1,1 0 1,-1 0 0,0 1 0,7 7-1,-6-6-11,-4-4-8,-1 0 1,1 1 0,-1-1-1,1 1 1,-1-1 0,0 1-1,1 0 1,-1 0 0,-1 0-1,3 4 1,2 5 14,1-1-12,12 26 133,-3 3 110,43 71 0,-57-108-247,1 1 0,0-1 0,0 0-1,0 0 1,0 0 0,0 0 0,1-1 0,-1 1 0,1-1 0,0 0 0,-1 0 0,1 0-1,0-1 1,0 1 0,1-1 0,-1 0 0,0 0 0,0 0 0,0-1 0,1 0 0,-1 1-1,0-1 1,0-1 0,1 1 0,-1-1 0,5 0 0,0-1-5,-5 2-2,0-1 1,-1 0-1,1 0 0,-1 0 1,1 0-1,-1-1 0,5-2 1,21-12 50,-1 0 1,-1-2 0,-1-2 0,33-30 0,-50 41-39,-1 0 0,0-1 0,0-1 0,-1 1 0,0-1 0,8-17 0,-8 13-9,0 3 15,0-2 1,-1 1 0,-1 0 0,7-26-1,1-7 63,-8 36-51,-3 5-20,0 0 1,1-1 0,-2 1 0,1 0-1,-1 0 1,0-1 0,0 1 0,0-1-1,-1-9 1,-9 31 166,6-8-178,2-5-3,0 1-1,0 0 0,0-1 1,0 1-1,0 0 1,1 0-1,0 6 1,-1 27 34,5 41 0,0-51 8,39 103 18,-30-105-38,12 15-1,40 49 0,2 9 2,-63-90-27,26 36 0,-17-30-7,-13-14 6,0 0-1,1 0 1,-1 0-1,0 0 1,1 0-1,-1 0 1,0 0-1,1 0 1,-1 0-1,0 0 0,0 0 1,1 0-1,-1 0 1,0 0-1,1 0 1,-1 0-1,0 0 1,1 0-1,-1 0 0,0 0 1,0 0-1,1-1 1,-1 1-1,0 0 1,1 0-1,-1 0 1,0-1-1,0 1 1,0 0-1,1 0 0,-1 0 1,0-1-1,8-14 270,2-27-1025,-7 27-996,6-15-8420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4:29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204 474 7176,'-128'418'950,"99"-318"-814,19-63 219,-21 105 145,30-133-393,-1 0-1,1-1 1,0 1 0,1 0-1,0 0 1,1 11 0,1-5-13,-1-6 260,4 4 56,-4-13-388,-1 1 0,1-1 0,0 1 0,-1-1-1,1 1 1,0-1 0,-1 0 0,1 1 0,0-1-1,0 0 1,-1 0 0,1 0 0,0 0 0,0 0-1,0 1 1,-1-1 0,1-1 0,0 1-1,0 0 1,0 0 0,-1 0 0,1 0 0,0 0-1,0-1 1,-1 1 0,1 0 0,0-1 0,0 0-1,0 1-2,5-2 31,-4 2-31,0-1 1,0 0 0,0 0-1,0 0 1,0 0 0,0 0-1,-1 0 1,1 0-1,0-1 1,0 1 0,-1-1-1,1 0 1,-1 1 0,1-1-1,0-2 1,62-73 341,-58 69-286,0 0-1,0 0 0,0 0 0,-1-1 0,4-8 1,3-8-7,26-47 26,-21 42 121,88-121 84,-102 147-269,0 0 0,0 1 0,0-1 0,0 1 0,6-4 0,15-12 48,2 1 0,45-23 0,-70 41-71,1-1 0,-1 0 0,0 1-1,1-1 1,-1 1 0,1-1 0,-1 1-1,1 0 1,-1 0 0,1 0 0,-1-1-1,1 1 1,2 1 0,17 2 26,0 1 0,0 1 0,37 14 0,-55-18-26,0 0 1,-1 0-1,1 1 1,-1-1-1,1 1 0,-1 0 1,0-1-1,3 4 1,9 7 14,0 1 0,12 15 0,-12-10-11,17 31 0,-31-49-11,57 103 80,-16-34-68,-23-44 9,89 82 12,-82-90-19,11 1-6,70 23 1,-75-36-2,17-5-3,56-7 1,-101 7-4,1-1 0,-1 0 0,0 1 0,1-1 0,-1 0 0,5-3 0,24-12 3,57-41 1,-86 55-4,0 0 0,-1 0 0,1-1 0,-1 1 0,0-1 0,4-4 0,17-29 5,35-72 0,-47 73 14,15-161 9,-24 154-2,-10-305 78,0 242-93,4 64 16,-23-130 16,26 165-38,0 0 0,0 0-1,0-1 1,-1 1 0,0 1 0,0-1 0,-4-7 0,0 1 0,-11-15 4,17 27-9,0-1 0,-1 1 0,1-1 0,-1 1 0,1 0 0,-1-1 0,1 1 1,0 0-1,-1-1 0,0 1 0,1 0 0,-1 0 0,1-1 0,-1 1 0,1 0 1,-1 0-1,1 0 0,-1 0 0,1 0 0,-1 0 0,0 0 0,1 0 0,-1 0 1,1 0-1,-1 0 0,1 0 0,-1 0 0,0 1 0,1-1 0,-1 0 1,1 0-1,-1 0 0,1 1 0,-1-1 0,1 0 0,-1 1 0,1-1 0,-1 1 1,0 0 0,-1 0 0,1 1 1,-1 0-1,0 0 0,1 0 0,-1 0 1,1 0-1,-1 0 0,1 1 0,0-1 1,0 0-1,0 1 0,-1 4 0,-6 37 19,5-24-19,1-7 1,1 0 0,0 0-1,2 20 1,2 47 9,5 23-9,5 4-3,2 6 0,11 115-2,-20-186-4,-3-22 2,5 31-6,31 98 0,12 29-40,-36-141 34,-15-37 16,0 1 0,0-1 0,0 0 0,0 1-1,1-1 1,-1 1 0,0-1 0,0 0 0,0 1 0,1-1-1,-1 0 1,0 0 0,0 1 0,1-1 0,-1 0 0,0 1-1,1-1 1,-1 0 0,0 0 0,1 0 0,-1 1-1,0-1 1,1 0 0,-1 0 0,1 0 0,-1 0 0,0 0-1,1 0 1,-1 0 0,1 0 0,-1 0 0,0 0 0,1 0-1,-1 0 1,1 0 0,-1 0 0,0 0 0,1 0 0,-1 0-1,1 0 1,-1-1 0,0 1 0,1 0 0,-1 0 0,0 0-1,1-1 1,-1 1 0,1-1 0,13-13-6,2-16-1738,1-1-6976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4:29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10936,'0'0'0,"9"-11"0,14-18 320,51 1 8,72 8 304,50 13 8,53 9-24,38 12 0,30 16-232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4:34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0 2608,'-7'8'89,"-26"25"167,-40 30 0,13-21 264,-105 98 971,148-125-1421,10-8 5,0-1 0,1 1 0,0 0 0,-10 15 0,2-1 105,0 1 1,2 1-1,1 0 0,-16 44 0,21-25-89,5-41-78,1 0 0,0 0 0,0 0 0,0 0 0,0 0 0,0 0 0,0 0-1,0 0 1,1 0 0,-1 0 0,0 0 0,0 0 0,1 0 0,-1-1 0,2 3 0,7 14 42,1-1 1,0-1-1,2 1 1,16 16-1,-26-29-38,0-1-1,1 0 0,-1 0 1,1 0-1,0 0 1,-1 0-1,1 0 1,3 1-1,20 11 60,34 13 0,45 6-19,-105-33-57,46 9 134,213 12 50,-249-21-154,-1 1 0,1-2 1,15-2-1,110-20 95,20-24-984,-152 46 812,154-52-4613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4:35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1 5744,'-3'0'200,"-3"1"-124,1 1 0,-1 0 0,0 0 0,1 0 0,-1 0 0,1 1 1,-7 5-1,-25 11 396,23-11-420,0 0 0,0 1-1,1 0 1,0 1 0,1 1-1,0 0 1,1 0 0,-11 14-1,12-13-40,6-9-5,1 0 1,0 1 0,1-1-1,-1 1 1,1 0-1,-1 0 1,1 0-1,-3 8 1,-7 17 27,1 1 1,1 0-1,2 1 0,-8 50 1,16-76-20,-1 0 1,1 1-1,1-1 1,-1 0-1,1 0 0,0 0 1,0 0-1,3 7 1,-2-5-1,-1-5 0,0 1-1,-1-1 0,2 0 0,-1 0 0,0 0 0,0 0 0,1 0 0,-1 0 1,1 0-1,2 2 0,1 2 10,1-2 71,9 1-23,-6-1-50,1 0-1,0-2 1,-1 1 0,1-1 0,0 0-1,11 0 1,84-1 105,-87-5-46,4-8-18,41-27-1,-47 24 52,1-9-32,24-41 0,-35 47 59,15-139 304,-21 129-397,0 10 95,5-31 0,-5 46 181,6 21-131,4-1-129,1 0-10,-1 0-1,-1 0 1,0 1 0,-2 0 0,11 37 0,13 57 179,-7-44 16,-24-67-214,0 1-29,0-1 1,0 0-1,0 0 1,0 1-1,1-1 0,-1 0 1,0 0-1,1 0 1,-1 1-1,1-1 0,-1 0 1,1 0-1,-1 0 1,1 0-1,0 0 0,-1 0 1,1 0-1,1 1 1,21 21 110,-1-13-70,-1 0 1,35 11-1,-37-14-73,-12-4-211,1-1 1,-1 1-1,1-1 1,12 1-1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4:35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537 157 8248,'0'-3'23,"-1"0"1,1 0-1,-1 1 1,0-1-1,0 0 1,0 0-1,-1 1 1,1-1-1,-1 1 0,1-1 1,-1 1-1,0 0 1,0 0-1,0 0 1,0 0-1,0 0 1,0 0-1,-1 0 1,-3-2-1,-8-4 196,1 0-1,-19-7 1,22 11-162,-33-15 114,16 7-102,5 2 16,-1 1 1,-23-6-1,37 13-59,1 0 0,0 1-1,-1 0 1,1 0 0,0 1 0,-1 0-1,1 1 1,-1 0 0,1 0-1,-11 3 1,-1 2 49,1 1 0,0 1 0,-28 15 0,38-16-31,0 0 0,1 1 1,-11 12-1,5-5-18,13-13-21,0-1 0,1 0 0,-1 0 0,0 0 0,1 1 0,0-1 0,-1 0 0,1 0 0,0 1 0,0-1 0,-1 0 0,1 1 0,0-1 0,0 0 0,0 1 0,1-1 0,-1 0 0,1 3 0,7 20 38,-6-21-41,1 0 0,0-1 0,0 1 0,0 0 0,0-1 0,0 1 0,0-1-1,0 0 1,1 0 0,-1-1 0,1 1 0,0-1 0,-1 1 0,1-1 0,0 0 0,0-1-1,0 1 1,0 0 0,0-1 0,0 0 0,0 0 0,-1-1 0,1 1 0,5-2 0,2 1 3,-1-1 0,1 0 1,-1-1-1,0-1 1,0 1-1,0-2 1,11-5-1,-19 9 0,0-1 0,0 1-1,0 0 1,0-1 0,0 0 0,-1 1-1,1-1 1,0 0 0,-1 0 0,0 0-1,1 0 1,-1 0 0,0 0 0,0 0-1,2-4 1,3-7 59,-5 11-17,2 1-7,8-5-28,-8 4 30,-1 2-24,5 0-4,-2 3-4,5 8-6,-1 0 0,-1 1 0,0 0 0,-1 0 0,0 1 0,0 0 0,-1 0 0,-1 1 0,6 26 0,41 142 56,-34-111-16,-12-41-11,-1 0-1,1 56 1,-7-73-28,-4 29 20,-54 187 111,57-223-123,0 0 0,-1 0 1,0 0-1,0-1 0,0 1 1,0-1-1,-1 0 0,0 0 1,0 0-1,0 0 0,-1-1 1,0 1-1,0-1 0,0 0 1,-10 5-1,12-8-1,0 0 1,0 0-1,-1 0 0,1-1 1,0 1-1,0-1 0,-1 0 1,1 0-1,0 0 1,0-1-1,-7 0 0,6 0 5,-3 0 13,0-1-1,0 0 1,0 0-1,1 0 0,-1-1 1,1 0-1,-1 0 1,1-1-1,0 0 1,0 0-1,-8-8 1,-1 1 42,-4-1-476,-1 1 1,-42-17-1,25 14-7189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4:36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159 211 9056,'4'-1'-4,"2"1"-10,10 10-2,-13-8 12,0 1 0,-1-1 0,1 1 0,-1 0 0,1 0-1,-1 0 1,0 1 0,0-1 0,2 6 0,4 6-41,12 21-9,-19-34 28,-1-1 25,0-1 0,1 0 0,-1 0 0,0 0 0,0 0 0,0 0 0,1 0 0,-1 0 0,0 0 0,0 0 1,0 0-1,0 0 0,1 1 0,-1-1 0,0 0 0,0 0 0,0 0 0,0 0 0,0 0 0,0 1 0,0-1 0,1 0 0,-1 0 1,0 0-1,0 1 0,0-1 0,0 0 0,0 0 0,0 0 0,0 1 0,0-1 0,0 0 0,0 0 0,0 1 0,0-1 0,0 1 0,0-1 0,0 0 0,0 1 0,0-1 0,1 1 0,-1-1 0,0 1 0,0-1 0,0 0 0,1 1 0,-1-1 0,0 1 0,0-1 0,1 0 0,-1 1 0,0-1 0,1 0 0,-1 1 0,1-1 0,-1 0 0,0 0 0,1 1 0,-1-1 0,1 0-1,-1 0 1,1 1 0,7 0 6,-1-1 0,1 1-1,-1-1 1,1-1 0,-1 1 0,1-1-1,13-4 1,43-13 31,-43 10 10,0 0 0,32-19 0,-35 18-30,-7 3 13,-1 0-1,0-1 0,0 0 0,0 0 0,8-9 0,-9 8-13,-5 4 3,0 0-1,0 0 1,0 0-1,-1-1 0,0 1 1,1-1-1,-1 0 0,-1 0 1,5-10-1,-5 10-5,-1 2 0,0 0 0,0 0 1,-1 0-1,1 0 1,-1-1-1,0 1 0,1 0 1,-1-1-1,-1 1 0,1 0 1,0 0-1,-1-1 0,0 1 1,-2-6-1,2 5 1,1 3-6,-1-1 0,1 1 0,-1 0 0,0 0-1,1-1 1,-1 1 0,0 0 0,0 0 0,0 0 0,0 0-1,0 0 1,0 0 0,0 0 0,0 0 0,0 1 0,0-1-1,-1 0 1,-1 0 0,-2-2 10,-3-3 6,-1 1 1,0 1-1,0 0 1,-1 0-1,1 1 0,-16-4 1,-58-5 95,66 9-110,-32 0 58,26 5-37,0 0 0,1 2 0,-1 0 1,1 1-1,-23 9 0,26-7-22,11-5 4,0 1 0,0 1-1,0-1 1,-10 8 0,-7 5 19,-34 29 0,47-30 4,-1 8-9,-14 38 0,23-42 2,5 7-14,0 1 0,6 27-1,0-31 1,51 90 3,-44-93-10,25 24-1,6 0-4,-3-13-2,-7-13 0,-24-15 1,-1 0 1,1-1 0,0 0-1,0-1 1,0 0 0,0-1-1,0 0 1,0-1-1,0 0 1,0-1 0,0 0-1,10-4 1,49-19 80,-58 20-51,-1 1-1,1 0 1,0 0-1,0 1 1,0 1-1,1 0 1,15-1 0,-22 2-79,0 0 1,0 0 0,0-1 0,-1 0 0,1 0-1,0 0 1,-1-1 0,0 0 0,0 0 0,1 0 0,-2-1-1,1 0 1,0 0 0,7-8 0,-9 9-301,26-25-6272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4:36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442 46 5832,'4'-23'0,"0"7"-2,-4 15 2,0 1 0,0 0 0,0 0 0,0 0 0,0-1 0,0 1-1,0 0 1,0 0 0,1 0 0,-1 0 0,0-1 0,0 1 0,0 0-1,0 0 1,0 0 0,0 0 0,0 0 0,1-1 0,-1 1 0,0 0-1,0 0 1,0 0 0,0 0 0,0 0 0,1 0 0,-1 0 0,0 0-1,0 0 1,0-1 0,0 1 0,1 0 0,-1 0 0,0 0 0,0 0-1,0 0 1,1 0 0,1 0 0,-1-1-1,1 1 1,0 0 0,-1 0-1,1 0 1,0 0-1,0 0 1,-1 0 0,1 0-1,0 0 1,2 1 0,30 18 44,63 57 45,-75-51 126,99 162 122,-94-141 38,106 187 164,-130-227-469,1 0 0,-1 1 0,0-1 0,-1 1 0,3 10 0,27 118 350,-18 12-222,-13-141-134,-1 0 0,0 0 0,0 0 0,-1 0 0,1 0 0,-1-1-1,-1 1 1,-2 9 0,4-15-64,-11 40 289,-31 75 1,20-72-181,-43 63 0,61-100-57,1-1-1,-1 0 1,0 0-1,0 0 1,-1 0-1,1 0 1,-1-1-1,0 0 1,-10 6-1,-34 25 208,-87 48 1,-137 32-1277,259-110 846,-291 112-6289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3:59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27 729 6280,'0'0'169,"2"-5"-1,5-14 19,-5 15-14,-1 4-126,1 0 0,-1 0 0,0 0 0,1 0 0,-1 0 0,1 0 0,-1 0 0,0 0 0,1-1 0,-1 1 0,0 0 0,1-1-1,1 0 1,-1 0-39,-1 0-1,0 1 0,1-1 0,-1 0 0,0 0 0,0 0 0,0 0 0,0 0 0,0 0 0,0 0 1,0 0-1,0 0 0,0 0 0,0-1 0,-1 1 0,1 0 0,0 0 0,-1-1 0,1 1 1,-1-1-1,1 1 0,-1-3 0,6-14 92,27-39 241,59-80 0,-47 81-100,-32 42-180,13-15 211,42-58 1,-65 80-249,20-41 150,-21 45-141,0-4-11,25-64 258,-24 62-210,-1 0 1,0 0-1,0 0 1,-1-1-1,-1 1 1,1 0-1,-2-10 1,0 15-39,0 1 0,0-1 0,0 1 0,-1 0 0,0-1 1,1 1-1,-1 0 0,-1 0 0,-2-4 0,3 4-13,0 1 29,2 2-30,0-1 1,0 0 0,-1 1 0,1-1 0,0 1-1,0-1 1,0 1 0,0-1 0,-1 1 0,1-1-1,0 1 1,-1-1 0,1 1 0,0 0 0,-1-1-1,1 1 1,-1-1 0,1 1 0,0 0 0,-1-1-1,1 1 1,-2-1 0,0 3-9,0 1-1,0-1 1,0 0 0,1 0-1,-1 1 1,1-1 0,-1 1-1,1 0 1,0-1 0,0 1-1,0 0 1,0 0 0,0-1-1,1 1 1,-1 0 0,1 0-1,0 3 1,-1 9 24,2 0 1,2 27-1,-2-40-30,5 44 81,14 50 1,2-26-2,-2 0 29,13 79 1,-19-36-26,2-5 45,34 129 0,-14-70 12,-30-102-88,14 71 18,-9-69-51,-9-15 1,0-46-21,0 1-1,-7 17 0,-1-9-2,3-9 0,-22 15 0,7-8 0,-5-4 0,-5-3 0,-22 3 0,44-8 0,-71 7 0,21-2 0,-4 1 0,3 0 0,11-5 0,3-2 0,0 6 0,-15 12 0,52-15 0,5-2 0,-1 0 0,1 0 0,-1-1 0,0 1 0,1-1 0,-1 1 0,0-1 0,1 1 0,-1-1 0,0 0 0,0 0 0,-2 0 0,-4 1-3,17 0-5,26-2-10,-24 0 12,131-4-20,-130 4 23,204-23-20,-190 19 22,36-4-7,-6 4 1,3 1 6,104-6 30,-98 12 7,111-4 112,-156 1-139,35-6 66,165-40 302,-212 47-366,17-9 74,-25 8-82,-1 0-1,1 0 0,-1 0 0,0 0 1,1 0-1,-1 0 0,0 0 1,0 0-1,1 0 0,-1 0 1,0 1-1,0-1 0,0 0 0,0 1 1,0-1-1,0 1 0,-2-2 1,-49-22-1597,-5-5-6392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9:05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0 1624,'0'0'244,"-6"2"-135,-11 2 192,0-1 0,-1 0-1,-26 0 1,43-3-40,-27 0 1665,15 2-2489,-1 1-2417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9:08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1 166 1176,'0'0'1624,"8"2"-1097,27 5-329,-18-6 270,229-9 871,-74 2-839,-102 2-283,247-20 512,-192 12-459,198 3 668,-303 8-735,-1 1 0,31-7 0,7-1 162,-43 7-269,-1 1 66,0-1 0,0 0 0,0-1-1,17-5 1,-28 6 5,-2 1-156,1 0 1,-1 0 0,0 0-1,1 0 1,-1 0 0,1 0-1,-1 0 1,0 0 0,1 0-1,-1 0 1,1-1 0,-1 1-1,0 0 1,1 0-1,-1 0 1,0-1 0,1 1-1,-1 0 1,0 0 0,1-1-1,-1 1 1,0 0 0,1-1-1,-1 1 1,0 0 0,0-1-1,0 1 1,1 0 0,-1-1-1,0 1 1,0 0 0,0-1-1,0 0 1,-2-17 247,-13-15-1557,15 33 1263,-15-25-6191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6:4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8792,'0'0'0,"-19"13"16,3 1 0,14 6-16,16 3-136,24 2 136,-1 0-6040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9:08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5296,'39'20'-8,"-22"-11"11,1-1 1,0-1-1,0 0 0,1-1 1,23 4-1,51 6 166,-91-15-20,0-1-54,5 3 8,-5-3 118,-1 0-81,6 0 19,-5 0 243,0 0-179,7 0 9,-9 1-208,1-1 0,0 1 0,-1 0 0,1-1 1,0 1-1,-1 0 0,1-1 0,-1 1 0,1 0 0,-1 0 0,1-1 0,-1 1 0,1 0 0,-1 0 0,0 0 1,0 0-1,1 0 0,-1-1 0,0 3 0,2 4 254,2 7-86,-1 1 1,0-1-1,0 30 0,-1-26-194,0 6 96,0 0 0,-1 0-1,-4 33 1,1-16 35,-7 119 40,7-76-14,3-52-130,-1 73 74,-14 110 113,11-194-203,2-12 6,0 1-1,0-1 1,2 18 0,22 183 194,-21-200-194,-2 0 3,1 16 73,1-20-23,1-12 11,3-20-366,-1 0 0,-1-1 0,0-49 0,-2 0-5893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9:09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4760,'2'21'64,"1"0"0,0 0-1,2-1 1,0 1 0,13 29 0,-9-22-50,1 0 61,2-1 0,0 0 0,23 35 0,-5-14 37,-19-28-50,-1-3-3,-1-1 1,15 19-1,-21-31-33,1 0 0,-1 0 0,1 0 0,0-1-1,0 1 1,1-1 0,-1 0 0,1 0 0,-1 0 0,1-1-1,0 0 1,9 4 0,-2-4 46,-1 0 1,0-1-1,1 0 0,-1-1 0,17-1 0,-18-1-17,1-1 0,-1 0 0,0-1 0,0 0-1,0-1 1,0 0 0,-1 0 0,0-1 0,0-1-1,14-12 1,-14 12-31,17-20 148,64-86 267,-83 103-443,20-25 283,26-43 0,-52 75-184,15-9 150,0 27-134,-12-9-102,-3-3-4,1-1 0,-1 1 0,1-1-1,-1 1 1,0 0 0,0 0 0,-1-1 0,1 1-1,0 0 1,-1 0 0,1 5 0,3 59 53,-3 0 1,-9 83 0,-1-72 10,5-50-58,-13 76 46,-6 90 4,18-150-26,-10 73 0,-20 201 121,34-294-145,-2-4 22,2 0-1,1 1 1,0-1 0,1 0-1,2 0 1,0 1-1,7 22 1,4-4 57,-12-36 4,-2-1-1,-12-125 412,-3-2-594,9 89-919,-6-42-5285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9:09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6192,'24'15'-14,"0"2"1,-2 0 0,0 1-1,25 28 1,-13-1 9,16 46 15,-49-87-10,5 9 11,0 0-1,-1 1 0,-1 0 1,0 0-1,2 20 0,-3-15 4,2 3 27,-1 1 1,-1-1 0,1 43-1,-2 9 109,0-28-98,19 225 486,-20-258-470,-1-3 3,1 0 1,0-1-1,5 19 1,-5-26 280,-2-2-340,0-1 0,0 1-1,0-1 1,0 0 0,0 1 0,0-1 0,1 0-1,-1 0 1,0 0 0,0 1 0,1-1-1,-1 0 1,1 0 0,-1 0 0,1 0 0,-1 0-1,1 0 1,0 0 0,-1-2 0,-9-29 103,8 23-112,-5-10 14,-10-47 116,-20-95 18,8 43 21,22 90-159,-9-49 63,-22-116 111,34 173-179,2 9 5,0 1 1,1-1-1,0-15 1,0 9 1,0-59 64,1 67-52,1 0 0,0 1 0,0-1 0,1 0 1,0 1-1,6-16 0,-6 21-13,0 0 0,0 0 1,1 1-1,-1-1 0,0 1 0,1-1 0,-1 1 1,1 0-1,0 0 0,0 0 0,0 1 0,0-1 1,0 1-1,4-2 0,64-21 82,-53 22-42,12 4-12,1 1 1,-1 2-1,32 9 0,-6 5 8,-38-12-35,0 0 0,-1 2 1,0 0-1,0 1 0,21 17 0,-31-21-11,-5-4-3,0 0 0,0 0 0,0 1 1,0-1-1,-1 0 0,1 1 0,-1-1 0,1 1 0,-1-1 1,0 1-1,1 3 0,1 3 7,0-1 0,-1 0 0,0 1 0,0-1 0,-1 1 0,0-1 0,-1 1-1,0 0 1,-1 12 0,0-15-1,-1 0 0,0 0-1,0 0 1,0 0-1,-1 0 1,0 0 0,0-1-1,0 1 1,-1-1 0,1 0-1,-1 0 1,-1 0-1,1-1 1,-1 0 0,-5 5-1,0-2 7,-1-1-1,0 0 1,0-1-1,0 0 0,0 0 1,-1-1-1,-16 3 1,16-4-13,-95 18 159,98-20-141,0 1-11,1-1 1,0 0-1,-1-1 1,1 1-1,-1-2 1,1 1-1,-10-3 1,15 2-68,0 0 1,0 0-1,1 0 1,-1-1 0,1 1-1,-1-1 1,-3-3-1,3 2-723,-12-8-5464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9:10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0 242 5208,'41'46'96,"40"42"344,-46-50-136,-26-28-150,1-1 0,0 0 0,0 0 0,22 13 0,-25-18-115,-5-3-23,0 0 1,0 1-1,0-2 1,0 1-1,0 0 1,0 0-1,0-1 1,0 1-1,1-1 1,-1 1-1,0-1 0,0 0 1,1 0-1,2 0 1,29-2 187,-1-1 1,45-11-1,-62 11-176,-9 1 9,0 0 0,1 0 0,-1 0-1,9-5 1,0-1 36,0 0 0,-1-1 0,0-1 1,0 0-1,18-18 0,-21 17-53,-5 5 17,-1-1 1,0 1-1,9-13 0,-3 2 81,-1 0 0,-1 0 0,0-1 1,12-31-1,-17 35-86,6-32 185,-10 38-137,1 3-48,-1 0 0,0 0-1,-1 0 1,1 0 0,-1-1 0,0 1 0,0 0 0,-1 0 0,1-1 0,-1 1 0,0 0 0,-1 0 0,1 0 0,-5-9 0,4 10-11,-1 0 0,1 1 1,-1-1-1,1 1 0,-1 0 1,0 0-1,0 0 0,-1 0 1,1 0-1,0 1 0,-1-1 1,0 1-1,1 0 0,-1 0 1,0 0-1,0 1 0,0-1 1,-1 1-1,1 0 0,0 0 1,0 1-1,0-1 0,-6 1 1,-1-1-10,-30 2 57,13 4-28,-1 0 1,1 3-1,-35 13 0,49-16-33,-24 15 42,20-8-22,1 1 1,1 1-1,0 1 1,-19 23-1,26-28-21,6-8-6,1 1 0,-1 0 0,1 0 1,0 1-1,0-1 0,0 0 0,1 1 0,-3 4 1,-11 30 4,0 13-3,1 1 2,2 4-2,3-3 2,1-3-3,5-6-2,4-5 0,3-7 0,2 1 0,4-1 0,8-5 0,-14-24 0,-1 1 0,1-1 0,0 1 0,1-1 0,5 3 0,41 15 1,-16-11 3,67 8 0,-56-14 3,71-1 1,-89-3-6,-11 0 8,0 0-1,30-5 1,-21 1-5,-2 2 0,-11 1 10,-1-1 1,0 0 0,20-7 0,-23 7-14,26-8 89,0 0-1,0-3 1,-1-1 0,33-18 0,-63 29-245,0 0 1,0 0-1,0-1 1,0 0-1,-1 1 1,1-1-1,5-8 1,5-10-6747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9:11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1190 1 7984,'6'0'22,"15"8"125,-22-7-127,1-1 0,0 1 0,-1 0 0,1 0 0,-1 0 0,1 0 0,-1 0 0,0-1 0,1 1 0,-1 0 0,0 0 0,1-1 0,-1 1 0,0-1 0,-1 2 0,-7 4 52,-1 1 1,0-2-1,-1 1 0,1-2 1,-1 1-1,0-1 0,-20 4 1,9-3-10,1-2 0,-1-1 1,-23 0-1,29-2 6,-1 2-1,1 0 1,-32 7 0,30-4-44,-8-1 58,1 2 0,-42 16 0,32-9 8,19-8-70,-69 27 120,71-26-116,0 0 1,1 1-1,0 1 0,-14 10 0,24-16-18,1 0-1,0 0 1,0 0 0,0 0-1,1 0 1,-1 0-1,0 0 1,1 1 0,-1-1-1,1 1 1,0-1-1,0 1 1,0-1 0,0 1-1,-1 5 1,2-7-5,0 0 0,0-1 0,0 1 0,0 0 0,0 0 0,0-1 0,1 1 1,-1 0-1,0 0 0,0-1 0,1 1 0,-1 0 0,0-1 0,1 1 0,-1 0 0,1-1 0,-1 1 0,1-1 0,-1 1 1,1 0-1,-1-1 0,1 1 0,0 0 0,2 0 3,6 8 0,1-2-1,0 1 0,1-2 0,-1 1 0,2-1 0,12 5 1,-2-1-4,-21-9-1,18 10 6,1-1-1,0-1 0,0 0 0,1-2 1,23 6-1,3 0 7,0 4-8,-5-3 1,-4 0-3,-26-10-3,-8-3 1,1 1-1,0 0 1,-1 0-1,1 0 0,-1 0 1,1 1-1,-1 0 1,0 0-1,0 0 1,4 4-1,-7-5 1,0 0-1,1-1 1,-1 1 0,0 0-1,0 0 1,0 0 0,0 0-1,0 0 1,-1 0 0,1 0-1,0 0 1,-1 0 0,0 1 0,0-1-1,1 0 1,-1 0 0,0 0-1,-1 0 1,1 1 0,0-1-1,-1 0 1,1 0 0,-1 0-1,1 0 1,-1 0 0,0 0-1,0 0 1,-2 3 0,-20 22 0,18-23 0,0 1 0,-1-1 0,1 0 0,-8 3 0,-32 11 0,-6-4 0,-6-3 0,-5-2 0,-2-4 0,-7-2 0,-6-3 0,-2-6 0,3-3 0,44 2-2,0-2 0,0-1 0,-53-25 0,23 2-30,-31-22-1220,45 26-4848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9:11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8608,'6'23'0,"-4"-16"3,0 0 0,-1 0 0,0 0 1,0 12-1,0 109 26,-2-100 17,-1 0 0,-12 53 0,0-9 236,-7 89 43,11 7 183,7-112-446,3-19 178,0-17-135,1 8 5,0-1 0,2 1 0,12 53 0,-11-65-32,2 8 76,0 0 1,2 0-1,1-1 1,1-1 0,17 31-1,-24-50-31,4 1-12,-5-3-31,1-12-6,-2 10-72,-1 1 0,1-1 0,-1 0 1,1 0-1,-1 0 0,1 0 0,-1 0 0,0 0 0,0-1 1,1 1-1,-1 0 0,0 0 0,0 0 0,0 0 0,0 0 1,0 0-1,-1-2 0,-6-107-1405,2 39-5843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9:11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35 7088,'0'0'33,"-2"-2"-1,-6-5-11,6 5 53,3 3-68,0-1 0,0 0 0,0 0 1,0 0-1,0-1 0,0 1 0,1 0 0,-1 0 0,0-1 1,0 1-1,0 0 0,0-1 0,1 0 0,19-8 92,2 5-46,0 0 0,0 2 0,0 0 1,0 2-1,26 2 0,-23-1-4,-7 0 50,0 1 1,-1 0-1,1 1 0,-1 1 1,0 1-1,30 11 0,-30-8 37,0 1-1,0 1 0,0 0 1,-1 1-1,30 27 1,-39-31-93,0 0 1,-1 1 0,0 0-1,0 1 1,-1 0 0,0 0-1,-1 0 1,0 1 0,7 17-1,-12-24-35,0 0-1,0-1 0,0 1 0,-1-1 0,1 1 1,-1-1-1,1 1 0,-1-1 0,0 1 0,0-1 1,0 1-1,0-1 0,0 0 0,-1 0 0,1 0 1,-1 0-1,1 0 0,-4 3 0,3-3 2,-2 3 3,0-1 1,0 0 0,-1 0 0,0 0 0,1 0-1,-1-1 1,-1 0 0,1 0 0,0 0-1,-10 3 1,0-1 3,0-1 0,-18 3 1,18-4-14,-22 2 15,25-5-14,-32 0 1,22-3-196,0-2 0,0-1 0,1 0 0,0-2 0,-37-17 0,57 24 147,-31-13-5815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9:12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136 173 6904,'56'35'-159,"-4"6"-278,49 52 1,-97-90 457,-1 0 0,1 0 0,1 0 0,-1 0 0,0-1 0,1 1 0,-1-1 0,1 0 0,0-1 0,0 1 0,-1-1 0,10 1 0,2 0 141,-1-1 1,1-1-1,0 0 0,-1-1 0,1-1 1,0-1-1,-1 0 0,0 0 0,0-2 1,0 0-1,0-1 0,27-15 0,-36 17-98,1-2 0,-1 1 0,0-1 0,0 0 0,0 0 0,-1 0 0,0-1 0,-1 0 0,1 0 0,-1 0 0,0 0 0,-1-1 0,0 0 0,0 1 0,-1-1 0,0 0 0,2-13 0,-4 16-26,0-1 0,0 1 0,0 0 0,-1-1 0,0 1 0,0 0 0,0 0 0,-3-8-1,1 5-8,2 2-4,-1 0 0,0 0-1,-1 1 1,1-1 0,-1 0 0,0 1 0,-1 0 0,1 0 0,-1 0 0,-5-5 0,6 6-13,-1 0 4,-1 0-1,1 0 1,-1 0-1,0 1 1,0-1-1,0 1 0,0 0 1,0 0-1,-1 1 1,-8-3-1,8 3-3,-5-2 15,0 0 1,0 1 0,0 1 0,-18-2 0,19 3-18,2 0 2,-1 1 0,0 0 0,1 1 0,-1 0 0,1 0 0,-1 1 0,1 0 0,-12 4 0,7-2-8,-3 1-3,-1-1 0,1 2 0,0 0 0,1 2-1,-1-1 1,1 2 0,1 0 0,-16 12 0,17-11-5,8-6-5,0 0-1,1 0 0,-1 0 0,1 1 1,0 0-1,-4 5 0,-92 128-305,61-82 166,26-34 94,1 1 0,1 0-1,1 0 1,-8 32 0,9-8 34,8-27-18,20 91-6,-10-87 26,57 94-1,-48-98 8,30 22 4,-30-28 7,27 14 1,22 5 0,-51-26 0,-1-2 1,25 6-1,-12-8 2,0 0 1,0-2-1,36-3 0,-61 2 0,0 0 0,0-1 0,0 1 0,0-1 0,-1 1-1,1-1 1,4-2 0,133-62 23,-112 45-11,112-117-1121,-63 54-4506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9:12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1051 1 5832,'-3'1'-15,"-6"2"6,-1-1-1,1 0 1,0-1-1,-1 0 1,1 0-1,-1-1 1,-13-1-1,-36-3 5,-5 2 41,-85 9 1,126-5-29,11-2 22,1 2 0,-1-1 0,-15 5 0,-29 9 297,-90 38 1,64-15 48,65-30-304,-164 83 748,165-81-777,10-6-4,0-1 0,0 2 0,1-1 1,-1 1-1,1 0 0,-5 6 0,-44 53 268,50-53-127,3 0-133,1-1 0,0 0 0,1 0-1,2 12 1,2-9 48,4-1-68,1-1-1,0 0 1,0-1 0,13 10-1,-4-9 49,17 5-9,1-1-1,0-3 1,49 11 0,-66-19-53,-13-2-3,-1-1 1,1 0-1,-1-1 1,1 1-1,0-1 1,-1-1 0,9 0-1,42-6 62,-35 2-65,30-9 1,-8-3-13,54-31 0,-73 32-40,116-104-1118,-66 48-4403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9:13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5744,'5'7'-97,"1"1"0,-1 1 0,-1-1 0,0 1 0,0-1 0,-1 1 0,0 0 0,0 0 0,2 19 1,6 34 33,29 167 180,-27-136 143,24 104 552,-13-124-433,57 141 855,-81-213-1217,0-1 0,0 1-1,0-1 1,0 0-1,0 1 1,0-1-1,0 0 1,0 1 0,0-1-1,0 1 1,0-1-1,1 0 1,-1 1-1,0-1 1,0 0 0,0 1-1,1-1 1,-1 0-1,0 0 1,0 1-1,1-1 1,-1 0 0,0 0-1,1 1 1,-1-1-1,0 0 1,1 0-1,-1 0 1,0 1 0,1-1-1,-1 0 1,1 0-1,4-12 153,-2-18-157,-3 30 6,3-26 27,-1-48 0,-2 46-811,0-36-4194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6:49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5208,'3'0'-7,"16"0"63,-1 1 0,1 1 0,-1 1 0,0 0-1,0 2 1,0 0 0,26 11 0,1 11 45,-28-13 247,-9-6-186,2 2-51,-1-1 1,-1 2 0,0-1 0,0 1 0,-1 0-1,0 0 1,9 23 0,-15-33-99,9 23 322,0 0 1,-2 0-1,-1 1 0,0 0 0,-2 0 1,3 47-1,-7-62-83,0-5-130,-1 1-1,0-1 1,0 0-1,0 1 1,-1-1-1,1 0 1,-4 10-1,2-10 190,-5 4-19,6-9-272,1 0 0,-1 0 0,1 0 0,-1 0 0,1-1 0,-1 1 0,1 0 1,-1 0-1,1-1 0,-1 1 0,1-1 0,-1 1 0,1 0 0,0-1 0,-1 1 0,1-1 0,-1 1 1,1-1-1,0 1 0,0-1 0,-1 1 0,1-1 0,0 1 0,0-1 0,-3-6 48,1 1 0,0-1 0,1 1 0,0-1 0,0 0 0,0 1 0,1-1 0,0-8 0,0 2-25,0 1 35,0 1-1,1 0 1,0 0-1,1 0 1,1 0-1,6-19 1,-5 19-32,-2 2 14,0-1-1,1 1 1,1 0-1,-1-1 0,1 1 1,1 1-1,0-1 1,0 1-1,1 0 1,0 0-1,8-8 1,30-30 153,-42 45-201,1-1 0,-1 1 1,0 0-1,1-1 0,-1 1 0,1 0 0,0 1 0,-1-1 1,1 0-1,0 1 0,-1-1 0,1 1 0,0 0 1,0 0-1,-1 0 0,1 0 0,0 1 0,-1-1 1,6 2-1,-5-1 4,2 0-1,0 1 0,0-1 0,0 1 1,-1 0-1,1 0 0,-1 1 0,1-1 0,-1 1 0,0 0 0,0 0 1,0 0-1,6 8 0,-5-7-4,1 3 3,1 0 1,-1 1-1,-1 0 1,1-1-1,-1 2 1,7 15-1,-6-12-6,2 4 13,0 0 0,-1 1 0,-1-1 0,7 31 0,6 20 52,-15-58-46,-2-5-11,0 0 0,0 0 0,-1 0-1,0 0 1,0 0 0,0 1 0,0-1 0,-1 0-1,0 1 1,0-1 0,0 6 0,0 0 59,0-8 18,1-5-8,2-5-46,-1 0-1,0 0 1,-1-1-1,2-13 0,-2 8 1,1 0-1,7-27 0,73-157 210,-72 176-237,-7 14 3,1 0 0,0 0-1,0 0 1,10-13 0,-4 8 13,1 0-1,23-22 1,-34 35-25,1 0 0,-1-1 0,1 1 0,-1 0 0,1-1 1,-1 1-1,0 0 0,1-1 0,-1 1 0,1 0 0,0 0 0,-1 0 0,1 0 1,-1-1-1,1 1 0,-1 0 0,1 0 0,-1 0 0,1 0 0,-1 0 0,2 0 1,4 1 2,0 0 1,0 0-1,0 0 1,-1 0 0,1 1-1,0 0 1,-1 1-1,1-1 1,-1 1 0,1 0-1,-1 0 1,0 1-1,-1-1 1,1 1 0,0 0-1,-1 0 1,0 1 0,5 7-1,1-1-1,-6-7-3,-1 1 0,1 0 0,-1 0 1,0 1-1,0-1 0,-1 0 0,3 9 1,16 36 4,2 15-4,2-1-2,-13-35-4,-1 1 1,9 35-1,-17-46-11,-3-16 12,1 0 0,-1 0 0,0 0 0,1 0 0,0 0 0,0 0 0,0 0 0,0-1 0,0 1 0,1 0-1,-1 0 1,1-1 0,-1 1 0,1-1 0,0 0 0,4 5 0,-3-5 3,0 0-1,0-1 1,0 1 0,0-1-1,0 1 1,0-1 0,0 0-1,0 0 1,0 0 0,1 0-1,-1-1 1,5 1 0,39-3-567,-26 0-847,38-1-8179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9:13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7264,'0'0'80,"-2"2"-14,-5 5-35,5-5 57,14 8 63,16 8-111,-21-14-40,-1 0 0,31 26 0,-10-9 0,-9-1 1,-15-16 3,-1-1 0,0 1-1,0 0 1,0 0 0,0 0-1,0 1 1,-1-1 0,0 0 0,0 1-1,0-1 1,-1 0 0,1 1 0,-1-1-1,-1 8 1,1-11 3,0 1 0,-1-1 0,1 0 0,-1 0-1,1 0 1,-1 0 0,0 0 0,1 0 0,-1 0 0,0 0 0,0-1-1,0 1 1,0 0 0,0 0 0,0-1 0,0 1 0,0 0 0,0-1 0,0 1-1,0-1 1,0 1 0,0-1 0,0 0 0,0 1 0,-1-1 0,-1 0-1,-28 3 90,30-3-96,-2-1 29,0 1 0,0 0 0,1-1 0,-1 1-1,0-1 1,0 0 0,1 0 0,-1 0-1,0-1 1,1 1 0,-1 0 0,1-1 0,0 0-1,-4-3 1,-24-28-629,27 29 272,-13-19-4618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9:14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4128,'12'23'32,"-10"-18"-2,1 1 1,0-1-1,0 0 0,7 8 1,1 3 6,4 5 370,31 35 0,-37-48-353,30 25 314,75 66 475,-100-85-809,25 29 160,-39-42-192,33 40 253,50 81 1,-78-113-236,22 56 119,-25-59-107,51 176 398,-36-110-283,-6-10-22,3 69 1,-10-39-57,13 191 234,-3-197-151,-12-75-116,1-1 0,0 0 0,1 1 0,0-1 0,1-1 0,7 14 0,-12-23-32,0 1 0,1-1 0,-1 1 0,0-1 1,0 1-1,1-1 0,-1 1 0,0-1 0,0 0 0,1 1 1,-1-1-1,0 0 0,1 1 0,-1-1 0,1 0 0,-1 1 1,0-1-1,1 0 0,-1 0 0,1 1 0,-1-1 1,1 0-1,-1 0 0,1 0 0,-1 0 0,1 0 0,9 3 13,18 17 224,-23-20-151,5-3-57,-1-1 0,0 0 1,0-1-1,0 0 0,0-1 1,-1 0-1,0 0 0,-1-1 1,9-8-1,-6 2 75,-2-6-56,1-1-1,6-28 1,-12 25 48,-9-106 40,1 102-39,-15-31 61,-46-98 0,25 91-47,-23-54 170,61 112-253,-1 1 0,0 0 0,0 0 1,-6-7-1,7 10-1,0 0 1,1 0-1,-1-1 1,1 1-1,0-1 1,0 1-1,0-1 1,1 0-1,-3-7 1,4 6 3,-1 1-1,1 0 1,0-1 0,0 1-1,1-1 1,-1 1 0,1 0-1,0 0 1,0-1 0,0 1-1,4-6 1,22-42-10,-25 49-17,0-1-4,1-1 1,0 1-1,0 0 0,1 0 0,-1 0 0,6-4 0,6-7 13,60-43 16,-69 51-30,-3 4-3,-1 0 0,1 1 1,0 0-1,0 0 1,0-1-1,0 2 0,1-1 1,-1 0-1,6-1 1,35-29-1,-17 20 0,0 2 0,-13 5 0,3 3 0,4 7 0,7 9 0,-16-4-1,0 1 1,0-1 0,10 14 0,-21-23-1,5 6 1,-1 0-1,0 0 0,0 0 1,-1 1-1,0 0 0,0 0 1,-1 0-1,0 0 0,3 10 1,-3-8-2,8 23-18,21 38-1,-15-34-4,-12-26 20,9 29-42,-9-14 25,-4-16 0,1-1 0,0 0 1,0 0-1,1 0 0,0 0 1,0-1-1,1 1 0,0-1 1,8 11-1,14 11-155,-24-33 143,0-4-3,0-1 0,0 1 1,0 0-1,-1-1 0,0 1 0,-1-1 0,0 0 0,0 1 0,0-1 0,-1 1 0,-2-9 0,0-7-962,-2-40-5741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9:14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6904,'3'2'28,"1"-1"0,-1 1 0,0 0 0,0 0 0,0 0 0,3 4 0,-3-3 113,-2-3-130,0-1-1,-1 2 0,1-1 1,0 0-1,0 0 1,-1 0-1,1 0 1,0 0-1,-1 0 1,1 1-1,0-1 1,-1 0-1,1 1 1,0-1-1,-1 0 0,2 2 1,13 6 43,94 46 59,-104-52-107,-1 0 0,0 0 0,0 1 0,0 0 0,0 0-1,0 0 1,-1 0 0,1 0 0,-1 1 0,0-1 0,0 1-1,0 0 1,0 0 0,-1 0 0,4 8 0,-2-4 12,-2-5-9,0 0 0,0 0-1,-1 0 1,1 0 0,-1 0 0,0 1 0,0-1-1,0 0 1,0 1 0,0-1 0,-1 1 0,0-1 0,1 1-1,-1-1 1,-1 1 0,1-1 0,0 1 0,-1-1 0,-1 5-1,1-6 31,-3-4 0,4 2-28,0 0 0,0 0 0,-1 0-1,1 0 1,0 0 0,0 0 0,0 0-1,-1 0 1,1 0 0,0 0 0,0 0 0,-1-1-1,1 1 1,0 0 0,0 0 0,0 0-1,-1 0 1,1 0 0,0-1 0,0 1-1,0 0 1,0 0 0,-1 0 0,1 0-1,0-1 1,0 1 0,0 0 0,0 0 0,0-1-1,0 1 1,0 0 0,0 0 0,0-1-1,9-22-780,-3 9-4170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9:15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15 516 5208,'13'16'129,"1"-2"0,0 1 0,1-2 0,20 15 0,-25-21-70,1 0-1,0-1 0,1 0 0,-1 0 0,1-1 0,0-1 0,25 6 0,-26-8-37,32 2 185,-32-3-181,-2 0 50,0-1 1,-1 0 0,1 0-1,-1 0 1,1-1-1,0-1 1,-1 1 0,0-1-1,1-1 1,-1 0 0,0 0-1,10-6 1,0-1 91,0-2 0,-1 0 1,-1-1-1,19-19 0,-26 22-128,-4 4 2,1-1 0,-1 0 0,0 0 0,4-9 0,0 0 75,0 0 0,-1-1 0,-1 0 0,9-28 0,-13 0 80,-5-5-8,2 49-178,-1-1-1,1 1 1,-1 0-1,0-1 1,0 1-1,0 0 1,0 0 0,0 0-1,0 0 1,0 0-1,0 0 1,0 0-1,0 0 1,0 0 0,-1 0-1,1 0 1,0 1-1,-1-1 1,1 1-1,0-1 1,-1 1 0,1 0-1,-1-1 1,1 1-1,-3 0 1,3 0 2,0-1-1,-1 1 0,0 0 0,0-1 0,0 1 0,0 0 0,0 0 0,0 0 0,0 1-1,0-1 1,1 0 0,-1 1 0,0-1 0,0 1 0,-2 1 0,-5 1 12,-3-1-9,6 0-4,1-1 1,-1 1-1,1 0 0,-1 1 1,-7 3-1,-49 29 58,-90 66 0,100-58-56,33-25-11,-37 34 1,38-36-4,2 2-1,0 0 1,2 0 0,0 1 0,1 1 0,-14 27 0,24-40-2,0 1-1,1 0 1,0-1 0,0 1-1,0 0 1,1 0 0,0 0 0,1 1-1,0-1 1,0 0 0,1 0-1,2 10 1,2-8-28,3 0 19,0-1 1,1 0-1,0 0 0,0-1 0,1 0 1,0-1-1,0 0 0,21 9 0,-16-8 8,-8-5 2,0 0-1,0 0 0,0-1 1,1 0-1,-1 0 0,9 0 1,113 15-24,-102-17 15,101-11 1,-107 7 5,25-12-1,6-10 7,-20 5 6,37-31-1,-64 47-3,17-14 33,72-96 26,-78 88 13,49-132 35,-54 125-1,-8 24-96,87-273 504,-87 271-476,1-1-1,-2 1 1,1-1 0,-2 0 0,0 0-1,0 0 1,-1 1 0,-3-18-1,3 28-28,0 0-1,-1 0 1,1 1-1,-1-1 1,0 0 0,0 0-1,1 0 1,-1 1-1,0-1 1,0 0-1,-1 1 1,1-1-1,0 1 1,-1-1-1,1 1 1,0 0 0,-1 0-1,0 0 1,1-1-1,-1 1 1,0 1-1,1-1 1,-1 0-1,0 0 1,0 1-1,0-1 1,1 1 0,-4-1-1,-3 0 21,-1 0 0,1 0 1,-1 1-1,-14 2 0,14-1-38,3-1 14,0 1 0,0 0 1,0 1-1,1-1 0,-1 1 0,1 0 1,-1 1-1,1-1 0,0 1 0,-1 0 1,2 1-1,-8 4 0,2 2 17,-1-1-1,2 2 0,-13 16 1,21-26-22,0 0 0,0 1 0,0-1 0,0 1 0,0-1 0,1 0 0,-1 1 0,0-1 0,1 1 0,0 0 0,-1-1 0,1 1 0,0-1 0,-1 1 1,1 0-1,0-1 0,0 1 0,1 0 0,-1-1 0,0 1 0,0-1 0,1 3 0,1-1 0,0 0 0,-1 0 0,1 0-1,0 0 1,0-1 0,0 1 0,1 0 0,-1-1 0,1 0 0,3 3 0,39 25 2,18 8 1,12 5-3,3 1-2,-3-6 0,-6-9 0,-11-5 0,-9 1 0,-12 2 0,-11-3 0,-10-5 1,-9-3 4,-7 2-2,-6 5 2,-6 7-3,6-21-3,0 0 0,-1 0 0,0-1 0,0 0-1,-16 13 1,-4 5 0,18-17-1,5-6 0,1 1 0,0-1 1,0 1-1,0 0 0,1 0 0,-4 7 0,-1 0-1,-2 2-1,1 1 0,0 0-1,2 1 1,-10 27 0,15-36 4,0-1 0,1 1-1,0-1 1,0 1 0,1 7 0,11 28 0,7-4 0,6 0 0,2-2 0,1-5 0,-1-11 0,-4-9 0,-21-9 0,1 0 0,-1-1 0,0 1 0,0-1 0,0 0 0,0 0 0,1 1 0,-1-2 0,3 1 0,-2-1 0,1 0 0,-1 0 0,1-1 0,-1 1 0,0-1 0,1 0 0,2-2 0,33-28 0,22-40-158,-37 42-1096,23-25-5806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9:16.1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 6728,'2'9'-4,"1"0"0,-1 0 0,-1 0 1,1 0-1,-1 0 0,-1 0 0,0 1 0,-2 14 1,1-5 6,0 10 47,-2-1-1,0 1 1,-3-1 0,-8 28-1,13-50-40,-15 56 109,10-36-78,-1-1 74,2 2 0,-4 35 0,9-59-39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9:16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 7984,'1'37'26,"-1"-4"74,-6 63-1,-20 114 493,18-109-281,-11 39-11,13-115-119,-5 4-644,-22 45 1,6-27-5278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9:17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3504,'0'0'40,"5"0"-7,-1-1-343,-2 1 387,-1 0 0,1-1 0,-1 1 0,1 0 0,-1 0 0,1 0 0,-1 0 0,1 0 0,0 1 0,-1-1 0,1 0 0,-1 1 1,1-1-1,-1 1 0,0-1 0,1 1 0,-1 0 0,0-1 0,1 1 0,-1 0 0,0 0 0,0 0 0,1 0 0,-1 0 0,0 0 0,0 1 0,0-1 0,1 2 0,4 11-24,-1 0 1,0 1-1,-1-1 0,3 23 0,4 60 34,-10-75-80,-1-14-2,0 0-1,1 0 1,0-1-1,0 1 0,3 9 1,8 32 15,5 0-15,1-4 0,-1-3-3,17 18-4,-33-58-17,1 0-1,-1 0 0,1 0 1,0 0-1,0 0 0,0-1 1,0 1-1,0-1 0,0 1 1,1-1-1,-1 0 0,0 0 1,1 0-1,-1 0 0,1 0 1,-1 0-1,1-1 0,3 1 1,-2 0-274,20 5-3007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9:17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5832,'16'36'0,"-13"-24"0,-2 2 0,3 1 4,4 32 33,4 90 34,-9-27 175,-6-10-28,3-34-103,-5 117-420,2-131-3681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0:31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11 5744,'0'0'240,"-5"-2"-40,4 2-393,-16-6 1167,13 3 415,16 4-526,-9-1-816,0 1 0,0 0 1,0 0-1,0 0 0,0 1 0,0-1 1,0 1-1,-1-1 0,1 1 0,0 0 0,-1 0 1,0 0-1,1 0 0,-1 1 0,0-1 0,0 1 1,0-1-1,0 1 0,-1 0 0,1 0 1,-1 0-1,0 0 0,2 4 0,2 8 48,-1 0 0,0 1-1,2 22 1,-5-33-59,10 82 232,-7-57-191,17 169 494,-21-176-538,0-10 22,0 0 1,-1 0-1,-4 21 1,-25 192 541,20-138-401,2 38 1348,8-140-1437,0 0-1,1-1 1,1 1 0,0 1-1,0-1 1,2 0 0,0 0-1,0 1 1,8-17 0,-11 29 33,6-14 412,-2 8-452,-4 5-16,-1 2-73,0-1 1,0 1 0,0-1 0,0 1 0,0-1-1,0 1 1,0-1 0,0 1 0,0-1 0,0 1-1,0-1 1,0 1 0,0-1 0,0 1 0,-1-1-1,1 1 1,0-1 0,0 1 0,0-1 0,-1 0-1,-1 1-8,1-1-1,-1 1 0,0 0 0,1 0 0,-1-1 1,1 1-1,-1 0 0,0 1 0,1-1 0,-1 0 0,1 0 1,-1 1-1,0-1 0,1 1 0,-1-1 0,1 1 0,-1 0 1,-1 1-1,1-1 12,1 1-6,-5 5 3,4-5 37,1 0-11,-4 6 5,4-6 242,1-3-321,0 0 28,0 1 0,0 0-1,0-1 1,0 1 0,-1-1 0,1 1-1,0-1 1,0 1 0,1 0 0,-1-1-1,0 1 1,0-1 0,0 1-1,0-1 1,0 1 0,0 0 0,0-1-1,1 1 1,-1-1 0,0 1 0,0 0-1,1-1 1,-1 1 0,0 0 0,1-1-1,-1 1 1,0 0 0,1 0-1,-1-1 1,0 1 0,1 0 0,-1 0-1,0 0 1,1-1 0,-1 1 0,1 0-1,-1 0 1,0 0 0,1 0 0,-1 0-1,1 0 1,-1 0 0,1 0-1,-1 0 1,0 0 0,1 0 0,-1 0-1,1 0 1,1 0-248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0:31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35 927 3056,'-6'-13'36,"1"2"49,0 0-1,1 1 0,1-1 1,0-1-1,0 1 0,-2-22 1,5 23 86,0 1 1,0-1-1,1 1 1,2-10-1,-2 15-117,0 1 0,0-1 0,1 0 0,-1 0 0,1 1 0,0-1 0,0 1 0,0 0 0,1 0 0,-1 0 0,3-3 0,-2 3-18,1 1-1,-1 0 1,0 0 0,1 0-1,-1 1 1,1-1 0,-1 1-1,1 0 1,0 0 0,7-1-1,-5 1-2,4-1 21,0 0 1,1 1-1,-1 0 0,0 1 1,21 1-1,-14 0-27,89-5 218,2-1-135,134 2-2,-184 3-80,286-2 16,-264 2-17,143-4-1,26 0-18,-136 2 6,205-7-1,28-2-8,-197 6 9,662-29 6,-635 25 0,294-14 0,25-1-11,-286 14 19,336-16 4,21-1-19,-334 15 22,361-15 4,20 4-26,-363 14 14,1043-34 10,-1028 34-9,1079-44 15,-1068 41-22,1152-43 12,-1142 46-18,1112-27 10,-1123 29-11,1101-35 8,-1102 33 12,1090-48 26,-1095 47 41,1045-26 66,-1060 32 34,364-4 4,-25 5-122,-365 4 125,325 5 4,-21 4-133,-328-5 102,758 25 76,-783-24-83,239 7-1,-29-1-112,-245-8 73,186-1-1,-25-2-80,-192-1 82,393 6 46,-419-4-106,278 2 29,-355-3-92,1-1-1,-1-1 1,17-3 0,15-4-298,-1-2 1,0-2 0,67-30-1,0-8-5700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6:50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437 179 8248,'0'0'160,"-4"-2"-27,-22-10 129,0 2 0,-1 0 0,-36-8 0,48 15-232,11 2-13,0 0 1,0 0 0,0 1 0,0 0 0,0-1 0,0 1 0,0 1 0,0-1 0,0 1 0,-5 1 0,-6 0 40,1 2 1,0 0 0,0 1 0,0 0 0,1 1-1,0 1 1,0 0 0,0 0 0,-12 12 0,13-10-26,9-6-10,0-1 0,0 1 0,-1 0 0,2 1 0,-1-1 0,0 1 0,1-1-1,-1 1 1,1 0 0,-2 4 0,-2 6 69,1-1 1,0 1-1,0 0 0,2 0 1,-1 0-1,2 1 0,-2 26 1,4-28-57,0-10-16,0 0 1,0 0-1,0 0 1,0 0-1,1 0 1,-1-1-1,1 1 1,0 0-1,0 0 0,2 5 1,0 0 31,1-1 0,0 0 1,0 0-1,1 0 0,-1 0 0,2-1 1,-1 1-1,1-1 0,0-1 0,11 10 1,-12-13-28,0 1 1,0-1-1,1 0 1,-1 0-1,0-1 1,1 1-1,0-1 1,-1-1-1,1 1 1,-1-1 0,1 0-1,6 0 1,1 0-3,-8 0-3,0-1 0,0 1 0,0-1 0,0 0 0,0 0 0,7-3 1,-5 2 0,1 0 22,0 0 0,0-1-1,13-6 1,-19 8-30,0 0 0,1 0 1,-1-1-1,0 1 0,0-1 0,-1 1 1,1-1-1,0 0 0,0 0 0,-1 0 1,1 0-1,-1 0 0,0 0 0,1 0 1,-1 0-1,0 0 0,0-1 0,-1 1 1,2-5-1,5-74 315,-7 79-33,1 23-110,2-11-158,1-1 0,0 1 1,1-1-1,0 0 0,1 0 0,0-1 0,0 0 0,1 0 1,12 11-1,-15-16-18,0 1 0,0-2 0,1 1 1,0 0-1,-1-1 0,1 0 0,0 0 0,0 0 0,0-1 1,10 2-1,-7-1-2,-3 0-1,1-1-1,-1 0 1,0-1 0,0 1 0,1-1 0,-1 0-1,0 0 1,0-1 0,1 1 0,-1-1-1,7-2 1,-7 1 0,0 1 2,1-1 0,-1 0 0,0-1 0,0 0 0,1 1 1,-2-1-1,1-1 0,0 1 0,-1-1 0,0 0 0,8-8 0,-7 6 1,5-4 8,-1-1 0,-1 0 0,0 0-1,-1-1 1,0 0 0,6-13 0,-6 10-4,1-1 11,0 0 1,-1-1-1,-1 0 0,-1-1 1,4-19-1,-5 17-7,17-74 156,-18 79-153,-3 11 18,1 1-16,0 0 0,-1 0 0,1 0 1,-1-1-1,0 1 0,0 0 0,0 0 0,0 0 0,-1-1 0,1 1 0,-1 0 0,0 0 0,0 0 0,0 0 0,-2-4 0,2 5 8,0-2 76,-3-4-4,1 6-4,-7 2-12,10 0-85,0 0 1,0 0-1,0 0 0,0 0 0,0 0 0,-1 0 1,1 0-1,0 0 0,0 0 0,0 0 0,0 0 1,-1 0-1,1 0 0,0 0 0,0 0 0,0 0 1,0 1-1,0-1 0,0 0 0,-1 0 1,1 0-1,0 0 0,0 0 0,0 0 0,0 0 1,0 1-1,0-1 0,0 0 0,0 0 0,0 0 1,0 0-1,0 1 0,0-1 0,0 0 0,0 0 1,0 0-1,0 0 0,0 0 0,0 1 0,0-1 1,0 0-1,-1 3 3,0-1 1,0 1-1,1-1 1,-1 1-1,1 0 1,0-1-1,-1 1 1,2 5-1,0-2 0,1 1 0,0-1-1,0 0 1,0 1 0,4 5 0,17 35 9,8 8-9,0-2 1,3-3-3,-1-7-2,-4-2 0,-6-5 0,-3-7 0,-12-18 0,13 11 0,-5-10 0,10-4 1,11-5 4,9-7-2,2-6 2,-2-7-2,-3-9 2,0-7-2,-32 23-1,0 0-1,9-13 1,14-28 0,-9 4-2,-10 7 0,-7 7 0,-7 0 0,-3 6 0,-6 11 0,-4 8 0,11 7 0,1 1 0,-1 0 0,1 0 0,-1 0 0,1 0 0,-1 1 0,1-1 0,-1 0 0,1 0 0,-1 0 0,1 0 0,-1 0 0,1 1 0,-1-1 0,1 0 0,0 0 0,-1 1 0,1-1 0,-1 0 0,1 1 0,0-1 0,-1 1 0,-9 15 0,10-13 0,-1-1 0,0 1 0,1 0 0,0 0 0,-1 0 0,1-1 0,1 6 0,0-2 0,0 0 0,0-1 0,1 1 0,-1-1 0,4 6 0,-1-2-1,1-1 1,1-1 0,-1 1 0,1-1 0,1 1 0,-1-2-1,14 12 1,-3-8-5,-10-7 4,4 2 0,-1 0 0,1-1 0,0 0 0,1-1 0,-1-1 0,1 0 0,22 2 0,80-7-9,-92-3 5,4-6 4,50-30-1,-59 26-3,18-27 4,-29 34 1,0-1 0,0 0 0,4-13 0,7-26 0,-5 12 0,-8 29 0,-2-2 0,-5-22 0,1 15 0,-3 6 0,4 10 0,0 1 0,0-1 0,1 1 0,-1 0 0,0-1 0,0 1 0,0 0 0,0 0 0,0 0 0,0-1 0,0 1 0,0 0 0,0 0 0,-1 1 0,-1-1 0,1 0 0,-1 0 0,1 1 0,-1-1 0,1 1 0,-1 0 0,1 0 0,0 0 0,-1 0 0,-1 1 0,0 1 0,1 0 0,0 0 0,0 0 0,0 0 0,0 0 0,0 1 0,0-1 0,1 1 0,-4 7 0,-11 32-1,14-36 0,-3 21-4,-14 145 2,19-136-3,16 155-8,-9-153-12,34 184-14,-31-176 1,32 167-10,-35-179 10,6 100-8,-13-115 22,-1-8 19,-1-1 0,0 0 0,-1 0 0,-6 13 1,8-22 2,-1 1 0,1-1 0,0 1 0,-1-1 0,1 0 0,-1 0 0,0 0 0,0 0 0,0 0 0,0-1 0,0 1 0,0-1 0,0 0 0,-5 1 0,3 0 0,1-1 0,1 0 1,-1 0-1,1 0 1,0-1-1,-1 1 1,1-1-1,-1 0 1,0 0-1,1 0 1,-1-1-1,1 1 1,0-1-1,-5-1 1,3 1-1,2 0 2,0-1 0,0 1 0,0 0 0,1-1 0,-1 1 0,0-1 0,1 0 0,-1 0 0,1 0 0,0 0 0,0 0 0,-1 0 0,1-1 0,-1-2 0,0 2 0,-1-7-4,2-21 4,3 21 1,1 1 0,0-1 0,4-14 0,0 8 0,0 1 0,12-21 0,31-41 0,13-5 0,0 6 1,-45 58 1,0 1 1,1 1-1,35-23 0,-46 34 2,1 1-1,-1 0 0,1 0 1,1 1-1,-1 0 0,0 1 1,1 0-1,13-2 0,-10 2 2,1 0 20,1 0 1,-1 1-1,1 1 0,0 0 1,22 3-1,-34-3 2,-2 3-21,1 0 0,-1 0 0,1 0 1,0 0-1,1 0 0,-1-1 1,2 4-1,4 11 26,-4-3-1934,1 1-7638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0:32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9416,'0'0'81,"6"6"-9,16 16-24,-21-21-40,-1-1 0,1 0 0,-1 1 0,1-1 0,-1 1 0,1-1 0,-1 1 0,0-1 0,1 1 0,-1-1 0,0 1 0,1-1 0,-1 1 0,0 0 0,0-1 0,0 1 0,1-1 0,-1 1 0,0 0 0,0 0 0,21 101 392,6 29-184,-16-40-45,-8-61-129,7 39 1,-6-50-24,1 1 1,0 0-1,1-1 1,2 0-1,-1-1 0,2 0 1,1 0-1,15 22 1,6 4-1274,-17-22-5132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0:32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47 7264,'2'12'64,"0"-1"-1,0 1 1,-1 0 0,0 0 0,-2 17-1,-10 63 270,8-72-264,-13 80 220,-27 90-8,32-146-147,-48 185 43,47-185-90,-7 28-42,-54 233 234,72-298-254,0 0 0,0 1 0,0-1 0,1 1 0,0-1 0,2 10 0,0 0 0,-1-3-7,-1-8 2,0 0 1,1 0-1,0-1 1,1 1-1,2 8 1,14 35 124,-18-49-141,0 0 0,0 1 0,0-1 0,1 0 0,-1 0 0,0 1 0,0-1-1,1 0 1,-1 0 0,0 0 0,0 0 0,1 1 0,-1-1 0,0 0 0,0 0-1,1 0 1,-1 0 0,0 0 0,1 0 0,-1 0 0,0 0 0,1 0 0,-1 0-1,0 0 1,0 0 0,1 0 0,-1 0 0,0 0 0,1 0 0,-1 0 0,0 0 0,0 0-1,1-1 1,-1 1 0,0 0 0,1 0 0,-1 0 0,0 0 0,1-1 0,9-7 27,-4 3-13,-4 4-9,0-1 0,0 0 1,0 0-1,0 0 0,-1-1 1,1 1-1,-1 0 0,1-1 1,-1 1-1,0-1 0,0 1 0,0-1 1,1-4-1,38-97 155,-25 64-1,10-49 0,-18 60-126,5-17 132,10-71 1,-6 18 43,27-118 19,-33 177-71,4-20-75,66-232 611,-7 102-48,-73 188-635,2-2 17,0 0 1,0 0-1,0 0 1,1 0-1,-1 1 0,5-6 1,-6 8-19,0 1 0,0-1 0,0 0 0,0 0 0,0 0-1,0 1 1,0-1 0,0 1 0,1-1 0,-1 1 0,0-1 0,0 1 0,1 0 0,-1-1 0,0 1 0,1 0 0,-1 0 0,0 0-1,0 0 1,1 0 0,-1 0 0,0 0 0,1 1 0,-1-1 0,0 0 0,0 1 0,1-1 0,-1 1 0,0-1 0,2 2 0,12 8 44,0 1 0,-1 0 1,-1 0-1,14 16 1,46 55 83,-59-66-129,32 46 57,40 61 11,-66-93-46,-1 1 0,24 59 0,-33-70-27,3 12 28,78 241 92,-64-177-78,-22-75-32,-1-6 16,0 1 1,1 0 0,1-1 0,0 0-1,1 0 1,0-1 0,16 22 0,-19-31 30,2 4-2,-5-6-4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0:33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27 305 9688,'-26'0'292,"44"-6"157,27-6-54,60-17-9,71-14 14,-111 28-273,145-28 34,-170 36-66,148-30 37,-153 27-64,150-54-1437,-86 25-5911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0:33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10400,'4'1'23,"0"0"1,0 0-1,0 1 0,-1-1 1,1 1-1,0-1 1,-1 1-1,1 0 0,-1 1 1,0-1-1,0 0 1,1 1-1,-2 0 0,1 0 1,0 0-1,-1 0 1,1 0-1,2 5 1,0-1 5,3 9 306,1 5-169,-1 1 1,-2 0-1,0 0 1,3 26-1,21 159 631,-27-182-771,-1-11 8,0 0 0,1-1 0,5 14 0,31 111 108,-38-135-133,0 0 1,0-1-1,0 1 0,0-1 0,0 1 0,0-1 0,3 4 1,8 10-310,0-1 1,0-1 0,1 0 0,27 21 0,13 7-7621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0:34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9328,'9'3'56,"228"59"681,-87-35-113,-107-20-567,-7-2 158,150 16 82,-147-18-122,185 14 69,-177-14-96,-21-2-87,213 18 205,-204-14-224,33 2 86,-1 4-1,107 30 1,-165-37-93,-4-1-17,0-1 0,0 0-1,0-1 1,0 1 0,0-1-1,0 0 1,0 0 0,0-1-1,9 1 1,-14-1-13,0 1 0,1 0-1,-1-1 1,1 1 0,-1 0 0,0-1-1,0 1 1,1 0 0,-1-1 0,0 1 0,0 0-1,0 0 1,0-1 0,0 1 0,0 0 0,0 0-1,0-1 1,0 1 0,0 0 0,0 0-1,-1 0 1,-2 5 4,0 1-1,0-2 0,0 1 0,-1 0 1,0-1-1,-1 1 0,1-1 1,-1 0-1,0-1 0,0 1 1,-11 6-1,8-5-5,-39 33 54,-28 26-31,20-15-13,-17 19-9,-11 6 1,-11-1-3,-128 69 7,195-126-3,-127 69 19,98-58-12,4-2-9,15-6 1,17-2-3,19-17-81,0 0 0,0 0 1,1 0-1,-1 0 0,1 1 1,-1-1-1,1 0 0,-1 1 1,1-1-1,-1 0 0,1 1 1,0-1-1,0 1 0,0-1 1,0 0-1,0 1 0,0-1 1,0 0-1,1 3 0,2 9-7787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0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9144,'15'22'-1,"-2"0"-1,0 0 1,11 28 0,-15-30 22,6 12 99,44 127 69,-52-130 39,-1 29 98,-1 98 0,-10-83-1510,-2 0-4909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0:35.1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20 5560,'-6'-3'117,"-16"-3"516,19 7-46,-3 7-7,2-5-233,-5 4-85,6-5 26,64-6-121,-20-1-100,116-9 3,-120 11-36,271-1 79,-276 3-108,-13 0 9,33 4-1,-37-3 0,-3 1-6,1-1 0,0 2 1,-1 0-1,0 0 0,1 1 1,16 6-1,-19-4 5,0 1 0,0 0 0,-1 0-1,0 1 1,0 0 0,0 0 0,-1 1 0,12 15 0,-18-16 9,-4 8-1,2-9-15,0 0-1,-1 0 0,0-1 1,-1 1-1,1 0 0,-1 0 0,-5 10 1,-2 1 5,-2 0 1,0-1 0,0 0-1,-1 0 1,-1-2 0,-26 24-1,25-26-5,-38 26 20,-75 36 3,46-34 8,37-18-28,-48 31 0,19-6-2,-6 12-3,59-41 0,-30 32-1,33-29-1,-21 34 0,8-3-7,-35 84 1,62-129-5,2-4 7,0-1 1,0 1 0,0 0 0,0 0 0,1 0 0,-1 0 0,1 0-1,0-1 1,-1 1 0,1 0 0,1 5 0,-1 2-15,3-5 1,0-3 14,0 0 1,0 0 0,0 0 0,0-1-1,0 0 1,0 1 0,0-1 0,1 0-1,-1 0 1,0-1 0,1 1 0,-1-1-1,1 1 1,-1-1 0,0 0 0,1-1-1,-1 1 1,5-1 0,45-6-6,26-9 6,103-27 2,-145 35 7,272-40 131,-218 37-109,-53 8 65,151-9 56,-152 10 9,172 2 222,-97 1-182,-97-1-205,-1-1-1,1-1 0,-1 0 1,1-1-1,20-6 0,-8 1-957,40-8-5270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0:35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10312,'8'12'0,"11"22"24,29 75 37,-38-77 127,32 182 92,-34-161-33,23 245 86,-26-236-145,29 250-1361,-14-152-5847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0:36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7176,'7'50'185,"23"100"87,-22-109 136,81 302 981,-68-239-1295,-13-63-33,32 172 51,-38-200-182,-2-8-16,1 0 0,0 0 0,0 0 1,0 0-1,0 0 0,1 0 1,0 0-1,0-1 0,1 1 1,-1-1-1,6 7 0,6 9-5600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0:37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1 7712,'-4'5'18,"1"1"0,0-1 0,0 1 1,1 0-1,0 0 0,0 0 0,0 0 1,0 0-1,0 9 0,0-6 9,0 2 11,-1 2-1,1-1 1,0 19-1,1 1-14,-7 70 36,5-56 149,-24 198 80,21-194-121,-33 234 61,31-223-87,-33 255 195,37-274-251,-1 8 40,-17 76 0,-12-19 68,33-104-176,-1 1-1,1-1 1,-1 0-1,0 0 1,0 0-1,0 0 0,0 0 1,-1-1-1,1 1 1,-1-1-1,0 1 1,1-1-1,-1 0 1,0 0-1,0 0 1,0-1-1,-7 3 1,7-2-1,3-2-11,-1 0-1,1 0 0,0 0 1,-1 1-1,1-1 0,0 0 1,0 0-1,-1 0 0,1 0 1,0 0-1,-1 0 0,1 0 1,0 0-1,-1 0 1,1 0-1,0 0 0,-1 0 1,1 0-1,0 0 0,-1 0 1,1 0-1,0 0 0,-1 0 1,1-1-1,0 1 0,-1 0 1,1 0-1,0 0 0,0-1 1,-1 1-1,-5-4 17,1-1 1,-1 0-1,1 1 0,0-2 1,0 1-1,1-1 0,0 1 1,-5-9-1,3-4 107,5 13-107,-2-12 26,2 0 0,-1-1 0,2 1 1,0-1-1,5-33 0,19-145 124,-17 148-70,56-204 46,-47 202-46,79-186 43,-76 191-56,0 0-33,77-161 81,-87 187-109,-2 2-13,2 1-1,0 0 0,1 0 1,0 1-1,1 0 1,22-22-1,-24 28-3,1 0 0,0 0 0,0 1 0,1 0 0,0 1 0,1 0 0,-1 1 1,18-6-1,-5 3-5,-14 9 3,4 7-2,0 0 0,24 15-1,-21-7 10,73 106 10,-70-90-11,86 147 4,-84-141-4,94 143 4,-94-145-4,80 152 7,-84-150 7,83 138 60,-15-30 89,-85-142-123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6:52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359 34 4936,'0'0'852,"6"-5"136,15-14 93,-20 18-1010,-1 0-1,1 0 0,0 1 1,0-1-1,0 0 1,0 1-1,0-1 1,0 0-1,0 1 0,0-1 1,0 1-1,1 0 1,-1-1-1,0 1 1,0 0-1,0 0 0,0 0 1,1-1-1,-1 1 1,0 0-1,0 1 1,0-1-1,1 0 0,-1 0 1,0 0-1,0 1 1,0-1-1,0 1 0,0-1 1,0 1-1,0-1 1,0 1-1,0 0 1,0-1-1,0 1 0,0 0 1,0 0-1,1 0 1,1 3 22,0 0-1,0 1 1,0-1 0,-1 0 0,5 10 0,-6-11-108,3 12 349,-3 19-107,-6 49 0,-6 11 293,-12 63-165,-23 18-50,33-146-131,-62 85 67,58-97-74,-81 51 67,93-64-195,0-1-1,0 1 1,-1-1 0,1-1-1,-1 1 1,0-1-1,-8 2 1,-1 0 6,4-1 63,1-1 0,-1 0 1,0-1-1,0 1 0,-20-2 1,21 0 6,9-1 20,1 1-123,0-1 0,-1 1-1,1-1 1,-1 1 0,1-1-1,0 1 1,0-1 0,-1 0-1,1 1 1,0-1 0,0 0 0,0 1-1,0-1 1,0 0 0,0 1-1,0-1 1,0 0 0,0 1-1,0-1 1,0 0 0,0 1-1,0-1 1,1-1 0,7-9 58,1-1-1,15-14 1,-18 21-44,0 0-1,0 0 1,0 1-1,1-1 1,0 1-1,0 1 1,0-1-1,0 1 1,1 1-1,-1-1 1,16-2 0,-16 4-7,13-2 102,-8 3-70,-1 0-23,1 0-1,-1 0 1,1 1-1,-1 1 1,0 0 0,1 1-1,20 7 1,110 66 295,-120-63-294,-15-10-20,0 0 0,0 0 0,0-1 1,0 1-1,0-2 0,1 1 0,-1-1 0,1 0 0,-1-1 1,12 0-1,-9 0-4,3 0 3,1 0-1,0-2 0,-1 0 1,0 0-1,1-1 0,18-7 0,-15 4-4,14-2 5,-1-3 1,50-23-1,-65 26-4,11-6 31,88-73 23,-112 85-50,1 0-1,-1-1 1,0 1-1,0 0 1,0-1-1,-1 0 1,3-3-1,13-26 23,-2-2 0,12-38 0,-20 41 58,4-135 42,-12 133-30,-24-106 42,17 117-36,-2 6-57,-1-1 0,-16-19 0,16 28 44,-4 5-61,0 0 0,0 0-1,-26 0 1,19 6 41,-8 6-39,0 1 0,-30 15 0,38-9 32,4 4-43,0 0-1,2 2 0,-19 30 1,23-22 25,-24 137 17,36-163-63,-1 1 0,1-1 0,-1 0 0,1 0 0,1 0 0,0 6-1,-1-10-1,12 79 14,-9-70-14,0 1 1,0-1-1,1 1 0,0-1 1,0 0-1,11 16 0,-8-17 0,1 1 1,0-1-1,0 0 0,1-1 0,0 0 0,16 10 0,46 20-2,-37-25-5,163 24-55,-155-34-212,194-20-2213,-105 2-8313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0:37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0 145 10136,'32'-7'-1,"6"-3"18,79-10 5,15 6 45,-42 8 13,88-6 16,-60 4 77,-93 6-157,-8 1 22,-1-1 0,27-8 0,-10 1-620,39-15 1,-27 4-5792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0:37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10224,'7'11'4,"-4"-6"1,0 0-1,-1 0 1,1 0 0,-1 1 0,0-1 0,2 10-1,-1-6 15,38 150 117,-32-117 264,55 318 570,-46-256-902,-8-65 47,0-13-373,1-1-1,1-1 1,1 0-1,27 38 1,14 10-6915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0:38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6192,'15'14'34,"135"129"1636,-125-126-1509,139 60 51,-123-63-145,197 63 27,-189-61-20,-25-8-45,48 14 49,96 15-1,154 8 229,-305-43-294,65 5 160,-82-7-170,0 0 0,1 0 0,-1 0 0,0 0-1,0 0 1,0 0 0,0 0 0,0 0 0,0 0-1,1 0 1,-1 0 0,0 0 0,0 0 0,0 1 0,0-1-1,0 0 1,0 0 0,0 0 0,1 0 0,-1 0-1,0 0 1,0 1 0,0-1 0,0 0 0,0 0-1,0 0 1,0 0 0,0 0 0,0 1 0,0-1-1,0 0 1,0 0 0,0 0 0,0 0 0,0 0-1,0 1 1,0-1 0,0 0 0,0 0 0,0 0 0,0 0-1,0 0 1,0 1 0,0-1 0,0 0 0,0 0-1,-1 0 1,1 0 0,0 0 0,0 1 0,-6 7 16,6-8-15,-32 33 73,-58 57-4,-69 80 96,34-38-84,97-101-24,-127 154 24,124-146-23,-118 161 75,107-148-79,-60 80-1138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0:38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6456,'24'-19'357,"-23"19"-342,-1 0 0,1 0-1,-1 1 1,1-1 0,-1 0-1,1 0 1,-1 1 0,1-1-1,-1 0 1,1 1 0,-1-1-1,1 0 1,-1 1 0,0-1 0,1 1-1,-1-1 1,0 1 0,1-1-1,-1 1 1,0-1 0,0 1-1,1-1 1,-1 1 0,0 0-1,0-1 1,0 1 0,0 0 0,1 2 26,4 5-4,-4-5-8,1 1 1,0 0-1,-1-1 0,0 1 0,0 0 1,0 0-1,0 5 0,4 27 100,1 46-1,-15 170 295,13-83-282,-1-141-67,3-5-299,0-1 1,1 0 0,13 25-1,5 7-4701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0:39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1103 62 9416,'-8'-6'43,"1"0"1,-1 1 0,1 0 0,-2 0-1,1 1 1,0 0 0,-1 1 0,0-1-1,-13-2 1,17 5-20,-2-1 63,1 0 0,-1 0-1,0 1 1,0 0 0,0 0 0,-9 1-1,-7 0 7,-46-4 50,39 5 218,-126 24 106,122-15-326,-158 55 50,150-47-111,-163 92 30,169-86-36,-1 10-28,-51 57 1,86-89-44,0 0 1,0 0-1,1 1 1,-1-1-1,1 1 1,0-1-1,-2 5 1,-1 6 3,0 0 0,0 0 0,2 0 0,0 0-1,-1 24 1,3-36-6,0 1 0,0-1 0,0 0 0,0 0 0,0 0 0,1 1 0,-1-1 0,0 0 0,1 0 0,-1 0 0,1 0 0,-1 0 0,1 0 0,1 2 0,8 11 4,1 0 0,1-1-1,0-1 1,25 21 0,-10-18 2,53 17-1,-49-23-4,50 10-1,-50-15 2,56 2-1,-61-7-1,0 0 0,37-8 0,-33 2 2,54-19-1,-49 12 0,36-21-1,23-23 4,-73 44-4,-2-1 0,20-20 0,-27 23 0,-1 0 0,-1-1 0,0 0 0,7-15 0,-5 7 0,-2-1 0,9-27 0,-6 6 7,-3-1-1,-1-1 1,3-50 0,-19 190 8,8 55-7,3-118-1,42 139 11,-32-135 1,76 157 8,-70-155-8,-15-29-17,14 25 5,2 0-1,1-2 1,36 42-1,-15-27 5,-39-43-11,0 1-1,1-1 1,0 0-1,0 0 1,0 0-1,11 5 1,-14-8 1,0-1-1,-1 1 1,1-1 0,0 1 0,0-1-1,0 0 1,0 0 0,1 1-1,-1-2 1,0 1 0,0 0 0,0 0-1,0-1 1,0 1 0,0-1-1,-1 1 1,1-1 0,0 0 0,0 0-1,2-1 1,2-3-189,0 1-1,0-1 1,-1 0-1,6-7 1,-5 6-401,37-39-6892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0:39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 10224,'0'0'0,"11"19"256,-2 17 0,-4 23 256,-10 48 8,-13 60-520,-12 22 0,-16-6 0,3-1-8352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1:06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854 35 5656,'-8'-5'57,"-1"-2"-34,5 4-12,-1 0 1,1 0-1,-1 0 1,0 0-1,0 1 1,0 0-1,-6-2 1,2 5 249,-9 3-57,0 1-30,0 1 1,-31 13-1,-90 50 288,108-48-188,-149 142 99,141-122-145,-137 173 77,170-206-271,0 0-1,1 0 0,-5 10 1,-72 181 152,80-196-171,1 1 0,0-1 0,0 1 0,1 0-1,-1-1 1,1 1 0,0 0 0,0 5 0,1 13 29,0 1 1,5 24-1,0-24-27,1 0 0,9 21 0,-15-41-6,0 0 0,0 0-1,1 0 1,-1 0 0,1-1 0,-1 1 0,1 0 0,0-1 0,0 0 0,3 3 0,12 14 49,33 28 0,-24-28-37,33 19 0,-59-38-23,6 4 23,0-1 0,0 0 0,0 0 0,8 2 0,0 0 10,24 10 25,2-3-1,0-1 0,64 9 1,-85-17-19,43 6 61,71 20 1,14 14 39,-122-32-40,-4 2-54,-1 1 1,29 27 0,-48-40-40,0 0 1,0 0 0,0 0-1,0 0 1,0 0 0,0 0 0,-1 0-1,1 0 1,-1 1 0,1-1-1,0 0 1,0 3 0,2 10 15,0 1 0,0 0 1,-2 0-1,0 0 0,-1 16 1,-5-5 77,-58 130 46,44-123-46,2-6-44,-8 12 3,-1-1 1,-32 35 0,37-46-26,3-4 46,0-1 0,-2-1 0,0 0 1,-32 23-1,21-29 6,31-15-87,0 0 1,-1 0 0,1 0-1,0 0 1,0 1 0,0-1-1,0 0 1,0 0 0,0 0-1,-1 0 1,1 0 0,0-1-1,0 1 1,0 0 0,0 0-1,0 0 1,0 0 0,-1 0-1,1 0 1,0 0 0,0 0-1,0 0 1,0 0 0,0 0-1,0 0 1,0 0 0,0 0-1,-1 0 1,1-1 0,0 1-1,0 0 1,0 0 0,0 0-1,0 0 1,0 0 0,0 0-1,0 0 1,0-1 0,0 1-1,0 0 1,0 0 0,0 0-1,0 0 1,0 0 0,0 0-1,0-1 1,0 1 0,0 0-1,0 0 1,0 0 0,0 0-1,0 0 1,0 0 0,0-1-1,0 1 1,0 0 0,0 0-1,0 0 1,0 0 0,0-10-69,0 0 0,0 0 0,0 0 0,2-1 0,-1 2 0,3-11 0,1-2-807,9-53-6118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1:07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1748 9592,'0'3'104,"1"6"-48,0 0 1,1-1-1,0 1 0,4 10 1,-5-16-26,38 130 249,-3-6 380,-10-39-547,-16-56 122,10 8-72,27 45 1,-46-83-142,0 0 0,1 0 1,-1-1-1,1 1 0,-1 0 1,1-1-1,0 1 1,3 2-1,11 6 48,0 0 0,1 0 0,31 12 0,-46-22-55,0 1 1,-1-1-1,1 1 0,0-1 0,0 0 1,0 1-1,0-1 0,0 0 0,0 0 1,2-1-1,33-3 100,59-16 1,-93 20-103,-1-1 0,1 0 1,0 0-1,0 0 0,-1 0 1,1-1-1,-1 1 0,4-4 1,11-6 46,30-27 0,-32 22-34,23-30 0,-35 43-3,-1-1 0,1 1 1,-1-1-1,0 0 0,3-7 1,9-27 40,-2-1 0,9-51 1,-19 56 62,-7 0-69,-1 1 1,-16-52 0,21 81-42,0 1 0,0 0 1,-1 0-1,1 0 0,-1 1 1,-3-6-1,-20-23 68,-36-36 1,43 53 15,17 14-100,-59-35 149,51 31-109,0-1 0,-1 1 0,1 0 0,-1 1 0,-15-3 0,22 6-23,1 0 0,-1 1-1,1-1 1,-1 1-1,1-1 1,-1 1 0,1 0-1,0 0 1,-1 0 0,1 1-1,0-1 1,0 0 0,0 1-1,0-1 1,0 1 0,0 0-1,1 0 1,-1 0 0,0 0-1,-1 3 1,-2 2 9,1 0 0,0 0 0,1 0 1,-5 14-1,8-9 20,3-7-41,0 1 1,1-1 0,-1 0-1,1 1 1,0-2 0,0 1-1,0 0 1,9 6 0,3-4 14,34 4 4,-30-8-21,34-2-1,2-4-55,0-3 1,74-17-1,-113 18 25,35-12-296,-45 14 320,1-1-138,0 1 0,1 0 0,-1 1-1,13-3 1,-18 5 34,0-1-1,-1 1 1,1 0-1,-1 0 1,1 0-1,-1 0 1,1 1-1,-1-1 1,1 1-1,-1-1 1,1 1-1,-1 0 1,0 0-1,1 0 1,-1 0-1,0 0 1,0 1 0,0-1-1,1 1 1,-2-1-1,1 1 1,0 0-1,2 2 1,-2 0 72,1-1 0,0 0 0,-1 0 0,1 0 1,0-1-1,1 1 0,-1-1 0,0 0 0,1 0 1,-1 0-1,1 0 0,0 0 0,0-1 0,-1 0 1,1 1-1,0-1 0,0-1 0,0 1 0,7 0 1,-1-2 29,-1 0 1,1 0 0,-1 0-1,1-1 1,-1-1 0,1 0-1,9-4 1,46-23-1,58-43 7,-121 72 0,0-1 0,0 1-1,0-1 1,0 1 0,0-1-1,0 1 1,-1-1-1,3-2 1,8-14 7,-1 1 0,0-2 0,14-31 0,-24 48-2,-1 0 0,1-1-1,0 1 1,-1 0 0,0 0 0,1 0 0,-1 0-1,0 0 1,0-5 0,-3-30 50,-15-73-1,17 106-36,0 1-1,0-1 0,0 0 0,-1 0 1,0 1-1,-2-6 0,-24-35 82,-40-50-1,45 72 75,7 7-80,2 1-28,0 2 0,-2-1 0,1 2-1,-1 0 1,-30-15 0,35 21 28,-4-3-10,-1 1 0,1 1 0,-2 0 0,-17-3 0,-42-3 552,74 11-442,4 4-30,3 0-140,1 1 0,-1-1-1,1 0 1,0 0 0,0 0-1,0-1 1,0 0-1,0 0 1,0-1 0,1 1-1,-1-1 1,1-1 0,7 1-1,-8-1-13,22 3 54,-1-2 0,31-3-1,26-1 44,64 14-4,-143-11-97,1 1 1,-1-1 0,0 1 0,1 1-1,-1-1 1,0 1 0,0 0 0,8 4 0,0 0 2,18 11 3,-31-17-12,1 0 0,-1 0 0,0 0-1,1 1 1,-1-1 0,0 0 0,1 0 0,-1 0 0,0 1 0,1-1 0,-1 0-1,0 1 1,0-1 0,1 0 0,-1 1 0,0-1 0,0 0 0,0 1 0,1-1-1,-1 0 1,0 1 0,0-1 0,0 1 0,0-1 0,0 0 0,0 1 0,0-1-1,0 0 1,0 1 0,0-1 0,0 1 0,0 17 9,-1 1 1,-1-1-1,-7 33 0,0-21 4,-77 133 6,65-132 1,-121 165 70,140-194-89,2-1 0,-1 0 0,0 1 0,0 0 0,0-1 0,1 1 0,-1-1 0,1 1 0,-1 0 0,1-1 0,0 1 0,-1 0 0,1-1 0,0 1 0,0 0 0,0-1 0,0 1 0,1 0 0,-1-1 0,0 1 0,1 0 0,-1-1 0,1 1 0,1 3 0,-1-4 0,-1-1-1,0 0 0,0 0 0,0 1 0,0-1 1,0 0-1,0 0 0,1 0 0,-1 1 0,0-1 1,0 0-1,0 0 0,0 0 0,1 1 1,-1-1-1,0 0 0,0 0 0,1 0 0,-1 0 1,0 0-1,0 0 0,1 1 0,-1-1 0,0 0 1,0 0-1,1 0 0,-1 0 0,0 0 0,0 0 1,1 0-1,-1 0 0,0 0 0,1 0 1,8 0 4,0 0 1,0-1 0,0 0-1,-1 0 1,1 0 0,0-2 0,15-4-1,-21 6-3,23-11 38,126-95 23,-146 103-55,-1-1 1,-1 1-1,1-1 0,5-8 1,120-180 55,-109 150-17,44-172 24,-64 207-60,1 1 0,-1-1 0,0-14 0,-13-235 61,2 202-19,-27-77-1,-12 16-32,49 116-21,-3-7 14,0-1-1,-1 1 0,-9-12 1,-128-158 58,111 147-31,24 25-33,-161-130 72,141 116-62,-86-61 61,111 78-65,-1 7-1,-7 14-9,8-7 3,16 74 2,-13-75-6,1 1 0,0-1 0,7 16-1,0-4 0,20 57 1,11 14 2,11 18-3,57 115-4,-89-188-3,-5-12 3,4 8-2,1-1 0,2-1 0,29 34 1,124 125-28,-124-147 28,-49-44 3,0 1-1,-1-1 0,1 0 1,0 0-1,0 0 1,-1 1-1,1-2 0,0 1 1,0 0-1,2 0 1,13 4-2,0-1 0,1-1 0,-1-1 0,36 1 0,-29-7-3,90-32 1,-96 26-8,-12 6-119,-2-1 0,1 0 0,0 0 0,-1 0 0,0-1 0,-1 0 0,1 1 0,-1-1-1,0 0 1,0-1 0,-1 1 0,0 0 0,3-14 0,9-40-8995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1:07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0 753 10040,'28'-9'-1,"-14"5"-1,0-1 1,-1 0-1,15-9 1,120-67-7,-113 60-24,155-106 5,-153 98 62,121-139 36,-133 134 49,55-107 66,-78 138-154,0-1 0,-1 1-1,1-1 1,-1 1 0,0-1-1,0 0 1,0 0 0,0 1-1,0-1 1,-1 0 0,0-5-1,0-2 23,1 9-29,-1 0 0,0-1 0,0 1 0,0 0 1,0 0-1,0-1 0,0 1 0,0 0 0,-1 0 0,1 0 1,-1-1-1,1 1 0,-1 0 0,0 0 0,0 0 1,0 0-1,0 0 0,-1 0 0,1 0 0,0 1 0,-1-1 1,1 0-1,-1 1 0,0-1 0,-3-2 0,4 5-4,0-1-1,0 0 0,0 1 0,1-1 0,-1 0 0,0 1 1,0-1-1,0 1 0,0-1 0,1 1 0,-1 0 1,0-1-1,0 1 0,1 0 0,-1-1 0,0 1 1,1 0-1,-1 1 0,-1 0 23,-15 18 32,11-6 85,3 6-106,1 0 0,0 1 0,2 30 0,0-47-39,0-1 0,1 0 0,-1 0 0,1 0 0,0 0 1,-1 0-1,3 3 0,13 33 69,39 65 0,-35-77 3,-13-19-64,104 112 131,-53-68-71,-57-52-82,-1 1 0,0-1 0,1 0 0,-1 0 0,1 1 0,-1-1 0,1 0 0,0 0 0,-1 0 0,1 1 0,-1-1 0,1 0 0,-1 0 0,1 0 0,-1 0 0,1 0 0,0 0 0,-1 0 0,1 0 0,-1 0 0,1-1 0,-1 1 0,1 0 0,-1 0 0,1 0 0,-1-1 0,1 1 0,-1 0 0,1 0 0,-1-1 0,1 1 0,-1-1 0,1 1 0,-1 0 0,1-2 0,0 2 3,0-1-4,0-1 0,0 1 1,0 0-1,0 0 0,-1-1 1,1 1-1,0 0 0,-1-1 1,1 1-1,-1 0 0,1-1 1,-1 1-1,0-1 0,1 1 1,-1-3-1,0-9-81,-1-1-1,-1 1 1,0 0-1,0 0 1,-1 0-1,-10-24 1,5 12-892,-20-68-6773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1:08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1 444 9328,'43'-7'50,"-28"5"15,-1 0 0,1 0 1,1 2-1,-1 0 0,18 2 0,129 13 303,-125-11-80,-23-2-213,53 8 151,72 21 0,134 27 170,-195-42-371,-50-8 2,-1 3-17,-1 1 0,34 21 0,-45-19-15,2 8 2,22 40-1,-31-42-22,20 105-20,-14-59-70,-9-47 99,13 48-44,-7-29 21,-1 1 32,-8-31 14,1-1 1,0 1 0,0-1 0,7 12 0,-9-16-3,1-1 1,0 0 0,0 1-1,-1-1 1,2 0 0,-1 0-1,0 0 1,0 0 0,1 0-1,-1-1 1,1 1 0,-1-1-1,1 1 1,3 0 0,0-3 115,-2-2-93,-1-1 1,0 1 0,0-1-1,0 0 1,0 0-1,0 0 1,-1 0 0,0 0-1,0 0 1,0-1 0,0 1-1,-1-1 1,0 1 0,1-6-1,2-15 218,1-45 0,-4 51-156,6-144 302,-6 127-111,-1 12-144,1-8-16,-2 1 0,-1 0 1,-7-41-1,-4 17 283,-27-76 1,38 127-283,6 0 34,-4 3-153,0 1 1,0 0 0,0-1 0,0 1-1,0 0 1,0-1 0,0 1-1,1 0 1,-1-1 0,0 1-1,0 0 1,0 0 0,0-1-1,1 1 1,-1 0 0,0-1 0,0 1-1,0 0 1,1 0 0,-1 0-1,0-1 1,1 1 0,-1 0-1,0 0 1,0 0 0,1 0 0,-1-1-1,0 1 1,1 0 0,-1 0-1,0 0 1,1 0 0,-1 0-1,0 0 1,1 0 0,-1 0 0,66 4 165,-33-4-132,1-1 0,40-7 0,53-14-7,-95 14-22,126-55-1,-130 46-11,-9 4 1,0 0-2,0-2 0,-1 0 1,0-1-1,22-27 0,-24 23-10,-2-1 1,13-24 0,-26 42 7,1-1 0,-1 0 0,0 1 0,0-1 0,0 0 0,0 1 0,-1-1 0,1 0 0,-1 0 1,0 0-1,0 0 0,0 1 0,-1-1 0,1 0 0,-1 0 0,0 0 0,-3-5 0,4 6 2,0 3 4,-1-1-1,1 1 1,0-1 0,0 1 0,0 0 0,0-1-1,0 1 1,-1-1 0,1 1 0,0 0-1,0-1 1,-1 1 0,1 0 0,0-1 0,0 1-1,-1 0 1,1 0 0,0-1 0,-1 1-1,1 0 1,0 0 0,-1-1 0,0 1 0,-5-2-7,0-1 1,0 2 0,0-1 0,-1 1 0,1 0 0,0 0 0,-1 0-1,-9 1 1,14 0 4,1 0 1,-1 0-1,0 1 0,1-1 0,-1 0 1,1 0-1,0 1 0,-1-1 0,1 1 0,-1 0 1,-1 0-1,-24 14-13,1 1 0,-33 26 0,35-19 11,-32 44-1,40-46 6,-24 44 1,29-43 0,-16 43 0,22-47 0,0 1 0,-4 26 1,8-31 0,1-1 0,0 1 0,0 0 0,2-1 0,0 1 0,0-1 0,6 17 0,1-13 7,-2-9-5,1 0-1,-1-1 1,2 0 0,-1 0-1,1-1 1,17 9 0,-25-14-2,0 0 1,0-1-1,0 1 1,1-1-1,-1 0 1,0 1-1,0-1 1,0 0-1,1 0 1,-1 1-1,0-1 1,1 0-1,1-1 1,3 1 5,0 0-4,1 0 1,-1 0-1,1-1 1,-1 0-1,1 0 1,-1-1-1,0 1 1,0-1-1,0-1 1,0 1-1,0-1 1,0 0-1,-1-1 1,1 1-1,7-8 1,-2 2 9,0 0-6,-1 0 1,0-1-1,-1-1 1,0 1-1,0-2 0,9-16 1,13-27 41,30-75-1,-39 59-9,-20 63-37,4-8 17,0 0-1,8-16 0,-13 29-14,1 0-1,-1 0 1,1 0-1,0 0 0,0 0 1,0 1-1,0-1 1,0 1-1,1-1 1,-1 1-1,1 0 1,-1 0-1,1 0 0,0 0 1,0 0-1,0 1 1,0-1-1,5 0 1,-8 2-4,0 0 1,1-1-1,-1 1 1,0 0 0,1 0-1,-1 0 1,0 0 0,0 1-1,1-1 1,-1 0 0,0 0-1,1 0 1,-1 0 0,0 0-1,1 0 1,-1 0 0,0 0-1,0 1 1,1-1-1,-1 0 1,0 0 0,0 0-1,1 1 1,-1-1 0,0 0-1,0 0 1,0 1 0,1-1-1,-1 0 1,0 0 0,0 1-1,0-1 1,19 25 15,18 31 0,21 46 4,-2 4-16,7 31 1,3 37-3,-3 16-2,-7-6 0,-12-4 0,-15-8 0,-15-27 0,-14-127 0,0 0 0,0-1 0,-7 34 0,6-45 0,-1 0 0,0 0 0,0 0 0,0-1 0,-1 1 0,0-1 0,0 1 0,0-1 0,-1 0 0,-6 8 0,4-8 0,0 0 0,0 0 0,-1 0 0,1-1 0,-1 0 0,0 0 0,-15 5 0,12-5 0,-1-1 0,0 0 0,1 0 0,-1-2 0,-17 2 0,19-3 0,0 0 0,-1-1 0,1 0 0,0 0 0,0-1 0,-14-5 0,15 4 0,1 0 0,-1-1 0,0 0 0,1 0 0,0-1 0,-13-11 0,13 10 0,0-1 0,1 0 0,0 0 0,1-1 0,-1 0 0,-6-14 0,2-3 0,1-1 0,2-1 0,1 1 0,0-1 0,-1-33 1,7 56-1,-2-39 8,15-181 11,-7 179 2,40-192 18,-35 191 1,59-139 17,-55 161-10,-12 20-39,-1 1-4,0 0-1,1 1 0,-1-1 0,1 0 1,-1 1-1,1 0 0,0-1 0,0 1 1,0 0-1,0 1 0,0-1 0,0 0 1,1 1-1,-1 0 0,0 0 0,8-2 1,-11 3-4,0 0 1,1 0 0,-1 0 0,0 0 0,0 0 0,1 0-1,-1 0 1,0 1 0,1-1 0,-1 0 0,0 0 0,0 0-1,1 0 1,-1 0 0,0 0 0,0 1 0,0-1 0,1 0-1,-1 0 1,0 0 0,0 0 0,0 1 0,1-1 0,-1 0-1,0 0 1,0 1 0,0-1 0,0 0 0,0 0 0,0 1-1,0-1 1,1 0 0,-1 0 0,0 1 0,0-1 0,0 0-1,0 0 1,0 1 0,0-1 0,0 0 0,0 1 0,0-1-1,0 0 1,-1 0 0,1 1 0,0-1 0,0 1 0,2 22 11,-1 0-1,-1 0 1,-6 46 0,5-61-10,-7 37 5,-52 236-1866,22-121-7474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6:53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548 491 8072,'22'-52'0,"2"-5"-4,-24 57 3,0-1 0,0 1 0,0-1 0,0 1 0,0-1 0,0 1 1,-1-1-1,1 1 0,0-1 0,0 1 0,0-1 0,-1 1 0,1-1 0,0 1 1,-1-1-1,1 1 0,0 0 0,-1-1 0,1 1 0,-1-1 0,1 1 0,0 0 0,-1 0 1,1-1-1,-1 1 0,1 0 0,-1 0 0,1-1 0,-1 1 0,1 0 0,-1 0 1,1 0-1,-1 0 0,1 0 0,-1 0 0,0 0 0,0 0 0,-2-1 1,-1 1 0,0 0-1,0 0 1,0 0 0,0 0-1,0 1 1,-5 0 0,-1 2 0,-1 0 0,0 1 0,-15 8 0,-57 35 1,-93 79 9,169-120-9,-27 21 20,-96 107 22,114-110 18,7-8-37,2 0 1,0 1-1,-9 33 0,16-49-17,0 0-1,-1 0 0,1 0 1,0 0-1,0 0 0,0 0 1,0 0-1,0 0 0,0 0 1,0 0-1,1 0 0,-1 0 0,0 0 1,1 1-1,3 7 15,0-1 0,0 0-1,1-1 1,0 1 0,0-1 0,11 11-1,0-7 115,14-1-40,53 12 1,-55-19 25,108-9 52,-112 1-58,-2-4-59,0-1 0,33-20 0,-40 16 71,41-71 62,-48 66-2,0-22 61,0-1 1,1-71-1,-9 109 204,1 9-248,5 41 6,-5-28-121,1-1 0,6 28 0,8-4-46,-6-27 45,1-6-64,0 1 0,1-1 0,0-1 0,14 7 0,-7-9 23,106 7 17,-97-13-23,113-24 20,-138 24-56,0 0 0,0 0 0,0 0-1,0 0 1,-1 0 0,6-4 0,21-14 10,0-2 0,26-25 0,-53 44-11,0-1 0,1 1-1,-1-1 1,0 1 0,-1-1 0,4-5 0,62-129 34,-58 107-3,11-133 21,-18 80 25,-3 53-69,2 1-4,-1 15 17,0 1 0,0-1-1,-4-16 1,-29-129 323,32 156-281,0 2-59,-1 1 0,0-1 1,1 1-1,-1 0 0,1 0 1,-1 0-1,0-1 1,1 1-1,-1 1 0,-3-1 1,5 0-7,0 0-1,0 0 1,-1 0 0,1 0 0,0 0 0,0 0 0,-1 0 0,1 0 0,0 0 0,0 0 0,-1 0 0,1 0 0,0 0-1,0 0 1,-1 0 0,1 1 0,0-1 0,0 0 0,0 0 0,-1 0 0,1 0 0,0 0 0,0 1 0,0-1 0,-1 0-1,1 0 1,0 0 0,0 1 0,0-1 0,0 0 0,-1 1 0,-2 3 8,-1 1-1,1 0 1,-1 0 0,1 0 0,1 0-1,-1 0 1,1 1 0,0 0 0,0-1-1,1 1 1,-1 0 0,0 7 0,-5 51 25,3 1 0,4 88 0,2-118-27,1 20-1,2 0 1,12 56 0,16 36 2,-32-141-7,0-1-1,0 0 1,1 0 0,0 0-1,0 0 1,0 0-1,0 0 1,6 6 0,1 2 0,-4 0-1,-3-10 0,-1-1-1,0 1 1,1 0-1,-1-1 1,1 1-1,0-1 1,0 0-1,0 0 1,0 0-1,0 0 0,4 3 1,5 3 4,0-1 1,1 0-1,16 6 0,-13-9 9,-2-5-5,1 0-1,-1 0 1,1-1-1,-1-1 1,0 0 0,0-1-1,0-1 1,0 0-1,14-8 1,43-25 45,11-10-1655,-44 25-6640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1:08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1684 12280,'43'-69'5,"-23"45"22,182-160 6,-141 137-26,117-80-1,22-7 38,-114 78 171,351-221 97,-357 225-64,12-6-81,208-135 225,-148 89-98,-206 136 144,30-20-413,-16 12 122,-245 139 51,216-124-84,-323 172 35,309-167-81,-317 191 21,334-193-74,-58 38 4,42-22-14,81-57-5,1-1 0,-1 0 0,1 1 0,-1-1 0,1 0 1,-1 1-1,1-1 0,0 1 0,-1-1 0,1 1 0,-1-1 0,1 1 0,0-1 0,0 1 1,-1-1-1,1 1 0,0-1 0,0 1 0,-1 0 0,1-1 0,0 1 0,0 0 1,1 0-1,-1-1 0,1 0 0,0 1 0,0-1 0,-1 0 0,1 0 1,0 0-1,-1 1 0,1-1 0,0 0 0,0 0 0,-1 0 0,1 0 1,0 0-1,0 0 0,0 0 0,-1-1 0,2 1 0,66-15 3,-18-1 4,146-59-1,70-34 1,-223 90 6,53-31 1,-96 50-14,428-244 26,153-136-1864,20-24-7382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1:16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1 207 1440,'0'0'65,"8"-1"-6,247-28 578,-9-13-234,-109 13-197,-50 13-40,178-42 443,-259 57-520,0-1 0,0 0 0,0 0 0,0 0 1,6-5-1,-7 5 36,0-1 1,-1 1-1,1 0 0,0 1 1,0-1-1,0 1 1,0 0-1,1 0 1,-1 1-1,0-1 1,6 1-1,-4 0 159,-3 0-41,5 0-21,-7 0-36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1:16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6008,'14'1'-14,"0"1"1,-1 1-1,1 1 1,-1 0 0,17 7-1,-28-10 13,1 0 1,-1-1 0,1 2-1,0-1 1,-1 0-1,0 0 1,1 1-1,-1-1 1,0 1-1,0 0 1,0 0-1,4 3 1,2 4-1,23 24 1,-21-20 12,0 1 0,-1 0 0,-1 1 0,0 0 0,-1 0 1,-1 1-1,0 0 0,-1 0 0,-1 0 0,5 32 0,-2 19 143,10 152 347,-3-114-219,-9-64-199,2 3 193,-3 1-1,-1-1 1,-5 76 0,1-110-239,-1 12 145,-1 1 0,-1 0 1,-1-1-1,-11 29 0,2-30 207,13-20-372,0 0-1,0 0 1,0 0-1,0 0 1,0 0-1,0 1 1,1-1-1,-1 0 0,1 0 1,-1 0-1,1 1 1,-1-1-1,1 0 1,-1 1-1,1-1 1,0 2-1,-4-1 162,-10 5-117,11-6 72,-12-1-1190,1 0-5024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1:17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391 349 1176,'0'5'200,"0"15"29,0-15 118,-5-2-34,-4 1-255,-1 0 0,1 0-1,-1-1 1,1-1-1,-1 1 1,0-2 0,0 1-1,0-1 1,-13-1 0,7-1 3,0 0 1,1-2-1,-1 0 1,1 0-1,-24-10 1,24 9-46,10 2-1,-1 0-1,1 0 1,0 0 0,0 0-1,0-1 1,-5-3-1,2 1 18,0 0 0,1-1 0,-1 0 0,1 0 0,0 0 0,1-1 0,-1 0 0,2-1 0,-1 1 0,-8-16 0,-1-16 11,11 22 58,4-3-53,0-1 0,3-24 0,3 30 40,-1 6-64,1 1 0,0-1 0,0 2 0,1-1 0,0 1 0,1 0-1,-1 0 1,1 1 0,1 0 0,-1 0 0,17-7 0,-13 7-7,-7 3 6,1 1 0,-1 0 0,0 1 0,1-1-1,-1 1 1,9-1 0,0 0 32,0 1 0,0 0 1,0 1-1,0 1 0,0 0 0,-1 1 0,1 1 0,21 6 0,6 10 4,-26-9 82,0 7-75,-1 0-1,13 20 0,-19-19 42,0 13-37,3 36 1,-11-46-4,-1-14-50,-1 6 0,0 0 0,-1 0 0,0 0 1,-1 0-1,0-1 0,-12 24 0,-89 149 127,97-172-124,0 2 1,1-1-1,1 0 1,-6 17-1,7-14-10,-2-1 16,2 0 0,0 1-1,-3 25 1,5-28-13,2-7 5,0 1-1,1-1 0,-1 1 1,2-1-1,-1 1 0,1-1 1,0 1-1,3 10 1,-2-8-2,1 1 25,0 1 0,0 0 0,1-1 0,7 14-1,-6-15-18,3 1 79,4 0-264,2-1 0,-1 0 0,22 11 0,15 8-3730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1:18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31 6280,'19'-16'6,"-9"15"-5,2 1 32,47-12 633,-56 11-260,-11 6-53,-27 18-209,17-14 223,-7-1-557,1-2 1,-46 7 0,2-4-4851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8:44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742 9 3952,'-5'0'192,"-158"-8"1564,147 7-1690,-30 4 512,33-1-427,-151 24 823,145-22-934,-33 13 171,-52 26 33,93-38-189,1 1 1,-1 0 0,1 0 0,0 1-1,0 1 1,1 0 0,0 0 0,-11 13-1,14-14-22,-7 10 181,3 2-113,1-1-1,-10 33 1,17-33 134,4-2-171,2 0 1,-1 0-1,2 0 0,8 18 0,-1-15 111,80 66 77,-69-71-65,12 3-53,0-1 1,2-2 0,74 18-1,-53-28-96,-36-7 2,87-36 9,-86 26-42,103-85-1303,-58 41-5224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8:45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1 207 6552,'5'-19'42,"-1"-1"0,2-27 0,-4 36-7,-2 4 47,0 1 0,0-1 0,-1 0-1,1 0 1,-1 1 0,-1-1 0,-3-11 0,3 12 12,0-1 1,1 1-1,-1-1 0,1-10 1,1 15 529,0 8-248,20 89 72,-11-57-114,24 67 0,4-1 71,31 132 3,-55-185-201,64 225 354,-13-1 242,-57-181-519,-4-67-186,-1-2 68,0 1 1,-1-1 0,-3 31 0,1-54 241,2-7-196,25-94 228,9-23-171,-26 94-129,1 0-1,24-48 1,-21 48-96,1-1 60,0 1-1,2 1 1,21-29 0,-27 42-70,6-7 160,1 4-106,0 1 0,32-22 1,-48 37-77,0 0 0,-1 1 0,1-1-1,0 1 1,0-1 0,0 1 0,0 0 0,0-1 0,0 1 0,0 0 0,0-1 0,0 1 0,2 0 0,0 0 21,0-1-21,0 1 0,0 0-1,0-1 1,0 1 0,0 1-1,0-1 1,0 0 0,0 1-1,0-1 1,0 1 0,0 0-1,0 0 1,-1 0 0,1 1-1,0-1 1,-1 0 0,1 1-1,-1 0 1,1 0 0,-1 0-1,0 0 1,1 0 0,-1 0-1,0 0 1,1 3 0,8 14 38,-1-1 1,-1 2 0,-1-1-1,-1 1 1,7 29 0,-1 23 5,-7-39-30,28 116 38,-11-83-58,-17-53-4,0 1-1,11 14 1,-11-18-2,1-2 1,0 1-1,9 8 0,-12-13 0,1 0 0,-1 0 0,1-1 0,0 1 0,0-1 0,7 3 0,-6-4 0,0 0 0,0 0 0,0 0 0,-1-1 0,1 0 0,11 0 0,-2-2 0,0-1 0,1 0 0,-1-1 0,0-1 0,0 0 0,20-10-1,-32 13 1,187-82-11,-153 65-6,7-3-88,167-94-102,-173 92-218,-31 18 331,28-19-197,0-2 0,-2-1 0,41-45 1,-59 57-2,-1 3 91,-1-1 0,-1-1 0,-1 0 0,15-23 1,-24 34 129,0-1 1,0 1-1,-1-1 1,1 1-1,-1-1 0,0 1 1,0-1-1,1-5 1,-2 8 61,0 1 1,0 0-1,0 0 1,0 0-1,0 0 1,0 0-1,0-1 1,0 1-1,0 0 0,0 0 1,-1 0-1,1 0 1,0 0-1,0-1 1,0 1-1,0 0 1,0 0-1,0 0 0,0 0 1,0 0-1,0 0 1,0 0-1,-1-1 1,1 1-1,0 0 1,0 0-1,0 0 0,0 0 1,0 0-1,0 0 1,-1 0-1,1 0 1,0 0-1,0 0 1,0 0-1,0 0 0,0 0 1,-1 0-1,1 0 1,0 0-1,0 0 1,0 0-1,0 0 1,0 0-1,-1 0 0,1 0 1,0 0-1,0 0 1,0 0-1,0 0 1,0 0-1,-1 0 1,-14 0-130,0 1 1,-1 0 0,-17 5 0,24-5 100,-19 7-169,-144 55-64,135-46 165,-142 76-24,149-73 89,-6 10 14,-39 43 1,73-72 24,1 1-1,-1 0 1,1 0 0,-1 0-1,1 0 1,0 0 0,0 0-1,-1 4 1,2-6 1,-5 10-3,1 1 1,-5 22-1,8-28 3,1 1 0,-1 0 0,1-1-1,0 1 1,1 0 0,-1-1 0,1 1 0,0-1 0,3 9 0,-3-10 0,1 1 0,0-1 0,1 0 0,-1 1 0,1-1 0,0-1 0,0 1 0,0 0 0,0-1 0,0 1 0,5 2 0,-1-1 0,1 0 0,-1 0 0,1-1 0,0 0 1,0-1-1,12 4 0,6-1 2,1-1 1,0-2-1,52 1 0,-76-4 0,0 0 0,1 0 0,-1 0 0,0-1 0,1 1 0,5-3 0,27-9 10,61-29 1,-74 25 35,-9 6-19,-2 1-8,0-1 0,0 0 0,-1-1 0,-1 0 0,0-1 0,16-23 0,-18 23 35,-1 3-20,0-1 0,-1-1 0,-1 1 0,0-1 0,0 0 0,-1 0 0,5-21 0,-4-9 381,-1-49-1,-4 88-201,-3 2 4,1 1-198,0 0 0,0 0 1,0 0-1,0 0 1,0 1-1,0-1 0,0 1 1,0-1-1,1 1 0,-1 0 1,0-1-1,1 1 1,-1 0-1,1 0 0,0 0 1,0 0-1,0 0 1,0 1-1,0-1 0,0 0 1,0 4-1,-2 2 10,1 0 0,0 0 0,0 0 0,1 0 0,-1 10 0,6 14 1,0-22 28,-1-6-53,0 0 1,1 0-1,0-1 1,-1 1 0,1-1-1,0 0 1,1 0-1,-1-1 1,0 1 0,1-1-1,-1 0 1,1 0-1,0 0 1,0-1 0,0 0-1,0 0 1,-1 0-1,2 0 1,5-1 0,-2 0-2,-5 0-3,0-1 0,-1 0 1,1 1-1,0-1 1,0 0-1,-1-1 0,1 1 1,0-1-1,3-2 1,47-20 41,50-33 0,-87 47-40,-7 4 1,-2 0 1,1 0-1,14-14 1,-14 12 3,9-7 3,-1-1 0,0-1 0,15-22 1,12-17 22,-43 55-35,0 0 1,0 0 0,0 0 0,0 0 0,0 0-1,0 1 1,0-1 0,0 0 0,0 0 0,0 1-1,0-1 1,0 1 0,1-1 0,-1 1 0,0-1-1,0 1 1,1 0 0,-1 0 0,0-1 0,0 1 0,1 0-1,0 0 1,2 0 3,-1 0-4,0 0 0,0 0-1,-1 0 1,1 1 0,0-1-1,-1 1 1,1-1 0,0 1-1,2 1 1,-2 0-1,0-1 1,0 1 0,0-1-1,0 1 1,-1 0-1,1 0 1,-1 0 0,4 5-1,-2-3 0,-1 1 1,0-1-1,0 1 0,0 0 0,2 7 1,3 14-4,-1 0 0,-1 0 0,3 32 0,-7-39 0,0-2 2,6 24-14,14 27 2,-16-57-7,1-6 15,0 1 0,1-1 0,-1-1 0,1 1 0,12 4 0,-3-6-20,25-1-836,60-7 1,-8-3-7620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8:45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589 97 8520,'83'-78'197,"-83"78"-194,0 0 0,-1 0-1,1 0 1,0 0 0,0 0 0,0 0 0,0 0-1,0 0 1,0 0 0,0 0 0,0 0 0,0 0-1,0 0 1,-1 0 0,1 0 0,0 0-1,0 0 1,0-1 0,0 1 0,0 0 0,0 0-1,0 0 1,0 0 0,0 0 0,0 0 0,0 0-1,0 0 1,0 0 0,0 0 0,0 0-1,0 0 1,0 0 0,0-1 0,-1 1 0,1 0-1,0 0 1,0 0 0,0 0 0,0 0 0,0 0-1,0 0 1,0 0 0,0 0 0,1-1-1,-1 1 1,0 0 0,0 0 0,0 0 0,0 0-1,0 0 1,0 0 0,0 0 0,0 0 0,0 0-1,0 0 1,0 0 0,0 0 0,0-1-1,0 1 1,0 0 0,0 0 0,0 0 0,0 0-1,1 0 1,-1 0 0,0 0 0,-6-3 25,0 1 0,0 0 0,0 0 1,0 1-1,0 0 0,0 0 0,-8-1 1,0 1 6,-10 2 153,-17 8-60,-67 26 0,75-20 0,-225 118 280,198-96-364,41-22 64,10-7-76,0 1-1,1 0 1,0 1 0,-13 19 0,21-29-28,0 0 0,0 1 0,-1-1 0,1 0 0,0 1 0,0-1 0,0 0 0,-1 1 0,1-1 0,0 0 0,0 1 0,0-1 0,0 1 0,0-1 0,0 0 0,0 1 0,0-1 0,0 0 1,0 1-1,0-1 0,0 1 0,0-1 0,0 0 0,0 1 0,1-1 0,-1 0 0,0 1 0,0-1 0,1 1 0,3 5 18,0 1 0,1-1 0,0 0-1,0 0 1,0-1 0,1 0 0,7 6 0,4-3 98,-7-4-71,-2-1-29,-1 0-1,2-1 1,-1 0 0,0 0-1,0-1 1,1 0 0,-1 0-1,0-1 1,1 0-1,15-2 1,15-7 53,39-15 1,-51 13 1,-1-1-1,47-29 1,-53 29-57,-11 7 16,0 0-1,0-1 0,15-13 0,-10 7-12,1-1 28,24-26 1,-21 19-16,-16 18 117,-6 4-51,-5 3-54,0-1-19,0 1-1,1 0 1,0 0-1,0 1 1,0 0-1,-13 13 1,5-1 17,1 0 1,-16 23-1,25-26-16,3 19 4,3-32-31,0 1-1,1-1 1,-1 1-1,1-1 1,0 1-1,-1-1 1,1 1 0,0-1-1,1 0 1,-1 1-1,0-1 1,1 0-1,2 3 1,0-1 3,0-1 0,0 0 0,0 0 0,0 0-1,0 0 1,1-1 0,-1 1 0,1-1 0,5 1 0,47 12-884,-44-12 244,66 14-6784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8:45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727 0 5832,'-22'3'1,"-21"5"12,29-5-10,-152 45 28,127-34 9,-151 81 14,156-72-19,-98 101 24,114-100 2,-41 86 44,53-91 29,4-4-84,1 1 0,1 0 1,2 18-1,3-20 158,1-7-164,0 1-1,1-1 0,0-1 1,0 0-1,1 0 1,11 7-1,2-6 204,127 10 93,-112-17-119,159-17 87,-156 10-121,147-50 74,-150 39-73,166-114-1011,-88 54-4443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8:46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6552,'-4'5'19,"0"-1"0,0 2 1,0-1-1,1 0 0,0 1 0,0 0 1,1 0-1,-1 0 0,-1 8 1,0 6 79,2 0 1,-1 22 0,3-40-96,6 246 697,-1-199-499,16 63 1,-14-74-159,1-2 150,8 33 127,39 104 0,-47-154-288,-5-13 4,0 1-1,0-1 0,1 0 0,-1 0 1,2 0-1,5 8 0,2 0 42,-1-1 0,2 0 1,0 0-1,0-1 0,1-1 0,1 0 1,0-1-1,30 15 0,-42-23-90,0-1 0,0 0 0,0-1 0,0 1 1,1 0-1,-1-1 0,0 0 0,1 0 0,-1 0 0,0 0 0,0 0 0,1-1 0,-1 0 0,0 1 0,3-2 1,2 0-728,18-4-5301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6:53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1 401 7536,'13'8'0,"16"4"1,16 1 4,-30-10-4,0-1 0,17 1 0,126-13 13,-146 9-9,26-3 55,170-24 21,-166 19-33,137-48 25,-151 42-19,-14 6-18,0 1-3,0-1 0,0-1-1,-1 0 1,-1-1-1,1 0 1,-2-1-1,15-18 1,-8 3 119,17-31 0,-33 55-104,-1-1 1,1 0-1,-1 0 1,0 0-1,0 0 0,-1 0 1,1 0-1,-1 0 0,0 0 1,0 0-1,0 0 0,-1 0 1,1 0-1,-2-5 1,1 3 17,0 4-20,0-1 0,0 0-1,0 0 1,-1 0 0,1 1 0,0-1 0,-1 0 0,0 1-1,0 0 1,1-1 0,-1 1 0,-1 0 0,1 0-1,0 0 1,0 0 0,-1 0 0,-2-1 0,1 1 16,-6-3 299,-2 4-262,0 1 1,0 0-1,0 0 1,-19 4-1,12 4 196,-3 7-159,1 1-1,-35 35 1,38-28 104,-47 112 85,58-107-138,5 5-58,1 56 0,1-88-114,0 1-1,1-1 1,-1 1-1,0-1 0,1 0 1,-1 1-1,0-1 1,1 1-1,0-1 1,-1 0-1,3 3 1,11 19 103,32 36 1,-31-47 29,-2-6-106,1-1 0,-1 0 0,1 0-1,15 2 1,-12-7 92,59-15 54,-62 9-48,3-9-76,-2 1 0,20-24 1,-23 18 63,-7 7-71,5-8 8,-1-1 1,-1 0 0,8-41 0,-8 32 20,-1 3 109,-1 0-1,-2 0 0,3-40 1,-15 86 82,7-10-256,0-4-7,0 0 0,1 0 0,0 0 0,0 0 0,0 0 0,1 0 0,-1 0 0,2 6 0,5 27 84,2 1 0,26 71 1,-28-91-87,-5-12-2,0-1 0,1 1-1,0 0 1,0-1 0,1 1 0,5 6 0,-1-1 8,0-1 0,0-1 0,1 1 0,0-1 0,1-1 0,13 10 1,-8-8-5,0-1 0,0 0 0,1-1 0,17 6 0,9-3-1991,4 0-7916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8:46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1 588 6552,'40'-2'37,"53"-8"1,-72 7-19,122-21 132,-49 4-44,191-27 414,-176 27-186,27 8 10,-113 14-97,-11 0-133,-5-1-69,1 0 0,-1 0 0,1 1 0,-1 0 0,0 1 0,1-1 0,-1 1 0,0 1 0,10 6 0,73 72 651,-85-79-672,-1 0 0,0 0 0,1 0 0,-1 0 0,1-1 0,0 0 0,0 0 0,0 0 0,0-1 0,9 2 0,-6-1-4,2 2 21,0-1-1,0 0 1,1-1 0,-1 0 0,1-1-1,-1 0 1,1 0 0,0-1-1,-1 0 1,22-4 0,-28 2-27,0 0 1,0 0 0,0 0 0,0-1-1,0 1 1,0-1 0,-1 0 0,1 0 0,-1 0-1,0-1 1,0 1 0,0-1 0,3-4-1,-3 3 5,2 0 1,-2-1 0,1 1 1,-1 0-1,1-1 1,-1 0-1,-1 0 0,1 0 1,-1 0-1,0 0 0,2-13 1,-3 14-9,0-1 7,-1-1 1,1 0 0,-1 0 0,0 0-1,-1 0 1,0 1 0,0-1 0,0 0-1,-1 0 1,-4-10 0,3 9-3,-3-8 76,-1 8-73,0-1 0,0 1 1,0 0-1,-1 0 0,-12-8 1,4 10 59,0 4-52,-1 1-1,0 1 1,-27 4 0,22 3 32,12-3-39,-5 2-6,0 0 0,1 1 0,0 1 0,0 0 0,1 1 1,0 0-1,-14 15 0,-53 57 74,68-67-73,0 0 0,1 1 0,1 0-1,-15 31 1,24-46-15,1 1 0,-1 0 0,1-1 0,0 1 0,0 0 1,-1 0-1,1-1 0,0 1 0,0 0 0,0 0 0,0-1 0,0 1 0,0 0 0,0 0 0,0 0 0,0 0 0,2 6 4,0 0 0,0 0-1,1 0 1,0-1 0,0 0 0,1 1-1,-1-1 1,6 7 0,5-2 22,-5-6-16,1 1-5,0 0 1,1 0-1,-1-2 1,1 1-1,1-1 0,-1-1 1,0 0-1,15 2 1,95 8 38,-96-13-11,116-21 21,-110 13-9,136-53 27,-135 45 20,110-82 36,-138 96-114,-1-2-1,1 1 1,-1 0 0,1-1-1,2-4 1,21-30 48,36-72 1,-50 78 22,-7 14-43,7-19 66,14-64 0,-22 77 23,-2-1 1,0 1 0,-1-37-1,-3 59-90,1 0 0,0 0 0,-1 0 0,1 0-1,-1 0 1,0 0 0,0 1 0,1-1 0,-1 0-1,0 0 1,-1 1 0,1-1 0,0 1 0,-3-3 0,4 4-39,0-1 0,0 1 0,0 0 0,0 0 0,0 0 0,0 0 0,0 0 0,-1 0 0,1 0 0,0 0 0,0 0 0,0 0 0,0 0 0,0-1 0,0 1 0,-1 0 0,1 0 0,0 0 0,0 0 0,0 0 0,0 0 0,0 0 0,0 0 0,-1 0 0,1 0 1,0 0-1,0 0 0,0 0 0,0 0 0,0 0 0,0 0 0,-1 1 0,1-1 0,0 0 0,0 0 0,0 0 0,0 0 0,0 0 0,0 0 0,0 0 0,-1 0 0,1 0 0,0 0 0,0 1 0,0-1 0,0 0 0,0 0 0,0 0 0,0 0 0,0 0 1,0 0-1,0 0 0,0 1 0,3 16 18,0-10-18,-2-4-3,0 0 0,0-1 0,0 1 0,1 0 0,0-1 0,-1 1 1,1-1-1,0 0 0,0 1 0,4 2 0,27 29 11,12 6-9,-11-9-13,-3 1 0,47 59 0,-47-45 0,-26-38 1,-1 0 1,0-1 0,0 1 0,-1 1 0,0-1 0,-1 0 0,1 1 0,-2-1 0,2 17 0,-2-14-1,-1 7-37,-11 13-5,-1-1 0,-23 43 1,26-60 43,6-8-2,0 0-1,1-1 1,-1 1 0,1 1-1,-2 5 1,-12 50-50,16-58 54,0 0 1,0 0-1,0 0 0,1 1 0,-1-1 1,1 0-1,0 0 0,0 0 0,0-1 1,0 1-1,0 0 0,1 0 0,0-1 0,-1 1 1,1 0-1,0-1 0,0 0 0,0 1 1,3 1-1,-2-1-2,9 7-32,81 38-10,-68-39 27,0 0 0,0-1 0,46 7 0,-48-10 15,-7-2-12,0 0-1,29 2 1,-17-3 10,-2 1 4,38 2-35,-45-3 10,51 1-1776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8:48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760 0 6816,'0'0'3446,"-5"2"-3020,-6 0-328,0 0 1,-1-1 0,1-1 0,0 1 0,-20-4 0,-27 2 168,39 1-233,12 0-9,0 0 1,0 1-1,-1-1 0,1 2 1,0-1-1,-12 5 1,-20 7 70,-36 19 0,52-18 24,-98 83 44,29-13 36,64-61-185,10-7 44,-25 26 0,-40 56 77,83-97-131,-1 0 1,0 0-1,1-1 1,-1 1-1,1 0 0,-1 0 1,1 0-1,-1 0 1,1 0-1,-1 1 1,1-1-1,0 0 0,0 0 1,0 0-1,-1 2 1,1 4 4,1 1 1,-1-1 0,1 1-1,0-1 1,1 0 0,0 1-1,0-1 1,1 0 0,0 0-1,5 9 1,7 2 56,21 10-21,50 31 0,-54-42 15,135 46 28,-134-55-34,134-1 26,-133-11-26,143-45 22,-141 35-42,127-68 10,-139 66-50,-10 3-399,0 0-1,-1-1 1,19-24 0,-6 2-7676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8:48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13 7448,'-18'-13'400,"27"19"-295,0 1 0,0-1 0,0 1 0,-1 1 1,-1 0-1,1 0 0,11 16 0,-11-12-60,-4-7-11,-1 0 1,0 0-1,0 0 1,-1 0-1,0 1 0,0-1 1,2 7-1,40 116 278,-35-105-128,8 39 0,-11-35-132,17 81 192,-21-99-198,4 16 42,1 1 1,1-1-1,18 36 1,-10-26 220,23 73-1,-38-101-134,-1 2 36,-2-4 13,-4 3 8,6-8-215,-1 0 1,1 0-1,-1 0 1,1 0 0,-1 0-1,1 0 1,-1-1 0,1 1-1,-1 0 1,1 0-1,-1 0 1,1 0 0,-1-1-1,1 1 1,-1 0-1,1-1 1,-1 1 0,1 0-1,0-1 1,-1 1 0,1 0-1,0-1 1,-1 1-1,1-1 1,-1 0 0,-3-6 49,0 0 1,1-1-1,-1 1 1,1-1-1,1 0 1,-1 0-1,1 0 1,-1-10-1,1 6-28,-14-90 533,12 75-509,4 3 205,5 1-175,1 1 0,0 0 1,20-42-1,-10 38 156,73-81 97,-71 93-130,-2 6-158,0 1 1,0 1 0,1 1-1,32-6 1,-22 9 70,16 6-42,50 10 0,-91-14-78,1 1 1,0 0-1,0 0 0,-1 0 1,1 0-1,0 0 0,2 2 1,26 17 33,40 33 0,-69-51-40,0-1 1,0 1 0,0 0-1,-1 0 1,1 0 0,-1 0-1,3 4 1,28 50 22,2 18-19,-12-3-6,-9-9 0,-4-13-16,4 100 1,-13-148 14,0 0 0,0 1 1,0-1-1,0 0 0,0 0 0,0 0 1,0 0-1,0 0 0,1 0 0,-1 0 1,0 1-1,1-1 0,-1 0 1,1 0-1,-1 0 0,1 0 0,-1 0 1,1 0-1,-1-1 0,1 1 0,0 0 1,0 0-1,0 0 0,-1-1 0,1 1 1,0 0-1,0-1 0,2 2 1,-1-1 1,-1 0-2,-1-1 1,1 0-1,-1 0 1,1 1-1,-1-1 0,1 0 1,-1 0-1,1 0 1,-1 0-1,1 0 1,-1 1-1,1-1 0,-1 0 1,1 0-1,-1 0 1,1-1-1,-1 1 1,1 0-1,0 0 0,0 0 1,105-19-1893,-37 5-7527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8:49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575 184 8880,'-12'7'13,"9"-5"0,0 0 0,-1 0 1,1-1-1,-1 1 1,1-1-1,-1 0 0,-5 1 1,-21 4 68,-44 2 0,40-6 80,0 1 0,-43 11 1,63-11-128,-10 4 160,14-3-123,2-2-48,0 1 0,1 0 0,0 0 0,0 1-1,-1 0 1,2 0 0,-1 0 0,1 1 0,-1 0 0,-7 9 0,-91 117 204,95-119-218,7-9-4,1 0 0,-1 0 0,1 0 0,0 0 0,0 1 0,0-1 0,1 0 0,-1 1 0,1-1 0,-2 5 0,0 4 9,1 0 0,0 0 0,1 0 1,0 0-1,0 0 0,2 0 1,-1 0-1,1 0 0,1 0 0,4 14 1,-5-23-9,0 0 1,0-1-1,0 1 1,1 0 0,-1-1-1,1 1 1,0 0-1,0-1 1,0 0-1,0 0 1,0 1 0,4 2-1,-3-3 3,6 3 51,68 1 30,-58-9-30,14-7-1,-1-1 0,-1-1 0,40-23 0,-27 8-24,-28 14 72,54-66 55,-57 60-23,65-166 466,-77 181-108,-5 12-372,-1-1-105,3-4-9,0-1 0,0 1 0,0 0 0,0 0 0,1 0 0,-1 0 0,1 0 0,0 0 0,0 0 1,-1 5-1,0 2 11,1 0-1,0 0 1,0 0 0,1 0 0,0 0 0,0 1 0,1-1 0,1 0 0,0-1 0,4 13 0,-3-12-15,-3-7-6,1 0 1,0-1-1,0 1 0,0-1 0,0 1 1,1-1-1,-1 0 0,1 0 1,-1 1-1,1-1 0,2 2 1,7 8 3,1-1 0,0 0 1,0-1-1,1-1 1,17 10-1,-20-13-5,-8-4 0,1-1 0,-1 0 0,1 1-1,-1-1 1,1 0 0,0-1 0,0 1-1,-1 0 1,1-1 0,5 1 0,2 0 2,0 0-1,0-1 1,0 0 0,0-1 0,0 0 0,-1 0 0,1-1 0,0-1 0,15-5 0,-16 4 1,-4 1 1,-1 1 1,1-1-1,-1 1 1,0-1 0,0 0-1,6-7 1,9-8 19,20-26 0,-30 28 29,30-90 28,-33 85-32,-1 0-1,0-1 0,2-33 1,-1-5 118,-1 22 84,-2-69 1,-3 106-233,-1-1 0,1 0 0,-1 0 1,0 1-1,1-1 0,-1 1 0,0-1 0,0 0 0,0 1 1,0 0-1,0-1 0,0 1 0,-3-2 0,2 0 9,0 1 91,-2 1 0,-11-4-80,14 5-35,0 0 1,0 0-1,0 0 1,1 1-1,-1-1 1,0 0-1,0 0 1,0 0 0,1 1-1,-1-1 1,0 0-1,0 1 1,1-1-1,-1 1 1,0-1-1,0 1 1,1-1-1,-1 1 1,1 0 0,-1-1-1,1 1 1,-1 0-1,1-1 1,-1 1-1,0 1 1,0 0 10,-14 18 6,11-9 12,4 1-24,0 1 1,0 0 0,5 21-1,1-17 4,21 28-1,-15-29-11,21 23 0,-16-22 1,23 19-1,29 12 0,5-3-2,-3-2 0,28 31-2,-94-70 2,-1 0-1,0 0 1,0 1-1,0-1 0,0 1 1,0 0-1,-1 0 1,0 1-1,0-1 1,-1 1-1,3 7 0,-2-6 0,-1 5-4,-4 20 4,-11 8 1,-7 4 0,-4 5 0,4-3 0,18-41 0,0 0 0,1 0 0,-1 1 0,0 9 0,2-13 0,0 1 0,0 0 0,0 0 0,1-1 0,-1 1 0,1 0 0,0-1 0,-1 1 0,3 3 0,-1-2 0,0 0 0,1 0 0,-1-1 0,1 1 0,-1-1 0,6 5 0,-4-4 0,1-1 0,0 1 0,0-1 0,10 6 0,28 7 0,-4-5 0,-2-2 0,-9-4-2,1-2 0,-1-1 0,35-2 0,-15-4-1845,-2-1-7386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8:50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548 112 6904,'3'-5'96,"6"-14"60,-9 19-149,0 0 1,1 0-1,-1 0 1,0-1-1,0 1 1,0 0-1,0 0 1,0 0-1,0 0 1,0 0-1,0-1 1,1 1-1,-1 0 1,0 0-1,0 0 1,0-1-1,0 1 1,0 0-1,0 0 1,0 0-1,0 0 1,0-1-1,0 1 1,0 0-1,0 0 1,0 0-1,0 0 1,0-1-1,0 1 1,-1 0-1,1 0 1,0 0-1,0 0 1,0-1-1,0 1 1,0 0-1,0 0 1,0 0-1,0 0 1,-1 0-1,1-1 1,0 1-1,0 0 1,0 0-1,0 0 1,0 0-1,-1 0 1,1 0-1,0 0 1,0 0-1,0 0 1,-1 0-1,-11-8 163,0 1 0,-1 1 1,0 0-1,0 1 0,-1 1 0,1 0 0,-1 0 1,0 2-1,0 0 0,-28-1 0,7 5 57,0 1 1,0 2-1,-38 10 0,54-10-195,10-3 15,1 1 0,-1 0-1,-15 7 1,9-2 25,-1 0 0,1 1 0,1 0 0,0 1 0,-21 20 0,32-27-61,0 0 1,1 1-1,-1-1 1,1 1-1,0 0 1,0 0-1,0-1 1,0 1-1,1 1 1,0-1-1,0 0 0,0 0 1,0 0-1,0 1 1,1-1-1,0 0 1,0 1-1,0-1 1,0 0-1,1 0 1,1 6-1,3 0 56,1-5-53,-1 0 0,1 0 0,0-1 0,0 1 0,1-1 0,-1-1 0,1 1 0,0-1 1,0 0-1,0-1 0,0 0 0,1 0 0,13 2 0,-7-2-5,-2-1 11,1 0-1,23-2 1,20-1 22,107-2 81,-138 4-114,-11 0 18,1 1 1,25 4-1,-12 0 24,39 13 1,-67-18-49,1 0 1,0 0 0,-1 0-1,1 1 1,-1-1-1,1 0 1,-1 0 0,1 1-1,-1-1 1,1 0 0,-1 1-1,1-1 1,-1 0 0,0 1-1,1-1 1,-1 1-1,1-1 1,-1 1 0,0-1-1,1 1 1,-1 0 0,3 6 9,0 1 0,0-1 1,-1 1-1,0 0 0,-1 0 1,0 0-1,1 14 0,-6-3 42,-4 1-27,-1 0 1,-22 34-1,15-37 46,8-10-52,-7 7 2,0-1 1,-2-1 0,0 0-1,-34 18 1,22-15 14,0-1 0,-1-2 1,-1-1-1,-33 7 0,61-18-29,1 1 1,-1-1-1,1 0 1,-1 0-1,1 0 1,-1-1-1,1 1 1,-1-1-1,1 1 1,0-1-1,-1 0 1,1 0-1,-4-1 1,2 0 6,0-4 71,2-6-43,1-2 0,0-19 0,1 33-44,2-18 126,35-86 53,-24 80-39,83-123 60,-71 115-66,128-115 52,-121 123-86,-8 8-49,8-5-3,0 1 0,54-24 1,-57 33-6,44-11 0,-55 22 3,-4 4-32,0 0 0,-1 1 0,23 10 0,-23-4 6,-4-2-10,-2-2-8,0 1 0,0-1 0,0 1 0,-1 0 0,-1 1 0,0 0 0,0 0 0,5 11 1,13 39 2,2 22-4,-2 5-2,-1-7 0,16 81-11,-38-157-2,1-3 11,-1 0 0,0 1 0,0-1 0,0 1 0,0-1 0,1 1 0,-1-1 0,0 1 0,0-1 0,0 0 0,0 1 0,0-1 0,0 1 0,0-1 0,0 1 0,0-1 0,0 1 0,-1-1 0,1 1 0,0-1 0,0 0 0,0 1 0,-1 0 0,-31-71-1762,9 18-6896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8:51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 7448,'2'-6'3,"1"0"1,0 1-1,0-1 0,1 0 1,0 1-1,0 0 0,0 0 1,0 0-1,1 1 1,0-1-1,0 1 0,11-7 1,-15 11-2,0 0 0,0-1-1,0 1 1,0 0 0,0 0 0,0 0 0,0 0 0,0 0 0,0 0-1,0 0 1,0 0 0,0 0 0,0 0 0,0 1 0,0-1 0,0 0 0,0 1-1,-1-1 1,1 1 0,0-1 0,1 2 0,3 0 3,30 17 1,123 87-124,-82-63-60,139 65-420,-199-103 560,1-1 0,0-1-1,0 0 1,0-1 0,0-1-1,32-2 1,-44 1 28,15-1 12,-85 8 225,-40 4-22,83-6 69,-85 44 127,87-35-33,2 4-194,0 2 1,-17 25-1,28-27 206,6-11-323,0 0 1,0 0 0,1 0-1,0 1 1,1-1 0,-1 0-1,1 0 1,4 13-1,-5-19-37,1-1 0,-1 1-1,0 0 1,1 0-1,-1-1 1,0 1-1,1 0 1,-1 0 0,1-1-1,-1 1 1,1-1-1,0 1 1,-1 0 0,1-1-1,1 2 1,10 5 66,0 1-1,0-2 1,0 0 0,18 7 0,-9-10 182,-13-3-185,4 0-24,0 0 0,0-1 1,0-1-1,0 1 0,0-2 0,0 0 1,0 0-1,13-7 0,84-43 277,-88 39-129,-11 7-125,0 0-41,0-1 0,-1 0-1,0-1 1,0 0 0,-1-1 0,0 1-1,0-1 1,5-12 0,-7 13 9,-1 0 0,-1 0-1,0-1 1,0 0 0,-1 0 0,0 0 0,0 0 0,-1-1-1,-1 1 1,1-14 0,-2 18 58,0-6 21,0 9-18,-5 7-19,-13 12-59,18-16-29,-1 1 1,1-1-1,-1 1 0,0-1 0,1 1 0,0-1 0,-1 1 0,1 0 1,-1-1-1,1 1 0,0 0 0,-1 0 0,1-1 0,0 1 0,0 0 1,-1 0-1,1 0 0,-5 27 33,0-1 0,-1 40 0,8-34 44,33 147 36,-24-146-42,-7-19-50,63 151 94,-48-122-86,-1 1 0,17 74 0,-27-63-27,-8-35 9,-15 56 10,9-67-11,0-5-12,-1 1 1,1-2 0,-1 1 0,0-1 0,-1 0 0,-8 4 0,-1-5 18,-4-4-10,1-1 0,-29-5 0,31-1 3,13 5-11,-4-2 0,0-1 0,0 0 0,0 0-1,1-1 1,0 0 0,1 0 0,-1-1 0,1 0 0,-6-10 0,-29-53 15,42 70-17,0 1 0,-1-1-1,1 1 1,0-1-1,0 1 1,-1-1 0,1 0-1,0 1 1,0-1 0,0 1-1,0-1 1,0 0-1,0 1 1,0-1 0,0 1-1,0-1 1,0 0 0,0 1-1,0-1 1,1 0 0,4-14-328,0 0 0,1 0 0,1 1 0,11-19 0,17-26-7926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8:52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44 197 6728,'0'-2'37,"0"1"1,0 0-1,0 0 0,0 0 1,0-1-1,0 1 0,0 0 1,-1 0-1,1 0 1,0-1-1,-1 1 0,1 0 1,-1 0-1,1 0 0,-1 0 1,0 0-1,0 0 0,1 0 1,-1 0-1,0 0 1,0 0-1,0 1 0,0-1 1,0 0-1,0 1 0,0-1 1,0 0-1,0 1 1,0-1-1,0 1 0,0 0 1,-1-1-1,1 1 0,0 0 1,0 0-1,-3-1 1,-3-1 72,5 2 198,1-1-9,0 1-288,1 0-1,0 0 0,0 0 1,-1 0-1,1 0 0,0-1 1,0 1-1,0 0 1,-1 0-1,1 0 0,0 0 1,0 0-1,0 0 0,-1 0 1,1-1-1,0 1 0,0 0 1,0 0-1,-1 0 0,1 0 1,0-1-1,0 1 1,0 0-1,0 0 0,0 0 1,0-1-1,0 1 0,-1 0 1,1 0-1,0-1 0,0 1 1,0 0-1,0 0 1,0 0-1,0-1 0,0 1 1,0 0-1,0 0 0,0-1 1,0 1-1,0 0 0,0 0 1,0-1-1,1 1 0,-1 0 1,0 0-1,0 0 1,0-1-1,0 1 0,0 0 1,0 0-1,1 0 0,-1-1 1,6-2 26,-4 2-10,1 0 0,-1 0 0,0 0 0,1 1 0,-1-1 0,1 1 0,-1-1 1,1 1-1,3 0 0,5 0 36,0 0 1,-1 1 0,1 0 0,13 4-1,-10 2 211,-1 5-180,-1 0 1,0 0 0,16 23-1,-17-13 160,63 188 584,-49-138-579,-20-55-98,0 0-1,-1 0 1,2 26 0,-6-41-20,-2-2-122,1-1 0,-1 1 1,1 0-1,-1-1 0,1 1 0,-1-1 0,1 1 1,-1-1-1,1 0 0,-1 0 0,1 1 1,0-1-1,-1 0 0,1 0 0,0 0 0,0-1 1,0 1-1,0 0 0,0 0 0,0-1 0,0 1 1,0 0-1,0-1 0,1 1 0,-1-1 1,1 1-1,-1-1 0,1 1 0,-1-4 0,-2-6 37,1 0 0,1 0 0,0-15 0,0 22-32,-1-14 3,2 11 6,-1 0-1,1 0 1,0 0 0,0 0-1,1 0 1,3-11 0,27-129 234,-20 116-86,78-112 80,-68 121-66,83-52 70,-86 66-130,-6 5-98,0 1-1,0 0 1,1 1 0,18 1 0,-31 0-32,1 0 0,0 0 0,0 0 0,0 1 0,-1-1 0,1 0 1,0 0-1,0 0 0,-1 1 0,1-1 0,0 1 0,0-1 0,-1 0 0,1 1 0,0-1 0,0 2 1,58 52 104,-48-37-76,33 102 7,-17-22-28,-6-19-10,-5-11 2,-1-18-3,-1-15-2,-13-33 0,-1 1 0,1-1 0,0 1 0,0-1 0,0 1 0,0-1 0,1 1 0,-1-1 0,0 0 0,0 0 0,1 0 0,1 2 0,1-2-1,0-1 1,0 1 0,0-1 0,1 1 0,-1-1 0,0 0 0,0-1 0,0 1 0,0-1 0,0 0 0,0 0 0,0 0 0,5-3 0,-3 3-1,11-7-5,82-54-13,-77 44-33,93-92-40,-92 86-81,-9 8 81,13-14-59,-1-2 0,26-43 1,-39 55 64,76-116-931,-87 133 704,-3 6-391,-1 1 653,0 1 1,0 0-1,1 0 1,0 0-1,0 0 1,0 0-1,0 0 1,1 0-1,0 1 1,0-1-1,1 6 1,9 54-167,-9-60 229,1 3-41,0 1 1,1-1-1,0 0 1,0-1-1,1 1 1,-1-1-1,2 1 1,-1-1-1,10 11 0,-9-11 10,-1-3 0,-1 1 1,1-1 0,0 0 0,0 0 0,0-1 0,1 1 0,-1-1-1,1 0 1,0 0 0,0 0 0,10 3 0,-9-3 6,8 0-33,2-2 34,0-1 0,0-1 0,-1 0 1,1-1-1,0-1 0,-1-1 0,24-7 0,-22 5 9,-12 5 1,0-1 1,0 0-1,0 0 0,0 0 0,0-1 0,0 0 0,8-6 0,25-20 0,-31 23 1,-1-1 0,0 0 0,9-13 0,-11 15 0,-1-1 1,1-1-1,-1 1 1,-1 0-1,1-1 1,-1 1-1,2-14 1,-6 10 19,-8-4-9,-1 0 0,-14-14 0,10 16 37,-3 2-22,0 0 0,-36-12 1,34 20 53,-13 4-26,-45 9 0,54-3 7,-100 48 26,99-40-47,-3 8-23,1 2 1,-30 35 0,55-58-15,-1 0 1,1-1-1,0 1 0,1 1 1,-1-1-1,1 0 0,-2 4 1,-9 29 8,1 0 0,-6 42 0,16-76-10,1 1 0,0-1 0,0 1 0,0-1 0,0 0 0,0 1 1,0-1-1,0 1 0,2 3 0,3 11 3,1-1 1,0 1-1,1-1 0,1 0 1,12 16-1,-19-30-4,0-1-1,0 1 1,0-1 0,1 1-1,-1-1 1,0 0 0,1 1-1,-1-1 1,1 0 0,0 0-1,3 1 1,13 9 5,30 11 0,-27-15-5,0-1 0,37 6 0,0-5-405,1-4 0,86-5 0,-137 2 205,146-5-6854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8:52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1043 7624,'59'-65'89,"-40"43"4,19-28 1,-33 43-52,-1 0 1,0 1 0,0-2-1,-1 1 1,1 0 0,-1-1-1,-1 1 1,0-1 0,0 0-1,1-12 1,-3 20-35,0 0 0,0-1 0,0 1 0,0-1 0,0 1 0,0 0 0,0-1 0,0 1 0,0 0 0,0-1 0,0 1 0,0 0 0,0-1 0,0 1 0,-1 0 0,1-1 0,0 1 0,0 0 0,0-1 0,-1 1 0,1 0 0,0-1 0,-1 1 0,1 0 0,-1-1 0,-4-3 24,-1 0 0,0 1 0,0-1-1,0 1 1,0 0 0,0 0 0,-1 1 0,-10-3 0,-4 2 129,-109 6 75,102 0-131,-1 2 0,0 1 0,-36 12 0,52-14-72,-12 8 181,-11 13-66,-40 36 0,58-40 52,-4 17-62,-17 42 1,33-57 49,5-5-123,0 1-1,1 0 1,4 24 0,2-27 76,0-9-116,0 0-1,0 0 1,1-1 0,0 1-1,0-2 1,1 1 0,10 6-1,-17-12-14,1 1-1,-1 0 1,1-1 0,-1 1-1,0-1 1,1 1-1,-1-1 1,1 0-1,-1 0 1,1 1-1,1-1 1,118-3 154,-92-3-56,135-57 47,-128 43-54,149-122 43,-150 107-56,100-140 32,-116 141-72,0-19-14,20-83 0,-35 94-6,-2-182 13,-4 181-26,-3-8 4,-2-1-1,-26-89 1,33 139-18,-1 0 0,0 1 0,0-1 0,0 1 0,0 0 0,0-1 0,0 1 0,0 0 0,0-1 0,-1 1 0,1 0 0,0 0 0,-1 0 0,1 0 0,-1 0 0,1 1 0,-1-1 0,1 0 0,-1 1 0,0-1 0,1 1 0,-1-1 0,-2 1 0,2-1 0,-6 3 13,2 2-12,0 0 1,1 1-1,0-1 1,0 1-1,0 0 0,-6 9 1,4 3 5,-5 41 4,10-30-10,3 38 0,7 46 3,5 1-2,6-3 2,5-11-2,-22-90-2,45 189 21,-13-59 7,-23-104-6,1-1-1,21 43 1,-33-76-20,0 0-1,1 0 1,-1 0 0,1-1 0,-1 1-1,1 0 1,-1 0 0,1-1 0,-1 1-1,1-1 1,-1 1 0,1 0 0,0-1-1,-1 1 1,1-1 0,1 1 0,1 1-87,0-1 1,1 1 0,-1-1 0,0 0 0,1 0 0,0 0 0,-1-1 0,1 1 0,-1-1 0,1 0-1,0 0 1,-1 0 0,1 0 0,0 0 0,-1-1 0,1 0 0,5-2 0,33-9-7677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8:53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660 150 5112,'-104'-65'1110,"93"57"-1054,-23-14 274,15 12-165,-2 1 1,1 1-1,-1 1 1,0 1 0,-36-6-1,2 10-62,32 4 98,11 0-121,1 0-41,-1 0-1,1 1 0,0 1 0,0 0 0,0 0 1,0 1-1,1 0 0,-19 13 0,-59 50 191,73-54 6,7-1-152,0 0 0,0 1 0,-8 21 0,14-18 144,11 84 86,-3-81-105,5 0-136,1-2 1,1 0-1,16 20 0,-27-37-56,-1 1 0,1-1 0,-1 1 0,1-1 0,-1 0 0,1 0 0,0 0-1,-1 0 1,1 0 0,3 1 0,21 8 44,1-1 1,1-2-1,32 6 0,-25-12 74,139-28 32,-140 15-131,146-87-1279,-86 37-5209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8:53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6104,'-4'1'2,"0"-1"1,0 1 0,0 0-1,0 1 1,0-1-1,0 1 1,-7 3-1,10-4 0,-1 1-1,1-1 0,0 0 0,0 1 1,-1-1-1,1 1 0,0-1 0,0 1 1,0-1-1,1 1 0,-1 0 0,0-1 1,1 1-1,-1 0 0,1 0 0,-1 0 0,1-1 1,0 1-1,0 4 0,-1 3 6,4 33 101,16 87 42,-6-41 205,15 75 44,-24-144-285,7 39 189,23 70 0,52 116 734,-50-157-673,-21-38-122,17 51 447,-32-98-203,0-4-450,0 1 0,0-1-1,-1 0 1,1 0-1,-1 1 1,1-1-1,-1 1 1,0-1 0,0 0-1,-1-1 1,-3-8 18,-20-46 210,-9-52 9,31 101-200,1 0-1,0-1 1,1 1-1,0-1 1,0-14-1,1 1-7,-2-40 34,2 60-73,0-1 1,0 1 0,0-1-1,1 1 1,-1 0 0,1-1-1,-1 1 1,2-4 0,9-22 83,2 0 0,25-42 0,-18 46 104,93-83 80,-88 91-100,1 4-106,1 1 0,39-11 0,-64 22-74,0-1 1,-1 1 0,1 0-1,0-1 1,-1 1 0,1 0-1,0 0 1,0 0 0,-1 1-1,3-1 1,2 1 25,3 0-20,-1 1 1,1 0 0,-1 0-1,0 0 1,0 1 0,0 0-1,0 1 1,-1 0 0,1 0 0,-1 1-1,6 5 1,73 61 80,-81-67-94,0 0 0,-1 0 0,1 0 1,-1 1-1,0 0 0,-1 0 0,1 0 0,2 5 0,3 6 3,1-2-5,-7-10-3,0 1 0,0 0 0,0-1 0,-1 1 0,0 0 0,0 0 0,0 1 1,2 7-1,-3-8 0,4 12 2,-1 0-1,0-1 1,-2 1-1,0 0 1,0 29 0,-2 21 2,0 19-4,4-10-2,-4-64 0,2 0 0,3 18 0,-4-26-83,1 0 0,-1-1 1,1 0-1,0 1 1,0-1-1,0 0 1,0 0-1,0 0 1,1 0-1,0 0 1,-1 0-1,1-1 1,0 1-1,0-1 0,0 0 1,1 0-1,-1 0 1,0 0-1,1-1 1,6 3-1,34 15-8583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6:54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136 154 5296,'-19'8'135,"-78"36"1754,82-36-1381,11-6-79,5-2-405,0 0-1,0 0 1,-1 0 0,1 0-1,0 0 1,0 0 0,0 1 0,0-1-1,0 0 1,0 0 0,0 1-1,0-1 1,-1 0 0,1 1-1,0-1 1,0 1 0,1 0-1,-1 0-7,0 0-1,1 0 0,-1-1 1,1 1-1,0 0 1,-1-1-1,1 1 0,0-1 1,-1 0-1,1 1 1,0-1-1,-1 0 0,1 0 1,0 0-1,-1 0 1,3-1-1,5 1 63,14 0 25,-1-1-1,0-1 1,29-6-1,100-22 161,-31 9 192,16-4 146,38-17 456,-162 40-843,-4 1-118,0 0 0,0-1 0,0 0 0,0-1 0,-1 1 0,1-1 1,7-5-1,-6 2 298,-9 5-382,0 1 0,0-1-1,1 0 1,-1 0 0,0 1-1,0-1 1,0 0-1,-1 0 1,1 0 0,0 1-1,0-1 1,0 0 0,-1 0-1,1 1 1,0-1 0,-1 0-1,1 1 1,0-1 0,-1 0-1,1 1 1,-1-1 0,1 0-1,-1 1 1,-1-2 0,2 2-9,-24-23-1588,-5-2-6455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8:54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583 160 7000,'-256'8'-63,"244"-8"50,0 1 0,0 1-1,-16 3 1,10 0 6,-45 14 3,33-6 21,-36 22 1,60-32 14,0 1 0,0 0 1,1 0-1,-1 1 0,1 0 1,1 0-1,-1 0 0,1 0 1,-8 12-1,6-8 10,3-4-3,1 0 0,-1 0 0,1 0-1,0 0 1,0 0 0,0 1 0,1-1 0,0 1 0,0-1-1,0 1 1,1 0 0,0-1 0,0 8 0,0-5 6,0 2 29,0 0 0,1 0-1,0 0 1,0-1-1,1 1 1,4 12 0,-3-12-34,3 2 135,3-1-93,1-1 1,17 13-1,-14-17 79,9-5-85,-1 0-1,26-3 1,-26-4 64,-13 3-98,8-3 6,0 0 0,-1-2-1,1 0 1,-1 0-1,-1-2 1,16-12 0,48-44 233,-62 52-186,-1-2 0,0 1 0,14-21 0,-23 26 12,-1 0 1,-1 1-1,0-2 0,0 1 0,-1 0 1,4-19-1,-3 10 70,-3 16 450,0 9-447,8 28 1,-3-17-117,0 0-1,1 0 1,0 0 0,19 28 0,-17-30-53,-6-10-6,1 0 1,-1 0-1,1-1 1,0 1-1,0-1 1,9 8-1,3 2 15,33 21 0,-37-31-12,-5-5-5,0 1-1,0-1 1,0 0-1,0-1 1,0 0-1,0 0 1,0 0 0,0-1-1,-1 0 1,1-1-1,-1 1 1,0-1-1,8-7 1,-1 3-1,19-19 15,18-29 1,-48 53-15,0 1-1,-1 0 0,1 0 1,-1 0-1,0-1 1,1 1-1,-1-1 0,0 1 1,-1-1-1,1 1 0,1-6 1,0-3 2,2-1-1,-3 8 1,0 0 1,1 0 0,-2 0 0,1 0 0,0-1 0,-1-5 0,0-145 150,3 77-21,-3 65-132,-1 12 6,1 1-1,0-1 1,0 0-1,0 1 1,0-1-1,0 0 1,0 1 0,0-1-1,0 0 1,0 1-1,0-1 1,0 1 0,0-1-1,0 0 1,0 1-1,1-1 1,-1 0-1,0 1 1,1-1 0,-1 1-1,1-2 1,1 3-1,0-1 0,-1 1 1,1-1-1,0 1 0,-1-1 1,1 1-1,0 0 0,-1 0 1,1 0-1,-1 0 0,3 3 1,180 125 87,-109-72-74,-62-46-16,0 0 1,0 2 0,20 25 0,-31-36-5,-1 0-1,1 0 1,-1 0 0,0 0 0,0 0-1,0 0 1,0 0 0,0 1 0,1 2-1,-1 1 2,2 20 1,-3-16-1,1 26 1,-1-33-5,1-1 1,-1 1 0,1-1-1,-1 1 1,1-1 0,0 1 0,0-1-1,0 1 1,0-1 0,1 0-1,-1 0 1,1 0 0,-1 1 0,1-2-1,0 1 1,0 0 0,0 0-1,0 0 1,0-1 0,0 1 0,2 0-1,4 2-1,1 0 1,-1-1-1,1 0 0,14 3 0,-5-2 2,35 9 0,7-5 0,10-9 0,80-1-1624,-75 2-6496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9:03.7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7 229 6728,'0'0'1217,"-1"-7"-612,0 4-609,0-4 231,-1-1-1,1 1 1,1 0 0,0-1 0,0 1 0,0-1 0,1 1-1,0 0 1,0-1 0,4-11 0,-3 13-122,1 1 0,-1 0-1,1 0 1,0 0 0,1 0 0,-1 1 0,1-1 0,0 1-1,0 0 1,0 0 0,1 0 0,4-3 0,14-2 15,-13 9 141,-7 0-233,0 1 0,-1 0 0,1 0 0,0 1-1,-1-1 1,1 0 0,-1 1 0,1 0 0,-1-1 0,1 1 0,-1 0 0,0 0 0,0 1 0,2 2 0,0 0 18,-1 1 0,0 0 0,0 0 0,0 0 0,-1 0 1,0 0-1,2 7 0,10 62 182,-6-27-64,2-1 1,31 87-1,-39-129-151,1-1-1,-1 1 1,2 0-1,-1-1 0,0 0 1,1 0-1,0 0 1,0 0-1,0-1 1,0 1-1,0-1 0,7 3 1,-5-2-1,0-1-2,-1 0 1,1 0 0,0-1 0,0 0 0,0 0 0,0 0 0,0-1-1,0 0 1,0 0 0,0-1 0,0 1 0,9-2 0,-6 1 1,5 0 10,0 0 0,-1-2 1,1 0-1,0 0 0,-1-1 0,18-6 0,-16 4-5,8-4 70,-7-1-62,-1 0 0,0-1 0,-1-1 0,21-21 0,-21 13 83,39-99 49,-46 93-43,-3 11-61,0-4-6,-1 1 0,0-1 0,-1-1 0,-1-36 0,-3 40 28,-1-56 327,3 71-394,0 1 0,-1 0 1,1-1-1,0 1 0,0-1 0,0 1 0,-1 0 1,1-1-1,0 1 0,0-1 0,-1 1 1,1 0-1,0-1 0,-1 1 0,1 0 0,0 0 1,-1-1-1,1 1 0,-1 0 0,1 0 1,0 0-1,-1-1 0,1 1 0,-1 0 1,1 0-1,-1 0 0,1 0 0,0 0 0,-1 0 1,1 0-1,-1 0 0,1 0 0,-1 0 1,0 0-1,0 1-2,0-1 0,0 1 1,0 0-1,0-1 0,0 1 1,0 0-1,0 0 0,0 0 1,0 0-1,0 0 0,1 0 1,-1 0-1,0 0 0,1 0 1,-1 0-1,1 0 0,-1 0 1,1 0-1,-1 0 0,1 1 1,-1 1-1,-5 35 99,5-34-111,-2 16 22,1-7 7,1 1 0,1 0 0,1 20 0,12 142 76,-7-142-44,-1-13-29,-1 2-9,2 0 0,0-1 0,2 0 0,16 33-1,-17-41 1,-3-3-9,2-1 0,-1 1 0,1-1 0,1 0 0,0 0 0,0-1 0,15 14-1,-4-8 8,0-2 0,21 13-1,-22-21 6,26-4 0,-36-2-19,0 0 0,0-1-1,1 0 1,-1 0 0,7-3-1,-5 1-230,-1-1 0,1 0 0,-1 0 0,0-1-1,-1 0 1,0 0 0,0-1 0,11-13 0,17-19-10130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9:04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46 126 8792,'-13'-25'10,"8"16"1,0-1-1,0 1 1,1-1-1,0 0 1,-3-15-1,5 13 18,2 7 24,2-5 16,-1 10-59,0 0-1,0 0 1,0 0-1,-1-1 1,1 1 0,0 0-1,0 0 1,0 0-1,0 0 1,0 0 0,0 1-1,0-1 1,-1 0 0,1 0-1,0 1 1,0-1-1,1 1 1,0 0 7,10 3 34,-1 0 0,0 1 0,0 1 0,0 0 0,-1 0 0,0 1 0,10 8 0,65 62 384,-78-70-398,13 12 9,-5-5 101,-2 0 0,14 17 0,-15-17-82,63 80 550,-62-75-399,-1 1-1,0 1 1,-1-1-1,8 24 1,-15-35-10,-1-5-114,-1 1-1,0-1 1,-1 1 0,1-1-1,-1 1 1,0 0 0,0-1-1,0 1 1,0 0 0,-1 0-1,0 7 1,-1-11-67,1 0 1,0 0 0,0 0-1,-1 0 1,1-1-1,0 1 1,-1 0-1,1 0 1,-1-1 0,1 1-1,-1 0 1,1-1-1,-1 1 1,1-1-1,-1 1 1,0 0 0,1-1-1,-1 1 1,0-1-1,0 0 1,1 1-1,-1-1 1,0 0 0,0 1-1,0-1 1,1 0-1,-1 0 1,0 0-1,0 1 1,0-1-1,0 0 1,0 0 0,1 0-1,-1-1 1,0 1-1,0 0 1,0 0-1,0 0 1,1-1 0,-1 1-1,0 0 1,0-1-1,0 1 1,1-1-1,-1 1 1,-1-1 0,-43-33 387,35 23-151,5 1-188,0 0 1,1 0-1,0-1 0,-4-20 1,9 14 167,9-12-73,21-44 0,-8 30 115,-2 2-97,39-57 1,-43 75-109,1 0-1,24-23 1,-41 45-70,0 1 1,-1-1-1,1 0 0,0 1 1,0-1-1,0 0 0,0 1 1,-1-1-1,1 1 0,0 0 1,0-1-1,0 1 0,0 0 1,0-1-1,2 1 0,9-2 28,1 1 0,0 1 0,0 0-1,23 3 1,-34-3-27,-1 0-1,1 1 1,-1-1-1,1 1 1,0-1-1,-1 1 1,1 0-1,-1-1 0,1 1 1,1 2-1,27 18 55,41 40 0,-52-39 5,18 26 44,59 104 1,-88-136-102,-6-11-5,0 0 1,0 0-1,0 0 1,0 0-1,-1 0 1,0 0-1,0 1 1,0 7-1,3 22 46,-1 1 0,-3 57 0,0-92-50,-1 0 0,1-1-1,0 1 1,0 0 0,0 0-1,0 0 1,0-1-1,0 1 1,1 0 0,-1 0-1,0 0 1,0-1 0,1 1-1,-1 0 1,0 0 0,1-1-1,-1 1 1,0 0-1,1-1 1,-1 1 0,1 0-1,-1-1 1,1 1 0,0-1-1,0 1 1,1 1 2,-1-1-3,0 0-1,1 0 1,-1 0-1,1-1 1,-1 1-1,1 0 1,0-1-1,-1 1 1,1-1-1,0 1 1,-1-1-1,3 1 1,12-1-340,-1 0 0,0-1 0,0 0 0,17-4 0,-27 4-174,51-8-10560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9:04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519 1 10040,'0'0'112,"-8"2"-56,-100 30 5,79-22-47,1 1 0,0 1-1,0 1 1,-27 18 0,28-16 1,-3 3-16,-23 11 105,-66 49 0,118-78-100,1 0 1,0 0-1,-1 0 0,1 1 1,0-1-1,0 0 1,-1 0-1,1 1 1,0-1-1,0 0 1,-1 0-1,1 1 0,0-1 1,0 0-1,0 1 1,-1-1-1,1 0 1,0 1-1,0-1 1,0 0-1,0 1 0,0-1 1,0 0-1,0 1 1,0-1-1,0 1 1,0 2 9,0 0 0,0 0 0,1 0-1,-1-1 1,1 1 0,0 0 0,-1 0 0,1 0 0,1-1 0,-1 1 0,0 0 0,1-1 0,-1 1 0,1-1 0,0 0 0,0 1 0,0-1 0,0 0 0,0 0 0,0 0-1,1 0 1,-1-1 0,4 3 0,2 0 20,1 1 0,-1-2 1,1 1-1,0-1 0,-1 0 0,1-1 0,1 0 0,11 0 0,101 4 173,-31-8 27,42 4-59,12 15-2,-123-10-18,-10-2-98,0 2 1,0-1-1,14 11 0,-26-16-51,0-1 0,1 0 0,-1 0 0,0 0 0,0 1-1,1-1 1,-1 0 0,0 0 0,0 0 0,0 1 0,1-1 0,-1 0-1,0 0 1,0 1 0,0-1 0,0 0 0,0 1 0,0-1 0,1 0-1,-1 0 1,0 1 0,0-1 0,0 0 0,0 1 0,0-1 0,0 0-1,0 1 1,0-1 0,0 0 0,0 0 0,-1 1 0,1-1 0,-3 16 64,0 0 1,-2-1-1,-7 20 1,12-35-68,-12 22 264,-12 9-80,-50 50 0,49-62 88,16-13-193,-19 14 104,-1-2 0,-54 24 0,8-9 169,73-32-336,1-1 1,-1 0 0,0 0 0,0 1-1,0-1 1,0 0 0,1 0 0,-1-1-1,0 1 1,0 0 0,0-1 0,1 1 0,-1-1-1,0 1 1,1-1 0,-1 0 0,0 0-1,1 1 1,-1-1 0,1-1 0,-1 1-1,1 0 1,0 0 0,-2-2 0,1 1 12,2 2-24,-1 0 1,1 0-1,0 0 0,0-1 0,-1 1 0,1 0 1,0-1-1,0 1 0,-1 0 0,1-1 0,0 1 1,0 0-1,0-1 0,0 1 0,-1 0 0,1-1 1,0 1-1,0-1 0,0 1 0,0 0 0,0-1 1,0 1-1,0 0 0,0-1 0,0 0 1,0-14 64,1 0 1,1-1 0,4-22-1,-5 36-51,-1-1-1,1 1 1,-1 0-1,1 0 1,0 0-1,0 0 1,0 0-1,2-3 1,87-114 242,-64 94-103,120-96 60,-44 43 6,-3 6-117,18-22-15,-112 90-87,-1 0 0,1 0 0,0 0 0,0 0 0,0 1 1,1 0-1,9-5 0,-3 4 0,24-5 3,-35 9-10,-1 0 0,1-1-1,0 1 1,-1 0 0,1 0-1,-1 0 1,1 0 0,-1 0-1,1 0 1,0 0 0,-1 1 0,1-1-1,-1 0 1,1 0 0,-1 0-1,1 0 1,-1 1 0,1-1-1,-1 0 1,2 1 0,6 6 4,1-1-1,-1 2 1,0-1 0,13 17 0,-11-8 1,7 30 1,-14-31-6,1-1 0,0 18 0,0 36 4,-3 0-2,-1 2 2,1 6-2,-1-12 2,-4-22-2,6-49-5,0 0 0,0 0 0,-1 1 0,0-1 0,0 0 0,-1 0 0,0-11 0,1-121-2101,-1 63-8323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9:05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8608,'10'-93'16,"-9"72"-9,-1 2 2,6-37 0,-6 56-8,0-1-1,0 1 0,0-1 1,0 1-1,0-1 1,0 1-1,0-1 1,1 1-1,-1 0 1,0-1-1,0 1 0,1-1 1,-1 1-1,0-1 1,0 1-1,1 0 1,-1-1-1,0 1 1,1 0-1,-1-1 0,1 1 1,-1 0-1,0 0 1,1-1-1,-1 1 1,2 0-1,0 0 0,0 0 0,0 0 1,0 1-1,0-1 0,0 1 0,-1 0 0,1 0 1,0-1-1,0 1 0,0 0 0,-1 1 0,1-1 1,0 0-1,-1 0 0,3 4 0,22 21-6,-24-23 2,26 29-63,5 6-10,46 40 0,51 31-59,-102-89 23,127 61-42,-122-68 63,-28-11 81,167 48-131,-77-29 139,-98-22 30,1 1 0,-1 0 0,0 0-1,0 0 1,1 0 0,-1 1 0,-5 0 0,-10 2 7,-1-2-9,11-1 31,-1 1 0,1 0 1,0 0-1,-1 0 1,-8 4-1,-123 32 369,112-26-11,-90 60 168,100-55-148,8-3-316,1 0 0,1 1 0,-1 0 0,-5 15 0,14-28-92,-1 0-1,1 0 0,-1 0 1,1 1-1,0-1 0,0 0 1,0 0-1,-1 0 0,1 0 1,0 0-1,0 0 0,0 0 1,1 2-1,2 16 137,2-1 0,11 31-1,-6-33 113,-1-6-213,1-1-1,1 0 1,-1 0 0,2-1 0,12 7 0,-22-14-44,-1-1 0,1 1 0,-1 0 0,1-1 0,-1 1 0,1-1 0,-1 0 0,1 1 0,0-1 0,2 0 0,24 1 109,55-8 0,-59 0 14,16-12-47,41-27 0,-59 29 1,-14 9-62,1 0-10,1-1 0,-2 0 0,1-1 0,-1 0 0,-1 0 0,0-1 0,9-18 0,-10 14 21,0-1 0,-2 0 0,0-1 1,-1 1-1,0-1 0,0-23 0,-3 32 31,3-5 15,-3 9 7,0 11-11,1 35 22,11 79 4,-7-73-24,13 50 1,3 4-14,-20-92-58,24 174 127,-23-166-97,0-9-26,-1 1 0,0-1 0,0 0-1,-1 1 1,0-1 0,-1 0 0,0 0-1,0 1 1,-1-1 0,-4 11 0,3-14 4,0 0 0,-1 0 0,0 0 0,-1-1 0,1 0 0,-1 0 0,0 0 0,0 0 0,-8 5 0,10-9-14,1 0 0,-1 0 0,0 0 0,1 0 0,-1 0 0,0 0 0,0-1 0,0 1 1,0-1-1,0 0 0,1 0 0,-1 0 0,0 0 0,0-1 0,0 1 0,0-1 1,-3-1-1,1 1 2,-1 0 3,0 0-1,-1-1 1,1 0-1,0 0 0,0 0 1,0-1-1,-6-3 1,9 4-12,3 2-3,-1-1 1,1 0-1,0 1 1,-1-1-1,1 0 0,0 0 1,-1 1-1,1-1 1,0 0-1,0 0 1,0 1-1,0-1 0,-1 0 1,1 0-1,0 0 1,1 1-1,-1-1 1,0 0-1,0 0 0,0 1 1,0-1-1,1 0 1,-1 0-1,0 1 0,1-1 1,-1 0-1,0 0 1,1 1-1,0-2 1,-1 2-1,22-32-1854,0-2-7426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9:05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 10760,'-1'-3'24,"5"-15"105,-3 17-118,-1 1 0,0-1 0,1 0 0,-1 0 0,1 0-1,-1 1 1,1-1 0,-1 0 0,1 0 0,-1 1 0,1-1 0,0 0 0,-1 1 0,1-1 0,0 1-1,0-1 1,0 1 0,-1-1 0,1 1 0,0 0 0,0-1 0,0 1 0,0 0 0,0 0 0,0-1 0,-1 1-1,1 0 1,0 0 0,0 0 0,0 0 0,0 0 0,0 0 0,1 1 0,33 9 569,-32-8-530,18 9 147,-1 1 0,0 1 0,28 23 0,-37-25-112,0 1-1,0 0 1,-1 1 0,-1 0-1,8 16 1,-6-12-33,16 22 281,-15-22-210,-1 0 0,0 1 1,-1-1-1,10 27 1,-19-42 17,2 6 25,-3-5-143,-3-6 219,-21-26-121,-8-18 13,29 42-108,-1-1-1,1-1 1,0 1 0,1 0 0,0-1 0,-3-12 0,3 12-10,2 5-9,0 0-1,-1 0 0,1 0 1,0 0-1,0 0 0,0 0 0,0 0 1,1 0-1,-1 0 0,0 0 1,1 0-1,-1 0 0,1 0 1,0 0-1,0 1 0,2-4 1,4-10 32,2 0 0,0 1 0,1 1 1,1-1-1,0 2 0,0-1 0,1 2 1,1-1-1,0 2 0,28-18 1,53-21 84,-76 43-63,-2 4-32,0 1 0,0 0 0,0 1 0,0 1 0,0 1 0,0 0 0,26 7 0,6 12-2,-44-19-16,0-1 0,0 1 0,0 1 0,0-1 0,0 1 0,-1-1 0,1 1 0,-1 0 0,6 6 0,0 2 5,18 21 10,-20-18 35,19 142 91,-26-155-152,1 9 5,0 0 1,1 0 0,0 0-1,7 19 1,-9-27-6,1-1 0,0 0 0,0 1 1,-1-1-1,1 0 0,0 1 0,0-1 0,0 0 1,1 0-1,-1 0 0,0 0 0,2 1 0,2 0-12,0 0 0,1-1 0,-1 1-1,0-1 1,1 0 0,-1-1 0,0 0-1,1 1 1,-1-2 0,7 0 0,6 1-1851,38 0-8123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9:0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84 9144,'0'0'73,"-1"-1"-62,1 1 0,-1 0 0,1 0 0,-1-1 0,1 1 0,-1 0-1,1 0 1,-1 0 0,1 0 0,-1-1 0,1 1 0,-1 0 0,1 0 0,-1 0 0,1 0 0,-1 0 0,1 0-1,-1 1 1,1-1 0,-1 0 0,0 0 0,29 50 213,-27-48-218,0 0 0,0 0 1,1 0-1,-1 0 0,1 0 0,-1 0 1,1 0-1,0-1 0,-1 1 0,1-1 0,0 1 1,0-1-1,2 2 0,6 3 7,23 16 6,-16-15 21,98 15 18,-81-18-18,1-1 0,46-3 0,-59-1-24,-9 1 26,0 0 0,0-1 0,17-3 0,-8 0-16,-2 2-9,-14 1 10,1 0 1,-1 0-1,0 0 0,0-1 1,10-3-1,-10 3 32,-2 1-37,0 0 1,0 0-1,0-1 0,0 1 0,0-1 0,0 0 0,0 0 0,-1-1 0,1 1 0,-1-1 0,0 0 0,1 1 0,-1-2 1,4-4-1,-5 5-1,-1 1 1,0-1 0,0 1-1,0-1 1,0 0-1,0 1 1,-1-1 0,1 0-1,-1 0 1,0 1 0,0-1-1,0 0 1,0 0 0,0 0-1,0 1 1,-1-1-1,1 0 1,-1 0 0,0 1-1,0-1 1,0 1 0,0-1-1,0 1 1,-1-1 0,1 1-1,-1-1 1,0 1-1,1 0 1,-1 0 0,-3-2-1,-27-27 59,15 20 114,-6 2-127,0 1 0,0 1 0,-25-3 0,21 8 114,15 2-114,-7 0-18,1 1-1,0 1 1,0 0 0,0 2-1,0 0 1,-25 9 0,-78 40 170,102-39-79,0 6-48,-26 36 1,39-40-5,4 1-57,2 0-1,-1 1 1,4 20 0,-3-36-26,0-1 1,1 1-1,-1 0 1,0-1-1,1 1 1,-1-1 0,1 1-1,0-1 1,0 1-1,1 2 1,10 13 12,0-1-1,2 0 1,0-1-1,17 14 1,-29-27-13,0 0 0,1 0 0,-1 0 1,1-1-1,0 1 0,-1-1 0,1 0 0,4 2 1,56 17 24,77 13 1,-89-27-3,254-4-1620,-135-6-6561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9:06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630 875 7712,'7'-30'0,"-4"14"4,-5 9-2,2 6-1,0 0-1,0 0 0,0-1 0,-1 1 0,1 0 0,-1 0 0,1 0 0,-1-1 0,1 1 0,-1 0 0,0 0 0,1 0 0,-1 0 0,0 0 1,0 0-1,0 0 0,-1-1 0,-6-2 0,-1-1 0,0 2 0,0-1 0,0 1 0,0 0 0,-16-2 0,14 2-2,-15-3 1,0 1-1,-52-4 0,56 8 3,-5 1 14,-21 8 51,1 2 1,-72 23-1,66-8-20,35-14 109,-2 6-34,-25 28 1,45-44-106,-1-1 0,0 1 1,1 0-1,-1-1 0,1 1 1,-1 0-1,1 0 0,-1 0 1,1 0-1,0-1 0,-1 1 1,1 0-1,0 0 0,0 0 1,-1 1-1,0 10 47,1 0 0,0 0 0,0 0 0,1 0 0,4 16-1,3-9 233,5 1-158,2 0 1,22 23-1,-36-42-110,0 1 0,1-1-1,-1 0 1,1 0 0,-1 0 0,1 0 0,-1 0-1,1 0 1,3 1 0,14 5 68,0-1 0,0-1 0,37 5 0,-53-9-68,-1-1 0,0 0-1,0 0 1,1 0 0,-1-1 0,0 1 0,1 0-1,-1-1 1,2 0 0,129-48 341,-104 33-161,120-79 78,-119 73-98,97-102 71,-125 121-236,1 0 0,-1 0-1,0 0 1,0 0 0,0 0-1,0 0 1,1-5 0,8-16 64,10-35 1,-1-39-15,-20 98-72,4-42 187,-6-208 229,-6 61-71,8 170-276,1 4 10,-1 1 0,0 0-1,-1-1 1,-1 1 0,0 0-1,-7-25 1,4 51 92,2-4-159,1-5-1,1 1-1,0-1 1,0 1-1,0-1 1,0 1 0,0-1-1,0 5 1,-6 93 86,8-66-55,2 0-1,11 58 0,-8-62-29,0 8 42,37 166 22,-33-166-16,82 239 165,-57-180-129,8 28-5,-33-104-71,25 25 0,-29-39-20,2-1 1,-1 0 0,1-1 0,0 0 0,10 6 0,-5-5-201,-1-2 0,2 1 0,-1-2 0,0 0 1,1 0-1,0-2 0,-1 1 0,23 0 0,38 2-8826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9:07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589 72 8248,'0'0'632,"-6"-5"152,-4-3-572,1 1 0,-2 0 0,1 0 0,-1 1 0,1 0 0,-2 1 0,1 1 0,-1-1 0,-14-2 0,-24 2-31,29 6 167,9 0-199,2 0-81,0 1 0,0 0 0,0 0 0,0 1-1,0 0 1,0 0 0,1 2 0,-17 8 0,-87 64 319,89-57-166,-4 10-70,-37 50 1,53-58 9,4-1-87,1 1-1,-8 36 1,15-57-68,0-1-1,0 1 0,0 0 1,0 0-1,0 0 1,0-1-1,0 1 0,0 0 1,0 0-1,0 0 1,0-1-1,0 1 0,0 0 1,1 0-1,-1 0 1,0-1-1,1 1 0,-1 0 1,1-1-1,0 2 1,10 15 31,1-2 0,1 1 1,17 15-1,-9-17 30,114 44 26,-103-50-26,160 9 21,-149-19-47,173-28 16,-210 29-53,1 0 0,0-1-1,12-5 1,70-31 15,-75 30-19,1-1 1,-1 0 0,-1 0 0,16-16 0,-18 14 74,-1 0 0,0-1 0,0 0 0,-1-1 1,10-18-1,26-71-2332,0-12-6769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9:07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8880,'3'0'16,"0"0"1,-1 0-1,1 0 1,-1 0-1,1 0 0,0 1 1,-1-1-1,1 1 1,-1 0-1,1 0 1,-1 0-1,0 0 1,1 0-1,-1 1 1,0-1-1,0 0 1,0 1-1,0 0 0,0 0 1,0-1-1,0 1 1,0 0-1,-1 1 1,1-1-1,1 4 1,3 3 8,12 32 267,16 72 69,-30-87-66,7 224 650,-2-127-531,-9-118-374,11 204 576,-11-197-538,1 34 155,10 62 1,-7-85-130,2 10 336,2 46 0,-8-79-399,0 1 1,1-1-1,-1 1 1,0-1-1,0 0 1,1 1-1,-1-1 1,0 1-1,1-1 0,-1 0 1,0 1-1,1-1 1,-1 0-1,0 1 1,1-1-1,-1 0 1,1 0-1,-1 0 1,1 1-1,-1-1 0,2 0 1,1-112 569,-1 76-587,10-96 286,-8 105-284,2-1 74,7-13-33,21-44 0,-21 65 7,0 5-50,1 1 0,0 0 1,19-13-1,-17 20 23,-5 5-37,0 1 0,0 0 0,0 0 0,0 1 1,15 2-1,-9 4 17,8 10-10,43 37 0,-58-45-10,-1 1 0,0 0 1,15 20-1,-9-9-2,40 56 0,-8 4 0,-10-3-2,-11-6 2,-14-12-2,-7-9 2,-5-11-2,1-10 2,3-9-2,6 0 7,-4-16-8,-4-3-1,0 0-1,-1-1 0,0 0 1,1 1-1,-1-1 0,1 0 0,-1 0 0,0 0 0,1 0 0,-1 0 0,1 0 0,1 0 1,123-19-1968,-44 5-7866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6:54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8160,'1'20'10,"-1"-14"9,0 1 0,0-1 0,-1 0 0,-2 11 0,-14 124 561,16-127-543,4 24 265,8 146 504,-10-161-673,0 0 0,2 0 1,1 0-1,12 38 0,-14-54-119,5 24 167,2-1 0,2-1 0,26 54 0,-35-80-134,1 1 0,-1-1-1,1 0 1,0 0 0,0 0 0,0 0-1,1-1 1,-1 1 0,7 3 0,-3-2-5,-6-4-28,0 1 0,0-1 1,0 1-1,0-1 1,0 1-1,0-1 1,0 0-1,0 0 0,0 0 1,0 1-1,0-1 1,0 0-1,0 0 0,0 0 1,0-1-1,0 1 1,1 0-1,-1 0 0,1-1 1,3 0 23,10-2 3,-1 0-1,1-1 1,25-9-1,-6 0-1432,21-3-6008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9:08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579 314 8880,'2'-4'2,"-1"3"2,-1-1 0,1 1 0,0-1 0,-1 1 0,1-1 0,-1 0 0,0 1 0,1-1 0,-1 0 0,0 1 0,0-1 0,0 0 0,0 1 0,0-1 0,0 0 0,-1 1 0,1-1 0,-1 1 0,1-1 0,-1 0 0,1 1 0,-1-1 0,0 1 0,-1-2 0,-16-16 26,5 12 70,-81-13 33,70 18-65,-8 4 33,0 0 0,1 3 0,0 0 0,0 2 1,-32 11-1,3 14 20,38-17 247,14-9-247,-5 5 12,0 0 1,0 1-1,1 0 0,1 0 0,-15 21 0,19-23 0,1 0 0,1 1 0,-8 19 0,13-19 134,3-4-205,0 0 1,0 0-1,1 0 0,0 0 1,0 0-1,1-1 1,-1 0-1,1 0 1,7 6-1,-2-2-9,1-1 1,0 0-1,20 12 0,-13-13 94,-7-4-78,-5-2-44,1 1 0,0-1 0,0 0 0,1-1 0,-1 0 0,0 0 0,1 0 0,-1-1 0,0 0 0,8-1 0,10-4 112,0 0 0,0-1 1,36-16-1,-47 16-106,-9 4-3,0 0 1,-1 0 0,0 0-1,0-1 1,0 0 0,0 0-1,7-6 1,-5 4 11,-1-1 0,1 1 1,-1-1-1,0 0 0,-1 0 0,1-1 1,-1 1-1,-1-1 0,1 0 1,-1 0-1,0 0 0,-1-1 0,0 1 1,2-9-1,-2-25 19,-2 15 94,0-42 54,0 63 45,-1 6-244,0 0 1,0-1 0,1 1 0,-1 0 0,0 0 0,1 1 0,-1-1-1,0 0 1,1 0 0,0 0 0,-1 0 0,1 0 0,-1 1 0,1-1-1,0 0 1,0 2 0,-1 2-1,1-1-1,0 0-1,0 0 1,1 1 0,-1-1-1,1 0 1,0 0 0,2 8 0,21 58 43,-15-57-35,-6-10-12,3 4 0,0 0-1,1-1 1,0 0-1,0 0 1,1 0-1,-1-1 1,1 0-1,0 0 1,1-1-1,9 3 1,36 14 3,12-2-3,-47-16 0,30 2-1,-33-5-1,1 0-1,18-3 1,-25 1-1,0 0 0,0-1 0,19-7 0,-23 8 0,0-2 0,0 1 0,0-1 1,9-7-1,-7 3 1,0 0 1,-1-1-1,0 1 1,0-2-1,9-16 1,-15 24-2,5-10 4,-1 0 0,1 0 0,-2-1-1,0 1 1,-1-1 0,0 0 0,2-18 0,-3 16 0,1-6 8,-1 0 0,0 0 0,-2 0 0,-3-31 0,2 38-5,0-3 23,-1 0 1,-1 1-1,0 0 1,-1-1-1,-1 1 1,0 1-1,-9-17 1,12 27 30,-3-2 14,3 3-14,-2-3-1,3 5-8,3 5-7,15 25-8,24 29-1,-38-54-34,40 48 15,-26-34-14,43 44 1,2-6 1,-11-8-4,-12-10-1,-35-32 0,-1-1 0,1 1 0,0 0 0,3 8 0,-6-11 0,0 0 0,0 0 0,0 0 0,-1 0 0,1 0 0,-1 0 0,0 0 0,1 0 0,-1 0 0,0 0 0,0 0 0,-1 3 0,0-1 0,0 0 0,0 0 0,0 0 0,-1-1 0,0 1 0,-2 5 0,-22 26 0,-12 4 0,-5-1 0,3-4 0,12-3 0,27-30 0,0 1 0,0-1 0,0 1 0,0 0 0,0 0 0,0-1 0,0 1 0,1 0 0,-1 0 0,1 0 0,0 0 0,-1 0 0,1 0 0,0 2 0,0-2 0,1 0 0,-1 0 0,1 0 0,0 0 0,0 0 0,0 0 0,0-1 0,0 1 0,0 0 0,0 0 0,1-1 0,-1 1 0,1-1 0,1 2 0,3 3 0,0-1 0,0-1 0,1 1 0,12 5 0,2 0 0,33 11 0,54 10 0,15-6 0,3-6 0,153 2-2005,-130-16-8021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9:59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446 217 4040,'0'0'128,"4"3"-21,15 10-6,-14-10 300,-3-1-313,0-1-1,0 1 0,-1-1 1,1 1-1,-1 0 1,1-1-1,-1 1 0,1 0 1,-1 0-1,0 0 0,0 0 1,0 1-1,1 1 1,-2-2-136,1-1 65,-1 0 0,0 0-1,1 0 1,-1 0 0,0 0 0,0 0-1,0 0 1,0 0 0,0 0 0,0 1-1,0-1 1,0 0 0,-1 0 0,1 0-1,0 0 1,-1 0 0,1 0-1,0 0 1,-1 0 0,1 0 0,-2 1-1,0 2 29,-1 0-14,1 1 0,-1-1 0,0 1 0,-1-1 0,1 0 0,-1-1 0,0 1 0,1 0-1,-2-1 1,1 0 0,-8 5 0,2-2-6,7-4-10,-1-1 1,0 1-1,1 0 0,-1-1 0,0 0 0,0 1 0,0-2 0,0 1 0,-7 0 0,-90 7 156,80-11-70,-13-6-28,-43-19 1,71 26-49,0-1-1,0 0 1,0 0 0,0 0 0,1-1 0,-9-7 0,-1-1 1,1 2-9,9 7 14,0-1 0,0 1 1,0-1-1,-7-8 0,-26-36 152,35 37-62,4 2-92,0 0 0,1 1 0,0-1 1,0 0-1,6-12 0,-8 20-21,1 0 1,-1 0 0,1 0-1,0 0 1,-1 0 0,1 0-1,0 0 1,-1 0 0,1 0-1,0 0 1,0 1 0,0-1-1,1-1 1,29-20 76,35-21 1,-39 32 15,116-26 51,-115 34-24,105 13 52,-109-3-72,81 42 45,-88-36-58,-2 5-51,-1 1 1,21 36-1,-27-30 30,14 142 18,-20-130-72,-4 54 0,-7 9-15,7-81-4,-1 3-2,-1 1 1,0-1 0,-2 0 0,0 0 0,-15 32 0,-71 142-16,84-176 15,-17 49-6,8-8 6,2 3 2,11-47 3,2 0-1,-2 22 1,4-36-1,1 0 1,0 0 0,-1-1 0,1 1 0,0 0-1,0-1 1,0 1 0,1-1 0,-1 1 0,0-1-1,1 0 1,0 0 0,-1 0 0,5 4 0,-3-3 7,1 2 16,0 0 0,0 0 1,1-1-1,0 0 0,0 0 0,9 6 1,-9-7-6,1 0 15,-1 0 0,1 0-1,-1-1 1,1 0 0,0 0 0,0-1-1,0 1 1,12 0 0,-8-1 3,132 33 928,-93-19-687,-27-6-669,-1 2-1,21 13 1,6 8-6632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9:59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10488,'0'2'25,"2"0"-13,-1-1 0,0 1 0,0-1-1,0 1 1,1-1 0,-1 0 0,1 1 0,-1-1 0,1 0 0,0 0 0,-1 0-1,1 0 1,0 0 0,0 0 0,-1-1 0,1 1 0,0-1 0,0 1-1,3-1 1,38 6 204,-36-6-256,19 3 250,16-1-80,4-3 677,-43 1-511,-4-3-205,1-1 0,-1 0 0,0 0-1,0 0 1,-1 0 0,1 1 0,-1-1 0,0 0 0,0 1 0,0 0 0,0-1 0,-4-3-1,-6-11 125,11 16-107,13-11-624,-8 10-505,10-15-7339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1:37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99 4848,'-10'-12'192,"-1"1"0,0 0 0,0 1-1,-1 0 1,-18-11 0,24 17-96,-1 1 1,0 0-1,0 0 0,0 0 0,0 1 1,-1 0-1,1 1 0,0 0 0,-1 0 1,1 0-1,-1 1 0,-8 1 0,14-1-68,1 0-1,0 0 0,0 0 1,-1 1-1,1-1 0,0 1 1,0-1-1,0 1 0,-1-1 1,1 1-1,0 0 0,0-1 1,0 1-1,0 0 0,0 0 1,0 0-1,0 0 0,1 0 1,-1 0-1,0 0 0,-1 1 1,0 1 37,-3 3-10,3-4-34,0 0 1,1 0 0,-1 0-1,1 0 1,-1 1 0,1-1-1,0 0 1,0 1 0,0-1 0,0 0-1,1 1 1,-1 0 0,1-1-1,-1 4 1,-4 46 254,2-1 0,6 83 1,-2-115-281,14 217 430,-11-187-245,18 203 76,-18-200-82,4 244 70,-8-231-91,-11 269 58,6-265-72,-19 303 48,21-289-88,-1 361 34,5-353-60,18 349 27,-14-355-34,14 331 26,-16-330-25,4 380 28,-7-367-49,-10 399 19,7-398-11,-21 390 26,19-396-27,-4 342 22,10-354-15,8 310 35,-7-318-9,-13 314 129,-5-88 32,6-157-90,6-125 48,4-18-205,0 0-1,0 0 1,1 0 0,-1 0-1,0 0 1,0 0-1,0 0 1,0 0-1,0 0 1,0 1 0,0-1-1,-1 0 1,1 0-1,0 0 1,0 0 0,0 0-1,0 0 1,0 0-1,0 0 1,0 0 0,0 0-1,0 0 1,0 1-1,0-1 1,0 0 0,0 0-1,0 0 1,0 0-1,0 0 1,0 0 0,0 0-1,-1 0 1,1 0-1,0 0 1,0 0 0,0 0-1,0 0 1,0 0-1,0 0 1,0 0 0,0 0-1,0 0 1,0 0-1,-1 0 1,1 0 0,0 0-1,0 0 1,0 0-1,0 0 1,0 0 0,0 0-1,0 0 1,0 0-1,0 0 1,0 0-1,-1 0 1,1 0 0,0 0-1,0 0 1,0 0-1,0 0 1,0 0 0,0 0-1,0-1 1,0 1-1,0 0 1,0 0 0,0 0-1,0 0 1,-1-4 15,0 0 0,0-1 0,1 1 1,0 0-1,0-1 0,0 1 0,1-6 1,33-223-1515,-9 75-6588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1:37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 6368,'0'0'136,"-4"9"-23,-1 3-97,1-4-6,1 0 0,0 0 0,-4 16 0,-29 102 35,4-23 29,1-7 47,-7 38 23,32-107-16,-11 218 221,15-165-1195,-2-2-3474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1:38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142 238 6368,'3'15'53,"1"0"1,-2 0-1,0 0 1,-1 1-1,-2 24 1,2-8 42,0-19-50,-1 0 1,0 0-1,-1 0 0,0 0 1,-4 13-1,-3 27 68,-13 103 17,17-119-31,-19 168 40,19-164-39,1-18-50,-1 18 25,-2-1 1,-16 52-1,13-62-19,-2 4 227,-13 64 0,24-94 187,0-8-208,2-81 265,1-39-224,-7-25 110,-1 23-188,3 90-139,0-29 38,8-89 0,41-163 179,-42 292-293,15-57 34,-16 71-36,5-23 30,1 0 0,18-36-1,-27 67-4,0 3-31,0 0 0,1-1 0,-1 1 0,0-1 0,0 1 0,0-1 1,0 0-1,0 1 0,0-1 0,0 0 0,0 0 0,1-1 0,-1 1 3,0 1-5,-1 0 0,0-1-1,0 1 1,0 0 0,0 0 0,0 0-1,0 0 1,1 0 0,-1 0 0,0 0-1,0 0 1,0 0 0,0-1-1,0 1 1,1 0 0,-1 0 0,0 0-1,0 0 1,0 0 0,0 0 0,1 0-1,-1 0 1,0 0 0,0 0-1,0 0 1,0 0 0,1 1 0,-1-1-1,0 0 1,0 0 0,0 0-1,0 0 1,0 0 0,1 0 0,-1 0-1,0 0 1,0 0 0,0 0 0,0 1-1,0-1 1,0 0 0,1 0-1,-1 0 1,0 0 0,0 1 0,10 9 12,0 1 1,13 18 0,-19-23-10,8 15 24,47 118 15,-15-27-3,3-9-3,69 110 104,-63-130-58,-48-75-79,12 17 72,1 0 1,0-1-1,33 31 0,-47-53-2,4-4 0,-6 1-72,-1 0 0,0 0 0,0-1-1,0 1 1,0 0 0,0-1 0,0 1-1,-1-1 1,1 1 0,0-1 0,-1 1-1,1-1 1,-1 0 0,0 1 0,1-4 0,0-27-705,-1 21-96,0-39-6674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1:38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0 245 7536,'2'1'64,"2"2"-51,0 0 0,0-1 0,1 0-1,-1 0 1,0 0 0,1-1 0,-1 0 0,1 0 0,0 0 0,-1 0 0,1 0 0,6-1 0,61 0 106,-59 0-126,8 0 52,0 0 1,-1-2 0,1 0 0,-1-2-1,28-7 1,14-4 64,126-25 26,-75 18 104,-87 18-223,-17 3 13,0-1 0,0 1-1,14-6 1,-2-1 28,27-14 0,-37 13-37,2-8-357,-1-1 0,10-19 0,1-6-4857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1:39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10224,'7'26'-7,"-1"1"1,-1 0 0,-2 0 0,1 30 0,-7 90-19,2-124 31,-2 16 29,-13 177 32,12-175 33,-1-3-36,-1 5 68,0 65 0,7-80-301,1 0 0,2-1-1,1 1 1,16 52 0,-6-39-6417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1:39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6456,'2'2'57,"5"5"11,-6-6-59,0-1 0,0 1 0,-1 0 0,1-1 1,0 1-1,0-1 0,0 0 0,0 1 0,0-1 0,0 0 0,0 1 0,0-1 0,0 0 0,0 0 0,0 0 1,1 0-1,6 1 13,8 2 34,1 0 0,0-1 0,-1 0 0,1-2 0,0 0 0,0-1 0,0 0 0,0-2 0,22-5 0,-22 4-24,-7 2 35,1-1-1,-1 0 0,13-7 1,160-50 1045,-136 42-1872,-27 13-4480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1:40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2160,'-3'0'152,"-5"0"32,6 0 129,1 14 310,3 1-419,1 30 65,-11 84-25,4-95-56,-27 152 78,26-148-92,-4 154 85,11-155-38,26 164-562,-7-89-2719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6:54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7712,'-2'1'105,"-7"0"-2,8-1-97,0 1 0,0 0 0,0-1 0,1 1 0,-1 0 0,0 0 0,0-1 0,0 1 0,0 0 0,1 0 0,-1 0 0,0 0 0,1 0 0,-1 0 0,1 0 0,-1 1 0,1-1 0,-1 1 0,1 0 5,-3 5 5,1-1 0,1 1 0,-1-1 0,1 1 0,0-1-1,1 1 1,-1 0 0,1 0 0,1-1 0,0 9 0,1-1-2,-2-1 25,1 0-1,0 1 1,2-1-1,-1-1 0,1 1 1,8 19-1,-2-7 115,28 67 116,-28-77-1,-1-7-191,0-1 0,0 0-1,0 0 1,13 7 0,-9-11 211,2-3-184,1 0 0,-1-1 0,0-1 1,1 0-1,-1-1 0,0-1 0,-1 0 0,17-8 0,10-6-2,-26 8 139,1-6-72,-1-1 0,0-1-1,-2 0 1,19-35 0,-22 33 97,0 0 1,-1-1-1,9-40 0,-15 51-100,-1 17 205,-1 22-129,-6 51-67,4 85-17,4-129-84,24 260 131,-19-174-154,-3 68-6,0-75 8,1-25-15,-4-72-27,0-2 1,0 1-1,2-1 1,0 0-1,0 0 1,2 0-1,0 0 1,13 27 0,-17-40 4,-5 0-3,0 0-11,3-2-1,0 0 0,-1 0 0,1 0 0,0 0 0,0 0 0,-1 0 0,1 0 0,-1-1 0,1 1 0,-1-1 0,1 1 0,-1-1 0,1 1 0,-1-1 0,1 0 0,-1 0 0,-1 0 0,-17 3 9,0-2-1,0 0 1,-35-4 0,3 0 1,-99-8 15,98 0-23,25 4-518,0-3 0,1 0 1,-30-15-1,41 16-8178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1:41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26 4312,'5'49'26,"-1"100"0,-17 42 41,-5-69 71,-6 58 32,7-51 176,13-94-316,0-5 93,-8 30 0,5-32 37,1-4 13,0 1-1,2 0 1,1 0-1,0 27 1,-1-55 88,3 3-253,1 0 0,-1 0 1,1 0-1,-1 0 0,1 0 1,0 0-1,-1 0 0,1-1 1,-1 1-1,1 0 0,-1 0 1,1 0-1,0-1 0,-1 1 1,1 0-1,-1 0 0,1-1 1,0 1-1,-1 0 0,1-1 1,0 1-1,-1-1 0,1 1 1,0 0-1,0-1 0,-1 1 1,1-1-1,0 1 0,0 0 1,0-1-1,0 1 0,-1-2 1,-2-10 77,1 0-1,0 0 1,0 0 0,1 0-1,1 0 1,2-25 0,9-114 287,-8 127-137,10-42 0,-6 39-168,-2 4-16,21-65 328,22-82 53,-37 132-179,57-182 314,-65 210-530,68-177 1105,-68 181-988,7-4-18,-8 8 72,7-1-80,-1 1-106,7 12 31,41 66-2,-33-42-34,-2 1 1,26 57-1,-38-71-13,27 52 1,6 9-4,1-13-2,-4-13 0,-5-9 0,-5-8 0,-4-8 0,49 51 16,-61-69-11,-8-10-9,4 1-1436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1:41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11 104 4128,'-2'2'7,"-5"4"-5,6-5 109,2-2-100,1-1 1,-1 1-1,1 0 0,0-1 1,0 1-1,0 0 1,0 0-1,-1 0 0,4 0 1,1-2 15,-2 1 10,-1 0-1,1 0 1,0 1 0,0-1-1,0 1 1,0 0-1,0 0 1,8-1-1,9-2 15,3-2-16,60-10 234,122-12 67,-167 24-9,120-14-622,-93 11-3138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1:42.5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6104,'-1'2'24,"-31"54"124,27-47-138,4-6-1,-1 1-1,1-1 0,0 1 1,0-1-1,0 1 0,0-1 1,1 1-1,-1 5 0,-1 25 36,1 1 0,2 0 0,2 0 0,1 0 0,13 55 0,51 170 276,-35-148-97,30 158 717,-52-183-399,4 73 1460,-15-157-1430,-7-21-150,-9-20-198,-22-77-20,31 97-168,2-1-1,-6-27 1,6 16-19,-15-80-3,20 110-13,-6-44 0,1-1 0,3 1 0,2-49 0,1 73-4,-1-3-4,1 1 1,1 0 0,1-1-1,11-37 1,17-31-47,-23 78-12,10-4 18,38-28 1,-50 40 26,1 0-1,0 1 1,0 0 0,0 0-1,16-5 1,-3 1 2,35-13-2,-31 15-11,143-12-3,-126 17 29,62 4-1,-67-1 6,44 10 1,-61-8 0,0 1 0,-1 1 0,23 10 0,-29-10 0,0 0 0,-1 1 0,1 1 0,12 10 0,-15-10 0,0 1 0,-1 0 0,14 17 0,-17-17 0,1-1 0,-1 1 0,-1 0 0,5 13 0,-6-14 0,-1 0 0,0 0 0,0 0 0,-1 1 0,0 8 0,-1-9 0,0 0 0,-1 0 0,0-1 1,0 1-1,-4 11 0,2-10 1,0-1 0,0 0 0,-1 0 0,-10 14 0,8-13 0,-1 0-1,0-1 1,-1 0-1,-8 7 1,-12 5 2,0-1-1,-48 24 1,-48 19 10,33-19 5,69-31-11,3-1 0,-1-1-1,0-1 1,-34 11-1,-11-4 23,57-15 6,-2-3 18,9 2-46,1-1 0,0 0 0,-1 0 0,1 0 0,0 1 0,0-1 1,-1 0-1,1 0 0,0 0 0,0 0 0,0 0 0,0 0 0,0 1 0,0-1 0,0 0 0,1 0 0,-1 0 0,0 0 0,0 1 0,1-1 0,-1-1 0,3-3 12,-1 0 0,1 0-1,-1 0 1,1 0 0,0 0 0,1 1-1,-1 0 1,1 0 0,0 0 0,0 0 0,6-4-1,4-2 5,27-15-1,-29 18-11,14-7 84,128-42 44,-122 48-38,24 0 95,106-1 0,-157 9-178,-1 1 0,1 0-1,0 0 1,-1 0 0,0 0 0,1 1 0,-1 0 0,0-1 0,0 2-1,5 2 1,-4-2-6,2 4 36,-4 0-40,-1-1 1,0 1-1,0 0 0,0 0 1,-1-1-1,0 1 0,0 12 1,-4 0 12,-36 90 12,27-85-19,-31 37-1,26-40-11,-33 31 0,27-33 0,-1-1-1,-1 0 1,0-2-1,-34 16 1,28-19 6,-119 30 9,124-39-2,10-2-4,3 0-2,0-1-1,0 0 1,-1-1-1,1 0 0,0-1 1,-1 0-1,-14-5 1,5 0 37,0 0 0,1-2 1,0-1-1,-41-23 1,25-1-10,24 17 70,-48-96 30,60 109-130,1 0-1,0 1 1,0-1 0,0 0-1,0-1 1,0-5 0,-5-37-827,2-63 0,4 24-7660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1:42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10312,'4'15'-6,"-2"0"0,0 0 0,-1 0 0,-1 22 0,0-13 6,0 80-17,0-54-56,-12 228-17,8-223 85,-12 220 2,14-222-3,-9 216-1182,5-129-4712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1:50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867 71 3416,'0'0'791,"0"-5"-278,0 2-445,-1 1-1,1 0 1,0-1 0,-1 1 0,1-1-1,-1 1 1,0 0 0,0 0 0,0-1-1,0 1 1,0 0 0,0 0 0,0 0-1,-1 0 1,1 0 0,-1 0 0,0 1-1,1-1 1,-1 0 0,0 1 0,-2-2-1,-1 0 6,0 1-1,0 0 0,1 0 1,-1 0-1,0 0 0,-1 1 0,1 0 1,0 0-1,-6 0 0,-1 0-24,-29 2 243,17 3-155,-1 2 1,1 0-1,0 1 1,-40 19-1,11 2-72,31-13 70,-101 86 47,95-76-73,-118 130 43,119-122-71,-84 127 29,95-129-41,2 10-19,-15 65-1,29-103-41,-1-1 0,1 1-1,-1 0 1,1 0 0,0 0-1,0 0 1,2 5 0,5 28 17,2-1 1,14 38-1,-21-69-17,0 0 0,-1 0 0,1-1-1,1 1 1,-1 0 0,3 3 0,27 30 29,63 59 0,-90-92-26,-1-1-1,1 1 1,-1-1-1,10 4 1,37 17 25,63 21-1,-83-39 0,90 0 14,-119-6-45,-1 0 1,1 0 0,-1 0 0,1-1 0,0 1-1,-1 0 1,1-1 0,-1 1 0,1-1-1,1-1 1,95-56 61,-79 41-11,1-9-29,-1 0 0,16-32 1,-26 34 35,-3-8-10,3-52-1,-12 64 64,-3-1-60,-2 2 0,-13-29 0,10 35 80,4 7-97,0 0 1,-1 0 0,0 1 0,0 1 0,0-1-1,0 1 1,-1 0 0,1 1 0,-1 0-1,0 1 1,-14-3 0,11 4-15,8 1-8,-1 0 1,0 0-1,0 0 1,1 1-1,-1-1 1,1 1 0,-1 0-1,-4 2 1,-43 15 112,1 2 0,-84 47 0,114-55-89,0 1 1,0 1 0,1 1 0,-21 20-1,31-26-16,1 0 0,1 0-1,-1 1 1,2 0 0,-1 1-1,-8 16 1,9-13-11,5-12-6,0 1-1,1 0 1,-1 0 0,1 0 0,0 0-1,0 0 1,0 1 0,0-1 0,0 0-1,1 0 1,-1 1 0,1-1 0,0 0-1,0 1 1,0-1 0,1 0-1,-1 0 1,1 1 0,1 4 0,-2-8-6,0 0 1,0 1-1,1-1 1,-1 0 0,0 0-1,0 1 1,0-1 0,0 0-1,0 1 1,0-1-1,1 0 1,-1 0 0,0 0-1,0 1 1,0-1-1,1 0 1,-1 0 0,0 0-1,0 1 1,1-1-1,-1 0 1,0 0 0,1 0-1,-1 0 1,0 0-1,0 0 1,1 1 0,-1-1-1,0 0 1,1 0 0,-1 0-1,0 0 1,1 0-1,-1 0 1,24 4-453,0 0-1,43 0 1,15-2-6488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1:50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0 7536,'-66'62'9,"30"-23"-4,4 8-2,27-39 0,0 1 1,1-1-1,0 1 0,1 0 0,0 0 1,0 1-1,1-1 0,1 0 1,-1 1-1,1 16 0,3-12 14,1 1 0,1-1 0,0 0 1,1-1-1,7 15 0,-11-26-9,0 0 0,0 0 0,0 0 0,0 0 0,1 0 0,-1 0 0,1 0 0,-1-1 0,1 1 0,0 0 0,0-1 0,3 3 0,4 3 8,35 30 52,-25-21-42,-2 1-1,1 1 1,-2 1 0,16 23 0,-10-1-15,-16-22 9,-3 11-7,-2 51 0,-6-56 1,-8 6-8,-1 0 0,-21 33 0,17-41 9,6-9-7,-1 1-4,0-1 0,-1 0 0,-1-1 0,0 0 0,-19 11 0,7-9 5,-36 15 1,60-29-7,0 0 0,0 1 0,0-1 0,0-1 0,0 1 1,0 0-1,0-1 0,0 1 0,0-1 0,0 0 0,0 0 0,-4-1 0,-3 0 3,6 1-5,1-1-1,-1 1 1,0-1 0,1 0-1,-1 0 1,1 0-1,0 0 1,-1-1-1,-3-1 1,4 0-37,0 0 0,0 0 0,0 0 0,0-1 0,1 1 1,-1-1-1,1 1 0,0-1 0,0 0 0,0 0 0,1 1 0,-1-1 1,1-1-1,0 1 0,0 0 0,1 0 0,-1-8 0,0 7-266,-8-49-4438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1:50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7176,'0'0'136,"2"1"-23,7 4-30,-1-1 0,2 0-1,-1 0 1,0-1 0,1 0-1,-1 0 1,1-1 0,0-1 0,19 1-1,9 0 158,43-5 0,-60 1-201,47-6 239,-57 6-264,156-18 1076,-113 21-2078,-31 2-5105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1:51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 8880,'34'0'6,"53"-3"77,119-5 42,-163 8 29,154 9 118,-66-7 150,-129-2-307,1 0 4,11 0-1291,3 0-4808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1:51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1181 216 2160,'25'-33'201,"22"-20"43,-45 50-233,-1 0-1,0 0 1,0 0 0,0 0-1,0 0 1,0 0 0,-1-1-1,1 1 1,-1 0-1,0 0 1,0 0 0,0-1-1,-1 1 1,0-4 0,1 3 7,-1 0-1,0 1 0,0-1 1,0 1-1,0-1 0,0 1 1,0-1-1,-1 1 0,0 0 1,0 0-1,0 0 0,0 0 1,0 0-1,-1 0 0,-4-4 1,4 3 10,-8-2 165,4 3-154,0 1 1,0 0-1,-1 0 1,1 1-1,-1 0 1,1 0-1,-1 1 1,1 0-1,-1 1 1,0-1-1,1 1 1,-10 3-1,-132 28 304,115-22-63,-141 57 120,142-50-79,-121 80 130,125-75-150,-117 119 115,117-107-169,-113 153 91,115-149-124,-90 129 70,100-136-144,-38 116 52,54-144-179,0-1 1,1 1-1,-1 0 1,1-1-1,0 1 1,-1 0-1,1 0 1,1 4-1,2 22 42,1 0 0,15 51 0,-18-78-46,0 1-1,0-1 0,0 1 1,0-1-1,1 1 0,-1-1 0,1 0 1,2 3-1,24 28 46,46 40 0,-49-56 13,117 48 25,-114-57-32,84 10 28,-92-19-8,19-8-22,46-19 0,-65 21 0,-1-1 0,20-11 1,-15 6-34,1 1-8,-13 6 16,0-1-1,0 0 1,18-14 0,7-9 166,56-56 0,-82 74-178,16-24 128,-26 35-145,6-9 38,-1 1-1,-1-1 0,0 0 0,7-18 0,-11 24-20,0 1 0,0-1 1,0 0-1,-1 0 0,1 1 0,-1-1 0,0 0 0,0 0 0,0 0 0,-1 0 0,1 1 0,-1-1 0,0 0 0,0 1 0,0-1 0,0 0 0,-1 1 0,0-1 0,0 1 0,1 0 0,-5-5 0,-14-13 20,8 15 54,1 2-70,0 1-1,0 1 1,0 0 0,-1 1 0,1 0-1,0 0 1,-1 1 0,-17 3 0,-202 30 247,204-29-260,-39 11 73,13 2 20,-86 39 1,121-48-97,12-5 1,-1 1 1,1-1-1,0 1 1,-9 7-1,-10 9 35,23-18-43,0 0-1,0 0 0,0 0 1,0 0-1,1 1 0,-1-1 1,-2 5-1,4-7-31,0 1 1,-1-1-1,1 1 1,0 0-1,0-1 1,0 1-1,0 0 1,-1-1-1,1 1 1,0 0-1,0-1 1,0 1-1,0 0 0,0 0 1,1-1-1,-1 1 1,0 0-1,0-1 1,0 1-1,1 0 1,-1-1-1,0 1 1,0-1-1,1 1 0,-1 0 1,1-1-1,-1 1 1,1-1-1,-1 1 1,1-1-1,-1 1 1,1-1-1,-1 0 1,1 1-1,-1-1 1,1 1-1,0-1 0,-1 0 1,1 0-1,-1 1 1,1-1-1,0 0 1,0 0-1,0 0 1,14 6-6651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1:52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1183 1 6104,'-3'2'40,"-90"60"44,39-24-79,-18 7 0,-15 4-3,45-25-2,-120 74 8,120-70-6,-153 107 33,128-79-24,63-53-3,0 1 0,0 0 1,1-1-1,-7 10 0,-99 159 64,92-133 15,-41 153 39,57-188-107,0 1 0,0-1 0,0 1 0,1-1 0,-1 9 0,3 25 34,1 1 0,10 43 1,-2-54 66,69 115 48,-60-115-48,-8-12-68,16 20 71,65 64-1,-16-30 77,-66-63 2,1-5-129,0 0 1,1 0-1,21-1 0,-15-4 143,-14 1-168,7-2 3,0 0 1,-1-1 0,0 0 0,0 0 0,0-1 0,0-1-1,-1 0 1,18-16 0,61-68 226,-85 86-243,1 1 0,-1-2 0,-1 1 0,1 0 0,-1-1 0,0 1 0,3-8 0,2-6 8,3 2-17,-7 9 9,0 1-1,0-1 1,-1 0-1,4-12 1,0-7 59,7-44-1,-16 52 3,-1 10-76,0 0 0,-1 0 0,0 0-1,-1 1 1,0 0 0,-11-14 0,15 21-14,1 0 0,-1 0 1,0 0-1,0 0 0,0 0 0,0 1 1,0-1-1,0 0 0,0 1 0,-1-1 1,1 1-1,-2-1 0,-30-10 44,-52-9 1,53 17 11,-162 20 28,151-9-34,-188 58 26,224-64-70,-1 0 0,1 1 0,0 0 0,-7 5 0,14-8-11,-93 54 59,73-38-49,-33 31 1,53-47-9,-1 1-1,0-1 1,0 1 0,0 0 0,0-1-1,1 1 1,-1 0 0,0 0 0,0 0-1,1-1 1,-1 1 0,1 0-1,-1 0 1,1 0 0,-1 0 0,1 0-1,-1 0 1,1 0 0,0 0 0,0 0-1,0 0 1,-1 0 0,1 0-1,0 0 1,0 0 0,0 2 0,0 0 0,0 0 1,1 0 0,-1 0 0,0 0-1,1 0 1,0 0 0,-1 0 0,1 0-1,1 0 1,-1 0 0,0-1 0,1 1-1,-1 0 1,1-1 0,0 1 0,3 3-1,4 0-170,1 0-1,-1 0 1,2-1-1,-1-1 1,0 1-1,18 3 1,-25-7 74,105 36-6319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6:57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94 155 3592,'-8'0'24,"-75"0"2092,80 0-642,6 1-951,57 14 333,57-2-420,-74-10-152,77-6 0,-29-2 144,-28 4-232,0 0 114,-1-2 1,0-3 0,91-20 0,-86 10 119,-63 15-156,-3 1-254,-1 0 0,0 0 0,1 0 0,-1 0 0,1-1 0,-1 1 0,0 0 0,1 0 0,-1 0 0,0 0 0,1 0 0,-1-1 0,0 1 0,1 0 0,-1 0 0,0-1 0,1 1 0,-1 0 0,0-1 0,0 1 0,1 0 0,-1-1 0,0 1 0,0 0 0,0-1 0,1 1 0,-1 0 0,0-1 0,0 0 0,-2-1 59,-1-2-45,0 1 1,1 1-1,-1-1 0,-1 0 0,1 1 0,0-1 0,-1 1 0,1 0 1,-1 0-1,1 0 0,-7-1 0,-157-56 497,140 51-389,-48-7 1,74 15-127,6-1-15,1 1 1,0 0-1,0 0 1,-1 1-1,1-1 1,0 1-1,-1 0 0,11 4 1,-9-3-2,141 36-29,-109-26 20,55 24 1,-69-19 8,-9 0 0,-15-16 0,-1 0 0,1 0 0,-1 1 0,0-1 0,0 0 0,1 0 0,-1 1 0,0-1 0,0 0 0,0 0 0,0 1 0,-1-1 0,1 0 0,0 0 0,-1 2 0,-3 8 0,-1 0 0,0-1 0,0 0 1,-12 16-1,15-22 1,-14 12 13,-108 87 6,94-79 1,-112 107 18,121-105 2,20-25-67,-11 15-298,1 1 0,1 0 0,1 0 1,-11 28-1,2 11-8176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6:55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8248,'-10'9'2,"8"-8"13,0 1 4,1 1-15,0 0 1,0 0-1,0-1 0,0 1 1,0 0-1,1 0 1,0 0-1,-1 0 0,1 0 1,0 0-1,1-1 1,-1 1-1,0 0 0,1 0 1,0 0-1,-1 0 1,3 3-1,-2 1 29,6 30 400,-4-18-296,0-1 0,-1 0 0,-1 27 0,-12 179 1039,5-120-729,5-85-307,0 22 64,1 0 0,6 45 0,-3-55 22,-1 2 142,10 41 0,-12-73-357,0-1 0,0 1 0,0-1-1,0 0 1,0 1 0,0-1 0,0 1-1,0-1 1,0 0 0,0 1 0,0-1-1,1 1 1,-1-1 0,0 0 0,0 1-1,0-1 1,1 0 0,-1 1 0,0-1-1,1 0 1,-1 1 0,0-1 0,1 0-1,-1 0 1,0 1 0,1-1 0,-1 0-1,0 0 1,1 0 0,-1 1 0,1-1-1,-1 0 1,0 0 0,1 0 0,-1 0-1,1 0 1,-1 0 0,1 0 0,-1 0-1,0 0 1,1 0 0,-1 0 0,1 0-1,-1 0 1,1-1 0,20-14 198,-20 15-221,43-45-1569,4-5-6412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1:52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4664,'15'9'24,"-9"-6"10,0 0-1,0 0 1,0-1-1,0 0 1,7 2-1,98 21 333,-82-21 307,141-4 239,-131-3-392,199-18 162,-186 16-388,-3 0-138,179-13 80,-219 17-304,125 0-840,-78 4-4172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1:53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1180 5024,'0'2'11,"-1"0"0,1 1 0,0-1 0,1 0 0,-1 0 0,0 1 0,1-1 0,-1 0 0,1 0 0,0 1 0,-1-1 0,1 0 0,0 0 0,1 0 0,-1 0 0,0 0 0,0 0 0,1-1 0,-1 1 0,1 0 0,0-1 0,-1 1 0,1-1 0,0 1 0,0-1 0,0 0 0,0 0 0,0 0 0,0 0 0,0 0 0,0 0 0,1-1 0,3 2 0,1 0 15,15 2 94,150-3 42,-128-4-67,222-42 41,-207 31-48,229-72 35,-278 83-108,0-1 0,0 0 1,13-7-1,96-55 50,4-28-758,-5-4-2840</inkml:trace>
  <inkml:trace contextRef="#ctx0" brushRef="#br0" timeOffset="1">1255 25 5384,'-21'-11'1,"18"9"0,1 0-1,-1 1 1,0 0-1,1-1 1,-1 1 0,0 0-1,0 0 1,0 1 0,0-1-1,-5 0 1,-1 0 1,1 1-1,0 0 1,-1 1 0,1 0-1,0 0 1,-16 4 0,10 4 18,4 3-11,0 0 1,1 1-1,-13 22 0,15-16 58,3 3-34,2 0 0,0 41 1,7-41 67,4-2-62,0 0 1,2-1-1,13 19 0,-8-22 116,28 15 2,2-2-1,1-2 1,92 39 0,-106-53-27,36 17 10,-61-26-124,58 31 52,-64-34-48,0 0-1,0 0 0,0 0 1,0 0-1,0 1 0,0-1 1,-1 1-1,1 0 0,2 2 1,6 10 35,0 1 0,-1 0 0,-1 1 1,14 32-1,-22-45-33,1-1 0,0 0 0,-1 0 0,1 1 0,-1-1 0,0 0 0,0 1 0,0-1 0,0 4 0,-4 31 77,-3-1 0,-13 49 0,19-81-71,-1 1 0,0 0 0,0-1 0,0 0 0,-5 7 0,-111 157 212,90-133-73,-111 169 67,115-159-59,-78 184 42,86-187-202,-34 153-1068,32-103-4327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1:53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0 282 9416,'17'7'4,"-10"-4"6,1 0 0,-1-1 0,0 0 1,1 0-1,10 1 0,150 13 127,-124-14 197,203 4 147,-195-6-74,205-15 135,-208 9-268,180-36 95,-188 31-161,123-54 59,-139 49-206,2-7-535,-2-1 0,31-38 1,-5-2-7027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1:54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37 372 7800,'5'8'48,"0"-1"1,-1 0 0,0 1 0,-1 0-1,0 0 1,0 0 0,3 15-1,-1-5 20,-4-15-46,1-1 0,0 1 0,-1 0 0,1-1-1,0 1 1,0-1 0,0 1 0,0-1 0,1 0 0,-1 0 0,1 0-1,2 2 1,-1-1 2,-1-1-6,-1 0 1,1 0-1,0 0 1,0 0-1,0-1 0,0 1 1,0-1-1,0 0 1,0 0-1,0 0 1,1 0-1,-1-1 0,0 1 1,0-1-1,1 0 1,-1 0-1,0 0 0,1 0 1,5-2-1,-1 1 1,0-2 0,0 1 0,0-1 1,-1 0-1,8-5 0,-5 3 14,0-2 1,-1 1-1,0-1 1,0 0 0,-1-1-1,1 0 1,7-11-1,-9 12-8,8-14 123,-10 12-100,4-4-8,-1-2 0,-1 1 0,0-1 0,-1-1 0,-1 1 0,0-1 0,4-22 0,-8 33-32,14-95 244,-14 85-202,0 0 0,0 1 1,-2-1-1,0 0 0,-3-18 0,3 30-25,1 0-1,-1 0 0,0 0 1,0 0-1,-1 0 0,1 1 1,0-1-1,-1 0 0,0 1 0,1-1 1,-3-1-1,1 1-1,3 2-14,-1 1 0,1 0 0,-1-1 0,1 1 0,-1 0 0,1 0 0,-1 0 0,0-1 0,1 1 0,-1 0 0,1 0 0,-1 0 1,0 0-1,1 0 0,-1 0 0,1 0 0,-1 0 0,0 0 0,1 0 0,-1 1 0,1-1 0,-1 0 0,1 0 0,-1 0 0,0 1 0,-16 9 96,13-7-92,1 0 0,0 0 0,0 1 1,0-1-1,1 1 0,-1 0 0,1-1 0,0 1 0,0 0 1,0 0-1,1 0 0,0 1 0,-1-1 0,0 6 0,-1 3-6,-4 35 20,7 116 5,1-105-26,-1 28-4,-4 162-10,5-217 8,1-10-12,-3 34 1,-15 209-94,15-241 97,1 47-63,3-22 33,5 128-173,-9-169 193,1 0 0,-1 1 0,0-1 1,-1 0-1,-4 15 0,5-18 9,-1-1 0,0 0 0,0 0 0,0 0 0,0-1 0,-1 1 0,0 0 0,1-1 0,-1 0 0,0 0 0,-1 0 0,1 0 0,-1 0 0,-3 2 0,-1-1-1,1-1 0,0 0 0,-1 0-1,0 0 1,0-1 0,0-1 0,0 1-1,-15 0 1,-6-2-11,-42-5 0,44 3 14,4 2 6,12 4 1,9 4-2,6-2-3,-4-6 5,5 5-1,0-1 1,0 0-1,0 0 0,0 0 1,1 0-1,0-1 1,0 0-1,-1 0 0,2 0 1,-1-1-1,0 0 1,7 1-1,57 18 0,44 8 2,236 38 10,-265-53 10,164 20 4,102-2-1258,15-1-4960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2:21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3680,'0'0'120,"2"-5"-27,6-13-30,-6 14 426,1 3-197,9-1-2,-9 2-261,0 0 0,-1 0 1,1 0-1,0 0 1,0 0-1,-1 1 1,1-1-1,0 1 0,-1 0 1,1 0-1,0 0 1,-1 0-1,1 0 1,-1 1-1,0-1 1,1 1-1,-1-1 0,0 1 1,0 0-1,0 0 1,0 0-1,0 0 1,-1 0-1,4 4 1,1 4 8,0 0 0,-1 0 0,8 19 1,-11-26-39,5 14 72,-1-1 0,-1 1 0,7 34 0,7 34 117,33 83 20,-41-132-34,44 157 74,-46-149-74,25 224 70,-30-206-90,5 270 61,-8-265-89,-1 269 47,1-269-59,10 271 46,-7-272-66,-1-17-45,21 238 107,21 40 77,-41-294-224,7 44 27,-2-30-5,1 0 1,3 0-1,25 60 0,-33-96 3,0-1-1,1 1 1,1-1-1,-1 0 1,2-1-1,13 15 1,-18-21-19,0-1 0,0 0 1,0 0-1,0-1 1,1 1-1,-1 0 0,0-1 1,1 0-1,-1 0 1,1 0-1,-1 0 0,1-1 1,3 1-1,-1 0 11,-5-1-19,20 5 90,0-1 1,0-1 0,1-1-1,29 0 1,99 2 130,-98-2 2,179 2 197,29-8-168,-201 1-113,251-8 55,-244 9-68,299 2 47,-286 1-74,344-2 37,-332-1-64,392-9 28,-381 9-48,425-3 18,-419 4-43,443-7 17,-440 7-24,439-2 15,-441 2-22,437-12 14,-439 9-14,408-12 14,-416 13-14,373-12 15,-383 12-9,333-1 13,-338 5 1,341 6 30,-341-5 9,315 18 37,-323-16-10,274 18 46,-285-17-25,239 14 59,-248-16-46,-4-1-55,177 4 147,-203-5-170,3 0 5,0-1 0,46-6 1,-74 6-66,0 0 1,0 0-1,0 0 1,0-1 0,-1 1-1,1 0 1,0-1 0,0 1-1,0-1 1,0 1-1,0-1 1,-1 0 0,1 1-1,0-1 1,0 0 0,-1 1-1,1-1 1,-1 0-1,1 0 1,-1 1 0,1-1-1,-1 0 1,1 0 0,0-1-1,3-30 77,-4 25-85,2-84-1736,-2-10-7039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2:22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619 533 4576,'0'0'201,"3"-5"-29,9-15-57,-12 19-89,1 0 1,-1 0-1,0 0 1,1 1 0,-1-1-1,0 0 1,0 0-1,0 0 1,0 0-1,0 0 1,0 1-1,0-1 1,0 0-1,0 0 1,0 0-1,0 0 1,0 0 0,-1 1-1,1-1 1,0 0-1,-1 0 1,1 0-1,0 1 1,-1-1-1,1 0 1,-2-1-1,0-1 64,-1-6-18,2 6-16,-1 0 0,1 0 1,-1 0-1,0-1 1,0 2-1,0-1 0,0 0 1,-3-2-1,-57-59 539,55 59-511,1 0 1,-1 0 0,1 1-1,-1 0 1,-1 0-1,1 0 1,0 1-1,-1 1 1,0-1 0,1 1-1,-11-1 1,12 1-43,-11 1 185,0 5-147,0 0 0,-1 0 0,-16 8 0,18 0 160,-5 10-127,1 2 0,-18 28 1,-74 135 730,97-163-756,-13 22 183,-40 87 0,52-73-217,14-50-32,1 1 1,-1-1-1,1 1 1,1-1 0,0 0-1,1 1 1,0-1-1,0 1 1,4 12 0,-2-13-12,-3-5-4,1-1 0,0 0-1,0 1 1,0-1 0,1 0 0,-1 0 0,1 0 0,0 0-1,0 0 1,1 0 0,-1-1 0,1 1 0,0-1 0,0 1-1,0-1 1,4 3 0,-7-6-6,0 1 0,1-1 0,-1 0 0,0 0 0,0 1 0,1-1 0,-1 0 0,0 0 0,1 0 0,-1 1 0,0-1 0,1 0 0,-1 0 0,0 0 0,1 0 0,-1 0 0,1 0 0,-1 0 0,0 0 0,1 0 0,-1 0 0,0 0 0,1 0 0,-1 0 0,1 0 0,-1 0 0,1 0 0,12-4 8,0 0 0,0 0 0,0-1 0,12-7 0,-6 0 25,85-83 14,-59 47 20,-10 11-30,33-45 0,-35 38 33,-3-1 0,-1-1 1,24-54-1,-48 87-54,-4 10 18,1 8 4,13 41 5,-2 1 0,7 55 0,-12-62-35,0-3 20,26 68-1,-25-82-24,-5-9 4,1 1-1,1-1 0,10 17 0,-6-11-2,26 38 0,-33-52-3,1 0 1,0 0-1,0-1 1,0 1-1,1-1 0,8 7 1,-1-1 0,14 13 2,-26-24-4,1 0-1,-1 1 1,0-1-1,0 0 0,1 0 1,-1 1-1,0-1 1,0 0-1,1 0 1,-1 0-1,0 1 0,1-1 1,-1 0-1,0 0 1,1 0-1,-1 0 1,0 0-1,1 0 0,-1 0 1,0 0-1,1 0 1,-1 0-1,0 0 1,1 0-1,-1 0 0,0 0 1,1 0-1,-1 0 1,0 0-1,1 0 1,6-3 1,1 0 1,-1-1 0,0 1 0,-1-1 0,1-1 0,-1 1-1,10-9 1,-1-4 31,59-106 18,-61 93 8,37-121 32,-44 120 8,1-139 42,-8 130-28,-17-169 47,15 168-33,3 41-128,-7-264 441,9 224-273,-3-7 178,9 84-238,12 68-83,2 6-12,1 3-11,3 1-2,2-11 0,-14-47-2,22 68-3,-24-97 3,0 0-1,2-1 1,33 49 0,-16-40 0,-18-25-4,24 10-1,-31-19 7,0 0 0,-1 0-1,1-1 1,0 0 0,0 0 0,10 0 0,-5-2-1,0 0 1,0-1-1,0 0 1,0-1-1,0-1 1,-1 1-1,0-2 1,10-5 0,-15 8-4,0 0 0,0 0 0,0-1 1,-1 0-1,1 0 0,-1 0 1,8-8-1,-1 0 0,1 2 0,-9 6-2,1 0-1,0 0 0,-1 0 0,0-1 0,0 1 0,0-1 0,3-6 1,55-95-1706,-26 36-6568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2:23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0 346 6552,'24'13'0,"-12"-9"3,0 0 0,0-1 0,25 2 0,-17-5 58,117-18 71,-103 12 136,157-46 136,-153 39-17,-32 10-329,50-18 317,73-39 1,-54 18-69,74-38 710,-146 78-969,0 1 1,0 0-1,0 0 1,0 0-1,0 1 1,0-1-1,0 1 1,0-1-1,0 1 1,0 0-1,0 0 1,1 0-1,-1 1 0,0-1 1,3 2-1,-1-1 5,3 4 235,1 6-158,-1 1 0,10 18 1,-12-14 69,22 149 245,-26-148-431,7 27 40,14 22 5,-22-64-57,0-1 1,0 1-1,0 0 1,0 0-1,0-1 1,0 1-1,1-1 1,-1 1-1,0-1 1,1 1-1,-1-1 1,1 0 0,-1 0-1,1 1 1,3 0-1,3 3 4,0 1-2,-4-3-3,0 0 1,-1-1 0,1 0-1,0 0 1,1 0-1,7 3 1,2 0 2,-1-1-1,1-1 1,0 0 0,0 0-1,0-1 1,1-1 0,25-1-1,-25-1-1,-7 0-1,1-1 1,-1 0 0,0 0 0,14-5 0,-4 1 7,36-19 1,-45 17 10,31-58 12,-33 49 8,-4 6-22,1 2-10,-2 1-1,1-1 1,-1 0 0,-1 0 0,0 0 0,0 0-1,0-1 1,-1 1 0,-1 0 0,-1-10 0,-26-87 62,18 87 4,-2 1-39,-1 1 1,-24-23-1,22 30 60,-14-2-9,-1 2 1,-1 1-1,-41-8 0,60 16-49,1 0 0,-1 0 0,0 1-1,1 1 1,-1 0 0,-15 3 0,21-1 24,-4 3 11,10-6-71,0 0 0,0 0 0,0 0 0,0 0 0,0 0 0,-1 0 0,1 0 0,0 0 0,0 1 0,0-1 0,0 0 0,0 0 0,0 0 0,0 0 0,0 0 0,0 0 0,-1 0 0,1 1 0,0-1 0,0 0 0,0 0 0,0 0 0,0 0 0,0 0 0,0 1 0,0-1 0,0 0 0,0 0 0,0 0 0,0 0 0,0 0 0,0 1 0,0-1 0,0 0 0,0 0 0,0 0 0,1 0 0,-1 0 0,0 0 0,0 1 0,0-1 0,0 0 0,0 0 0,0 0 0,0 0 0,0 0 0,4 9-320,0-1 0,1 0 0,0 0 0,10 13 0,11 10-7854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2:23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8520,'12'11'14,"-10"-9"-2,1 1 0,0 0 1,0-1-1,-1 1 0,0 1 1,1-1-1,-1 0 0,0 0 1,1 5-1,13 25 68,12 44 0,-15-33 22,12 86 1,-21-103-69,14 100 366,-2-12-199,16 115 230,-19-143-247,-4 59 384,-9-143-408,2 0 35,1 1-199,-3-4 158,0-7-114,-1-7-1,0 1-1,-1 0 0,-4-16 0,0 3 57,-29-123-1352,16 69-5703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2:23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80 7352,'-29'-57'110,"28"55"229,2 2-311,1 0 0,0-1 1,-1 1-1,1 0 0,-1-1 0,1 1 0,-1-1 1,1 0-1,-1 1 0,3-3 0,9-3 19,-4 3-18,-6 2-13,-1 0 0,1 0 0,0 1 0,0-1-1,0 1 1,-1 0 0,1 0 0,0 0 0,0 0-1,0 0 1,5 1 0,1 1 16,0 0-1,-1 0 0,1 1 1,-1 0-1,0 1 1,11 6-1,-9 0 117,-4 1-105,0 0-1,-1 1 1,-1-1 0,6 21-1,-9-13 113,-17 84 64,9-83-78,-3-4-91,0-1 0,0 0 0,-19 20 0,14-23 78,10-10-93,0 2-17,-1-1 0,0 1 0,0-2 1,-1 1-1,1-1 0,0 0 1,-1 0-1,1 0 0,-1-1 0,0 0 1,0-1-1,-7 1 0,5-1 45,4 0-36,0 0-1,0 0 1,0-1-1,0 0 1,0 0-1,1 0 1,-1 0-1,0-1 1,0 0-1,1 0 1,-1 0-1,-3-3 1,7 5-24,1 0-1,0 0 1,0 0-1,0 0 1,0 0-1,0-1 1,0 1-1,-1 0 1,1 0-1,0 0 1,0 0-1,0 0 1,0 0-1,0-1 1,0 1 0,0 0-1,0 0 1,-1 0-1,1 0 1,0 0-1,0-1 1,0 1-1,0 0 1,0 0-1,0 0 1,0 0-1,0-1 1,0 1-1,0 0 1,0 0 0,0 0-1,0 0 1,0 0-1,0-1 1,0 1-1,1 0 1,-1 0-1,0 0 1,0 0-1,0 0 1,0-1-1,0 1 1,0 0-1,0 0 1,0 0 0,0 0-1,1 0 1,-1 0-1,0-1 1,0 1-1,0 0 1,0 0-1,0 0 1,1 0-1,-1 0 1,0 0-1,0 0 1,0 0-1,1 0 1,7-12-50,1 1-1,1 1 1,0-1 0,1 2-1,15-13 1,-1 2-780,54-47-5519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2:24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7264,'0'0'680,"1"8"-374,4 41 172,-5 61-2,-11 123 220,9-185-515,-21 222 266,13-75-15,7-52 205,3-149-582,0 0 0,-1 1 0,0-1-1,0 0 1,-2-6 0,0-1-29,-22-132-1210,13 72-6056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6:55.6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81 8344,'-1'0'2,"1"0"0,-1 0 0,1-1 1,-1 1-1,1 0 0,-1 0 0,1 0 1,-1-1-1,1 1 0,-1 0 0,1-1 0,0 1 1,-1 0-1,1-1 0,-1 1 0,1-1 1,0 1-1,-1 0 0,1-1 0,0 1 1,0-1-1,-1 1 0,1-1 0,0 1 0,0-1 1,0 1-1,0-1 0,0 1 0,0-1 1,0 1-1,-1-1 0,1 1 0,1-1 0,-1 1 1,0-1-1,0 1 0,0-1 0,0 1 1,0-1-1,0 1 0,1-1 0,-1 1 1,0-1-1,1-2 12,0 1 0,0 0 0,1 0 1,-1 0-1,0 1 0,1-1 0,-1 0 1,1 0-1,-1 1 0,1-1 0,0 1 1,0-1-1,3-1 0,14-5 69,0 0-1,33-9 1,-27 14 204,114 9 130,-113 0-50,-4 4-199,-1 1 0,38 25 0,-45-21 153,-7-2-231,0 1 0,-1 0 0,-1 0 1,5 20-1,-9-15 211,-5-3-196,-1 1-1,-1-1 1,-10 24 0,2-24 156,-10 3-140,-1-2 0,-30 17 0,29-23 99,13-7-174,-24 9 125,0-1 0,0-2 0,-1-2 0,-60 6 0,94-14-144,13-5-21,34-20-1642,8-6-6550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2:24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7264,'21'0'43,"0"2"0,0 0 0,25 5 0,-46-7-42,1 0 0,-1 0 0,0 0 0,1 0 0,-1 0 0,1 1 0,-1-1 0,0 0 0,1 0 0,-1 0 0,1 0 0,-1 1 0,0-1 0,1 0 0,-1 0 0,0 1 0,1-1 0,-1 0 0,0 1 0,0-1 0,1 0 0,-1 1 0,0-1 0,1 1 0,9 30 34,-10-31-35,8 29 15,2 0 0,1 0 0,16 28 0,-25-52-14,1-1 0,0 0 1,0 0-1,0 0 0,0-1 0,4 4 1,-4-5-2,0 0 1,0-1 0,0 1 0,0-1 0,0 0 0,0 0 0,4 0 0,31 11 44,103 46 18,-114-43-23,90 74 17,-100-70-10,38 72 19,-50-76-11,-4-7-38,0 1-1,0-1 1,-1 0-1,-1 16 1,-4-17 44,-1-3-43,0 0-1,0-1 1,-1 1 0,1-1 0,-1-1-1,0 1 1,0-1 0,-11 2-1,-3-1 50,1-1-1,-29 0 1,-13-6 73,60 3-166,1 1 1,-1-1-1,0 1 1,1-1-1,-1 1 1,0-1-1,1 0 0,-1 0 1,1 0-1,-1 0 1,1 0-1,0 0 1,-1 0-1,1-1 1,-2-1-1,1 1-437,-7-10-4597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2:25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0 5832,'0'0'298,"0"4"-132,11 179 550,-3-113-576,-4 116 265,-5-164-382,-5 41 189,-21 105 34,21-128-52,-39 291 536,42-306-689,-3 50 253,4-58-169,1-3-57,0 0 0,1 0-1,0 0 1,1 0-1,1 0 1,3 15 0,19 44 280,-17-62-127,5-2-144,-1 0-1,1-1 1,18 10 0,-29-17-62,1 0 0,-1-1 0,1 1 0,-1-1 0,0 1 0,1-1 0,-1 0 1,1 1-1,-1-1 0,1 0 0,1 0 0,10 1 22,-1 0 1,1-1-1,0 0 0,0-2 1,0 1-1,-1-1 0,1-1 1,23-8-1,92-30-1265,-62 22-5505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2:25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1 421 7176,'9'5'18,"-7"-4"-4,1 1-1,-1-1 1,0 0 0,0 0 0,1 0 0,-1-1 0,0 1 0,1 0 0,-1-1 0,1 0 0,4 1 0,15-1 67,-1 0 1,44-8-1,17-6 367,111-23-285,-151 28-151,157-38 73,64-51 330,-225 84 84,-26 11-414,-10 3-47,0 0 1,-1 0 0,1 0 0,0 0 0,0 0-1,-1 0 1,1 1 0,0-1 0,-1 1-1,1-1 1,0 1 0,-1 0 0,1-1 0,-1 1-1,3 1 1,-2 0 6,2 3 162,-2-1-171,0 1 0,0-1 1,-1 1-1,1-1 0,0 9 0,-1 41 164,-5 72-7,3-116-164,0-1-1,1 1 0,0-1 0,1 0 0,3 15 0,-1-5-3,10 37 9,-5-37 41,2-7-54,1 0 0,-1 0 0,2-1 0,12 10 0,-6-12 34,94 21 25,-86-28-33,11-4-15,59-12 0,-70 5 9,13-12-6,40-28-1,-77 48-26,0-1-1,0 1 0,0-1 1,0 1-1,-1-1 0,1 0 1,-1 0-1,1 0 0,1-3 1,14-25 27,-2 0 1,20-53-1,-28 50 60,-1-135 40,-11 138-54,-5 1-42,-1 1 0,-22-42 0,17 51 36,-3 3-38,-1 1 0,-31-18 0,31 27 43,4 4-53,0 1 1,0 1 0,-32 3-1,31 3 47,-57 43 27,73-49-98,1 1 0,-1-1 1,1 1-1,-1-1 0,0 1 0,1-1 1,-1 1-1,1-1 0,-1 1 0,1 0 1,-1-1-1,1 1 0,0 0 0,-1-1 1,1 1-1,0 0 0,0 0 0,-1-1 0,1 1 1,0 1-1,-2 11-209,0 0 0,1 0 0,1 0 0,0 0 0,0 0-1,5 24 1,6 33-7440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2:26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699 0 6008,'3'1'209,"6"4"44,-6-4 158,-6 1-32,-4 2-239,0-1-1,0 1 1,0-2 0,0 1 0,0-1 0,-13 3 0,0 0-75,6-1 97,0 0 0,-22 3 0,22-5-73,-1 1 0,-28 10 0,30-9-6,-10 5 12,0 0 0,0 1 0,-32 20 0,-57 40 185,92-55-79,-70 82 80,74-73-107,-52 126 64,57-116-84,-25 138 54,34-140-88,14 103 41,-6-113-74,3-3-58,0-1 1,2 0 0,12 16-1,-9-22 46,7-2-40,0-2 0,27 8 0,-27-13 20,11-7-15,50-10 0,-76 12-30,1 1 0,-1-1 1,1 0-1,-1-1 0,0 1 0,0-1 0,7-5 0,2-1 2,24-15 8,-26 12 34,7-19-16,17-36 0,-26 40 23,34-138 30,-18 39 35,0 19 0,1 4 268,-27 100-236,2 10-25,9 19-86,-9-8 54,-6 124 40,-5-9 13,7-39-128,2-60 29,1-17-31,-1 1-9,1 1-1,0-1 1,2 1 0,0-1-1,10 23 1,11 15 48,-22-50-53,0 0 0,1-1 1,-1 1-1,1-1 0,1 0 0,-1 0 0,1-1 0,6 6 1,-2-7 10,0-4-3,-1 0 0,1 0 0,0-1 0,-1 0 0,1-1 1,-1 0-1,0 0 0,0-1 0,8-4 0,13-9-923,27-22 0,-2 0-7475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2:26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5 3320,'1'0'51,"-1"-1"1,0 1-1,0 0 1,1-1-1,-1 1 1,0 0-1,0 0 1,1-1-1,-1 1 1,0 0-1,0 0 1,1-1-1,-1 1 1,0 0-1,1 0 1,-1 0-1,1 0 1,-1 0-1,0-1 1,1 1-1,-1 0 1,0 0-1,1 0 1,-1 0-1,1 0 1,-1 0-1,0 0 1,1 0-1,-1 0 1,0 1-1,1-1 1,0 0-1,3 12 551,-5 19-569,1-29 58,-6 63 664,2-42-557,1 32 0,-1 77 180,3-90-223,2 0 0,7 45 0,-5-58-110,2 7 156,63 306 703,-56-290-648,-12-48 199,0-7-206,-15-25-2,12 22-207,-1 0 0,1-1 0,0 1 0,-5-14 0,-42-118-1080,21 58-5120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2:26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131 344 6368,'61'-16'4,"-45"14"-2,42-5 1,-13 6 6,60 6 1,-82-4 42,34 8 0,-32-3-36,1-3-5,-16-1 15,-1-1 0,1 1 0,0 1 0,12 5 0,-4-2 29,-1 2-1,24 13 1,-39-19-40,0 0 0,0 0 0,0 0 0,-1 0 0,1 0-1,0 0 1,-1 0 0,0 1 0,1-1 0,-1 1 0,0-1 0,0 1 0,0-1-1,0 1 1,-1-1 0,1 1 0,-1 0 0,0 0 0,1-1 0,-1 1 0,0 0 0,-1 2-1,1-1 12,-3 8 161,-2-5-150,0 0 0,-1-1 0,1 0-1,-1 0 1,-1 0 0,1-1 0,-1 0 0,0 0 0,0 0 0,0-1 0,0 0 0,-1-1 0,0 0 0,0 0 0,-10 2-1,3 0-9,-55 10 140,59-13-146,-55 10 184,-77 4-1,83-19-137,37-1 141,1-3-98,0-1-1,0-1 1,0-1 0,1-1-1,1-1 1,0-1 0,-20-16-1,39 29-97,1-1-1,-1 1 0,1-1 0,0 1 0,-1 0 0,1-1 1,-1 1-1,1-1 0,-1 1 0,1-1 0,0 0 0,0 1 1,-1-1-1,1 1 0,0-1 0,0 0 0,0 1 1,-1-1-1,1 1 0,0-2 0,-1-14 70,0 0 1,0 0-1,4-29 0,3 21 113,58-104 70,-46 103-103,90-85 51,-84 92-145,17-5-25,51-19 1,-64 34-15,11 4-8,58 1 0,-95 3-19,1 0 0,-1 0 0,0 0 0,0 1-1,0-1 1,1 1 0,-1-1 0,3 3 0,44 21 11,-43-21-11,-1 2-1,0-1 1,0 0-1,0 1 1,0 0-1,7 10 1,-8-8 0,1 0 0,-2 0 0,1 0 0,-1 0-1,4 14 1,-4-8 0,0 0-1,-1 0 0,0 17 1,-5 40-1,2-54 0,-2 0 0,-4 16 0,5-25 0,0 0 0,-1 0 0,0-1 0,0 1 0,-8 10 0,6-11 0,0 0 0,0 0 0,0-1 1,-1 1-1,-8 4 0,5-3 1,-1-1 1,0 0-1,-12 4 0,-39 12 2,-4-8 2,4-5-2,56-9-2,-3 1 0,1 0 1,-1-1-1,1 0 0,-1 0 1,1 0-1,0-1 1,-1-1-1,1 1 0,0-1 1,-10-4-1,15 5 0,0 0 1,-1 0-1,1 0 0,0-1 1,0 1-1,0-1 0,0 0 1,0 0-1,0 1 0,0-1 1,1-1-1,-3-1 0,4 3 0,0 1-1,0 0 0,0 0 1,0-1-1,0 1 0,0 0 1,0 0-1,0-1 0,0 1 1,0 0-1,0-1 0,0 1 1,0 0-1,0 0 0,0-1 1,0 1-1,0 0 0,0 0 0,1-1 1,-1 1-1,0 0 0,0 0 1,0-1-1,0 1 0,1 0 1,-1 0-1,0-1 0,0 1 1,0 0-1,1 0 0,-1 0 1,0 0-1,0 0 0,1-1 1,-1 1-1,0 0 0,0 0 1,1 0-1,-1 0 0,1 0 1,23-20-183,1 2 1,40-22 0,-37 23-613,84-50-5972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0:40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6192,'15'4'15,"-10"-2"7,0-1-1,0 0 1,0 0-1,0 0 0,10 0 1,126-1 175,-101-3 71,213-20 127,-195 16-55,263-31 112,-253 30-231,294-25 72,-289 28-179,302-8 54,-179 5-1159,-109 3-4122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0:41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0 618 7712,'184'16'176,"-48"-11"-30,29-7-84,-93-3 98,296-51 42,-296 38-147,102-38 4,-118 36-53,87-45 1,-112 47 5,-1-2 1,0 0-1,43-41 0,64-85-1049,-9-6-3936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0:41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85 309 7536,'-3'0'3,"0"0"0,1-1 0,-1 1 0,0 1 0,1-1 0,-1 0 0,0 1 0,1-1 0,-1 1 0,1 0 0,-1 0 0,1 0 0,-1 0 0,1 0 0,-1 1 1,1-1-1,0 1 0,0-1 0,0 1 0,-3 3 0,3 4 37,6 11-5,12 39 0,-6-39 79,7 2-75,2-1 0,0-1 1,24 20-1,-15-22 69,143 67 48,-136-70-48,110 58 49,-124-57-43,-7 1-76,0 1 1,-1 0 0,12 24-1,-24-40-32,0-1 0,-1 0 0,1 0 0,-1 1 0,1-1 0,-1 0 0,1 1 0,-1-1 0,0 1 0,0-1-1,0 1 1,0-1 0,0 0 0,0 1 0,-1 1 0,-4 34 40,-2 0 0,-18 51-1,24-84-33,-1 1 0,0-1 0,0 1 0,0-1 0,0 0-1,-1 0 1,-3 4 0,6-8-12,-74 101 99,-17 0-69,51-58 24,-152 181 16,184-215-59,1 1 1,-10 19-1,-50 93 22,49-85-30,-21 65 1,35-90 51,1 0 0,0-1 0,1 1 0,-2 21 0,4-28-141,1-1 0,-1 0 0,1 0 0,0 1 0,0-1 0,0 0 0,0 0 0,1 0 0,0 0 0,0 0 0,0 0 0,0-1 1,1 1-1,-1-1 0,5 6 0,30 30-5414</inkml:trace>
  <inkml:trace contextRef="#ctx0" brushRef="#br0" timeOffset="1">1693 19 10312,'161'0'-24,"83"9"20,-190-6 104,257 6 80,-246-9 121,-41 0-222,279-6 282,-273 5-327,5 1-4,1-2-1,56-11 1,-67 5-1376,-2-1-5400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0:41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5920,'-10'35'26,"7"-21"34,-1 1 1,-1 24 0,-7 148 195,13-143-16,18 176 101,-13-175-74,25 221 97,-26-210-143,-2-6-92,16 192 238,-16-207-315,13 111 251,-11-110-208,2 0 0,11 35 0,-17-70-86,-1 0-1,0 0 1,1 0-1,-1 0 1,0 0-1,1 0 1,-1 0-1,1 0 1,0 0-1,-1 0 1,1 0-1,0-1 1,0 1 0,1 1-1,7 6-161,0-1 0,1 0 0,0 0 1,0-1-1,21 8 0,18 6-5227</inkml:trace>
  <inkml:trace contextRef="#ctx0" brushRef="#br0" timeOffset="1">536 1399 7176,'-22'14'17,"10"-8"3,3-4 9,8-3-18,1 0 0,-1 0 0,1 0 0,-1 0 0,1 0 0,0 0 0,-1 1 0,1-1 0,0 0 0,0 0 0,0 0 0,-1 0 0,1 0 0,0 0 0,0 0 0,1 0 0,-1-2 0,0 3-1,1-15 66,1 0-1,1 0 0,0 0 0,1 1 0,0-1 0,12-22 0,-9 18-42,12-27 150,1 0-1,28-43 0,-33 62-130,10-12 188,-25 39-240,74-91 240,9 14-154,-83 77-86,33-24 194,15-2-66,57-21 1,-103 46-116,0 0 0,0 0-1,0 1 1,1-1 0,-1 1 0,0-1 0,0 1-1,1 0 1,2 0 0,12 1 23,0 1 0,0 0-1,-1 1 1,18 5 0,-34-7-31,1-1 0,0 0 0,0 1 0,0-1 0,0 1 0,0-1 0,0 1 0,-1-1 0,1 1 0,0-1 0,0 1 0,-1 0 1,1-1-1,-1 1 0,1 0 0,0 0 0,-1 0 0,1-1 0,0 3 0,14 25 39,-1 1 0,19 55 0,-31-78-38,0 0-1,-1 0 1,0 0-1,1 8 1,12 196 34,-15-169-33,-1 57-1,0 5-4,1-68-3,0-2-1,1 0 0,8 56 0,-7-85 1,0 8 1,2 0-1,-1 0 0,7 18 0,-9-30 1,0 0-1,0 0 1,1 0 0,-1 1 0,0-1-1,0 0 1,0 0 0,0 0 0,0 1-1,0-1 1,0 0 0,1 0 0,-1 0-1,0 0 1,0 1 0,0-1-1,0 0 1,1 0 0,-1 0 0,0 0-1,0 0 1,0 0 0,0 0 0,1 0-1,-1 1 1,0-1 0,0 0 0,1 0-1,-1 0 1,0 0 0,0 0-1,0 0 1,1 0 0,-1 0 0,0 0-1,0 0 1,0 0 0,1-1 0,-1 1-1,0 0 1,0 0 0,0 0 0,1 0-1,-1 0 1,0 0 0,0 0-1,0 0 1,0-1 0,1 1 0,12-5-115,0 0 1,0-1-1,-1 0 1,1-1 0,20-15-1,-20 13-410,62-41-5455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6:56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70 270 7176,'-4'10'0,"0"-1"-3,-4 13-17,3-1 19,6-12 3,-1 1 1,1-1-1,0 1 1,1-1-1,0 1 0,1-1 1,0 0-1,0 0 1,1 0-1,0-1 1,6 11-1,-8-17 2,-1 0-1,1 0 0,0 0 1,0-1-1,0 1 1,0-1-1,0 1 0,0-1 1,1 0-1,-1 1 1,0-1-1,1 0 0,-1 0 1,0-1-1,1 1 1,-1-1-1,1 1 0,0-1 1,-1 0-1,5 0 1,-4 1 3,19 0 63,38-1 0,-40-1-46,-9 1 14,1-1 0,0 0 0,-1 0 0,0-2 0,1 1 0,18-8 0,-19 6-12,-5 2 5,0-1 1,0 0-1,0 0 0,0 0 1,-1 0-1,1-1 1,-1 0-1,0 0 0,5-6 1,-2 2 3,0-1 133,-2-6-88,0 0 0,4-18 0,-11 19 88,-2 7-141,0 0-1,0 0 1,-1 0 0,0 1-1,-1-1 1,1 1 0,-1 0-1,-7-6 1,11 11-14,1 0 0,-1 0 0,0 0 0,-1 1 0,1-1 0,0 0 0,0 0-1,0 1 1,0-1 0,-1 1 0,1-1 0,-2 1 0,-25-8 108,-47-5 1,53 15 59,-2 5-90,0 2-1,-39 21 1,43-15 157,-57 80 92,66-74-153,-26 80 66,35-97-230,1 0 1,0 0-1,0-1 1,0 1-1,1 0 0,-1 0 1,1 0-1,0 0 1,0 0-1,1 7 0,1 2 13,5 29 16,-1-28 62,-3-9-74,-1-1-29,1-1 0,-1 1-1,1-1 1,0 1 0,0-1-1,0 0 1,0 0 0,0 0 0,1 0-1,-1-1 1,1 0 0,0 1-1,0-1 1,0-1 0,0 1 0,0 0-1,5 0 1,97 13 101,-78-14-64,144-12 24,-135 7-25,147-34 19,-149 27-12,136-70 20,-138 59-20,14-17-16,54-61 1,-76 68 28,-8 10-30,5-7 18,-1-1-1,26-48 0,-12-1 87,-33 67-34,-4 6-88,0 0 1,-1 0 0,1-1-1,-1 2 1,-1-1 0,1 0-1,-1 0 1,0 1 0,0 0-1,0 0 1,-1 0 0,0 1-1,0-1 1,0 1 0,0 0 0,-1 0-1,1 1 1,-1 0 0,0 0-1,-9-3 1,1 4 88,-5 3-56,0 1 0,-27 8 0,29-3 56,-4 9-29,-24 22 1,44-37-71,0-1 0,0 1 1,1 0-1,-1 0 0,0 0 1,0 0-1,1 0 0,-1 0 1,1 0-1,-1 0 0,1 0 1,-1 2-1,-5 17 46,1-1-1,-3 36 1,9-33 13,29 97 27,-19-95-54,11 9-10,53 59-1,-48-68 4,-17-16-23,153 116 83,-37-28-10,-108-78-16,-7-4-40,-1 1-1,-1 0 1,11 24 0,-19-38-21,-1 0 0,0 0 0,1 0 0,-1 0 0,0-1 0,0 1 0,1 0 0,-1 0 0,0 0 0,0 0 0,0 0 0,0 0 0,0 0 0,0 0 0,-1-1 0,1 3 1,-5 14 35,-1 1 0,0-1 0,-11 21 0,16-36-28,0 0 1,-1 0-1,1 0 1,0 0-1,-1 0 1,1 0-1,-1 0 1,-2 1 0,-23 20 48,-1-2 1,-40 23 0,38-29 70,-113 52 38,120-53-139,14-6-28,0 0 0,1 0 0,-1 1 1,2 1-1,0-1 0,-11 19 1,17-26-5,0 0 1,0 0-1,0 1 1,0-1-1,0 0 0,0 0 1,1 1-1,-1-1 1,1 1-1,0-1 1,0 1-1,0-1 1,0 3-1,0 3 4,-1 10-1865,1-1-7454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0:42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7176,'17'60'104,"0"67"49,-10-13 334,0 7-118,-5-100-251,-1-2-62,1 0 0,1 1 1,1-1-1,1-1 0,0 1 1,9 18-1,45 79 164,-45-96-113,-1-6-57,2 0 0,30 23 0,-44-37-44,0 1 0,0 0 0,-1-1 0,1 0 0,0 1 0,0-1 0,0 1 0,-1-1 0,1 0 0,0 0 0,0 0 0,0 1 0,0-1 0,0 0 0,0 0 0,0 0 0,-1 0 0,3-1 0,13-1 20,0-1 0,-1-1 0,1 0 1,-1-1-1,20-9 0,-9-1 82,-21 12-87,20-14 52,-1-1-1,0-1 1,31-34 0,39-50 302,-83 89-272,36-39 374,-47 53-474,0 0 1,0 0-1,0 0 1,0 0-1,1 0 1,-1 0 0,0 0-1,0-1 1,0 1-1,0 0 1,0 0-1,1 0 1,-1 0-1,0 0 1,0 0 0,0 0-1,0 0 1,1 0-1,-1 0 1,0 0-1,0 0 1,0 0-1,0 0 1,1 0 0,-1 0-1,0 0 1,0 0-1,0 0 1,0 0-1,0 0 1,1 0-1,-1 0 1,0 0 0,0 0-1,0 0 1,0 1-1,0-1 1,1 0-1,-1 0 1,0 0-1,0 0 1,0 0 0,0 0-1,0 0 1,0 1-1,0-1 1,0 0-1,1 0 1,-1 0-1,0 1 1,7 6 30,0 1-1,0 0 1,-1 0-1,0 1 1,7 12-1,-5 0 61,25 128 27,-18-28-21,-3-40-85,-12-79-13,0 1 0,0-1 0,1 0 0,-1 1 0,1-1 0,0 1 0,0-1 0,0 0 0,1 2 0,0 1-74,0-1 1,1 0 0,-1 1-1,1-1 1,0-1-1,0 1 1,0 0 0,1-1-1,-1 1 1,1-1 0,0 0-1,0 0 1,0-1 0,0 1-1,0-1 1,1 0-1,-1 0 1,7 2 0,38 10-6829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0:42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0 11208,'35'94'9,"-25"-60"39,27 223 49,-34-189 78,-7 124 4,-9 21-81,5-121 217,-59 405 120,54-401-175,-10 111 0,11-39-158,9-114 153,4 247 493,-1-295-641,1-10-1,10-91 106,0-18-1944,-1-10-7014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0:43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118 465 4760,'14'14'10,"-7"-8"51,-1 0 1,0 1-1,8 12 1,90 109 868,-92-114-881,-7-8-2,0-1 1,0 0-1,0 0 1,1 0-1,8 5 1,54 35 250,-67-45-289,0 1-1,-1-1 1,1 0-1,0 1 1,0-1-1,0 0 0,0 1 1,0-1-1,0 0 1,-1 0-1,1 0 0,0 0 1,0 0-1,0 0 1,1 0-1,24-2 53,0-2 1,39-9-1,-35 3 26,116-61 26,-121 52-65,2-9-24,-2-2-1,22-32 1,-32 32 16,2-27-10,12-63 0,-27 83 31,-4-13-14,-10-59-1,11 107-39,1 1-1,0-1 0,-1 0 0,1 0 0,-1 0 0,0 0 0,1 1 0,-1-1 0,0 0 1,0 1-1,-2-3 0,-5-6 9,0 1 0,0 0 0,-1 0 0,0 1 0,-1 0 0,-19-12 0,28 19-10,-1 1 0,1-1 0,0 1-1,0-1 1,0 1 0,0-1 0,-1 1 0,1 0-1,0 0 1,0-1 0,-1 1 0,1 0 0,0 0 0,0 0-1,-1 1 1,1-1 0,-2 1 0,-33 6 35,0 1 0,-60 24 0,90-30-29,1 0 1,0 1 0,0-1-1,0 1 1,1 0-1,-6 5 1,10-8-12,-101 81 85,2 22-54,61-55 36,-142 218 25,173-256-72,0 1 0,-10 23 0,-40 109 40,21 1-35,35-139-17,0 1 1,0-1-1,0 1 0,1-1 1,-1 0-1,2 1 0,0 10 1,1 9 13,2 1 0,11 42 0,-7-48-15,0 0 0,1 0 0,16 23 0,-24-40-1,1 0 0,0 0 0,0 0-1,0-1 1,0 1 0,0 0 0,0-1-1,1 0 1,-1 0 0,1 0 0,0 0-1,3 2 1,28 20 33,39 20 1,55 11-8,-128-55-32,9 4 16,-1-1 0,2 0 1,-1 0-1,11 0 0,283 38 103,-290-40-93,0-1 1,24-1 0,303-39 79,-329 38-95,-1 1 0,0-2-1,0 1 1,18-9 0,-28 11-11,159-70 53,-100 35-582,55-43 0,-114 78 526,169-121-5357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0:43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497 722 8608,'-10'119'177,"-11"105"92,13-162 166,-54 315 168,45-291-223,-95 379 124,88-374-263,-26 116 4,10-29-169,28-119 58,-33 197 170,28-155-139,16-100-157,1 0 0,0-1 0,0 1 0,0 0 0,0 0 0,0-1 0,-1 1 0,1 0 0,0-1 0,0 1 0,-1 0 0,1-1 0,-1 1 0,1-1 0,0 1 0,-1-1 0,1 1 0,-1-1 0,0 1 0,1-1 0,-1 1 1,1-1-1,-1 1 0,0-1 0,1 0 0,-1 1 0,-1-1 0,2 0-4,-1 0 0,0 0 1,0 0-1,1-1 1,-1 1-1,0 0 0,0-1 1,1 1-1,-1 0 0,0-1 1,1 1-1,-1-1 1,1 1-1,-1-1 0,1 1 1,-1-1-1,1 1 1,-1-1-1,1 0 0,-1 1 1,1-1-1,0 0 0,-1 1 1,1-1-1,-1-1 1,-7-20 49,-9-42 0,13 35 7,-15-200 19,16 171-73,3-265-11,2 254-55,25-311-56,-17 298-130,65-346-126,-56 347-34,35-98 4,5 30 231,-35 97-275,-6 14 231,102-193-293,1 22 260,-80 139 206,-2-5 34,-33 64 4,1-5 105,1 0 0,0 1 0,2 0 0,-1 1 0,2 0 0,12-14 0,-4 8 336,-17 18-84,1 1-1,20-5 129,0 2 0,27-3 1,13-5 225,-60 12-688,-1 0 0,5 0-23,-7 0 1,1 0-1,0 0 1,0 0 0,-1 0-1,1 0 1,0 1-1,0-1 1,-1 0 0,1 1-1,0-1 1,-1 0 0,1 1-1,-1-1 1,1 1 0,0-1-1,-1 1 1,1-1 0,-1 1-1,1 0 1,-1-1-1,1 1 1,-1 0 0,9 23-217,-5 27-302,-4-44 447,1 21-1471,-1 2-5955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0:44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777 0 6552,'3'7'0,"-3"-5"-2,1 0 1,0 0 0,-1 1-1,1-1 1,-1 0 0,0 0-1,1 0 1,-1 0 0,0 0-1,-1 4 1,0 15-8,-2 45-11,-12 50 16,-52 199 6,49-242 12,-87 361 10,84-333 16,-66 454 48,75-441 113,-19 424 111,29-439 15,6 350 126,-2-367-146,-2 286 115,-3-303-147,-20 226 105,15-237-153,-43 201 85,36-208-112,-78 155 72,72-168-111,6-12-77,-9 13 18,-2-1 0,-32 33 1,52-60-174,-1 1-103,0-1 0,0 0-1,-1-1 1,0 0 0,-12 8 0,-6 2-6366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0:44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86 334 8968,'2'24'13,"3"5"14,17 115 30,-17-104 31,16 199 57,-16-187 30,30 205 73,-26-210-80,40 184 223,-46-212-301,-1-5-16,1 1 0,0-1 0,1 1-1,0-1 1,9 18 0,-13-32-68,0 0-1,0 1 1,0-1 0,0 0-1,0 0 1,0 0 0,0 0 0,1 0-1,-1 1 1,0-1 0,0 0-1,0 0 1,0 0 0,0 0-1,0 0 1,1 0 0,-1 1-1,0-1 1,0 0 0,0 0-1,0 0 1,0 0 0,1 0 0,-1 0-1,0 0 1,0 0 0,0 0-1,0 0 1,1 0 0,-1 0-1,0 0 1,0 0 0,0 0-1,1 0 1,-1 0 0,0 0-1,0 0 1,0 0 0,0 0-1,1 0 1,-1 0 0,0 0 0,0-1-1,0 1 1,0 0 0,0 0-1,1 0 1,-1 0 0,0 0-1,0 0 1,0 0 0,0-1-1,0 1 1,0 0 0,0 0-1,0 0 1,6-9 53,-5 5-34,-1 1-13,0 1 0,1-1 0,-1 0 0,0 0 0,0 0-1,-1 0 1,1 1 0,0-1 0,-2-4 0,1-2 65,-20-117 142,13 91-78,-49-184 56,42 169-82,-56-198 46,59 201-66,2 9-44,-44-182 81,25 49-59,27 165-63,1-1 0,0 1 1,1 0-1,0-1 0,-1 1 0,2-1 0,0-6 1,1-1 0,4-18 5,-6 31-14,0 1-1,1-1 0,-1 1 1,0 0-1,0-1 0,0 1 1,0-1-1,1 1 0,-1-1 1,0 1-1,0 0 0,1-1 1,-1 1-1,0 0 0,1-1 1,-1 1-1,1 0 0,-1-1 1,0 1-1,1 0 0,-1 0 1,1-1-1,-1 1 0,0 0 1,2 0-1,23-12 26,50-16-1,-49 19-8,1 2 0,0 0 0,1 2-1,46-2 1,-16 2 23,141-20 16,-155 18-9,189-19 25,-184 21-19,-22 3-33,202-23 55,-158 16-44,-9 1-25,3-1-1590,-42 5-6330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0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0 969 9952,'16'-2'44,"0"0"1,0 1 0,24 1-1,-37 0-40,94 1 50,-50-1 127,231-16 100,-218 9 13,237-33 96,-241 31-196,-38 5-140,50-10 69,-1-2 0,67-27 1,-98 31-37,7-2-22,-1-3-1,46-23 1,0-12 32,-87 52-96,-1 0 0,1 0-1,-1-1 1,1 1 0,-1 0-1,0 0 1,1-1 0,-1 1-1,0 0 1,1-1 0,-1 1-1,0 0 1,1-1 0,-1 1-1,0 0 1,1-1 0,-1 1-1,0-1 1,0 1 0,0-1-1,0 1 1,1 0 0,-1-1-1,0 1 1,0-1 0,0 1-1,0-1 1,0 1 0,0-1-1,0 1 1,0-1 0,0 1-1,0-1 1,0 1 0,0-1-1,-1 1 1,1 0 0,0-1-1,0 1 1,0-1 0,-1 1-1,1-1 1,0 1 0,-1 0-1,1-1 1,-1 0 0,1 1 1,-1-1-2,0 0 0,0 1 0,-1-1 1,1 0-1,0 1 0,0-1 0,-1 0 1,1 1-1,0 0 0,-1-1 0,1 1 1,0 0-1,-1 0 0,1-1 0,-2 1 1,-8 1-2,0 0 1,0 1 0,0 0 0,0 1 0,1 0-1,-13 5 1,17-5-1,-18 7-11,-98 74-5,98-62-22,-81 121-14,89-112-7,-38 127-22,51-131 36,6 63-20,-3-89 65,0-1-1,0 1 1,0-1-1,0 0 1,0 1-1,0-1 0,0 1 1,0-1-1,0 0 1,0 1-1,0-1 1,0 0-1,1 1 1,-1-1-1,0 0 0,0 1 1,0-1-1,1 0 1,-1 1-1,0-1 1,1 0-1,-1 1 1,0-1-1,1 0 0,-1 0 1,0 0-1,1 1 1,-1-1-1,1 0 1,9 5-9,1 0 0,0-1 0,0-1 0,0 0 0,16 2 0,-2-4-9,11-6 12,-1-2 1,43-13-1,-73 18 5,-1 0 0,1 0 0,0 0 0,-1 0 0,5-4 0,147-110-9,-130 88 6,28-45 4,-1-13 1,-18 11 0,-17 24 0,-12 17 0,-6 22 0,-3 11 0,-5 13 0,7-11 0,-25 49 1,-6 29 4,2 28-2,27-89-2,0 1 1,1 0-1,0 34 0,3-38 0,1 0-1,1-1 0,0 1 0,9 25 1,-7-26-1,1-1 0,0 0 0,1 0 0,9 12 0,-11-18 0,0 0 0,1-1 0,0 1 0,0-1 0,1 0 0,8 6 0,-7-7 0,0 0 0,0-1 0,1 0 0,0 0 0,15 3 0,-10-3 0,0-1 0,0-1 0,0 0 0,16-1 0,-19-1 0,1-1 0,-1 0 0,1 0 0,-1-2 0,21-6 0,-22 5 0,0 0 0,0-1 0,0-1 0,-1 1 0,0-2 0,14-10 0,-11 5 0,1-1 0,-1 0 0,-1-1 0,12-19 0,-4 1 0,24-53 0,6-40 0,-13-1 1,-25 63 4,3-122-1,-14 137 10,-7-199 6,4 202 1,-16-133 16,19 171-29,-1 1-1,1 0 0,-1 0 1,-1-1-1,1 1 0,-1 0 1,-3-7-1,0 2 1,-10-16 8,15 27-15,0 0 0,-1-1 1,1 1-1,0 0 0,0 0 0,0 0 1,0-1-1,0 1 0,-1 0 0,1 0 0,0 0 1,0 0-1,0-1 0,-1 1 0,1 0 1,0 0-1,0 0 0,0 0 0,-1 0 1,1 0-1,0-1 0,0 1 0,-1 0 0,1 0 1,0 0-1,0 0 0,-1 0 0,1 0 1,0 0-1,0 0 0,-1 0 0,1 0 1,0 0-1,0 0 0,-1 1 0,1-1 0,0 0 1,-7 2 7,0 1 0,0 0 1,0 0-1,0 0 0,1 1 1,-11 8-1,16-12-5,-1 1 0,1 1 1,0-1-1,0 0 0,0 0 0,0 0 1,0 0-1,0 1 0,0-1 0,-1 3 1,-15 28 16,2 0-1,-12 41 1,17-36 13,-29 192 8,34-178-27,-9 207 9,13-207-17,4 74-1,1 15-3,4-22 2,-5-100-4,0 1 0,8 24 0,-8-36 0,-1-1-1,1 1 1,0-1 0,0 1 0,1-1-1,0 0 1,0-1 0,0 1 0,1-1-1,6 6 1,-10-10-1,-1-1 0,0 1 1,1-1-1,-1 0 0,1 1 1,-1-1-1,1 0 0,-1 1 0,1-1 1,-1 0-1,1 0 0,-1 0 0,1 1 1,0-1-1,-1 0 0,1 0 0,-1 0 1,1 0-1,0 0 0,-1 0 1,1 0-1,-1 0 0,1 0 0,0-1 1,50-5 5,-35 2-5,-1-1-1,1-1 0,18-9 1,-16 5-1,0 0 0,0-2 0,17-14 0,-15 9 0,0-2 0,25-29 0,-22 17 0,26-41 0,14-41 0,61-122-7,-4-3-13,-115 230 8,2-3 3,-7 11 9,0 0-1,0 1 1,0-1 0,0 0 0,0 0 0,0 0 0,0 0 0,0 0 0,0 0-1,0 0 1,0 0 0,0 0 0,0 1 0,0-1 0,0 0 0,0 0 0,0 0-1,0 0 1,0 0 0,0 0 0,0 0 0,0 0 0,0 0 0,1 0 0,-1 0-1,0 0 1,0 0 0,0 0 0,0 1 0,0-1 0,0 0 0,0 0 0,0 0-1,0 0 1,1 0 0,-1 0 0,0 0 0,0 0 0,0 0 0,0 0 0,0 0-1,0 0 1,0 0 0,0 0 0,0 0 0,1-1 0,-1 1 0,0 0 0,0 0-1,0 0 1,0 0 0,0 0 0,0 0 0,0 0 0,0 0 0,0 0 0,0 0-1,0 0 1,0 0 0,1 0 0,-1 0 0,0 0 0,0-1 0,0 1 0,1 2-1,0 0 1,1 0-1,-1 1 1,0-1-1,0 0 1,-1 0-1,1 1 1,0-1-1,-1 0 1,1 1 0,-1-1-1,0 1 1,0-1-1,0 4 1,3 36-16,3-16 9,0 0 0,2-1 0,16 36 0,34 58-8,-2-25 3,32 67-13,-5 26 4,-73-156 1,-6-7 12,0 1 1,-2-1 0,0 27-1,-2-50 7,0 0-1,0 0 1,-1 0-1,1 0 0,0 0 1,0 0-1,0 1 1,-1-1-1,1 0 1,-1 0-1,1 0 0,-1 0 1,1 0-1,-1 0 1,1-1-1,-2 2 1,-7 9-6,0-2 1,0 1 0,-1-1 0,-1-1 0,-19 14-1,28-21 4,0 0 1,0 0-1,0 0 0,0 0 0,0-1 0,0 1 1,0 0-1,-4 0 0,-118 11-26,100-15 10,-31-10 4,45 9 15,0 1-1,0-2 0,-15-8 1,20 10 0,1 0-1,0-1 1,0 1 0,0-1 0,0 0 0,1 0 0,-1-1 0,1 1 0,0-1 0,1 1 0,-1-1 0,1 0 0,0 0-1,0 0 1,-1-6 0,2 10 0,1-1-1,-1 1 1,1-1 0,0 1-1,0 0 1,0-1-1,0 1 1,0-1-1,0 1 1,0-1-1,0-1 1,5-20-1,1 1 1,0-1-1,13-26 0,-3 22-4,106-121 1,-89 117-8,161-112-1,-152 118-7,164-78-8,-167 89 8,-21 9 11,10-4 0,0 1 0,1 2 0,-1 1 0,1 1 0,29 0 0,57 4-32,-114 0 39,0 0 0,-1 0 0,1 0 0,0 0 0,-1 0 1,1 0-1,0 0 0,-1 0 0,1 1 0,0-1 0,-1 0 1,1 0-1,0 1 0,-1-1 0,1 0 0,-1 1 0,1-1 1,-1 1-1,1-1 0,0 1 0,4 3-4,0 0 0,0 1 0,-1-1 0,1 1 0,-1 0 0,0 1 0,0-1 0,-1 1 0,0-1 0,0 1 0,0 0 1,-1 0-1,0 0 0,3 10 0,3 13-20,-2 0 0,0 1 1,1 30-1,-5-42 2,1-1-1,0 0 1,2 0-1,-1 0 1,2 0 0,11 23-1,-15-39 20,-1-1 0,0 0 0,0 0 0,1 0-1,-1 0 1,0 0 0,0 0 0,1-1 0,-1 1-1,0 0 1,0 0 0,0-1 0,0 1 0,1-1 0,1-1-1,2 0-4,34-12-5,-21 5-11,-5-1 19,0-1 0,-1 0 1,0-1-1,14-18 0,-16 10 1,4-32-1,-12 43 7,-1-1-1,0 1 1,-1 0 0,0-14 0,-1 15 0,0 0 0,-1 0 0,1 0 0,-2 0 0,-2-8 0,1 8 0,1 1 0,-1 0 0,0 0 1,0 0-1,-8-9 0,3 8 1,1 1 0,-1 0-1,-1 0 1,1 1 0,-1 0 0,0 1 0,0 0-1,-1 0 1,-13-3 0,21 7 0,0 0 0,0 0 0,0 0 0,0 1 0,0-1 0,-1 1 0,-2 0 0,-41 1 8,-73 10 1,115-11-7,1 1 0,0 0 0,-1 1 0,1-1 0,0 1 0,-7 2 0,11-4-3,-25 12 13,-39 24-1,39-17-6,-32 29-1,53-45-1,0 0 0,1 1 0,-1 0 0,1 0 0,0 0 0,-5 8 0,-105 200 41,110-206-39,0 0 0,1 0 0,0 0-1,0 1 1,-1 9 0,3-16-6,-18 116 39,17-84-31,4 42 0,-3-70-4,0 0 0,0-1 0,1 1 0,-1-1 0,1 1 0,0-1 0,0 0 0,0 1 0,4 5 0,-5-9-4,49 99 40,20 4-26,-64-96-5,1 0-1,0 1 0,12 10 1,204 166 37,-218-180-42,1-1 0,0 0 0,0 0 0,0 0 0,0 0-1,0-1 1,0 0 0,7 2 0,-12-4-4,32 10 13,1-1 0,40 7 0,-35-13-473,-1-2 1,56-5-1,74-7-6473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0:46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8968,'11'4'22,"-8"-3"-4,0 0 0,-1 0-1,1 0 1,0-1-1,0 1 1,0-1-1,0 0 1,0 1-1,0-2 1,-1 1-1,6-1 1,152-15 317,-115 10 145,224-25 176,-208 26-256,279-20 90,-271 19-435,-1 0-21,219-15 44,-119 17-1423,-102 4-5615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0:46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0 319 10040,'2'21'24,"-2"-21"-19,0 1-1,0-1 1,0 1 0,0-1 0,0 0 0,0 1 0,0-1 0,0 1-1,1-1 1,-1 0 0,0 1 0,0-1 0,0 0 0,1 1-1,-1-1 1,0 0 0,1 1 0,-1-1 0,0 0 0,0 1 0,1-1-1,-1 0 1,1 0 0,-1 1 0,13 8 24,0-1 1,0 0-1,0-1 0,24 10 1,-6-9-50,67 5 0,47-10 16,205-32-27,-279 18-121,269-63-61,-329 71 177,-1 0 0,0 0 1,0-1-1,10-5 0,-20 9 36,139-71-175,0-25-707,-126 86 622,136-99-5280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0:47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98 300 7624,'-53'3'29,"49"-2"-23,1-1 1,-1 1-1,1 0 0,-1 0 1,1 1-1,0-1 0,0 1 1,-1-1-1,1 1 0,-4 3 0,7-4-1,0-1 0,-1 0 0,1 0 0,0 1 0,-1-1 0,1 0 0,0 0 0,0 1 0,-1-1 0,1 0 0,0 1 0,0-1 0,0 0 0,0 1 0,-1-1 0,1 1 0,0-1 0,0 0 0,0 1 0,0-1 0,0 1 0,0-1 0,0 0 0,0 1 0,0-1 0,0 1 0,6 94 222,-6-93-200,1 0 1,-1 1-1,0-1 0,1 0 1,0 0-1,-1 0 1,1 0-1,0 0 0,0 0 1,2 3-1,-3-5-27,8 14 76,-1-1 1,2-1-1,12 16 0,-3-10-19,34 28 0,-46-42 8,0 1 0,1-1 1,11 7-1,226 103 299,-189-93-136,216 73 92,-221-77-113,166 66 71,-182-67-124,-3 2-50,53 42 0,-83-60-100,-1 0 0,1 1 1,0-1-1,-1 1 0,1-1 0,-1 1 1,1-1-1,-1 1 0,1-1 1,-1 1-1,0-1 0,1 1 0,-1 0 1,0-1-1,1 1 0,-1 0 1,0-1-1,0 1 0,0 0 0,1-1 1,-1 1-1,0 0 0,0 0 1,0-1-1,0 1 0,0 0 0,-1 1 1,-1 14 18,0 0 0,-2 1 0,0-1 1,-1 0-1,0-1 0,-14 27 0,16-36 1,-1 1 0,1-1-1,-9 11 1,-152 182 111,125-158-54,-157 165 36,159-163-43,-122 193 24,133-188-43,8-9-28,2 1-1,-17 68 1,33-107-25,0 0 0,-1 0 1,1 0-1,0 0 0,0 0 0,-1 0 1,1 0-1,0 0 0,0 0 0,0 0 0,0 0 1,1 1-1,-1-1 0,0 0 0,0 0 1,1 0-1,-1 0 0,0 0 0,1 0 0,0 1 1,0 0 3,1 1 0,-1-1 0,1 1 0,-1-1 0,1 0 0,0 0 0,0 0 0,0 0 0,0 0 0,0 0 1,0-1-1,1 1 0,-1-1 0,4 2 0,-1-1-187,1 0 0,0-1 0,-1 1 0,1-1 0,0-1-1,0 1 1,8-1 0,52 0-6885</inkml:trace>
  <inkml:trace contextRef="#ctx0" brushRef="#br0" timeOffset="1">1644 1 9688,'45'2'32,"-1"1"-1,49 12 1,-82-13-22,28 5 77,179 30 50,-170-31 31,242 10 71,-226-15-78,283-7 311,-104 3 88,-143 1-256,-93 2-216,-11-2 4,-13-7-1509,0-3-5763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7:50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510 347 4848,'0'0'4298,"3"7"-3876,0-3-379,-1 0-1,0 0 1,-1 0 0,1 0 0,-1 1 0,2 6 0,-3-3 13,1-1 1,-1 0-1,-1 0 1,0 1 0,0-1-1,-3 10 1,-78 258 900,70-236-965,0-1 236,5-12-117,-3 11-9,-1-1 1,-2-1-1,-24 46 0,27-62-4,0 3-23,-2 0 0,0-1-1,-2 0 1,-22 26 0,27-36 12,0 0-16,-1 0 0,0 0-1,-1-1 1,0 0 0,-1-1 0,-20 12 0,26-17-35,0-1 0,-1 1 0,1-2-1,-1 1 1,0-1 0,-9 2 0,12-3-17,1-1-1,0 0 0,0 1 0,0-2 1,0 1-1,0 0 0,0 0 1,0-1-1,0 0 0,0 1 0,0-1 1,0 0-1,0-1 0,0 1 1,1 0-1,-1-1 0,0 0 0,1 0 1,-3-1-1,-12-17 34,12 9 96,5-3-78,0 1 1,1-1-1,0 1 1,1 0-1,1 0 1,0 0-1,8-22 1,-9 29-44,0 1 1,1-1-1,0 1 1,0 0-1,0 0 0,0 0 1,1 1-1,0-1 1,0 1-1,0 0 0,0 0 1,1 0-1,0 0 1,-1 1-1,7-3 1,1 4 113,-3 2-111,-1 2 0,1-1-1,-1 1 1,1 0 0,-1 1 0,0-1 0,0 2-1,0-1 1,0 1 0,12 9 0,160 87 370,-130-74-356,-28-18 63,105 13 38,-100-22-57,122-25 39,-117 15-47,137-61 26,-136 52-53,18-20-14,49-51 0,-96 87-28,0 0 0,-1 0 1,1 0-1,-1-1 0,3-6 1,42-77 60,-14-6-43,-34 94-29,2-6 13,-1 1-1,0 0 0,1-1 1,-2 1-1,1-7 1,5-167 99,-10 144-26,-47-158 36,35 153-34,-75-123 40,73 139-42,3 9-57,-1 1 0,-1 0-1,-25-15 1,42 28-27,-1 1 1,0-1-1,1 1 0,-1 0 0,1-1 0,-1 1 0,0 0 1,0-1-1,1 1 0,-1 0 0,0 0 0,1 0 1,-1 0-1,0 0 0,0 0 0,1 0 0,-1 0 1,0 0-1,0 0 0,1 0 0,-1 0 0,0 0 0,1 1 1,-2-1-1,-7 4 6,1 0-1,-1 0 1,1 0 0,0 1-1,0 0 1,1 1 0,-1 0 0,1 0-1,-9 11 1,14-15-4,0 0 0,0 0 0,0 1 0,1-1-1,-1 0 1,1 1 0,0-1 0,-1 4 0,-10 27 13,1 0 0,-9 59-1,18-55 4,8 15-7,16 73 0,-21-122-12,0 0 0,0 0-1,0 0 1,0 0 0,1 0 0,-1 0 0,1 0 0,3 4 0,107 136 15,-84-116-10,47 36 1,16 4-4,46 19 5,-118-78-2,-13-6-4,2 0-1,-1 0 1,1-1-1,0 0 0,0 0 0,0 0 0,0-1 1,0 0-1,0-1 0,0 0 0,0 0 0,-1 0 1,15-5-1,-11 2 4,0 1-2,1-1 0,-2-1 0,1 0 1,0 0-1,-1-1 0,0 0 0,17-14 0,-15 9 7,-1-1 0,0 0 0,-1-1 0,0 0-1,10-19 1,-19 29 27,0 4-33,1 0 0,-1 0 0,0 0-1,0 0 1,0 0 0,0 0 0,0 0-1,0 0 1,0 0 0,-1 0 0,2 3-1,1 0 3,24 39 23,35 37-2,-46-66-12,11 2-3,36 17 0,-44-28-4,6-3 0,39-3 0,-49-3-2,20-15 1,-28 14-6,0 0-1,0-1 1,12-13 0,-10 7 0,0-1 0,-1 0 1,0 0-1,-1-1 0,6-16 1,-11 26-1,0 0 0,-1-1 1,1 1-1,-1 0 0,0-1 1,0 0-1,0 1 0,0-10 0,-1 0 1,2 2 0,-1 10-1,-1-1 0,0 0 0,1 0 1,-1 1-1,0-1 0,-1 0 0,1 0 0,0 1 1,-1-1-1,1 0 0,-1 0 0,-2-4 0,-5-12 9,-21-36 0,17 40 10,-9-2-10,0 1 0,-29-16 0,26 23 16,-11 3-6,-71-3 0,77 12 20,-1 6-22,1 1-1,-40 19 0,67-28-15,0 0 0,0 0 0,1 0 0,-1 0-1,1 0 1,-1 0 0,1 1 0,-1-1-1,1 1 1,0-1 0,-2 2 0,-5 7 4,1 0 0,0 0 1,-7 15-1,8-11-3,0 0-1,-5 24 1,10-35-1,0 0-1,1 0 1,-1 0 0,1 1-1,0-1 1,-1 0 0,2 5-1,2 30 5,2 0 0,12 44 0,-16-78-5,0-1-1,0 0 1,0 0 0,0 0 0,1 0 0,0 0 0,2 4-1,40 56 7,-33-50-6,1 0-1,0-1 1,19 15 0,-14-16 1,-1 1-1,35 16 1,-27-18-1,50 15-1,-45-17 0,40 4 0,-50-10 0,1-1 0,27-1 0,-31-1 0,0-1 0,30-9 0,-30 6 0,-1 0 0,0-1 0,16-9 0,-15 5 0,0 0 0,23-20 0,-20 13 0,27-30 0,-34 33 0,-1-1 0,19-31 0,-21 28 1,-1-1-1,10-29 1,-9 19 7,-2-1-1,0-1 1,-2 1 0,-1-1 0,-2 0 0,-1 0 0,-3-33-1,3-66 329,-1 136-321,0-1 1,1 0-1,-1 0 0,1 0 0,0 0 0,1 0 0,-1 0 0,1 0 0,3 7 0,-4-12-14,15 40 34,35 62 0,-14-47-31,-23-34-4,-1 0 0,-2 1 0,0 1 0,11 34 0,0-1 0,41 115-20,-61-167 17,-1 0 1,-1 0-1,1 0 0,0-1 1,-1 1-1,0 0 0,0 4 1,2 15-17,0-17 10,1 0 0,0 0 0,0 0 0,6 8 1,-9-13 8,0-1 0,1 1 0,-1-1 0,1 1-1,-1-1 1,1 0 0,-1 1 0,1-1 0,-1 1 0,1-1 0,-1 0 0,1 1 0,-1-1 0,1 0 0,0 0 0,-1 1 0,1-1 0,0 0 0,1 0-1,-1 0 1,1 0-1,0 0 1,-1-1-1,1 1 1,-1 0-1,1-1 0,-1 1 1,1-1-1,-1 0 1,1 1-1,2-3 1,26-15-2,14-17 2,-30 22 2,0-1-1,-1 0 0,0-1 0,-1 0 0,-1-1 0,13-26 0,3-4 8,30-72 0,12-31 29,-43 82-10,-25 67-26,-1-1 0,0 0 0,0 0-1,0 0 1,0 0 0,1 0-1,-1 0 1,0 0 0,0 0 0,-1 0-1,1 1 1,0-1 0,0 0-1,0 0 1,-1 0 0,1 0 0,0 0-1,-1 0 1,1 1 0,-1-1-1,1 0 1,-1 0 0,1 1 0,-1-1-1,0 0 1,1 0 0,-1 1-1,0-1 1,1 1 0,-1-1 0,0 1-1,0-1 1,0 1 0,-1-1-1,0 0 3,0 0-1,-1 0 0,1 1 0,0-1 1,-1 1-1,1 0 0,-1-1 1,1 1-1,-1 0 0,-1 1 0,0-1 0,1 1 0,0 0-1,0 1 1,0-1 0,0 0-1,0 1 1,0 0 0,1 0-1,-1 0 1,0 0 0,1 0-1,-1 0 1,1 0 0,-3 5-1,-1-1 1,4-4-2,0 0 0,1 0-1,-1 0 1,1 0 0,0 0 0,0 1-1,-1-1 1,1 0 0,1 1 0,-1-1-1,0 0 1,1 1 0,-2 4 0,0 12 3,0 0 0,1 0 0,2 26 0,4-19 2,18 44 1,-12-41-6,18 30 1,22 22 3,5-12-4,0-12-1,-6-13 0,-37-31 0,-8-8 0,0 0 0,1 0 0,0-1 0,0 0 0,12 6 0,-1 1 0,-7-7 3,-7-7-2,-7-9 1,2 10-1,-13-38 2,-17-82-870,27 97-598,-15-59-10228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0:47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8160,'4'17'8,"0"1"0,1-1 1,1-1-1,13 28 0,34 54 73,-36-68-51,2 6 90,77 167 68,-79-159 33,39 177 112,-50-174-18,9 212 132,-13-206-127,17 165 116,-12-184-175,4 1-140,2-1 0,19 35 0,-31-67-99,0 0 0,0 0 0,0 0 0,1 0 0,-1 0 0,1-1 0,-1 1 0,1 0 0,2 1 0,8 6-184,1 0 0,0-1 1,0 0-1,1-1 0,0-1 0,19 7 1,36 9-6819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0:48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42 338 9504,'-10'55'47,"6"-32"-6,-4 37 0,-8 101-9,13-125 55,7 144 34,2-149-33,1-8-55,1 0 0,1-1 0,13 22 0,-22-43-26,1 0 0,0 0 0,-1 0 0,1 0 1,0 0-1,0 0 0,0 0 0,-1-1 0,1 1 0,0 0 0,0 0 0,1-1 0,-1 1 1,2 0-1,27 13 43,1-1 1,38 9 0,-36-16 69,131-7 50,-161 0-153,1 1 0,-1 0-1,0-1 1,0 0 0,0 0-1,1 0 1,3-2 0,21-11 44,0-1 1,44-33 0,-69 46-46,0 0 0,-1-1-1,1 1 1,-1-1 0,0 1 0,0-1 0,3-4 0,17-31 42,-1-1 1,17-44 0,-26 45 62,34-141 47,-41 147-80,-5-123 39,-5 124-47,-43-124 29,35 128-41,-9-4-20,-42-44 0,44 59-1,-7 2-27,0 2 1,-34-11-1,37 19 8,-11 3-7,-37 3 1,70-2-19,-1 0 0,0 1 0,0-1 0,0 1 0,0-1 0,0 1 0,0 0 0,1 0 1,-1 0-1,0 1 0,1-1 0,-5 3 0,-1 2 3,-15 8 4,19-8 11,3 3-14,0 0-1,1 0 1,0 0 0,2 9-1,3-4 8,7 3-10,1-1 1,0-1 0,24 22-1,-14-20 10,41 24-1,17 1-9,-2-6 1,-11-7-3,-15-4-2,-15-1 0,-34-21 0,0 1 0,0-1 0,-1 1 0,0-1 0,6 9 0,-7-8 0,1 0 0,-1 1 0,0 0 0,0-1 0,0 1 0,1 7 0,-2-5 0,0 1 0,0-1 0,-1 1 0,0-1 0,-1 11 0,-3 4 0,-8 29 0,-12 29 0,-3 0 0,21-61 0,1-5 1,1 1 0,0 0 0,0 0 0,2 1 0,0-1 0,0 24 1,6 35 7,-4-73-9,0 0 1,0-1-1,1 1 0,-1 0 1,0-1-1,0 1 1,0 0-1,1-1 0,-1 1 1,0-1-1,1 1 0,-1 0 1,0-1-1,1 1 1,-1-1-1,1 1 0,0 0 1,11 11 1,1 0 1,1-1 0,22 15-1,-12-15 13,19 2-2,69 11 1,-76-21 7,57-2 4,-63-2-22,49-8 0,-60 4-170,0 0 1,-1-1 0,1-1 0,-1 0 0,-1-2-1,0 0 1,0-1 0,23-18 0,43-31-7314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0:48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7352,'1'2'0,"7"36"96,-4-22-48,15 29 203,1-1-1,44 68 1,-59-103-275,45 79 342,20 30-67,-65-111-217,33 50 152,47 55 1,-68-90-96,0 1 2,1-1-1,33 31 0,-5-14 122,-39-34-154,0 0 1,0 0 0,1-1 0,0 1 0,14 4-1,10-4 12,-31-5-62,0 1-1,-1-1 0,1 0 0,0 0 0,-1 0 1,1 0-1,0-1 0,0 1 0,-1 0 0,1 0 0,0 0 1,-1 0-1,1-1 0,0 1 0,-1 0 0,1-1 1,-1 1-1,2-1 0,15-10 72,-1-1 0,28-26 0,-29 18 60,49-118 56,12-48 79,-61 159-182,-7 16-60,1-4-9,1 0 0,1 1 0,0 1 0,1 0 0,21-19 0,20-5 56,-51 37-77,0 0 1,0-1-1,0 1 1,0 0-1,0 0 1,0 0-1,0 0 1,0 0-1,0 1 1,0-1-1,0 0 1,0 1-1,0 0 1,-1-1-1,1 1 1,0 0-1,0 0 1,-1 0-1,1 0 0,0 0 1,-1 1-1,3 2 1,-3-3 1,8 10 29,5 22-8,13 53-1,3 47 50,-5-18-53,-22-98-17,-1-3-3,2 0 0,-1 0 0,2 0-1,0 0 1,0-1 0,1 0-1,1 0 1,9 13 0,31 35 6,-46-60-9,-1-1 1,1 1-1,-1-1 1,1 1-1,-1-1 0,1 1 1,-1-1-1,1 1 1,0-1-1,-1 0 0,1 1 1,0-1-1,-1 0 0,1 1 1,0-1-1,0 0 1,40 10 5,-31-9-5,0-1-1,0 0 0,0 0 0,16-3 1,-15 1-1,0-1 0,-1 0 0,0 0 0,1-1 0,9-6 0,-10 5 0,0-2 0,0 1 0,0-1 0,15-16 0,-6 1-3,-1-1 1,-1-1-1,-1-1 1,16-32 0,28-60-112,-18 33 81,-24 54-80,110-157-405,-123 181 372,3 0-13,-7 6 157,-1 0 1,0 0-1,0 0 1,0 0-1,0 0 0,0 0 1,0 0-1,1 0 0,-1 0 1,0 0-1,0 0 1,0 0-1,0 0 0,1 0 1,-1 0-1,0 0 0,0 0 1,0 0-1,0 0 1,0 0-1,1 0 0,-1 0 1,0 0-1,0 0 0,0 0 1,0 0-1,0 0 1,1 0-1,-1 1 0,0-1 1,0 0-1,0 0 0,0 0 1,0 0-1,0 0 1,0 0-1,0 0 0,0 1 1,1-1-1,-1 0 0,0 0 1,0 0-1,0 0 1,0 0-1,0 1 0,0-1 1,0 0-1,0 0 0,0 0 1,0 0-1,0 1 1,0-1-1,0 0 0,0 0 1,6 11-19,0 1 1,-1-1 0,8 24 0,-3-6 0,33 106-7,-33-105 21,55 112 5,-64-139 1,1 1 0,0-1 0,0 0 1,0 0-1,0-1 0,4 5 0,11 9 4,2 0 1,-1-1-1,41 24 0,-32-29 30,14-4-5,66 4 0,-104-10-20,1 0-1,-1 0 1,1 0 0,-1-1 0,0 1-1,7-3 1,18-6 22,-1-2 1,48-25-1,-73 34-26,0 1 0,0 0 1,0-1-1,0 1 0,0-1 0,0 1 0,0-1 0,2-4 0,15-21 35,27-48-1,-45 73-34,0 0-1,0 1 1,-1-1-1,1 0 1,-1 0-1,1 0 1,-1 0-1,1 0 1,-1-3-1,1-17 15,-1 0 1,-1 1-1,-5-24 0,6 44-16,0-1 1,-1 1-1,1-1 0,-1 1 0,1-1 0,-1 1 0,1-1 0,-1 1 0,0 0 0,0-1 0,0 1 1,-1-2-1,-7-7 6,-1 0 0,0 0 1,-1 1-1,0 0 0,-1 1 0,-16-10 1,1 9 30,-22 2-11,-60-2 0,105 9-27,1 0 1,-1 0-1,1 0 1,0 0-1,-1 1 1,1 0-1,-5 1 1,-11 3 12,-36 16 0,36-11-10,-30 21 0,49-31-6,-3 2 3,0 0 1,0 0-1,0 0 1,1 1-1,-1-1 1,0 1-1,-2 4 1,-107 155 40,93-124-16,-40 159 17,58-192-40,0 0 0,0-1 0,1 1-1,-1 0 1,1 0 0,1 5 0,-1-10-5,1 31 16,6 35 1,17 29-1,-22-89-7,0 0 1,0 0-1,1-1 0,4 10 1,106 163 58,-111-174-60,1-1 1,0 1-1,0-1 1,0 1-1,0-1 1,7 5 0,14 11 21,32 19 0,-30-24-16,35 15 0,-57-28-4,0 1 0,-1-1 0,1 0 0,0 0 0,0 0 1,0 0-1,7 0 0,-11-1-10,23 2 28,0 0 1,31-3-1,-27-3-10,50-13 0,-72 16-6,-1 0 0,1-1-1,0 1 1,-1-1 0,0 0-1,1 0 1,4-4 0,-9 6-12,99-66 93,3-26-1157,-92 82 675,105-99-6971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0:49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627 1 9328,'-6'7'18,"0"0"0,1 1 1,0 0-1,0 0 0,1 0 0,0 1 1,0 0-1,-4 16 0,5-14 24,-55 195 475,47-163-463,-5 14 194,-74 253 56,71-242-296,-88 327 8,84-306-8,-92 372 21,96-375 46,-19 100 4,8-32-23,20-101 144,-24 166 84,30-184-63,4-23-159,-2 11 62,3 44-1,0-62-40,1-8 29,4-7-132,0 0 0,-1 0 0,0-1 0,0 0 0,2-11 0,4-11-1089,21-52-6231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0:49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122 545 10040,'-6'67'22,"-4"22"44,-5 177 67,13-206 94,-8 263 502,5-107 38,6-198-635,0 0 94,-3 30 0,8-82 44,-4 21-176,0 0 0,-1-24 0,-2-146 211,-2 138-137,-14-225 56,12 207-136,-20-266 28,20 266-88,3 47-22,-23-292 36,23 194-27,3 99-13,-1 1 1,2 0-1,0 0 0,1 0 0,0 0 1,1 0-1,7-15 0,-11 29-1,0-1-1,0 1 1,1-1 0,-1 1-1,0-1 1,1 1-1,-1 0 1,0-1 0,1 1-1,-1-1 1,0 1 0,1 0-1,-1 0 1,1-1-1,-1 1 1,1 0 0,-1 0-1,1-1 1,-1 1-1,1 0 1,0 0 0,19-7 4,1 2 0,0 0 0,23-2 0,-11 5 16,168 2 18,-156 1 1,193 11 17,-190-9-10,184 15 17,-192-14-24,95 14-1728,-83-10-6992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0:50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1 835 10760,'24'0'0,"24"2"0,128 9-2,-133-10-3,193-11 5,-186 4 7,213-31 10,-211 27 31,-29 5-31,28-6 6,-1-3 1,78-31 0,-59 16 1,-11 1-19,-27 11-8,-32 17 2,0 1 0,0-1-1,0 1 1,0-1-1,1 1 1,-1-1 0,0 0-1,0 0 1,0 1-1,0-1 1,0 0 0,0 0-1,0 0 1,0 0-1,-1 0 1,-1 0-2,0 0 0,1 0 1,-1 1-1,0-1 0,0 1 1,1 0-1,-1 0 0,1 0 0,-1 0 1,0 0-1,1 0 0,0 1 0,-5 2 1,-106 75-31,86-56-8,-124 127-15,121-116 22,17-18 22,-12 15 0,1 0 0,2 2 0,-24 47 0,18-25 3,27-52 8,-1 0 0,1 1 0,-1-1 0,1 0-1,0 1 1,0-1 0,0 0 0,1 1 0,-1-1 0,1 7 0,0-9 0,1 1 0,0 0 0,0 0 0,-1-1 0,1 1 0,0-1 0,0 1 0,1-1 0,-1 1 0,0-1 0,0 0 0,1 1 0,-1-1 0,1 0 0,-1 0 0,1 0 0,-1 0 0,1 0 0,3 1 0,51 21 1,-26-15 6,143 8 5,-169-16-9,1 0 0,0 0 1,0-1-1,0 1 0,6-3 1,39-11 11,72-31 0,-90 26 19,120-100 10,-124 93-23,109-129 27,-75 85-23,-62 70-24,1 0-1,-1 0 1,1-1-1,-1 1 1,0 0-1,1 0 1,-1-1-1,0 1 1,1 0-1,-1 0 1,1 0 0,-1 0-1,1 0 1,-1 0-1,0 0 1,1 0-1,-1 0 1,1 0-1,-1 0 1,1 0-1,-1 0 1,1 0-1,-1 0 1,0 0-1,1 0 1,-1 0-1,1 0 1,-1 1-1,0-1 1,1 0-1,-1 0 1,1 1-1,-1-1 1,0 0-1,1 1 1,-1-1-1,0 0 1,0 1-1,1-1 1,-1 0-1,0 1 1,0-1-1,1 0 1,-1 1-1,0-1 1,0 1 0,0-1-1,0 1 1,0 0-1,1-1 1,2 5 1,-2-2-1,0-1 0,0 1-1,0 0 1,0 0 0,0-1 0,-1 1 0,1 0 0,-1 0-1,0 0 1,0 0 0,0 5 0,0 115 15,-1-110-12,0 0 1,1-1-1,4 25 0,-1-17-1,7 40 1,-3-39 3,49 72 2,-41-77-2,30 16-1,-36-27-5,0 0-1,1-1 0,-1 0 0,19 5 1,-13-7-2,-1-1 1,1 0 0,0-1 0,-1 0 0,1-1 0,-1-1-1,26-6 1,-36 7 0,-1 0-1,0 0 0,0 0 1,0 0-1,0 0 0,-1 0 1,4-3-1,37-22-1,40-34 0,-80 58 0,0-1 1,0 1-1,-1-1 0,1 0 0,0 0 1,3-6-1,46-75-6,-38 56 8,-1-1-1,10-36 1,-13 33 0,9-64 0,-15 56 0,-1-44 1,-6 21 3,-17-100 0,12 120 3,-44-176 3,41 179 4,5 21-8,-48-135 28,50 141-23,2 5-4,-1 0 1,1 0-1,-1 1 1,-1-1 0,1 1-1,-6-7 1,3 5 36,4 8-16,0 6 5,1-3-26,-3 7 8,0-1 1,1 1-1,0 0 0,1 0 0,0 0 0,0 0 1,1 0-1,0 11 0,-5 137 76,6-117-30,3 176 27,-3-173-40,3 205 23,-1-194-30,-1-19-18,1 20 6,2 0 1,16 82 0,20 14 41,-39-149-67,-1 0 1,1 1-1,0-1 1,0-1 0,0 1-1,0 0 1,0 0-1,3 3 1,15 18 24,35 31 1,-52-53-29,-1 0 1,0 0 0,0 0 0,1 0 0,-1 0-1,0 0 1,1-1 0,-1 1 0,1 0-1,-1-1 1,4 1 0,8 3 6,1 0 1,17 1-1,-18-4-7,1-1 0,-1 0 0,0-1 1,17-3-1,-13 0-161,1-1 0,-2-1 1,1 0-1,-1-1 0,0-1 0,0-1 1,-1 0-1,16-13 0,47-31-7026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0:50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177 164 7800,'8'-14'1,"-3"6"13,0 0-1,1 1 0,-1-1 1,1 1-1,12-10 0,43-46 643,-67 63-464,-19 1-124,11 4 80,-66 48 63,64-37-70,-6 13-34,-22 38 1,43-65-88,0 0 0,0 0 0,0 0 0,0 0 0,0 0 0,1 0 0,-1 0 0,1 0 0,-1 3 0,-1 24 47,1-1 0,1 1 0,4 28 0,-3-54-50,-1 0 1,1 1 0,0-1-1,0 0 1,0 0 0,0 1-1,3 4 1,21 38 80,43 60 0,-43-78 9,-22-26-99,156 134 201,-58-45-104,-86-73-51,-1 8-29,-2 0 0,12 37 1,-23-61-19,0 1 1,0-1-1,-1 1 1,1 0-1,-1-1 1,0 1-1,0 5 1,-1 8 8,0 1 1,-2-1-1,0 1 1,-11 31-1,14-47-12,-1 1 0,1-1-1,-1 0 1,0 0 0,1 0-1,-1 1 1,0-1-1,0 0 1,0 0 0,1 0-1,-1 0 1,0 0 0,-1 0-1,0 0 1,-9 7 8,-1-1-1,0 0 1,0-1-1,0-1 1,-1 0 0,-21 6-1,31-10-5,1-1-1,0 1 1,-1-1-1,1 0 1,0 0-1,-1 0 1,1 0-1,0 0 1,-4-1-1,-36-7 35,-71-26 0,108 33-32,1-1 0,-1 0-1,1 0 1,0 0 0,-6-5 0,-26-20 24,-58-57 0,92 82-28,0-1 1,0 1-1,0 0 0,0-1 1,1 1-1,-1-1 1,1 1-1,-2-5 1,-5-14 5,1 0 0,1 0 0,1 0 0,-3-29 0,7 48-8,1-1-1,0 1 0,0-1 1,1 1-1,-1-1 0,0 1 1,1-1-1,-1 1 0,3-4 1,26-75 11,-13 46-12,27-42 1,7 4-4,71-80 0,-84 114-17,158-134-9,-155 147-24,-16 11 16,7-4-21,1 1 0,0 2 0,62-21 0,11 8-190,-105 29 237,1 0 0,0 0-1,-1 0 1,1 0 0,0-1 0,-1 1-1,1 0 1,-1 0 0,1 0-1,0 0 1,-1 0 0,1 1-1,0-1 1,-1 0 0,1 0-1,0 0 1,-1 1 0,1-1 0,-1 0-1,1 0 1,0 1 0,7 5-32,0-1 0,-1 1 0,0 1 0,0-1 0,0 1 0,8 13 0,-6-2-64,-4 3 78,-1 1 0,-1-1 0,-1 0 0,-1 23 0,-11 66-87,6-76 99,0 55 0,5-58 7,8 56-1,-9-86 10,1 1 0,-1 0-1,0 0 1,1 0 0,-1 0-1,1 0 1,0 0 0,0-1-1,0 1 1,0 0 0,0-1-1,0 1 1,0-1 0,0 1-1,1-1 1,-1 1 0,3 1-1,2 2 1,-4-3 0,1 0 0,-1 0 0,1 0 0,0-1 0,-1 1 0,1-1 0,0 1 0,0-1 0,0 0 0,5 1 0,-2-1 0,1 0 0,0-1 0,-1 0 0,1 0 0,-1 0 0,10-2 0,-2-1 0,-1 0 0,0 0 1,22-10-1,-20 5 2,-1 0 0,-1-1 1,1-1-1,-2 0 0,1 0 0,-1-2 0,18-21 0,-14 8 52,-9 13-30,4-8 4,-1 0 1,0-1-1,-2 0 0,0 0 0,5-30 0,-9 37 23,-1 1-22,0 0 1,0 0-1,-2 0 1,1 0-1,-2-1 1,0 1-1,-2-25 1,-3 16 58,-11-34 1,16 55-83,0 0 1,-1 1-1,1-1 1,0 1-1,-1-1 0,1 0 1,0 1-1,-1-1 1,1 1-1,0-1 0,-1 1 1,1-1-1,-1 1 1,1-1-1,-1 1 0,1 0 1,-1-1-1,1 1 1,-2-1-1,-4-2 14,-1 0 0,0 0 0,0 1 0,1 0 0,-2 0 0,1 1 0,0 0 0,-15-1 0,1 6 88,-115 54 45,133-57-142,0 1-1,0-1 0,0 1 1,0 0-1,0 0 1,1 0-1,-1 1 0,-3 3 1,6-6-11,-20 19 46,-25 32 1,-11 36-16,56-87-31,-2 3 5,0-1 1,1 1-1,-1 0 0,1 0 1,0 0-1,0 1 1,0-1-1,0 0 1,0 0-1,0 6 1,-2 12 9,1 0 0,0-1 0,2 24 0,3-19-9,2 1 1,9 34 0,-13-56-3,0 0 0,0 0 0,1 1 0,-1-1 0,1 0 0,0-1 1,0 1-1,1 0 0,3 4 0,17 24 19,39 44-1,50 26-6,-112-102-16,11 9 11,0 0 1,23 12-1,132 78 22,25 5-17,-173-94 0,-1-1 0,32 10 0,170 54 36,49-22-1452,3-10-5653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4:20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538 362 3680,'0'0'49,"-8"2"-3,-2 0-35,-38 15 207,42-14-53,-5-1 17,6 0-4,-7 2-2,7-1-24,-2 0-5,0-1-98,0 0 1,1 0-1,-1 0 1,0-1-1,0 0 1,0-1-1,-1 0 1,1 0-1,-10-1 1,2 0-12,6 0 6,0 0 0,0 0 0,0-1-1,0 0 1,1-1 0,-1 0 0,1 0 0,0-1-1,0 0 1,-8-6 0,-5-3 19,2-1 1,-21-18-1,26 21-51,-21-24 56,22 20-43,1-1 0,0 0 0,1 0 1,1-1-1,-15-36 0,22 44-21,1 2-2,1 0 1,-1 0 0,1 0-1,0-11 1,-1 5 5,0 4 7,1-1 0,0 0 0,0-14 0,2 20 36,4-3 14,-4 6-55,0 1-1,-1 0 1,1-1-1,0 1 0,-1 0 1,1-1-1,0 1 1,0 0-1,-1 0 1,1 0-1,0 0 1,0 0-1,-1 0 1,1 0-1,0 0 1,0 0-1,0 0 1,1 1-1,0-1 14,4 1 6,0 0 0,0 0 0,0 1-1,0-1 1,0 2 0,-1-1 0,1 0 0,-1 1 0,1 0 0,-1 1 0,0-1 0,0 1 0,-1 0-1,1 0 1,7 9 0,-7-8-10,11 14 168,1 10-103,-2 0 1,14 35-1,-22-37 64,-2 16-27,-2 1-1,-1 0 1,-6 53 0,2-77-97,-11 57 125,-18 79 24,21-111-68,3 1-1,-2 59 0,7-76-39,-11 228 384,10-238-318,0 0-1,-9 29 1,11-45-43,0-2-67,0 1 0,1-1 0,-1 1 1,0 0-1,1-1 0,0 1 0,-1 0 0,1 0 0,0-1 0,0 1 1,0 0-1,0 0 0,1 2 0,0 0 26,4 3 5,7 20 1,-7-13-1273,4 6-4953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4:20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25 143 10136,'-7'12'10,"5"-10"-1,0 1-1,0-1 0,0 1 1,1 0-1,0 0 0,-1 0 1,1 0-1,0 0 0,0 0 1,0 0-1,1 0 0,-1 1 1,1-1-1,0 0 1,0 0-1,0 0 0,0 1 1,1 3-1,1-4 207,7 4 33,-9-6-242,0-1 0,0 0 1,0 0-1,0 0 1,0 0-1,1 0 0,-1 0 1,0 0-1,0 0 1,0 1-1,0-1 0,1 0 1,-1 0-1,0 0 1,0 0-1,0 0 0,0 0 1,0 0-1,1 0 1,-1 0-1,0 0 0,0 0 1,0 0-1,0 0 1,1 0-1,-1 0 0,0 0 1,0 0-1,0 0 0,0-1 1,1 1-1,-1 0 1,0 0-1,0 0 0,0 0 1,0 0-1,0 0 1,1-1-1,8-3 62,1-1-1,-1-1 1,1 0 0,-2 0-1,1-1 1,-1 0-1,0-1 1,0 0 0,-1 0-1,0 0 1,-1-1 0,0 0-1,0 0 1,7-16 0,-3 7 107,0 0 0,2 1 1,25-29-1,-36 44 613,-5 3-628,-5 3-92,1 0 0,-1 0 0,1 0 0,0 1 0,-14 11 0,10-8 2,0 0 0,-22 11-1,33-18-67,-1 0-1,1-1 0,-1 1 1,1-1-1,-1 1 0,1-1 1,-1 0-1,1 1 0,-1-1 1,-3 0-1,5 0 0,-1-1 0,1 1-1,-1 0 1,1 0 0,-1 0 0,0-1 0,1 1-1,-1 0 1,1 0 0,-1-1 0,1 1 0,-1-1-1,1 1 1,0 0 0,-1-1 0,1 1 0,-1-1-1,1 1 1,0-1 0,0 1 0,-1-1 0,1 1 0,0-1-1,0 1 1,-1-1 0,1 0 0,0 1 0,0-1-1,0 0 1,0-19-895,1 14 60,1-26-7719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4:21.5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495 376 3680,'0'0'312,"-5"5"-52,-68 67 809,67-67-1011,0 0 0,0-1 0,-1 0 0,1 0 0,-1 0 0,0-1 0,0 0 0,0 0 0,0 0 0,-1-1 0,1 0 0,-1-1 0,1 0 0,-1 0 0,0 0 0,1-1 0,-1 0 0,0-1 0,1 0 0,-9-2-1,-25-6 33,24 3 130,-67-49 92,69 40-72,-47-80 102,52 74-68,-18-76 104,27 81-124,2 8-190,0 0 0,1-1 0,0 1 0,0 0 0,1 0 0,0 0 0,0 1 0,1-1 0,0 1 0,1 0 0,-1 0 0,8-8 0,-5 7-24,-4 5-8,0 0 0,0 0 0,0 1 0,0-1 0,0 1 0,1 0 0,4-2 0,7-4 123,2 0 1,-1 2 0,1 0 0,28-7-1,-44 13-138,1 0 0,-1 0 0,0 0 0,1 0 0,-1 0 0,1 0 0,-1 1 0,1-1 0,-1 0 0,0 1 0,1-1 0,-1 1 0,0-1 0,1 1 0,-1 0 0,0 0 0,1 0 0,5 3 24,2 0-14,-6-3-15,0 0 0,0 1-1,-1-1 1,1 0 0,-1 1-1,1 0 1,-1 0-1,1 0 1,-1 0 0,0 0-1,0 0 1,2 4 0,10 12 28,0 1 1,-2 1 0,10 21-1,-13-14 55,10 128 38,-17-133-69,-4 39 0,-1-30-45,-3 74 69,-24 141 172,29-233-236,1 1 0,0-1 0,0 0 0,1 0 0,3 15 0,-1-8-11,5 38 98,-5-41-54,-1 1 1,0 25-1,-2-41-38,2-2-6,7 0-1486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7:50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11568,'32'18'426,"-28"-17"-52,4 1 24,-6-2 297,-1 5-648,0 0 0,1 0 0,-1 0 1,1-1-1,0 1 0,0 0 0,1-1 0,-1 0 1,1 1-1,0-1 0,7 7 0,5 9 70,0 7-1785,0-1-6792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4:21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6192,'44'51'-64,"-42"-49"24,0 1 0,5 7 33,-7-9 8,1 0 0,0 0 0,-1 0 0,1 0-1,0 0 1,0 0 0,0 0 0,0 0 0,-1-1 0,1 1-1,0 0 1,1-1 0,-1 1 0,1 0 0,2 1 9,-1 0 70,3 0-30,-3 0-17,12 0 1548,-12-2-1148,33 22-342,-10-5-5591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8:30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2336,'0'0'257,"8"2"-38,1 1-170,-3-1 75,-1-1-1,0 0 0,0 0 1,0 0-1,9 0 0,224 24 2334,-104-17-1496,-47-4-612,166 24 416,-176-13-626,22 11-1010,-48-12-3962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8:35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74 454 3416,'0'0'536,"3"8"-304,0 2-157,0 0 1,0 0-1,-1 0 1,0 0-1,-1 0 0,0 18 1,23 163 586,-16-143-624,-8-43-12,8 46 199,21 81 1,15 27-23,-19-69 47,-19-61-214,18 84 138,-21-97-118,28 113 201,-26-110-200,-1-3 69,1 0-1,0 0 0,12 24 1,-16-37-5,-1-3-92,0 1-1,1 0 1,-1-1-1,0 1 1,0-1-1,1 1 1,-1-1-1,0 1 1,1-1-1,-1 1 1,0-1-1,1 1 1,-1-1-1,1 0 1,-1 1-1,1-1 1,-1 0-1,1 1 1,-1-1 0,1 0-1,-1 1 1,2-1-1,-1-20 45,-1-1 0,0 1 0,-4-24 0,1 11-49,3-217 332,0 236-341,-9-268 279,6 258-280,1 8 14,0 0 0,-9-28 0,-31-110 60,28 104-38,-34-81 1,47 128-50,-5-10 19,0 0-1,-12-21 0,7 16-10,-20-36 54,23 41-19,-1 1 1,-1 0-1,1 0 1,-2 1 0,0 0-1,-20-15 1,3 4 56,26 20-33,1 2-53,1 0 1,-1 0-1,1 0 0,-1 0 0,1 0 1,-1-1-1,1 1 0,-1 0 1,1 0-1,-1 0 0,1-1 0,-1 1 1,1 0-1,-1-1 0,1 1 0,-1 0 1,1-1-1,0 1 0,-1-1 1,1 1-1,0-1 0,-1 1 0,1-2 1,0 1-13,1 0 1,-1 0-1,1 0 1,0 0-1,-1 0 1,1 1-1,0-1 1,0 0-1,0 0 0,-1 0 1,1 1-1,0-1 1,0 0-1,0 1 1,0-1-1,1 1 1,-1-1-1,0 1 1,0-1-1,0 1 1,0 0-1,0 0 1,0-1-1,1 1 1,1 0-1,21-6 91,105-25 16,121-17 70,-202 38-86,325-66 296,-273 59-342,-61 12 66,289-31 268,-318 34-357,-1 1 1,0 0-1,0 1 0,1 0 0,-1 0 0,0 1 1,0 0-1,11 4 0,-17-5-17,0 1 0,0 0-1,0 0 1,0 0 0,0 0 0,0 1 0,-1-1 0,1 1-1,0 0 1,-1 0 0,1 0 0,-1 0 0,0 0 0,0 0-1,0 1 1,0-1 0,0 1 0,0-1 0,-1 1-1,1 0 1,-1-1 0,2 5 0,5 32-1471,1 2-5863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8:3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4664,'67'10'28,"-65"-9"-25,0-1 0,1 0 0,-1 0 0,1 0 0,-1 0 0,1 0 0,-1-1 0,1 1 0,-1-1 0,0 1 0,1-1 0,-1 0 1,4-2-1,17-7 46,56-20 119,46-15 639,-107 40-860,0 0-1,1 1 0,0 1 0,30 0 0,-3 3-3412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8:36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1250 4040,'38'5'513,"-37"-5"-479,0-1-1,0 1 0,0-1 1,0 1-1,0 0 1,0-1-1,0 0 0,0 1 1,-1-1-1,1 0 0,0 1 1,0-1-1,-1 0 1,1 0-1,0 1 0,-1-1 1,1 0-1,0 0 1,-1 0-1,1-2 0,1 0 46,20-35 405,103-173 489,-34 45-426,-81 147-501,18-33 244,29-77-1,-39 61-215,-12 37 106,19-152 70,-20 145-75,21-121 84,-24 149-181,-1-1 1,0 0 0,0 0-1,-1 0 1,-2-11 0,1 5-3,-3-29 1284,4 44-1080,-5 6 0,-2-1-232,5-2-22,0 0 0,-1 0 0,1 0-1,0 0 1,0 1 0,1-1 0,-1 1-1,0-1 1,0 1 0,1 0 0,-1 0-1,1-1 1,-3 5 0,-15 22 173,-27 52 1,34-48 1,-28 164 72,38-154-138,2-20-80,-1 1-22,2 0-1,0 0 0,1-1 0,2 1 0,0-1 0,13 36 0,39 79 101,-42-112-58,67 85 30,-63-92-50,79 50 36,-76-60 9,6-2-21,51 2 0,-76-8-59,0 0-1,-1 0 1,1 0-1,0-1 1,0 1-1,0 0 1,0-1-1,-1 1 0,4-2 1,11-3 55,0-2 0,0 0 1,-1 0-1,0-2 0,0 0 0,20-15 1,15-17 335,60-64 0,-96 90-372,-8 8 6,1 0 1,-1 0-1,-1-1 0,5-8 1,-1 5 52,-4 4-35,-1 1 0,1-1 0,-1 1 0,0-1 0,-1 0 1,6-15-1,-9 22-55,0 0 0,0-1 1,0 1-1,0 0 0,1-1 1,-1 1-1,0 0 0,0-1 1,0 1-1,0-1 0,0 1 1,0 0-1,0-1 0,0 1 1,0 0-1,0-1 0,0 1 1,0-1-1,-1 1 0,1 0 1,0-1-1,0 1 0,0 0 1,0-1-1,-1 1 0,1 0 1,0-1-1,0 1 1,-1 0-1,1 0 0,0-1 1,0 1-1,-1-1 0,0 1 1,0 0-1,0 0 1,0-1-1,0 1 1,0 0-1,0 0 1,0 0-1,0 0 1,0 0-1,0 0 1,0 0-1,0 0 1,1 1-1,-1-1 1,-2 1 0,-8 4 36,-1 0 1,-20 14 0,21-8 40,3-1-62,1 0-1,1 1 1,0 0-1,-6 12 1,10-9 42,4-1-44,1-1 0,0 0 0,9 21 0,-12-32-19,1 0 0,-1 0 0,1 0 0,-1 0 0,1 0 0,0 0 0,-1 0 0,1 0 0,0 0 0,0-1 0,0 1 0,-1 0 0,3 0 0,17 13 18,1-1 0,32 15-1,-28-20 20,111 9 14,-109-17-28,97-17 8,-103 10-28,26-16 1,-38 17-6,0 1 0,17-15 0,-21 15 0,0 0 0,0 0 1,8-12-1,-10 13 0,-1 1-1,0-1 0,0 0 1,-1 0-1,1 1 0,1-6 1,-3 3 0,1 0 0,-1 0 0,0 0 0,0 0 0,-1 0 0,0 0 0,-3-11 0,4 13 0,-6-11 12,-15-17 15,-1 1-1,-37-40 0,33 46-11,16 20 30,-7 2-17,0 1 0,0 0 0,0 2 0,-1 0 0,-32 4 0,44-3-20,0 1 0,0-1-1,0 1 1,0 0 0,0 0 0,1 1 0,-1 0 0,1 0 0,0 0-1,-1 1 1,1 0 0,1 0 0,-8 7 0,12-11-9,-1 1 0,1-1 1,0 0-1,0 1 0,0-1 1,-1 1-1,1-1 0,0 0 1,0 1-1,0-1 0,0 1 1,0-1-1,0 1 0,0-1 1,0 1-1,0-1 0,0 0 1,0 1-1,0-1 0,0 1 1,0-1-1,0 1 0,0-1 1,0 0-1,1 1 0,-1-1 1,0 1-1,0-1 0,1 0 1,-1 1-1,0-1 0,1 1 1,9 8 1,-10-9-2,6 4-1,-3-2 0,-1 0-1,1 0 0,0-1 0,0 0 1,0 1-1,0-1 0,0 0 1,0 0-1,1-1 0,-1 1 1,6 0-1,131 14-2157,-57-9-8547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8:37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417 531 8072,'-71'30'213,"16"-13"-162,11-1 40,2 3 1,-44 26-1,68-35-71,12-8 12,1 1 0,0 1 1,0-1-1,0 1 0,0 0 0,-8 8 1,3-1 36,0 1 0,0 0 0,-10 17 0,19-26-36,0-1-1,0 1 1,0 0 0,0 0 0,1 0-1,-1-1 1,1 1 0,0 0 0,-1 0 0,2 0-1,-1 0 1,0 0 0,0 0 0,1 0-1,0-1 1,-1 1 0,3 5 0,-1-4 13,3 5 234,5-2-151,0 0-1,20 11 1,-15-14 126,86 2 96,-84-6-279,1-1 1,-1-1 0,0-1 0,1-1-1,21-7 1,-19 5-29,10-2 101,0-2-1,45-22 1,-52 21-102,5-3 144,-8 3-94,0 0-29,0-1-1,0 0 0,-1-2 0,31-29 0,-28 20 48,29-40-1,-44 48 45,-6 10-125,1-1 1,-1 0-1,-1 0 1,1 0-1,-1 0 1,-1-12-1,1 18-27,0 0 0,0 0-1,0-1 1,0 1 0,0 0-1,0 0 1,0 0 0,0-1 0,0 1-1,0 0 1,0 0 0,0 0-1,0 0 1,0-1 0,0 1-1,0 0 1,0 0 0,-1 0 0,1 0-1,0 0 1,0-1 0,0 1-1,0 0 1,0 0 0,-1 0-1,1 0 1,0 0 0,0 0 0,0 0-1,0 0 1,0-1 0,-1 1-1,1 0 1,0 0 0,0 0-1,0 0 1,-1 0 0,1 0-1,0 0 1,0 0 0,-1 0 0,-3 0 12,-1 0 0,0 1 0,0-1 0,1 1 1,-1 0-1,0 0 0,1 1 0,-1-1 0,-6 4 1,-3 4 64,-3 8-42,1 1 0,-19 24 0,24-22 56,6-6-71,0 1 1,1 0 0,1 0 0,-3 25-1,6-38-20,0-1 0,0 1 0,0-1 0,0 0 0,0 1 0,0-1-1,0 1 1,1-1 0,-1 1 0,1-1 0,0 2 0,3 6 3,1 0 0,0 0 0,0 0 1,1-1-1,1 1 0,-1-2 0,10 10 0,2-5 8,38 12-1,23 2-10,-2-10-3,-62-14 0,0 0 0,22-1 0,-3-5-1,-2-1 1,55-15 0,-74 17-1,25-9-5,57-22-1,-65 22 6,43-25 1,-48 21 0,-1-2 1,-1 0-1,-1-1 1,30-34-1,-50 51 1,-1 1 1,1-1-1,0 0 0,-1 0 0,0-1 1,1 1-1,-1 0 0,0 0 0,0-1 0,0 1 1,0-3-1,7-17 8,7-39 1,-11 32-6,0-34 1,-4 63-5,-1-38 28,-21-128 25,15 139 21,-5 0-40,-2 1 1,-24-36 0,22 44 45,11 14-72,-17-16 87,-1 1 0,-40-27 0,57 47-27,-42 35 27,37-24-55,1 5-24,0 0 0,-8 21 1,16-21-10,9 29-1,-2-28-5,14 31 0,58 116-3,-58-130-4,90 132-4,-87-140 5,29 28 4,2-1 1,-4-12 0,-2-9 0,-35-24 0,-8-6 0,0 0 0,1 0 0,-1 0 0,1-1 0,-1 0 0,1 0 0,9 2 0,-5 0-4,-7-3-15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8:37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0 289 7800,'18'-8'5,"9"-1"15,52-9 71,39-11-14,-102 25-57,24-7 13,-1-3 0,58-27 0,-73 30-1,4-1 37,0-2 1,47-31-1,-68 40-52,21-16 373,48-25 0,-74 45-123,6 18 97,-7-15-333,-1-1 1,1 1 0,0 0 0,-1 0-1,1 0 1,-1 0 0,0 0 0,0 0-1,1 0 1,-1 0 0,-1 4 0,1 8 27,6 52 161,21 125 176,-7-119-304,23 80 92,-41-145-144,1 1 6,2-6-4,-4-2-98,1 0-1,-1 0 1,1 0 0,-1 0 0,1 0 0,-1-1 0,0 1 0,1-1 0,-1 1 0,1-1-1,-1 0 1,0 1 0,1-1 0,-1 0 0,0 0 0,0 0 0,0 0 0,0 0-1,0 0 1,0 0 0,0 0 0,1-2 0,12-13-6597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8:38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54 6368,'-20'-51'777,"19"48"-610,10 8-12,3 4-109,78 39 25,50 36-926,-58-30-3498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8:38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0 5744,'-6'4'0,"-19"4"24,22-7 1,1-1 0,-1 1 0,1 0 0,-1 0 0,1 0 0,0 0 0,-1 0 0,1 0 0,0 1 1,0-1-1,0 1 0,0 0 0,0-1 0,1 1 0,-1 0 0,0 0 0,1 0 0,-1 0 0,1 1 0,0-1 0,0 0 0,0 0 1,0 1-1,0-1 0,0 1 0,1-1 0,-1 1 0,1-1 0,-1 1 0,1 4 0,1 4 74,0 0 0,1 0 0,0 1 0,1-1 0,5 12 0,21 50 286,-24-62-399,-3-5 65,0-2 0,0 1 0,1 0-1,-1 0 1,1-1 0,0 0 0,5 6-1,3 3 11,-3 0-23,19 20 195,-11-13-97,1-1 30,0 0-1,29 25 1,-45-44-159,-1 1 0,0-1 0,1 0-1,-1 1 1,0-1 0,1 0 0,-1 0 0,1 1-1,-1-1 1,0 0 0,1 0 0,-1 0 0,1 1-1,-1-1 1,1 0 0,-1 0 0,1 0 0,-1 0-1,1 0 1,-1 0 0,1 0 0,-1 0 0,1 0 0,-1 0-1,0 0 1,1 0 0,-1-1 0,1 1 0,0 0-1,11-15 157,33-59 206,-37 60-324,78-145 595,-49 82-365,-24 51-132,18-25 1,-30 49-125,1 1 1,-1-1 0,0 1 0,1 0-1,-1 0 1,1 0 0,-1 0-1,1 0 1,-1 0 0,1 0 0,0 0-1,0 0 1,-1 1 0,1-1-1,0 1 1,0 0 0,0-1 0,0 1-1,-1 0 1,1 0 0,0 0-1,0 0 1,0 0 0,0 1 0,0-1-1,3 1 1,-3 0 8,7 3 132,-5-1-138,-1 1 0,0-1 1,0 1-1,0-1 0,-1 1 1,1 0-1,-1 0 1,4 8-1,12 43 121,-8-25-75,-5-11-53,-3-11-2,1-1-1,0 1 1,0-1 0,0 1 0,5 7 0,51 77 64,-43-78-50,8 2-11,52 25 1,-50-33-9,48 7 4,27-4-8,102-3 1,-167-10-10,-15 0 2,7-1-2,-1-1 0,0-1-1,46-15 1,14-17-19,-84 36 20,-1-1 0,1 1-1,-1-1 1,1 0 0,-1 1 0,0-1 0,1 0-1,-1-1 1,0 1 0,0 0 0,-1-1-1,1 1 1,0-1 0,-1 1 0,0-1 0,1 0-1,0-3 1,-1 4 0,-1 0 0,0-1 1,0 1-1,0 0 1,0 0-1,-1 0 1,1 0-1,0 0 1,-1 0-1,0-1 1,1 1-1,-1 0 1,0 0-1,0 1 1,0-1-1,0 0 1,0 0-1,-1 0 1,1 1-1,-1-1 1,-2-2-1,3 3 1,-8-6-16,-1 3 16,-1 0 0,1 1 0,-1 0 0,0 1-1,-12-1 1,3 4-3,-27 9-1,38-6 7,0-1-1,1 2 1,-1-1 0,-7 6 0,-24 23 0,14-2 0,25-28 0,-1 0 0,0 0 0,1 0 0,0 0 0,0 0 0,0 0 0,-1 7 0,1-5 0,1 0 0,0-1 0,0 1 0,1-1 0,-1 1 0,3 5 0,-1-3-1,1 0 1,0 0 0,0-1 0,0 1 0,1-1 0,0 0 0,1 0-1,8 10 1,-11-14 0,0 0-1,0 1 1,0-1-1,1 0 1,-1 0 0,1-1-1,-1 1 1,1 0-1,-1-1 1,1 1-1,0-1 1,3 1-1,5 2 1,22 9-6,-19-13-19,3-3 17,0-1 0,0-1 1,-1-1-1,1-1 0,-2 0 0,29-17 0,-30 15 6,-8 6 0,-1-1-1,0 1 1,-1-1 0,1-1-1,0 1 1,3-5 0,19-22-12,-4-4 12,-7-9 2,-1-13 1,-8 33 4,12-33-1,-18 56-2,0 0-1,-1 0 0,1 0 0,0 0 1,0 0-1,0 0 0,0 0 1,0 0-1,0 1 0,0-1 1,0 0-1,0 1 0,0-1 0,1 0 1,-1 1-1,0-1 0,0 1 1,1 0-1,-1-1 0,0 1 0,1 0 1,-1 0-1,0 0 0,0 0 1,1 0-1,-1 0 0,0 0 0,1 1 1,0-1-1,0 0 2,8 4 18,4 5-13,-1 1 0,-1 0 0,14 14 0,-11-5-1,22 39-1,6 27-4,-17-14-4,19 81 1,-45-152 1,11 49-13,-6-27 5,45 233-48,-31-83-3,-20-144 7,-4 0 30,-2-1 0,-12 33-1,9-43-23,-1-6 30,-1-1 0,0 0 0,-23 15 0,34-24 13,0 0-1,0-1 1,0 1 0,0-1 0,0 1 0,0-1 0,0 0 0,-1 1 0,1-1 0,0 0 0,0 0 0,-2 0 0,-44 0-37,37-2 38,-1 0 0,0-1 0,-17-6 0,16 3 3,0 0 0,1-1 0,0 0-1,0 0 1,0-1 0,-10-11 0,10 5 33,-29-65 31,36 61 63,4-8-59,2-1 1,5-27-1,1 30 179,77-114 109,-61 108-82,129-114 116,-120 119-111,132-73 82,-131 85-228,25 2-52,71-4 0,-90 13-62,159-22-1695,-98 4-6818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8:39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45 109 5472,'0'11'59,"-1"1"0,0 0 0,-1-1 0,0 1 1,-1-1-1,0 0 0,-9 19 0,8-15 56,0-1 0,1 0 0,0 1-1,-1 23 1,2 57 190,2-83-321,0 12 65,0 1 0,2-1-1,1 0 1,10 40 0,-12-57-36,34 147 82,-25-120-14,-3-10-30,4 12 30,1 0 0,23 47 1,-17-50 162,2-1 0,31 41 0,-49-71 260,-1 0-172,4 5 6,-4-5-20,-5-7-58,-22-23 81,13 12-162,-1 0 0,2 0 1,0-1-1,-15-30 0,-2-26 173,-36-140 347,50 148-630,12 38 99,3 25-154,0-14 27,0 1 0,2 0 0,-1 0 0,2 1 0,0-1 0,1 0 0,0 1 0,11-25 0,97-186 420,-64 148-337,-1 6-11,-44 67-105,1 0 1,-1 0-1,1 1 0,0-1 0,0 1 1,0 0-1,0 0 0,1 0 0,-1 0 1,1 1-1,0 0 0,0 0 0,9-2 1,-7 1-2,10-1 21,-8 4-22,-1 0 0,1 0 0,0 1 0,-1 0-1,1 0 1,16 6 0,-11 2 9,54 67 10,-55-56-11,14 38-1,-21-44-12,-1 0 1,6 29-1,-10-35 0,0 1 0,0-1 0,-1 1-1,0-1 1,-2 16 0,0-17 0,1 0-1,-1-1 0,0 0 1,-1 1-1,1-1 1,-8 11-1,5-9 1,-1 0 0,0-1 0,0 1 0,-9 6 0,3-3 0,0-1 0,-15 8 0,6-6 2,-1-1 0,0-1 0,-1-1 0,0-2 0,0 0 0,-33 5 0,35-8-2,11-1 1,-1-2 0,0 0 1,-14 0-1,14 1 3,4-1-1,0-1 0,0 1 1,0-1-1,1 0 0,-1 0 1,0-1-1,-13-3 1,6-4-7,14 8 5,0 0 0,0-1 1,0 1-1,0 0 0,0 0 0,0-1 0,0 1 0,0 0 0,0 0 0,0-1 1,0 1-1,0 0 0,0 0 0,0-1 0,0 1 0,0 0 0,0 0 1,0-1-1,1 1 0,-1 0 0,0 0 0,0-1 0,0 1 0,0 0 0,0 0 1,1 0-1,-1-1 0,0 1 0,0 0 0,13-7-1727,1 2-6636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7:51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69 638 7624,'-11'28'260,"6"-17"-64,1-1 0,0 1 1,0 0-1,-1 12 0,-6 32 277,-9 57 142,15-42-507,6-41 160,1-15-164,-1 2-45,1 0 0,0 1 0,2-1 0,0-1 0,0 1 0,2-1 0,9 21 0,-10-25 36,0 0-44,0-1-1,0 0 1,1-1-1,0 0 1,0 1 0,1-2-1,0 1 1,12 10 0,-1-5 118,27 15 0,-43-28-142,0 1 0,0-1 0,0 0 0,0 0 0,1 0 1,-1-1-1,0 1 0,1-1 0,-1 1 0,1-1 0,-1 0 0,1 0 0,2 0 0,5 0 28,1 2-15,-8-1-18,-1-1 0,1 1 0,-1-1 0,1 0 0,0 0 0,-1 0 0,1 0 0,0-1 0,-1 1 1,1-1-1,-1 1 0,1-1 0,2-1 0,13-5 99,0-1 0,23-14 0,-27 9 140,-10 8-194,6-8 23,0-1 0,-1 0 1,-1 0-1,0 0 0,11-31 0,37-102 263,-13 35 234,-33 84-540,-3 10 143,15-30 0,1 4 528,49-71 1,-72 114-711,0 1 1,0 0-1,1-1 1,-1 1-1,0 0 0,0 0 1,1 0-1,-1-1 1,0 1-1,0 0 1,1 0-1,-1 0 1,0-1-1,1 1 0,-1 0 1,0 0-1,1 0 1,-1 0-1,1 0 1,-1 0-1,0 0 0,1 0 1,-1 0-1,0 0 1,1 0-1,-1 0 1,0 0-1,1 0 1,-1 0-1,1 0 0,-1 0 1,0 1-1,1-1 1,-1 0-1,0 0 1,0 0-1,1 0 1,-1 1-1,1-1 0,12 14 93,-12-13-55,132 177 350,-110-135-344,-19-34-48,1-1 0,-1 0 0,1 0 0,1 0 0,8 10 0,2-2 8,24 21 0,-27-31-6,21 3 1,-26-8-6,1-1-1,-1 0 1,12-1 0,28-7 4,-5-8-2,-32 10-1,-1-1 0,0-1 0,-1 1 0,0-2 0,0 1-1,0-1 1,-1-1 0,-1 1 0,0-1 0,0 0 0,-1-1 0,7-15 0,-12 25-1,-1 0 1,1-1-1,0 1 0,-1-1 0,0 1 1,1-1-1,-1 1 0,0-1 0,0 0 1,0 1-1,0-1 0,0 1 0,0-1 0,0 1 1,0-1-1,-1 1 0,1-1 0,-1-1 1,-1-4 1,1-3 0,0 6 0,1 1 0,-1 0 0,1-1 0,-1 1 0,-1 0 0,1 0 0,0-1 0,-1 1 0,1 0 0,-4-4 0,-4-7 8,0 1 0,-1 1 1,-12-13-1,8 17 24,-10 0-8,-42-8 0,44 15 15,-95 17 19,95-8-26,1 3-17,1 2 0,-32 24 0,51-36-14,-1 0 0,1 0-1,0 0 1,0 1 0,0-1-1,-1 1 1,1-1 0,1 1-1,-1-1 1,-1 3-1,-10 24 23,-16 52-1,24-55-12,4 41 1,2-51-13,0 1 0,1-1 0,5 18 0,-3-18 1,1 0-1,13 27 1,-12-31-2,0 0 1,0 0-1,16 17 0,-15-19 0,1-2 0,-1 0 0,1 0 0,17 10 0,-13-10 0,1 0 0,0-1 0,21 6 0,-13-6 0,43 5 0,30-6 0,8-10 0,10-9 0,147-22-12,-208 27-48,-29 4-3,58-12-241,103-36-1,31-24-467,-175 61-87,178-65-1068,-101 36 928,-114 44 923,0 0 0,0 0 1,0 0-1,0 0 0,0 0 0,-1-1 0,1 0 0,0 1 0,-1-1 0,0 0 0,1 0 0,-1 0 0,0-1 1,0 1-1,3-4 0,-4 4 34,-1 2 37,0 0 0,0 0-1,0 0 1,0 0-1,0 0 1,0-1 0,0 1-1,1 0 1,-1 0 0,0 0-1,0 0 1,0 0-1,0-1 1,0 1 0,0 0-1,0 0 1,0 0-1,0 0 1,0 0 0,0-1-1,0 1 1,-1 0 0,1 0-1,0 0 1,0 0-1,0 0 1,0 0 0,0-1-1,0 1 1,0 0 0,0 0-1,0 0 1,0 0-1,0 0 1,-1 0 0,1 0-1,0 0 1,0 0 0,0-1-1,0 1 1,0 0-1,0 0 1,-1 0 0,1 0-1,0 0 1,0 0-1,0 0 1,0 0 0,0 0-1,-1 0 1,1 0 0,0 0-1,0 0 1,0 0-1,0 0 1,-1 0 0,-20-11-177,-37-14 1,52 23 170,-20-8-1,0 2 0,0 1 0,-48-7 0,53 11 11,-7-1 16,-3-2 17,-2 2 0,1 1 0,-39 2 0,-65 5 140,108 1 49,-15 10-61,-62 31 0,101-44-119,1 0 0,-1 0 0,0 0 0,1 1 1,-7 5-1,-23 26 131,-43 54 0,74-85-142,0-1 0,0 1 0,1 0 0,-1 0 0,1-1 0,-1 1 0,0 4 0,-5 17 53,2 0 0,0 0 1,-2 35-1,7-57-66,0 0 1,0-1-1,0 1 1,0 0-1,0-1 1,1 1-1,-1 0 0,1-1 1,-1 1-1,1-1 1,-1 1-1,2 2 1,6 10 34,1 1 0,0-1 0,1-1 0,1 0 0,11 13 0,-1-12 149,100 43 79,-95-51-112,7-5-86,-1-1-1,41-5 1,-45-3 113,18-14-58,51-34 1,-93 54-113,0 0 1,-1-1 0,1 0 0,-1 0 0,0 0 0,4-4 0,30-41 103,44-71-1,-61 79 47,63-174 73,-71 170-80,26-201 72,-33 193-73,-2 7-74,4-179 191,-7 221-276,-2-56 235,-12-69-1,13 128-235,1-1 1,0 0-1,-1 1 0,1-1 0,-1 1 0,1-1 1,-1 1-1,0-1 0,1 1 0,-1-1 0,1 1 1,-1-1-1,0 1 0,0 0 0,1-1 0,-1 1 1,0 0-1,1 0 0,-1-1 0,0 1 0,0 0 1,0 0-1,1 0 0,-1 0 0,0 0 1,0 0-1,1 0 0,-2 1 0,0-1 11,-27 3 20,15 3 44,2 2-52,0 2 0,1-1 0,-20 23 0,29-31-23,1 1 0,0-1 0,0 0 1,1 1-1,-1-1 0,0 1 0,0-1 1,1 1-1,-1-1 0,1 1 0,-1 2 0,-8 36 47,-6 71 0,14-73-34,5 61 0,7 21-16,-9-106-4,1 12-1,1 0 0,1-1 0,2 1 0,0-1 0,1 0 0,20 38-1,54 104-7,-62-134 4,89 121 2,-86-128-2,33 29 3,5-5 4,-53-43-3,41 27 13,-46-32-10,-1 0 1,1-1 0,0 1 0,0-1-1,0 0 1,0 0 0,0 0 0,0 0-1,0-1 1,0 1 0,0-1 0,0 0-1,0 0 1,6 0 0,-8-1 0,0 1 0,1-1 0,-1 1 0,0-1 0,0 0 0,1 1 1,-1-1-1,0 0 0,0 0 0,0 0 0,0 0 0,0 0 0,0 0 0,1-2 0,4-3 4,23-27-2157,2-4-8630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8:40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35 3864,'-1'0'10,"0"1"-1,1-1 1,-1 0-1,0 0 1,1 0 0,-1 0-1,0 0 1,0 0 0,1 0-1,-1 0 1,0-1-1,1 1 1,-1 0 0,0 0-1,1 0 1,-1-1 0,0 1-1,1 0 1,-1-1-1,0 1 1,1-1 0,-1 1-1,0-1 1,6-11 399,1 2-250,-6 8 1339,0 7-1342,0 0 1,0 0-1,-1 0 0,-2 9 0,-16 24 151,1 2 88,-27 84 1,40-107-356,2-7 25,1 1-1,1 0 0,-2 18 0,0 7 41,-7 123 587,10-156-666,1 0-1,-1 0 0,1 0 1,0 0-1,0 0 0,0 0 1,0 0-1,0 0 0,1 0 1,-1-1-1,1 1 0,0 0 1,0-1-1,0 1 0,0-1 1,3 3-1,-2-2 8,7 3 162,-5-4-139,2 0-23,0 0 0,1 0 1,-1-1-1,1 0 0,-1 0 1,1-1-1,0 0 1,-1 0-1,1-1 0,9-2 1,123-25 179,-109 19-65,-9 3-65,6-3 8,-1 0 0,-1-2 0,43-22 0,-44 17 69,33-26 0,-57 41-140,0 0 0,0 1 0,-1-1 0,1 0 0,0 0 0,0 0 0,-1 0 0,1 1 1,-1-1-1,1 0 0,-1 0 0,1 0 0,0-2 0,3-13 61,0-1 0,-1 1-1,-1-1 1,1-24 0,-5 14 226,-8-13-94,-17-51 0,26 89-183,0 0-1,0 0 1,0 0-1,0 0 1,0 0-1,0 0 1,0 1-1,-1-1 0,-2-3 1,-18-15 106,0 0 0,-37-24 0,34 32 111,16 9-173,-3-1-33,1 0 0,-1 1 1,0 1-1,0-1 0,0 2 0,0 0 1,0 0-1,0 1 0,-1 1 0,-11 1 1,-79 19 218,99-20-236,1-1 1,0 1 0,-1 0 0,1 0 0,0 0 0,0 1 0,0-1 0,0 1 0,-4 2 0,-1 2 12,6-6-34,0 1-1,1 0 1,-1 0-1,1 0 1,-1 0 0,1 0-1,0 0 1,-1 0-1,1 0 1,0 1-1,-2 1 1,3-2-3,0-1 0,0 1 0,1 0 1,-1-1-1,0 1 0,0 0 0,0-1 0,1 1 0,-1-1 1,0 1-1,1-1 0,-1 1 0,0-1 0,1 1 1,-1-1-1,1 1 0,-1-1 0,1 1 0,-1-1 0,1 0 1,-1 1-1,1-1 0,-1 0 0,1 1 0,-1-1 1,1 0-1,0 0 0,-1 1 0,2-1 0,38 16-1772,8 1-7094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8:40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 7624,'-81'10'141,"77"-9"-113,1 0-1,-1-1 1,0 2-1,1-1 1,-1 0-1,1 1 1,-1 0-1,1 0 1,0 0-1,0 0 1,-5 4-1,3-2 3,2-1-5,-1 0 1,1 0-1,-1 0 1,1 1-1,0 0 0,0-1 1,0 1-1,1 0 0,-1 0 1,1 1-1,0-1 0,-2 8 1,2-7 0,-1 9 142,3-13-157,-1 14 58,0 0-1,2 0 1,0 0 0,0 0-1,7 26 1,27 102 181,-29-120-95,15 35-1,-11-34-109,-2-3-14,22 46 166,-6-22-69,43 87 982,-65-126-835,-1 3-6,-1-8-253,-1-1 0,1 0 0,0 0 0,-1 0-1,1 1 1,0-1 0,-1 0 0,1 0 0,-1 0-1,1 0 1,-1 1 0,1-1 0,0 0 0,-1 0-1,1 0 1,-1 0 0,1 0 0,-1 0 0,1 0-1,0-1 1,-1 1 0,1 0 0,-1 0 0,1 0-1,-1 0 1,0-1 0,-17-6-1417,-3 0-5799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8:40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6728,'4'-3'-18,"1"-1"99,-1 1 0,1 0-1,0 0 1,1 0-1,-1 0 1,1 1 0,-1 0-1,1 0 1,-1 0-1,8 0 1,20 9-46,-6 4-42,39 23 1,-61-32-4,18 13-103,111 97-863,-58-42-3224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8:41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75 343 4488,'-11'26'-7,"0"0"1,2 1-1,0 0 1,2 1-1,1 0 1,2 0-1,-2 30 1,0 15 111,1 36 242,9-4 58,-3-99-326,0 0 0,0 0 0,0 0-1,1 0 1,0 0 0,0-1 0,0 1 0,1-1 0,0 1-1,0-1 1,6 8 0,-4-6-2,-2-2 25,2 0 0,-1 0 0,0 0 0,1 0 1,0-1-1,0 0 0,1 0 0,10 6 0,-9-5-32,-4-4-22,1 1 0,0 0 0,0-1 0,0 1 0,0-1 0,0 0 1,0-1-1,0 1 0,0-1 0,0 1 0,0-1 0,0 0 0,0-1 0,7 0 0,-6 0 0,3 0 14,0-1 0,0 0-1,0-1 1,0 1 0,0-1-1,-1-1 1,1 0-1,13-9 1,-12 7-10,18-8 124,-2-1 0,0-1-1,-1-2 1,32-29 0,65-70 201,-99 91-129,9-13 56,46-78 0,-28 35 51,-48 80-338,0 1 0,0 0 1,0-1-1,0 1 0,0 0 1,1 0-1,-1 0 0,0 0 1,1 0-1,-1 0 0,1 0 1,-1 0-1,1 1 1,-1-1-1,1 1 0,0-1 1,-1 1-1,1-1 0,0 1 1,-1 0-1,1 0 0,0 0 1,-1 0-1,1 0 0,0 0 1,-1 0-1,1 1 0,3 0 1,-3-1 9,9 6 168,-5 0-156,1 1 1,-1-1-1,0 1 0,0 1 1,5 9-1,16 22 141,62 71 24,-67-90-97,24 8-35,52 22 1,-65-38 14,-11-5-46,4 1-11,1-1 0,0-1 0,0-2 1,41 3-1,72-10 74,-116-2-24,0-4-44,0-2 1,38-23 0,-44 18 37,-5-3-49,0 0 0,-2-1 1,17-38-1,-21 30 43,-5 16-47,1-4-6,0 0 1,-2-1-1,0 0 0,-1 1 0,0-1 0,-2 0 0,-6-32 1,0 17 8,-1-1 0,-2 1 1,-15-31-1,26 63-24,-35-79 95,-58-96 1,92 174-94,1 0 1,-1 0 0,1 0 0,-1 0 0,1 0 0,-1 0 0,0 0 0,1 0-1,-1 1 1,0-1 0,0 0 0,0 1 0,0-1 0,1 0 0,-1 1 0,0-1-1,0 1 1,0-1 0,0 1 0,0 0 0,0-1 0,-1 1 0,1 0 0,0 0-1,-1 0 1,2 0-3,0 0 1,-1 0-1,1 0 0,0 0 1,0 0-1,0 0 0,0 0 0,0 0 1,0 0-1,0 0 0,0 0 0,-1 0 1,1 0-1,0 0 0,0 0 0,0 0 1,0 0-1,0 0 0,0 0 0,0 0 1,0 0-1,0 0 0,0 0 1,-1 0-1,1 0 0,0 0 0,0 0 1,0 1-1,0-1 0,0 0 0,0 0 1,0 0-1,0 0 0,0 0 0,0 0 1,0 0-1,0 0 0,0 0 0,0 1 1,0-1-1,0 0 0,0 0 0,0 0 1,0 0-1,0 0 0,0 0 1,0 0-1,0 0 0,0 1 0,0-1 1,0 0-1,0 0 0,0 0 0,0 0 1,0 0-1,1 22 19,5 24-14,4 12 0,9 10-3,41 78-4,45 86-20,-95-206 14,0-1 3,1 0 0,1-1 0,1 0 1,16 23-1,-20-34-3,-2-2 3,0-1 0,0 0 0,1 0 0,0-1 0,1 0 1,0 0-1,16 11 0,-17-14-132,42 26 395,-45-30-466,0 1 0,1 0 1,-1-1-1,1 0 0,0-1 0,0 1 0,-1-1 0,11 1 1,4-2-8093</inkml:trace>
  <inkml:trace contextRef="#ctx0" brushRef="#br0" timeOffset="1">1270 466 7712,'1'2'9,"0"-1"1,-1 1 0,1 0-1,0 0 1,0 0 0,0 0-1,0-1 1,0 1 0,0 0-1,0-1 1,0 1-1,1-1 1,-1 0 0,1 1-1,-1-1 1,1 0 0,0 0-1,-1 0 1,1 0 0,0 0-1,0 0 1,0 0 0,0-1-1,2 1 1,2 2 18,7-1 79,90-7 77,89-20 426,-159 19-552,11-1 203,182-26 98,-180 28-158,212-16-1126,-113 12-4935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8:41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20 5208,'0'0'8,"-6"0"-37,3 0 101,7 0 365,103 10 76,41 0-73,-113-9 208,167-7 228,-158 4-408,214-6 764,-221 7-891,101-4 509,-126 4-851,129-16 112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8:42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7800,'-13'61'57,"-8"130"475,19-167-497,-1 38 349,10 194 977,10-88-522,-16-150-803,-1-14-4,0 1-1,0-1 1,1 0-1,-1 0 1,1 0-1,0 0 1,0 0-1,2 4 1,2 2 42,-1 0 0,1-1 0,1 0 0,0 0 0,0 0 0,1-1 0,0 1 0,0-2 0,1 1 0,0-1 0,12 9 0,-17-15-51,0 0 0,0 0 0,0 0 0,0-1 0,0 1 0,0-1 0,0 1-1,0-1 1,0 0 0,0 0 0,0-1 0,0 1 0,0 0 0,3-2 0,-2 1-1,4 0-56,0 0 0,-1-1-1,1 0 1,-1 0 0,1-1-1,-1 0 1,11-6 0,-3 1-1044,25-11-6488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8:42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4 7088,'-1'0'0,"0"0"4,0-1 0,0 1 0,-1-1 0,1 1 0,0-1 0,0 1 0,-1 0 0,1 0 0,0 0 0,-1 0 0,1 0 0,0 0 0,-1 0 0,1 0 0,0 0 0,-1 1 0,1-1 0,0 0 0,-2 2 0,-10 8 5,8 4-4,9 2-2,-1-9 1,1 1 1,0-1-1,0-1 0,0 1 0,1 0 1,0-1-1,0 0 0,1-1 0,0 1 0,0-1 1,0 0-1,1 0 0,-1-1 0,1 0 1,0 0-1,9 3 0,-8-3-6,10 5 40,0-1-1,1-1 1,0 0-1,34 6 0,-36-10-19,-10-2 9,0-1-1,0 1 1,0-1 0,0-1 0,-1 1 0,13-3 0,67-9 218,-82 11-202,0 0 0,0 0-1,0 0 1,-1-1 0,1 1-1,0-1 1,-1 0 0,1 0 0,-1 0-1,0-1 1,0 1 0,0-1 0,4-3-1,-2 1 21,86-81 1477,-86 82-1265,2-3 49,-3 2-41,5-5-23,-6 7 144,-4 11-244,0 87 6,6 108 13,-4-162-132,0-3-21,14 159 45,21 59-3,-33-230-66,-1-13 1,0 1 0,-2 25 0,-2 79 7,1-109-6,0 0 0,0 0-1,-1 1 1,0-1-1,-1 0 1,0-1 0,-6 14-1,4-11 0,4-7 0,-1 0 0,0 0 0,0-1 0,0 1 0,-1-1 0,1 0 0,-1 1 0,0-1 0,0-1 0,0 1 0,0 0 0,-4 2 0,2-1 2,-4-1 30,-2-3-9,0 0 1,0-1-1,0-1 1,0 1-1,0-2 1,-17-5-1,17 3 18,1-1-1,-1 1 0,2-2 0,-1 1 1,-13-13-1,3 3-27,14 12-2,0-1 0,0 0 0,0 0-1,1 0 1,0-1 0,0 1 0,0-1 0,1-1-1,0 1 1,0-1 0,-4-7 0,8 12-12,-5-12 32,1-64-1564,4 39-6316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8:42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7896,'-4'20'50,"3"-16"-24,0 1 0,0-1 1,0 1-1,1-1 0,0 1 0,0-1 0,0 1 1,1 0-1,-1-1 0,3 9 0,17 53 109,15 75-2,-15-32 14,0-12 36,-11-44 390,7 100 0,-17-123 11,1-29 78,0-12-1838,0-1-5544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8:43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5832,'2'-1'8,"8"-4"2,-5 3 1,1-2-6,1 1-1,-1 0 1,1 0 0,0 1-1,0 0 1,0 0-1,0 1 1,0 0 0,0 0-1,12 0 1,19 1 81,0 1-1,51 8 1,-73-6-58,26 7 359,39 20 94,-67-22-34,-11-5-380,1 0 0,-1 1 0,0 0 0,0-1 0,0 1 0,0 0 1,-1 1-1,5 8 0,-7-13-56,0 0 1,0 0 0,0 1 0,0-1-1,0 0 1,0 0 0,0 1 0,0-1-1,1 0 1,-1 1 0,0-1-1,0 0 1,-1 0 0,1 1 0,0-1-1,0 0 1,0 0 0,0 1 0,0-1-1,0 0 1,0 1 0,0-1-1,0 0 1,0 0 0,-1 0 0,1 1-1,0-1 1,0 0 0,-6 7 85,0 0 0,0-1 0,-1 0-1,0-1 1,0 1 0,0-1 0,-9 4 0,-56 29 299,60-32-425,-12 6 173,0-2-1,-52 15 1,67-22-121,-14 4 84,-1-2 1,-42 5 0,20-4 118,34-4-209,13 0 31,19 1-414,-9-2-489,26 5-5438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8:43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47 4312,'0'0'24,"1"-1"-18,0 1 1,0 0 0,0-1-1,0 1 1,-1 0-1,1 0 1,0-1 0,0 1-1,0 0 1,0 0-1,0 0 1,0 0-1,0 0 1,0 0 0,1 1-1,2 0 1,19 20 1,5 3 123,2-1 0,1-1 0,34 18 0,-57-36-37,0 0 1,1 0-1,0-1 0,-1-1 1,16 4-1,-11-3-35,1 0 38,-1-1-1,1 0 1,0-1 0,-1 0-1,24-2 1,-19 0-44,18 1 274,66-8 0,-90 6-243,48-7 173,-57 9-228,0-1-1,-1 0 1,1 0-1,-1 0 1,1-1 0,-1 1-1,1 0 1,-1-1-1,0 0 1,1 0 0,-1 1-1,2-4 1,0 2 6,-3 1-10,1 0 1,0 0-1,-1 0 1,0 0-1,1 0 1,-1 0-1,0 0 1,0 0-1,0 0 1,0-1-1,0 1 1,-1-1-1,2-2 1,-1 1 6,-1 3-18,0 0 1,0 0-1,0 0 0,0-1 1,0 1-1,0 0 0,0 0 1,0 0-1,0 0 0,0 0 1,-1 0-1,1-1 0,0 1 1,-1 0-1,1 0 1,-1 0-1,0-1 0,-2-4 21,0-3-9,2 6-12,1 0 0,-1 1 0,0-1 0,0 1 0,-1-1 0,1 1-1,-1-1 1,1 1 0,-1 0 0,1 0 0,-1 0 0,-3-3 0,-4-3 21,1 1 0,-1 0 0,-1 0 0,0 0 0,-13-6-1,5 8 100,-16 2-32,0 1 0,0 2 1,-36 4-1,52-2-83,11-2 6,0 1 0,0 0 0,0 1-1,1 0 1,-10 3 0,-20 8 69,0 2 1,2 1-1,-38 24 0,19-3-55,33-19 49,-4 14-21,-30 55 1,43-59 52,-17 114 49,28-115-41,3-8-91,2 1 0,0-1-1,1 0 1,9 18 0,-1-18 90,13 7-37,43 28 0,-45-41 50,119 36 50,-108-42-75,184 15 52,-172-19-46,-17-2-55,20 1 35,1-3-1,79-10 1,69-22 379,-188 31-422,52-10 216,-56 10-207,0 0 0,-1 0 0,1-1 0,-1 0-1,14-7 1,-19 9 48,-1 0-102,0 0 1,-1 0 0,1 0-1,-1 0 1,1 0-1,-1 0 1,1 1-1,-1-1 1,1-1 0,-1 1-1,0 0 1,1 0-1,-1 0 1,0 0-1,0 0 1,0-1 0,-5-2-325,-1 1 1,1-1 0,-1 1 0,-11-4 0,-11-4-7883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7:53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785 818 7624,'-209'1'5014,"148"0"-4852,34 2 118,-131 42 73,153-44-338,1 1-1,-1-1 1,1 1 0,0 1-1,-7 3 1,-31 25 44,-60 56-1,77-59-23,14-13-20,-3 4-3,0 0 0,1 1 0,1 1 1,0 0-1,-10 30 0,11-17 15,-7 36 1,17-54 13,4-5-25,0 0 1,1 0-1,4 11 0,-8-22-14,0 0 1,1 1-1,-1-1 0,0 1 0,0-1 0,0 0 1,1 1-1,-1-1 0,0 0 0,1 1 0,-1-1 0,0 0 1,1 0-1,-1 1 0,0-1 0,1 0 0,-1 0 1,1 0-1,-1 1 0,0-1 0,1 0 0,-1 0 1,1 0-1,0 0 0,11 3 14,0-1 1,0-1 0,0 0-1,22 0 1,-11-5 43,105-45 33,-124 47-78,-1 0 0,1 1 1,-1-2-1,1 1 0,-1 0 0,3-4 1,15-10 37,23-27 0,17-33-3,-61 76-50,22-35 141,74-169 64,-80 159-51,32-204 68,-42 196-27,9-204 81,-15 211-88,-12-141 75,7 161-102,3 19-138,0 0-1,-1 1 1,1-1 0,-1 1-1,-1 0 1,1 0-1,-1 0 1,0 0 0,-9-8-1,13 13-16,0 1 0,-1 0 0,1-1 0,-1 1 0,1 0 0,-1-1 0,1 1 0,0 0-1,-1 0 1,1-1 0,-1 1 0,1 0 0,-1 0 0,1 0 0,-1 0 0,1 0 0,-1-1-1,1 1 1,-1 0 0,1 0 0,-1 0 0,0 1 0,0-1 0,-13 2 33,1 0 1,-1 1-1,1 1 1,-14 6-1,25-10-30,1 1 0,0-1 0,0 1-1,-1-1 1,1 1 0,0 0 0,0 0 0,0 0 0,-1 0-1,1 0 1,0 0 0,-1 2 0,-9 12 22,0 0 0,1 1 0,1 1 0,-14 31-1,15-16 32,-6 167 26,14-192-79,0 0 0,0 0 1,1 0-1,2 8 0,48 173 54,-36-156-30,150 196 66,-110-166-87,-31-40 23,19 7-7,53 25 0,-92-52-20,-1 0-1,1-1 1,0 1 0,0-1 0,7 1-1,37 5 26,64 1 0,-81-11 15,114-33 25,-120 26-20,77-52 22,-86 48-22,-8 6-25,-2 2-15,-1 1 0,0-1 0,0 0 0,0 0 0,-1-1 0,1 1 0,-2-1 0,7-13-1,-8 12 12,0-1 0,0 0-1,0-12 1,-2 20-18,0-1 0,0 1 0,0 0 0,-1 0 0,1 0 0,0 0 0,-1 0 0,1-1 0,-1 1 0,1 0 0,-1 0 0,0 0 0,1 0 0,-1 0 0,0 0 0,0 1 0,0-1-1,0 0 1,0 0 0,0 0 0,-1 0 0,-2-2 10,-2-3-3,4 4-6,0 0 1,0 0-1,-1 0 1,1 1-1,-1-1 1,1 0-1,-1 1 1,1 0-1,-1 0 1,0 0-1,-5-1 0,-9-3 24,0 1-1,0 1 0,-1 0 0,0 2 0,1 0 0,-1 1 1,-18 2-1,-21 7-9,36-1 14,3 1-23,1 2 0,0 0 1,-17 16-1,22-12 3,-8 29 3,17-37-17,1 0 0,1-1 0,-1 1-1,1 0 1,1 0 0,-1 10 0,2-11-1,-1 1 1,1-1 0,0 0-1,1 1 1,-1-1 0,1 0-1,5 10 1,-3-9-1,0 1 1,1-1-1,0 0 0,0 0 0,12 11 0,-7-10 0,-1-1 0,1 0 0,1 0 0,-1-1 0,1-1 0,0 0-1,0-1 1,20 6 0,-7-6-5,104-7 2,-105-3-2,29-16 3,-41 16 2,-2 0 0,1 0 0,14-13 0,-15 10 0,1-1 0,12-17 0,12-26 2,-26 40 1,-2-2 0,1 1 1,-2-1-1,0 0 0,0 0 1,-2 0-1,0-1 0,0 1 1,-1-19-1,-3 28 10,-2-3 2,-2 5-4,4 4-10,-1 0-1,0 0 1,1-1 0,-1 1 0,0 0 0,1 1-1,-1-1 1,0 0 0,1 0 0,-1 1 0,0-1 0,1 1-1,-1-1 1,1 1 0,-1 0 0,1 0 0,-1 0-1,1-1 1,0 1 0,-1 1 0,-1 0 0,0 1 0,1 1 0,-1-1 0,0 1 1,1 0-1,-1-1 0,1 1 1,0 0-1,-2 7 0,2-4-1,0 0 1,0 0-1,1 0 0,-1 10 0,2-7 0,0 1 0,0-1 0,3 14 0,-1-11 0,2 0 0,8 25 0,-8-27 0,1 0 0,1-1 0,0 1 0,7 9 0,-5-11 0,-1 0 0,2 0 0,-1-1 0,14 11 0,-13-13 0,0 0 0,0 0 0,0-1 0,1-1 0,14 6 0,-10-6 0,-1 0 0,1-1 0,0-1 0,17 1 0,-9-3 0,0 0 0,27-5 0,-32 3 0,0-2 0,0 0 0,20-7 0,-24 5 0,1 0 0,-1-1 0,0 0 0,14-12 0,-7 3 0,33-33 0,12-25 0,-47 49 0,18-32 0,-24 32 1,0-1-1,-2 0 0,-1 0 0,7-35 1,-12 29 5,-12-154 6,4 147 10,1 8-9,-22-134 30,25 164-43,-16-58 33,14 52-24,0 0 0,-1 0 1,0 1-1,0-1 0,-1 1 0,1 0 0,-8-9 0,9 13 13,-1 4 3,-9 6-18,12-8-7,0 1 0,-1-1 1,1 0-1,0 0 0,-1 0 1,1 1-1,0-1 0,0 0 1,0 1-1,-1-1 0,1 0 0,0 1 1,0-1-1,0 0 0,0 1 1,-1-1-1,1 0 0,0 1 1,0-1-1,0 0 0,0 1 1,0-1-1,0 0 0,0 1 0,0 0 1,-4 38 11,2 36-10,9 22-2,9 11 0,6-2 0,7-16 0,-22-74-1,0 0-1,0 0 1,2 0-1,0-1 0,0-1 1,2 1-1,0-2 0,14 15 1,13 11-15,2-1 1,47 33-1,-43-45 7,-27-19-25,-6-5 17,-1-1-1,1 1 0,-1-2 1,1 1-1,0-2 0,-1 1 0,1-2 1,-1 1-1,1-1 0,-1-1 1,0 0-1,0 0 0,13-7 0,-17 3-102,-4 2-97,-1-1-1,0 1 0,-1 0 0,1 0 0,-1 0 1,0 0-1,-1-1 0,1 1 0,-1 0 0,-1-6 0,-6-28-11041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8:52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3864,'5'2'120,"8"3"27,0-1 1,0-1-1,1 0 1,20 2-1,73 4 1885,-65-7-1467,-19 1-418,47 0 780,91 2 17,42-2-336,-91-4-231,145 1 44,-207 0-147,198-6 119,-201 4-66,-16 1-159,38-1 156,71 7 1,-103 0-65,-2 0 207,45 0 1,-97 3 58,-26 11-271,25-11-173,0 2-1,1 0 1,-19 15 0,17-10-1774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8:5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441 303 5208,'6'-46'9,"-4"13"3,-7-9-8,1 21 5,-12-32 0,14 48 1,0 1 1,-1-1 0,0 0 0,0 1 0,0-1-1,0 1 1,-1 0 0,1 0 0,-1 1 0,-8-7-1,5 4 8,2 2 5,-1 0 1,1 0 0,-1 0 0,0 1 0,0 0 0,0 0 0,-1 0 0,-12-3 0,8 3 7,3 0 7,1 1 1,-1 0-1,0 0 0,0 1 1,1 0-1,-1 1 0,0 0 0,0 0 1,-10 1-1,10 0-2,0 0 9,1 0-1,0 0 1,0 1 0,-1 0 0,1 1 0,1-1-1,-1 1 1,0 1 0,1-1 0,-10 7 0,8-5-5,7-4-23,0 0 1,0-1-1,-1 1 0,1 0 1,0 0-1,0 0 0,0 0 1,0 0-1,0 0 0,0 0 1,-1 3-1,-13 20 80,2 1-1,-18 43 0,22-36 79,-16 150 61,25-143-128,0-26-80,2 25 19,1-1 0,2 0-1,17 64 1,34 96 43,-44-155-35,68 296 169,-67-258-192,-10-51 56,-3-13-38,1 1-6,0 1 1,-2 0 0,-1-1 0,0 1 0,-7 28 0,3-24-12,-51 166 664,41-159-297,6-6-113,9-23-268,1 1 0,-1-1 0,1 1 0,0-1-1,-1 0 1,1 1 0,-1-1 0,1 0 0,-1 1 0,1-1 0,-1 0 0,1 0 0,-1 1-1,1-1 1,-1 0 0,1 0 0,-1 0 0,1 0 0,-1 0 0,1 0 0,-1 0 0,0 0-1,1 0 1,-1 0 0,1 0 0,-1 0 0,1 0 0,-1 0 0,0-1 0,-6-21-1238,-1-3-5034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8:54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0 515 5920,'10'3'-4,"0"-1"0,-1 0 0,1-1 0,0 0 0,0 0 0,0-1 1,0-1-1,0 1 0,0-2 0,17-3 0,-12 2-11,75-12-149,59-13-69,68-30 24,-171 44 170,196-59 6,-193 58 73,-32 9-13,34-12 55,-1-3 0,68-37 0,-42 15 66,147-82-408,-158 85-3133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8:54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2872,'2'-2'16,"3"-7"4,-3 6 68,-2 1-19,1-5 27,0 6 503,1 17-356,-4 12 50,2 107 46,0-74 18,4 128 116,24 94 414,-14-164-447,-11-91-365,0 16 213,2-1-1,3 0 0,1 0 0,20 59 1,-22-89-146,-1 0 0,2 0 0,-1-1 0,2 0 0,15 17 0,-23-28-128,0 0 1,1 0 0,-1 0-1,0 0 1,0-1 0,1 1 0,-1 0-1,0-1 1,1 1 0,-1-1-1,1 0 1,-1 1 0,1-1-1,-1 0 1,1 0 0,1 0 0,6 1 21,34 8-1110,1 0-4446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8:55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495 111 5472,'0'-2'-2,"0"-1"0,0 1 1,0 0-1,-1-1 0,1 1 1,-1 0-1,0 0 0,0-1 1,0 1-1,0 0 0,0 0 1,0 0-1,0 0 0,-1 0 1,1 0-1,-1 1 0,0-1 0,1 0 1,-1 1-1,-3-3 0,-3-1-9,0 0 0,0 1-1,-17-6 1,25 10 11,-44-16-7,31 10 32,-2 2 0,1 0 0,-1 0 0,1 1 1,-1 1-1,-15 0 0,19 2 0,7 0 3,1 0 1,-1 0-1,0 1 0,1-1 0,-1 1 1,1 0-1,-1 0 0,1 0 0,0 1 1,-4 1-1,-77 39 376,82-42-362,1 1 0,-1 0 0,1 0 0,-1 0 0,1 0 0,-1 1 0,1-1 0,0 0 0,-2 3 0,-11 15 100,1 1 0,1 0 0,-11 27 0,18-36-30,0 0 0,1 0 0,1 1 0,-2 12 1,-1 2-28,-9 39 29,11-42 126,5-3-158,1 0 0,0 0 0,5 20 0,1-25 119,0-5-132,0-1 0,1 0 0,19 15 0,-14-19 78,85-5 51,-76-2-146,0-2 0,-1 0 0,1-1 0,32-13 0,-37 12-28,10-5 111,18-15-38,43-32 1,-66 38 43,-1-5-74,-2 0 0,24-38 0,-43 61-52,0 0 0,1 0 0,-1 0 0,0-1-1,-1 1 1,1 0 0,0-1 0,0-3 0,0-2 25,2 0-17,-2-1-1,1 0 0,-1 0 0,-1 0 0,1 0 1,-2 0-1,1 0 0,-1 0 0,0 0 0,-1 0 1,0 0-1,-6-15 0,-23-43 182,30 67-197,1-1-1,0 1 1,0-1 0,0 1-1,-1 0 1,1-1 0,0 1-1,-1-1 1,1 1 0,0 0-1,-1-1 1,1 1 0,0 0-1,-1 0 1,1-1 0,0 1-1,-1 0 1,1 0 0,-1 0-1,1-1 1,-1 1 0,-13-4 32,1 0 0,-1 1-1,0 1 1,-17-1 0,7 4 56,-11 6-30,-53 18 1,66-12-6,2 4-35,1 1 1,-26 33 0,33-31 2,-12 34 4,18-40-30,0 0 0,-5 22 1,11-33 17,-1-1 1,1 1-1,-1 0 1,1-1 0,0 1-1,0 0 1,0-1-1,0 1 1,1-1 0,-1 1-1,1 0 1,-1-1-1,1 1 1,0-1-1,0 1 1,2 2 0,-1-2-196,1 0 0,0 0 0,-1 0 0,1-1 0,0 1 0,1-1 0,-1 0 0,0 0 0,7 3 0,32 18-6825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8:55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551 682 5112,'11'-11'-1,"-9"9"-6,-2 2 6,0 0 0,1 0 0,-1-1 0,0 1 0,0 0 0,0 0 0,1-1 1,-1 1-1,0 0 0,0-1 0,0 1 0,0 0 0,0 0 0,1-1 0,-1 1 0,0 0 0,0-1 0,0 1 0,0 0 1,0-1-1,0 1 0,0-1 0,0 1 0,0 0 0,0-1 0,0 1 0,-1 0 0,1-1 0,0 1 0,0 0 0,0 0 1,0-1-1,0 1 0,-1 0 0,1-1 0,0 1 0,0 0 0,0 0 0,-1-1 0,1 1 0,-1 0 0,-14-9-42,12 7 44,-6-4-4,7 4 17,-1 0 0,0 1 0,0-1 0,1 1 0,-1 0 0,0-1 0,0 1 0,0 1 0,-4-2 0,-8-1 30,0 1 1,0 0-1,0 1 1,-17 2 0,12 3 349,-94 50 194,90-38-41,-27 28 213,-75 84 1,114-114-698,6-6 10,0 0-1,1 0 0,0 1 0,-5 9 0,-21 53 320,31-70-384,-1-1 1,1 1-1,0-1 0,0 0 0,0 1 1,0-1-1,0 1 0,0-1 0,-1 1 1,1-1-1,0 1 0,0-1 1,0 1-1,0-1 0,1 1 0,-1-1 1,0 0-1,0 1 0,0-1 0,0 1 1,0-1-1,1 1 0,-1-1 0,1 1 1,1 4 16,1-1 1,1 0-1,-1 0 1,1 0 0,0 0-1,0-1 1,0 1-1,0-1 1,0 0-1,8 4 1,7-2 141,19 0-55,58-2 1,-64-6 14,23-6-1,-1-3 0,71-25 0,-107 30-107,-10 4 1,-1-1 1,1 1-1,-1-1 1,0-1-1,10-7 1,-8 5 27,-2 3-26,0-1 1,0 0-1,-1 0 1,1 0-1,-1-1 0,0 0 1,-1 0-1,0-1 0,9-13 1,-8 6 47,0 0 1,8-26-1,-12 32-33,0 0-1,0-1 0,-1 1 0,0-1 0,0 1 1,-1-1-1,-1-10 0,0 15 71,-15 6 37,16-2-142,-1 0 1,1 0 0,0 0-1,0 0 1,-1 0 0,1 0-1,0 0 1,0 0 0,-1 0-1,1 0 1,0 0 0,0 0-1,-1 1 1,1-1 0,0 0-1,0 0 1,-1 0 0,1 0-1,0 1 1,0-1 0,0 0-1,0 0 1,-1 1 0,1-1-1,0 0 1,0 0 0,0 1-1,0-1 1,0 1 0,-34 67 102,30-58-93,0 0 0,1 0 0,1 0 0,0 0 1,0 1-1,1-1 0,0 1 0,2 17 0,-1-17-6,0-9-4,0-1 0,0 1-1,0-1 1,0 1 0,0-1 0,0 1 0,1-1 0,-1 1 0,0-1 0,2 3 0,6 12 6,0 0 0,1-1 0,12 15 0,-7-18 0,-14-12-8,9 6 2,0-1 0,0-1 0,0 0 0,1 0 0,-1-1 0,1 0 0,0 0 0,0-1 1,0-1-1,13 1 0,115 4 10,-108-7 8,125-21 9,-126 14-2,11-9-7,53-32 0,-70 31 20,7-16-13,33-51 0,-48 57 8,2-23-9,13-58 0,-26 74 1,-3 19-17,1-22 8,-1 1 0,-7-54 0,-31-113 64,31 181-77,-14-41 36,-37-99 293,50 176-252,4-5-76,2-4 0,-1-1 0,1 1 0,1 0 0,-1 0 0,0 0 0,1 8 0,-1 26 16,5 40 0,2-18 11,-3-29-15,14 60 0,17 47 17,-20-88-14,26 63 1,-28-83-17,2 2 16,58 107 15,-56-116-9,-9-13-17,6 5-1,0 0 0,1 0 1,0-1-1,27 19 1,20 23 50,-27-22-19,-27-29-7,4 2 6,36 16 113,-44-21-162,0-1 1,-1 0-1,1 1 0,0-1 1,-1 1-1,0 0 0,1-1 1,-1 1-1,0 0 0,0 1 1,2 2-1,3 3-1524,7 3-6727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8:56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52 151 5560,'-39'18'252,"34"-16"40,-2-1 93,27-12 638,-6 2-871,2-2-65,-7 5 58,-1 1-1,1-1 0,1 2 0,10-5 0,141-52 645,-122 51-321,192-26 152,-182 32-353,223 10 165,-30 4-1636,-106-7-5376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8:56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0 4216,'-50'17'120,"-67"22"1342,117-39-1456,0 0-1,0 1 1,0-1-1,0 0 1,0 0-1,1 0 1,-1 0-1,0 0 1,0 0-1,0 0 1,0 0-1,0 0 1,0 0-1,0 0 1,0 0-1,0 0 1,0 0-1,0 0 1,0 0-1,1 1 0,-1-1 1,0 0-1,0 0 1,0 0-1,0 0 1,0 0-1,0 0 1,0 0-1,0 0 1,0 0-1,0 1 1,0-1-1,0 0 1,0 0-1,0 0 1,0 0-1,0 0 1,0 0-1,0 0 0,0 0 1,0 0-1,0 1 1,0-1-1,0 0 1,0 0-1,0 0 1,-1 0-1,1 0 1,0 0-1,0 0 1,0 0-1,0 0 1,0 0-1,0 0 1,0 1-1,0-1 1,0 0-1,0 0 0,0 0 1,-1 0-1,1 0 1,0 0-1,0 0 1,0 0-1,0 0 1,2 2 29,0 1 1,0-1-1,1 0 0,-1 1 1,0-1-1,1 0 1,0-1-1,3 3 0,0-2 2,0 1-1,1-1 1,-1 0-1,1-1 1,10 1-1,116 6 179,-97-10-54,209-17 68,-185 15-74,7 0-52,214-11 233,-12 9 36,-218 7 248,166 17 258,-184-11-203,-1 3-204,43 21 1,-74-31-435,-1 1 1,1-1 0,0 0-1,-1 1 1,1-1 0,0 1-1,-1-1 1,1 1-1,0-1 1,-1 1 0,1-1-1,-1 1 1,1 0 0,-1-1-1,1 1 1,0 1 0,1 3 48,1 0 0,-1 1 0,0 0 1,-1 0-1,1-1 0,-1 1 0,-1 0 1,1 0-1,-1 6 0,-3 3 389,-7 0-214,0 1 0,-1-2 0,-19 21 1,-36 32 142,66-66-406,-2 0 39,0 1 1,1 0 0,-1 0-1,0-1 1,0 1 0,0-1-1,0 1 1,0-1 0,0 0 0,0 0-1,0 0 1,-1 0 0,-3 1-1,5-2-107,1 0-1,-1-1 0,0 1 1,1 0-1,-1-1 0,0 1 1,1-1-1,-1 1 0,1-1 1,-1 1-1,1-1 0,-1 1 1,1-1-1,-1 0 1,1 1-1,-1-1 0,1 0 1,0 1-1,-1-1 0,1 0 1,0 1-1,0-1 0,-1 0 1,1 0-1,0 1 0,0-2 1,-7-20-9070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8:58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856 1045 4312,'-19'-7'318,"-2"-1"0,1 2 0,-1 1 0,1 1 0,-39-4 0,-11 7 622,37 2-436,0 0 0,1 3 1,-50 10-1,22 6-332,37-9 135,-166 105 691,134-75-891,35-24 140,-3 8-79,-25 36 1,40-43 39,1 13-62,-5 39 0,12-50 42,4 0-101,1-1-1,10 27 1,-15-45-78,1 0 0,-1-1 0,0 1 1,1 0-1,-1 0 0,1 0 0,-1-1 0,1 1 0,0 0 1,-1-1-1,1 1 0,0 0 0,-1-1 0,1 1 0,1 0 1,15 9 57,0 0 0,35 13 0,-30-18 61,13-3-37,56-4 1,-65-4 28,16-11-37,43-25 0,-61 24 31,86-91 52,29-55 214,-115 133-205,84-153 74,-90 142-74,53-182 70,-59 179-90,50-165 61,-51 172-89,-10 34-115,15-63 119,9-79-1,-9-23 166,-14 153-214,1-53 329,-14 91-124,3-9-267,4-6-4,0-1 0,0 1 0,1 0 0,-5 15 0,-41 131 66,40-116-60,-32 172 10,33-162-26,-5 77 1,8 29-6,14-9-1,11-25 0,1-26 0,2-20 0,4-18 0,-23-48 0,0 0 0,1-1 0,11 13 0,-11-15 1,0 0-1,0-1 0,0 0 0,1 0 0,-1 0 0,1 0 0,-1-1 0,1 0 0,0 0 1,0-1-1,0 0 0,7 1 0,5-1 6,-4-3 0,0-1-1,-1 0 0,1-1 0,-1 0 0,0-1 1,0 0-1,0-1 0,-1-1 0,23-15 0,-22 12 0,-8 6 0,0 0-1,-1 0 1,1 0-1,-1-1 1,0 1-1,-1-1 1,1 0-1,3-6 1,16-28 52,-1 0 0,23-61-1,-36 78-45,-4 9 10,-1 1-1,0-1 1,3-20 0,16-138 193,-16 85-64,-6 79-42,-2 7-101,0 0 0,1 0 0,-1 0 0,0 0 1,1 0-1,-1 0 0,0 0 0,1 0 0,-1 0 0,1 0 0,-1 0 1,0 0-1,1 1 0,-1-1 0,1 0 0,-1 0 0,0 1 0,1-1 1,-1 0-1,1 1 0,-1-1 0,1 1 0,-1-1 0,1 0 0,-1 1 1,1-1-1,0 1 0,-1-1 0,1 1 0,0 0 0,-1-1 0,1 1 1,0-1-1,0 1 0,-1 0 0,1 0 0,-11 30 113,9-25-120,-14 50 33,11-28 20,6 11-18,9 72 0,-2-82-9,48 98 8,-41-104-28,30 28 1,-33-39-6,1 0 0,27 17 0,-21-18 1,-1 0-1,22 7 1,41 10-1,-61-23-1,35 5 0,-43-9 0,-1 0 0,0-1 0,18-2 0,-18 0 0,-1 0 0,1-1 0,12-4 0,-16 4 1,1-1-1,0 0 0,11-7 1,-15 8 0,0-1-1,-1 1 1,1-1 0,0 1 0,-1-1-1,0 0 1,0 0 0,0 0 0,-1-1 0,1 1-1,2-9 1,-4 0 14,-4-6-5,-1 0-1,-8-23 1,2 24 23,-71-89 19,66 89-24,-1 0-1,0 2 0,-2 0 0,-36-26 0,44 34-17,-13-6 56,2 5-38,-1 0 0,-37-10 0,43 19-8,10 1-17,0 1-1,0-1 0,0 2 0,0-1 0,0 1 0,1-1 0,-1 1 0,-5 5 0,5 1-27,4-3-229,1 0 0,0 0 0,0 0-1,1 0 1,-1 0 0,1 1 0,1-1 0,0 7 0,5 23-11052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8:59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117 328 9952,'56'-39'100,"-69"57"26,4-8-116,-21 26 82,-41 77 1,59-87-66,-23 106 11,32-107-3,4-3-15,1-1 0,9 39 0,-4-44 48,7 1-33,-1-1-1,27 24 1,-21-28 52,90 37 29,-85-42-55,14 1-12,43 1 1,-76-9-30,0 1 0,-1-1-1,1 0 1,-1-1 0,1 1 0,0-1 0,-1 0 0,8-2 0,2-1 7,-1 2-6,-10 1-3,0 1 0,1-1 1,-1 0-1,0 0 0,0 0 0,0 0 1,0 0-1,-1-1 0,1 1 0,3-3 1,18-11 137,-2-1 0,0-1 1,22-22-1,-17 4 108,34-70 437,-60 102-546,1 3-140,-1 1-1,0-1 1,0 0 0,0 1-1,1-1 1,-1 0 0,0 1-1,0 0 1,0-1 0,0 1-1,0 0 1,2 0 0,-1 1 9,5 5 97,99 149 195,-91-141-289,21 12-12,0-1 1,54 27-1,-73-46-14,33 10 0,-35-13-1,0-1 0,25 2 0,-27-4 0,-1-1 0,1-1 1,17-3-1,-6-1 2,-1-2 0,0-1 0,28-14 0,-30 10 5,77-65 3,-82 59 5,53-88 14,-67 104-25,-1 0-1,0 0 0,0 0 1,0-1-1,0 1 0,0 0 1,0-1-1,-1 1 0,1-3 1,5-34 12,-2 0 0,-2-47 1,-6 49 31,-39-156 27,33 155-14,-39-150 98,43 172-122,1 5-3,1-1 0,1 1 0,0-1 0,-2-20 1,5 32-33,0 0 1,0 0 0,0-1 0,-1 1-1,1 0 1,0 0 0,0 0 0,0 0 0,-1 0-1,1-1 1,0 1 0,0 0 0,-1 0 0,1 0-1,0 0 1,0 0 0,-1 0 0,1 0-1,0 0 1,0 0 0,-1 0 0,1 0 0,0 0-1,-1 0 1,1 0 0,0 0 0,0 0 0,-1 1-1,1-1 1,0 0 0,0 0 0,0 0-1,-1 0 1,1 0 0,0 1 0,-9 3 14,6-1-12,1 1-1,-1-1 1,1 1-1,0-1 1,0 1 0,0 0-1,1 0 1,-1-1-1,1 1 1,0 0 0,0 0-1,0 1 1,1-1 0,-1 4-1,1 51 3,12 24-2,12 22-3,37 102-5,-47-172-10,64 106-7,-75-136 16,0 0 0,0 0 0,1 0 1,0 0-1,0-1 0,0 1 1,8 5-1,0 1 0,-6-6 1,1 1-1,-1-1 0,1-1 1,1 1-1,-1-1 1,0 0-1,1-1 0,0 1 1,14 2-1,-18-5 3,1 0 0,0-1 0,-1 0 0,1 0 0,0-1-1,-1 1 1,1-1 0,0 0 0,-1 0 0,1 0 0,-1-1 0,7-3-1,-5 3 1,-1 1 0,-1-1-1,0 1 0,0-1 1,0 0-1,0-1 0,6-4 1,1 0-1,20-18 1,-4-11 1,0-12 1,-19 34 1,-1 2 0,0 0 0,1 1 0,0 0 0,1 0 0,12-11 1,-15 16-1,0 1 1,1 0 0,13-8-1,-20 13-1,0 0-1,0 0 1,1 0-1,-1 0 0,0 0 1,0 0-1,1-1 1,-1 1-1,0 0 1,0 0-1,1 0 0,-1 0 1,0 0-1,0 0 1,1 0-1,-1 0 1,0 0-1,0 0 0,1 1 1,-1-1-1,0 0 1,0 0-1,1 0 1,-1 0-1,0 0 0,0 0 1,1 0-1,-1 1 1,0-1-1,0 0 1,10 7 3,-1 0 1,1 0 0,15 17-1,-14-9 10,1 8-8,-1 0 0,-1 0 0,-1 1 0,-1 0 1,6 29-1,-12-37-5,0 0 1,-1 16-1,-2-18 1,0 0-1,-6 21 1,-12 27 1,-9-5 2,22-47-4,-1 0-1,-13 15 1,14-18-1,-1-1 0,1 0 0,-12 7 0,12-9 0,0-1 0,0 0 0,0 0 0,-11 4 0,11-6 0,-1 1 0,0-1 0,0 0 0,-9 0 0,-29-4 0,0-8 0,6-5 0,7-6 0,8-3 0,20 20-356,-1-1 0,-1 1 0,1 0 1,-12-8-1,1 2-8537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7:53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64 224 9864,'-64'11'472,"70"-10"-379,-1 2-78,-3-2-8,0 0-1,0-1 1,0 1-1,0 0 1,0-1-1,0 1 1,0-1-1,0 0 1,0 0 0,0 0-1,0 0 1,0 0-1,2 0 1,125-8 89,-91 5-56,201-13 13,-184 13-25,-24 2-16,245-21 40,-236 17-35,27-2 27,83-21-1,-26-9 58,-123 36-94,0 1-1,0 0 0,-1 0 1,1-1-1,0 1 0,0 0 0,-1-1 1,1 1-1,0-1 0,-1 1 1,1-1-1,0 1 0,-1-1 0,1 1 1,-1-1-1,1 0 0,0 0 1,1-3 5,0 1-1,0-1 1,0 0 0,-1 0 0,1 1 0,-1-1 0,0 0 0,0 0 0,-1 0 0,1-1 0,-1 1 0,0 0-1,0-6 1,0 9-5,0 1-1,0-1 1,0 1-1,-1-1 1,1 0-1,0 1 0,0-1 1,0 1-1,0-1 1,-1 1-1,1-1 1,0 1-1,0-1 1,-1 1-1,1-1 0,-1 1 1,1-1-1,0 1 1,-1-1-1,1 1 1,-1 0-1,1-1 1,-1 1-1,-6-5 15,1 1-1,-1 1 1,0-1 0,0 1 0,0 1-1,-1-1 1,1 1 0,-1 0 0,1 1-1,-13-2 1,-6 5 166,-125 35 69,122-25-95,-104 68 76,111-62-42,-52 68 84,66-69-78,4-1-132,1 1 1,1-1-1,-1 26 0,6-23 86,7 5-83,1 1 0,14 22 0,-10-29 55,4-3-70,1-1 0,35 19 1,-53-32-47,0 0 0,1 0 0,-1 0 1,0-1-1,0 1 0,0 0 0,0-1 1,5 0-1,27 2 37,-1-3 0,40-4 0,-42-3 39,-13 2-44,3-1-5,0-1 0,0-1 0,-1-1 0,0-1 0,33-24 1,56-57 162,-93 74-33,-9 8-91,-1 4-45,-1-1 1,-1 0-1,1 0 0,-1 0 0,0-1 1,-1 1-1,0-1 0,0 0 0,0 0 1,1-15-1,-2-34 248,-2 53-253,-1-1 1,1 1-1,-1 0 1,1 0-1,-1 0 1,-1 0-1,1 0 1,0 0 0,-1 0-1,0 0 1,0 1-1,0-1 1,-3-3-1,4 6-16,0 1-1,0 0 0,0 0 1,1 0-1,-1 0 1,0 0-1,0 0 0,0 0 1,0 0-1,0 1 1,1-1-1,-1 0 0,0 0 1,0 1-1,0-1 1,1 0-1,-1 1 0,0-1 1,0 1-1,1-1 1,-1 1-1,0-1 1,0 2-1,0-2 7,-4 5 7,0 0 0,1 0 1,0 0-1,0 0 0,0 1 1,0-1-1,1 1 0,0 0 0,0 0 1,0 0-1,1 1 0,0-1 1,-1 8-1,3 0 64,1-10-73,2 11 17,1 1 0,1-1 0,0 0 1,13 27-1,89 156 126,-95-176-151,25 32 42,27 27 6,-50-70-22,7-2-17,0 0-1,45 10 0,-41-14-122,0-2 1,1 0-1,51-2 1,-38-1-1517,53 0-8917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9:00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9504,'3'5'11,"-1"0"0,-1 0 1,1 0-1,-1 0 0,1 1 0,-2-1 1,1 0-1,0 1 0,-1-1 1,0 0-1,-2 10 0,0 4 115,-11 34 0,5-22-17,4-7 42,2-1 1,1 1 0,2 36 0,0-34-98,-1 38 295,-7 117 98,-12 9 112,19-189-546,-2 13 68,2 0 0,0-1-1,0 1 1,1-1 0,1 1-1,0 0 1,1-1 0,5 18 0,-7-28-46,0 1-1,1-1 1,-1 1 0,1-1 0,-1 0 0,1 0 0,0 0 0,0 0 0,0 0 0,1 0 0,-1 0 0,1-1 0,-1 1 0,6 2-1,-4-2 5,1-1-1,0-1 0,0 1 0,0-1 0,0 0 0,0 0 0,0 0 0,9 0 0,28 1-1632,4 1-6546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9:00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12 123 8432,'-2'3'0,"-4"32"0,2-3 0,5 4 0,1-23-1,0-1-1,1 1 1,1-1 0,0 0 0,1 0-1,0 0 1,0-1 0,1 0 0,1 0 0,9 11-1,-13-18-2,0 0 0,1 0 0,0-1 0,0 0 0,0 1-1,0-1 1,0-1 0,1 1 0,-1-1 0,1 0 0,6 3-1,-3-2 1,7 1-15,96-3 0,-94-1 16,0-1-1,25-5 0,-16 1 2,65-13 1,-57 8 1,0-1 1,42-20-1,-57 20 8,-8 1-4,0 1 1,-1-1-1,0 0 0,9-14 0,-14 10 30,-4-1-24,-1 1 0,0-1 0,-2 1 0,-3-19 0,-3 13 44,-5 2-27,-1 1 1,-33-32-1,28 37 67,-12 0-30,-46-10 1,72 20-48,-1 1 1,1 0-1,0 0 1,0 1-1,-1 0 0,1 0 1,0 0-1,-9 2 1,-4 0 5,-36 5 13,33 0 51,-10 10-18,-43 31 0,53-29 106,-72 103 82,78-94-43,-41 116 83,49-116-90,5-6-136,1 0 1,1 0 0,5 38-1,2-37 124,54 80 76,-45-85-110,98 68 63,-84-71-96,167 38 57,-151-47-51,185-3 50,-189-8-63,-21 0-65,18-2 16,-2-2 0,1-2 0,55-24 0,-82 30-26,31-14 94,66-39 1,-40 15-1567,-42 25-6340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9:01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95 6192,'-61'23'392,"35"-13"-258,9-2 892,0-1-1,0-1 0,-31 6 1,46-12-381,9 2-126,0 0-442,-5 0-45,1-1 0,0-1-1,0 1 1,0 0-1,-1-1 1,1 1 0,0-1-1,0 0 1,0 0-1,5-1 1,132-6 333,-102 3-170,184-31 78,-170 26-98,260-40 72,-244 41-86,263-28 72,-270 30-58,217-10 97,-229 16 16,-19 1-138,5-1 0,1 2 0,-1 1 0,54 13 1,4 9 321,-83-21-112,3 4 69,-7-3-11,2 6-18,-8-11-390,0 0-1,0 0 0,0 0 0,0 0 0,1 1 0,-1-1 0,0 0 0,0 0 1,0 0-1,0 0 0,0 0 0,0 1 0,0-1 0,0 0 0,0 0 0,0 0 0,0 0 1,0 1-1,0-1 0,0 0 0,0 0 0,0 0 0,0 0 0,0 1 0,0-1 1,0 0-1,0 0 0,0 0 0,0 0 0,0 1 0,0-1 0,0 0 0,0 0 0,0 0 1,0 0-1,-1 1 0,1-1-36,-13 22 699,12-22-743,1 1 0,-1-1 0,0 1 0,1-1 0,-1 1 1,0-1-1,0 1 0,0-1 0,1 1 0,-1-1 0,0 0 0,0 0 0,0 1 0,0-1 1,0 0-1,0 0 0,0 0 0,0 0 0,0 0 0,1 0 0,-1 0 0,0-1 0,0 1 1,0 0-1,0 0 0,0-1 0,0 1 0,-1-1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9:02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1287 2608,'-10'7'225,"-29"13"706,33-17-438,-3 3-61,9-5-412,-1-1 0,1 1 0,-1 0 0,1-1 0,0 1-1,-1 0 1,1 0 0,0-1 0,-1 1 0,1 0 0,0 0 0,0-1 0,0 1-1,0 0 1,0 0 0,0 0 0,0-1 0,0 1 0,0 0 0,0 0 0,1 1-1,5 18 88,-4-17-82,0 0-1,1 0 0,-1 0 1,0 0-1,1-1 0,0 1 1,-1-1-1,1 1 0,0-1 1,0 0-1,0 0 1,1-1-1,-1 1 0,7 2 1,-5-3 34,1 1 0,0-1 1,1 0-1,-1 0 1,0 0-1,0-1 0,0 0 1,10-2-1,-3 1-8,-8 1-3,-1 0 1,1-1 0,-1 0 0,0 0 0,1 0 0,-1-1 0,0 0 0,7-3 0,16-9 248,-1-1-1,26-19 1,49-40 501,-72 52-801,-3-1 550,-5 1-274,20-27 0,15-39-67,-56 88-206,19-39 481,50-169 182,-59 166-262,15-175 154,-24 173-215,-9-168 128,3 174-167,-31-109 118,35 142-373,0 1 0,-1-1 0,1 1-1,-1 0 1,0-1 0,0 1 0,-1 0 0,1 0 0,-4-3 0,-2-4 21,-13-16 31,21 27-86,-1-1 0,1 0 0,-1 1 0,1 0 1,-1-1-1,1 1 0,-1-1 0,1 1 1,-1-1-1,0 1 0,1 0 0,-1-1 0,1 1 1,-1 0-1,0 0 0,1 0 0,-2-1 1,-15-2 87,0 0 1,-32-1 0,48 4-83,-1 0 0,0 0-1,0 0 1,0 0 0,1 1-1,-1-1 1,0 0 0,1 1 0,-1-1-1,-2 2 1,-14 7 35,1 0 1,-1 2 0,1 0-1,-24 20 1,39-29-38,0 0 0,0 0 1,0 1-1,0-1 0,0 0 1,0 1-1,1-1 0,-3 6 1,-79 177 188,70-142-58,-32 188 55,41-180-68,5 240 50,4-230-63,29 201 50,-24-220-70,64 145 48,-73-183-132,1 0-1,0 0 0,1 0 1,-1-1-1,1 1 0,4 4 1,27 27 69,70 55 1,-101-87-61,1 0 0,0-1-1,1 1 1,-1-1 0,7 3 0,27 8 87,72 17 0,-108-30-93,0 1 0,1-1 0,-1 0 0,1 0 0,-1 0 0,1 0 0,-1 0 0,5-1 0,13-4 31,0-1 0,-1-1 0,0 0 0,20-11 0,-17 1 144,96-88 81,44-35 178,-137 116-274,-6 0-100,-2 0-1,29-52 0,-37 50 29,15-119 44,-24 117-64,-1 11-57,-2 0 0,0 0 1,-10-32-1,13 49-28,0 0 0,-1-1 0,1 1 0,0-1-1,0 1 1,0-1 0,0 1 0,-1-1 0,1 1 0,0 0 0,0-1 0,-1 1-1,1 0 1,0-1 0,-1 1 0,1 0 0,0-1 0,-1 1 0,1 0 0,-1-1-1,1 1 1,0 0 0,-1 0 0,1 0 0,-1-1 0,-1 1 1,0-1 1,1 1-1,-1-1 1,0 1 0,0 0-1,0 0 1,1 0-1,-1 0 1,0 0-1,0 0 1,0 0 0,1 0-1,-1 1 1,0-1-1,0 1 1,1 0-1,-1-1 1,0 1-1,1 0 1,-3 1 0,0 1 4,0 0 0,0 1 0,1-1 0,-1 1 0,1 0 0,0 0 0,-4 6 0,-2 6 11,0 1-1,-11 32 0,18-42-21,-5 18 48,6-5-30,0 1 0,1-1-1,7 41 1,-7-59-13,0-1 0,1 1 0,-1 0 0,1-1 0,-1 1-1,1-1 1,0 1 0,0-1 0,-1 1 0,1-1 0,2 3 0,18 20 14,0 0 0,26 20-1,-24-30 6,107 35 11,-104-43-20,12-5-4,39-2 0,-57-4-1,0-4 3,38-22 0,-47 21 29,-4-1-22,-1 0 0,9-21 0,-14 19 10,-5-12-8,0 0 0,-2 1 0,-9-26 1,-26-59 12,36 95-23,-1 1 1,0 0-1,-12-17 0,6 10-4,-26-37 5,23 39 15,6 10-18,0 0-1,-1 0 0,0 1 0,-14-8 0,24 15-6,0 0 0,0 0-1,-1-1 1,1 1 0,0 0-1,0 0 1,-1 0-1,1 0 1,0 0 0,-1 0-1,1 0 1,0 0 0,0-1-1,-1 1 1,1 0-1,0 0 1,-1 0 0,1 0-1,0 0 1,0 1 0,-1-1-1,1 0 1,0 0-1,-1 0 1,1 0 0,0 0-1,0 0 1,-1 0 0,1 0-1,0 1 1,0-1-1,-1 0 1,1 0 0,-21 19 24,17-12-24,-1 0 0,1 0 0,1 0 0,-4 9 0,3-3-3,0 1-1,1-1 1,0 0 0,2 1-1,-2 18 1,3-31-3,0 0 1,0 0 0,0 0-1,0 0 1,0 0 0,1 0 0,-1 0-1,0 0 1,0-1 0,1 1-1,-1 0 1,0 0 0,1 0-1,-1 0 1,1 0 0,0 0-1,3 6-205,1-1-1,0 0 0,0 0 0,1-1 1,-1 0-1,1 0 0,0 0 0,1 0 0,-1-1 1,1 0-1,10 4 0,39 20-11995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9:03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1 185 10136,'29'-12'-3,"18"-9"95,117-75 141,-160 94-230,0 0-1,0 1 1,1 0-1,-1 0 1,1 0-1,-1 0 1,1 0-1,-1 1 1,1 0-1,-1 0 1,8 1-1,-5 0 3,6 2 22,-4 4-19,0 1 0,0 0 0,0 0 1,-1 0-1,11 16 0,-7-3 80,39 117 60,-46-107 40,-3-5-82,-1 1-1,-1-1 1,-2 1-1,-7 40 1,7-59-18,0 0-50,1 0 1,-1 0-1,2 0 0,-1 0 0,1 0 1,0 0-1,1-1 0,0 1 1,0 0-1,1 0 0,-1 0 0,2-1 1,3 10-1,0-6 113,-2-5-66,0 1 1,-1 0-1,0-1 0,0 1 0,0 0 1,-1 0-1,1 10 0,-2-14 185,10-45 442,-9 28-682,10-25 204,70-146 378,-56 109-550,-13 43 73,14-19-40,37-52-1,-61 100-75,0 0 0,0 1 0,0-1 0,1 1 0,4-5 0,16-11 19,1 1 0,0 2 0,29-15 0,-52 30-32,0 0 1,0 0 0,-1 0-1,1 1 1,0-1 0,0 1-1,0-1 1,0 1 0,0 0-1,0 0 1,2 0 0,9 0 8,0 2 0,1 0 1,-1 0-1,0 1 1,0 0-1,14 7 1,-26-10-13,1 1 1,-1 0 0,0-1 0,0 1-1,0-1 1,0 1 0,0 0 0,0 0-1,0 0 1,0 0 0,0 0 0,0 0-1,0 0 1,-1 0 0,2 2 0,10 17 16,-1 1 0,-2 0 1,14 40-1,-19-46 7,0 0 0,3 30-1,-3-14-13,15 67 38,6 3 1,-17-85-24,5-2-17,0-1-1,1 0 1,23 17 0,-35-29-9,0 1 0,0-1 1,0 0-1,1 0 0,-1 0 1,0 0-1,1 0 0,3 1 1,40 8 14,69 7 1,-76-18 2,178-26 6,-172 19-11,162-53 9,-171 44-17,49-35-1,-64 38-5,0-2-1,28-27 1,-33 24-2,-1 0 1,0-1 0,-1-1 0,-2 0 0,0-1-1,9-24 1,-19 42-1,0 1 1,-1-1-1,0 0 0,0 0 0,0 0 1,1-4-1,0-7 0,-1 0 1,0-1 0,-1 1-1,-1 0 1,0 0 0,-4-17-1,5 31 1,-1 0 0,1 0-1,0 0 1,0 1 0,0-1-1,-1 0 1,1 0 0,0 1-1,-1-1 1,1 0 0,-1 1-1,1-1 1,-1 0 0,1 1-1,-1-1 1,1 1 0,-1-1-1,0 1 1,1-1 0,-2 0 0,-8-5-2,0 1 0,0 1 1,-1 0-1,1 0 1,-1 1-1,-19-4 1,28 7 0,0 0 0,0-1 0,0 1-1,0 0 1,0 0 0,0 0 0,1 1 0,-1-1 0,0 0 0,-4 2 0,-26 9-4,0 1 1,-42 23 0,70-33 1,1 0 0,-1 0 0,1 0 0,0 1 0,0-1 0,-5 6 1,-121 139-28,107-114 4,-49 114-13,70-145 35,0 0 1,1 1-1,-1-1 1,0 1-1,1-1 1,0 1-1,-1-1 0,1 3 1,0 11-4,1-1 0,1 0 0,0 0 0,1-1 0,5 18 1,-7-30 3,-1-1 0,1 1 0,-1-1 0,1 0 0,0 1 0,0-1 0,0 0 0,-1 0 0,1 1 0,0-1 0,0 0 0,2 1 0,15 13-13,0 0 0,39 22 0,-55-36 12,0 0 0,0 0 1,0 0-1,0 0 0,1-1 1,-1 1-1,0 0 0,4-1 1,115 9-41,-96-12 25,-16 0 15,15-3 0,0-1-1,0-2 1,-1 0 0,23-14 0,74-42-6,-98 50 5,-10 5 4,22-25 1,-24 23 0,-2 0 0,1-1 0,6-16 0,21-45 0,-7 5 0,-6 17 0,-12 33 0,-11 19 0,0 0 0,0 0 0,0-1 0,0 1 0,0 0 0,0 0 0,0 0 0,0 0 0,0 0 0,0 0 0,0 0 0,0 0 0,0-1 0,0 1 0,0 0 0,0 0 0,0 0 0,0 0 0,0 0 0,0 0 0,1 0 0,-1 0 0,0 0 0,0 0 0,0 0 0,0 0 0,0 0 0,0 0 0,0 0 0,0 0 0,1 0 0,-1-1 0,0 1 0,0 0 0,0 0 0,0 0 0,0 0 0,0 0 0,0 1 0,0-1 0,1 0 0,-1 0 0,0 0 0,0 0 0,0 0 0,0 0 0,0 0 0,0 0 0,0 0 0,0 0 0,0 0 0,1 0 0,-1 0 0,0 0 0,0 0 0,0 0 0,0 0 0,0 1 0,0 15 0,0-15 0,-5 55 0,-6 27 0,-6 21 1,-3 22 4,-1 19-3,10 7-2,13-3 0,8-16 0,3-25 0,-1-16 0,-3-19 0,-4-16 0,-9-19 0,4-38 0,0 1 0,0 0 0,0-1 0,0 1 0,0 0 0,-1-1 0,1 1 0,0 0 0,-1-1 0,1 1 0,0-1 0,-1 1 0,1-1 0,-1 1 0,1-1 0,0 1 0,-1-1 0,1 1 0,-1-1 0,0 0 0,1 1 0,-1-1 0,1 0 0,-1 1 0,0-1 0,0 0 0,-1 0 0,1 0 0,-1 0 0,1 0 0,-1 0 0,1-1 0,-1 1 0,1 0 0,0-1 0,-1 1 0,1-1 0,-1 0 0,1 1 0,-3-3 0,0 0 0,-1-1 0,0 0 0,1 0 0,0 0 0,-4-5 0,-23-37 0,-27-57 2,50 82 12,-19-109 12,25 99 29,14-159 33,-4 149 0,-4 23-48,0-1-9,2-1 0,0 1 0,1-1 0,1 2 0,0-1 0,2 1 0,21-30 0,-12 24 73,42-38 1,-60 61-95,0 0 1,0 0-1,0 0 0,0 0 0,0 1 1,0-1-1,0 0 0,0 1 0,1-1 1,-1 1-1,0-1 0,2 1 0,3-2 11,0 1-1,0 0 1,0 0-1,1 0 0,8 1 1,52 7 155,-60-6-145,41 3-978,73-4-1,-21-6-9398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9:04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1368 1034 7896,'0'0'16,"1"-5"-3,2-15 6,-4 10 61,-3-2-44,0 1-1,-1 0 1,0 0 0,-1 1 0,0 0 0,0 0 0,-1 0 0,-10-10-1,6 8-18,7 7-5,-1 1-1,1 0 1,-1 0 0,0 0-1,0 0 1,0 1-1,-10-5 1,-106-50 141,92 49 175,-149-24 156,137 31-56,-190 15 211,183-4-39,-177 68 217,219-74-720,0-1 1,1 1-1,-1 0 0,-10 8 1,-72 60 388,9 14-318,79-85-168,-27 37 355,-78 138 125,92-146-232,5-7-138,2 1 0,-7 42 1,13-64-105,0 0 1,0 0 0,0-1-1,0 1 1,0 0 0,0 0-1,0 0 1,0-1 0,0 1-1,0 0 1,0 0 0,1 0-1,-1-1 1,0 1 0,1 0-1,-1-1 1,0 1 0,1 0-1,-1 0 1,1 0 0,7 8 19,0 1 1,1-1 0,0-1-1,1 1 1,-1-2 0,17 11-1,-24-17-15,0 0-1,0 0 0,0 1 1,1-1-1,-1-1 0,0 1 1,1 0-1,4 0 1,27 5 33,0-3 0,46 0 0,-48-8 56,146-56 45,-171 59-120,-1-1 1,-1 0-1,1 0 0,8-6 1,-14 9-26,91-68 126,-6-16-88,-85 84-38,31-38 61,105-171 35,-114 165-8,56-201 44,-67 192-25,24-214 42,-30 216-41,18-185 114,-20 215-178,1 3 33,-2 0-1,1-23 1,-3 43-66,0 0 0,0 1 0,-1-1 1,1 0-1,-1 0 0,0 1 0,0-1 1,-2 4-1,-4 13 4,2-2-8,2-5 0,0 1 0,1-1 0,-1 19-1,-6 67 14,3 49-14,4 11-1,4-10-4,10 108-2,-7-212-4,7 16 3,21 61 1,-19-94-4,0-8 4,1-1 0,0 0 1,28 24-1,-41-41 1,-1 0-1,1 0 0,-1 0 1,1 0-1,-1 0 1,1 0-1,0 0 1,-1-1-1,1 1 1,0 0-1,2 0 0,23 4-2,-1-2 0,50 2 0,-73-5 2,0 0 1,0-1-1,0 1 0,0 0 0,0-1 1,6-2-1,56-21-1,-52 17 2,-1 0 0,0-1 0,22-17 0,-19 12 0,-1-1 0,18-24 0,21-39 2,-50 72-2,8-11 2,-2-1 0,0 0 0,-1 0 0,0 0 0,-2-1 0,0 0 0,4-21 0,-7 19 8,1-37 1,-6 47 22,-4-4 9,6 14-41,0 0-1,0 0 1,0 0 0,0 0 0,0 0-1,0 0 1,0 0 0,0 0 0,0 1 0,0-1-1,0 0 1,0 0 0,0 0 0,0 0-1,0 0 1,0 0 0,-1 0 0,1 0 0,0 0-1,0 0 1,0 0 0,0 0 0,0 0-1,0 1 1,0-1 0,0 0 0,-1 0 0,1 0-1,0 0 1,0 0 0,0 0 0,0 0-1,0 0 1,0 0 0,0 0 0,0 0 0,-1 0-1,1 0 1,0 0 0,0 0 0,0 0-1,0-1 1,0 1 0,0 0 0,0 0 0,0 0-1,-1 0 1,1 0 0,0 0 0,0 0-1,0 0 1,0 0 0,0 0 0,0 0 0,0 0-1,0 0 1,0-1 0,0 1 0,0 0-1,-12 17 26,-17 33-1,27-46-22,-8 20 25,-2 25-6,-7 55 0,19-71 4,6 8-8,16 59-1,-22-98-15,1 1 0,0-1 0,0 0-1,0 1 1,0-1 0,1 0 0,2 4 0,8 10 4,1-2 0,1 1 1,25 20-1,-20-25 9,81 15 10,-79-25-10,9-6-2,50-17 0,-59 11 7,10-12-6,33-34-1,-63 57-12,0 0 0,0 0 0,0 0 0,0-1 0,0 1 0,0 0 0,0-1 0,0 1 0,-1-1 0,1 1 0,0-1 0,-1 1 0,1-3-1,3-13 3,-1 0 0,-1-1 0,0 1 0,-1-1 0,-3-25 0,2 39-2,0 1 0,-1 0 0,1 0 0,-1 0 0,0 0 0,0 0 0,-3-4 0,4 6-1,-9-20 3,0 0 1,-2 1-1,-1 0 1,0 1-1,-1 0 0,-21-22 1,-116-111 46,143 147-49,-1-1 0,0 1 0,-10-4 0,15 8-1,1 0 0,0 0-1,0 0 1,-1 0 0,1 0-1,-1 1 1,1 0-1,0-1 1,-1 1 0,1 0-1,-1 0 1,1 0 0,-1 0-1,1 1 1,-1-1-1,-2 1 1,4 0 0,-1 0-1,0 0 1,1 0 0,-1 0-1,1 0 1,-1 1-1,1-1 1,-1 0 0,1 1-1,0-1 1,0 0-1,-1 1 1,1 0 0,0-1-1,1 1 1,-1 0-1,0-1 1,0 1 0,1 0-1,-1 2 1,-3 28-2115,0 2-8451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9:05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0 471 9504,'12'0'4,"-10"0"96,-2 2-54,0 2-21,0-1-1,0 1 1,-1-1-1,0 1 1,0-1-1,-1 5 1,0-4-10,1 1 0,0-1 0,0 0 0,0 1 0,1-1 0,-1 1 0,1-1 0,1 8 0,10 84 109,-7-78-76,0-1 1,0 0-1,2-1 1,12 26-1,-10-23-11,-5-10 11,1-1 0,0 0 1,0 1-1,1-2 0,0 1 1,0 0-1,1-1 1,12 13-1,-18-20-47,4 3 27,-1-1 0,1 1 0,0 0 0,-1-1 1,1 0-1,1 0 0,-1 0 0,0-1 0,0 1 1,1-1-1,-1 0 0,0 0 0,1 0 0,-1-1 1,6 0-1,-4 1 7,9-2 159,1-3-106,-1-1 1,28-14-1,-29 9 79,5-13-28,0-2 1,-1 1 0,20-41-1,-7 1 87,-23 47-78,1 0 0,1 1 1,19-24-1,-27 39-131,0-1 0,0 1 0,0 0 0,0 0 0,0 0 0,0 0-1,0 0 1,0 1 0,0-1 0,1 0 0,-1 1 0,0 0 0,0 0 0,1-1 0,-1 1 0,3 1 0,-3-1-2,7 3 65,-1 2-62,0 0 1,0 1 0,0 0-1,-1 0 1,0 1 0,0 0-1,-1 0 1,10 15 0,122 161 118,-95-133-122,-24-33 26,8-2-19,0-1-1,36 12 1,-60-25-14,0 0-1,0 0 1,1-1 0,-1 1-1,0-1 1,6 1 0,47-2 29,57-7 0,-109 7-29,0 1-1,0-1 1,0 0 0,0 0-1,-1 0 1,8-4 0,-11 5-8,26-12 26,28-15 1,-32 12-18,26-22 1,-48 37-10,2-2 5,1 0 0,0 0 0,0-1 0,-1 0 0,0 0 0,1 1 0,2-6 0,84-142 49,-78 120-20,-5 1-19,-2-1 0,2-51 0,-10 54 12,-56-124 10,43 119-10,-91-115 7,84 122-19,-9-1-3,-52-32 0,84 57-12,0 0 1,-1 0 0,1 1-1,0-1 1,0 1-1,-1-1 1,1 1-1,0-1 1,-1 1 0,1 0-1,0-1 1,-1 1-1,-2 0 1,-6 1 1,0 0 0,0 0 0,0 1 1,0 0-1,0 1 0,0 0 0,-10 5 0,19-8-1,0 1 0,0-1 0,0 1 0,0 0-1,0-1 1,0 1 0,0 0 0,0 0 0,0-1 0,0 1-1,1 0 1,-1 0 0,0 0 0,1 0 0,-2 2 0,-10 20 4,0 1 1,-14 43 0,20-39 1,-6 119 2,14-117-2,10 49-1,-5-47-4,15 38-1,22 31 4,10-3-2,-39-75 0,31 38-1,-29-42 0,33 27-1,-28-29 2,1 0-1,27 14 1,-49-30-3,-1-1 1,1 1-1,0-1 1,0 0-1,-1 1 1,1-1-1,0 0 1,0 0-1,-1 1 1,1-1-1,0 0 1,0 0-1,0 0 1,0 0-1,1 0 1,16-2 5,-1 0 0,29-8 1,-41 9-3,0 0 0,1-1 1,-1 0-1,0 0 1,0 0-1,-1-1 1,1 1-1,5-5 1,4-3 1,1 2-1,-9 5 0,-1-1 0,1 0-1,-1 0 1,0 0 0,0 0 0,6-7 0,75-83 44,-46 45 21,-16 18-5,2 1 1,51-47-1,-77 77-63,1 0 1,-1-1 0,0 1 0,1 0 0,-1-1 0,1 1 0,-1 0-1,1-1 1,-1 1 0,0 0 0,1 0 0,-1 0 0,1-1 0,0 1-1,-1 0 1,1 0 0,-1 0 0,1 0 0,-1 0 0,1 0 0,17 1 24,-1 0 0,22 5 0,-38-6-23,1 0-1,-1 0 1,0 0 0,0 1-1,1-1 1,-1 1 0,0-1-1,0 1 1,0-1 0,0 1-1,1 0 1,0 1 0,6 5 4,-1 0-1,0 0 1,0 1 0,0 0-1,-1 0 1,-1 1 0,1 0-1,5 13 1,-10-20-4,0 0 0,0 1-1,0-1 1,-1 1 0,1-1-1,-1 1 1,1 0 0,-1 2 0,2 47 16,-6 55 1,-1-73-13,-16 45 4,13-56-11,-18 36 1,17-41-2,-25 35 0,23-38 0,-1-2 0,-19 19 0,7-12-1,-1-1 1,-35 20-1,52-35 1,0 0-1,0 0 0,0-1 0,-1 0 1,1 0-1,-1-1 0,1 0 1,-1 0-1,-12 0 0,11-1 0,2-1 1,-1 0-1,1 0 0,0 0 1,0-1-1,0-1 0,0 1 1,0-1-1,0 0 0,-12-6 1,10 4-2,5 3 1,0-1 0,0 1 1,0-1-1,1-1 0,-1 1 0,-4-3 0,1-1 1,5 4 0,0 0 0,0 0 0,1 0 0,-1 0 0,1 0 0,0 0 0,-4-5 0,5 4-1,-1 0 0,1 0 0,-1 0 0,1 0 0,0-1 1,1 1-1,-1 0 0,0-1 0,1 1 0,0 0 0,0-7 1,5-35-13,-4 43 13,4-25-1864,0 1-7449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9:05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1 9776,'19'20'28,"-13"-8"113,-3 1-101,-1 0-1,0 1 1,-1-1-1,0 1 1,-2 15-1,-3 4 135,0-1 0,-2 0 1,-11 31-1,10-37-100,-24 94 666,3-3-369,-12 58-27,32-139-103,-20 147 103,26-149-96,11 103 99,-4-117-127,1-7-161,0-1 0,1 0 0,0 0 0,10 12 1,-4-14 101,9-2-94,0 0 0,31 7 0,-28-13-53,10-4-586,0-1 0,38-9 0,5-5-8088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9:06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61 7624,'0'-2'3,"-3"-8"15,-1 8-16,3 8-1,3 9-2,-2-14 0,14 51-9,-8-44-9,-1-3 14,2 1 3,0 0-1,1 0 1,0 0-1,1-1 0,-1 0 1,1-1-1,14 5 1,30 10-5,-35-15 7,-1-1-1,21 1 1,-14-3 8,0-2 0,0 0 0,0-1 0,-1-2 1,1 0-1,-1-2 0,0 0 0,23-10 0,-39 12 32,0 1 0,0-1 0,0 0 0,0 0 0,-1-1 0,11-9 1,-9 7-3,-7 6-20,1-1 1,-1 0-1,0 0 1,0 1-1,1-1 1,-1 0-1,0 0 1,-1 0-1,1 0 1,0 0-1,0-1 1,-1 1-1,1 0 1,-1 0-1,0 0 1,0-1-1,0 1 1,0 0-1,0 0 1,0 0 0,-1-1-1,1 1 1,-1 0-1,0-3 1,0 3 12,0-2-3,0 1-1,-1-1 1,1 1-1,-1 0 1,0 0-1,0 0 1,0 0-1,0 0 1,0 0-1,-1 0 1,0 1-1,1-1 1,-1 1-1,0 0 1,0 0-1,0 0 1,0 0-1,-6-2 1,5 2 5,-13-3 181,-107-4 74,92 11-128,-164 37 58,154-26-83,-164 76 62,202-87-175,-1 1 1,1-1-1,0 1 0,0-1 0,0 1 0,-4 5 0,8-8-22,-22 19 79,-24 27 1,29-25-46,-20 32 1,37-53-35,-2 4 27,0-1 0,0 1 0,0 0-1,0-1 1,0 1 0,-1 7 0,-11 43 108,-9 70 1,22-120-108,1 0 1,0 0-1,0 0 1,0 0 0,0 0-1,2 6 1,3 16 40,2 0 0,1-1 1,16 38-1,-23-62-55,0 1 1,0 0-1,0 0 1,0-1-1,0 1 1,0-1-1,1 1 1,-1-1-1,0 1 1,1-1-1,-1 0 1,4 3-1,-5-4-14,18 12 96,37 22 0,39 6-17,-48-27 121,212 34 88,-200-42-47,270 0 104,-258-7-91,258-24 90,-267 18-143,263-72-1642,-155 30-6999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4:54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1673 75 5384,'-3'-5'313,"-1"0"-271,0 1 0,-1-1 0,1 1 0,-1 0 0,0 0 0,0 0 0,-1 1 0,1 0 0,0 0 0,-1 0 0,0 1 0,-10-4-1,-27-9 17,21 11 123,-127 8 68,110 3-114,-191 63 78,177-51 21,-226 105 120,265-118-229,1 1-1,-16 12 1,-254 194 405,268-201-323,-22 25 0,-180 215 359,183-203-211,-83 162 130,116-208-454,-1 0-1,0 0 0,1 1 1,0-1-1,-1 1 1,1-1-1,1 1 0,-1 4 1,-3 14 105,0 35 1,4-39-105,2-1 0,4 21 0,-6-38-32,0 2 11,0-1 0,0 1 0,0-1 0,0 0-1,1 0 1,-1 1 0,1-1 0,-1 0 0,1 0 0,-1 1 0,1-1 0,0 0-1,-1 0 1,1 0 0,0 0 0,0 0 0,0 0 0,2 2 0,-3-3-11,7 7 41,1 0 0,0 0 1,0 0-1,16 8 0,-11-9-21,1 0-1,0-1 0,19 4 1,-30-8-2,0 0 0,0 0 0,0-1 0,0 1 0,0-1 0,0 0 1,1 0-1,-1 0 0,5-1 0,-8 1-18,110-15 185,18-19-117,-128 34-68,56-19 154,217-102 60,-222 93-60,202-129 60,-243 151-163,0-1 0,16-15 1,74-72 101,-17-5-98,-77 93-25,-1-1 0,0 0 1,5-12-1,66-149 150,-70 143-33,-4 15-118,-1 0 1,-1 0-1,1 1 1,-2-1-1,1 0 1,-3-11-1,3 20-25,0 1-1,0 0 1,0 0-1,0-1 1,0 1-1,0 0 1,0 0-1,0-1 1,-1 1-1,1 0 1,0 0-1,0-1 1,0 1-1,0 0 1,0 0-1,-1 0 0,1-1 1,0 1-1,0 0 1,0 0-1,-1 0 1,1 0-1,0-1 1,0 1-1,0 0 1,-1 0-1,1 0 1,0 0-1,0 0 1,-1 0-1,1 0 1,0 0-1,-1 0 1,1 0-1,0 0 1,0 0-1,-1 0 1,1 0-1,0 0 1,0 0-1,-1 0 1,1 0-1,-1 0 1,-16 1 49,-1 1 0,1 0 0,-34 9 0,48-10-39,1 0 0,-1 0 0,0 0 0,1 0 0,-1 0 0,1 0 0,-1 1 0,1-1 0,-4 3 0,6-4-14,-22 15 70,-32 30 0,-21 36-10,71-76-34,0 0 1,0 1 0,0-1-1,1 1 1,-3 6 0,-43 92 133,16 1-96,33-105-64,-1 4 16,0-1 0,0 1 0,1 0 0,-1-1 0,1 1 0,0 0 0,0 0 1,0-1-1,1 5 0,-1-8-16,2 28 83,9 42-1,-3-40-50,16 37-1,-4-28 116,117 170 50,-103-166-90,152 158 30,-180-196-128,-1 1 1,1-1-1,0 0 0,10 6 1,-16-11-10,29 19 23,44 22 0,-46-29-655,1-2 0,41 10 0,60 12-8894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7:54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9328,'0'0'-63,"5"0"-224,14-3 337,-19 3-37,1 0-1,-1 1 1,1-1 0,-1 0 0,1 0 0,-1 1-1,1-1 1,-1 0 0,1 1 0,-1-1 0,1 0 0,-1 1-1,1-1 1,-1 1 0,0-1 0,1 0 0,-1 1-1,0-1 1,1 1 0,-1-1 0,0 1 0,0-1-1,1 1 1,-1 0 0,0-1 0,0 1 0,0-1 0,0 1-1,0-1 1,0 2 0,1 1 36,3 6-7,6 25 459,21 92 99,-2 11 407,-13-45-383,-3-27 119,43 122 0,-53-178-665,1 0 0,1-1 0,0 0 0,0 0 0,0 0 0,1 0 0,1-1 0,-1 0-1,8 6 1,1 2 114,-4-5-80,1-1 1,0 1-1,0-2 1,1 0-1,28 13 1,-31-16-82,-8-4-14,0 0 1,1 1-1,-1-1 1,1-1 0,-1 1-1,0 0 1,1-1-1,0 1 1,-1-1 0,1 0-1,-1 0 1,1 0-1,2 0 1,22 0 93,0-1 0,-1-1 0,1-1 0,-1-1 0,36-11 1,-54 12-52,2-2-1978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5:10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1 250 7176,'0'0'352,"5"-4"41,-1 2-379,1-2 117,0 1 0,0-1 0,0 1 0,9-4 0,-11 7-84,-1-1-1,0 0 1,1 1-1,-1-1 1,1 1-1,-1 0 1,1-1-1,-1 1 1,1 0 0,-1 1-1,1-1 1,-1 0-1,1 1 1,-1 0-1,0-1 1,1 1-1,2 2 1,5 3-19,0 1 0,0 0 0,-1 0 0,0 1 0,-1 0 1,0 1-1,0 0 0,-1 0 0,9 15 0,-9-14-21,8 16 53,52 131 20,-55-120-39,62 189 22,-56-176-23,-3-6-17,69 182 50,-74-202-53,-1 1-1,1-1 1,1 0-1,29 42 0,-23-44 13,21 22 0,-36-42-26,2 0 0,-1 0 1,0 0-1,0 0 0,0 0 0,1-1 1,-1 1-1,1-1 0,0 0 0,-1 0 1,1 0-1,0-1 0,-1 1 0,1-1 0,0 0 1,7-1-1,-6 1 4,8-3 57,2-7-36,0 0 0,20-19 0,-23 13 36,4-15-21,16-40 1,-26 46 20,13-125 22,-17 114-42,7-165 15,-6 161-27,0 17-22,30-258 57,-15 184-65,6 7 0,5 5-3,-21 68-2,0 1 0,11-19 0,-14 27 0,0 1 0,0 0 0,1 1 0,12-12 0,-13 14 0,-1 1 0,1 0 0,0 0 0,0 0 0,0 1 0,9-4 0,-8 4 0,0 1 0,0-1 0,0 1 1,0 0-1,10 0 0,-8 2 1,0-1 0,0 1 0,-1 1 0,16 3 0,-4 2 1,28 13-1,18 19 4,-53-31-4,0 1 0,19 20 0,-20-17 1,-1 1 0,14 21-1,15 40 1,-5 12-2,-9 4 0,-19-58 0,3 35 0,-5 43 0,-3-52-1,8 122-5,6-65 3,-14-110 3,0 1-1,1-1 1,0 0-1,0 1 1,0-1-1,1 0 1,-1 0-1,1-1 1,0 1 0,1 0-1,-1-1 1,1 0-1,7 6 1,-6-4-2,10 6-3,-9-7 4,0-1 0,0 0 1,0 0-1,1 0 1,-1-1-1,1 0 1,0 0-1,-1-1 1,1 1-1,0-2 1,1 1-1,-1-1 1,0 0-1,11 0 1,97-10-3,-100 7 2,0-1 0,-1-1 0,0 0 1,1-1-1,-2-1 0,17-8 0,-16 7-1,4-5-3,-1-6 4,0-1 0,18-27 0,-25 24-4,9-40 4,-14 39 1,4-37 0,-8 38 0,-2-44 0,-1 49 0,-1-1 0,-9-32 0,7 35 0,-1 0 0,0 1 0,-12-20 0,8 19 0,0 1 0,-22-25 0,14 22 0,0 2 0,0 0 0,-2 1 1,-27-16-1,23 20 8,-81-17 12,87 27 8,12 1-17,-2 0-4,0 1 0,0 0 0,0 0 0,0 0 0,1 1-1,-1 0 1,1 1 0,0 0 0,0 0 0,-8 6 0,-52 43 58,62-48-45,1-1-1,0 1 1,0-1-1,0 1 1,0 1-1,1-1 1,0 0-1,0 1 1,-2 6-1,0-1-1,2 1 57,4 14-38,1 0-1,2 1 1,0-1-1,2-1 1,1 1-1,10 26 1,-16-50-32,0 0 1,0 1-1,0-1 0,0 0 1,0 0-1,1 0 0,-1 0 1,3 2-1,3 4-128,0 0 1,1-1-1,0 0 1,0 0-1,1-1 1,0 0-1,0-1 1,0 0-1,1 0 1,12 4-1,43 14-6930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5:11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158 682 9328,'-7'135'237,"6"-130"-224,-1 21 66,1-1 0,0 1 1,2 0-1,5 27 0,0 4 76,34 236 277,-27-228-320,-12-62-104,0-1 4,-1-2-12,0 1 0,0-1 0,0 0 0,0 0 0,0 0 0,0 0 0,1 1 0,-1-1 0,0 0 1,0 0-1,0 0 0,0 0 0,0 1 0,0-1 0,0 0 0,0 0 0,0 0 0,1 0 0,-1 0 0,0 1 0,0-1 0,0 0 0,0 0 0,0 0 0,1 0 0,-1 0 0,0 0 1,0 0-1,0 0 0,0 0 0,1 0 0,-1 0 0,0 0 0,0 0 0,0 0 0,0 0 0,1 0 0,-1 0 0,0 0 0,0 0 0,0 0 0,1 0 0,-1 0 0,0 0 0,0 0 1,0 0-1,0 0 0,0 0 0,1 0 0,-1 0 0,0-1 0,0 1 0,0 0 0,0 0 0,0 0 0,1 0 0,-1 0 0,0 0 0,0-1 0,0 1 0,1-12 0,-1 10 0,0-41-1258,0-5-5028</inkml:trace>
  <inkml:trace contextRef="#ctx0" brushRef="#br0" timeOffset="1">2 189 7352,'-1'-24'1,"3"-16"7,4 1 4,7-4-8,-12 40-3,0 0-1,1 0 1,-1 0 0,1 0-1,0 0 1,0 1 0,0-1-1,0 1 1,1-1 0,-1 1-1,0 0 1,1 0 0,0 0-1,-1 0 1,4-1 0,4 2 20,73 18 12,-65-11-28,0 0 0,-1 0 0,0 2 0,0 0 0,21 14 0,-23-12-3,9 6 12,104 93-857,-62-44-3450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5:11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970 1099 5832,'-91'27'41,"-26"13"7,105-36-44,1 0 0,-1 0 1,-16 11-1,5-3-1,-57 29 0,-89 63 2,138-80 22,-126 132 18,127-119 23,9-9-26,-13 18 53,-53 92 0,29-16 104,57-119-164,-1 0 1,1-1-1,0 1 1,0 0-1,0 0 0,1 0 1,-1 0-1,1 0 1,-1 0-1,1 0 1,1 6-1,-1 0 26,0-6-31,0-1 0,0 1 0,0-1 0,0 1 0,1-1 0,-1 0-1,1 1 1,-1-1 0,1 1 0,0-1 0,0 0 0,0 0 0,0 0-1,0 1 1,1-1 0,-1 0 0,0 0 0,1-1 0,0 1 0,-1 0-1,1 0 1,4 2 0,22 15 82,-13-14 155,4-5-175,0 0 0,0-2 1,21-3-1,-17-3 156,95-65 97,-94 50-131,96-142 79,-97 123-105,90-189 75,-94 182-103,56-221 46,-63 212-131,39-239 26,-44 237-66,21-231 16,-23 237-31,-2 22-12,22-192 17,-21 203-20,0-1 1,0 0 0,0-37 0,-6 43 3,-3 12-6,-3 10-1,8-5-2,-5 2 2,3-1-2,1 0 1,-1 0-1,0 1 1,1-1 0,-1 0-1,1 0 1,0 1 0,0-1-1,0 1 1,0-1-1,0 1 1,-1 3 0,-36 129 11,32-99 9,-16 161 18,19-153 2,-3 207 26,6-196-6,9 227 31,-6-226-25,18 217 30,-16-222-9,41 208 135,-19-134-94,-26-120-110,1 1-1,-1-1 1,1 0-1,0 0 1,1 0 0,-1 0-1,1 0 1,0-1-1,5 7 1,-3-4-8,-4-7-9,-1 1-1,0-1 1,0 1-1,1-1 1,-1 0-1,0 1 0,1-1 1,-1 1-1,0-1 1,1 0-1,-1 0 1,1 1-1,-1-1 1,0 0-1,1 0 0,-1 1 1,1-1-1,-1 0 1,1 0-1,-1 0 1,1 0-1,0 0 1,8 2-155,1-1 1,-1 0-1,1-1 1,0 0-1,-1-1 1,1 0 0,-1 0-1,15-5 1,43-8-6908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5:12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591 7 6368,'-2'12'6,"0"0"0,-1 0 0,-8 21 0,-3 6 7,-10 39 134,-31 93 31,41-131-4,-76 162 75,71-164-42,-27 54-24,-71 141 271,114-228-412,1 0 0,-1 0 0,-1-1 0,-5 8 0,7-10-39,1-1 0,0-1 0,-1 1 0,1 0 0,0 0 0,-1 0-1,1-1 1,-1 1 0,1-1 0,-1 1 0,1-1 0,-2 1 0,3-1-2,-1 0-1,1 0 1,0 0 0,0 0-1,0 0 1,0 0 0,-1 0-1,1 0 1,0 0 0,0 0-1,0 0 1,0 0 0,-1 0-1,1 0 1,0 0 0,0 0-1,0 0 1,0 0 0,-1 0-1,1 0 1,0 0 0,0-1-1,0 1 1,0 0 0,0 0-1,0 0 1,-1 0 0,1 0-1,0 0 1,0 0 0,0-1-1,0 1 1,0 0 0,0 0-1,0 0 1,0 0 0,0-1-1,0 1 1,-1 0 0,1 0-1,0 0 1,-8-16-462,-13-32 1,5 3-4340</inkml:trace>
  <inkml:trace contextRef="#ctx0" brushRef="#br0" timeOffset="1">1 7 6456,'0'0'0,"1"-1"0,0 0 0,0 1 0,0-1 0,-1 1 0,1-1 0,0 1 0,0 0 0,0-1 0,0 1 0,0 0 0,0-1 0,0 1 0,0 0 0,1 0 0,3 2 0,-1-1 0,0 2 0,0-1 0,0 0 0,0 1 0,0 0 0,0 0 0,-1 0 1,6 6-1,-4-5 3,11 11 13,0 0-1,-1 2 1,23 30 0,-33-39-6,10 16 97,54 131 67,-56-119 60,1 6-77,44 121 334,-50-144-410,31 69 445,-36-82-432,1 1-1,0-1 1,0 1 0,0-1-1,1-1 1,0 1 0,0-1-1,0 1 1,1-2-1,12 10 1,-17-14-80,1 1 0,-1-1 0,1 0 1,-1 0-1,1 0 0,-1 0 0,1 0 0,-1 0 0,1 0 0,-1 0 0,1 0 1,0-1-1,-1 1 0,1 0 0,-1-1 0,3-1 0,-2 1-2,-2 1-9,1-1 0,-1 1 0,0-1 0,1 1 0,-1-1 0,0 1 1,0-1-1,1 1 0,-1-1 0,0 0 0,0 1 0,0-1 0,0 1 0,0-1 0,0 0 0,0 1 0,0-1 0,0 1 0,0-1 0,0 0 1,0 1-1,0-1 0,-1 1 0,1-1 0,0 0 0,0 1 0,-1-1 0,1 1 0,-1-1 0,1 1-2,-16-28-1123,-3-2-4538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5:12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6552,'2'3'10,"0"0"0,1 0 0,-1-1-1,1 1 1,0-1 0,-1 1 0,1-1 0,0 0 0,0 0 0,1 0 0,-1-1 0,0 1 0,6 1 0,4 0 62,0 0 1,20 2 0,-11-2-32,39 7 45,-32-8 215,139-6 132,-131 0-99,166-18 136,-161 17-115,-18 1-194,169-33 526,-155 29-223,1 2-1,75-2 1,-21 3 248,-73-2-2062,-8 1-5716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5:13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 4576,'23'0'1,"-9"0"7,-13 0-6,-1-1-1,1 1 0,0 1 1,-1-1-1,1 0 1,0 0-1,0 0 0,-1 0 1,1 0-1,0 1 0,-1-1 1,1 0-1,-1 1 1,1-1-1,0 0 0,-1 1 1,1-1-1,-1 1 1,1-1-1,0 2 0,7 18 98,6 75 20,-12-67 2,-20 159 62,10-144-23,-54 165 60,46-169-80,-109 270 380,79-203-367,0-3-754,30-61-3039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5:13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5920,'144'78'-94,"-129"-70"100,1 1 0,-1 1-1,-1 0 1,1 0 0,-2 2-1,24 24 1,-29-27 2,12 13 86,76 109 47,-49-60 120,-33-48-222,35 59 273,71 108 697,-109-179-754,2-3-171,1 0 0,-1-1 1,1-1-1,0 0 0,1-1 0,-1 0 0,1-1 0,16 2 0,-20-6-2,1-1 0,-1 1 0,1-2 0,-1 0 0,1 0 0,10-5 0,-13 5-102,-2-1 141,2-3-1112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5:13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3864,'0'0'0,"24"0"0,23 0 0,23-6 0,24-10 0,-4-2-2424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4:49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2784,'0'0'89,"-1"4"-50,-2 15-27,2-14 9,1 8 54,1 6-60,1-1-1,0 0 1,2 0 0,5 19 0,27 69 20,-32-96-33,-1 2 6,1-1 0,3 23 1,-5-23 2,0 1 0,1-1 0,6 15 0,35 110 153,-25-74 9,-7-13-23,15 54 588,-24-91-682,-3-10 71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4:49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 7448,'6'-3'-14,"-4"1"2,-1 1-1,1 0 1,0 0-1,0 0 1,0 0-1,0 0 1,0 0-1,0 0 1,0 1-1,0-1 1,0 1-1,0-1 1,0 1-1,0 0 1,0 0 0,0 0-1,0 0 1,0 0-1,0 1 1,0-1-1,4 1 1,0 1 3,43 15 2,-43-14 14,0-1 1,-1 1-1,0 0 0,1 0 1,-1 1-1,0 0 1,-1 0-1,1 0 1,-1 0-1,0 1 0,0 0 1,0 0-1,0 0 1,-1 0-1,0 0 1,0 1-1,0 0 0,-1-1 1,0 1-1,2 8 1,-4-10 53,0 4 16,1-4-3,0 3-4,-1-5-3,0 9-806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7:54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1 230 8792,'0'0'224,"0"0"-198,0 1 0,0-1 1,0 1-1,0-1 0,0 1 1,0-1-1,0 0 0,0 1 1,0-1-1,0 1 0,0-1 1,0 1-1,0-1 0,0 1 1,0-1-1,1 1 0,-1-1 1,0 0-1,0 1 0,0-1 1,1 1-1,-1-1 0,1 1 1,47-8 622,217-29-202,-185 22-378,-52 6-58,0 3-5,41-12 44,-60 14-49,75-23 75,-69 20-50,-1 0-1,1 0 1,23-15 0,-36 19-16,1 0 0,0 1 0,-1-1 0,0 0 1,0-1-1,1 1 0,-1 0 0,-1 0 0,1-1 1,3-5-1,19-27 259,-22 33-101,7-7 260,-9 9-409,0-1 1,0 1-1,0 0 1,1 0 0,-1-1-1,0 1 1,0 0 0,1 0-1,-1 0 1,0 0 0,0 0-1,1-1 1,-1 1 0,0 0-1,1 0 1,-1 0 0,0 0-1,0 0 1,1 0 0,-1 0-1,0 0 1,1 0 0,-1 0-1,0 0 1,1 0 0,-1 0-1,0 0 1,0 0-1,1 1 1,-1-1 0,0 0-1,0 0 1,1 0 0,-1 0-1,0 0 1,0 1 0,1-1-1,-1 0 1,0 0 0,0 0-1,1 1 1,-1-1 0,0 0-1,0 1 1,19 60 403,-12-37-296,1 1 0,0-1 0,2 0 1,1-1-1,1 0 0,21 31 0,-25-43-104,15 16 120,32 18 11,-41-40-59,83 13 45,-81-16-92,0-1 0,0 0 0,1-2 0,24-2 0,-22 0-19,-14 3-8,0-1-1,0 0 0,0-1 1,0 1-1,0-1 0,-1 0 1,1 0-1,0-1 0,-1 1 1,0-1-1,0 0 0,0 0 1,0-1-1,6-5 1,-5 4 4,0 0 2,0 0 1,0 0 0,-1 0-1,0-1 1,0 0 0,-1 0-1,0 0 1,0 0 0,0 0-1,0 0 1,1-10-1,-2 10-5,2-10 76,0-1-1,-1 0 1,-1 1-1,0-22 1,0-3 74,1 21-49,1-1-1,11-36 1,-14 54 173,-4 8-155,-2 4-79,0-2-40,1 0 1,1 0 0,-1 0-1,1 1 1,1-1 0,-1 1-1,1 0 1,-1 12 0,-9 100 126,13-90-76,25 166 26,-18-149-46,0-7-23,24 195 62,-16 66 73,-16-270-157,0-13 11,0 1 1,-5 26 0,-2-8 15,-18 62 0,13-77 5,3-10-28,0-1-1,-1 0 1,-1-1-1,-19 16 1,29-25-9,0-1 1,0 1 0,0 0 0,0-1-1,0 1 1,0-1 0,-1 0-1,1 1 1,0-1 0,0 0-1,0 0 1,-2 1 0,-11-1 11,-1 1 1,1-2-1,0 0 1,-19-4-1,13-3 58,-90-61 31,89 52-22,7 4-38,1 1-13,1 0 0,-1-1 0,2-1 0,0 0 0,-17-27 0,25 35 2,-2-2-10,1 1 1,0-1 0,0 0-1,1 0 1,0 0 0,0-1-1,1 1 1,0-1 0,1 1-1,0-1 1,0 1 0,1-13-1,0 17-46,0 1-1,1-1 1,0 0-1,0 0 0,0 1 1,0-1-1,1 1 1,-1-1-1,1 1 0,0-1 1,0 1-1,0 0 1,0 0-1,0 0 0,1 0 1,0 0-1,-1 1 0,1-1 1,0 1-1,5-3 1,6-7-1639,23-21-10144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4:50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11 109 7536,'0'0'16,"-11"-1"528,11-5-336,0 4-32,22-31 270,-5 17-228,1 1-1,33-20 0,-49 34-82,1 2 4,-1-1-118,1 1 0,-1-1 0,0 1 1,1 0-1,-1 0 0,0 0 0,0 0 0,0 0 1,0 0-1,3 3 0,-3-2 198,-2 20 33,0-19-224,-11-12-1251,-1 0-5010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4:50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13 460 4848,'-2'0'96,"-6"1"21,5 1 87,3 4 11,0-2-187,0 1 1,0-1-1,1 0 1,-1 0 0,1 1-1,0-1 1,0 0-1,0 0 1,0 0-1,1 0 1,0 0-1,-1 0 1,2 0 0,-1-1-1,0 1 1,1-1-1,-1 1 1,1-1-1,0 0 1,0 0-1,1 0 1,-1-1 0,0 1-1,1-1 1,0 0-1,0 0 1,-1 0-1,1 0 1,0 0-1,0-1 1,1 0 0,-1 0-1,0 0 1,0 0-1,5-1 1,0 2-13,-6-2-9,0 1-1,0-1 1,-1 0 0,1 0-1,0 0 1,0-1 0,0 1-1,-1-1 1,1 1 0,0-1-1,0 0 1,-1 0-1,4-1 1,11-5 26,0 0 1,-1 0-1,0-2 0,0 0 1,21-16-1,145-111 290,-136 96-275,-31 23 93,-8 9-80,0-1-22,-1 0 1,0 0-1,0 0 1,0-1-1,-1 0 0,-1 0 1,6-19-1,6-44 201,-15 69-213,-1-1 0,0 1-1,-1 0 1,1-1 0,-1 1 0,0 0 0,0-1-1,0 1 1,0 0 0,-1 0 0,1 0 0,-1 0-1,-3-3 1,2 1 3,1 1 1,-1 1 0,0-1 0,0 1 0,0 0-1,0 0 1,-1 0 0,0 1 0,0-1-1,0 1 1,-5-4 0,2 2-3,3 2-9,0 1-1,0 0 1,-1 0-1,1 0 1,0 1-1,0 0 1,-1-1-1,1 2 1,-1-1-1,1 0 1,-1 1-1,-7 0 1,5 0-1,0-1 1,-1 1 0,1 1 0,-1-1 1,1 1-1,-1 1 0,1-1 0,0 1 0,-12 5 1,9-4-9,-5 5 29,-80 56 12,87-59-44,0 1 0,0 0 0,1 0 0,-13 13 0,7-5-2,0-1-2,8-9-1,1 1-1,-1-1 1,1 1-1,0 0 1,1 1-1,-5 7 1,-51 92 14,48-79-10,-10 45-1,17-49-4,-2 45-1,8 27 4,10-4-3,-8-69-2,12 33 0,-12-43 0,0-1 0,1 0 0,10 16 0,-9-18 0,0 0 0,0 0 0,12 10 0,-12-13 0,0 0 0,1 0 1,12 6-1,-10-7 2,-1 0 1,1-1-1,1 0 1,-1-1-1,0 0 1,1 0-1,-1-1 0,1 0 1,11-1-1,6-1 13,39-8-1,-64 9-14,6-2 9,0 1 0,0-2 0,0 1 0,0-1 0,0-1 0,0 1 0,11-9 0,-7 5-5,1-3 11,53-68-1104,-30 31-4471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4:51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7448,'10'9'1,"-8"-7"7,1 2 46,-3-4-33,1 1 0,-1 0 1,1-1-1,-1 1 0,1 0 1,-1-1-1,1 1 0,0-1 1,-1 1-1,1-1 0,0 0 1,-1 1-1,1-1 0,0 1 1,-1-1-1,1 0 0,0 0 1,0 1-1,-1-1 0,1 0 0,0 0 1,0 0-1,0 0 0,-1 0 1,1 0-1,0 0 0,0 0 1,0-1-1,42-3 701,-20 0-373,-21 4-188,0-2-22,7-3-6,-7 4-32,-1 1 0,1-1-1,-1 0 1,0 1 0,1-1 0,-1 0 0,0 0 0,1 0 0,-1 0-1,1-2 1,-1 1-26,-2 2-64,-1-1 0,1 1 0,0-1 0,-1 1 0,1-1 0,0 1 0,-1-1 0,1 0 0,0 0 0,0 1 0,-1-1 0,1 0 0,0 0 0,0 0 0,-1-2 0,-4-5 76,3 3 2,-4-4 2,5 7-14,0-1-12,-6-5-42,6 6 153,1 4-164,0 5-8,1-3 1,1 15 2,0-16-6,-1-2-1,0-1 0,0 0 0,0 1 1,0-1-1,1 1 0,-1-1 0,0 0 0,0 0 0,0 1 0,0-1 0,1 0 0,-1 1 0,0-1 0,0 0 0,1 0 0,-1 1 0,0-1 0,0 0 0,1 0 0,-1 1 0,0-1 0,1 0 1,-1 0-1,0 0 0,1 1 0,16-3-1375,4-3-5498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4:52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5024,'18'-5'101,"-1"0"1,1 0-1,0 2 0,0 0 0,0 1 1,29 1-1,-33 1-69,29 4 251,-20 1-151,-1 1 0,1 1 1,-1 1-1,34 16 0,-40-16-104,-10-5-5,-1 0 0,1 0-1,0 1 1,-1 0 0,0 0 0,8 7 0,68 68 157,-67-61-73,12 33 99,29 77 1,-47-111-186,5 25 130,-9-30-74,-2-5-32,0 0 0,0 0 0,0 1 0,-1-1 0,0 1 0,-1-1 0,0 12 0,-1-13 94,-5 3 2,5-8-129,0 0 0,1-1 0,-1 1-1,0 0 1,0-1 0,0 1 0,1-1-1,-1 0 1,0 1 0,0-1-1,0 1 1,0-1 0,0 0 0,0 0-1,0 0 1,0 1 0,0-1 0,1 0-1,-1 0 1,0 0 0,0 0 0,-1-1-1,-17-2-3,19 3 5,-3-2-2,-1 1 0,1 0 1,-1-1-1,1 0 0,0 0 0,0 0 0,0 0 1,0 0-1,0 0 0,1-1 0,-1 0 0,1 1 1,-1-1-1,1 0 0,0 0 0,-3-6 0,3 4 2,-6-9 48,3-5-41,0 1-1,1-1 1,1-1 0,0 1-1,2 0 1,1-29-1,1 33-15,-1 9-3,1 0 1,0 0-1,0 0 1,1 1-1,0-1 0,3-9 1,13-30 4,7-9-4,-18 42-2,1 0 0,0 0 0,1 1 1,0 0-1,19-16 0,-22 22 2,1 0-1,0 0 1,1 0-1,-1 1 1,1 0-1,-1 1 1,1 0-1,0 0 1,12-2-1,-9 2 1,-2 0 3,0 1-1,0 1 0,0 0 1,0 0-1,0 0 0,11 2 0,-8-1 2,-8 0-1,-1 0 0,1 1 0,0-1-1,-1 1 1,0-1 0,1 1 0,-1 0 0,1 1-1,-1-1 1,0 0 0,0 1 0,0 0-1,0 0 1,0 0 0,4 3 0,-4-2 0,5 6 36,-2 1-26,0 1 0,-1 0 0,0-1 0,-1 2 0,0-1 0,0 0 0,1 15 0,41 192 209,-36-182-129,4 0 22,-14-33-74,4-7-10,2-2-23,-1 0 1,0-1-1,0 1 1,-1-1-1,8-15 1,18-48 12,-11 24-9,10-12-10,9 0 1,-25 42-4,23-21 0,-12 16-4,2 1 0,0 1 0,1 2 0,56-27 0,-27 19-1,-33 18-9,-3 4 6,1 1-1,35 1 1,-40 6-19,0 3 15,-1 1 1,0 1-1,0 0 1,-1 1-1,-1 1 1,0 0-1,15 18 1,-22-21 9,0 0 0,0 1 0,6 12 0,11 43 1,-1 16 1,-16-55 4,-1 0 0,-2 0-1,0 1 1,-3 50 0,-1-42 4,-2 5 27,5 63 0,-2-101-62,0-1 0,1 1 0,-1-1-1,0 1 1,1-1 0,-1 1 0,1-1 0,0 1-1,-1-1 1,1 1 0,0-1 0,0 0-1,0 0 1,0 1 0,0-1 0,0 0-1,0 0 1,0 0 0,3 2 0,-1-1-595,11 11-5292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4:53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757 700 6816,'-3'-2'-55,"-3"-1"46,0 1-1,-1-1 0,1 1 1,-1 1-1,1-1 0,-1 1 1,-8-1-1,-43 0-6,56 2 16,-3 0-4,0 0 0,0 0 1,0 0-1,0 1 0,1 0 1,-1 0-1,-7 2 0,-3 2 0,-44 14 2,-57 36 12,112-53-6,-19 12 71,-94 80 56,96-73 50,-78 101 91,53-57 163,33-44-370,0-2-24,-18 35 201,24-41-155,0 1 0,-7 29 0,13-42-71,1 1 0,-1 0 1,1 0-1,0 0 0,0 0 0,0 0 0,0 0 1,0 0-1,0 0 0,1 0 0,-1 0 0,1 0 0,-1 0 1,1 0-1,1 3 0,2 3 18,12 28 18,-6-22 62,4-3-76,0 1 1,1-2 0,21 12-1,-35-21-29,0-1-1,1 1 1,-1 0-1,1-1 1,-1 1-1,1-1 1,-1 0-1,1 1 1,0-1-1,2 0 1,7 1 29,-1 1-19,1-2 0,-1 1 0,1-1 0,-1-1-1,1 0 1,-1 0 0,1-1 0,13-5 0,81-33 91,-85 29-36,7-11-25,27-27 0,-41 31 6,21-41 32,27-69-1,-53 108-77,12-40 56,-10 10-13,14-59 69,-19 124-82,5 108 9,-1-3-23,2-55-21,-4-41 3,19 25-1,-21-43-5,0 1-1,0-1 1,1 0-1,-1-1 1,13 10-1,-11-10 1,1 0 0,0-1 0,0 0 0,14 6 0,-12-7 0,0 0-1,0-1 0,17 2 1,-16-4-1,1 1 0,-1-1 0,12-2 0,-13 1 0,0-1 0,0-1 0,18-6 0,-18 5 0,0-1 0,0-1 0,17-11 0,-12 5 0,27-27 1,-13 4 3,44-67 0,-56 72 4,101-228 57,-94 185-51,-17 43 26,-6 26-36,5-38 16,-2 1 0,-2-64 0,-4 18-7,-7-17-9,-4 14 1,-2 22-3,12 51-3,2 10 1,-1 1-1,1 0 0,-1 0 1,0 0-1,-1 0 0,1 0 1,-1 0-1,0 0 1,-5-6-1,-4 0 0,11 12 1,1-1 0,-1 1 0,1 0 0,0 0 0,-1 0 0,0-1 0,1 1 0,-1 0 0,1 0 0,-1 0 0,1 0 0,-1 0 0,1 0 0,-1 0 0,1 0 0,-1 0 0,1 0 0,-1 0 0,1 0 0,-1 1 0,1-1 0,-1 0 0,1 0 0,-1 0 0,1 1 0,-1-1 0,1 0 0,-1 1 0,0 0 0,-6 6 0,0 0 0,0 1 0,1 0 0,0 1 0,-9 16 0,8-14 1,-7 15 6,-45 151 2,49-135-1,-30 179 8,34-175-8,-11 193 9,17-193-3,1-18-8,0 22 3,3-1 0,13 69 0,20 13 16,-26-114-10,-8-12-10,1 0-3,0 0 0,1 0 0,-1 0 0,1-1 1,0 0-1,0 1 0,1-2 0,-1 1 1,1-1-1,0 0 0,0 0 0,0 0 0,0-1 1,0 0-1,8 2 0,3-2 3,0 0 0,1-1 1,-1 0-1,0-2 0,1 0 0,-1-1 0,0-1 1,0 0-1,17-6 0,27-19 2,-36 14 14,4-10-9,0-1 1,25-29-1,-35 27 23,64-139 21,-68 129-8,44-147 20,-50 146-40,20-167 17,-25 163-11,11-206 38,-14 241-67,1-19 11,-1-1-1,-1 0 0,-1 1 0,-2-1 1,-9-40-1,11 62-20,1 2 11,0-1 0,-1 1-1,0 0 1,0-1 0,0 1 0,0 0 0,-1-1-1,1 1 1,-1 0 0,0 0 0,0 0-1,0 0 1,0 0 0,0 1 0,-1-1 0,-4-3-1,6 6-1,0 0-1,-1 0 1,1 0-1,0 0 1,0 0-1,0 1 0,1-1 1,-1 0-1,0 1 1,0-1-1,0 0 1,0 1-1,0-1 0,0 1 1,0 0-1,1-1 1,-1 1-1,-1 1 1,0-1 4,-6 6 0,0 0 1,1 1 0,0 0 0,0 0 0,1 0 0,0 1-1,1-1 1,0 1 0,0 1 0,1-1 0,-4 13-1,2-8-4,-4 15 23,-33 147 9,37-137-15,2-12-10,-1 10-2,1 0 1,2 0-1,4 47 0,-1-66-1,1 14 1,2 0 1,0 0 0,17 56 0,31 66 18,-40-126-8,58 90 8,-55-101-7,3-4-9,0 0 0,29 14 0,-29-22 15,-7-4-16,1 1-4,0-2 0,0 1-1,-1-1 1,1-1 0,0 0 0,0-1-1,21-6 1,84-30 37,-94 27-16,9-11-6,34-29 0,-52 33 5,14-32 11,31-75 0,-53 109-36,12-39 9,-4 3 1,3-9-8,-1 6 1,-5 10-2,-7 33 0,-3 7-3,0 0 1,0 0-1,0 0 1,0 0 0,-1 0-1,0-6 1,0 11-1,0 1-1,0-1 1,0 0 0,0 1 0,-1-1 0,1 0 0,0 0 0,0 1 0,0-1 0,-1 0 0,1 1-1,0-1 1,0 0 0,-1 0 0,1 0 0,0 1 0,0-1 0,-1 0 0,1 0 0,0 0 0,-1 0-1,1 1 1,0-1 0,-1 0 0,1 0 0,0 0 0,-1 0 0,1 0 0,0 0 0,-1 0 0,1 0 0,-1 0-1,1 0 1,0 0 0,-1 0 0,1 0 0,0-1 0,-1 1 0,1 0 0,0 0 0,-1 0 0,1 0-1,0 0 1,0-1 0,-1 1 0,1 0 0,0 0 0,0-1 0,-1 1 0,1 0 0,0 0 0,0-1 0,0 1-1,-1 0 1,1-1 0,0 1 0,0 0 0,0-1 0,0 1 0,0 0 0,0-1 0,0 1 0,-1 0-1,1-1 1,0 1 0,0 0 0,0-1 0,1 0 0,-38 76-9,-3 36-2,31-77 4,2 0 0,-6 62 0,11-70 5,-1 11-4,3-11 2,-1 25-1,8 78-1,-6-109 4,-1-8 1,1 1 0,1-1 0,-1 1 0,2-1 0,0 0 0,0 0 1,11 23-1,6-9 1,9-4 0,-26-20 0,1 0 0,0 0 0,0-1 0,-1 1 0,1-1 0,8 1 0,-6-1 0,0-2-1,-1 1 1,1-1 0,0 0 0,0 0 0,0 0 0,-1-1 0,1 0 0,-1 0 0,1-1-1,6-3 1,-12 6 0,14-11-5,17-26 4,-23 24 1,0-1 0,9-21 0,12-43 0,-2-13 0,-5-2 0,-7 5 0,-13 70 0,1-3 1,-1 1 0,-1-1 1,-1 1-1,-1-1 0,-5-31 1,3 30 10,-2 1 0,-1 0 0,0 0 0,-1 0 0,-13-25 0,19 45-8,0 0 1,1 1 0,-1-1-1,0 0 1,0 0 0,0 1-1,0-1 1,1 0 0,-1 1-1,0-1 1,0 1 0,0-1-1,0 1 1,0 0-1,0-1 1,0 1 0,0 0-1,-1 0 1,1 0 0,0-1-1,0 1 1,0 0 0,0 1-1,0-1 1,0 0 0,0 0-1,0 0 1,0 1 0,0-1-1,0 0 1,0 1 0,-2 0-1,-26 18 34,27-18-40,-14 11-226,0 0-1,1 1 1,0 1-1,2 0 1,-16 21-1,16-21-7117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4:54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366 48 4936,'6'-3'-1,"0"0"0,0 0 0,0-1 0,8-6 0,-13 8 142,-9-10 216,6 10-321,1 1 0,-1 0 0,0 0 0,0 0 0,0 0 0,0 1-1,1-1 1,-1 0 0,0 1 0,0-1 0,0 1 0,-1 0 0,1 0 0,0-1 0,0 1 0,0 1 0,0-1-1,0 0 1,0 0 0,0 1 0,0-1 0,-3 2 0,-4 1 94,0 1-1,-17 9 1,21-11-113,-5 4 96,0 0-1,0 1 1,1 0 0,0 0-1,-11 11 1,11-9-53,-7 5 89,1 1-1,1 1 1,-18 25-1,24-31-105,-4 8 73,0 0-1,1 1 0,-15 37 1,16-34-80,-1 6 104,-32 131 52,38-127-71,-2 93 75,7-104-154,0-1 1,2 0 0,0 1 0,9 33-1,-4-38 53,4-4-60,0 1-1,1-2 1,22 18 0,-16-20 65,-9-6-65,0 1-14,1-1 1,0 0-1,-1-1 0,1 0 0,0 0 0,1-1 0,-1-1 0,20-1 0,140-22 346,-152 20-348,-12 2-1,1 0 0,-1-1 1,1 0-1,-1 0 1,11-6-1,69-37 101,-74 34-78,-9 6-141,0-1 0,-1 0 0,1 0 0,-1 0 1,0 0-1,-1-1 0,1 1 0,-1 0 0,0-1 0,-1 1 0,0-8 0,0-36-6166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4:55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21 538 6008,'-7'-10'10,"5"7"132,0 3 11,-6-4 28,6 3 957,13-11-98,2 6-810,-1 1 0,1 0 1,18-4-1,8-3-9,11-6-2,124-30 461,-159 43-635,-9 3 10,1 0 0,0 0 0,-1 0 0,1 1 0,0 0 0,0 0 0,0 1 0,0 0 0,0 0 0,0 0 0,0 1 0,12 3 0,-14-1-37,0 0 0,-1 0 0,1 0 0,-1 1 0,0-1 0,0 1 0,0 0 0,0 0 0,-1 0 0,0 1 0,1 0 0,-2-1 0,4 6 0,4 11 4,12 31 0,-19-43-18,2 3 9,-1 1 1,-1-1-1,4 23 0,-5-22-7,1-1-1,0 1 0,7 18 1,-4-18-2,0 0 0,0-1 1,2 0-1,-1 0 1,2 0-1,13 15 0,-18-23-3,0-1-1,0 0 1,0-1-1,1 1 1,6 3-1,-7-5 1,0 1-1,1-1 1,-1 0 0,0 0-1,1 0 1,-1-1 0,7 0-1,-4 0 1,0-1-1,0 0 1,0 0-1,0-1 1,9-3-1,-1-2 2,1 0 0,-1-1 0,-1-1 1,0-1-1,0 0 0,0 0 0,11-14 0,4-5 8,31-39-1,26-48 61,-67 89-40,93-156 151,-106 172-133,1-1-1,0 1 1,13-13 0,-17 21-35,0-1 1,1 1 0,-1 0-1,1 0 1,0 0 0,0 1-1,0-1 1,0 1 0,0 0 0,1 0-1,6-2 1,-8 5-9,0-1 0,1 0 0,-1 1 1,0 0-1,0 0 0,0 0 0,0 0 0,-1 1 1,1-1-1,0 1 0,0-1 0,-1 1 0,1 0 0,-1 0 1,0 0-1,4 4 0,36 38 23,-17-9-22,-21-31-3,26 16-1,-15-7-10,-11-8 6,1-1-1,1 0 0,-1 0 0,0-1 1,1 1-1,0-1 0,0 0 0,12 3 1,-18-5 2,0-1 0,1 0 0,-1 0 0,0 0 0,1 1 0,-1-1 0,0 0 0,1 0 0,-1 0 0,0 0 0,1 0 0,-1 0 0,0 0 0,1 0 0,-1 0 0,1 0 0,-1 0 0,0 0 0,1 0 0,-1 0 0,0 0 0,1 0 0,-1 0 0,0 0 0,1-1 0,-1 1 0,1 0 0,4-15 1,-4 7 2,-1 1 0,1-1 0,-1 1 1,-1-1-1,1 1 0,-1 0 0,0-1 0,-1 1 1,-2-9-1,-5-7 15,-13-29 0,11 29-11,3 7 5,-1-1 1,-1 1-1,0 1 0,-1 0 1,-1 1-1,-15-15 1,15 16-3,9 9-2,-1 0 0,1 1 0,-1-1-1,0 1 1,0 0 0,0 0 0,-1 1 0,1-1 0,-1 1 0,1 0 0,-1 0 0,0 0-1,0 1 1,1 0 0,-1 0 0,0 0 0,0 0 0,0 1 0,-1 0 0,1 0 0,0 0-1,0 1 1,-9 1 0,13-1-6,0-1-1,0 1 1,0-1-1,0 1 1,0-1-1,0 1 1,1 0-1,-1-1 0,0 1 1,0 0-1,1 0 1,-1 0-1,0-1 1,1 1-1,-2 2 1,-1 2 1,-15 24 1,-5 16 1,-4 19-3,2 11-2,2 0 0,6-4 0,8-5 0,10-3 0,11 1 0,7 2 0,-12-50 0,15 28 0,-14-31 0,0 0 0,12 12 0,-14-18 0,0 0 0,1-1 1,13 10-1,-12-10 1,0-1 1,1 0-1,15 5 0,38 10 2,4-6 2,2-6-2,-38-7 1,46-5 0,-73 4-3,0 0 0,-1 0 0,1 0 0,0-1-1,0 1 1,-1-1 0,1 0 0,0 0 0,-1 0 0,1 0 0,-1 0 0,5-4 0,1 0 0,-6 4-1,0 0 0,0 0 1,-1-1-1,1 1 0,0-1 0,0 1 0,-1-1 0,1 0 0,-1 0 0,0 0 0,1 1 0,-1-1 1,1-3-1,-1 3 27,-1-1 0,1 1 1,0-1-1,-1 0 0,0 1 1,0-1-1,0 0 1,0 1-1,0-1 0,0 1 1,-1-1-1,1 0 0,-3-4 1,-14-31-1345,14 32 693,-23-42-7162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4:56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1 961 7000,'117'-59'473,"-106"52"-453,21-15 151,-4-7 12,0-2 1,36-53-1,-56 72-140,0-1 0,-1 0-1,-1 0 1,1-1 0,6-23-1,-9 23-20,1 2 11,-1-1 0,0 0 0,-1-1 0,-1 1 0,0 0 0,0-24 1,0-8 67,5-189 178,-8 217-264,-5-44 98,4 47-72,-1 0 1,0 0 0,-1 1 0,-7-18-1,10 28-21,-1 0-1,1 0 0,-1 0 0,1 0 0,-1 0 1,0 0-1,0 0 0,0 1 0,0-1 0,0 1 0,-1-1 1,1 1-1,-1 0 0,0 0 0,1 0 0,-1 0 0,0 1 1,0-1-1,0 1 0,-1-1 0,1 1 0,0 0 0,0 0 1,-6 0-1,3 1 24,0 1 1,0 0 0,0 0-1,0 0 1,1 1-1,-1 0 1,-9 4 0,8-3-15,1 0 4,0-1-1,0 1 0,0 1 0,1-1 1,0 1-1,0 0 0,0 0 1,-7 8-1,6-6-8,2-2-2,0 0-1,1 1 1,-1 0 0,1-1-1,1 1 1,-1 0 0,1 1 0,-1-1-1,1 0 1,-1 9 0,0-6-6,2-4-7,-1-1 1,1 0-1,0 1 1,0-1-1,1 1 1,-1 0-1,1-1 1,0 1 0,0-1-1,0 7 1,1 4 5,-2 1-7,1-11-4,0 1 0,0-1-1,0 1 1,0-1 0,1 1-1,0-1 1,0 0 0,0 1-1,3 5 1,34 88 37,-27-81-27,24 21-1,-27-32-12,1 1 0,0-1 0,11 6 0,0-1 8,1-1-1,0-1 1,0-1 0,1-1-1,41 9 1,-61-16-5,0 0 1,0 0-1,0 1 0,0-1 0,0 1 1,0-1-1,0 1 0,-1 0 0,1 0 1,0 0-1,3 2 0,-5-2-1,1 0 1,0 0-1,-1 1 1,1-1-1,0 0 1,-1 0-1,1 1 0,-1-1 1,0 0-1,0 1 1,1-1-1,-1 0 0,0 1 1,0-1-1,0 1 1,0-1-1,0 0 1,-1 3-1,1 6 2,-1-7-2,1 1-1,0-1 1,-1 0-1,1 1 1,-1-1-1,0 0 1,0 0 0,-1 1-1,-1 2 1,-42 99 23,33-81-19,1 0-1,1 1 1,1 0-1,2 0 1,-8 43-1,-18 94 10,17-63-3,11-34-10,10-11 2,9-5-2,8-7 2,-19-38-4,0 1-1,1-1 0,-1 0 0,1 0 0,5 4 1,-6-6-1,0 0 0,0 0 0,1 0 0,-1-1 0,0 1 0,1-1 0,6 3 0,-4-3 0,0 0 0,0 0 0,0-1 0,0 0 0,9 0 0,-1-3-190,0 0 0,-1-1 0,1 0 0,-1-1-1,0 0 1,18-11 0,-31 15 173,61-29-6723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4:56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 9504,'2'1'24,"6"7"4,-7-7-23,0 0 1,0 1-1,0-1 1,0 1-1,0-1 1,0 1-1,-1-1 1,1 1-1,-1 0 1,1-1-1,-1 1 1,1 0-1,-1-1 1,0 1-1,0 0 1,0 0-1,0-1 1,0 1-1,-1 3 1,1 4 57,9 238 146,-10-164-197,-1-46 23,-10 161 22,10-159-2,-10 279 177,15-221-196,0-59 72,-2-20-59,2 26 70,17 73 1,-13-88 14,2-1 0,0 0 0,18 33 0,-25-58-108,0 0 0,1 0 0,-1 0 1,1-1-1,0 1 0,0-1 0,0 0 0,0 1 0,0-1 1,0-1-1,1 1 0,-1 0 0,5 0 0,-3 1 4,-3-3-14,-1 1-1,1 0 1,0 0-1,0-1 1,-1 1-1,1-1 1,0 0 0,0 1-1,0-1 1,0 0-1,-1 0 1,1 0-1,0 0 1,0 0 0,0-1-1,2 0 1,3 0 19,22-6 24,-29 7-52,1 0 1,0-1 0,-1 1 0,1 0 0,-1 0-1,1-1 1,0 1 0,-1 0 0,1-1-1,-1 1 1,1-1 0,-1 1 0,1-1 0,-1 1-1,1-1 1,-1 1 0,1-2 0,5-6 23,-1-1-1,1-1 1,-2 1 0,1-1 0,5-18 0,-8 8 57,-1 7-57,0-1-18,0 0 1,-1-1-1,-1 1 0,-1 0 0,0 0 0,0 0 0,-7-19 0,-49-118-1482,21 68-6031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4:57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27 498 8608,'-14'0'0,"3"0"6,9 0 28,8 3 4,-6-3-33,0 1-1,0-1 1,1 0-1,-1 1 1,0-1 0,1 0-1,-1 1 1,0-1-1,1 0 1,-1 0 0,1 1-1,-1-1 1,1 0-1,-1 0 1,0 0-1,1 1 1,-1-1 0,1 0-1,-1 0 1,1 0-1,-1 0 1,1 0 0,-1 0-1,1 0 1,-1 0-1,1 0 1,-1 0 0,1 0-1,0-1 1,4 1 27,14 0 69,1-1 1,38-7-1,148-36 524,-125 21-330,137-31 470,-203 52-699,-1 1 0,1 1 0,0 0 0,28 5 0,-27-3-32,-3 0 40,0-1-1,0 2 1,-1 0 0,21 7 0,-27-8-56,-2 0-1,0 0 0,0 0 0,-1 1 1,1-1-1,-1 1 0,1-1 0,-1 1 0,0 1 1,0-1-1,0 0 0,0 1 0,2 4 1,-1-3-4,4 6 5,-1 0 0,0 0 1,-1 0-1,0 1 0,-1 0 0,0 0 0,-1 0 0,0 1 0,1 12 0,13 66 46,-17-88-62,0-1 0,0 1 0,0-1-1,1 0 1,-1 1 0,1-1-1,0 0 1,-1 0 0,1 0 0,0 0-1,0 0 1,0-1 0,4 3 0,-3-1 1,0-2-1,-1 1 0,0-1 0,1 0 0,-1 0 0,1 0 1,-1 0-1,1-1 0,-1 1 0,1 0 0,0-1 0,-1 0 0,1 0 0,0 0 0,-1 0 0,1 0 0,0 0 1,-1-1-1,1 1 0,4-3 0,-5 3 2,4-2 2,0 0 0,-1 0 1,0-1-1,0 0 1,1 1-1,-2-2 0,1 1 1,0-1-1,-1 1 0,1-1 1,6-9-1,-5 7 1,2-3 6,1-1-1,-1 0 1,-1-1 0,0 0 0,0 0 0,8-20 0,-10 19-6,0 5 8,-2-2 0,1 1 1,-1 0-1,4-18 0,-1 3-4,1 0-4,11-42 42,19-82 6,-12 57 30,-7 26-35,-12 41-20,-2 8 21,-9 47-23,-3 17-17,-7 39-8,2 13 1,4-4-3,8-71-3,-1-9 0,2 0 0,0 0 0,1 0 0,0 0 0,6 26 0,-4-30-3,1 0-1,1 0 1,0-1 0,1 1-1,0-1 1,0 0 0,2 0 0,9 11-1,10 0-1,-15-17-14,10-2 6,38 1 0,-42-7-6,-11 1 14,0-1 4,1 1 0,-1-1 0,0 0 1,0-1-1,0 0 0,0 0 0,-1 0 0,1-1 0,-1 0 0,0 0 0,0 0 0,8-9 0,19-23 1,-27 26 1,1 1 0,-1-1 1,6-14-1,-2-5 10,-2 0 0,-1 0 0,-1-1 0,3-48 1,-6 57-7,-2 11 8,0 0 0,-1-1 0,-1-18 0,1 29-12,-2-52 56,-2 0 1,-19-83 0,22 131-44,0 0-1,0 0 1,-1-1 0,1 1-1,-1 0 1,0 0-1,-4-6 1,-13-19 89,18 27-66,1 2-34,0 0 0,0 0 0,-1 0 0,1 0 0,0 0-1,0 0 1,-1 0 0,1 0 0,0 0 0,0 0 0,0 0 0,-1 0 0,1 0 0,0 0 0,0 0 0,0 0 0,-1 0 0,1 1-1,0-1 1,0 0 0,0 0 0,0 0 0,-1 0 0,1 0 0,0 0 0,0 1 0,0-1 0,0 0 0,0 0 0,-1 0 0,1 0-1,0 1 1,0-1 0,0 0 0,0 0 0,0 0 0,0 1 0,0-1 0,0 0 0,0 0 0,0 1 0,0-1 0,0 0-1,0 0 1,0 0 0,0 1 0,0-1 0,8 15 21,24 20-26,-30-32 8,36 34-3,-7-6-11,-2 0 1,-1 2-1,-2 1 1,-1 1 0,-2 1-1,24 50 1,-43-78 3,-1 1 0,0 0 1,0 1-1,-1-1 0,2 18 0,-2-16 3,2 15-2,-1 1 0,-1-1-1,-1 31 1,-1-28-1,2 159-18,2-156 22,1-7 1,4-5 0,2-5 0,-11-15 0,1 1 0,0-1 0,-1 1 0,1-1 0,0 1 0,0-1 0,-1 1 0,1-1 0,0 1 0,0-1 0,0 0 0,-1 0 0,1 1 0,0-1 0,0 0 0,0 0 0,1 0 0,0 0 0,0-1 0,-1 1 0,1-1 0,0 1 0,0-1 0,-1 0 0,1 0 0,0 0 0,-1 0 0,1 0 0,-1 0 0,2-2 0,4-3 0,0 0 0,-1-1 0,8-10 0,1-7-525,0 0 1,20-48-1,-4 3-7341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7:02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 4312,'0'0'192,"-5"3"-32,-15 11-41,15-10 2087,3-4-1802,-9-1-196,0 0 1,0 1-1,-15 3 0,-15 0 536,37-4-714,3 1-17,0 0 0,1 0-1,-1 0 1,0 0 0,0 0-1,0 1 1,0-1 0,0 0 0,1 0-1,-1 1 1,0-1 0,0 0-1,0 1 1,1-1 0,-1 1-1,0-1 1,0 1 0,1-1 0,-1 1-1,1-1 1,-2 2 0,1-1 0,0-1 0,0 0 1,0 0-1,0 0 0,0 1 1,0-1-1,1 0 0,-1 0 1,0 0-1,0-1 1,0 1-1,0 0 0,0 0 1,0 0-1,0-1 0,0 1 1,-1-1-1,-1 0 17,-52-3 1698,55 7-1720,-1-2-8,1 0 0,0 0 0,0 0 0,0 0 1,0 1-1,0-1 0,0 0 0,0 0 0,0 0 0,0 0 0,0 1 0,1-1 0,-1 0 0,0 0 0,1 0 0,-1 0 0,2 1 0,-1 0-1,6 3-4,24 7-1327,7 2-5321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7:55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10224,'-1'3'63,"0"0"1,0 1 0,0-1 0,-1 0-1,1 0 1,-1 0 0,-3 4 0,-10 23 382,10-19-405,-6 29 218,-8 83 26,12 52 135,7-148-375,1 7 190,1-10-174,2 22 211,1 1 1,2-1-1,22 73 1,-16-77 83,-12-39 537,17-4-537,-18 1-350,0 0-1,0 0 1,1 0 0,-1 0-1,0 0 1,0 0 0,1 0-1,-1 0 1,0-1 0,0 1 0,1 0-1,-1 0 1,0 0 0,0 0-1,0 0 1,1 0 0,-1 0-1,0-1 1,0 1 0,0 0 0,0 0-1,1 0 1,-1-1 0,0 1-1,0 0 1,0 0 0,0 0-1,0-1 1,0 1 0,0 0-1,1 0 1,-1-1 0,1 0 16,2-5 3,0 0 0,0 0-1,-1 1 1,1-2 0,-1 1 0,-1 0 0,1 0 0,-1-1-1,0 1 1,-1 0 0,1-12 0,-2-132-1829,-1 63-7689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4:58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8520,'2'-2'18,"0"0"0,0 1 1,1-1-1,-1 1 0,1 0 0,0-1 1,-1 1-1,1 1 0,0-1 1,0 0-1,-1 1 0,1-1 0,0 1 1,0 0-1,0 0 0,0 0 1,-1 0-1,1 0 0,0 1 0,4 0 1,26 12 151,-11-4 2,37 19 0,-46-22-148,-9-4-10,0 0 0,-1 0 1,1 0-1,-1 1 0,0-1 0,0 1 0,0 0 0,0 0 1,4 5-1,30 40 211,35 60 0,-60-90-201,-8-12 17,1 0 1,-1 1-1,-1 0 1,4 9-1,54 137 510,-57-139-525,-2-6 14,0 0 0,0 0-1,1 14 1,5 27 110,6 50 180,-17-40-13,3-57-243,-2-2-64,1 0 0,0 0 0,0 0 1,0 0-1,0 0 0,0 0 0,0 0 0,0 0 1,0 0-1,0-1 0,-1 1 0,1 0 1,0-1-1,-1 0 0,-7-5 29,3 2-28,0-1-1,0 0 0,1 0 1,-1 0-1,1 0 1,-6-9-1,-74-99 87,75 101-93,8 10-2,0-1 0,0 0 0,-1 0 0,2 0 0,-1 0 0,0 0 0,0 0 0,-1-5 0,-9-24 11,4-9-9,10-6 1,9 1-3,4-4-2,7 1 0,3 5 0,4 9 0,8 6 0,8 5 1,-26 16 2,1 1 0,30-8 0,-45 14 0,-1 0-1,0 0 1,1 1 0,-1-1-1,1 1 1,-1 0-1,1 0 1,5 1-1,8 1 2,2-2-2,39 4 23,66 19 4,-99-15-2,3 4-8,50 32 0,-63-29 15,-9-7-22,9 9 5,-1 2 0,-1 0 1,20 35-1,-14-18 23,-1 0 0,16 50 0,-30-71-35,-3-8 2,0 0 0,-1 1 0,1-1 0,-1 12 0,4 153 68,-5-153-72,1-14-2,-1-1 1,0 1-1,-1 0 0,1 0 1,-1 0-1,-2 7 1,-12 52 14,9-38-11,6-25-5,-1 0 0,1 0 1,0 0-1,0 0 0,-1 0 0,1 0 0,-1 0 0,1 0 0,-1 0 0,1 0 0,-1 0 0,0 0 1,-1 1-1,2-2 0,-1 0 0,1 1 0,-1-1 0,1 0 0,-1 0 0,1 0 0,-1 0 0,1 0 0,-1 1 0,1-1 0,-1 0 0,1 0 0,-1 0 0,1 0 0,-1 0 0,1-1 0,-1 1 0,1 0 0,-1 0 0,1 0 0,-1 0 0,1-1 0,-1 1 0,1 0 0,-1 0 0,1-1 0,-1 1 0,1-1 0,-3-2-17,1 0 0,0-1 0,0 0 0,0 1 0,1-1 1,-1 0-1,1 0 0,0 0 0,0 0 0,1 0 0,-1 0 0,1 0 1,-1 0-1,2-6 0,-2-4-1254,-4-38-6349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4:58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32 9776,'0'-3'3,"0"2"-2,0 0 0,0 0 0,0 0 0,0 0 0,0 0 0,0 0-1,1 0 1,-1 1 0,0-1 0,1 0 0,-1 0 0,0 0 0,1 1 0,-1-1 0,1 0 0,-1 0 0,1 1 0,0-1 0,-1 0-1,2 0 1,1-2 9,4-3 4,-5 4 28,-6 5-2,-6 6-27,0 1 0,1 0 0,1 0 0,-1 0 0,2 1 0,-10 17 0,0 6 101,-13 37 1,19-44-66,6-16 4,0 0 1,1 0-1,-4 16 0,8-24-34,0 0-1,1 0 0,-1 1 0,0-1 0,1 0 0,0 0 1,0 0-1,0 0 0,0-1 0,0 1 0,1 0 1,-1 0-1,3 3 0,-1-2 1,4 6 61,60 40 25,-49-41-57,36 6 38,77 10 0,-117-22-71,9-1-6,-14-1 6,0 0 0,-1 1 1,0 0-1,15 5 0,-22-6-14,13 3 33,0 0 0,0 2 0,-1 0 0,0 0 1,0 1-1,16 13 0,-20-13-20,-6-4-3,0 0-1,0 0 1,0 1 0,0-1 0,-1 1 0,0 0 0,1-1 0,1 7 0,4 7 29,0 1 0,7 29 0,-14-30 48,-6 11-25,-11 37 1,8-45 17,-4-2-42,0 0-1,-1-1 1,-1-1 0,0 0-1,-1-1 1,-30 24 0,31-29-26,9-7-4,0 1 1,0-1-1,0-1 0,0 1 1,0-1-1,-1 0 0,1 0 1,-9 1-1,-193 38 202,120-30-135,35-6-23,1-2-42,36-4-314,1-1 0,0 0 0,0-1 0,-21-7 0,-13-5-7270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4:08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72 175 7800,'0'0'1705,"1"5"-1489,2 13-32,-2-14-57,-4-2-34,-2 0-62,-13 4 60,-30-8 258,48 2-348,0-1-1,0 1 1,0 0 0,0 0 0,-1 0 0,1 0 0,0 0 0,0 0 0,0 0 0,0 0 0,-1 0-1,1 0 1,0-1 0,0 1 0,0 0 0,0 0 0,0 0 0,0 0 0,0 0 0,0 0 0,-1-1-1,1 1 1,0 0 0,0 0 0,0 0 0,0 0 0,0-1 0,0 1 0,0 0 0,0 0-1,0 0 1,0 0 0,0-1 0,0 1 0,0 0 0,0 0 0,0 0 0,0 0 0,0-1 0,0 1-1,0 0 1,1 0 0,-1 0 0,0 0 0,0 0 0,0-1 0,0 1 0,0 0 0,2-15-91,0 0 1,1-1 0,0 1-1,8-19 1,-4 11-680,18-61-5511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4:09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8072,'72'126'-19,"-65"-110"36,-1 1 1,-1 0-1,5 25 0,-6-22-1,56 205 383,9-24-172,-53-158-46,64 218 71,-64-201-104,69 229 59,-68-232-87,70 243 45,-70-238-57,83 267 123,-25-64-38,-68-240-150,7 24 47,36 83 0,-3-18 52,-44-106-94,0 0-1,0-1 0,1 1 1,7 10-1,-1-2-4,-10-15-38,0-1 0,1 0 1,-1 0-1,0 0 0,0 0 0,1 1 0,-1-1 0,0 0 0,1 0 0,-1 0 0,0 0 0,0 0 0,1 0 0,-1 0 0,0 0 0,1 1 0,-1-1 1,0 0-1,1 0 0,-1-1 0,0 1 0,1 0 0,-1 0 0,0 0 0,1 0 0,-1 0 0,0 0 0,0 0 0,1 0 0,-1-1 0,0 1 0,0 0 1,1 0-1,-1 0 0,0 0 0,0-1 0,1 1 0,10-10 36,-4 4-18,-4 2-3,0 1-1,1-1 1,-1 0-1,-1 0 1,1-1 0,-1 1-1,1 0 1,1-6 0,56-123 193,-46 100-26,76-139 73,-69 135-79,93-183 76,-90 171-82,100-212 70,-99 206-90,92-222 69,-94 220-56,111-225 72,-102 228-73,138-179 66,-135 193-66,-22 25-114,156-192 270,-149 180-243,81-116 176,-84 119-159,-3 6 18,-1-1 0,15-27 0,-27 44-21,-1 2-88,0-1 1,0 1 0,0-1 0,0 1 0,0 0 0,1-1 0,-1 1 0,0-1 0,0 1 0,0 0-1,0-1 1,1 1 0,-1 0 0,0-1 0,0 1 0,1 0 0,-1 0 0,0-1 0,0 1 0,1 0 0,-1 0-1,0-1 1,1 1 0,-1 0 0,0 0 0,1 0 0,0-1 0,1 4 0,-1-1 0,1 0 1,-1 1-1,1-1 0,-1 1 0,0 0 1,0-1-1,0 1 0,0 0 1,0 0-1,0 2 0,4 20 49,33 90-1916,-12-50-7720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4:10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1101 469 8072,'7'-59'7,"-4"19"307,0-58 81,-4 92-342,1 1 1,-1 0 0,-1-1 0,1 1-1,-1 0 1,0 0 0,0 0 0,0 0-1,0 0 1,-1 1 0,0-1-1,0 1 1,-5-6 0,3 4-6,5 5-35,-1 1 0,1-1 0,-1 0 0,1 1 0,-1-1 0,0 1 0,1-1 0,-1 0 0,0 1 0,1-1 0,-1 1 0,0 0 0,0-1 0,1 1 0,-1 0 0,-1-1 0,-7-2 23,-1 1 0,1 0 0,-1 0 0,1 1 0,-1 1 0,0-1 0,-18 3 0,2 5 52,-141 72 31,128-55-78,-170 135 20,201-153-52,0 1 0,1 0-1,-12 14 1,19-21-9,-101 127 39,5 26-27,96-153-12,-37 68 21,-127 298 12,158-350-28,0-1 0,-6 29 0,12-44-5,-41 187 19,20-5-6,21-182-13,-1 11 10,0 0-1,1 0 1,0 1-1,2 10 1,-2-22-10,20 154 52,15-14-27,-32-129 0,0 0 0,10 19 0,113 218 91,-121-238-80,1 0-1,12 16 1,68 77 70,10-11-56,-90-87-22,0 0 0,1 0 0,-1 0 1,12 5-1,229 109 171,-196-102-78,-51-17-121,118 27 125,-10-15-78,-102-12-26,0 1 1,0-1-1,0-1 0,10-1 1,41-9 54,77-27 1,-130 37-61,0-1 0,0 1 0,-1-1 0,1 0 0,0 0 0,-1-1 0,7-4 0,13-11 50,39-40 0,18-46-11,-74 96-20,0 0 0,-1-1 0,7-15 0,92-243 165,-100 256-160,-1 1 0,0-1 1,1-16-1,16-137 125,-12-18-98,-8 104 100,-24-338 62,14 335-81,-24-103 4,-7 24-95,41 160-57,-19-56 135,-89-189 53,85 199-80,-105-202 139,120 232-214,-81-138 127,73 131-112,-20-24 0,34 45-42,0 0 0,0 0 0,0 1 0,-1-1 0,1 0 0,-1 1 0,1-1 0,-1 1 0,1 0 0,-1 0 1,0 0-1,1 0 0,-1 1 0,0-1 0,0 1 0,-3-1 0,3 1 0,-6 2 28,4 3-28,0-1 0,1 1 0,-1 1 0,1-1 0,0 0 0,-6 12 0,5 1 9,-8 123 9,15-105-17,8 13-606,3 0 0,25 62 1,8 3-8422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4:10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9144,'10'48'91,"-3"-1"-1,2 90 1,-7-89-29,14 96 261,-2-47-195,17 160 11,-23-196-38,34 258 47,-32-255-40,33 261 51,-36-260-38,29 229 56,-29-242-43,38 222 179,-40-248-272,8 41 159,3 77 0,-16-138-106,-3 1 12,1-12-19,-1-10-133,1 1 0,0-1 0,1 0 0,1 0 0,2-23 0,0-7-1030,0-80-6117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4:10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156 148 7712,'23'-26'18,"-18"20"2,0 1 0,0-1 0,1 1-1,0 0 1,11-7 0,17-9 56,45-23 0,-52 36-28,6 3-15,67 1-1,-77 9-17,-10 0-10,-1 2 1,1 0-1,-1 0 0,19 16 1,-30-23-5,0 1 1,-1 0-1,1-1 0,0 1 1,0 0-1,-1 0 1,1 0-1,-1 0 1,1 0-1,-1 0 0,1 0 1,-1 0-1,1 0 1,-1 1-1,3 10 5,0 1 1,-2-1-1,1 1 0,-1-1 0,-2 24 0,-4-12 29,-12 19-6,-25 45 1,25-64 30,-4 0-32,-2 0 0,-28 22 0,31-35 32,-4-3-32,0-2 1,-38 6-1,40-14 40,19 1-54,-8-1 8,0-1 1,0 0 0,0-1-1,1 0 1,-1 0 0,1-1-1,0-1 1,1 0-1,-15-11 1,-21-19 265,-74-76 0,119 111-278,-1 0 0,1 1 0,-1-1 0,1 0 0,-1 1 0,1-1 0,0 0 0,-1 0 0,1 0 0,0 1 0,0-1 0,0 0 0,-1 0 0,1 0 0,0 1 0,0-1 0,0 0 0,0 0 0,0 0 0,1 0 0,-1 1 0,0-1 1,0 0-1,0 0 0,1 0 0,-1 1 0,0-1 0,1 0 0,-1 0 0,1 0 0,1-1 19,19-26-1146,5 0-4643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4:11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1940 2469 9592,'-30'-15'0,"-22"-14"0,37 22 0,-1 1 0,0 0 0,-22-4 0,5 5 0,-55-4 0,-208 18 16,281-8 10,1 1 1,-18 4 0,-126 32 53,-1 15-39,159-53-41,-64 27 127,-264 145 59,316-165-142,0 0-1,0 1 0,-16 14 1,28-22-44,-52 44 86,-48 50 1,-41 79-19,141-173-68,-9 12 42,-1 1 0,2 0 0,-12 23 0,20-36-42,-89 187 172,23-6-109,66-181-63,-4 10 28,1 1 0,1-1 0,-1 0 0,0 18 0,-9 129 112,14-111-116,8 52 1,-10-93-13,1 0 0,0 1 0,0-1 0,0 0 0,0 0 0,1 0 0,0 0 0,3 5 0,-5-10-12,12 25 37,0-1 1,27 37-1,-24-42-26,1-2 0,1 1 0,20 14 0,-33-28 2,0-1 1,0 0-1,0 0 0,0 0 1,1 0-1,-1-1 0,9 4 1,-13-6-14,119 45 106,8-18-52,-127-27-54,7 2 26,0-1 1,0-1 0,0 1-1,1-1 1,9-1 0,-17 1-27,140-13 160,8-16-92,-141 28-42,0-1-1,0 1 1,-1-2 0,1 1 0,0-1 0,11-7 0,-18 10-26,48-25 93,46-34-1,39-51-22,-133 110-70,9-9 40,1 1 0,-2-2 1,15-18-1,94-132 125,-12-14-102,-105 174-63,8-15 37,0 0 0,-1 0 0,6-19 0,-13 34-37,80-223 152,-10-20-97,-70 243-55,23-105 120,24-174 0,-10-14-84,-28 177 25,-4-440 26,-11 453-47,-44-368 10,36 389-35,-24-100 4,-7-4-14,-5 26 0,-6 11-3,2 23-2,5 31 0,9 29 0,35 59 0,0 1 0,0-1 0,-10-9 0,14 15 0,1 0 0,-1 1 0,0-1 0,0 0 0,0 0 0,0 1 0,-1-1 0,1 1 0,0-1 0,0 1 0,0-1 0,0 1 0,-1 0 0,1-1 0,0 1 0,0 0 0,-1 0 0,1 0 0,-2 0 0,1 1 0,1 0 0,-1-1 0,0 1 0,1 0 0,-1 0 0,0 0 0,1 0 0,-1 0 0,1 0 0,0 0 0,-1 1 1,1-1-1,0 1 0,0-1 0,0 1 0,-1 1 0,-4 8 1,0 0 1,1 0-1,-8 22 0,-18 81 1,-3 38-2,-1 30 0,-12 240-2,43-332-3,12 421 1,-2-403-9,44 430-7,-35-438 0,33 132 0,10-17 12,-58-215 8,6 22-10,16 35 0,142 297-18,-160-346 25,0 0 0,0-1 0,1 1 0,0-1 0,1 0 0,6 7 1,105 110-18,16-22 12,-123-95 3,0 0 0,1-1 1,13 6-1,240 98-15,-256-107 17,-1-1 1,1 0-1,-1 0 0,15 1 1,-22-3 2,136 11-14,-91-11 13,87-11 0,-69-2 2,0-3 1,0-3 0,70-31-1,-122 45 8,-1 1-1,0-2 0,15-10 1,116-80 24,26-41-25,-162 133-36,254-213-1579,-144 127-6599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4:53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457 262 4040,'-6'-7'112,"-6"-6"138,0 1-1,-25-18 1,7 6 535,14 11-418,0 1-1,-22-13 0,21 16-57,0 1-1,-28-9 0,43 16 215,0 0-228,-8-5-2,4 7-9,-3 4-198,1 1 1,-1 0-1,1 1 0,1 0 0,-1 0 1,1 0-1,-9 15 0,0 0 23,-16 29 0,19-24 38,-34 138 54,41-128-73,2 138 52,9-144-73,6 1-59,2 0 1,19 35-1,-31-66-41,0 1 0,0 0 1,0 0-1,0-1 0,1 1 0,-1-1 1,0 1-1,1-1 0,-1 0 0,1 1 0,2 0 1,7 6 13,0-1 1,0 0 0,17 7-1,-9-6-5,40 8-1,-59-16-15,5 1 11,0 0 0,-1 0 0,1-1 0,0 1 1,6-1-1,184-15 77,-153 5-47,169-73 15,-169 59-48,62-48 4,12-32-9,-84 73-5,-1-2 0,-2-1 1,-1-2-1,37-61 1,-57 84-2,13-20-14,-2-1-1,-2 0 1,27-73 0,-43 104 2,-3 18 4,-1-2 4,1-6 8,-1 36-1,4-1 0,7 13 0,1-19 5,1 1-1,30 66 1,-33-85-3,-4-12 1,0 0 1,0 0-1,0 0 1,8 10-1,-5-7-2,36 49 40,-36-50-33,0-1-1,0-1 1,1 1-1,-1-1 1,2-1-1,7 6 1,-4-7 32,10-4-12,41-5 1,-40 0 18,37-17-1,-32 9-40,25-15-1,-4-4-3,59-53 0,-78 60-15,118-106-21,-118 106-51,-4 3 29,10-7-38,1 0 0,42-24 1,-50 35 12,24-12-392,73-59 0,-142 95 393,-24 14 68,1-1 11,-3 8 2,36-22 1,1 1 0,0 0 0,1 0 0,0 0 0,0 1-1,-7 11 1,11-18-1,1 0 0,0 1 0,0-1 0,0 0 0,0 1 0,-1-1 0,1 0 0,0 0 0,0 1 0,0-1 0,0 0 0,0 1 0,0-1 0,0 0 0,0 1 0,0-1 0,0 0-1,0 1 1,0-1 0,0 0 0,0 1 0,0-1 0,0 0 0,0 1 0,0-1 0,1 0 0,-1 1 0,0-1 0,0 0 0,0 1 0,0-1 0,1 0 0,-1 0 0,1 1 0,5 8 7,2 0 0,0 0 0,0 0 0,0-1 0,1-1 0,16 12 0,2-3 72,176 82 44,-152-75 17,239 94 62,-231-95-62,-22-9-71,30 11 26,-2 3 0,71 40 1,-97-45 7,45 34 1,-84-56-103,1 0 1,-1 1-1,0-1 1,1 0-1,-1 0 1,0 0-1,0 0 1,1 0-1,-1 0 1,0 1-1,1-1 1,-1 0-1,0 0 1,0 0-1,0 1 1,1-1-1,-1 0 1,0 0-1,0 1 1,0-1-1,1 0 1,-1 0-1,0 1 1,0-1-1,0 0 1,0 1-1,0-1 1,0 0-1,0 1 0,0-1 1,0 0-1,1 1 1,-1-1-1,-1 0 1,1 1-1,0-1 1,0 0-1,0 0 1,0 1-1,0-1 1,0 0-1,0 1 1,0-1-1,0 0 1,-1 1-1,1-1 1,0 0-1,0 0 1,0 1-1,-1-1 1,-4 6 9,0 0 0,0 0 0,0-1 0,-1 0 0,0 0 0,0-1 0,-1 1 0,1-1 0,-1 0 0,0-1 0,0 0 0,-13 4-1,7-2 6,-27 11 84,-222 62 43,202-62-56,-265 75 29,309-86-106,0 0 1,-15 8-1,31-13-11,-141 67 33,103-45-29,-60 49 0,-30 42-215,91-79-1019,-22 18-6010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4:55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1602 1696 8248,'-23'-14'6,"-37"-17"45,-73-32 37,100 52 39,-177-22 91,162 33 116,-193 34 154,195-20-48,-177 78 165,180-68-217,-165 141 147,200-158-455,1 0 0,0 0 1,-10 14-1,17-21-80,-88 121 325,13 8-213,70-119-53,0 0-1,0 0 0,-4 15 1,-78 252 257,84-267-271,0 0 0,1 0 1,0 13-1,-9 102 140,16-2-118,-5-119-52,0-1 0,0 1-1,1 0 1,-1 0 0,1 0 0,0 0 0,0 0-1,1 0 1,2 5 0,5 12 36,1-1-1,20 31 1,-18-36-37,0 0 1,1-1-1,18 15 0,-29-27-3,0 0 0,0 0 1,1 0-1,-1-1 0,1 1 0,-1 0 0,1-1 0,0 0 0,0 0 0,0 1 0,4 0 1,-7-2-12,33 10 66,44 10 1,47-7-19,-124-13-48,5 0 12,0 1 0,0-1 0,1 0 0,-1-1 0,0 1 0,0-1 0,0 0 0,8-3 0,-13 4-12,47-13 56,49-19 0,58-42-15,-154 74-41,12-6 24,-1 0-1,0-1 0,16-13 1,263-216 104,-280 227-108,1-1 0,-1 0 0,13-17 0,106-141 60,-8-28-52,-105 168 2,13-31 1,-29 59-31,104-235 65,-10-8-41,-94 243-24,32-97 55,92-351 29,-106 366-17,41-292 23,-52 309-36,-4 20-26,2-22 22,-6-130 0,-23 13 24,17 154-20,-1 5-18,-19-40 0,27 65-36,0-1 1,0 1 0,0 0 0,0 0 0,0-1 0,-1 1-1,1 0 1,0 0 0,0 0 0,0-1 0,0 1 0,0 0-1,0 0 1,0 0 0,-1-1 0,1 1 0,0 0 0,0 0 0,0 0-1,-1 0 1,1-1 0,0 1 0,0 0 0,0 0 0,-1 0-1,1 0 1,0 0 0,0 0 0,0 0 0,-1 0 0,1 0 0,0 0-1,0 0 1,-1 0 0,1 0 0,0 0 0,0 0 0,-1 0-1,1 0 1,0 0 0,0 0 0,-1 0 0,1 0 0,0 0-1,0 0 1,0 0 0,-1 0 0,1 1 0,-8 2 5,0 0 0,1 1 0,-1 0 0,1 0 1,0 1-1,0 0 0,0 0 0,-10 12 0,6-6 0,-13 14 29,-84 138 17,105-158-47,0 0-1,1 1 1,0-1 0,0 1-1,-2 9 1,-54 264 38,51-212-22,-5 280 14,16-278-15,46 274 6,-48-329-22,1-1 0,1 0-1,5 14 1,-9-27-4,62 159 19,-36-106-17,43 66 1,-31-65-477,2-1 1,2-2-1,77 72 0,12 0-9032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7:55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73 135 9328,'-1'-2'9,"1"-1"0,0 1 0,0 0 0,-1 0 0,1-1 1,1 1-1,-1 0 0,0 0 0,1-1 0,-1 1 0,1 0 0,-1 0 1,1 0-1,0-1 0,1-1 0,1 1 10,0 0 0,0 0 0,1 0 1,-1 0-1,0 1 0,1-1 0,0 1 0,4-2 0,6-5 0,-8 4 23,1 1 1,0 1-1,0-1 1,0 1-1,10-3 1,26-7 114,51-9 0,-65 20 137,-4 4-167,0 2 1,45 11-1,-69-15-114,1 1 0,-1-1 0,0 1 0,1-1 0,-1 1 0,0 0 0,1 0-1,-1 0 1,0-1 0,0 1 0,2 2 0,5 5 29,0 0-1,-1 1 1,0 0-1,0 0 1,7 16-1,-10-9 253,-6-1-191,0 1 0,0-1 1,-9 25-1,2-23 205,-9 8-64,-1 0 0,-2-2 0,-43 40 0,50-52-198,8-6-5,0 0 0,0-1 1,-1 0-1,0-1 0,0 1 0,-9 2 1,-35 14 303,-91 24 0,123-40-315,12-2 2,1-1 0,-1 0 0,1 0 1,-1 0-1,-10-1 0,14 0 2,-28-3 87,30 3-117,0-1 0,-1 1 1,1-1-1,0 1 0,0 0 1,0-1-1,0 0 1,0 1-1,0-1 0,0 0 1,0 1-1,0-1 0,0 0 1,1 0-1,-1 0 0,0 0 1,0 0-1,1 0 0,-1 0 1,1 0-1,-1 0 0,1 0 1,-1 0-1,1 0 0,0 0 1,-1 0-1,1-1 1,0 1-1,0-2 0,0 2-3,0 0-1,0 0 1,0 0-1,0 1 1,1-1 0,-1 0-1,0 0 1,1 0-1,-1 1 1,0-1-1,1 0 1,-1 1 0,1-1-1,-1 0 1,1 1-1,0-1 1,-1 0-1,2 0 1,6-5-72,0 1 0,0 0 0,0 1 0,1-1 0,16-5 0,-1 1-1274,42-20-7541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4:56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1204 776 10224,'-106'43'8,"87"-36"6,12-4 15,0 0 0,0 1-1,-12 7 1,-103 68 90,-14 28-29,78-58 245,-255 223 80,252-216-375,61-56-40,-134 140 40,27 3-7,101-134-1,0 0 0,0 0 0,-7 19 0,13-28-32,-51 125 132,43-98-100,-7 53 0,15-80-32,-1 2 11,1-1 0,-1 1 0,1 0 0,0 0 0,0 0 0,-1 0 0,2 0 0,-1 0 0,0 0 1,0 0-1,0 0 0,1 0 0,-1 0 0,1 0 0,0-1 0,1 3 0,1 6 21,2-1 0,-1 0 0,1 0 0,0 0 0,10 12 0,-7-13-20,1-1 0,-1 1 1,1-2-1,0 1 0,11 5 0,-18-11 1,0 0-1,0 0 1,0 0-1,0 0 1,0 0-1,0 0 1,0 0-1,1-1 1,-1 1-1,0-1 1,0 0-1,1 1 0,3-1 1,-6 0-13,32 2 89,37-3 1,44-14-21,-108 14-48,0 1 0,1-2 0,-1 1 0,0-1 0,0 1 0,-1-2 0,9-3 0,-13 6-21,122-68 172,5-26-119,-127 94-53,50-42 94,182-178 28,-189 177-68,-24 22-34,39-41 30,71-97 0,-36 37 11,-93 121-60,0 1 0,1-1 0,-1 1 1,0-1-1,1 0 0,-1 1 0,1-1 0,-1 1 0,0 0 1,1-1-1,-1 1 0,1-1 0,-1 1 0,1 0 0,0-1 1,-1 1-1,1 0 0,-1 0 0,1-1 0,0 1 0,-1 0 1,1 0-1,0 0 0,2 0 1,-1 0-1,1 1 1,0-1 0,-1 1 0,0-1-1,1 1 1,-1 0 0,1 0-1,-1 0 1,0 0 0,0 0 0,1 1-1,-1-1 1,0 1 0,0-1-1,-1 1 1,1 0 0,0 0 0,0 0-1,-1 0 1,1 0 0,-1 0 0,2 4-1,-2-4 1,0-1-1,0 1 0,0 0 1,0-1-1,-1 1 0,1 0 1,0 0-1,-1 0 0,1 3 1,18 149 15,-17-114-9,17 217 8,-18-248-15,0 1 1,0-1-1,1 0 0,4 10 1,-6-19-2,12 41 3,20 44 0,-18-56-1,33 49-1,-45-74 0,1 0 0,-1 0 0,1-1 0,0 1 0,1-1 0,-1 1 0,7 4 0,-10-8-1,29 23 6,34 22 0,40 9 1,-98-52-5,-1 0 1,1 0 0,0 0-1,-1-1 1,1 1 0,0-1-1,8 0 1,107 11 22,5-16-11,-120 4-9,1-1 0,-1 0 0,0 1 0,1-2 0,-1 1 0,0-1 0,8-3 0,114-50 35,5-23-22,-132 78-18,8-6 11,0 1 0,0-1 0,0 0 0,10-12 0,95-100 48,-16-12-34,-97 130-25,6-8 14,0-1-1,-1 0 1,0-1-1,6-12 1,56-146 58,-12-21-44,-55 189-28,7-24 34,3-32 0,39-356 62,-47 391-73,-2-35 1,-25-308 38,16 300-27,-42-181 17,39 210-24,5 17-20,-1 0 1,0 1-1,-2 0 1,-14-20 0,23 36-9,1 1 1,0-1 0,0 1-1,-1 0 1,1-1 0,0 1 0,-1-1-1,1 1 1,-1 0 0,1-1 0,0 1-1,-1 0 1,1-1 0,-1 1 0,1 0-1,-1 0 1,1 0 0,-1-1 0,1 1-1,-1 0 1,1 0 0,-1 0-1,1 0 1,-1 0 0,1 0 0,-1 0-1,0 0 1,0 0 0,-8 1 3,1 1 0,-1 0-1,0 0 1,1 1 0,-1 0 0,1 0 0,0 1 0,-14 9 0,20-12-2,0 0 0,0 1 0,0-1 0,0 1 0,0-1 0,0 1 0,1 0 0,-1 0 0,-1 2 0,-26 37 11,-37 70 0,63-105-10,0 0 0,0 0-1,1 1 1,-2 8 0,-43 235 14,43-193-10,4 89-1,16 29-3,13-2 2,9-4-2,-7-54 0,21 94 17,-13 24-3,-35-186-10,-1 61-1,-3-77-4,-4 43-1,3-69 10,1 0 0,-1-1 0,0 1 0,0 0 0,-1-1 0,1 1 0,-1-1 0,0 0 0,0 1 0,-4 4 0,3-6-136,1-1 0,0 0-1,-1 0 1,1 0 0,-1-1-1,0 1 1,0-1 0,1 1-1,-1-1 1,0 0 0,0 0-1,0 0 1,0 0 0,-6 0-1,-39 7-8700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4:56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1 710 10936,'116'-35'41,"-75"25"167,98-18 4,34-3-91,-94 16 273,382-72 156,-358 66-156,432-95 110,-434 92-344,128-35 0,-25 4-111,-133 35 38,-15 5-41,233-69 84,-197 53-70,-71 24-54,30-15 1,-49 21-7,1 0 1,-1 0-1,0-1 1,1 1-1,-1-1 0,0 0 1,0 0-1,0 0 1,0 0-1,2-3 1,-3 4-1,-1 0 0,0 0 0,1 0-1,-1 0 1,0 0 0,0 0 0,1 0 0,-1 0 0,0 0 0,0 1 0,0-1 0,0 0 0,0 0 0,0 0 0,-1 0 0,1 0 0,0 0 0,0 0 0,-1 0 0,1 0 0,0 0 0,-1 1 0,0-2 0,1 2-1,0-1 1,-1 1 0,1 0-1,0-1 1,0 1-1,-1 0 1,1-1-1,0 1 1,0 0-1,-1 0 1,1-1 0,0 1-1,-1 0 1,1 0-1,-1 0 1,1 0-1,0-1 1,-1 1-1,1 0 1,0 0 0,-1 0-1,1 0 1,-1 0-1,1 0 1,0 0-1,-1 0 1,1 0-1,-1 0 1,0 0 0,-36-1-15,-47 4 0,79-3 2,0 1 0,0 0-1,-1 0 1,-8 3 0,-198 73-95,202-73 73,1 1 0,-1 0 0,-9 7 0,-113 76-105,-14 23 80,89-63-100,-72 74 0,18-2 108,103-111 19,0 0 0,-12 19 0,-47 84-62,20-7 65,47-105 30,-2 4-6,1-1 0,0 1 0,0-1 0,0 1 0,0 0 0,0-1 0,1 1 0,-1 0 0,1 4 0,0-8 6,-1 21-20,1 1 0,4 29 0,0-34 15,0 0 1,1 0 0,7 17-1,-12-34 5,1 2-1,-1 0-1,1 0 1,0 0-1,0-1 0,0 1 1,0 0-1,0-1 1,0 1-1,0-1 1,0 1-1,0-1 0,1 1 1,-1-1-1,1 0 1,-1 0-1,3 2 1,9 7-6,1 0 0,0-1 1,26 12-1,-16-12 5,1-1 0,31 6-1,-50-12 2,-1-1 0,1 0 0,0 0 0,-1-1 1,1 0-1,9 0 0,117-11-6,-89 4 6,79-25 1,-66 12 0,56-28 0,51-41 1,-16-10 4,-45 14-2,-97 81-2,0 0 0,0 0 0,-1-1 0,0 0 1,6-8-1,-10 13-1,17-24 3,25-44 0,-31 43 1,16-49-1,-27 74-3,2-4 4,-1-1 0,0 1 0,0 0 0,0-1 0,0 1 0,-1-7 0,1-9 4,-2 0 0,-1 0 0,0 0 0,-1 0 0,-8-24 0,11 43-6,0 0-1,0 0 1,0 1 0,0-1 0,0 0-1,-1 1 1,1-1 0,0 0-1,-1 1 1,1-1 0,0 0 0,-1 1-1,1-1 1,-1 1 0,1-1-1,-1 1 1,1-1 0,-1 1 0,1-1-1,-1 1 1,0 0 0,1-1-1,-1 1 1,0 0 0,1-1 0,-1 1-1,-1 0 1,2 0-2,-4-2 5,0 1 0,0 0 1,0 0-1,0 0 0,0 0 0,0 1 0,0-1 1,0 1-1,-8 1 0,2 1 0,0 1 0,1 0-1,0 1 1,-14 7 0,23-11-5,-3 1 6,1 0 0,0 0 0,0 1 0,0-1 0,0 1 0,0-1 0,0 1 0,0 0 0,0 0 1,-2 3-1,-112 148 99,97-118 23,-46 141 64,64-173-174,0 0 1,0 0-1,1 0 1,-1 0 0,1 1-1,0-1 1,0 0-1,0 6 1,1 18 64,7 36 0,17 31-15,-25-94-68,1 4 22,1 0 0,-1 0-1,1 0 1,0 0 0,0 0-1,0 0 1,4 5 0,9 12 35,0 0 1,20 20 0,-14-21-28,42 30 0,-63-50-30,7 4 32,-1 1-1,1-1 1,11 5 0,168 66 137,-152-69-81,-1-5-51,0-1 1,53-8-1,-84 8-37,0-1 1,0 1 0,0-1-1,0 1 1,0-1-1,0 0 1,-1 0-1,1 0 1,0 0 0,0 0-1,-1 0 1,1 0-1,2-2 1,-4 3-1,18-15 6,30-28 0,31-56-1702,-78 98 1631,81-107-8755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4:56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10760,'7'10'32,"-2"1"0,1 0 0,-2 0 0,1 1 0,4 21 0,-5-22 14,5 22 158,36 142 251,-9 5-190,-31-138-90,1 219 82,-10-201-42,-33 246 92,29-247-87,-24 235 93,28-237-66,7 196 95,2-210-108,44 162 83,-36-168-129,49 102 60,-60-135-236,0 0 1,0 0-1,0 0 1,1 0-1,-1 0 0,1-1 1,0 1-1,0-1 1,0 0-1,1 1 1,-1-2-1,1 1 0,0 0 1,0-1-1,6 4 1,-8-5-11,-2-1-1,0 0-1,1 0 1,-1 1-1,1-1 0,-1 0 1,0 0-1,1 0 1,-1 0-1,1 0 1,-1 0-1,0 0 1,1 0-1,-1 0 0,1 0 1,-1 0-1,0 0 1,1 0-1,-1 0 1,1 0-1,-1 0 1,0 0-1,1 0 0,-1 0 1,1-1-1,-1 1 1,0 0-1,1 0 1,-1-1-1,1 1 1,10-7-224,1-1 0,-1 0 0,-1-1 0,1 0 0,-2 0 0,1-1 0,11-16 0,-21 26 200,61-71-9090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4:57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0 356 11832,'8'-9'13,"-7"6"-4,1 1 1,0 0-1,-1 0 1,1 0-1,0 1 0,0-1 1,0 0-1,0 1 1,1-1-1,-1 1 1,0 0-1,4-2 1,100-38 138,23-5-27,-10 1 67,133-36-8,-197 65-152,-6 2-8,197-46 71,-81 40-2,-139 22-2,-8 2-57,-1 1 1,1 1 0,31 16-1,-48-21-22,1 0 0,-1-1 0,1 1 0,-1 0 0,0 0 0,0 0-1,0 1 1,1-1 0,-1 0 0,0 0 0,1 3 0,13 22 39,0 0-1,17 47 1,-21-39 60,43 166 35,-40-157-68,79 148 24,-71-160-44,16 10-19,50 41 0,-60-63-1,9-3-9,69 21 0,-103-36-18,0 0 0,1-1 0,-1 1 0,0-1-1,0 0 1,0 0 0,6-1 0,164-27 77,-136 16-16,57-32 4,-5-15-44,-89 59-28,5-3 10,-1 0-1,0 0 1,0 0 0,-1-1-1,1 0 1,4-5 0,13-17 26,24-37 0,10-46-12,-37 64 24,-7 17-27,7-20 4,-2-1-1,14-74 1,-11-11 9,-19 116-19,-1 14-13,0 1 0,0-1 0,0 0 0,0 0 0,-1 0 1,0 1-1,1-1 0,-1 1 0,0 0 0,-1-1 0,-4-5 0,7 9-1,0 0-1,-1 0 0,1 0 1,0-1-1,0 1 0,0 0 1,-1 0-1,1 0 0,0 0 1,0 0-1,0 0 0,-1 0 1,1-1-1,0 1 0,0 0 1,-1 0-1,1 0 1,0 0-1,0 0 0,-1 0 1,1 0-1,0 0 0,0 0 1,-1 0-1,1 0 0,0 0 1,0 1-1,-1-1 0,1 0 1,0 0-1,0 0 0,0 0 1,-1 0-1,1 0 0,0 1 1,0-1-1,-1 0 1,-10 7 2,0 0 0,0 0 1,1 1-1,-13 12 1,21-18-3,0 0 0,0 0-1,0 0 1,1 0 0,-1 0 0,1 0 0,-3 5 0,-36 68 5,23-38-5,-13 46 0,17-38-1,-8 54 0,2 73 0,16 26 0,22 29 0,15 3 0,10-11 0,2-12 0,0-10 1,5 102 15,-48-253 32,-10 159 37,7-201-70,0-1-1,-1 1 0,0 0 1,1-1-1,-1 1 0,0 0 1,-3 4-1,4-8-14,-7 20 59,-19 33 1,17-40-43,0 0 1,-18 19 0,26-31-8,0 1 1,-1-1 0,1 1-1,-1-1 1,1 0-1,-1 0 1,1 0-1,-1 1 1,0-2 0,1 1-1,-1 0 1,0 0-1,-3 0 1,5-1-11,-19 8 76,-40 10 0,-34-6-9,93-12-67,-6 0 36,0 0 0,1 1 0,-1-2 0,-11-1 0,-193-42 214,168 29-75,-154-83 81,160 75-50,-112-96 60,145 117-255,1-1 0,-1 1 0,1-1 0,-1 0 0,1 0 0,0 0 0,-2-3 0,4 6-11,-9-14 30,1 0 1,-12-27 0,15 24-25,1 1 1,-5-29 0,9 45-7,0-3 0,-1 1 1,1-1-1,0 0 1,0 1 0,0-1-1,0 0 1,0 0-1,1 1 1,-1-1-1,1 0 1,1-2-1,-2 5 0,30-104 7,30-44-2049,8-8-8178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4:57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10488,'5'27'2,"-3"-20"1,-1-1-1,0 1 1,0-1-1,0 1 1,-1 9-1,0 191 22,-1-153-17,-7 235 66,7-228 255,6 279 155,-4-268-63,5 259 174,-5-272-140,-1-43-340,12 277 725,4-90 154,-13-182-866,-3-21-124,0 0-1,0 0 1,0-1 0,0 1-1,0 0 1,0 0-1,0 0 1,0 0-1,0 0 1,0 0 0,0 0-1,0 0 1,0 0-1,0 0 1,0 0-1,0 0 1,0 0 0,0 0-1,0 0 1,0 0-1,0 0 1,0 0 0,0 0-1,0 0 1,1 0-1,-1-1 1,0 1-1,0 0 1,0 0 0,0 0-1,0 0 1,0 0-1,0 0 1,0 0 0,0 0-1,0 0 1,0 0-1,0 0 1,0 0-1,0 0 1,0 0 0,0 0-1,1 0 1,-1 1-1,0-1 1,0 0-1,0 0 1,0 0 0,0 0-1,0 0 1,0 0-1,0 0 1,0 0 0,0 0-1,0 0 1,0 0-1,0 0 1,0 0-1,0 0 1,0 0 0,4-16 124,-2 4-103,0 3-4,-1-1-1,0 1 1,-1 0-1,-1-12 1,-4-187-1784,-2 77-7496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4:58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35 509 10040,'-28'-74'1,"23"53"6,4 10-6,1 0 1,0 1 0,2-13-1,-1 16 0,1 0-1,0 1 0,0-1 1,0 1-1,1-1 0,0 1 1,7-11-1,-1 5 1,0-1 1,1 1-1,19-16 0,-5 7 0,37-26 0,41-13-1,-70 44 0,47-16 0,-18 15 1,1 3 0,66-7 1,-120 20 3,1 0 0,-1 0 1,16 1-1,-24 0-5,112 10 25,-83-4-15,41 14-1,-70-20-9,3 1 6,0 0 0,0 0 1,0 0-1,0 0 0,-1 0 0,1 1 0,0 0 0,-1-1 1,1 1-1,2 2 0,-5-4-6,13 11 18,0 0 0,-1 1 0,13 14 0,-15-12-9,-1 1-1,0-1 1,8 18 0,-17-32-9,1 4 12,1-1 1,0 1-1,-1 0 1,0-1-1,0 1 1,0 0-1,0 4 1,6 43 58,-2 75 0,-5-121-52,0-1 0,-1 1 0,1 0 0,-1 0 0,-3 9 0,-81 210 135,82-217-135,0 1 0,-1-1 0,0-1 0,-8 12 0,-70 88 80,-12-16-62,54-59 50,12-11-45,-10 6 8,0-1 1,-84 38-1,104-55-18,-18 8 28,-70 21 0,72-30-8,34-7-52,-1 1 0,1-1 1,0 0-1,-1 0 0,1 0 0,-1 0 1,1 0-1,-1 0 0,1 0 0,0 0 1,-1 0-1,1 0 0,-1 0 0,1 0 1,-1 0-1,1 0 0,-1 0 0,1 0 1,0-1-1,-1 1 0,1 0 0,-1 0 1,1 0-1,0-1 0,-1 1 0,1 0 1,0-1-1,-1 1 0,1 0 0,0-1 0,-1 1 1,1 0-1,0-1 0,0 1 0,0 0 1,-1-1-1,1 1 0,0-1 0,0 1 1,0-1-1,0 1 0,0 0 0,-1-1 1,3-2-1,-1 0 0,1 0 0,-1 0 0,1 1 0,0-1 0,0 1 0,0-1 0,0 1 0,0 0 0,3-3 0,55-48-1364,7-6-5456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4:58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 7800,'49'29'4,"-34"-16"16,-1 4-9,-1 1 0,-1 0 0,16 31 0,-27-46 1,0 0 1,0 0 0,0 0-1,0 0 1,0 0 0,0 0-1,0 3 1,4 30 112,-1 0 0,-2 64 0,-3 68 163,4-132-88,10 17-62,26 66 1,-38-115-112,1 0 0,-1-1 0,1 1-1,1 0 1,-1-1 0,4 5 0,8 10 69,30 30 0,-27-34-55,35 24 1,-48-36-11,-1 0 1,1 0-1,-1 0 0,1 0 1,0 0-1,6 1 1,167 37 280,-171-39-272,-1-1 0,0 1 0,0-1 0,1 0 0,8-2 0,219-38 290,-224 38-276,0 0-1,0-1 0,14-6 1,219-117 244,-197 94-84,143-131 80,-160 132-100,-1-7-60,34-67 0,-60 104-118,0-1 0,0-1 1,0 1-1,0 0 0,0 0 1,-1 0-1,1 0 1,-1 0-1,0-1 0,0-2 1,0-17 44,-1 0 0,-1 0 0,-9-39 0,10 58-46,0 1 1,0-1-1,1 1 1,-1-1-1,-1 1 1,1-1 0,0 1-1,-3-3 1,4 5-16,-9-13 46,1 1 1,-20-19 0,14 19-29,0 0 1,-20-11 0,34 23-19,-2-1 12,0-1 1,-1 0 0,0 1 0,1 0 0,-1 0 0,0 0 0,0 0-1,0 0 1,1 0 0,-5 0 0,-103-17 132,-23 14-93,122 4-23,-1 0 0,1 1-1,-13 2 1,-276 57 132,241-42-66,-244 105 36,293-119-119,0 1 0,0 0 0,0 1 1,-9 7-1,-112 87 53,16 20-43,115-120-22,-10 10 13,1 1 0,-12 20 1,-134 242 38,151-267-49,1 1 0,0-1 0,1 1 0,0 0 0,0 0 0,-1 8 0,-20 121 22,20 0-17,3-130-6,1 1 1,-1 0-1,1-1 0,0 1 0,4 13 1,-5-20-3,42 128 13,15-5-9,-57-123-4,3 4 1,-1 1-1,1-1 1,-1 1 0,1-1 0,0 0-1,1 0 1,-1 0 0,7 5 0,17 17 2,55 41 0,-54-50-2,0 0 0,1-2-1,53 20 1,-27-17 1,96 17 1,22-9 1,-95-20 10,352-5 11,-338-5 22,383-45 35,-379 35 52,375-80 48,-384 75-67,296-57-1748,-198 43-7247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5:37.0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1139 159 4040,'9'-4'160,"14"-6"-119,-9 5 122,0 0-1,0-2 1,0 0 0,-1 0-1,18-14 1,-31 20-122,1 0-13,0 0 0,0 0 0,0 0-1,0 1 1,0-1 0,0 0-1,1 0 1,-1 0 0,0 1-1,0-1 1,1 1 0,-1-1-1,0 1 1,1-1 0,-1 1-1,3 0 1,-2-20 339,-4 13-230,-3 2-26,-12-3-48,-2 0 1,1 2-1,-1 0 1,0 0 0,-35-4-1,42 8-19,-1 1 0,1 0 0,0 1 0,-20 1 0,-19 1 100,-103-3 328,91 6-232,36-2-156,-136 14 399,82-1-275,-116 37 165,179-48-358,12-4-1,-1 1 0,1 0 0,0 0 0,1 1 0,-10 5 0,-9 6 28,1 2 0,1 0 0,-28 26 0,36-30-35,9-8 2,1 0 1,0 1-1,-1-1 1,2 1-1,-1 0 1,-5 9-1,-9 16 34,-18 44-1,30-50 33,4-14-65,-29 200 265,30-193-259,0-12-2,1 1 1,0 0-1,0-1 1,1 1-1,-1-1 0,1 1 1,2 6-1,21 74 125,-23-82-122,0 1 1,1-1-1,-1 0 1,1 0-1,0 0 1,0 0-1,1 0 1,-1 0-1,5 4 1,2 3 7,17 20 15,-14-22 61,5-1-57,0-2 0,0 0 1,0-1-1,1 0 0,0-2 0,0 0 0,24 1 0,-21-3-26,-12 0 3,-1-1 0,0 0 0,1 0-1,-1-1 1,16-3 0,34-7 160,107-34-1,-142 37-162,-12 4 9,-1 0-1,0 0 0,0-1 0,13-9 1,80-53 122,-84 51-42,60-82 42,-66 76-42,77-185 226,-79 184-319,8-27 119,-14 34-92,2-4 36,-1 0 0,0 0 1,-2-1-1,4-39 1,-8 59-60,0 0 1,-1 1 0,1-1-1,0 0 1,0 0-1,0 0 1,0 0 0,0 0-1,0 0 1,0 0 0,1 0-1,-1 0 1,0 0 0,0 0-1,1 1 1,-1-1 0,1 0-1,-1 0 1,1-1-1,7 18 64,9 47-116,-17-59 55,5 15-19,7 41 7,5 79 0,-16-124-6,1-1 0,0 1 0,6 21 0,-1-14-2,-2 0 1,-3-11-1,1-1 1,0 0 0,1 0 0,8 16 0,20 34 13,-27-52-13,0-1 0,0 1 0,1-1 0,0 0 0,0-1 0,13 12 0,-12-14 0,0 1 1,0 0 0,1-1 0,0-1 0,11 5 1,-8-4 1,0 0 0,0 0 0,0-1 0,1-1 0,0 0 0,-1-1 0,1 0 0,13 0 0,-12-2-3,-6 0 0,-1 0-1,0 0 1,0-1 0,1 1-1,6-4 1,26-10 10,-33 12-11,1-1-1,-1 1 1,11-10 0,15-18-1,3-10 0,52-56-1592,-39 50-6368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5:38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984 35 1176,'0'0'416,"-6"-2"-56,0 0-280,-8-4 242,-1 1 0,1 0 1,-1 1-1,0 1 0,-31-3 0,-6 5 25,11 0-149,-78 1 376,65 8-491,33-1 110,-5 5-98,1 1 1,-34 24-1,36-16 180,-101 133 118,97-114-98,-121 195 113,142-226-346,1 1 0,0-1 0,-6 19 0,-46 128 190,16 13-159,38-157-39,1 1 0,0-1-1,0 20 1,2 144 165,23-6-141,-22-158-34,1-1 0,1 0-1,7 20 1,49 116 135,12-15-114,-71-132-65,6 9 37,-1 0 0,1-1 0,10 12 0,69 76 115,1-20-103,-82-73-35,0 1-1,0-1 0,1 0 1,-1-1-1,1 1 0,5 2 1,84 35 79,4-15-72,-93-24-18,1 0-1,0 0 0,-1 0 0,1-1 1,6 0-1,49-2-525,96-17 0,-37-4-4783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5:39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6552,'8'0'-18,"0"0"1,1-1-1,-1 0 1,11-3-1,35-6-5,59-16 108,-108 26-46,0 0 0,-1 1 0,1 0 0,-1 0 0,1 0-1,-1 0 1,1 1 0,-1-1 0,0 1 0,1 0 0,-1 1-1,0-1 1,5 5 0,-9-7-40,3 3 31,0 0 0,0 0 0,0 0-1,0 1 1,0 0 0,-1-1 0,1 1 0,-1 0-1,0 0 1,2 6 0,-1-4-2,1 4 3,0 0 0,-1 1-1,0-1 1,0 0 0,-1 1 0,0 0-1,-1-1 1,0 12 0,0-7-5,5 54 192,-5-47-175,2-1 1,0 0 0,8 28 0,0-14 33,16 34-1,-25-64-55,0-1 0,0 0 0,1 0 0,-1 0 0,1 0 0,0-1-1,5 7 1,3 2 6,-6-5-20,3 3 43,0 0 0,14 13 0,-19-19-37,1-1 0,0 0 1,0-1-1,0 1 0,0-1 0,0 0 1,1 0-1,-1 0 0,1 0 0,-1-1 1,7 2-1,5-1 27,0 0 0,0 0 0,0-2 1,0 0-1,31-4 0,-35 1-29,-7 2-1,1-1 0,0 0 0,-1 0 0,1 0 0,7-6 0,-3 4 5,-1-1 0,0 0 0,-1-1 0,1 0 0,-1-1 0,0 0 0,-1 0 0,0 0 0,9-13 0,-9 10-8,-5 6-3,0 0 0,0 0-1,0 0 1,0 0-1,-1 0 1,1 0-1,-1-1 1,0 1-1,0-6 1,1 1 8,1-4-5,0 1 1,-1 0-1,-1-1 1,0 0-1,-1 1 1,-3-24-1,-1 9 13,-1-1 0,-14-41 0,-4 16-1,4 12 1,18 38 22,0 4-40,1-1 0,-1 0 0,0 0-1,1 1 1,-1-1 0,1 0 0,-1 1 0,1-1-1,-1 0 1,1 1 0,-1-1 0,1 1-1,-1-1 1,1 1 0,-1-1 0,1 1 0,0-1-1,-1 1 1,1 0 0,0 0 0,-6 22 14,1-1 0,1 0 0,-1 33 0,4-33-2,1 0 1,6 35 0,-1-13 2,-5-39-16,3 20 15,0 0-1,1-1 1,2 1 0,0-1-1,18 42 1,-12-45-2,-6-11-6,0 0 1,0 1 0,-1 0 0,0 0 0,3 14-1,-8-23 7,0-2-15,0 1 0,0-1 0,0 0 0,0 0 0,0 0 0,0 0 0,0 1 0,0-1 0,0 0 1,0 0-1,1 0 0,-1 0 0,0 1 0,0-1 0,0 0 0,0 0 0,0 0 0,0 0 0,0 0 0,0 0 0,0 1 0,1-1 0,-1 0 0,0 0 0,0 0 0,0 0 0,0 0 0,0 0 0,1 0 0,-1 0 1,0 1-1,0-1 0,0 0 0,0 0 0,0 0 0,1 0 0,-1 0 0,0 0 0,0 0 0,0 0 0,1 0 0,-1 0 0,0 0 0,0 0 0,0 0 0,0 0 0,0 0 0,1-1 0,-1 1 0,0 0 0,0 0 1,0 0-1,0 0 0,1 0 0,14-10 78,16-19-920,-29 27 487,30-29-5418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7: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99 329 8248,'-11'19'49,"-25"30"1,25-34-5,0 0-1,-13 23 1,23-36-34,0 0-1,0 0 1,1 0 0,-1 0-1,0 0 1,1 1 0,0-1-1,0 0 1,-1 0 0,1 0-1,0 0 1,1 0 0,-1 0-1,0 1 1,1-1 0,-1 0-1,2 2 1,-2-1 1,1-2-5,-1 1-1,1-1 1,0 0-1,-1 0 1,1 1-1,0-1 1,0 0-1,0 0 1,0 0-1,0 0 1,0 0-1,0 0 1,0 0-1,0 0 1,1-1-1,-1 1 1,2 1-1,3 1 10,1 4-5,-5-5-5,0 0-1,0 0 0,1-1 0,-1 1 0,0 0 1,0-1-1,1 0 0,-1 0 0,1 0 0,-1 0 1,1 0-1,4 1 0,96 23 83,-81-21-48,-1-2-1,1 0 1,0-1-1,27-3 1,-25 1-17,-12 1 27,1 0-1,-1-1 0,18-4 1,-10 2-21,-1 1-10,-13 1-2,-1 1 1,0-1 0,0 0-1,0 0 1,0-1 0,0 1-1,6-4 1,2-1 40,0 0-1,0-1 0,-1 0 1,0-1-1,0-1 1,-1 0-1,0 0 1,-1-1-1,18-21 1,-23 22-29,0 0 1,7-19 0,-12 28-30,4-19 247,-3-4-134,-1 1 0,-5-39 1,5 60-94,0-1 0,-1 1 0,1-1 0,-1 0 0,1 1 0,-1-1 1,1 1-1,-1-1 0,0 1 0,-1-2 0,-3-4 15,0 0-1,0 1 1,-1 0 0,0 0-1,0 0 1,-1 1 0,1 0-1,-10-5 1,15 9-21,0 1 0,0-1-1,0 1 1,0-1 0,0 1 0,0 0-1,0-1 1,0 1 0,-1 0 0,1 0 0,0 0-1,0 0 1,0 0 0,-1 0 0,-32 2 126,-54 12 1,59-4 27,-120 59 64,121-52-104,-11 13-37,-34 34 1,57-45 28,4 4-38,-15 39 0,26-62-77,1 1 1,0 0-1,-1-1 1,1 1-1,0 0 1,0-1-1,0 1 1,0 0 0,0 0-1,0-1 1,0 1-1,0 0 1,0-1-1,0 1 1,0 0-1,0 0 1,1 1 0,3 8 17,1 0 1,0 0 0,0 0 0,1 0-1,7 9 1,4-4 90,17 4-37,60 24 0,-62-33 18,144 22 36,-139-29-70,155-17 31,-151 7-24,168-51 40,-168 43 0,129-73 52,-167 86-144,0 0 0,0 0 0,0 0 0,0 0 0,0 0 0,0-1 0,2-3 0,11-10 50,22-31 0,-24 25-41,14-32-1,-25 49-5,-1 1 0,0-1 1,-1 1-1,1-1 0,0-6 0,29-153 152,-29 134-30,-14-80 63,11 108-189,1-1 0,-1 1 0,0 0 0,0-1 0,0 1 0,0 0 0,0-1 0,0 1 0,-1 0 0,1 0 0,-1 0 0,1 0 0,-1 0 0,0 0 0,0 1 0,0-1 0,0 1 0,0-1 0,0 1 1,0-1-1,-1 1 0,-1-1 0,2 2-4,2-1-7,0 1 0,0 0 0,-1 0 0,1 0 0,0 0 0,0 0 0,0 0 0,-1 0 0,1 0 0,0-1 0,0 1 0,-1 0 0,1 0 0,0 0 0,0 0 0,-1 0 0,1 0-1,0 0 1,0 0 0,-1 1 0,1-1 0,0 0 0,0 0 0,0 0 0,-1 0 0,1 0 0,0 0 0,0 0 0,-1 0 0,1 1 0,0-1 0,0 0 0,0 0 0,-5 4 19,1 0 1,0-1-1,0 2 0,0-1 1,0 0-1,1 1 0,-5 8 1,3 2 77,4 8-54,0 1-1,3 34 1,4-32 20,53 118 21,-41-114-48,13 17 0,71 81 1,10 12 4,-94-112-10,-2 10-5,18 58 0,-33-95-25,-1 1-1,0-1 1,1 1 0,-1-1 0,0 1-1,0 0 1,0-1 0,0 1 0,0-1-1,0 1 1,0 0 0,0-1 0,-1 3-1,-3 7 9,0 1 0,0-1-1,-1 0 1,-1 0 0,0 0-1,0-1 1,-13 15 0,0-8 93,-14 1-28,-57 24 0,62-34 64,-135 11 60,121-16-106,-1 1-1,1 3 0,0 1 0,-46 16 0,-99 31-2090,89-25-8785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5:40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97 5112,'-10'-11'194,"1"4"-7,8 5 17,0-5 11,1 5 146,4 2-209,23 2 33,1 1 1,36 9-1,-48-8-172,-8-3 52,0 2-1,0-1 0,0 1 0,0 0 0,8 6 0,-5-3-25,-3-3 16,0 1-1,-1 0 0,1 1 0,-1 0 0,0 0 1,9 9-1,-9-8-22,-2-1 17,0 0-1,-1 0 0,1 1 1,-1-1-1,0 1 1,5 10-1,-3-6-19,-3-4-4,0 0 0,0 0-1,-1 0 1,0 0-1,0 0 1,0 0-1,-1 1 1,0-1 0,1 12-1,-1-10-8,0 3 13,0-1 1,-1 1 0,-1 11-1,1 27 34,0-46-57,2 7 14,-2 1 1,1 0-1,-2 0 0,1 0 1,-1-1-1,-1 1 1,0 0-1,-4 10 0,6-19 6,-17-4 23,5-8-32,0-1-1,1 0 1,0-1 0,0 0-1,-14-24 1,23 34-13,1 0 0,-1 0 0,1 0 0,0-1 0,0 1 0,0 0 0,0 0 0,1-1 0,-1 1 0,0 0 0,1-1 0,-1-3 0,0-4 4,-1-5 21,1 1 1,1-1-1,0 1 0,1-1 1,4-25-1,1 24 59,56-80 43,-55 86-88,0 1 1,0 0-1,15-12 1,-7 7-18,-2 0-10,-10 10-1,1 0-1,0 0 0,0 1 1,0-1-1,1 1 1,-1 0-1,6-3 1,4-1 33,1 0-1,0 1 1,0 0 0,1 1 0,-1 1 0,1 1 0,21-3-1,12 5 5,-28 3 82,11 8-43,38 16 0,-52-14 24,-5-1-80,0 1 1,-1 1-1,0 0 1,-1 1-1,0 0 1,12 22-1,8 23 72,30 77-1,-37-61-64,-17-51-23,-3-9-12,0 0-1,2 0 1,-1-1 0,12 20 0,-1-11-3,-1-7 1,-14-15-3,1 0 0,-1-1 0,1 1 0,-1 0 0,1-1 0,-1 1 0,1-1-1,0 0 1,-1 1 0,1-1 0,0 0 0,-1 0 0,1 0 0,-1 0 0,1-1 0,0 1-1,-1 0 1,1-1 0,0 1 0,-1-1 0,1 1 0,-1-1 0,1 0 0,-1 1 0,2-3-1,5-2-209,-1 0-1,0 0 0,9-10 0,-10 10-362,24-24-6022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5:40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5656,'0'-28'54,"0"26"92,1 0 39,5-6 44,-4 6 62,1 3-221,-1 0 0,1 1 0,-1-1 0,1 1 0,-1 0 0,0 0 1,0 0-1,0 0 0,0 0 0,0 1 0,0-1 0,2 4 0,-3-4-69,10 15 142,-2 1 0,0 1 0,0-1 0,-2 1 0,0 1 0,4 23 0,-4-18-40,0-5-74,7 32 149,14 91 11,-19-96-74,2 57 0,-3-12 19,-6-66-79,2 14 33,14 67 1,4-29 33,13 43 165,-30-95-156,-5-25-126,1-1 1,-1 1-1,0-1 0,0 1 1,0 0-1,0-1 0,0 1 0,0-1 1,0 1-1,0 0 0,0-1 1,0 1-1,0-1 0,0 1 1,-1 0-1,1-1 0,0 1 0,0-1 1,-1 1-1,1-1 0,0 1 1,-1-1-1,1 1 0,0-1 1,-1 1-1,1-1 0,-1 1 0,1-1 1,-1 0-1,1 1 0,-1-1 1,1 0-1,-1 1 0,1-1 1,-1 0-1,1 0 0,-1 1 0,0-1 1,1 0-1,-1 0 0,0 0 1,-29 2-725,27-2 187,-11 0-5501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5:41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0 7984,'11'0'-6,"-9"0"-19,-2 1 21,0-1 1,1 1-1,-1 0 1,0-1-1,1 1 0,-1 0 1,0-1-1,0 1 1,0 0-1,0-1 0,0 1 1,0 0-1,0 0 1,0-1-1,0 1 0,0 0 1,0-1-1,0 1 1,-1 1-1,-57 56-60,19-23 63,5-11 8,-1-2 0,-67 32 0,34-23 36,43-21-26,-5 1 53,-41 22 0,69-32-2,-1 9 34,2-9-94,1 0 0,-1-1-1,1 1 1,0 0 0,0 0-1,-1-1 1,1 1-1,0 0 1,0 0 0,0 0-1,0-1 1,0 1 0,0 0-1,0 0 1,0 0 0,0-1-1,0 1 1,0 0-1,0 0 1,1 1 0,2 5 23,-1 0 0,2 0 0,-1-1-1,1 1 1,0-1 0,0 0 0,1 0 0,0 0 0,0 0 0,0-1 0,11 8 0,6 3 48,1 0 1,29 13-1,79 35 228,-78-39-166,-10-4-34,63 27 330,-101-46-366,4 4-11,-6-5-73,-1-1 0,0 1 0,0-1 0,0 1 1,1-1-1,-1 0 0,0 0 0,0 0 0,1 0 1,-1 0-1,0-1 0,0 1 0,1-1 0,-1 1 0,0-1 1,0 0-1,0 0 0,0 0 0,0 0 0,2-2 1,2 1-807,8-5-5161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5:41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10 6552,'0'0'-8,"0"0"6,-1-1 1,1 1-1,0 0 0,0-1 1,0 1-1,0 0 0,0-1 1,0 1-1,0 0 1,0-1-1,0 1 0,0 0 1,0-1-1,0 1 1,0 0-1,0-1 0,0 1 1,0 0-1,1-1 0,-1 1 1,0 0-1,0 0 1,0-1-1,0 1 0,1 0 1,-1-1-1,1 1 0,15 15 40,19 25 0,-11-14-16,-15-17 2,-1 0 0,0 1-1,0 0 1,0 0 0,7 16 0,3 4 69,75 156 149,-84-163-231,-5-12 11,1 0 1,11 21 0,6 8 21,57 108 317,-74-137-266,-1-1 0,-1 1-1,1 1 1,-2-1 0,3 23-1,-5-32 285,-4-3-267,-2 0-82,0 0-1,0-1 1,0 0-1,0-1 0,0 1 1,1-1-1,-1 0 1,-6-5-1,-47-40 160,32 25-92,13 12-53,1-1 0,0 0 0,1-1 1,0 0-1,-19-29 0,30 38-37,-1 1 1,1-1-1,0 0 0,0 0 1,1 0-1,-1 0 0,1 0 1,0 0-1,0 0 0,0 0 0,0 0 1,1 1-1,1-7 0,-1 4 2,0-3 4,1 0 1,1 1-1,-1-1 1,1 1 0,1-1-1,5-10 1,-4 9-7,2-3 9,-1 1 1,2 0-1,0 0 0,13-15 0,-11 14-9,5-6 20,0 2 0,22-20 0,-22 22-16,-7 7 20,1 0 0,0 0 0,1 1 0,0 1 0,0-1 0,0 1 0,0 1 0,1 0 0,22-7 0,-30 12-11,1-1-1,0 0 1,0 1 0,0 0 0,0-1 0,0 2 0,0-1 0,-1 0 0,1 1-1,0 0 1,0 0 0,0 0 0,-1 0 0,1 0 0,-1 1 0,5 2-1,1 2 14,-1-1-1,0 2 0,0-1 0,9 11 0,9 11-13,-17-14 8,-3-3-22,-1 0 0,-1 0 0,0 0 0,-1 1 1,0 0-1,-1-1 0,2 25 0,1 20 7,1 6-8,-1-3 1,-3-5-3,1-5-2,4-8 0,7 18 0,-11-40 0,4 0 0,-3-16 0,-2-2-2,0-1 1,-1 1 0,1-1 0,0 0 0,0 1 0,0-1 0,-1 0 0,1 0 0,0 0 0,0 0 0,0-1-1,0 1 1,-1-1 0,1 1 0,0-1 0,3-1 0,10-2-96,-1-1 0,1 0 0,26-16 0,-20 10-802,43-20-5387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5:42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5560,'42'-23'-55,"-32"17"15,-7 5-25,-3 0 45,0 0 0,0 1 1,0-1-1,0 0 0,0 1 1,0-1-1,1 0 0,-1 0 1,0 1-1,0-1 0,1 0 0,-1 1 1,0-1-1,1 1 0,-1-1 1,1 0-1,-1 1 0,1-1 0,-1 1 1,1-1-1,-1 1 0,1-1 1,0 1-1,18-20-118,-18 18 205,2-13 1734,-4 12 200,1 11-1765,0-6-81,0 2 4,-4 20 59,-7 28 1,-2 6-34,2 7 1,5-35-111,-16 98 318,20-112-370,0 27 142,4-19-56,1 0 1,1-1 0,7 25-1,-7-36-89,9 23 98,-12-31-112,4 7 35,1 0-1,0 0 1,7 10 0,-9-17-17,-1 1 0,0-2 0,1 1 0,0 0 0,0-1 0,0 0 0,0 0 0,0 0 0,1 0 0,-1 0 0,1-1 0,6 2 0,-7-2-5,0-1-1,0 1 1,1-1 0,-1 0-1,1 0 1,-1 0 0,1-1-1,-1 0 1,1 0 0,0 0-1,-1 0 1,1-1 0,-1 0-1,1 1 1,-1-2 0,0 1-1,1-1 1,-1 1 0,6-4-1,-2 1-2,-5 2-5,-1 1 0,1-1 0,-1 1 0,1-1 0,-1 0 0,0 0 1,0 0-1,0 0 0,0-1 0,3-2 0,1-4 18,1-1 1,-1 0-1,-1 1 1,0-2 0,0 1-1,-1-1 1,0 1-1,-1-1 1,0 0-1,1-12 1,-3 10-13,0 6 6,0 0 0,-1 0 0,0 0 0,-2-13 0,-3-14 76,-2 1 1,-1-1-1,-12-31 0,-9-1 88,17 42-132,2 1 59,-2 0-1,0 0 1,-19-25-1,18 34 58,-23-33 133,35 45-216,-8 0 45,5 1-73,2 10-64,1 5-1733,1-2-6956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5:43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 8344,'17'10'8,"-8"-5"10,1 0 1,-1 1-1,0 0 1,-1 0-1,1 1 1,13 16-1,58 84 221,-71-94-226,-5-8 5,-1 0 0,0 1 0,0-1 0,-1 1 0,3 7 0,14 35 161,-3 0-1,13 61 1,-24-84-93,19 82 311,-21-96-338,0-1 0,2 1 1,-1 0-1,1-1 0,0 0 1,1 0-1,1-1 0,-1 0 1,1 0-1,1 0 0,16 15 1,-21-22-26,0 0 0,1 0 0,-1 0 1,1-1-1,-1 1 0,1-1 1,-1 0-1,1 0 0,0 0 0,0 0 1,-1-1-1,1 1 0,5-1 0,36-5 148,-44 5-179,10-4 138,2-6-87,-1 1 0,0-1-1,0-1 1,-1 0 0,0-1 0,-1 0 0,9-15 0,-12 17-34,-5 7-7,0 1-1,-1 0 1,1-1 0,-1 0-1,0 1 1,0-1 0,0 0 0,0 1-1,0-1 1,1-5 0,2-25 146,2-65 0,-5 14 19,-3 79-138,-2-2 4,3 7-42,1 0 0,-1 0 0,1 0 0,-1 0 0,1 0 0,-1 0 0,1 0 0,-1 0 0,1 1 0,-1-1 0,1 0 0,-1 0 0,1 0 0,0 0 0,-1 1 0,1-1 0,-1 0 0,1 0 0,0 1 0,-1-1 0,1 0 0,0 1 0,-1-1 0,1 1 0,0-1 0,-1 1 0,-2 3 1,1 0 1,-1 0-1,1 1 0,0-1 0,0 1 0,0 0 0,1-1 0,0 1 1,0 0-1,0 0 0,0 6 0,0-3-2,0-1 1,1 0 1,0 0-1,0 0 1,0-1-1,1 1 1,0 0-1,1 0 1,3 10-1,-2-6 0,-2-6 0,0 0-1,0 0 1,1 0 0,-1 1-1,1-2 1,4 8 0,0 0-1,15 25 2,-17-31-2,1 0 1,0 0-1,10 8 0,23 13 2,0-5 2,-4-8-3,-27-13-2,0 0 0,-1-1 0,1 1 0,8-2 0,44-6 1,-32 2 3,40-15 0,-56 13 3,3-9-2,19-30 0,-25 28 10,-6 11-9,1-1-3,0 0 1,-1-1-1,-1 1 1,1 0-1,-1-1 0,-1 1 1,0-1-1,0 1 0,0-1 1,-1 1-1,-3-15 1,-36-103 26,-36-49 63,64 150-71,8 17-22,-44-87 74,37 76-49,0 0-1,-1 1 0,-17-19 1,28 36-21,0-1-1,-1 1 1,1-1 0,-1 1 0,1-1-1,-1 1 1,1 0 0,-1 0-1,0 0 1,0 0 0,1 0 0,-1 0-1,-3 0 1,-3-2 4,-20-6 0,8 4-7,14 3-18,-3-2-1560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5:43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5744,'11'8'-15,"0"1"-1,0 0 1,0 0 0,12 16 0,-15-17 0,1 0-1,0-1 1,0 0 0,1 0-1,0-1 1,0 0 0,0-1-1,13 5 1,-7-2 22,106 51 52,-101-47 23,-2 1 1,0 1-1,0 1 1,-1 0-1,20 24 0,-26-27-57,15 20 196,-9-4-56,-1 0 1,-2 1 0,12 30-1,-3 12 126,45 90 373,-65-152-613,0-1 0,-1 1 0,1-1 0,-2 1 0,1 0 0,-1 0 0,0 1 0,-1-1-1,0 13 1,-1-20 24,-5 1 4,-3 0-53,1 0 0,-2-1 0,1 1 0,0-1 0,0-1 1,-1 0-1,1 0 0,-1 0 0,1-1 0,-1-1 0,1 1 0,0-1 1,-17-4-1,4-1 100,-1-1 1,1 0 0,0-1 0,-22-14 0,39 21-102,1-2 0,0 1 0,1 0 0,-1 0 1,0-1-1,1 0 0,-1 1 0,1-1 0,0 0 0,0 0 1,0 0-1,0 0 0,1-1 0,-1 1 0,1 0 0,0-1 1,0 1-1,0-1 0,0 0 0,0 1 0,1-1 0,0 1 1,0-6-1,1 3 5,-1 0 1,2 1-1,-1-1 1,1 1-1,-1-1 1,2 1-1,-1 0 1,0-1-1,6-6 1,-3 4 0,15-37 205,31-60 5,56-92 211,-80 154-404,-25 40-33,-1 0 1,1 0 0,0 1-1,0-1 1,0 1-1,0-1 1,1 1-1,-1 0 1,0 0-1,1 0 1,3-2-1,5-3 12,-1-1-9,-7 5 3,2 0 0,-1 0 0,0 0-1,1 0 1,6-3 0,-3 2 13,-1 1-1,0-1 1,1 1 0,0 1 0,0-1-1,0 1 1,0 1 0,0-1 0,0 1-1,0 1 1,0 0 0,15 1 0,-14 1-8,0 0 0,0 0 0,0 1 0,-1 0 0,1 1 0,-1 0 0,0 0 0,14 10 0,-10-6-15,-6-4-1,-1-1-1,-1 1 1,1 0 0,0 1 0,-1-1-1,5 7 1,-1-3 12,-2-2-14,0 1-1,-1-1 0,0 1 1,0 0-1,0 1 1,-1-1-1,0 1 1,0 0-1,-1 0 1,4 12-1,19 126 60,-17-91-46,-6-36-12,-1-3-2,1 0-1,0 1 1,1-1-1,1-1 1,10 24-1,-12-34 2,1 1-5,14 1 2,-14-4-3,33 3 4,-26-5-4,0-1-1,1 0 1,-1 0-1,17-4 1,-10-2 5,91-52 2,-107 57-8,1-1 0,-1 1-1,1-1 1,-1 0 0,0 0 0,0 0 0,0 0-1,0 0 1,2-3 0,-4 5-1,16-20 6,25-38 0,20-66-1543,-3-8-6163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5:46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920 811 6008,'-7'1'137,"2"1"-83,0-1 1,0 1-1,0-2 0,0 1 0,0 0 0,0-1 0,-1 0 1,1 0-1,0-1 0,0 1 0,0-1 0,-1 0 1,-7-4-1,-30-20 418,-88-76 825,95 71-1218,25 21-16,0 1 0,-1-1 0,0 2 1,0 0-1,-1 0 0,0 1 0,-23-7 0,13 4 41,-79-22 81,83 29-91,-2 3-49,1 2 0,-34 8 1,52-11-35,1 1 0,-1-1 0,0 1 0,1 0 0,-1 0 0,1-1 0,-1 1 0,1 0 0,-1 0 0,-1 2 0,-21 20 47,0 0 0,-21 29 1,28-24 62,-54 135 51,60-128-65,3-8-52,-2 7 7,2 2-1,-9 68 1,14-79-12,0 2-6,1 0-1,1 0 0,4 48 1,16 48 86,-12-103-36,0-5-51,1-1 0,17 22 0,-25-35-39,0-1 0,1 1 0,-1-1 0,0 1 1,1-1-1,-1 1 0,1-1 0,-1 0 0,1 1 0,-1-1 0,1 0 1,-1 0-1,1 1 0,0-1 0,-1 0 0,1 0 0,-1 0 0,1 0 0,-1 1 1,2-1-1,12 1 20,-1 0 0,1-1 0,-1-1 0,25-3 0,-16-4 56,16-13-26,43-32 0,-59 32 6,71-96 22,-79 91-27,41-121 25,-47 112-33,20-177 19,-24 165-12,-3 32-38,9-233 105,2 27 31,-10 198-121,2-9 6,-2 0 0,-3-57 1,-3 53 50,-14-67 0,17 101-47,1 2-39,0-1 0,0 1 0,-1 0 1,1 0-1,0 0 0,-1 0 0,1 0 0,0 0 1,0 0-1,-1 0 0,1 0 0,0 0 0,-1 0 0,1 0 1,0 0-1,-1 0 0,1 0 0,0 0 0,-1 0 1,1 0-1,0 0 0,-1 0 0,1 0 0,0 0 0,0 1 1,-1-1-1,1 0 0,0 0 0,0 0 0,-1 0 1,1 1-1,0-1 0,0 0 0,0 0 0,-1 1 0,1-1 1,0 0-1,0 0 0,0 1 0,0-1 0,-1 0 1,1 1-1,0 0 0,-9 91 78,-2 47-37,11-106-23,12 157 5,-7-148-18,9 72-1,5 27-3,5-10 2,-18-107-4,2 0-1,18 37 1,-15-40-2,2 0 1,1-1 0,1 0 0,0-1-1,25 24 1,-37-40 0,0-1-1,0 1 0,0-1 0,0 0 0,0 0 1,4 2-1,36 18-3,54 19 0,-68-35-28,115 1-15,-117-10-18,-18 1 45,11-3-7,-1 0-1,0-2 0,0 0 1,-1-1-1,33-19 1,74-52-119,-102 61-20,82-97-77,-87 89 31,-9 11 123,3-6 17,0-1 0,-2 0 0,0-1 0,8-32 0,-14 42 33,17-70-178,-20 75 198,1 0-1,-1-1 0,-1 1 0,1-1 0,-1 1 1,-1-1-1,0 1 0,-2-11 0,3 18 17,-1 0-1,1 0 0,-1 0 0,1 0 0,-1 0 0,0 0 1,1 0-1,-1 0 0,0 0 0,0 0 0,0 0 1,0 0-1,0 0 0,0 1 0,0-1 0,0 0 1,0 1-1,0-1 0,0 1 0,0-1 0,-3 0 1,1 0-7,-21-6-3,13 9-7,-10 7 11,2 1 1,-23 14-1,28-14 8,-1 1 0,2 1 0,-1 0 0,2 1 0,-20 24 0,20-22-1,-5 7-3,-19 40 4,-1 18 1,8 3 0,7-7 0,9-10 0,12-10 1,8-15 4,-6-38-4,0 0-1,0 0 0,0 0 1,0 0-1,1 0 0,-1 0 1,4 3-1,-4-5 0,0 1 1,1-1-1,-1 0 1,1 1-1,-1-1 1,1 0-1,0 0 1,-1 0-1,1 0 1,3 1-1,-1-1 1,0 0-1,-1 0 0,1 0 1,0-1-1,0 1 0,0-1 1,4 0-1,44-9 5,19-12-3,-37 6-2,-1-1 1,33-22-1,-44 22 8,-9 5-2,-3 4-1,0-2-1,0 0 0,-1 0 0,0 0 0,-1-1 1,0-1-1,13-21 0,-3-4 42,-2-2 0,-2 0 0,-1-1-1,7-40 1,-18 66 4,-4 28-2,-1-5-42,2-6-2,0 0 1,0 0-1,1 0 0,-1 0 1,1 0-1,0 0 1,1 5-1,0 18 17,1 0 0,1 0-1,1 0 1,16 49 0,5-21-9,-13-34 16,4 0-8,34 33 0,-35-45-12,6-2-2,0-1 0,25 3-1,-26-8 10,12-6-2,50-16 1,-57 10 6,93-70 9,-97 59-2,26-42-1,-34 43-24,-1 0 0,10-28 0,-12 20-3,-2-1 1,0 1 0,-2-2 0,3-47-1,-9 41-4,-1 25 3,0-8-1,-1-1 0,-1 1 0,0 0 0,-2 0 0,0 0 0,-2 1 1,-10-26-1,0 7 4,-32-70-72,38 86 46,0 1 0,-24-32-1,30 46 10,-1 0-1,0 1 1,0 0 0,-1 0-1,-11-7 1,6 4 6,11 7 8,-1 1-1,1 0 0,0 0 1,-1 0-1,1 0 1,-1 0-1,1 0 0,-1 0 1,0 0-1,1 1 1,-1-1-1,0 1 0,1-1 1,-1 1-1,0-1 1,1 1-1,-1 0 0,0 0 1,0 0-1,0 0 1,1 0-1,-3 1 0,3-1 3,0 1-1,0 0 0,0-1 1,0 1-1,0 0 1,0 0-1,0-1 0,0 1 1,1 0-1,-1 0 0,0 0 1,0 0-1,1 0 1,-1 0-1,1 0 0,-1 0 1,1 1-1,-1 1 1,-1 2-2,-4 4 1,4-5 0,0 0 0,0 0 0,0 0 0,1 0 1,-1 0-1,1 0 0,-1 8 0,-10 39 0,-2 21 1,3 17 0,5 23 0,4 12 0,3 0 0,10-12 0,7-15 0,5-19 0,-1-24 0,-3-19 0,-5-16 0,-13-18 0,0 0 0,-1-1 0,1 1 0,0 0 0,0-1 0,0 1 0,0-1 0,0 1 0,0-1 0,0 0 0,0 1 0,0-1 0,0 0 0,0 0 0,0 0 0,0 1 0,1-1 0,26-8-7,68-41-1330,-33 15-5343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5:47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16 834 6280,'-3'6'-4,"1"0"0,-1 0 0,1 0 1,0 1-1,1-1 0,-2 10 0,4-15-1,-1 0 0,0 0 0,1 0-1,-1 0 1,1 0 0,0 0 0,-1 0 0,1-1-1,0 1 1,-1 0 0,1 0 0,0-1 0,0 1-1,-1 0 1,1-1 0,2 2 0,1 1-7,2 4 5,-4-5 6,-1 0-1,1-1 0,0 1 0,0 0 0,0-1 1,0 1-1,0-1 0,0 0 0,0 0 0,0 1 1,0-2-1,1 1 0,2 1 0,45 16-13,27-2 13,-31-11 4,71-3 1,-89-5 25,7-6 0,49-21 0,-63 18 59,7-11 7,0-2 0,-1-1 0,-2 0 0,27-37 0,-50 60-68,0 0-1,-1 0 0,1 0 0,-1 0 0,1 0 0,-1 0 0,0 0 1,0 0-1,-1-1 0,1 1 0,-1 0 0,1 0 0,-1-7 0,0 6-2,-1-2 124,-3-5 26,-1 7-10,2 4-150,0 0 1,0 0-1,0 0 1,0 1-1,0-1 0,0 1 1,0-1-1,0 1 1,0 0-1,0 0 1,1 0-1,-1 1 1,0-1-1,1 1 1,-1-1-1,1 1 0,-1 0 1,1 0-1,0 0 1,0 0-1,0 0 1,0 1-1,0-1 1,-2 4-1,-4 5 13,1 1 0,0 0 0,-7 18 0,7-8 55,-29 199 183,34-199-252,0-13 3,2 0 0,-1-1 1,1 1-1,2 12 0,-1-4 15,1-1 1,5 16-1,-6-29-21,1 0-1,-1-1 1,1 1 0,0-1 0,0 0 0,0 1 0,0-1 0,0 0-1,0 0 1,1-1 0,-1 1 0,1 0 0,-1-1 0,6 3 0,-4-2 3,-3-1-4,1 1 0,0-1 1,0 0-1,0 0 0,0-1 0,0 1 0,0 0 0,0 0 1,0-1-1,0 0 0,0 1 0,0-1 0,0 0 0,3 0 0,4 0 10,0 1-4,0-1 0,0 0 0,0-1 0,-1 0 0,1-1-1,0 1 1,-1-2 0,1 1 0,-1-1 0,0-1 0,0 1 0,14-9 0,-7 4-6,7-5 67,-12 6-45,0 1-16,0-1 0,-1 0 0,0 0 0,0-1-1,-1-1 1,0 1 0,0-1 0,-1 0-1,8-14 1,-8 11 12,-1 3-16,0-1 1,0-1-1,-1 1 0,-1-1 0,0 0 1,0 0-1,-1 0 0,3-17 1,11-150 115,-16 174-54,-2 13-38,-8 96 2,8-78-15,14 108 15,-5-111-9,42 71 10,-37-81-9,3-2-16,1-1 0,0 0-1,1-1 1,0-1 0,1-1 0,33 10 0,-3-11-3,-30-9 19,9-8-5,51-26-1,-57 19 12,83-105 14,-86 91-8,56-153 10,-65 144-35,-5 20-9,0-7-1,0-1-1,-2 1 0,-1-1 0,-1 1 1,-4-47-1,-21-107 12,19 144-8,-48-287 24,53 323-31,0-1-1,0 1 1,0-1 0,0 1-1,-1-1 1,1 1 0,-1-1-1,1 1 1,-1-1 0,0 1 0,1 0-1,-1-1 1,0 1 0,0 0-1,0 0 1,0 0 0,0 0-1,0-1 1,0 1 0,0 1-1,0-1 1,-1 0 0,1 0-1,0 0 1,-1 1 0,1-1 0,0 0-1,-1 1 1,1-1 0,-1 1-1,1 0 1,-1 0 0,1-1-1,-3 1 1,4 0-1,-8 3 8,1 4-5,0 0 0,1 1 0,0 0 0,0 0-1,-5 9 1,4 3 11,-29 113 3,-2 34-3,30-126-12,2-4 5,-18 168 3,21-162 4,-1 172 6,5-176 0,30 121 12,-21-134 9,6 4-7,23 34 0,-27-52 33,2-3-43,0 0 1,1-2 0,23 10-1,-17-12 70,93-1 44,-108-4-112,-1 0 0,1 0 0,0-1 0,0 0 0,0 0 0,0 0 0,-1-1 0,9-3 0,1-1 7,31-14 11,-29 8 44,2-8-47,-1-1 0,-1-1 0,0-1 0,20-40 0,-27 46-35,-5 6-7,1-1 0,-2 1 1,4-13-1,1-4-684,9-51 1,-11 22-6156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5:48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20 638 5560,'-10'5'0,"1"0"8,53-39 289,39-23-36,-65 46-138,1 1 0,1 0 0,0 2 0,39-12 0,-39 14-54,-7 1 96,1 1-1,-1 0 1,19-2-1,-11 2-68,-5 1-23,44-3 458,-48 5-379,-1 0 0,1 1 1,0 1-1,0 0 0,0 0 1,-1 1-1,1 1 0,20 7 0,9 15-8,-25-11 190,-12-10-274,5 7 19,1 0-1,-2 0 1,1 1-1,-2 0 0,1 1 1,-2 0-1,8 18 1,3 10 161,1-1 1,30 46-1,-40-80-113,5-4-84,0 1 0,1-1 0,18-1 0,-20-1-19,-1 0 1,0-1-1,1 0 1,-1-1-1,0-1 1,0 0 0,0 0-1,12-6 1,-13 5-9,9-6 71,12-15-33,35-36 1,-55 50-38,0-1 0,17-25 1,-13 15-10,1 2-4,-7 8 0,-1 0-1,13-24 1,5-12 2,0 2-4,-24 43-2,12-21-5,21-47 0,-34 69-1,0 8-2,1 4 6,-1-1 1,0 1-1,-1 0 0,0 0 1,-1 0-1,0 0 1,-4 17-1,3-15 0,-28 190-1,24-151-3,-27 237-4,27-226 4,-13 263-4,18-260 5,2-44 4,20 313-6,-6-212 6,2 12 1,-4-28 0,-12-88 0,0 34 0,-2-48 0,1 0 0,-1 1 0,1-1 0,-1 0 0,0 0 0,-1 0 0,1 0 0,-4 6 0,4-8 0,0-1 0,-1 1 0,1 0 0,-1 0 0,1-1 0,-1 1 0,0-1 0,0 1 0,0-1 1,1 0-1,-1 0 0,0 1 0,-1-1 0,-2 1 0,-3-1 1,-1 0 0,1 0 0,-1-1-1,0 0 1,1 0 0,-1-1 0,1 0 0,-1-1 0,-14-4 0,18 4-1,-20-6 15,-116-67 14,113 55 6,22 14-27,-12-8 4,1-1-1,1-1 0,1-1 1,0 0-1,1-1 1,-21-37-1,-35-86 42,61 112-19,-11-145 10,20 133-24,37-192 6,-35 224-22,1 0-1,-1-1 0,7-12 1,106-214 13,-87 192-9,136-178 8,-128 180-9,-15 18-4,151-161 18,-79 96 1,-80 81 12,-5 6-28,0 0 1,0 0 0,0 1 0,0 0 0,0 1 0,13 0 0,-20 0-5,0 0 0,0 0 0,-1 1 0,1-1 0,0 0 0,0 0 0,0 0 0,0 1 1,-1-1-1,1 0 0,0 1 0,0-1 0,-1 1 0,1-1 0,0 1 0,-1-1 0,1 1 1,0 0-1,12 13 9,0 0 1,-1 1-1,-1 0 0,14 25 1,-23-36-5,0-1-1,0 1 1,-1 0 0,1-1-1,-1 1 1,1 6 0,35 181 55,-33-149-28,-4 163 8,-2-167-27,5 152 9,0-154-16,27 172 32,-30-204-33,-5-30 5,-2 4-10,-2-56 1,-2-19 2,1-7-3,4-8-2,11-13 0,12-15 0,14-9 0,-12 85-1,52-117 0,-52 147-4,67-90 2,-71 109-2,19-12 4,-29 24 1,0-1 0,1 1 0,-1 1 0,11-5 0,-11 6 0,0-1 0,1 1 0,-1 1 0,0-1 0,7 1 0,31 5 0,-1 9 0,-36-11 0,-1 0 0,1 0 0,-1 1 0,8 6 0,-8-5 0,0 0 0,-1 0 0,0 0 0,7 10 0,-6-6 0,-1 0 0,1 0 0,3 12 0,-5-11 0,-1 1 0,4 21 0,-6-21 0,1 0 0,-1-1 0,-2 13 0,0-12 0,0 0 0,0-1 0,-6 15 0,2-11 0,0-1 0,-9 14 0,9-17-1,0-1 0,-1 0 1,-1 0-1,1 0 0,-1-1 1,0 0-1,-1-1 0,0 0 1,0 0-1,-1-1 0,-20 10 1,21-12-1,6-3-1,-1 1 1,1-1 0,0-1 0,0 1-1,-1 0 1,1-1 0,0 1 0,-1-1-1,1 0 1,-7-1 0,-5-1-4,1 0 1,-25-7 0,27 1-16,5 1 13,1 0 1,0 0 0,0-1 0,1 0-1,-7-12 1,9 5-59,5 1 14,1 1 1,0-1-1,1 0 1,0 1-1,1 0 1,0 0-1,11-19 1,-8 16 25,17-28-251,0 12-168,46-47 0,-16 24 76,-1 1 25,-51 53 321,-1-1 0,0 1 0,1 0-1,-1 0 1,1 0 0,-1 0 0,1 0 0,-1 0 0,1 1 0,0-1 0,-1 1-1,1 0 1,0 0 0,-1 0 0,1 0 0,0 0 0,-1 1 0,1-1 0,0 1-1,4 1 1,5 2 0,0 0 0,19 11 0,-22-11 14,-4-2-1,0 0 0,0 0 0,0 0 0,0 1 0,-1 0 0,0 0 0,1 0 0,3 4 0,6 5-3,0-2 5,31 30-27,-23-18 16,76 70-19,-48-54 36,0-5 1,-4-12 0,-39-18 0,0-2 0,0 1 0,0-1 0,12 1 0,-10-2 0,0 0 0,0-1 1,15-3-1,-5-1 2,-1-2 1,1 0-1,19-10 0,-23 6 12,-6 3-7,-1 1-2,0-1-1,0 0 1,0 0 0,-1-1-1,0 0 1,-1 0 0,0-1-1,5-10 1,30-78 42,-36 79-7,-4-5-12,-2-44 1,-4 50 18,-33-64 17,28 69-24,2 7-32,0 0 0,0 1 0,0 0 0,-1 0 0,1 0 0,-13-3 0,20 8-5,0-1 0,0 1 0,-1 0-1,1-1 1,0 1 0,0 0 0,0 0 0,-1 0 0,1 0 0,0 0 0,0 0 0,0 0 0,-2 1 0,-19 4 12,1 1 1,0 2-1,-24 10 0,21-3 20,-101 86 16,98-77-30,-102 112 11,107-104-24,22-32-8,-47 88 12,34-57-10,-14 55 0,-17 128 7,41-179 6,5 2 0,14 74-1,-7-88 21,4-3-16,0-1 0,23 24 0,-19-32 35,19 2-16,50 13 1,-73-23-9,0 0 1,-1-1-1,23 1 1,-14-2-13,-2 1-5,-14-1-3,-1 0 0,1-1-1,-1 0 1,1 0 0,-1 0 0,1 0 0,-1-1 0,1 0 0,4-1 0,70-23 103,-64 16-58,-4 0-41,-1-1-1,-1 0 1,1 0-1,-1-1 1,-1 0 0,0-1-1,-1 0 1,0 0-1,6-16 1,-12 24-13,0-1 0,0 1 0,0 0 1,-1-1-1,1 1 0,-1-9 0,-2 1-97,0 0-1,-1 0 1,0 0 0,-6-14 0,3 11-764,-10-33-5880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7:57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29 453 6552,'0'0'2393,"-5"4"-1808,-14 15-370,14-14 273,8-1 4,1 1-430,1 1-1,0-1 1,0-1 0,1 1 0,0-1-1,0 0 1,0 0 0,0 0-1,0-1 1,1 0 0,9 3-1,-8-3-38,13 4 217,110 12 100,-100-18-80,164-6 116,-149 2-55,201-20 122,-196 16-182,-21 3-146,20-4 36,0-2-1,95-33 1,47-36 130,-160 62-113,85-72 61,-103 72-115,-10 10-95,0 0 0,-1 0 1,0-1-1,-1 1 0,0-1 1,0 0-1,2-14 0,-4 21-14,0 0-1,0 1 1,0-1-1,0 1 0,0-1 1,0 0-1,0 1 1,0-1-1,-1 0 1,1 1-1,0-1 1,0 1-1,0-1 0,-1 0 1,1 1-1,0-1 1,-1 1-1,1-1 1,-1 1-1,0-1 1,-7-9 22,-1 2 1,0-1-1,0 1 1,-1 1-1,0 0 1,0 0-1,-21-10 1,6 5 22,-52-16 0,18 11 199,-77-13 0,63 20-35,60 8-120,4 1 4,0 0 0,0 0-1,0 0 1,0 1 0,-10 2 0,24-3-74,0 1 0,0 0-1,0 0 1,0 1 0,7 0 0,25 5 89,104 6 7,174 0 14,-89 0-96,-190-8-12,81 20 13,-113-23-33,0 0 0,0 1 0,0-1 0,0 1 0,-1 0 0,1 1 0,-1-1 0,1 1 0,-1-1 0,0 1 0,0 0-1,4 5 1,-3-4 5,1 7 64,-4 1-55,0 0-1,-1 0 1,-1 0 0,0-1 0,-4 19-1,-3-6 101,-75 115 48,60-109-46,12-18-77,-34 39 108,-60 52 1,-38 30 78,138-129-207,1 0 0,0 1 1,1-1-1,-7 10 0,-42 70 102,14 7-78,28-57 71,-4 55-16,14-40-2422,3 10-9475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5:49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387 1 5384,'6'3'-20,"17"18"-41,-5-5 68,-5-4 27,-1-1 0,0 2 0,-1 0 0,15 22 0,27 60 142,-44-70 65,23 150 94,-27-131-134,13 201 96,-17-189-43,-7 269 92,3-254-131,-22 294 80,17-293-135,-54 271 54,44-277-100,-38 94-1,-13-5-86,63-143-21,-1 0 1,-13 22 0,-49 60-487,-79 85 0,19-41-4440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2:41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958 710 5208,'-5'-2'209,"-23"-8"203,0 2-1,0 0 1,-36-3-1,28 4-349,19 4 137,0 1 0,0 0 0,0 1-1,-1 1 1,-16 2 0,16 0-113,-8 0 62,-1 1 1,1 1 0,0 2 0,-28 9-1,31-8-95,19-6-20,-1 0 1,1 0-1,0 1 1,-1 0-1,-6 4 1,-153 104 245,159-106-247,-1 1 0,1-1 0,1 1 0,-6 6 0,-116 157 181,107-135-106,-50 110 35,68-141-134,0 0-1,0 0 0,0 0 1,0 0-1,1 0 0,-1 0 1,1 0-1,-1 0 0,1 3 1,-1 7 6,1 0 1,1 0-1,0 0 1,0 0-1,1 0 1,4 12-1,-6-23-9,1 1 0,-1-1 0,1 0 1,-1 0-1,1 0 0,-1 0 0,1 0 0,0 0 0,-1 0 0,1 0 0,0 0 1,2 2-1,8 6 13,1 0-1,0 0 1,1-1 0,22 10 0,-12-12 30,122-5 25,-113-5-18,123-34 29,-126 25-17,104-73 33,-131 85-90,0-1 0,0 0 0,0 0 0,0 0 0,0 0 0,0 0 1,0 0-1,0 0 0,1-3 0,-3 5-10,9-14 35,0 0 0,10-26 0,-12 22-20,-2-1-1,5-22 0,-7 8 94,-15-171 179,11 193-244,-1-6-4,0 1-1,2-1 1,0 1-1,1-1 1,0 1-1,5-19 1,-2 23 32,-2 4-21,1 0 0,-2 1-1,1-1 1,0-14 0,-4 24 112,1-2-159,1 0 0,-1 0 0,1 0 0,0 0 0,-1 0 0,1 0 0,0 0 0,-1 0 1,1 0-1,0 0 0,-1 1 0,1-1 0,0 0 0,-1 0 0,1 0 0,0 0 0,-1 1 0,1-1 0,0 0 0,-1 1 0,1-1 0,0 0 1,0 0-1,0 1 0,-1-1 0,1 0 0,0 1 0,0-1 0,0 0 0,0 1 0,-1-1 0,1 1 0,0-1 0,0 0 0,0 1 1,0-1-1,0 0 0,0 1 0,0-1 0,0 1 0,-11 102 148,5 141 97,8-215-231,1-1 1,1 1 0,12 36-1,-16-63-14,1 0 0,0 0 0,-1 0-1,1 0 1,0-1 0,0 1 0,0 0-1,0-1 1,0 1 0,1-1 0,1 3 0,11 10 5,2-1 1,-1-1-1,2 0 1,18 11-1,-32-22-6,-1 0-1,0 0 1,1 0-1,-1 0 1,1 0-1,-1 0 1,1-1-1,3 1 1,36 3 7,74-4 0,-111 0-6,0 0-1,-1-1 1,1 0-1,0 0 0,5-2 1,155-64 24,-161 65-25,0 0 1,0 0 0,0 0 0,0-1 0,-1 0 0,6-4 0,130-139 27,-116 113 4,74-147 15,-81 142-2,36-158 21,-46 156-7,6-177 35,-14 175-9,-4-26 67,-19-81 1,25 146-138,-1 0-1,1 0 1,-1 0-1,0 0 1,0 1 0,0-1-1,0 0 1,0 1 0,-1-1-1,1 1 1,-1-1-1,0 1 1,1-1 0,-1 1-1,0 0 1,-4-3 0,0 5 63,-3 4-59,0 1 1,1 0-1,0 0 1,-9 8 0,16-12-18,0 0 0,0 0 0,1 0 1,-1 0-1,0 0 0,0 0 1,0 0-1,1 0 0,-1 0 0,0 0 1,1 0-1,-1 0 0,0 3 1,-8 24 14,0 0 0,2 1 0,-3 33 0,9-24 1,9 61 0,11 18-15,41 117-5,-8-56-4,-40-143-9,-5-16 6,5 13-1,1-2-1,2 0 1,25 40 0,-34-61 1,4 6 0,0 0 0,1 0 0,0-2 0,2 1 0,14 12 1,-15-17-4,0 0 0,0-1 0,1 0 1,0-1-1,0 0 0,25 8 1,-30-13-2,0 0 0,0-1 1,0 0-1,0 0 1,0-1-1,0 0 1,0-1-1,0 1 1,0-2-1,10-1 1,-17 2 3,-1 1 0,1-1 1,-1 1-1,1 0 1,-1-1-1,1 1 1,-1-1-1,1 1 1,-1-1-1,0 1 1,1-1-1,-1 0 1,0 1-1,1-1 0,-1 1 1,0-1-1,0 0 1,0 1-1,0-1 1,1 0-1,-1 1 1,0-1-1,0 0 1,0 1-1,0-1 0,0 1 1,0-1-1,-1 0 1,1 1-1,0-1 1,0 0-1,0 1 1,-1-1-1,1 0 1,-1 0-5,-14-28-1701,-4-4-6728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2:41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1 244 5384,'24'-15'0,"22"-10"0,112-42-2,-153 65 1,34-11-11,-22 7 6,203-55-52,-178 50 41,95-20-22,-105 26 98,0 1 0,62 0-1,-86 5-19,0-1 0,0 1 0,-1 1 0,15 3 0,-22-5-34,0 0 1,1 0-1,-1 0 0,0 0 1,0 0-1,0 0 1,0 0-1,1 1 0,-1-1 1,0 0-1,0 0 1,0 0-1,0 0 0,0 0 1,1 0-1,-1 0 1,0 1-1,0-1 0,0 0 1,0 0-1,0 0 1,0 0-1,0 0 0,1 1 1,-1-1-1,0 0 1,0 0-1,0 0 0,0 1 1,0-1-1,0 0 1,0 0-1,0 0 0,0 0 1,0 1-1,0-1 1,0 0-1,0 0 0,0 0 1,0 1-1,-4 32 228,-16 14 117,-42 82 3,49-98-145,-42 129 73,49-132-146,4 3-42,3 50-1,-1-76-76,1 0-1,0-1 0,1 1 0,-1 0 0,1 0 0,0-1 0,0 1 0,0-1 1,1 0-1,-1 1 0,1-1 0,0 0 0,4 4 0,-2-2 0,-4-6-11,-1 1 0,0-1-1,1 1 1,-1-1 0,1 1-1,-1-1 1,1 1 0,-1-1-1,1 0 1,-1 1 0,1-1 0,0 0-1,-1 1 1,1-1 0,0 0-1,-1 0 1,2 1 0,16 3 25,1 0 0,29 3-1,-40-7-18,0 1 0,0-1-1,0 0 1,0-1 0,16-3-1,1 0 0,50-8 7,-46 4 31,1-4-23,-1-1 0,29-18 0,-57 30-19,1 0 1,-1 0 0,0 0 0,0 1-1,0-1 1,0 0 0,0 0-1,0 0 1,0-1 0,0 1 0,0 0-1,-1 0 1,2-2 0,7-15 26,-1-1 1,0 0 0,5-24-1,-12 41-16,-1 0 0,0 0 0,1 1 0,-1-1 0,0 0 0,0 0 0,0 0-1,0 0 1,-1 0 0,0-3 0,-5-21 50,-2 1 0,-1 0 0,-16-34 0,7 32 181,8 14-146,1 0-44,-2 1 0,1-1 1,-1 2-1,-1-1 0,0 2 1,-1 0-1,0 0 1,-21-11-1,3 5 138,-40-13 1,55 27 124,-10 3-103,-28 6 0,40-1 38,10-2-216,-1 1-1,1-1 1,-1 1-1,1-1 1,1 1-1,-1 1 1,1-1-1,-5 9 1,8-13-33,0-1 1,0 0 0,-1 1 0,1-1-1,0 1 1,0-1 0,0 0-1,0 1 1,0-1 0,0 1 0,0-1-1,0 1 1,0-1 0,0 0-1,0 1 1,0-1 0,0 1 0,0-1-1,0 1 1,0-1 0,0 0-1,0 1 1,0-1 0,1 1 0,-1-1-1,0 1 1,4 4-105,-1 0 0,1-1 0,0 1 0,0-1-1,0 1 1,1-1 0,0 0 0,-1-1 0,1 1 0,1-1 0,8 4 0,34 20-6902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2:42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173 770 5296,'4'0'116,"1"0"0,0 0 1,-1 0-1,1 1 0,0 0 0,-1 0 1,1 0-1,-1 1 0,1-1 0,-1 1 0,0 0 1,0 0-1,0 1 0,0-1 0,0 1 1,0 0-1,-1 0 0,1 0 0,-1 0 1,0 1-1,3 3 0,18 30 25,-15-18 154,20 115 109,-25-101-176,-1 97 67,4 85 353,-4-118 26,-3-95-539,4-3 4,15-3-89,-18 4-45,-1 0 0,1 0 0,-1 0 0,1 0 0,-1 0 0,0 0 0,1 0 0,-1-1 0,1 1 0,-1 0 0,0 0-1,1-1 1,-1 1 0,0 0 0,1 0 0,-1-1 0,0 1 0,1 0 0,-1-1 0,0 1 0,0 0 0,1-1 0,17-28 108,-3-27-90</inkml:trace>
  <inkml:trace contextRef="#ctx0" brushRef="#br0" timeOffset="1">1 0 6368,'21'0'0,"7"1"0,-19 1 0,21 4 0,4 6 0,7 7 0,-2 6 0,-9 4 0,-21-22 0,-6-3 0,0-1 0,0 0 0,-1 1 0,1-1 1,-1 1-1,1 0 0,1 5 0,-4-9 0,0 0 0,0 0 0,0 0 1,0 0-1,1 0 0,-1 0 0,0 0 0,0 0 0,0 0 0,0 0 0,0 1 0,0-1 0,0 0 1,0 0-1,0 0 0,0 0 0,0 0 0,0 0 0,0 1 0,0-1 0,0 0 0,0 0 0,0 0 1,0 0-1,0 0 0,0 0 0,0 0 0,0 1 0,0-1 0,0 0 0,0 0 0,0 0 0,0 0 0,0 0 1,0 0-1,0 0 0,0 1 0,0-1 0,-1 0 0,1 0 0,0 0 0,0 0 0,0 0 0,0 0 1,0 0-1,0 0 0,0 0 0,0 0 0,-1 0 0,1 0 0,0 0 0,0 1 0,0-1 0,-5 2 21,-1 1 0,1-1-1,0 0 1,-1 0-1,1 0 1,-1-1 0,0 0-1,0 0 1,1-1-1,-1 1 1,0-1-1,-7-1 1,5 1 52,1-1-1,-1 0 1,0 0 0,1-1-1,0 0 1,-1-1 0,1 1-1,-11-7 1,18 9-68,0 0 0,0 0 0,0 0 0,0 0 0,-1 0 0,1 0 0,0 0 0,0 0 0,0 0 0,0 0 0,0 0 0,0 0 0,0 0 0,0 0 0,0 0 0,0 0 0,0 0 0,0 0 0,-1-1 0,1 1 0,0 0 0,0 0 0,0 0 0,0 0 0,0 0 0,0 0 0,0 0 0,0 0 0,0 0 0,0 0 0,0-1 0,0 1 0,0 0 0,0 0 1,0 0-1,0 0 0,0 0 0,0 0 0,0 0 0,0 0 0,0 0 0,0-1 0,0 1 0,0 0 0,0 0 0,1 0 0,-1 0 0,0 0 0,0 0 0,0 0 0,0 0 0,0 0 0,0 0 0,0 0 0,0 0 0,0 0 0,0-1 0,0 1 0,0 0 0,1 0 0,-1 0 0,0 0 0,0 0 0,5-5 12,0 0 0,0 0 0,1 0 0,0 1 0,-1 0 0,8-4-1,5-3-665,34-23-3957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4:11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8696,'9'-2'19,"-1"0"-1,0 0 1,1 1 0,-1 0 0,1 1 0,-1 0-1,1 0 1,13 3 0,-10 2 69,-6 1-69,0 0 1,0 0-1,0 1 1,-1-1-1,0 1 1,0 0-1,0 1 0,-1-1 1,-1 1-1,1 0 1,-1 0-1,0 0 1,2 11-1,-2-6-10</inkml:trace>
  <inkml:trace contextRef="#ctx0" brushRef="#br0" timeOffset="1">51 303 9760,'12'-12'-104,"28"-24"-6336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4:11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1156 12184,'73'72'334,"-70"-70"-295</inkml:trace>
  <inkml:trace contextRef="#ctx0" brushRef="#br0" timeOffset="-1">458 1164 12308,'-6'-7'-84,"5"6"-109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4:11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1300 347 10158,'-4'25'33</inkml:trace>
  <inkml:trace contextRef="#ctx0" brushRef="#br0" timeOffset="-1">1296 373 10193,'-1'5'7,"-2"16"53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4:11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57 10384,'-21'13'43</inkml:trace>
  <inkml:trace contextRef="#ctx0" brushRef="#br0" timeOffset="-1">205 135 10750,'-85'78'173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2:46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6904,'0'0'1088,"1"6"-775,4 19 84,-2 1 1,-2 0-1,0 0 0,-4 35 1,-12 82 318,10-92-307,2 90 0,4-123-372,0-12 0,-1 1 1,1-1-1,0 0 1,0 0-1,5 11 1,-5-13-2,1 3-7,0 0 1,0 0-1,1-1 0,0 1 0,1-1 0,-1 0 0,1 1 0,1-2 0,-1 1 0,1 0 0,9 8 0,70 58-1356,-35-33-6179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2:47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11 146 5656,'0'0'32,"-1"5"-6,-7 13-12,7-14 27,2-1 4,-1-2-29,0 0 0,0 0 0,0 0 0,1 0 0,-1-1 0,0 1 0,1 0 0,-1 0 0,0 0 0,1-1 0,-1 1 0,1 0 0,0 0 0,-1-1 0,1 1 0,0 0 0,-1-1 0,1 1 0,0-1 0,0 1 0,-1-1 0,1 1 0,0-1 0,0 0 0,0 1 0,0-1 0,-1 0 0,1 0 0,0 1 0,0-1 0,0 0 0,0 0-1,0 0 1,0 0 0,0 0 0,0 0 0,-1-1 0,1 1 0,0 0 0,0 0 0,0-1 0,0 1 0,1-1 0,23-8 207,1-1 0,-2-2 1,0 0-1,39-27 0,-55 34-180,-2 1 108,1 0 1,0-1-1,-1 0 1,0 0 0,0-1-1,-1 0 1,1 0-1,-1 0 1,-1-1-1,1 1 1,5-14-1,-9 16 164,-1-4 62,1 4-18,0-3-10,-1 5-34,-2 5-240,-1 0 1,1 1-1,0-1 0,0 0 0,0 1 1,1-1-1,-1 1 0,-1 6 0,-1-1-50,3-6-14,0 1 1,0-1-1,0 0 0,0 1 0,1-1 1,-1 1-1,1-1 0,0 0 0,0 6 1,6 113 101,17 38-5,-17-119-103,1-6 10,-2-10-6,1 6 1,1-1-1,2 0 0,17 40 1,39 112 50,-58-165-57,-5-12 6,0 1 1,0-1 0,-1 0 0,0 1-1,1 7 1,1 9 36,-2-1 0,0 1 0,-1 0 0,-5 31 1,-6-19-13,11-32-23,-1 0-1,0 0 0,0 0 0,0 0 0,0-1 1,0 1-1,0 0 0,0 0 0,-1-1 1,1 1-1,-1-1 0,1 1 0,-1-1 1,0 1-1,-1 0 0,-5 4 13,0 2-6,4-5 4,0 1-1,-1-1 0,1 0 1,-1 0-1,-7 4 1,1-1 19,1 0 0,-2-1 0,1-1 0,0 1 0,-1-2 0,-24 5 0,21-9 6,0-2 0,0 1 0,1-2-1,-23-7 1,33 9-31,1 1 0,0-1 0,0 1 0,0-1 0,1 0 0,-1 0 1,0 0-1,1-1 0,-1 1 0,1 0 0,0-1 0,0 0 0,0 1 0,0-1 0,0 0 0,1 0 0,-1 0 0,1 0 0,0-1 0,0 1 0,0 0 0,0-1 0,0 1 0,1 0 0,-1-6 0,1 1 42,0 0-1,1 1 0,-1-1 0,2 0 0,-1 1 1,1-1-1,0 0 0,0 1 0,6-12 1,-7 19-41,-1-1 0,1 0-1,-1 0 1,1 1 0,0-1 0,-1 1 0,1-1 0,0 1 0,-1-1 0,1 1 0,0-1 0,-1 1 0,1-1 0,0 1 0,0 0 0,0-1 0,1 1 0,2-2 23,4-1 1,1-1 1,-1 2-1,1-1 0,0 1 0,-1 0 1,1 1-1,0 0 0,0 0 0,0 1 1,14 1-1,117 24 284,-86-22-249,-41-1-63,-1-1 0,1-1 0,0 0 0,-1-1 1,1 0-1,0-1 0,-1 0 0,1-1 1,-1 0-1,17-8 0,-1-5-10,-21 8-2,0 0 0,29-26-7,-12 16-940,35-21-1,-8 9-8518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8:16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89 1352,'19'27'1,"8"2"22,-25-28 182,-1 1 38,2 5 57,-1-3 113,3 3 18,-4-5 985,0-4-1103,3-5-11,-7 2-37,-5-2-119,0 0 0,0 1 0,-11-6 1,-13-9 614,31 20-475,-2-1-46,0 1-181,-13-16 1095,15 16-918,-2-14 27,1 10-102,-1-2 32,1 2-19,1-5-9,1 7 270,0-3-384,2-22 119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2:48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0 7800,'-38'158'258,"29"-117"-84,-29 182 76,31-178-36,-25 208 67,26-200-153,5-44-108,-9 258 224,9-76-1239,-2-93-4531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3:09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33 767 6728,'0'0'56,"-6"0"-10,-15 0 14,16 0 739,5 6-600,-1 1-170,3 21 94,17 73 53,6 53-106,-19-117-35,0-9-17,1 14 0,2-1-1,26 68 1,-16-64 8,2-1-1,34 54 1,-54-97-22,0 0 0,-1-1 0,1 1 0,0 0 0,0 0-1,0-1 1,0 1 0,0-1 0,0 1 0,0-1 0,1 1 0,-1-1 0,0 0 0,0 0-1,0 1 1,0-1 0,0 0 0,1 0 0,-1 0 0,0 0 0,0 0 0,0-1 0,0 1-1,1 0 1,-1 0 0,0-1 0,0 1 0,0-1 0,0 1 0,0-1 0,0 1 0,0-1-1,0 0 1,0 1 0,1-2 0,15-17 43,28-37 0,-44 53-42,17-22 96,63-140 51,-67 127-24,17-51-29,47-143 554,-50 129-524,-18 59 246,46-197 157,-43 192-144,69-192 411,-73 214-676,-4 8 9,2 0 0,0 1 1,1-1-1,1 2 0,0-1 0,1 1 1,23-28-1,-33 45-125,1-1 0,0 1 0,-1 0 0,1-1 0,-1 1 0,1 0 0,-1 0 0,1-1 0,0 1 0,-1 0 0,1 0 0,-1 0-1,1 0 1,0 0 0,-1 0 0,1 0 0,0 0 0,-1 0 0,1 0 0,0 0 0,-1 1 0,1-1 0,-1 0 0,1 0 0,-1 0 0,1 1 0,0-1 0,-1 0 0,1 1 0,-1-1 0,1 1 0,-1-1 0,1 1 0,-1-1-7,4 3 14,-2-1-7,0 0 0,0 0-1,-1 0 1,1 0 0,0 0 0,-1 0-1,0 0 1,1 1 0,-1-1-1,0 1 1,1 3 0,35 95-1556,-17-37-6591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3:09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644 46 7352,'1'-1'3,"-1"0"0,1 0 0,-1 0 0,0 0 0,1 0 0,-1 0 0,0 0 0,0 0 0,0 0 0,1 0 0,-1 0-1,0 0 1,0 0 0,-1 0 0,1-1 0,0 1 0,0 0 0,0 0 0,-1 0 0,1 0 0,-1 0 0,1 0 0,0 0 0,-1 0 0,0 0 0,0-1 0,-1 1 12,0 0 0,1-1 1,-1 1-1,0 0 0,0 0 0,0 0 0,0 0 1,0 0-1,-1 0 0,1 0 0,-4 0 0,-3 0 49,0-1 0,-1 2 0,1-1-1,-11 2 1,-74 12 358,86-11-395,-11 3 127,1 5-85,0 0 0,-30 22 1,34-16 50,-42 87 41,49-81-73,4-2-58,1 0 1,1 0-1,2 30 0,-1-48-25,0-1 0,1 1 0,-1 0 0,0-1 0,1 1 0,-1-1 0,1 1 0,0-1 0,-1 1 0,3 2 0,0 2 11,2 2-6,-1 0-1,1 0 0,1 0 1,0 0-1,0-1 0,0 0 1,1 0-1,0-1 0,0 0 0,15 10 1,21 9 20,95 65 61,-129-80-83,0 15 4,-8-22-12,-1-1 1,0 0-1,0 0 0,-1 0 1,1 0-1,0 1 0,-1-1 1,1 0-1,-1 0 0,0 0 0,1 0 1,-3 3-1,-1 1 1,0 0 0,0 0 0,0-1 0,-6 6 0,1-1 0,0-2 0,-16 12 0,14-12 1,-1-1 0,-25 11-1,16-10 0,-30 8 0,-25 0-1,0-1 0,8-1 0,9-4 0,48-8 75,8-2-160,0 1-1,0-1 1,-1 1 0,1-1 0,0 0 0,0 0 0,0 0 0,0-1 0,0 1 0,0-1 0,0 1 0,-1-1 0,-3-2 0,-8-3-5495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3:10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22 461 4488,'-2'2'72,"-7"6"7,6-6 27,-4-2-21,7 0-70,0 0 0,0 0-1,0 0 1,0 0 0,0 0 0,0 0 0,0 0-1,0 0 1,0 0 0,0 0 0,0 0-1,0 0 1,0-1 0,0 1 0,0 0 0,0 0-1,0 0 1,0 0 0,0 0 0,0 0 0,0 0-1,0 0 1,0 0 0,0 0 0,0 0 0,0 0-1,0 0 1,0 0 0,-1 0 0,1 0 0,0-1-1,0 1 1,0 0 0,0 0 0,0 0 0,38-13 94,1-1-21,0-2 0,42-24 0,-65 32-74,-11 5 0,-1 1 1,1-1-1,-1 0 1,0 0-1,0 0 0,0-1 1,6-6-1,-4 4 21,5-5-4,-1 0 1,0 0 0,-1-1-1,0 0 1,-1-1 0,10-19-1,-11 20 39,-2 4-28,-1 0 0,1 0 0,-2 0-1,1-1 1,-1 1 0,0-1 0,-1 0 0,2-15 0,-3 13 64,-1 0 0,0 0 1,0-1-1,-1 1 0,-1 0 0,0 0 1,-1 0-1,0 0 0,-8-20 0,10 30-88,1 1-1,-1-1 0,1 1 0,-1-1 0,1 1 0,-1-1 0,1 1 0,-1 0 0,1-1 0,-1 1 0,1 0 0,-1-1 0,1 1 1,-1 0-1,0 0 0,1 0 0,-1 0 0,0-1 0,1 1 0,-1 0 0,0 0 0,1 0 0,-1 0 0,1 0 0,-1 1 1,0-1-1,1 0 0,-1 0 0,0 0 0,1 0 0,-1 1 0,1-1 0,-1 0 0,0 1 0,-12 7 37,5 0 201,-3 13-80,-16 36-1,21-35 21,-9 108 70,16-102-131,44 194 202,-19-130-264,2 55-15,-14-67-40,-8-54-14,16 72 24,-18-84-17,0 2-1,0 1 1,-1 0-1,0 0 1,-1 25-1,-2-36-7,0 9 20,0 0 0,-4 17-1,3-26-6,0 0 0,0 0 0,-1 0 0,0-1 0,0 1-1,-1-1 1,1 1 0,-1-1 0,0 0 0,-6 7 0,4-7-3,0 0 0,-1 0 0,1-1 0,-1 0 0,0 0 1,0 0-1,-1-1 0,1 1 0,-1-1 0,1-1 0,-1 0 1,0 0-1,0 0 0,0-1 0,0 0 0,-12 1 0,-34 4 63,26-5-40,-83 9 122,105-9-110,-2-1 7,2 0-4,-7 0-2,9 0 224,39-8-184,46 7-8,73 1 10,-62-1 83,58 3 20,65 14-7,-208-15-152,-1-1-1,1 1 0,16-3 1,99-13 99,17-26-1504,-138 40 1307,140-47-7242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3:49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7000,'0'0'2997,"6"-3"-2690,-3 1-244,-2 1-55,-1 1 0,1-1 0,0 0-1,-1 1 1,1-1 0,0 1 0,0-1 0,0 1 0,-1 0-1,1-1 1,0 1 0,0 0 0,0-1 0,0 1 0,0 0-1,0 0 1,0 0 0,0 0 0,0 0 0,0 0 0,-1 0 0,1 0-1,0 0 1,0 0 0,0 0 0,0 1 0,0-1 0,0 0-1,0 1 1,0-1 0,-1 1 0,1-1 0,0 1 0,0-1-1,-1 1 1,1-1 0,0 1 0,-1 0 0,1-1 0,0 1-1,-1 0 1,1 0 0,-1 0 0,1-1 0,0 2 0,1 3 36,2 2-15,0 0 0,-1 0 1,0 0-1,0 0 0,-1 1 1,0-1-1,0 1 0,-1 0 1,1 12-1,14 197 343,-14-194-357,0-6 16,1 0-1,4 16 1,29 161 329,-34-185-482,0 0 1,1-1 0,0 1 0,1-1 0,0 0-1,0 0 1,1 0 0,0-1 0,9 12 0,-3-8-7059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3:50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658 65 6368,'0'0'394,"-8"-5"-148,-10-6 124,0 1 0,-1 1 0,-37-13 0,44 19-282,8 1-36,0 2 1,0-1-1,0 0 0,0 1 1,0-1-1,0 1 1,-1 0-1,-6 2 1,-23 1 225,1 1 1,0 2 0,-48 15-1,63-14-223,6-3 72,0 1 1,-20 12 0,13-6-14,1 0 0,0 2 0,0 0 0,2 1 0,-30 32 0,37-34-92,2-3 12,1 0 0,0 1-1,-5 11 1,0-2 31,2 0 0,0 0 0,1 1 0,-8 37 0,15-49-48,1 0-1,1 0 0,-1 0 0,1 1 1,1-1-1,0 0 0,0 0 0,0-1 0,1 1 1,6 13-1,-2-15 32,0-3-36,0-1 0,0 1 0,0-1 0,0-1 0,1 0 0,-1 0 0,0 0 0,1-1 0,11-1 0,-1 0 2,-1-1 0,26-8 1,-25 3 6,-8 2-10,2 0-5,-1-1 1,-1-1-1,1 0 1,-1 0-1,0-1 1,15-16-1,2-3 27,43-62 1,-65 80-30,15-34 29,-13 25-19,2-7 184,24-42 1,-32 64 237,1 12-303,0 2-111,0-4 9,0 1 1,-1-1 0,-1 0-1,1 12 1,3 131 148,-2-87-29,-6 136 53,-7 18-74,10-171-36,6 189 36,-3-191-35,3 7-31,7 108 104,-11-126-118,0 10 82,2 1 0,16 80 1,-3-64 323,-16-58-336,1-8 0,5-28 25,32-88 128,-24 79-2215,0 0-7838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3:50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20 7176,'-11'-11'10,"9"9"44,-4-3 90,4 4 53,8 0-97,-4 1 68,-2 0-162,0 1 0,0-1-1,0 0 1,0 0 0,0 0-1,0 1 1,0-1 0,0 0-1,0 0 1,1 0 0,-1 1 0,0-1-1,0 0 1,0 0 0,0 0-1,0 0 1,0 1 0,0-1-1,1 0 1,-1 0 0,0 0 0,0 0-1,0 1 1,0-1 0,1 0-1,-1 0 1,0 0 0,0 0 0,0 0-1,0 0 1,1 0 0,-1 0-1,0 0 1,0 0 0,0 0-1,1 0 1,0 1 0,-1-1 0,1 0 0,-1 0 0,1 0 0,-1 1 0,1-1 0,-1 0 0,1 0 0,-1 1 0,1-1 1,-1 0-1,1 1 0,-1-1 0,0 1 0,1-1 0,-1 1 0,0-1 0,1 1 0,-1-1 0,0 1 0,1-1 0,-1 1 0,0-1 0,0 1 0,0-1 0,0 1 0,0-1 0,1 1 0,-1 0 0,4 18 117,0-1-26,-1 1 0,1 32 1,-2 115 168,-8-38 168,3-93-401,1-15 84,2 37 1,1-13 70,13 74 1,4-34-1221,-9-52-4921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3:54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5296,'0'0'1432,"7"5"-852,22 14-332,-16-14 413,99 8 579,112-7-244,-109-10-744,221-5 836,-236 8-409,-88 11-2089,-1-1-6036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3:55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1 303 6640,'13'6'29,"0"-1"1,1 0-1,-1-1 0,1-1 1,0 0-1,27 2 0,2-5 167,50-5-1,-41 1-87,176-8 305,-182 10-105,-31 2-202,188-19 611,-183 17-505,0-2 0,-1-1 0,0 0 0,0-1 0,0-2 0,21-10 0,-36 14-150,0 1 0,0-1 1,0 0-1,-1 0 0,0 0 0,0 0 1,0-1-1,0 1 0,-1-1 0,1 0 1,2-9-1,-2 7-4,0-1-46,1 0 1,-1-1-1,-1 1 1,0-1-1,0 1 0,-1-1 1,0 0-1,0 1 0,-1-13 1,1 0-980,2-38-5959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3:55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8248,'1'14'23,"0"-1"0,0 0 0,1 0 0,1 0 0,0 0 0,1 0 0,0-1 0,1 1 0,0-1 0,14 21 0,8 9-2,-14-26 33,13 7 0,2-1 0,0-1 1,50 27-1,-56-37-40,52 23 99,89 28 25,-131-48-4,10 10-43,50 36 0,-72-40 24,-7 0-70,-1 1 1,-1 0-1,10 24 0,-20-43-29,0-1 1,-1 1-1,1 0 0,-1 0 0,0 0 0,1-1 0,-1 1 0,0 0 0,0 0 0,0 0 1,-1 1-1,-2 25 76,-2-1 1,-13 45-1,17-70-73,0 0 0,1 0 0,-1 0 0,0 0-1,0 0 1,-1 0 0,1 0 0,0 0 0,-1 0 0,1-1 0,-3 3 0,-27 26 88,-2-1 0,-40 26 0,38-34 140,-47 29 165,-101 78 0,164-112-373,4-3 41,0 1 1,-17 22-1,16-18-3,-51 60 150,59-69-192,2 1 0,-1 0 0,2 0 0,-1 0 0,1 1 0,1 0 0,-5 14 0,7-15-1483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8:03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75 481 8160,'0'0'4788,"-7"1"-4352,0 1-274,3-2-87,0 1 1,0-1 0,0 1-1,0-1 1,0-1-1,0 1 1,0 0-1,0-1 1,0 0 0,1 0-1,-7-3 1,7 4 288,-1 0 1184,9-1-1314,36 0-74,98 7 136,-67-2-49,126 2 18,108-14 107,-276 6-355,58 2 90,-14 3-27,94 3 170,-133-13-81,-33 6-97,0 0-1,1 0 0,-1 1 0,0-1 1,1 1-1,-1-1 0,1 1 0,-1 0 1,1 0-1,-1 0 0,0 1 0,4 0 1,-14-5-17,1 2 26,1 0 1,0-1-1,0 0 0,-10-6 0,14 7-69,0 1 1,0-1-1,0 0 0,0 0 1,0 0-1,0-1 1,1 1-1,-1 0 0,1-1 1,0 1-1,0-1 1,-1 1-1,2-1 0,-1 1 1,0-1-1,0-4 1,1-20-5,5 7-10,1 0 1,0 1 0,1 0 0,15-26 0,-12 24-9,7-16-368,40-65 0,-46 87-70,-7 9 131,0 1 0,0-1-1,-1 0 1,5-9-1,-8 13 262,1 1-1,-1-1 1,0 0-1,1 1 1,-1-1 0,0 0-1,0 1 1,0-1-1,0 0 1,0 1-1,-1-1 1,1 1 0,0-1-1,-1 0 1,1 1-1,-1-1 1,1 1 0,-1-1-1,0 1 1,0-1-1,-1-1 1,0 1-7,0 1-1,-1 0 1,1-1 0,0 1 0,-1 0 0,1 0-1,0 0 1,-1 1 0,1-1 0,-1 1 0,0-1-1,1 1 1,-1 0 0,-4 0 0,5 0-5,-11-2-178,0 1 0,-25 2 0,-8 0-64,14 0 198,-1 1 0,0 1 0,-52 14 0,82-17 119,2 2-1,0-1-2,1-1 0,-1 1-1,1-1 1,-1 1 0,1 0-1,0-1 1,-1 1-1,1-1 1,0 1 0,-1 0-1,1-1 1,0 1 0,0 0-1,0 0 1,0-1 0,-1 1-1,1 0 1,0 0 0,0-1-1,0 1 1,1 0 0,-1-1-1,0 1 1,0 0 0,0 0-1,0-1 1,1 1 0,-1 0-1,0-1 1,1 1 0,-1-1-1,1 2 1,1 0 17,1 1 0,-1 0 0,0-1 0,1 0 0,0 0 0,-1 0 0,1 0 0,0 0 0,5 2 0,16 6 106,1-1 1,0-1-1,0-2 1,39 6-1,7-5 180,84 21 1098,-158-23-1170,-9 17-66,2-3-54,-20 27 1,-102 130 373,83-108-290,38-55-118,3-3-30,0 1-1,0 0 1,1 0 0,-8 17-1,12-20-20,0 0-1,1 0 0,0 0 0,1 0 1,-1 0-1,1 0 0,1 0 0,0 1 0,0-1 1,1 0-1,2 14 0,8 25 3,-10-46-27,-1 0-1,0 0 1,0 0 0,1 0-1,-1 0 1,1 0 0,-1 0-1,1 0 1,-1 0 0,1 0-1,-1 0 1,1 0 0,0 0-1,0-1 1,0 2 0,3 2-124,0-1 0,0 0 0,0 0 0,0 0 0,1-1 0,-1 1 1,1-1-1,-1 0 0,1 0 0,0-1 0,0 1 0,0-1 0,0 0 0,0-1 0,0 1 1,0-1-1,9 0 0,46 0-11054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3:56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639 181 6368,'0'-5'33,"-1"-1"-16,0 0 0,-1 0 0,1 0 0,-1 0-1,-1 1 1,1-1 0,-1 0 0,0 1 0,-6-9 0,3 5 54,-1 1-1,0 0 1,0 0 0,0 1 0,-10-7-1,13 11 4,0 1-1,-1-1 0,1 1 0,-1 1 0,0-1 0,1 0 0,-1 1 0,0 0 1,-9 0-1,6-1 3,-2 1 60,0-1-1,0 2 0,0-1 0,1 1 0,-12 2 0,9-1-55,1 0 15,1 0-1,-1 1 1,1 1 0,0-1-1,0 2 1,0-1 0,-14 9-1,11-7-26,-6 4 72,0 0-1,1 1 0,0 1 0,-24 20 0,28-21-80,-7 8 229,14-10-194,-11 11 46,0 0 0,2 1 0,-26 41 1,30-40 48,-13 28 0,22-41-145,0-1 0,0 0 0,1 1-1,0 0 1,0-1 0,1 1 0,0 0 0,1 0 0,-1 8 0,2-13-24,-1-1 1,1 0-1,-1 0 0,1 0 1,0 0-1,0 0 0,-1-1 1,1 1-1,1 0 0,-1 0 1,0 0-1,0-1 0,1 1 1,-1-1-1,1 1 0,-1-1 1,3 2-1,-2-1 6,7 1 101,80 9 47,-60-10-89,0-2 1,49-5-1,-60 3-65,-11 2 1,-1 0 0,1-1 0,-1 0 0,1 0 0,-1-1 0,0 0 0,8-3 0,4-2 5,30-9 15,-31 7 67,10-13-20,27-29 0,-39 32 119,-5 4-101,0 2-44,-1 0-1,-1-1 0,0 0 1,-1-1-1,-1 1 0,6-20 1,-12 32-38,9-27 160,-2 0 0,4-38 0,-10 54-92,1-6 279,8-38 0,-10 55-197,1-5 11,-1 7-174,0 0 0,0 0 0,0 0 1,0 0-1,0 0 0,-1 0 0,1 0 1,0 0-1,0 0 0,0 1 0,0-1 1,0 0-1,0 0 0,0 0 0,0 0 1,0 0-1,0 0 0,-1 0 0,1 0 0,0 0 1,0 0-1,0-1 0,0 1 0,0 0 1,0 0-1,0 0 0,0 0 0,0 0 1,0 0-1,0 0 0,0 0 0,-1 0 1,1 0-1,0 0 0,0 0 0,0 0 1,0 0-1,0 0 0,0 0 0,0 0 1,0-1-1,-5 14 25,0 0 0,0 1-1,2-1 1,0 1 0,0-1 0,1 1 0,0 16 0,-7 44 21,-15 161 48,17-139-84,-2 66-2,7-111-4,-2 25 0,7 80 0,20 186 89,-20-314-92,0-9 18,-1 1 0,0 0 1,-2-1-1,0 1 1,-1 0-1,-5 22 0,4-33 6,-1-1 0,2 0 0,-1 0 0,1 0 0,1 1 0,0 11 0,0-18 204,-2-1-100,-7 3 4,7-3 0,-2 1-24,3-1-244,-3 2 176,0-1 0,0 0 0,-1 0 0,1 0 0,0 0-1,-5 1 1,-8-3-2275,2-3-9056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4:02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549 157 1440,'5'24'8,"-5"-24"-6,1 1 1,-1-1 0,1 1-1,-1 0 1,1-1-1,-1 0 1,1 1-1,-1-1 1,1 1-1,-1-1 1,1 0-1,0 1 1,-1-1 0,1 0-1,0 1 1,-1-1-1,1 0 1,0 0-1,-1 0 1,1 0-1,0 0 1,0 0-1,-1 0 1,1 0 0,0 0-1,-1 0 1,2 0-1,1 0 7,76 6 169,-1-4 0,88-8 0,-121 4-171,-4 1 61,181-1 35,-174 2-22,235-8 37,-221 7-45,242-8 26,-245 6-45,233-14 37,-237 15 10,-9 1-40,166-12 149,-66-5 291,-164 11-207,8 3-271,6 2 1,-1 0 0,0 1 0,0 0 0,0 0 0,-1 0-1,-7 0 1,-156-20 171,124 17-54,-212-12 70,201 14-30,-255 7 77,245-3-84,-257 14 66,260-12-113,-256 15 46,256-15-66,-251 17 173,-2-8 172,203-13-287,-30 9 114,60-6 59,125-6-179,11-4-95,119-12 16,-133 14-33,168-28 15,-163 25-27,194-24 18,-189 26-18,207-13 60,-71 6 38,-182 12-105,-1 1 18,-5 0-18,-13 0-7,-14 0-16,-130 2 55,124 0-52,-173 31 8,167-25-8,22-4-3,-172 27 21,63-13 30,150-12-12,29 1-35,-18-5 18,224-10 10,-190 4-9,299-29 19,-289 26-6,290-14 27,-297 20-1,294-10 94,-330 10-120,153 0 137,-170 3-155,-16-2-22,0 0-1,0 0 1,0 0 0,0 0 0,0 0 0,0 0-1,-1 0 1,1 0 0,0 0 0,0 0-1,0 0 1,0 0 0,0 0 0,0 0 0,0 0-1,0 0 1,0 0 0,0 0 0,0 0-1,0 1 1,0-1 0,0 0 0,0 0 0,0 0-1,0 0 1,0 0 0,-1 0 0,1 0 0,0 0-1,0 0 1,0 0 0,0 0 0,0 0-1,0 0 1,0 1 0,0-1 0,0 0 0,0 0-1,0 0 1,0 0 0,0 0 0,0 0-1,0 0 1,1 0 0,-1 0 0,0 0 0,0 0-1,0 0 1,0 0 0,0 1 0,0-1-1,0 0 1,0 0 0,0 0 0,0 0 0,0 0-1,0 0 1,0 0 0,0 0 0,0 0-1,0 0 1,0 0 0,0 0 0,1 0 0,-1 0-1,0 0 1,0 0 0,-34 9 59,-34 4-38,32-8 32,-195 14 20,178-16-20,-256 23 24,239-19-4,-295 34 32,293-31-11,-268 54 44,279-50-38,-250 59 138,274-65-184,-146 36 147,93-19-35,89-25-164,1 0 0,-1 0 1,1 0-1,0 1 1,-1-1-1,1 0 0,-1 0 1,1 0-1,-1 1 1,1-1-1,0 0 0,-1 0 1,1 1-1,0-1 1,-1 0-1,1 1 0,0-1 1,-1 0-1,1 1 1,0-1-1,0 1 0,-1-1 1,1 0-1,0 1 1,0-1-1,0 1 0,0-1 1,-1 1-1,1-1 0,0 1 1,0-1-1,0 0 1,0 1-1,0-1 0,0 1 1,0-1-1,0 1 1,0-1-1,1 1 0,-1-1 1,0 1-1,0-1 1,0 0-1,0 1 0,1 0 1,-1 0 6,13 16 16,-2-9 15,103 29 16,-81-30-43,169 13 3,-153-17-9,254 1 8,-234-4-9,271 0 3,-277 1 4,85 3-1,3 5-10,-43 1-3,-45-5 0,-26-3-6,-85-4 4,-41-1 0,39 2-3,-105 3 4,-60 9 1,-19 5 0,-4 2 0,14 4 0,40 1 1,166-20 0,-1-1 0,1-1 0,-1-1 0,-20-3 0,38 3-50,-1 0 0,1-1 0,-1 1 0,1-1 0,-1 1 0,1-1 0,0 1 0,-1-1 0,1 0 0,0 0 0,-1 1 0,1-1 1,0 0-1,0 0 0,0-1 0,0 1 0,0 0 0,0 0 0,0 0 0,0-1 0,1 1 0,-1 0 0,0-1 0,1 1 0,-1 0 0,0-3 0,-10-30-6571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4:03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628 398 3952,'0'0'48,"-5"3"-8,-20 13 273,30-14-201,-1 1-89,-3-2-13,0 0 0,0-1 0,1 1 0,-1 0 0,1-1 0,-1 1 0,1-1 1,-1 1-1,0-1 0,1 1 0,0-1 0,-1 0 0,1 0 0,-1 0 0,1 0 1,-1 0-1,1 0 0,2-1 0,149-16 202,-107 10-111,214-36 43,-205 33-56,246-54 39,-238 50-47,228-51 37,-240 54-10,183-31 166,-141 26-92,-84 14-27,0-2 22,-7 3-101,-6-2-5,-4-1-49,0 0 1,0 1-1,0 0 0,-1 0 1,1 1-1,-1 0 0,-12-1 1,-6 2 118,-171-4 64,148 4-24,-226-8 70,217 7-75,-259-5 62,253 7-123,-247 7 43,254-4-50,-219 19 31,226-16-83,-208 36 56,138-17-67,118-24-42,0 0 0,1-1 0,-1 1 1,0 1-1,1-1 0,-1 0 0,1 1 1,-1-1-1,1 1 0,0-1 0,-1 1 1,1 0-1,0 0 0,0 0 0,1 1 0,-1-1 1,0 0-1,1 1 0,-2 2 0,1-3 0,2-2-1,0 1-1,0-1 1,0 0-1,0 0 0,0 0 1,-1 1-1,1-1 0,0 0 1,0 0-1,0 0 1,0 1-1,0-1 0,0 0 1,0 0-1,0 0 0,0 1 1,0-1-1,0 0 1,0 0-1,0 1 0,0-1 1,0 0-1,0 0 1,0 0-1,0 1 0,0-1 1,0 0-1,0 0 0,1 1 1,-1-1-1,0 0 1,0 0-1,0 0 0,0 1 1,3 3 1,0 0 0,1 0 0,-1-1-1,1 1 1,-1-1 0,1 0 0,0 0 0,7 4 0,6-2 6,143 4 9,-117-10-3,203-15 4,-193 10-4,249-28 4,-238 26-4,245-36 8,-249 34 13,237-47 20,-242 46-14,195-42 79,-122 24 104,-122 28-208,13-8 203,-17 9-126,-15 7 18,8-5-88,1 1 0,-1-1 0,1 0 0,-1-1 0,-7 3 0,-8 2-1,-76 26 83,-127 26 3,170-47-40,-213 38 32,213-42-33,-216 14 25,217-18-31,18-2-26,-41 3 43,-78 15 0,115-12 14,1 2 1,0 2 0,-60 25-1,97-36-87,-1 0 0,1 0 0,-1 1 0,1-1 0,-1 0 0,1 0 0,-1 1 0,1-1 0,-1 1 0,1-1 0,0 0 0,-1 1 0,1-1 0,-1 1 0,1-1 0,0 1 0,0-1 0,-1 1 0,1-1 0,0 1 0,0-1-1,0 1 1,-1-1 0,1 1 0,0-1 0,0 1 0,0 0 0,0-1 0,0 1 0,0-1 0,0 1 0,0-1 0,0 1 0,0 0 0,1-1 0,-1 1 0,0-1 0,0 1 0,1-1 0,-1 1 0,0-1 0,0 1 0,1-1 0,-1 1 0,0-1 0,1 0 0,-1 1-1,1-1 1,-1 1 0,1-1 0,-1 0 0,1 0 0,-1 1 0,1-1 0,-1 0 0,1 0 0,-1 1 0,1-1 0,-1 0 0,2 0 0,106 20 103,-101-19-101,30 3 54,215 0 26,-190-6-46,289-19 19,-279 16-33,277-23 7,-285 22-20,267-23 18,-183 13-14,-146 15-16,0 1 0,0 0 0,0 0 0,-1-1 0,1 1-1,0-1 1,0 1 0,0-1 0,-1 0 0,1 1 0,0-1-1,0 0 1,1-2 0,-3 3-2,0 0 1,0-1-1,0 1 0,0 0 0,1-1 0,-1 1 0,0 0 1,0-1-1,0 1 0,0 0 0,0-1 0,0 1 1,0 0-1,0-1 0,0 1 0,-1 0 0,1-1 1,0 1-1,0 0 0,0 0 0,0-1 0,0 1 0,0 0 1,-1-1-1,1 1 0,0 0 0,0 0 0,0-1 1,-1 1-1,1 0 0,0 0 0,-1-1 0,-10-1 14,-122 2 3,91 3-9,-251 38 8,224-30-8,-286 62 8,320-65-1433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4:16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0 6368,'-43'24'521,"-191"93"2475,212-109-2417,1 0 1,0 2-1,-31 18 0,47-25-386,1-1-1,0 1 0,-1 0 0,1 1 0,1-1 1,-1 1-1,-4 5 0,2-2-15,6-6-156,0-1 0,0 0 0,0 0 0,0 1 0,0-1 0,0 0 0,0 0 0,0 1 0,0-1 0,0 0 0,0 0 0,0 0 0,0 1-1,1-1 1,-1 0 0,0 0 0,0 1 0,0-1 0,0 0 0,1 0 0,-1 0 0,0 0 0,0 1 0,0-1 0,1 0 0,-1 0 0,0 0 0,0 0 0,0 0 0,1 0 0,-1 0 0,0 0 0,0 1 0,1-1 0,-1 0 0,1 0 0,10 3 136,-2 0-78,35-1 417,135-5 36,-131 1-305,224-9 98,-213 7-57,266-16 98,-255 14-164,281-26 68,-284 24-148,266-35 38,-180 26-2305,-96 11-8655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4:17.1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72 8880,'-3'1'6,"-1"1"-1,0 0 1,1-1 0,0 1 0,-1 1 0,1-1 0,0 0-1,-3 3 1,-22 19 94,22-20-70,-1 1 1,1 1 0,0-1-1,1 1 1,-8 9 0,13-14-19,-1 0 0,1 0 0,0-1 0,0 1 0,-1 0 0,1 0 0,0 0 0,0 0 0,0-1 0,0 1 1,0 0-1,0 0 0,0 0 0,0 0 0,0 0 0,0 0 0,0-1 0,1 1 0,-1 0 0,0 0 0,1 0 0,-1-1 0,1 2 0,1 2 25,5 15 62,-7-18-85,1-1 1,-1 1-1,0-1 0,1 1 0,-1-1 1,0 1-1,1-1 0,-1 1 0,0-1 1,1 0-1,-1 1 0,1-1 0,-1 0 1,1 1-1,-1-1 0,1 0 0,-1 0 1,1 1-1,-1-1 0,1 0 1,-1 0-1,2 0 0,22 9 105,1-2 1,0 0-1,32 3 0,-17-6 276,187 5 176,-180-10-111,-18 0-244,20-1 78,0-2-1,83-19 1,60-24 317,-156 36-310,119-45 82,-147 53-359,1 0 0,-1-1 0,0 0 0,0 0 0,11-8 1,-3 1-4,30-23-1730,-3 0-6924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4:17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23 137 9416,'14'-73'415,"-8"31"-192,-6 41-204,0 0-1,1 0 0,-1 0 1,0 0-1,0 0 0,1 0 1,-1 0-1,1 0 0,-1 0 1,0 0-1,1 1 0,0-1 1,-1 0-1,1 0 0,-1 0 1,1 1-1,0-1 0,0 0 1,-1 1-1,1-1 0,0 1 0,0-1 1,0 1-1,0-1 0,0 1 1,0 0-1,-1-1 0,1 1 1,0 0-1,0 0 0,2-1 1,2 2 29,0-1-1,-1 0 1,1 1 0,0 0 0,-1 0 0,9 3 0,12 7 88,40 23 0,-54-27-89,1 1-1,-2 0 1,1 1 0,-1 1 0,0-1 0,-1 1 0,12 18 0,-14-20-17,5 7 104,-1 2 1,0-1-1,16 34 1,-8-12 179,34 87 98,-46-97-104,5 110 121,-14-111-154,-28 103 102,20-106-163,4-12-133,-2 4-15,-1 0 1,-1-1 0,-1 0-1,0 0 1,-21 22 0,-115 90 516,128-114-560,-26 22 50,34-27-50,2-1-13,-1 0 0,1 1 1,1 1-1,0-1 0,0 1 0,1 1 1,-7 10-1,13-19-42,-2 4-170,0 0-1,1 1 1,-1-1 0,1 1-1,0-1 1,0 1-1,1 0 1,-2 7 0,0 12-9298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4:18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1558 0 4216,'1'3'345,"7"7"1919,-8-10-2196,0 1 0,1 0 0,-1-1 0,0 1 0,0-1 0,1 1 0,-1-1 0,0 1 0,0 0 0,0-1-1,0 1 1,0 0 0,0-1 0,0 1 0,0 0 0,0-1 0,0 1 0,0-1 0,0 1 0,-1 0 0,1-1 0,0 1 0,-4 2 58,0 0 0,0-1 0,0 0 0,-1 0 0,1 0 0,0 0 1,-1-1-1,1 1 0,-1-1 0,0 0 0,1-1 0,-7 1 0,-12 0 342,-29-3 0,17 0-219,20 2-192,7-1 19,0 2-1,0-1 1,0 1 0,-10 2 0,-31 7 225,-84 13 630,-74-8-353,186-14-522,0 0-1,0 2 0,-39 9 1,57-11-52,-11 3 21,1 1 0,-1 0 0,1 1 0,0 1 0,1 0 0,0 0 0,0 2 0,-20 16 0,30-23-21,0 0 0,0 0-1,0 1 1,0-1 0,0 0 0,1 1 0,-1-1-1,1 1 1,0 0 0,0-1 0,0 1 0,0 0-1,0 0 1,0-1 0,1 1 0,-1 0 0,1 0-1,0 0 1,0 0 0,0 5 0,3 16 0,6 5 1,8 6-3,-2-13 2,25 30 0,3 3 2,5 17 21,91 119 149,-136-187-164,0 0 1,1 1 0,0-1-1,-1-1 1,1 1-1,1 0 1,-1-1 0,1 0-1,5 3 1,-6-4 5,0-1 1,0-1-1,0 1 1,0-1-1,0 1 1,0-1 0,0 0-1,1-1 1,-1 1-1,0-1 1,0 0-1,0 0 1,6-2-1,2 0-7,25-9 72,14-11-8,49-22 54,-79 37-120,-6 2 13,1 1 1,20-4-1,-21 5 1,-2 0-13,0 1 0,-1 0 0,1 1 0,0 0 0,0 1 0,1 1 0,-1 0 0,18 3 0,102 26 51,-106-18-26,-5 0-22,-1 2-1,0 1 1,20 16 0,-28-14 8,-2 7-8,-1 1 0,9 29 0,-15-30 27,0 86 16,-6-89-16,-4-5-29,0 0 0,0 0 1,-2 0-1,-9 14 1,0-12 35,-111 65 22,94-67-2,-158 56 30,150-59-9,-184 24 40,176-33-40,-244 1 44,224-4-25,-127 1-1,-73 2-2060,-7-1-7926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5:53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118 818 7039,'1'7'1,"1"5"-1,-2-7 0,1-1 0,0 1 0,1 0 0,-1-1 0,1 1 0,0-1 0,5 8 0,-6-5 0,0-5 0,0 0 0,0 0 0,0 0 0,0 0 0,0 0 0,0 0 0,1 0 0,-1 0 0,1-1 0,-1 1 0,3 2 0,11 9 0,5-4 1,-11-8 2,0 0 0,1-1-1,-1 0 1,1 0 0,17-4-1,58-13 30,-37 6-20,-27 6-9,-9 3 5,-1 0 0,0 0 0,20 0 0,229 8 156,-196 5-138,-59-11-11,0 1 0,0 0 0,0 0 0,-1 0-1,1 1 1,-1 0 0,1-1 0,7 6 0,1 1 5,15 8 10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5:42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2336,'0'0'53,"-4"5"-2,1-2-25,2-1-19,0-1 0,0 0 0,0 0 1,0 0-1,1 1 0,-1-1 0,0 1 0,0-1 0,1 0 1,-1 1-1,1-1 0,-1 1 0,1-1 0,0 1 1,0-1-1,-1 1 0,1 0 0,0-1 0,0 1 0,1-1 1,-1 1-1,0-1 0,0 1 0,1-1 0,-1 1 1,1-1-1,-1 1 0,1-1 0,1 3 0,-2-3-2,3 6 56,1 0-1,-1 0 0,1 0 1,0 0-1,1-1 0,-1 0 0,1 0 1,1 0-1,5 5 0,-4-5-29,-4-4-15,0 0 0,0 0 0,0 0 0,0-1 0,0 1 0,0-1 0,0 0 0,1 1 0,-1-2 0,4 2 0,173 49 504,-167-48-418,19 6 195,1-1 0,-1-2-1,66 4 1,70 1 758,-105-1-606,-28-6-172,-19-3 42,1 1 1,31 8-1,-44-8 22,3 2 71,-3-4-9,4-2-5,5-4-137,-1 1-1,-1-1 1,1-1-1,-1 0 0,0-1 1,-1 0-1,14-13 1,15-12 385,-29 26-280,-6 3-67,1-7-27,-3 8-56,-22 0-1641,1 1-6735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5:42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3320,'0'0'41,"3"6"-2,15 23 23,-4-8 348,19 39-1,-23-32-269,32 70 1051,-16-58-691,-15-23-80,0 1 0,-1 0 1,15 38-1,-20-39-180,-2 1 0,-1-1-1,0 1 1,-1 33 0,-1-51-243,0 5 51,0 0 0,1 0 0,-1-1 0,1 1 0,0 0 1,0-1-1,1 1 0,-1-1 0,1 1 0,0-1 0,4 7 0,7 16 203,28 63-1183,-14-36-4961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8:04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1 557 6368,'0'0'192,"10"-3"-32,47-16 432,70-14 1648,-84 23-1492,54-4 0,-78 11-609,-5 1 140,0 0 0,0 1 1,0 1-1,0 0 0,20 2 0,-30 0-182,0 0 0,0-1 1,0 1-1,-1 0 0,1 1 0,0-1 0,-1 1 0,0 0 0,1 0 0,2 3 0,26 32 258,-28-33-335,0 0 35,-1 1 0,1 0 0,-1 0 0,0 0 0,-1 0 1,0 1-1,0-1 0,0 1 0,1 6 0,-1-4-9,2 10 115,0 1-1,1 29 0,3 25 145,40 184 486,-47-252-746,1 1-1,1-1 1,-1 1-1,1-1 1,0 0-1,1 0 1,-1 0-1,1 0 1,9 10-1,-7-9-10,-1-1 5,0 0-1,1 0 1,-1-1-1,1 1 1,0-1 0,0-1-1,1 1 1,12 5-1,-12-6-13,6 0 110,-8-3-102,4 0-5,1 0-1,-1 0 1,1-1 0,-1-1 0,1 1 0,0-2 0,-1 1 0,0-1 0,10-3 0,98-37 142,-92 29-68,123-90 44,-116 77-44,118-124 44,-126 118-44,6-16-30,26-55 0,-48 74 16,-3-14-24,-2-61 1,-6 73 28,-29-137 35,23 135-46,3 14-44,0-1-15,-1 0 0,-1 0 0,-1 1 0,0 0 0,-17-25 0,13 27 6,0 1 0,-21-19 1,32 33-24,-1 0 1,0 0 0,0 0-1,0 0 1,0 1 0,0-1-1,0 1 1,0 0 0,-1 0-1,1 0 1,0 0-1,-1 1 1,1-1 0,-1 1-1,1 0 1,-4 0 0,3 0-2,-6 4 35,0 5-30,0 0 0,1 1 0,0 0 0,-7 13 0,5-4-4,-7 35 1,16-43-7,0-1 1,1 1-1,0-1 0,1 19 0,1-18 86,1 1 0,0-1 0,1 1-1,0-1 1,5 13 0,16 28-2983,8 10-9016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5:43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464 249 2968,'-15'7'29,"-1"-1"0,1-1-1,-1-1 1,-27 5 0,25-8 10,5 0 0,1 0 0,-1 1 1,-14 3-1,2 5 170,0 1-1,2 1 1,-1 1 0,-25 19 0,43-27-108,-1 1 0,1 0-1,0 0 1,0 0 0,1 1 0,-6 7 0,5-6-32,1-2 18,1 1 1,-1 0 0,1 0-1,1 0 1,-1 0 0,1 1-1,-3 12 1,-4 8 229,2-2-96,2 0 0,0 1 0,-3 49 0,7-57-181,1-12-9,1-1-1,0 1 0,0-1 1,1 0-1,-1 1 0,1-1 0,2 7 1,3 17 133,1-1 0,1-1 1,17 40-1,-19-57-131,-2-5 8,0 1 0,0-1 0,0 0 1,9 9-1,32 31 191,-44-45-216,0 0 1,1 0-1,-1 0 1,1 0 0,-1 0-1,1 0 1,-1-1-1,1 1 1,0-1 0,-1 1-1,1-1 1,0 1-1,-1-1 1,1 0-1,0 0 1,3 0 0,3 0 21,3 2-11,-5-1 2,0-1 0,0 0 0,-1 0 0,1 0 0,8-2 0,30-2 140,-2-2 1,51-15-1,-85 18-142,0 0 0,-1-1 0,1 0 0,-1 0 0,0-1 0,0 0 0,-1 0 0,9-9 0,-6 6-1,5-6 108,-9 7-86,4-3-11,-1 0 0,-1-1 1,0 1-1,0-2 0,-1 1 0,0-1 0,4-15 0,-2 2 99,-1 0-1,-2-1 1,3-33 0,-7 43-108,-2-36 193,-16-129 354,4 97-351,-5 16 55,-36-90 0,50 148-219,0 1 1,1-1-1,-2-15 0,3 14-30,1 8-16,0 0 1,0 1-1,1-1 1,-1 1-1,-1 0 1,1-1-1,0 1 1,-1 0-1,1 0 1,-1 0-1,1 0 1,-1 0-1,0 0 1,0 0-1,0 0 1,0 1-1,0-1 1,0 1-1,-1-1 1,1 1-1,0 0 1,-1 0-1,1 0 1,-1 0-1,1 1 1,-1-1-1,0 1 1,1-1-1,-1 1 1,1 0-1,-4 0 1,-2 0 23,0 1 0,0 0 0,1 0 1,-1 0-1,0 1 0,0 0 0,1 1 1,-12 5-1,19-8-36,-1 1 0,1 0 1,0 0-1,0-1 0,0 1 0,0 0 0,0 0 1,0-1-1,0 1 0,0 0 0,0 0 1,0 0-1,0-1 0,0 1 0,0 0 0,1 0 1,-1-1-1,0 1 0,1 0 0,-1-1 1,1 2-1,0 0 2,1 6 0,-2-5-3,1-1-1,-1 1 1,1-1 0,0 1 0,0-1 0,1 1-1,-1-1 1,0 0 0,1 0 0,-1 0 0,1 1-1,0-2 1,3 4 0,36 38 11,-26-30-11,0 0 1,29 16-1,-26-20-202,0 0 1,0-2-1,1 0 0,0-1 1,0 0-1,1-2 0,37 4 1,41 3-7860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5:44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540 67 1440,'9'-2'81,"35"-6"239,-42 8-49,-17 0 89,11-1-252,0 0 0,0 0 0,1 0 0,-1-1 0,0 1 0,1-1 0,-1 0 0,1 0 0,-4-3 0,-1 0 139,4 4-63,0 0 0,0 0 0,0 0 0,0 0 0,0 1 1,0-1-1,-6 1 0,8 0 601,-23 0 1316,-10 0 445,33 0-2465,-1 0 4,-7 0-57,7 0 26,-14 0 98,-17 0 150,32 0-251,0 2-6,-18 14 181,19-14 303,-11-5-377,-1-1-64,0 0 0,1-1 0,-17-9 0,12 6-31,13 7-27,1-1 0,0 1-1,-1 0 1,1 0 0,-1 0-1,1 0 1,-1 0 0,1 1-1,-1 0 1,1 0 0,-1 0 0,0 0-1,1 0 1,-4 2 0,4-2 50,2 1-72,0-1 0,0 0 0,0 1 0,0-1 0,0 1 0,-1 0 0,1-1 0,0 1 0,0 0 0,0-1 0,-1 3 0,2-3 1,-3 2 38,0-1-1,-6 2-30,7-2 18,-22 11 75,23-11-107,-3 1-3,-10-5 20,9 4-14,-18 9-3,20-7-2,1 1 0,-3 10 0,5 5 0,5 3 0,6 4 0,6 6 0,-12-22 0,22 30 0,-18-26 0,-5 0 0,-5 0 0,-1-11 27,1 0 0,-1 0 0,0 0 0,0 0 0,0 0 1,0 0-1,0 0 0,-1-1 0,1 1 0,-1-1 0,0 0 1,0 0-1,1 0 0,-5 2 0,-5 2-95,0-1 0,-20 6 0,-7 3-1597,25-9-6641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5:45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0 7352,'0'0'92,"-5"0"153,3 0-226,0 0 0,1 1-1,-1-1 1,0 0 0,0 1 0,0-1 0,1 1-1,-1 0 1,0-1 0,1 1 0,-1 0 0,0 0-1,1 0 1,-1 0 0,-1 3 0,-22 26 420,12-12-291,2-6-105,7-8 8,0 0 0,1 1 0,-1 0 0,1 0 0,0 0 0,-3 7 0,-6 15 86,0 1 0,-10 43 0,17-39 164,-2 159 123,9-149-136,0-26-199,2 20 8,1 0 0,2-1 0,2 0 1,13 38-1,25 44-1193,-28-74-5504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5:46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5656,'0'6'96,"1"17"36,-1-22-109,1 0 0,-1-1 0,0 1 0,0 0 0,1 0 0,-1 0 0,1 0 0,-1 0 0,0-1 0,1 1 1,0 0-1,-1 0 0,1-1 0,-1 1 0,1 0 0,0-1 0,-1 1 0,1-1 0,0 1 0,0-1 0,0 1 0,-1-1 0,3 1 0,14 4 57,-16-5-39,2 1 35,0 0-1,0-1 1,0 1-1,1-1 1,-1 0-1,0 0 1,1 0-1,-1 0 1,5-1-1,7-1 37,2 1-33,51-8 489,107-16 32,-137 19-400,-3 0-133,295-61 730,-284 58-584,0 2 1,49-1 0,-9 10 65,145 6 342,-146 1-425,-51-10-801,57-7 1,-26 0-6276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5:46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7088,'38'74'25,"-24"-43"-2,6 17 63,21 68 0,-23-37-10,16 57-3,18 54-836,-26-105-3563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5:47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418 142 4040,'0'0'323,"-4"1"-149,-37 10 44,-71 29-1,101-35-199,0 1-1,1 0 1,0 1 0,0 0 0,0 1 0,1 0 0,-11 12-1,10-10 0,-3 3 24,1 0 1,1 1 0,0 1 0,-15 25 0,17-26-11,-1 6 142,10-19-174,-17 39 238,2 2 0,2 0 0,-8 45-1,20-76-131,1 0 0,0 0 0,0 0-1,2 0 1,-1 0 0,5 16 0,-3-12-39,1 2 62,0 1 0,1-1-1,1 0 1,14 30-1,-12-30-71,1 1 50,0 0 0,1 0 1,1-1-1,19 22 0,-17-22-56,5 4 177,87 78 85,-83-82-112,75 38 105,-81-47-241,0-1-1,1 0 1,0-2 0,33 8 0,-47-12-47,0-1 1,0 0-1,0 1 1,0-1-1,0 0 0,0-1 1,0 1-1,-1 0 1,1-1-1,0 0 1,3-1-1,7-1 14,31-9 21,-27 3 88,0-4-75,-2-2 0,27-31 1,-31 26 75,50-191 363,-38 123-321,5-56-2,-18 81 28,5-110-1,-14 142-118,1 7-17,0-3-17,-1 0 0,-1 1-1,-1-1 1,-5-27 0,1 31 40,-14-40 1,11 51 31,-3 2-67,0 0 1,-1 1-1,0 0 0,-1 1 1,0 1-1,-16-7 0,15 8-2,0 1 1,0 0-1,-1 1 0,1 1 0,-1 1 0,0 0 0,-17-1 1,23 3-43,-1 0 1,1 0-1,0 0 1,0 1-1,0 1 1,0-1 0,0 2-1,0-1 1,0 1-1,-13 7 1,-22 15 6,14-4-5,2 8-14,24-24-4,1 0 0,-1 0 0,1 0-1,1 1 1,-3 5 0,3-4 0,-1 0-1,2 0 0,-1 1 0,0 13 1,3-7-2,0 0 1,1 0-1,0 0 1,1 0-1,10 26 1,-11-32-86,1 0-1,0 0 1,1-1 0,-1 1-1,1-1 1,1 0 0,-1 0-1,7 6 1,-4-4-820,11 13-7360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5:47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9328,'0'7'0,"-5"166"-104,1-3 17,2-133 94,-3 182 11,7-171 37,14 179 42,-11-186 37,34 162 62,-31-165-15,25 98-1134,-19-82-4927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6:29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1364 1 1624,'0'0'536,"-5"-1"-151,2 1-337,0 1-1,0-1 0,1 0 0,-1 1 1,0-1-1,0 1 0,1 0 0,-1 0 1,0 0-1,1 0 0,-1 0 0,-3 3 1,-35 30 743,-13 12-445,14-16-153,-2-3-1,-67 35 1,10-19-19,-132 55 189,210-90-346,9-3 12,-1-1-1,1 0 1,-20 2 0,-200 28 324,137-21-185,61-11-28,-1-1-1,1-2 1,-43-6 0,72 6-97,3 0-29,-1 1 0,1 0 1,-1 0-1,1 0 0,-1 0 0,1 1 1,-1-1-1,1 1 0,-1-1 0,1 1 0,0 0 1,-1 0-1,1 0 0,0 0 0,-3 2 0,1-2 29,-6-1-8,9 0-34,1 1 1,-1-1-1,0 1 1,1-1-1,-1 0 0,0 1 1,1-1-1,-1 1 1,0 0-1,1-1 1,-1 1-1,1-1 0,-1 1 1,1 0-1,-1 0 1,1-1-1,0 1 1,-1 0-1,1 0 0,-1 0 1,1 1 1,-5 7 1,0 0 1,1 0-1,-3 12 0,-1 20-1,3 6 2,7 0-3,3-2-2,1 3 0,6 3 0,2 4 0,5-2 0,0-7 0,-8-14-2,-7-20 1,-1-1-1,2 0 0,0-1 0,7 13 0,-11-22 0,1 0 0,-1 0 0,1 0 0,-1 0 0,1-1 0,0 1 0,-1 0 0,1-1 0,0 1 0,-1-1 0,1 0 0,0 0 0,0 1 0,-1-1 0,1 0 0,0 0 0,0 0 0,-1-1 0,1 1 0,0 0 0,2-2 0,6-1-2,1-1 0,-1 0 0,0-1 0,0-1 0,15-10 0,44-38-13,-29 17 17,5 1 0,2 0 1,0 4 4,-1 7-2,0 10 2,1 4-2,-39 11-2,0-1 1,1 1-1,15 1 0,-13 1 0,0 0 0,20 7 0,-20-5 0,0 1 1,0 0-1,11 7 0,-7-2 1,28 23-1,-28-18 2,23 25-1,8 23 1,-2 2 2,-2-4-3,-3-3-2,-10-6 0,-9-2 0,-7-5 0,-12-39 0,-1 0 0,0 0 0,0 0 0,0 0 0,-2 10 0,1-8 0,-2 1 0,1 0 0,-8 15 0,4-11 0,-1 0 0,-12 17 0,8-15 0,-2 0 1,-14 14-1,13-14 5,-1-1 0,-1-1 0,0-1-1,0 0 1,-1-1 0,-1-1 0,-25 11 0,-133 46 144,103-50-49,-65-3 141,78-10-171,-32-5-890,49-2-3560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6:30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90 6008,'0'0'32,"6"4"24,39 22 20,-43-24-16,0-1 27,2 2-131,-10-2 474,4-1-262,-1-1-16,-6-2-110,2 0 20,0 1 0,0-1 0,0-1 0,1 1 0,-1-1 0,-9-7 0,9 4 40,-1 0 0,1-1-1,1 1 1,0-1 0,-6-10 0,9 14 19,-3-7-9,5 8-25,-3 0-20,0-2 80,17 0-120,-3 3-24,-1 0 0,1 1 0,0 0 0,-1 1 0,1 0 1,11 1-1,29 1 7,100 11 19,-93-3-18,-16-5 1,6 3-9,-8-1-3,-7-6 0,15-5 0,-42 4 0,19-4 0,-7-2-4,40-18 0,-38 20 3,-15 6 2,-4-1 0,1 0 0,0-1-1,0 1 1,0-1 0,-1 1-1,1 0 1,0 0 0,0-1-1,-1 1 1,1 0 0,-1 0 0,1 0-1,0 0 1,-1-1 0,0 1-1,1 0 1,-1 0 0,0 0-1,1 0 1,-1 0 0,0 2-1,4 9 9,0-4-6,-1 1 0,0-1 0,0 1 1,-1 0-1,0 0 0,0 13 0,-7 16 0,-2 15 2,-5 15-3,2 11-2,0 10 0,2 3 0,-1-1 0,4-14 0,1-19 0,4-4 0,0 1 0,3-3 0,1-6 1,1 101 20,-4-135-13,-2 0-1,1 1 0,-2-1 0,1-1 0,-2 1 0,1 0 1,-6 12-1,3-11 7,-15 42 82,17-50-54,-6 4-2,9-9-38,0 0 0,-1 0 0,1 0 1,-1 0-1,1 0 0,0 0 0,-1 0 0,1 0 0,-1 0 1,1 0-1,-1 0 0,1 0 0,0 0 0,-1 0 1,1 0-1,-1-1 0,1 1 0,0 0 0,-1 0 1,1 0-1,0-1 0,-1 1 0,1 0 0,0 0 1,-1-1-1,1 1 0,0 0 0,0-1 0,-1 1 1,1 0-1,0-1 0,0 1 0,-1 0 0,1-1 1,0 0-1,0 1-1,-9-21-1060,0-4-4274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6:30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0 416 5832,'113'-25'-8,"-74"15"8,6-5 0,-13 2 7,-1 0 0,49-30 0,-16-2 53,130-78 200,-176 113-236,56-23 188,-36 17-154,67-28 365,-86 38-265,0 1 0,0 0 0,0 2 0,30-3 0,-29 6 49,-1 0 1,1 2-1,-1 0 1,27 7-1,-43-8-166,0 0-1,0 1 1,0-1 0,0 1-1,0 0 1,0-1-1,0 1 1,-1 0 0,1 1-1,0-1 1,1 3 0,12 10 163,-6-7-101,0 1 0,1-2 1,0 1-1,20 9 0,-28-17-112,-1 1 1,0-1-1,1 1 0,-1-1 1,1 0-1,-1 0 0,1 0 1,-1 0-1,0-1 0,1 1 1,4-2-1,2 0-919,16 0-4965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8:04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92 11480,'7'-2'4,"4"0"41,-1-1-1,0-1 1,18-8-1,-28 11-35,0 0 0,0 1 1,0-1-1,0 0 0,-1 1 0,1-1 0,0 0 0,-1 1 0,1-1 0,0 1 0,-1-1 0,1 0 0,-1 1 0,1-1 0,-1 1 0,1-1 0,-1 1 0,1-1 1,-1 1-1,1 0 0,-1-1 0,0 1 0,1 0 0,-2-1 0,-5-4 16,-26-11 197,12 8-100,0 2 0,-1 0 1,0 1-1,-34-3 1,39 8 86,0 0 1,0 1 0,-29 6-1,45-6-174,0-1-1,0 1 1,0-1 0,0 1-1,0-1 1,0 1-1,0 0 1,1-1 0,-1 1-1,0 0 1,0 0-1,1 0 1,-1 0-1,0-1 1,1 1 0,-1 0-1,1 0 1,-1 2-1,-2 2 56,-11 18 47,11-11 178,4-7-277,-1 0 0,2 0 1,-1 0-1,1 0 0,0 0 0,0 0 1,0-1-1,1 1 0,-1 0 1,1-1-1,0 0 0,0 0 0,1 0 1,-1 0-1,1 0 0,0-1 0,0 0 1,0 0-1,5 3 0,11 7 56,0-1-1,32 15 1,-48-25-109,26 15 176,18 11-51,75 33 0,-87-44-2,-36-17-108,84 54 112,-11 11-75,-69-61-22,0 0 0,0 0 0,-1 0 0,6 9 0,-9-13-15,15 23 39,16 32 0,4 35 5,-26-61 96,-7-16-110,-1-1-1,0 0 0,-1 1 1,0-1-1,-1 0 0,-2 15 1,3-26-21,-1 0 0,1 0 1,0 0-1,0 0 0,-1 0 1,1 0-1,0-1 0,-1 1 1,1 0-1,-1 0 0,1-1 1,-1 1-1,1 0 0,-1-1 1,0 1-1,1 0 0,-1-1 1,0 1-1,0 0 0,-17 11 57,0 0-1,0-1 0,-21 9 1,14-12 120,14-6-133,-12 4 19,-28 3 1,48-9-70,-1 1 0,1-1 0,-1 1 0,1-1 0,-1 0 0,1 0 1,-1-1-1,1 1 0,-1-1 0,1 0 0,0 0 0,-1 0 0,1 0 0,0 0 0,0-1 1,0 1-1,-4-4 0,4 2 5,1-1 0,0 1 0,0-1-1,0 0 1,1 1 0,-1-1 0,-1-8 0,2 8 3,0-1-1,0 1 1,-1 0-1,1 0 1,-1 0 0,0 0-1,-3-4 1,3 6-5,0 0 1,0 0 0,0 1 0,0-1-1,0 1 1,0-1 0,0 1-1,-1 0 1,1 0 0,0 0 0,-1 0-1,1 1 1,-1-1 0,-3 0-1,-47-2 45,35 4 8,-1-2-1,-24-4 0,-37-15 104,80 20-159,0 0 1,-1-1 0,1 1-1,-1 0 1,1 0-1,-1 0 1,1 0 0,0-1-1,-1 1 1,1 0-1,-1 0 1,1-1 0,0 1-1,-1 0 1,1-1 0,0 1-1,0 0 1,-1-1-1,1 1 1,0 0 0,0-1-1,-1 1 1,1-1-1,-3-7 13,1 1-1,0-1 1,0 1-1,1-1 1,0 1-1,0-12 0,4 1 7,17-34 3,-12 35-23,0 1 0,16-21-1,-8 16 122,2 1-1,0 0 1,23-19-1,28-20-2878,31-23-8577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6:31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 3504,'0'1'16,"0"0"0,0 0 0,0 0 0,0 0 0,-1 0 0,1 1 0,0-1 0,-1 0 1,1 0-1,-1 0 0,1 0 0,-1 0 0,1 0 0,-1-1 0,0 1 0,1 0 0,-3 1 0,2 0 191,0 1 0,-6 31 107,6-24-255,-1 0 1,0 0-1,-1 0 0,0 0 1,-5 9-1,7-14-52,-11 17 285,-18 29 330,29-50-508,1 2 23,5 9 82,-2-8-197,0-1-1,0 0 1,1 0 0,-1 0-1,1 0 1,0 0 0,0-1 0,0 1-1,9 3 1,-4-3-6,-5-1-3,0-1 0,0 0 0,0 0 0,0 0 1,1 0-1,6-1 0,202 10 259,-72-19-128,-102 8-101,-1-2-1,42-8 1,-66 8-24,48-8 266,-39 7-184,-21 3-27,1 0-1,5-3-16,-13 0 215,-24-2 196,18 5-534,-60-9 223,-136-22 212,137 23-267,-62 3 87,79 4-161,18 0-9,-2 2-14,27-1-2,6 1-3,0 0 0,1 0 1,-1 1-1,1-1 1,-1 1-1,1 0 1,-1 0-1,1 0 0,-6 3 1,4-1-1,3-3 0,1 1 0,-1-1 0,1 1 0,-1-1 0,0 1 0,1-1 0,-1 0 0,1 0 0,-1 0 0,0 0 0,1 0 0,-1 0 0,0 0 0,-1-1 0,-11 1-2,9 0-3,-4 0 2,9 0 3,-5 5-4,5-4 4,1 0 0,-1 0-1,0 0 1,0 1 0,1-1 0,-1 0 0,1 0 0,-1 0 0,1 0 0,-1 0 0,1 0-1,-1-1 1,1 1 0,0 0 0,0 0 0,-1 0 0,1 0 0,1 0 0,19 16 0,16 5 1,-18-12 2,1-1 0,1-1 0,-1-1 0,2-1 0,-1 0 0,26 2 0,-26-5-1,-6-1 3,1-1 0,21-1 1,213-7 39,-156-1-25,105-11 61,-123 4-35,120-23 96,-172 30-84,-10 4-52,27 3 130,-39 1-88,-6-2-29,-3-2-9,-1-1-5,0 1 0,0 0 0,0 1 1,0 0-1,0 0 0,-17-3 1,-14-1 38,-76-3 1,40 10 18,-115 19 81,168-16-138,6-1 8,1 0 1,-21-1-1,-203 10 83,218-10-92,-39 8 20,11 1 7,0 2 1,-80 31-1,98-31 4,6-3 60,0 2 0,1 1 0,-42 27 0,62-36-69,-1 4-6,5-6-20,-1-1-1,1 0 1,0 1 0,0-1-1,0 1 1,0-1 0,0 0 0,0 1-1,1-1 1,-1 0 0,0 1-1,0-1 1,0 1 0,0-1-1,0 0 1,0 1 0,1-1-1,-1 0 1,0 0 0,0 1 0,1-1-1,-1 0 1,0 1 0,0-1-1,1 0 1,-1 0 0,0 0-1,1 1 1,-1-1 0,0 0 0,1 0-1,-1 0 1,0 0 0,1 1-1,12 5 3,-13-6-2,22 10 12,5-1-10,-22-9-89,0 0-1,-1-1 1,1 1-1,0-1 1,-1 0 0,1 0-1,-1 0 1,1-1-1,-1 0 1,0 1 0,0-2-1,1 1 1,-1 0-1,6-6 1,30-19-6427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6:38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132 317 1800,'0'-5'25,"11"-209"415,-11 116 136,3 100-432,-1-2-132,0 1-1,0 0 1,0 0 0,0 0-1,0 1 1,-1-1-1,1 0 1,0 1-1,-1-1 1,2 3 0,17 33 156,16 68 16,-28-70-63,-1 0 0,3 61 0,-7-64-84,-1 9 131,-1 192 72,-2-182-72,-26 206 72,19-206-73,-41 227 60,39-220-94,-49 244 188,17-68 15,-14-4 193,55-227-355,2-7-85,26-61 23,-25 59-93,1 0 0,-1 0 0,1 1 0,0-1 0,1 1-1,-1 0 1,6-6 0,4-4 3,23-31 14,-20 30 58,29-19 57,83-52 0,-109 77-136,-4 2 16,0 0-1,18-5 1,-19 7 4,16-6 36,56-15-1,-70 23-36,5-1 32,0 1 0,-1 1 0,1 1 0,0 1 1,24 2-1,-37-1-37,-6 0 31,-1 0-57,0-1-1,0 1 1,0-1 0,0 1-1,0-1 1,0 1 0,0-1-1,0 1 1,-1-1 0,1 0-1,0 0 1,0 1 0,-1-1-1,1 0 1,0 0 0,-1 0-1,1 0 1,-1 1 0,0-1-1,1 0 1,-1 0 0,1 0-1,-1 0 1,0 0 0,0-2-1,4-8 9,0 4-2,-1 0-1,0-1 1,-1 1 0,0-1-1,0 0 1,-1 0 0,0 1-1,0-1 1,-1 0 0,0 0-1,-1-12 1,0-117 110,1 117-61,-1 1-1,-2 0 1,0 0 0,-8-29 0,7 39 2,2 5-26,1-1 1,-1 1 0,1-1 0,0 1-1,0-1 1,0 1 0,0-1-1,1 0 1,0-5 0,0 8 109,-12 17 24,9-10-148,1-1 0,-1 1 0,1 0 0,0 0 0,0 0 0,1 0 0,0 0 0,0 0 0,0 0 0,0 1 0,1-1 0,0 9 0,0-6 4,-3 22 93,0-5-63,2 0 0,0 0 0,6 40 0,6 67 71,-6-106-50,66 216 129,-38-123-145,-20-79-38,4 9 5,-3-1 1,-2 2 0,8 68 0,-19-109-22,-1 1 0,0-1 0,0 0 0,-1 1 0,0-1 0,-1 0 0,0 0 0,-4 10 0,2-12-114,4-15-674,0 7 414,0-16-5951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6:39.7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88 7176,'42'-40'-38,"-34"28"37,-7 11 4,-1 0-1,0 1 0,1-1 1,-1 0-1,0 1 0,0-1 1,0 0-1,1 1 1,-1-1-1,0 0 0,0 0 1,0 1-1,0-1 1,0 0-1,0 1 0,-1-1 1,1 0-1,0 1 1,0-1-1,0 0 0,-1 1 1,1-1-1,0 0 0,-1 1 1,1-1-1,0 0 1,-1 1-1,1-1 0,-1 1 1,1-1-1,-1 1 1,1-1-1,-1 1 0,1 0 1,-1-1-1,0 1 1,0-1-1,-3-1 22,0 1 1,0-1 0,0 1-1,0 0 1,0 0-1,-7-1 1,-9 1 50,0 0 1,0 2-1,0 0 1,-37 8-1,46-7-57,8-2-11,1 1 1,-1-1-1,0 1 0,1-1 0,0 1 0,-1 0 0,1 0 1,-1 0-1,1 1 0,0-1 0,0 0 0,0 1 1,-3 2-1,-7 6 35,0 1 0,1 0 0,0 0 0,1 1 1,0 1-1,1-1 0,-14 28 0,15-25-20,6-10 1,-1 1-1,1-1 0,0 1 0,0 0 0,1 0 1,-1 0-1,0 11 0,-5 105 186,10-96-81,36 97 43,-27-102-75,74 68 36,-65-74-70,109 52 30,50 14 61,-151-65-92,14 15-18,43 39 0,-84-67-35,1-1 1,-1 1-1,1-1 1,-1 1-1,0 0 1,0 0-1,2 4 1,18 40 30,27 76 1,-40-83-12,7 163 7,-18-166-20,1-18-9,-1 2-2,0-1-1,-1 0 1,-1 0 0,-1 0-1,-1 0 1,-12 27 0,-16 23 3,-15 9-3,32-56 0,-18 19-1,26-33-1,0 0-1,-1 0 0,-11 7 1,15-12-1,0 0 0,0-1 0,-1 0 0,1 0 0,-10 3 0,10-5 0,0 1 0,0-1 0,-1 0 0,1 0 0,0-1 0,-7 0 0,7-1 0,1 0 0,0 0 0,0-1 0,-1 0 0,1 0 0,0 0 0,1 0 0,-1-1 0,0 1 1,1-1-1,-1-1 0,1 1 0,0-1 0,0 1 0,-4-6 0,-1-6 8,-2-14 2,-8-43 0,17 49 18,12-101 23,-3 97 10,52-136 35,-43 124-8,74-178 43,-71 172-30,75-167 50,-76 172-31,42-164 45,-53 164-58,12-155 53,-18 162 1,-3 3-84,-2 0 1,-8-30-1,4 43 90,-7-2-90,0 1-1,-21-18 1,18 24 77,-8 0-56,0 1 0,-1 1 1,0 2-1,-37-7 1,45 11-77,12 3-1,0 0 0,-1 0 0,1 1 0,0-1 0,-14 3 0,-20 2 119,-74 17 1,55-2-61,10-2-8,47-16-65,1 3-1,-1 16-4,4-18-36,0 1 0,0 0 1,1-1-1,0 1 0,-1-1 1,1 1-1,0-1 0,0 0 1,0 0-1,0 0 0,1 0 1,-1 0-1,1 0 0,-1-1 1,1 1-1,-1-1 0,6 2 0,2 3-927,29 19-6879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6:40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3768,'4'0'17,"145"0"159,-101-2-150,-19 0 197,-1 1 1,1 1-1,40 6 0,-28 6 279,-1 1-1,0 2 1,39 21-1,-68-32-358,0 1 0,0-2-1,0 1 1,0-1 0,1-1-1,19 2 1,-5-4 55,-1 0 0,27-4 1,-34 2-141,8-1 289,29-6 0,-45 7-285,-1-1 1,-1 0 0,1 0 0,0-1 0,-1 0 0,0 0 0,10-8-1,68-41 128,-75 43-185,-6 1-1162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6:40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1 387 5208,'2'2'-22,"1"-1"-1,0 1 1,-1-1 0,1 0 0,0 1 0,0-1-1,0 0 1,-1-1 0,1 1 0,0 0 0,0-1-1,0 0 1,0 0 0,1 0 0,-1 0 0,0 0-1,0 0 1,0-1 0,0 0 0,0 1 0,-1-1-1,5-2 1,94-62-475,-40 25 400,-56 37 96,1 1 1,-1-1-1,0 2 1,1-1 0,0 0-1,-1 1 1,1 0 0,0 1-1,0-1 1,-1 1 0,1 0-1,6 1 1,-4 0 2,13 0 37,0 1-1,0 1 1,-1 1 0,1 1-1,-1 0 1,30 14 0,7 4 159,113 49 376,-161-68-518,1-1 1,0 0 0,0 0 0,1-1 0,11 0 0,-9 0-25,-2 0 12,-1-1 0,0 0 1,1-1-1,-1 0 0,1-1 1,11-2-1,-11 2-12,3-3 142,75-45 71,-68 34-161,-1 0-1,-1-1 0,0-1 1,19-22-1,-23 23-45,99-108 283,-71 76-1050,31-36-3331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4:13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11928,'73'9'353,"-49"-7"111,0 1 0,36 10 0,-49-10-384,-7-2-20,0 0-1,0 1 1,0-1-1,0 1 1,-1 0-1,1 0 1,0 0-1,3 4 1,61 43 511,-57-37-351,-10-10-202,3 4 12,0 1 0,0 0 0,-1 0 0,0 0 0,0 1 0,-1-1 0,1 1 0,-2-1 0,1 1 0,-1 0 0,-1 0 0,1 15 0,3 146 130,-3-129-80,28 287 192,-11-250-243,-8-48 39,73 109 29,-81-135-91,-1-1-1,1 0 1,-1 0-1,1 0 1,0 0-1,0 0 0,0-1 1,0 1-1,4 2 1,2 1-141,-1 0 0,1-1 0,1 0 0,-1-1 0,0 1 0,1-1 0,0-1 0,-1 0 0,1 0 0,0-1 0,0 0 0,0 0 1,11-2-1,53-2-9665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4:14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77 3680,'0'0'448,"-2"-5"-75,-5-15-198,5 15 905,0 3-579,-8-8-33,7 5-73,-3-7-19,3 7 1,-3-5 14,4 8 874,-7 17-792,7-6-179,2 15-94,5 42 0,2-22 59,16 55 1,-15-69-214,1 2 141,-2-13-106,1 8-15,2-2-1,1 1 1,0-1-1,20 29 1,-26-45-26,4 5 25,0 0 1,0-1 0,2 0 0,-1 0 0,2-1 0,-1-1 0,2 0 0,-1 0 0,22 12 0,-33-22-60,0-1 1,-1 1 0,1-1-1,0 1 1,-1-1-1,1 0 1,0 0 0,-1 1-1,1-1 1,0 0 0,0 0-1,-1 0 1,1 1 0,0-1-1,0 0 1,-1 0 0,1 0-1,0-1 1,0 1 0,0 0-1,-1 0 1,1 0 0,0 0-1,-1-1 1,1 1-1,0 0 1,-1-1 0,1 1-1,0 0 1,-1-1 0,1 1-1,0-1 1,-1 1 0,1-1-1,-1 0 1,1 1 0,-1-1-1,1 1 1,0-2 0,0-1 12,0 0 0,1 0 0,-1 0 0,-1 0 0,1 0 1,0 0-1,-1-1 0,1-3 0,0-3-1,-4-34 91,-7-21 61,-24-79 0,22 101-150,8 26 86,-31-111 477,30 119-489,1 9 110,-3 13 128,5-8-394,-3 10 276,-11 120 74,14-98-127,2-32-145,-1 60 160,10 98 0,-8-149-147,18 218 366,-21-141-275,13 76-1836,-8-150-8257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4:1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1317 1 7176,'0'0'1480,"-2"5"-1015,1-3-433,0 0-1,0 0 1,0 1-1,-1-1 1,1 0-1,-1 0 1,1-1-1,-1 1 1,1 0-1,-1 0 1,0-1-1,0 1 1,0-1-1,-3 2 1,-28 11 64,33-14-93,-23 7 164,0-2-1,-1 0 1,-41 3-1,44-6-107,-131 7 522,102-8-339,5-1 73,-73-9-1,19-18 124,76 21-193,14 3-158,0 1 1,-1 0-1,-13-1 0,22 3-79,-1 1-1,1-1 1,0 0 0,0 1-1,-1-1 1,1 0-1,0 1 1,0-1-1,0 1 1,0 0 0,0-1-1,-1 1 1,1 0-1,0 0 1,1 0-1,-3 1 1,-2 3 10,-5 0-7,7-3-6,1 0 0,-1 0-1,0 0 1,0 1 0,1-1 0,-1 0 0,1 1 0,0 0-1,0-1 1,-3 5 0,-9 17 16,0-1 0,-12 33 0,18-29 19,-3 35-15,2 0 1,0 66 0,9-109-24,0-13-1,1 1 0,-1 0 1,1-1-1,0 1 0,1-1 0,3 11 1,7 23 4,4 2-3,6-7 2,6-9-3,-22-22-2,-1-1 0,1 0 0,0 0 0,9 3 0,30 4 1,-34-9 3,0 0 0,0-1 0,0 0-1,0-1 1,0 0 0,0-1 0,0 0 0,0-1 0,0 0 0,15-7 0,30-18 56,-30 15-8,1 1 0,0 1 1,47-12-1,-54 18-38,-10 3 10,1 0 0,0 1 0,0 0 0,11 0 1,110 5 119,-108 1-24,7 5-36,37 17 0,-53-16 36,-1 8-63,-1-1 1,14 27 0,-19-23 89,14 110 62,-20-102-41,-10 132 69,4-131-83,-36 101 58,39-130-195,0 1 1,0-1 0,0 0-1,-1 1 1,1-1 0,0 0-1,-4 4 1,-17 18 81,-44 39-1,43-50 16,-108 36 40,101-42-59,-49 5 55,-113 2 1,113-20-119,27 0 48,-70-17-1,90 16-66,-5-1 42,-143-34 17,148 32-64,4-2-3,2-2 0,-42-28 1,67 41-6,-1 0 1,1-1 0,-1 1-1,1-1 1,-1 1 0,1-1-1,0 1 1,-1-1 0,-1-3-1,-12-25-678,0 0-1,-11-37 1,0-6-9542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24:16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12640,'11'27'8,"12"43"89,-21-61-71,2 7-7,0 0 0,-1 0 0,-1 0 0,0 0 1,-1 1-1,-2 19 0,-6 114 104,-6-17 572,0-16-258,12 66-1799,7-91-7324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6:50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1288 117 2696,'4'-12'107,"0"0"0,0 0 0,-1 0 0,1-16 0,-3 25 231,-1 1-147,0-8-3,-2 6-15,-5-3-2,5 5 133,2 0-172,0-6-8,0 6 93,-22 3-38,10 2-154,-1 0 0,1 0 0,0 1 1,0 0-1,1 1 0,-14 8 0,-47 21 80,-73 21 8,114-47-18,-238 48 250,164-34-242,-93 2 122,141-20-146,-108 6 112,160-9-181,1 0 0,-1 0 0,0 0 1,0 1-1,1-1 0,-1 1 0,1 0 1,-1 0-1,1 1 0,0 0 0,0-1 0,-5 6 1,1-3 9,4-1-14,-1-1 0,0 1 0,1 0 0,0 0 0,-6 9 0,-4 9-2,3 7 1,5 7-3,5 0-8,2-1 1,7 50 0,-6-64 1,1-4-8,0 0 0,1 0 1,1-1-1,1 1 0,8 16 1,0 1-14,9 29-20,-20-58 45,6 16-34,18 32-1,-21-45 23,-1 0 1,1 0-1,0-1 0,1 0 0,-1 0 0,1 0 0,1-1 0,10 7 0,-15-10 10,1-1 0,0 0 1,0 0-1,0-1 0,0 1 1,0-1-1,0 0 0,0 0 1,0 0-1,1 0 0,-1-1 1,0 0-1,0 0 0,1 0 1,-1 0-1,0-1 0,1 1 0,5-3 1,-5 1 1,0-1 0,0 1 0,0-1 0,8-6 0,19-21 0,0-2 1,0-6 4,9-3-3,0-1-2,-3 4 0,-6 8 0,-2 9 0,5 7 0,4 6 0,-28 7 0,0 1 0,0 1 0,-1 0 1,1 0-1,12 4 0,-9 1 7,5 8-1,-1 1 0,0 0 0,-1 2 1,-1-1-1,19 27 0,-22-26-3,29 49 14,-34-53-10,8 13 1,-2 1 0,-1 1 1,13 37-1,-21-52-4,59 193 44,-59-184-46,-3-14 1,0 0-1,-1 0 0,0 0 1,0 0-1,-1 0 0,0 9 1,-14 120 15,6-109-4,-54 109 4,47-113-4,6-13-9,-4 6 0,-1 0-1,0-1 1,-1-1 0,-1 0-1,-23 16 1,29-24 0,-78 53 22,73-52-10,0 0 1,0-1-1,-1 0 0,0-1 1,-25 5-1,4-6 53,1-2 0,-47-2-1,23-7 33,40 3-42,1-1 0,0 0 1,-33-14-1,14-2-903,-2-3-3443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8:07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31 293 4576,'0'0'2949,"6"5"-2306,19 13-50,-7-5 198,28 31 0,-4-6-245,6-3-114,-21-17-136,1-2 0,36 14 0,-51-25-200,0 0 0,0-1-1,0-1 1,1 0 0,14 1 0,-23-5-56,-1 1 0,1-1 0,-1 0 1,1 0-1,-1-1 0,0 1 0,0-1 1,1 0-1,-1 0 0,4-4 0,-1 3-1,-2 0-8,-1 1 1,1-1-1,-1 0 0,0 0 0,0 0 1,0-1-1,0 1 0,-1-1 1,1 0-1,-1 0 0,3-5 1,-2 4-4,-2 2-2,0-1 1,0 1-1,0 0 1,-1-1-1,1 0 1,-1 1-1,0-1 1,0 0-1,0 1 1,-1-1-1,1-6 0,0 3 4,-1 0 15,-1 1 0,1-1 0,-1 0 0,-1 1 1,1-1-1,-1 1 0,0-1 0,-1 1 0,1 0 0,-1 0 1,-5-7-1,4 5-38,0 3 26,1 0 1,-2 0-1,1 0 0,0 0 1,-1 1-1,0 0 0,0 0 1,0 0-1,-1 1 0,1 0 1,-1 0-1,-9-4 1,10 4 1,-5-1 13,-1 0-1,0 0 1,0 1-1,0 0 1,0 1-1,-12-1 1,-7 1 108,-42 3 1,63-1-130,-1 1 0,1 1 1,-1 0-1,1 0 0,0 1 1,0 0-1,0 0 0,0 1 1,-16 10-1,-14 14 1,23-12 39,-50 83 22,56-75-41,-13 105 21,22-104-35,4 0-20,1 0 0,1 0 0,2-1 0,0 1 0,11 22 0,6-11-9,-11-23 3,24 14 4,-24-20-11,-1-1 1,17 6-1,31 6 4,2-8-2,-46-10 3,1 0 0,0-1 0,0 0 0,-1-1 1,21-6-1,67-24 63,-83 24-65,10-2 59,0-3 0,43-23 0,-70 34-56,18-10 49,-1-2-1,-1 0 0,33-29 0,-37 29-32,5-7 99,81-104 52,-84 99-52,52-102 55,-67 122-144,0 0 1,0 0-1,0 0 0,-1-1 0,0 1 0,2-12 1,-1 0 0,2 3-11,-3 9 2,-1 0-1,0 1 1,0-1 0,0 0-1,-1 0 1,0-6 0,-4-65 176,-1 64-68,-3-2-75,-1 0-1,-1 1 0,0 0 1,-1 1-1,0 0 0,-15-12 1,16 17-39,7 5-5,0 1-1,0 0 0,0 0 0,0 0 1,0 0-1,-1 1 0,1-1 0,0 1 1,-7-2-1,-4-1 28,0 1 0,0 1 0,-1 0 0,1 1 1,-1 0-1,1 1 0,-1 1 0,-23 4 0,35-4-33,1 0-1,-1 0 0,1 1 0,0-1 1,0 1-1,-1 0 0,1-1 0,0 1 1,1 0-1,-1 0 0,0 1 0,0-1 0,1 0 1,0 0-1,-1 1 0,1-1 0,-2 6 1,2-5 0,-1 0 1,0 1-1,1 0 1,-1 0 0,1 0 0,0 0-1,0 0 1,0 0 0,0 8-1,0-2 2,1-10-9,0 1 0,0-1 1,0 0-1,0 0 0,0 1 0,0-1 0,0 0 1,0 1-1,0-1 0,0 0 0,0 1 0,0-1 1,0 0-1,0 0 0,0 1 0,0-1 0,1 0 1,-1 1-1,0-1 0,0 0 0,0 0 0,0 1 1,1-1-1,-1 0 0,0 0 0,0 0 0,1 1 1,-1-1-1,15 15 24,32 25 0,-27-26-12,1 0 0,0-1 0,39 16 0,-41-20-10,-7-3 3,0-1 0,0 0-1,23 7 1,-10-5-2,5 1-2,31 10 8,-41-9 0,32 16 0,-43-19-5,0 0 0,0 0 0,0 0 0,0 1 0,14 16 0,-18-12 15,-3-4-14,0 1 0,-1-1 0,0 1 0,0 0 0,-1 0 0,0-1 0,-1 1-1,0 0 1,-2 9 0,-1 2 8,-2 0-1,0-1 0,-12 24 0,14-33-4,0-2-5,0 0 0,1 1 0,0-1 0,1 1 0,-1 0 0,1 0 1,-1 16-1,2-16 1,0 6 4,1-1-1,0 1 1,0-1-1,5 23 1,0-30-1,21 8 4,-15-10-11,1 0 0,19 4 1,4-4 0,2-1 1,60-3-1,-90 0-1,0 0 0,0 0 1,0-1 0,0 0-1,8-2 1,107-28 10,18-21-1742,-123 45 1041,145-55-11417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6:51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61 240 3952,'-5'3'80,"-14"10"15,15-10 58,-18 15 250,21-16-349,-8 6 306,165-114 128,-40 8 53,-64 59-306,-43 33-171,1 1-1,0-1 1,0 2 0,0-1-1,0 1 1,1 1-1,0 0 1,-1 0 0,22-1-1,-28 4-36,0 1-1,0 0 0,0 0 1,0 0-1,0 1 1,0-1-1,0 1 1,0 0-1,-1 0 0,1 1 1,6 4-1,-5-3-4,0-1-8,-1 1 0,1 0 0,-1 0 0,0 0 0,0 1 0,0-1 1,-1 1-1,1 0 0,-1 0 0,-1 0 0,1 0 0,3 10 0,-3-9-4,2 8 25,1 0-1,5 25 1,5 15 4,-10-31-26,0 1 0,-2-1 1,4 45-1,-11-13-9,-2-1 1,-1-2-3,-7 6-2,-6 9 0,-3-2 0,-2-15 1,19-42 0,0 0 1,-1-1-1,-7 9 0,-22 14 2,15-15 10,-1-1-1,-1-1 1,-33 15 0,50-27-6,0 1 1,-1-1-1,1 0 1,0 0-1,0-1 1,-1 0-1,1 1 1,0-2-1,0 1 1,-1-1-1,1 1 1,-5-3-1,8 2-3,0 0-1,1 0 1,-1 0-1,0-1 1,1 1 0,-1-1-1,1 1 1,0-1 0,-1 1-1,1-1 1,0 0-1,0 0 1,0 1 0,0-1-1,1 0 1,-1 0-1,0 0 1,0-4 0,0 4 0,1 1 0,-1-1-1,1 1 0,0-1 1,-1 1-1,1-1 0,0 1 0,0-1 1,0 1-1,0-1 0,0 1 0,1-1 1,-1 1-1,0-1 0,1 1 1,-1-1-1,1 1 0,0-3 0,2-2 5,8-21 7,-3 16 26,7-1-20,1 1 1,0 0-1,0 1 0,1 1 1,26-10-1,14 1 27,-29 11-27,0 1-1,1 1 1,39-2 0,-49 6-18,-8 1-1,0 0 0,-1 1 0,19 3 1,33 7 3,12 8-4,-51-12-2,26 12 0,-33-11 0,0 1 1,17 12-1,-4 2 7,-2 2 0,0 1 0,34 44 0,-48-56-5,-9-9 2,1 0-1,-1 0 1,0 1-1,5 9 1,-2-1 5,0-1 1,6 21-1,-13-32-6,0-1 0,1 1-1,-1 0 1,0-1 0,1 1 0,-1 0-1,0-1 1,0 1 0,-1 0 0,1 0-1,0-1 1,0 1 0,-1 0 0,1-1-1,-1 1 1,-1 2 0,-1 3 3,2 2-1,1-7-2,-1 0-1,1 0 0,0 0 1,-1 0-1,0 0 1,1 0-1,-1 0 1,0 0-1,0 0 0,0-1 1,0 1-1,-1 0 1,-2 2-1,-11 12 13,-1-1 1,-1 0-1,-1-2 0,0 0 0,-1-1 0,-34 17 1,35-21-4,-1-1 1,0 0 0,-24 5 0,21-6-10,-28 8 31,-81 11-1,65-15-21,52-8-9,-119 24 38,66-8-22,43-12-263,0 0 0,0-2 0,-43 2 0,44-6-4916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6:51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223 104 4664,'-13'21'-73,"11"-17"51,-3 1-68,-18 11 43,15-11 80,0-1 0,0 1 1,-1-1-1,0-1 0,0 0 0,0 0 0,0 0 1,0-1-1,0-1 0,-1 0 0,-17 1 1,-15-7 659,38 3-497,-3-4 4,6 4 196,0 2-385,1 0 0,0-1 1,0 1-1,0 0 0,0-1 0,0 1 1,0 0-1,0-1 0,0 1 0,0 0 1,0-1-1,0 1 0,0 0 1,0-1-1,0 1 0,0-1 0,1 1 1,-1 0-1,0 0 0,0-1 0,0 1 1,0 0-1,1-1 0,-1 1 0,0 0 1,0-1-1,0 1 0,1 0 0,5-3 45,-1 0 0,0 0 0,1 1 0,0 0 0,7-2 0,-6 2-62,48-14 219,121-37 146,-155 47-347,35-7 33,142-17 31,-120 16-33,-52 9 17,0 2 1,52 0-1,-73 4-36,-1 1 0,1 0 0,-1 0 0,1 0 0,-1 0 0,0 1 0,0 0 0,0 0 0,0 0 0,4 5 0,3 4 25,0 0-1,-1 1 1,-1 0-1,9 17 1,-11-14-1013,-2 0-3896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6:52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997 19 2696,'-10'-10'4,"8"8"16,-2-1 1,3 2-15,1 1-1,0 0 0,0 0 0,0 0 0,0-1 1,0 1-1,-1 0 0,1 0 0,0 0 0,0-1 1,-1 1-1,1 0 0,0 0 0,0 0 0,0 0 0,-1 0 1,1-1-1,0 1 0,-1 0 0,1 0 0,0 0 1,0 0-1,-1 0 0,1 0 0,0 0 0,0 0 1,-1 0-1,1 0 0,0 0 0,-1 0 0,1 0 1,0 0-1,0 0 0,-1 1 0,1-1 0,0 0 1,0 0-1,-1 0 0,-4 3-9,0 0 40,1-1 1,-1 1-1,1 0 0,0 1 0,0-1 0,0 1 1,1-1-1,-1 1 0,1 0 0,-5 7 1,3-2-4,-17 35 252,-25 73 69,16-24 218,-10 23-147,-32 45-29,54-127-175,-102 166 82,92-157-142,-123 162 66,122-168-87,12-16-76,-122 131 185,-13-6 291,128-129-163,15-11-310,9-5 460,10-2-489,1-1 0,-1 1 0,1-2 0,-1 1 0,0-1 0,0-1 0,0 0 0,0 0 0,0-1 0,11-8 0,-3 3-12,3-1 13,1 1 1,0 1-1,0 0 1,1 2-1,23-5 1,0 0 16,229-50 124,-168 48-112,-90 13-58,215-19 145,-119 19-88,-64-1-36,217-1 191,-218 3-20,-46 0-199,0-1 0,-1 1 0,1 0 0,-1-1 1,0 1-1,1-1 0,-1 1 0,1-1 0,-1 0 1,0 1-1,1-1 0,-1 1 0,0-1 0,0 0 1,1 1-1,-1-1 0,0 0 0,0 1 0,0-2 1,-42-23 61,22 13-48,-149-80 71,119 70-64,36 17-21,1-1 0,0-1-1,0 0 1,-15-11 0,-8-8 3,1-1-3,8-4 2,4-7-2,14 24 0,7 10-1,-1 0 0,0-1 0,1 0 0,0 0 0,0 0 0,0 0 0,0 0 0,1 0 0,-1-10 0,1 13 23,3 3-13,2 5-10,-1 0 1,1 0-1,-1 0 1,-1 0-1,1 0 1,2 11-1,11 49 0,-6 16-2,-8 7 0,-2 2 0,0-1 0,1-50 0,8 121 8,-7-144-8,4 44 16,3-1 1,3-1-1,20 64 0,-22-101-5,-5-12 9,0-1-1,-1 1 1,0 0 0,-1 0-1,0 0 1,-1 0 0,0 0-1,0 13 1,-1-20-9,-1-2-11,0 0 0,0-1 0,0 1 1,1 0-1,-1-1 0,0 1 0,0 0 0,1-1 1,-1 1-1,1-1 0,-1 1 0,0 0 0,1-1 1,-1 1-1,1-1 0,-1 1 0,1-1 0,0 0 1,-1 1-1,1-1 0,-1 1 0,1-1 1,0 0-1,-1 0 0,1 1 0,0-1 0,-1 0 1,1 0-1,0 0 0,0 0 0,-1 0 0,1 0 1,0 0-1,-1 0 0,1 0 0,1 0 1,0 0-1,32-5-1246,3 0-4980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6:53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590 292 6192,'19'-9'-7,"-13"6"-6,0 0 0,1 0 1,-1-1-1,6-5 0,-4 3-39,0-1 0,0 1 0,-1-1-1,1-1 1,-2 1 0,1-1 0,9-17 0,-12 2 21,-4 20 35,0 0 0,-1 1 0,1-1 0,-1 0 0,0 1 0,1-1 0,-1 1-1,-1-1 1,1 1 0,0 0 0,0-1 0,-1 1 0,0 0 0,1 0 0,-1 0 0,0 0 0,0 0-1,0 0 1,0 0 0,0 1 0,0-1 0,-1 1 0,1 0 0,-3-2 0,-2 1 20,0-1-1,0 1 1,0 0 0,0 1 0,0 0 0,0 0 0,0 0-1,-1 1 1,-12 1 0,-93 18 191,91-11 25,8-2-139,-3 2-34,-1 1 1,1 0-1,1 1 0,0 1 1,-15 13-1,-18 19 184,-59 67-1,92-93-230,11-10-1,-1-1-1,1 1 1,0 0-1,1 0 1,-7 12-1,6-9 14,-2 2-15,0 0 0,1 0 0,1 0 0,0 1 0,1 0-1,0 0 1,1 1 0,-1 13 0,1-11 14,1-4-17,0 0 0,1 1 0,1-1 1,0 0-1,0 1 0,1-1 0,4 21 0,-3-24 6,0 1-10,1-1 0,0 0 0,0 1 0,0-1 0,1 0 0,1-1 0,0 1 0,0-1 0,7 9 0,20 24 76,57 53 0,-24-38-11,108 70 91,-151-112-158,-12-7 8,0 0 1,0 0-1,14 15 1,-22-20-12,21 19 24,-2 1-1,0 1 1,23 34 0,101 164 147,-141-215-167,-1 0 1,0 0-1,-1 0 1,0 1-1,0-1 1,0 1-1,0-1 1,0 9-1,-1-4 0,0-9-5,-1-1-1,0 1 0,0 0 0,0-1 1,0 1-1,0 0 0,0-1 1,0 1-1,-1 0 0,1-1 0,-1 1 1,1 0-1,-1-1 0,0 1 1,1-1-1,-1 1 0,-2 1 0,0 4 5,-1 1-2,3-5-4,0 0 0,0-1 1,0 0-1,-1 1 0,1-1 1,-1 0-1,0 0 1,1 1-1,-1-1 0,0-1 1,0 1-1,0 0 0,-4 2 1,5-3 0,-11 9 7,1-1 0,-1-1 0,-1 0 0,1 0 0,-1-2 0,-23 10 0,-150 45 139,166-56-141,13-3 0,0 0 1,0 0-1,0-1 1,0 0-1,-1-1 1,-8 0-1,-11 0 37,-1-1 0,1-1-1,0-2 1,-38-9 0,55 10-32,-44-21 93,32 13-54,1 0 1,0-1 0,1-2-1,1 0 1,-24-22 0,39 32-35,1-1 1,0 1-1,0-1 1,0 0-1,0 0 1,1 0-1,0-1 0,0 1 1,0 0-1,1-1 1,-1-9-1,0 7 1,1-8 82,5-12-27,12-42 0,-14 62-43,0 0 0,1 0 0,0 1 0,0-1 0,8-12 0,2-1-4,-3 2-8,28-48 112,106-148 202,-78 130-226,108-157 127,-115 163-208,-36 48 34,25-31 31,2 2 0,95-88 0,5 14 154,-147 131-233,0 0 0,-1-1-1,0 1 1,0 0 0,0-1-1,0 1 1,0-1 0,-1 1-1,0-1 1,1 0 0,-1 0-1,-1 0 1,1-4 0,1 2 4,-1-1 6,0 0-1,-1 0 0,1 1 0,-1-1 0,-1 0 1,1 0-1,-1 0 0,0 0 0,-3-8 1,2 5-4,1 5-2,-1-1 0,1 1 0,-1 0 0,0-1 0,0 1 0,-1 0-1,1 1 1,-1-1 0,0 0 0,0 1 0,-1-1 0,-6-5 0,8 7-6,-11-5 84,-96-20 35,79 25-42,-146 12 23,139-2-76,-53 19-1,68-18-30,0 1-1,-27 15 1,28-11-2,1 2 0,0 0 0,1 1 0,-25 28 0,28-24-6,3 1-389,1 0 0,1 1 0,-8 24 0,-1 16-7479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6:54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92 234 2608,'-7'1'6,"6"-1"-3,-1 1-1,0-1 1,0 1-1,0-1 1,1 1-1,-1 0 1,0 0-1,1 0 1,-1 0-1,1 0 1,-1 0-1,-1 2 1,-11 3 19,11-5 4,-1 0 0,0 0 1,1 1-1,-1-1 0,1 1 0,-1 0 1,1 0-1,-5 4 0,-1 0 53,6-5 1,5 0-66,0-1 0,-1 0-1,1 0 1,0 1 0,0-1 0,-1 0 0,1 0 0,0-1-1,0 1 1,0 0 0,-1 0 0,1-1 0,0 1 0,-1-1 0,1 0-1,0 0 1,-1 1 0,1-1 0,1-2 0,28-19 14,-27 18 3,0 2-6,200-134 1125,-188 127-996,0 0 0,1 2 0,-1-1 1,2 2-1,34-8 0,-34 9 58,14-3 66,0 1 1,0 1 0,34 0-1,-54 6-227,-7 0-12,-1 0-1,1 1 0,-1-1 1,1 1-1,-1 0 0,0 1 0,9 2 1,59 29 291,-60-24-155,0 10-53,0 0 0,-1 1 0,-1 0 1,12 33-1,-1 4 75,-17-42-142,-1-4-5,1 1-1,-1-1 1,2-1 0,0 1 0,0 0 0,1-1-1,0 0 1,0-1 0,1 1 0,14 13 0,-16-19 18,4 2-6,-7-5-4,2-3-12,2-2-32,-1-1 0,1 1 0,-1-1-1,0-1 1,0 1 0,-1-1-1,1 0 1,-1 0 0,-1 0-1,4-8 1,-1 4-6,10-20 97,18-47-1,-13 27 2,7-7 30,-20 43-99,26-45 119,-30 54-125,-1-1 0,1 1 0,0 1-1,0-1 1,0 1 0,1-1 0,-1 1 0,10-6-1,-10 9 4,6 1-1233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6:54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1 556 7536,'193'-302'16,"-184"291"31,-1 0 1,2 0-1,-1 1 1,2 1-1,-1-1 0,1 2 1,15-10-1,-7 5 35,-15 11-37,0 0 0,0 0 0,0 1 0,0-1 0,0 1 0,0 0 0,1 0 0,-1 0 0,0 1 0,9-1 0,-5 1 3,2-2 25,-1 2 1,1-1-1,0 1 1,0 1-1,0 0 1,0 0-1,-1 1 1,1 0-1,-1 0 1,1 1-1,-1 1 1,0 0 0,12 6-1,16 12 90,41 31-1,-37-22-87,-31-22-59,0-1 0,1 0 1,1-1-1,-1 0 0,1-1 0,23 9 0,-21-10-11,-9-3-2,0-1 0,0 1 0,0-1 0,0 0 0,0-1 0,0 1 1,8-1-1,16-1 11,35-6 1,-45 1 13,1-4-12,0-1 0,-1-1 0,-1-1 0,0-1 0,-1 0 0,24-26 0,-32 29-13,-1 0-1,13-22 1,-15 20-175,0 0 0,-1 0 1,-1-1-1,0 0 0,0 0 0,1-15 0,2-22-5874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7:02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254 533 5560,'0'0'100,"-3"10"40,-12 117 176,6-38-120,-4 12-142,7-55 61,-30 201 40,29-195-94,-32 194 30,31-199-30,-35 199 83,38-219-100,-1 9 79,-17 55 1,22-90-116,1 0-1,0 0 1,0 0 0,0-1 0,-1 1 0,1 0-1,0 0 1,-1-1 0,1 1 0,-1 0 0,1 0-1,-1-1 1,1 1 0,-1-1 0,1 1 0,-1 0 0,0-1-1,1 1 1,-1-1 0,0 1 0,0-1 0,0 0-4,1 0 0,-1 0 1,1 0-1,-1 0 1,1 0-1,-1-1 1,1 1-1,-1 0 0,1 0 1,-1 0-1,1-1 1,-1 1-1,1 0 1,-1-1-1,1 1 0,0-1 1,-1 1-1,1 0 1,0-1-1,-1 1 0,1-1 1,-1 0-1,-11-27 63,11 27-66,-3-17 126,2-21-39,4-60 0,2 64 33,27-164 50,-23 156-70,35-208 43,-33 195-56,46-212 32,-43 215-72,65-228 27,-60 225-14,-6 22-33,15-41 22,50-102 0,2 39 11,-65 121-27,-8 12-28,1 0 1,0 0-1,0 0 1,1 1-1,-1 0 1,13-5-1,-20 9-5,0 0 0,0 0-1,1 0 1,-1 0 0,0 0 0,1 0 0,-1-1 0,0 1-1,1 0 1,-1 0 0,0 0 0,1 0 0,-1 0-1,0 0 1,1 1 0,-1-1 0,0 0 0,1 0-1,-1 0 1,0 0 0,1 0 0,-1 0 0,0 1-1,1-1 1,-1 0 0,0 0 0,0 0 0,1 1-1,-1-1 1,0 0 0,0 0 0,1 1 0,7 8 5,0 1 0,0-1 1,-1 2-1,0-1 0,8 17 1,-15-26-7,11 28 35,29 183 21,-33-158-9,33 235 17,-32-229-23,34 243 23,-34-245-17,59 233 57,-44-204-78,0 6 118,40 97-1,-38-132-22,-23-55-66,-5-6 4,-14-10-1243,-2-6-4796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7:02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0 230 8248,'75'-14'112,"48"-7"40,-87 15 60,64-2-1,-7 3-154,97-12-13,-150 13-24,278-47 33,-231 31-49,82-33-1057,-84 23-4247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7:03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1 5112,'26'0'-32,"-26"0"31,0 0 1,0 0-1,0 0 1,1 0-1,-1 0 1,0 0-1,0 0 1,0 0-1,0 0 1,1 0-1,-1 0 0,0 0 1,0 0-1,0 0 1,0 0-1,1 0 1,-1 0-1,0 0 1,0 0-1,0 0 1,0 0-1,1 0 1,-1 0-1,0 0 1,0 0-1,0 0 0,0 0 1,0 0-1,1 0 1,-1 1-1,0-1 1,0 0-1,0 0 1,0 0-1,0 0 1,0 0-1,0 1 1,0-1-1,1 0 1,-1 0-1,0 0 0,0 0 1,0 0-1,0 1 1,0-1-1,0 0 1,0 0-1,0 0 1,0 1-1,-24 18-3,-3-1 8,-53 42 7,32-18-4,-4 12-6,6 7-1,8 8 1,32-58 9,0 1-1,1 0 1,1 0 0,0 0-1,1 1 1,0-1 0,1 1-1,-2 19 1,1 54 101,6-69 42,-2-13-108,0 1-27,0 0 1,1-1 0,0 1 0,-1-1-1,2 1 1,-1-1 0,0 0 0,1 0-1,0 0 1,0 0 0,0 0 0,0-1 0,1 1-1,-1-1 1,1 0 0,0 0 0,0 0-1,5 2 1,16 7 94,1-2-1,0-1 1,34 7 0,70 12 115,-29-11 252,-76-14-441,36 10 267,-57-12-258,9 2 65,-1 1 0,1 0 0,-1 0-1,1 1 1,-1 1 0,15 10-1,-26-16-97,0 1-1,0-1 0,0 1 0,0-1 0,-1 1 0,1-1 0,0 1 0,0-1 0,-1 1 1,1 0-1,-1 0 0,1-1 0,0 1 0,-1 0 0,1 0 0,-1 0 0,0-1 0,1 1 1,-1 0-1,0 0 0,1 0 0,-1 0 0,0 0 0,0 0 0,0 0 0,0 0 0,0 0 1,0-1-1,0 1 0,0 0 0,0 0 0,0 0 0,-1 0 0,1 0 0,0 0 0,-1 0 1,1 0-1,0-1 0,-1 1 0,1 0 0,-1 0 0,1 0 0,-1-1 0,0 1 0,1 0 1,-1-1-1,0 1 0,0 0 0,1-1 0,-1 1 0,0-1 0,-1 1 0,-5 4 23,-1 0 0,0-1 0,-1 1 0,-8 2 0,11-4-39,-21 8 109,-1 0 1,1-2-1,-2-1 0,1-1 1,-38 4-1,25-6-47,0-1 0,-1-2 0,-60-6 0,68 2-57,-13-10-1171,26 6-4672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7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1109 1 7800,'-3'0'3,"-1"1"0,1 0 0,0 0 0,-1 0 0,1 0 0,-5 3 0,3-2 2,-1 1 1,1-1-1,-1-1 0,-9 3 1,-34 6 0,-33 10-4,34-7 6,1 1 0,-60 28 0,-48 27 29,123-54 30,-137 79 38,136-71 22,-121 121 62,128-113-1,16-18-122,-6 7-1,0 1 0,2 1 0,1 0 0,0 0 0,-15 43 0,16-31 64,-7 37-1,18-54 6,5 5-75,1-1 1,10 26-1,-15-45-50,1 0 0,0-1-1,0 1 1,-1-1-1,1 1 1,0-1 0,0 1-1,0-1 1,1 1-1,0 1 1,17 14 35,0 0-1,37 24 1,-32-30 16,-6-5-34,3 1-11,2-1 1,-1 0-1,1-2 1,36 3 0,103-6-1160,-71-3-4736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8:08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570 875 6728,'0'0'3170,"-7"-2"-2468,-116-25 719,110 24-1368,-23 0 298,2 3-39,0 1 0,-59 10 0,78-8-261,11-2-11,-1 0-1,1 0 1,0 0-1,-1 1 1,1 0-1,0 0 1,0 0-1,0 0 1,-4 4 0,-73 46 412,65-39-151,3 4-162,0 1-1,-20 38 1,26-35 109,4 4-134,1 0-1,1 30 1,1-53-98,0-1 1,0 1-1,1-1 0,-1 1 0,0-1 1,1 1-1,-1-1 0,1 1 0,-1-1 0,1 1 1,1 0-1,8 16 52,1-1-1,1-1 1,15 17 0,-26-32-54,1 0 1,-1 0-1,0 1 1,1-1-1,-1 0 1,1 0-1,-1 0 1,1 0-1,-1-1 1,3 2 0,15 5 40,0-1 0,0-1 0,35 5 0,-52-9-41,0-1 0,0 0 0,1 0 0,-1 0-1,0 0 1,0-1 0,0 1 0,0-1 0,3 0 0,33-12 82,48-23-1,-61 19 18,99-102 47,-100 91-40,79-116 50,-85 114-42,47-141 56,-57 133-58,16-179 45,-22 171-78,-2 39-77,-5-232 192,-6 151-80,9 76-99,0 0 0,-1 1 0,0 0-1,-1-1 1,0 1 0,-8-15 0,11 25-23,1 0 0,-1 0 0,1 1 0,-1-1 0,0 1 0,1-1 0,-1 1 0,0-1 0,1 1 0,-1-1 0,0 1 0,0-1 0,1 1 0,-1 0 0,0-1 0,0 1 0,0 0 0,0 0 0,1 0 0,-1 0 0,0 0 0,0 0 0,0 0-1,0 0 1,0 0 0,1 0 0,-1 0 0,0 0 0,-1 1 0,-15 7 22,16-7-21,-1 0 10,0 1-1,0-1 0,0 1 0,0 0 0,0 0 1,0 0-1,1 0 0,-1 0 0,0 0 0,1 0 0,0 1 1,-2 3-1,-3 5 13,-2 1-7,2-2 15,1 1-1,0-1 1,-4 13-1,-31 108 128,35-99-62,-2 155 42,9-149-56,27 127 38,-28-155-98,2 0 0,-1 0-1,1 0 1,7 13 0,-1 0-7,9 31 7,-10-35 34,5 0-33,1-1-1,23 24 1,-21-31 11,-1-3-21,1-1-1,1 0 0,-1-1 1,1-1-1,0-1 0,35 4 0,-36-6-11,-10-2-2,1 0 0,-1 0 0,1 0 0,0-1 0,-1 0 0,8-2 0,-6 1 1,18-3 20,34-11 1,-50 13-10,-1 0 0,0-1 0,-1 0 0,1-1 0,-1 0 1,0 0-1,0 0 0,13-13 0,31-46 114,-49 62-83,1-1 13,-4 2-58,1 1 0,-1 0 1,0-1-1,0 1 0,0 0 1,0-1-1,1 1 0,-1 0 1,0 0-1,0-1 0,1 1 1,-1 0-1,0 0 0,1-1 1,-1 1-1,0 0 0,1 0 1,-1 0-1,0-1 0,1 1 1,-1 0-1,0 0 0,1 0 0,-1 0 1,0 0-1,1 0 0,-1 0 1,1 0-1,0 0-6,1 0 8,0-1 1,-1 1-1,1 0 1,0 0-1,0 1 1,0-1-1,-1 0 0,1 1 1,0-1-1,0 1 1,-1-1-1,1 1 1,0 0-1,-1 0 0,1 0 1,2 1-1,93 68 62,-81-63-52,14 0-2,0-1 0,1-2 1,-1-1-1,39 0 0,-46-3-9,-5-1 2,0 0 0,20-3 0,-23 2 1,11-1 1,0-1 0,0-2 0,34-11 1,16-13 16,-75 30-24,1-1 0,-1 0 0,1 0 0,-1 1 0,1-1 0,-1 0 1,0-1-1,1 1 0,-1 0 0,0 0 0,0 0 0,0-1 0,0 1 0,0 0 0,0-1 0,0 1 0,0-1 0,-1 1 0,1-1 1,-1 0-1,1 1 0,-1-1 0,1 0 0,-1 1 0,0-1 0,0 0 0,0 1 0,0-3 0,0 3 0,-3-8 14,-2 1-11,-1 0 1,0 1-1,0-1 0,-1 2 1,-11-11-1,0 7 18,-102-38 14,94 42-10,-9 3-7,-47 1 0,81 2-17,-1 1 1,1-1-1,-1 0 1,0 0-1,1 1 1,-1-1-1,1 0 1,-1 1 0,1 0-1,-3 1 1,0 0 4,-3 1-3,0 0 1,0 1 0,0 0-1,1 0 1,-1 1 0,1 0-1,0 0 1,1 0-1,-1 1 1,1 0 0,0 0-1,1 0 1,-5 8 0,-35 76 36,43-88-40,1-1 0,-1 1 1,1 0-1,-1-1 0,1 1 0,0-1 1,-1 1-1,1 0 0,0-1 0,1 3 0,1 26 8,12 57 0,-14-84-8,1 0-1,0 0 1,0 0 0,0-1 0,0 1 0,1 0 0,2 3-1,7 12 4,21 27-1,-21-32-3,0-1 1,1-1-1,27 21 0,-19-19 0,0-1 0,36 16 0,-26-15 0,52 13 0,-47-18 0,45 5 0,-58-11 0,1 0 0,39-4 0,-40-1 0,1 0 0,41-14 0,-25 4 0,38-20 0,136-91-1,-179 99-4,104-99 1,-117 100-10,62-106-7,-71 103-6,26-129-11,-33 123 4,-3 15 19,0-8 3,0 0-1,-1 1 0,-2-1 0,-3-27 1,3 46 6,-9-52-26,10 57 29,0-1 1,-1 1-1,0-1 1,1 1 0,-1-1-1,0 1 1,0-1 0,0 1-1,-1 0 1,1-1 0,-1 1-1,1 0 1,-1 0 0,0 0-1,1 0 1,-1 0-1,0 1 1,0-1 0,-5-2-1,1 7-15,-5 6 13,1 1 0,1 0 0,-15 19 0,13-10-7,-4 17 6,-15 54 1,24-58 1,0 0 1,3 0-1,-1 33 0,3-39 2,1 7-10,27 136 0,45 126-50,-11-48-10,-60-242 67,11 41-27,9 72-1,-17-73 3,-2 64 1,-2-108 28,0 0 1,0 0-1,0 0 1,0 0-1,0 1 0,0-1 1,-1 0-1,1 0 1,0 0-1,-1 0 0,1 0 1,0 0-1,-1 0 1,0 0-1,1 0 1,-1-1-1,1 1 0,-1 0 1,0 0-1,0 0 1,1-1-1,-1 1 0,0 0 1,0-1-1,0 1 1,0 0-1,0-1 0,0 0 1,0 1-1,0-1 1,0 1-1,0-1 0,0 0 1,0 0-1,0 0 1,0 1-1,0-1 0,0 0 1,-2-1-1,-1 1 0,1-1 0,-1 0-1,0 0 1,1 0 0,-1-1-1,1 1 1,-1-1-1,1 0 1,0 0 0,-5-3-1,-3-3-5,0-1-1,0-1 1,1 0-1,0 0 1,1-1-1,0 0 1,-7-13-1,5-14-2107,11 35 1702,-9-39-12206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7:03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10400,'5'8'-1,"1"0"0,-1 0 1,7 15-1,-7-13-4,4 9-8,-2 0 0,1 1 0,-2 0 0,-1 0 0,4 29 0,-5-27 9,2 13-2,7 145 7,-13-146 47,-36 237 329,31-244-348,-16 53 237,-11 30 50,25-96-88,1-7-186,-1-1 1,1 0-1,-1-1 0,0 0 0,0 0 1,-11 6-1,18-11-38,-1 0 0,0 1 0,1-1 0,-1 0 1,0 0-1,1 1 0,-1-1 0,0 0 0,1 0 0,-1 0 0,0 0 0,1 0 1,-1 0-1,0 0 0,1 0 0,-1 0 0,0 0 0,0 0 0,1 0 1,-2-1-1,-7-2-137,1 0 1,-1-1-1,1 0 1,0 0 0,0-1-1,0 0 1,0-1-1,1 0 1,-9-9 0,-32-30-7008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7:04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9240,'2'-3'8,"0"1"0,1-1 1,-1 1-1,0-1 0,1 1 1,0 0-1,-1 0 0,1 1 1,4-3-1,-6 3-2,1 1 0,0-1-1,0 1 1,0 0 0,0 0-1,0-1 1,0 1 0,0 1 0,0-1-1,-1 0 1,1 0 0,0 1 0,0-1-1,0 1 1,0-1 0,0 1 0,1 1-1,5 3 22,-1 0-1,-1 1 1,1 0 0,-1 0-1,0 0 1,-1 1-1,1-1 1,-1 2-1,-1-1 1,1 0-1,3 10 1,-4 1 60,-4 9-17,-1 1 0,-9 50 0,-16 47 56,25-118-129,-18 76 143,9-44-142,4-17-553,-5 35 0,9-32-5558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7:04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277 700 5208,'11'7'2,"-8"-6"6,-1 1 1,0-1-1,1 1 1,-1 0 0,0 0-1,0 0 1,0 0-1,0 0 1,-1 0-1,4 4 1,4 9 31,-1 0 1,10 23-1,-14-17 87,0 126 79,-5-111 68,-13 164 106,9-157-120,-15 167 100,16-168-119,-16 167 100,17-169-107,-1 5-83,-11 101 274,3-65-87,11-77-308,1-1-1,-1 0 0,0 0 1,0 0-1,-1 0 1,1 0-1,-1 0 0,1 0 1,-1 0-1,0 0 0,0-1 1,0 1-1,-1-1 0,1 0 1,-5 5-1,3-4 5,-6 2 141,-1-3-136,1-1 1,0-1-1,0 0 0,0 0 1,-12-3-1,21 3-32,0 0 0,0 0 0,0 0 0,0-1 1,0 1-1,0 0 0,0-1 0,0 1 0,0-1 0,0 1 0,0-1 0,0 0 0,0 1 1,-1-2-1,-11-10-179,1-1 0,1 1 0,-1-2 0,2 1 0,-15-26 0,-17-34-5628</inkml:trace>
  <inkml:trace contextRef="#ctx0" brushRef="#br0" timeOffset="1">49 9 7448,'25'-4'3,"-13"2"9,0 0-1,0 1 1,19 1-1,93 11 61,-113-9-53,0 0 1,0 1-1,-1 0 1,1 1-1,-1 0 0,0 1 1,0 0-1,0 0 1,9 8-1,-11-8-6,7 8 67,-12-10-63,3 4 2,0 1 0,0-1-1,-1 1 1,0-1 0,0 2 0,-1-1 0,0 0 0,0 1 0,-1 0 0,4 13 0,-5-12 36,0-4-32,0 1 0,0 0 1,-1-1-1,0 1 1,0 0-1,-1 0 0,0 0 1,0 0-1,0 0 1,-2 8-1,-3 0 47,1-1 1,-2-1-1,1 1 0,-2-1 1,0 0-1,-1 0 0,-11 15 1,17-27-43,0 1 0,0 0 1,0-1-1,-1 1 0,1-1 0,0 0 1,0 1-1,-1-1 0,1 0 0,-1-1 1,1 1-1,-1 0 0,1-1 0,-1 1 1,0-1-1,1 0 0,-1 0 1,-5 0-1,-1-1 33,0 0-1,-1-1 1,-9-3 0,13 4-71,-3-2 53,1 0-1,-1 0 1,1-1 0,-1 0-1,1-1 1,0 1-1,-10-9 1,8 5-18,4 4-46,0-1 1,0 1 0,0-1-1,1-1 1,0 1 0,0-1-1,0 0 1,1 0-1,0-1 1,0 1 0,-5-13-1,1 3-724,-17-31-5301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7:05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9592,'11'14'0,"-2"16"0,-4 2 8,0 60 1,-5-90-5,4 236 392,-8-20-197,2-168-38,-9 208 74,10-205-54,0 204 76,2-210-83,12 178 63,-9-186-89,23 109 65,-27-143-183,1 0 0,0 0 0,1-1-1,-1 1 1,1 0 0,0-1 0,0 0 0,5 9-1,1-1 10,15 23 22,-22-34-51,-1-1-1,1 1 1,-1 0 0,1 0-1,-1-1 1,1 1-1,0 0 1,0-1 0,-1 1-1,1-1 1,0 1-1,0-1 1,-1 1-1,1-1 1,2 1 0,10 4 33,1-1 1,0 0-1,1-1 0,16 2 1,-8-7 124,115-34 67,-108 24-95,6-12-80,-1-1 1,36-32 0,-45 29 14,86-135 22,-92 128-83,93-159-1604,-50 90-6436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7:05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1 592 8520,'0'0'192,"2"-1"-32,22-20 183,-1 0-1,-1-1 1,28-38 0,4-2-186,-39 46-139,40-35 77,70-48 10,-95 79-51,134-64 26,-130 71 0,46-11 66,96-14 1,-113 33-107,-39 6 68,91 31 49,-94-21-43,7 12-38,39 42 1,-51-42 10,-12-17-70,11 19 14,-1 0-1,-2 0 0,-1 1 1,10 33-1,54 176 121,-45-150-127,37 94 13,-41-122-33,-1-11 1,-3-14-3,-20-31-2,-1 1 0,1 0 0,0-1 0,0 1 0,1-1 0,-1 0 0,0 0 0,0 0 0,1 0 0,2 1 0,-1-1 0,-1-1 0,0 1 0,0-1 0,0 0 0,1 0 0,-1 0 0,0 0 0,4-1 0,-3 0 0,-1 0 0,1 0 0,-1 0 0,1-1 0,-1 1 0,1-1 0,-1 0 0,3-2 0,1-1 0,0-1 0,-1 0 0,10-11 0,17-30 0,-6-9 0,-10 4 10,-2 0 0,14-106 0,-9-65 102,-19 204-93,-1-144 57,-3 136-9,-3 5-36,-1-1 0,-14-32 0,10 41 37,5 7-50,0 1 0,-1 0 0,0 1 0,-1-1 0,1 1 0,-1 1 0,0-1 0,0 1-1,0 1 1,-1-1 0,1 2 0,-12-4 0,11 5-7,6 1-6,0-1 0,0 1 0,0 0-1,1 0 1,-1 0 0,0 0 0,0 1 0,1-1 0,-1 1 0,0 0 0,-5 2 0,-77 34 56,65-24-34,-80 88 7,86-85-20,-21 32 0,17-22-8,0-2-3,6-8 5,-17 29 1,22-35-130,4-6 2,0 1 1,0-1-1,1 1 0,-1 0 0,1 0 0,0 0 0,0 0 0,1 0 1,0 0-1,0 0 0,-1 6 0,-1 14-7694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7:06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22 7264,'0'-9'1,"0"8"0,0 0 1,-1 1-1,1-1 0,0 0 0,-1 1 1,1-1-1,0 1 0,-1-1 0,1 0 1,-1 1-1,1-1 0,-1 1 0,1-1 1,-1 1-1,1-1 0,-1 1 0,0 0 1,1-1-1,-1 1 0,0 0 0,1-1 1,-1 1-1,0 0 0,1 0 0,-1-1 1,0 1-1,0 0 0,1 0 0,-1 0 1,0 0-1,1 0 0,-2 0 0,0 0 94,-1 1 4,0 1-74,0 0-1,-1 0 1,1 1 0,0-1 0,0 1 0,1 0 0,-1-1 0,0 1-1,1 0 1,0 1 0,0-1 0,0 0 0,-2 4 0,1-1-11,0-2 20,1 0-1,0 0 1,0 0-1,0 1 0,0-1 1,0 1-1,-1 8 0,-1 5 7,-3 1-15,4-10 3,0 0 0,1 0 0,0 0-1,1 0 1,-1 10 0,-10 134 167,11-73 55,2-55-214,-1 0-11,0-13 20,1 0 0,0 0 0,4 18 1,33 193 496,-35-200-507,4 53 252,-6-71-271,2 33 261,-2 1 0,-4 47 1,1-80-78,-4 3 30,6-8-223,-1-1 1,1 0-1,0 0 0,0 0 0,0 0 0,0 0 0,-1 1 0,1-1 0,0 0 0,0 0 0,0 0 1,-1 0-1,1 0 0,0 0 0,0 0 0,-1 0 0,1 0 0,0 0 0,0 0 0,-1 0 1,1 0-1,0 0 0,0 0 0,0 0 0,-1 0 0,1 0 0,0 0 0,0 0 0,-1 0 0,1 0 1,0-1-1,0 1 0,0 0 0,-1 0 0,1 0 0,0 0 0,0 0 0,0-1 0,0 1 1,-1 0-1,1 0 0,-7-9 41,-9-28-1384,2-7-5497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7:06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9504,'38'9'116,"-1"2"1,37 15-1,-61-21-95,52 15 208,-38-13-160,0 2 0,37 17 0,-48-19-486,-1 2 1,26 19-1,-16-8-5603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7:07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196 132 6456,'6'7'-28,"-1"-1"1,0 1 0,0 0-1,-1 1 1,0-1 0,0 1-1,-1 0 1,0 0-1,0 0 1,-1 0 0,0 0-1,0 1 1,-1-1 0,0 12-1,0 68 16,-1-12 11,0 18 1,0-84 0,-1 18 6,0-1 1,-2 0-1,-10 46 0,-24 122 361,35-187-317,0 0 0,0 0 0,-1 0 0,0-1-1,0 1 1,-1-1 0,0 0 0,0 0 0,-1 0 0,-8 10 0,11-16-32,0 0 0,0 0 0,0 0 0,0 0 0,0 0 0,0 0 0,0-1 0,0 1 0,0-1 0,-1 1 0,1-1 0,0 0 0,0 0 0,-1 0 0,1 0 0,0 0 0,0-1 0,-5 0 0,5 0 11,-3 0 1,1 0 0,0-1 0,0 1 0,0-1 0,0 0-1,1-1 1,-1 1 0,0-1 0,1 1 0,0-1 0,-1 0 0,1 0 0,0-1 0,-3-4 0,2 4 6,-4-9 152,-19-63 67,25 58-135,4-17-30,2 0 1,7-34-1,18-57 9,-16 76-39,37-88-1,-44 123-51,10-18 39,85-119 17,-79 127-23,-8 11-20,0 0-6,0 0 0,1 0 0,1 1 0,1 1 0,25-15 0,-15 15 17,32-11 1,-43 21 14,-7 3-32,0 1 1,0 0-1,0 1 1,-1 0 0,1 0-1,-1 1 1,1 0-1,-1 0 1,0 1 0,-1 0-1,1 1 1,12 11-1,18 23 16,-24-20 57,54 106 40,-55-95-40,45 142 44,-49-136-25,7 30-46,42 217 446,-58-283-504,5 32 129,-2 1 1,-1 0-1,-1 0 1,-6 46-1,4-77-45,1-7-124,0 1 1,0-1 0,-1 1 0,0 0-1,1-1 1,-1 1 0,-3-5-1,-1-8-943,-6-32-5773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7:07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9688,'20'23'4,"-17"-16"-2,11 22 0,17 67 3,-28-85 7,4 16 38,-2 0-1,0 1 0,1 39 1,-4-40-27,7 84 211,-6-80-217,3 40 159,-3 97 28,-3-130-56,0 175 59,0-168-87,0-38-100,10 229 257,-9-218-252,1 21 59,2 0-1,1-1 1,2 1-1,2-1 1,16 45 0,8-13 49,-33-69-127,0-1-1,1 1 1,-1-1-1,0 1 1,1 0 0,-1-1-1,0 1 1,1-1-1,-1 1 1,1-1 0,-1 1-1,1-1 1,-1 0 0,1 1-1,0-1 1,-1 0-1,1 1 1,0-1 0,11 5 19,-1-1-1,1-1 1,0 0 0,0 0 0,12 0 0,-1-4 82,9-8-58,-1-1 1,34-16 0,-39 11 57,91-83 22,-98 74-121,1-7-508,-2-1-1,22-57 1,-6-3-7080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7:07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1 143 10040,'17'-1'39,"1"-1"1,-1 0 0,21-7-1,-23 6 7,-2 0 15,149-25 219,-7 1-235,-105 13-43,-3 0-2,-3 3 0,68-6-1250,-47 5-4996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7:1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11480,'0'0'520,"28"7"-416,1 18-104,-1-11 8,-8-21-8,-1-2-8608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8:09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0 507 12192,'31'6'-8,"-23"-4"40,-1 0 0,1 0 0,15 1 0,110 6 122,-101-10 21,238-48 362,-151 19-378,53-19-6,-141 37-59,93-55 36,-106 52-35,-9 7-53,-3 2-25,1 1-1,-1-2 1,0 1-1,-1-1 1,0 0-1,0 0 1,0 0-1,-1-1 1,0 1-1,3-10 1,-3 3 32,-1-1 1,0 0-1,-1 0 0,-1 0 1,0 0-1,-2-20 0,-5-1 36,3 24 78,1 1-1,0-19 0,1 29-151,1 1-1,0 0 1,-1 0 0,1 0-1,0 0 1,0-1 0,-1 1-1,1 0 1,0 0-1,-1 0 1,1 0 0,0 0-1,-1 0 1,1 0-1,0 0 1,-1 0 0,1 0-1,0 0 1,-1 0-1,1 0 1,0 0 0,-1 0-1,1 0 1,-1 1 0,2 1 15,-1 1 0,0-1 1,1 0-1,0 1 1,-1-1-1,1 0 1,0 1-1,0-1 0,0 0 1,3 4-1,2 6-7,22 51 176,39 114 295,-59-156-467,7 33 225,6 82 244,-9-47 398,-7-104-471,-4 6-392,9-25 63,34-57-2240,-15 41-9003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7:08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121 214 7896,'23'35'0,"7"16"0,34 75 17,-21-41 11,-40-81-23,0 1-1,0-1 1,0 1 0,1-1 0,0 0-1,0 0 1,0 0 0,0-1-1,0 0 1,1 1 0,0-1-1,5 2 1,-3 0 5,-3-3-2,0 1 1,0-1 0,0 0 0,0 0-1,1 0 1,-1 0 0,0-1-1,1 0 1,-1 0 0,1 0 0,0 0-1,-1-1 1,1 0 0,-1 0-1,1 0 1,5-1 0,0-3 72,-3-2-59,-1 0 0,0 0 1,0-1-1,-1 0 0,0 1 0,0-2 0,-1 1 1,1-1-1,2-9 0,-1 3 24,-1-1-1,-1 0 1,0 0 0,-2-1-1,3-21 1,-2-73 162,-3 105-171,0-1 0,-1 1 0,1-1 0,-1 1-1,0-1 1,0 1 0,-3-8 0,-2-4 8,3-1-17,2 12 4,-1-1 0,0 1 0,0 0 0,0-1 0,-5-8 0,-36-62 179,42 74-197,-1 0 1,0 1-1,0-1 1,0 1 0,-1-1-1,1 1 1,0-1-1,-1 1 1,0 0 0,1 0-1,-6-2 1,-3-3 10,-26-15 9,21 17 40,1 2-54,0 1 0,0 1 1,0 0-1,0 1 0,0 1 0,0 0 1,0 1-1,-19 5 0,-7 11-5,26-8 12,-1 6-16,2 1 1,-20 26-1,24-22 3,-14 44-1,17-36-11,-5 34 0,0 39 3,5-3-3,6-76-2,6 43 0,-3-54 0,0 1 0,1-1 0,10 24 0,-9-25 0,1-1 0,1-1 0,0 1 0,10 12 0,-10-14 0,1 0 0,1-1 0,0 0 0,0 0 0,9 6 0,4-2-1,1 0 1,0-2 0,1 0 0,39 9-1,-30-13-4,144 4 0,-140-11-14,150-38-1,-147 27 7,180-68-6,-172 60 7,176-112-8,-181 103-33,156-121-33,-161 123-20,9-4 54,245-184-208,-280 208 248,-3 2 9,0 0-1,0-1 1,-1 1-1,0-2 0,0 1 1,0-1-1,6-11 1,-12 19 3,-1 0 0,0 0 0,0-1 0,1 1 0,-1 0 0,0 0 0,0 0 0,0-1 0,0 1 0,1 0 0,-1 0 0,0-1 0,0 1 0,0 0 0,0 0 0,0-1 0,0 1 0,0 0 0,0 0 0,0-1 0,0 1 0,0 0 0,0-1 0,0 1 0,0 0 0,0 0 0,0-1 0,0 1 0,0 0 0,0 0 0,0-1 0,0 1 0,0 0 0,0-1 0,-1 1 0,1 0 0,0 0 0,0 0 0,0-1 0,0 1 0,-1 0 0,1 0 0,0 0 0,0-1 0,-1 1 0,1 0 0,0 0 0,0 0 0,-1 0 0,-10 1 0,10-1 0,-38 11 1,-70 37 8,85-35 5,-106 79 8,104-67 12,-98 140 11,100-126-18,-92 169 9,92-168-16,-97 163 21,73-105-16,46-95-23,1 0 0,0 0-1,0 0 1,1 0 0,-1 0-1,0 0 1,1 0-1,0 0 1,0 0 0,0 1-1,0-1 1,1 0 0,-1 0-1,1 0 1,-1 0-1,1 0 1,2 4 0,-2-4-1,5 4 7,-1-5-6,1 0 0,0 0 1,0 0-1,0-1 0,0 0 0,0 0 0,12 0 0,-1-4 12,-11 0-9,6 0 1,-1-2 0,-1 1 0,1-2-1,-1 1 1,0-1 0,0-1 0,0 0-1,11-11 1,133-135 106,-81 83-64,-72 68-47,82-78 55,-61 59-33,2 2 0,28-20 1,6 10-6,-56 28-12,0 1 1,0-1-1,0 0 0,0 0 0,0 1 0,0-1 0,0 1 0,4-1 0,7 1 7,-1 0 1,0 1-1,0 1 0,1-1 1,20 7-1,-17 2 35,5 13-11,35 45-1,-42-42 18,42 130 18,-47-119-31,17 198 16,-23-183-42,0 80 4,-5 22-14,-6-3 0,-8-3-3,-10-10-2,-9-17 0,0-26 0,28-81 0,1 0 0,-15 21 0,16-29 0,0 1 0,-1-1 0,0 0 0,0-1 0,-1 1 0,1-1 1,-1-1-1,0 1 0,-1-1 0,-8 4 0,-1-4 7,4-4-5,0-1 1,0 0 0,0-1-1,-21-6 1,33 8-1,0 0 0,-1-1 1,1 1-1,0-1 0,-1 0 0,1 1 1,0-1-1,0 0 0,0 0 0,0 0 0,-2-1 1,-11-14 7,0 1 0,2-2 0,-19-29 0,20 19 30,-12-56 0,3-38-31,12-119-8,11 194-26,35-248-1292,-13 122-5143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7:09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0 610 6280,'18'-24'0,"18"-18"1,11-12 4,-33 41-3,27-19-1,-30 25 1,0 0 0,0 1 0,1 0 0,-1 1 0,1 1 0,15-5-1,-26 9 2,0 0 0,1-1-1,-1 1 1,0 0 0,0 0-1,0 0 1,0 0 0,0 0-1,1 0 1,-1 0 0,0 0-1,2 1 1,29 8 28,44 19 1,-50-13 48,116 78 42,-114-71 13,93 90 68,-107-98-136,-1-1 1,1-1-1,1 0 0,0-1 1,29 15-1,-33-19-35,12 2 169,97 17 80,-96-26-107,15-5-56,48-14 1,-62 9 29,104-72 61,-105 60-75,78-113 54,-87 106-48,-7 12-72,1-1-19,-1 0-1,-1 0 1,-1 0 0,-1-1-1,4-28 1,-3-51 172,-9 82-74,-5-1-80,-1 0 1,-12-17-1,9 23 68,-12 0-39,-41-15 0,43 22 31,-9 5-38,-55 7 0,64-1 45,-10 9-43,-46 34 0,57-30 23,-78 118 40,81-104-59,-63 154 38,67-149-59,-31 136 20,40-146-59,5 81 14,0-109-48,0 1 1,0-1-1,1 0 0,-1 0 0,0 1 0,0-1 0,1 0 0,-1 0 0,1 0 1,-1 1-1,1-1 0,0 1 0,11 15 7,0 0 0,25 26 0,-20-31-1,0-5-5,0-1-1,0-1 1,0-1 0,19 2 0,-34-5-1,0-1 0,0 0-1,0 0 1,0 0 0,0 0 0,1-1 0,-1 1-1,0 0 1,2-2 0,120-42 18,-99 30 1,96-71 9,-96 65-2,94-112 11,-97 100-4,77-143 14,-80 139-8,138-237 96,-141 246-130,28-37 45,-33 49-28,-2 1-8,1 0-1,0 1 1,2 1 0,-1 0-1,21-17 1,-23 22-8,37-26 69,-44 31-70,1 0-1,-1 0 1,1 1 0,0 0 0,0 0 0,0-1-1,0 2 1,0-1 0,0 0 0,0 1 0,0-1-1,1 1 1,-1 0 0,0 0 0,4 0 0,-3 2 0,-1 0 1,1-1 0,-1 1-1,0 0 1,0 1 0,0-1 0,0 1-1,0-1 1,0 1 0,-1 0-1,1 0 1,3 6 0,-3-5-1,2 3 0,-1 0 0,1 0-1,-1 1 1,-1-1 0,1 1 0,-1 0-1,-1 0 1,1 0 0,0 11 0,-1-9-3,2 13 11,-4 130 3,-4-117-10,-9 65-1,-8 31-3,1 0 2,-2-14-3,6-44-4,-11 77-3,24-135 2,1-2 0,0 0 1,0 0-1,2 0 0,0 0 0,0 1 0,1-1 0,5 22 1,16 33-30,-22-68 30,0-1 1,1 1-1,-1-1 0,0 1 1,0-1-1,0 0 1,1 1-1,-1-1 1,0 1-1,0-1 1,1 0-1,-1 1 1,0-1-1,1 0 0,-1 1 1,0-1-1,1 0 1,-1 0-1,1 1 1,-1-1-1,1 0 1,-1 0-1,0 0 0,2 1 1,8 2-191,0-1 1,0 1-1,0-2 0,0 1 1,1-2-1,-1 1 0,16-2 1,41-2-7269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7:10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754 816 6552,'-28'-57'2,"18"41"12,-4 2-9,-1 1 1,0 0 0,-27-16-1,19 19 30,-14-1 0,-1 3 1,0 1-1,-57-4 0,45 16-15,31 2 35,-2 5-28,2 2 0,-36 29 0,36-20 27,-78 144 20,78-129-19,11-21-35,-11 25 13,1 2 0,-17 63 0,28-78-7,-5 53 1,12-81-25,0 0-1,0 0 1,0 0-1,0 0 1,0 0 0,0 0-1,0 0 1,0 0-1,0-1 1,1 1-1,-1 0 1,0 0 0,1 0-1,-1 0 1,0-1-1,2 3 1,6 8 4,0-1 0,1 1 0,0-1 0,1-1 0,17 14 0,-21-18-1,0 0 0,0-1 0,0 0 0,1 0 0,0 0 0,14 5 0,-6-4 0,34 9 1,-29-14 9,23-10-3,-1-2-1,-1-1 1,0-2-1,62-33 0,-89 41-5,-1-1 0,0 0 0,14-11 0,-5 3-3,0 1 0,-11 8 5,0-1 0,-1 0 0,16-17 0,-12 13 6,6-7 2,0-1 1,-2 0-1,25-35 1,-39 50-17,116-155 192,-120 159-190,0 1 1,1 0 0,-1-1 0,0 1-1,1-1 1,-1 1 0,0 0-1,1-1 1,-1 1 0,1 0-1,-1 0 1,1-1 0,-1 1 0,1 0-1,-1 0 1,0 0 0,1 0-1,-1-1 1,1 1 0,-1 0-1,1 0 1,-1 0 0,1 0 0,-1 0-1,1 0 1,-1 0 0,1 0-1,-1 1 1,1-1 0,0 0-1,0 1 0,0-1 0,0 1-1,-1 0 1,1 0 0,0 0-1,-1-1 1,1 1 0,0 0-1,-1 0 1,1 0 0,-1 0-1,0 0 1,1 0 0,-1 0-1,0 0 1,1 2 0,15 92 23,-8-22-13,-6-48-11,4 52 2,-1-20 2,0-24-3,-4-31-2,-1 0 0,1 0 0,0 0 0,0 0 0,0 0 0,0-1 0,0 1 0,0 0 0,0-1 0,2 3 0,-1-2 0,0-1 0,1 1 0,-1 0 0,0-1 0,1 1 1,0-1-1,-1 0 0,1 1 0,2 0 0,0-1 1,0 0 0,1 0-1,-1 0 1,0-1 0,0 0 0,10 0-1,-4-2 1,0 0 0,0 0-1,16-6 1,-7 0 1,-1-1 0,0-1 0,-1 0 0,26-21-1,-23 12 13,84-124 4,-85 108-4,8-16-1,-3-1 0,21-63 1,-41 102-11,82-254 54,-69 178-45,-12 52 29,13-120 36,-15 111-22,-3-82 0,0 124-46,-2 0 0,1 0 0,0 0 0,-1 0 0,0 0 0,0 0 0,0 0 0,-1 0 0,1 1 0,-1-1 0,0 0 0,0 1 0,0-1 0,0 1 0,-1 0 0,-3-4 0,5 6-4,1 1-1,-1-1 1,0 1 0,0-1-1,0 1 1,0-1 0,1 1 0,-1 0-1,0 0 1,0-1 0,0 1-1,0 0 1,0 0 0,0 0-1,0 0 1,0 0 0,0 0-1,0 0 1,0 1 0,0-1-1,1 0 1,-1 0 0,0 1-1,0-1 1,-1 1 0,0 0 6,-2 1-3,0-1 1,0 1-1,0 0 0,0 1 0,1-1 0,-1 0 0,1 1 0,0 0 0,0 0 0,0 0 0,0 0 0,-3 6 0,-1 1-1,1 0 1,-8 17-1,9-16-6,-5 8 11,-12 32 0,13-28-9,-27 84 1,1 15 1,9 4-3,8 11-2,12 16 0,12-5 0,-1-106 0,12 45 0,-7-50 0,2 0 0,2 0 1,20 37-1,-18-50 7,71 66 2,-83-87-8,0 1 1,0-1-1,0 0 0,0 0 1,0 0-1,1 0 0,-1-1 0,8 3 1,3 2-1,27 11 2,-25-15 5,17-4 2,39-7 0,-48 1 17,106-61 11,-104 50-4,111-89 12,-110 81-12,102-141 11,-107 130-17,-16 25-21,33-54 22,33-80-1,-26 50 0,42-94 9,-65 118-6,-22 58-19,-3 11-11,1 3 0,0-1-1,0 1 0,0-1 0,0 1 0,0-1 0,0 1 0,0-1 1,0 1-1,0-1 0,0 1 0,0-1 0,0 1 0,0-1 0,-1 1 1,1-1-1,0 1 0,0 0 0,-1-1 0,1 1 0,0-1 0,0 1 1,-1 0-1,1-1 0,0 1 0,-1 0 0,1-1 0,-1 1 0,1 0 1,0 0-1,-1-1 0,1 1 0,-1 0 0,1 0 0,-1 0 0,1-1 1,-1 1-1,1 0 0,-1 0 0,1 0 0,0 0 0,-1 0 0,1 0 1,-1 0-1,1 0 0,-1 0 0,1 0 0,-1 0 0,1 1 0,-1-1 1,1 0-1,-1 0 0,0 1 0,1-1 0,-20 9 2,-7 11-2,-5 7 0,-3 4 0,-2-1 0,-86 50-8,111-72 7,7-5 0,1 0 0,0 0 0,0 0 1,1 0-1,-1 1 0,-4 6 0,-59 67-2,52-56-2,-56 126 2,59-111-3,1-2 2,-37 151-7,43-163 9,0-7 1,2 0 1,0 0-1,1 0 0,1 0 0,0 0 0,1 0 0,0 0 1,3 16-1,-2-29 1,-1 0 0,1 0 0,-1 0 0,1 0 0,0 0 0,0 0 0,0 0 0,0 0 0,1 0 0,-1 0 0,3 2 0,-1-1 0,0 0 0,0-1 0,0 0 0,1 0 0,-1 0 0,1 0 0,6 2 0,1 0 0,1-1 0,20 3 0,-21-4 0,1-1 0,-1-1 0,19-1 0,-19 0 0,0-1 0,0-1 0,20-7 0,-17 4 0,-1 0 0,20-13 0,-20 11 0,-1-1 0,19-18 0,-20 16 0,-1-1 0,-1 0 0,9-13 0,-4 2 0,14-31 0,-3-5 8,27-89 0,21-115 154,-66 238-149,7-37 141,-1-32 37,-13 91-173,1 0 0,-1 1 1,0-1-1,0 0 0,0 0 1,-1 0-1,1 0 0,-1 0 0,1 0 1,-1 0-1,0 1 0,0-1 1,0 0-1,0 1 0,-1-1 1,1 1-1,-1-1 0,0 1 0,1-1 1,-4-2-1,5 5-17,-1-1 15,0 0 1,0 1-1,0-1 1,-1 0-1,1 0 1,0 1-1,0-1 0,0 1 1,0-1-1,-1 1 1,1 0-1,0-1 0,-1 1 1,1 0-1,0 0 1,0 0-1,-1 0 0,1 0 1,0 0-1,-3 1 1,-18 6 12,20-7-10,-5 3 19,0 0-1,0 0 1,0 1-1,0 0 0,1 0 1,-1 1-1,-9 8 1,-6 6 85,9-9-85,-14 12 64,-1-1 0,-56 31 0,46-34-1398,24-12-5417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7:11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41 275 8608,'-2'0'25,"-26"-1"-272,18-1 47,10 2 199,0 0 0,0 0 0,0-1 0,0 1 0,0 0 0,0 0 0,0 0 0,0 0 0,0 0 0,0 0 0,0 0 0,0 0 0,0 0-1,0-1 1,0 1 0,0 0 0,0 0 0,0 0 0,0 0 0,0 0 0,0 0 0,0 0 0,0-1 0,0 1 0,0 0 0,0 0 0,0 0-1,0 0 1,0 0 0,0 0 0,0 0 0,0 0 0,0 0 0,0-1 0,0 1 0,0 0 0,0 0 0,0 0 0,1 0 0,-1 0 0,0 0-1,0 0 1,0 0 0,0 0 0,0 0 0,0 0 0,0 0 0,0 0 0,1 0 0,-1 0 0,0 0 0,0 0 0,0 0 0,0 0 0,0 0-1,0 0 1,0 0 0,1 0 0,-1 0 0,0 0 0,97-47 40,47-19 9,-111 53 33,244-64 271,-178 54-152,150-13 297,-221 33-473,46 0 142,30 3-1138,-62 0-4688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7:11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11480,'0'0'-63,"3"3"15,0 3 9,0 0 1,0-1 0,-1 1-1,1 0 1,-1 0-1,-1 0 1,1 1-1,-1-1 1,0 0-1,0 1 1,-1 7-1,1-5 45,2 15 7,-2 0-1,0 0 1,-4 32-1,1-30 41,-5 121 68,6-130-25,0 0 1,3 23-1,1-14-52,3 58 222,12 39 355,-18-120-397,-8-17-111,0 3-98,-15-35-1515,-3-4-6053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7:11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1 141 9864,'22'-17'14,"44"-24"1,-62 39-15,6-1 27,3 3-13,0 0 1,1 1-1,-1 0 1,0 1-1,0 0 1,0 1-1,0 1 1,25 10-1,-34-11 8,0 0-1,0 0 1,-1 1-1,1-1 1,-1 1-1,1 0 1,-1-1-1,0 2 1,-1-1-1,1 0 1,-1 0-1,1 1 1,-1 0-1,-1-1 1,1 1-1,1 8 1,-2 13 234,-1-20-224,0-3 89,3-1 31,-3-1-146,0-1-1,0 0 1,0 0 0,0 1 0,0-1-1,0 0 1,0 0 0,0 1-1,0-1 1,0 0 0,1 0 0,-1 0-1,0 1 1,0-1 0,0 0-1,0 0 1,1 0 0,-1 0 0,0 1-1,0-1 1,0 0 0,1 0-1,-1 0 1,0 0 0,0 0 0,1 0-1,-1 0 1,0 0 0,0 0-1,1 1 1,-1-1 0,0 0 0,0 0-1,1 0 1,-1 0 0,0-1-1,0 1 1,1 0 0,-1 0 0,0 0-1,1 0 1,3-10-8,0-1 0,-1 0 0,0 0 0,-1 0 0,0 0 0,-1 0 0,1-21 0,0-2-1089,7-47-5675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7:13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219 199 6104,'0'0'361,"5"-5"-216,3-1-128,-1 0 102,0-1-1,0 0 0,0 0 1,0 0-1,-1-1 0,9-15 1,-1-20 161,-12 31-190,2 1 0,-1 0 0,6-12 0,-5 18 31,4-3 27,-3 5-8,4-2-3,-6 4 93,-2 7-149,1 1-72,-1-1-1,0 1 1,0 0 0,-1 0-1,0 0 1,0 0-1,0 0 1,-1-1 0,0 1-1,0 0 1,-1 0-1,-2 7 1,-14 42 28,-28 61 1,19-67-33,-2-7 0,-3-5-2,-20 10 5,49-46-7,0 0 0,1-1 0,-1 0 0,0 0-1,0 0 1,0 0 0,0 0 0,0 0 0,0-1 0,0 0 0,0 1-1,0-1 1,0 0 0,0 0 0,0-1 0,0 1 0,-5-2 0,4 1 0,1 1 1,0-1 0,0 0-1,0 0 1,1 0-1,-1 0 1,1 0 0,-1-1-1,1 1 1,-1-1-1,1 1 1,0-1 0,-1 0-1,1 0 1,0 0-1,0 0 1,1 0 0,-1-1-1,-2-2 1,3 3-1,-1 0 2,1 0 0,0-1 0,-1 1 0,1 0 0,0 0-1,0-1 1,0 1 0,0-1 0,0-4 0,-2-4 2,-7-33 0,4-2 0,9-2-3,8-1-2,9-4 0,5 7 0,-21 40 0,0 1 0,0 0 0,0 0 0,6-4 0,19-11 0,5 7 1,-25 10 1,0 2 0,1-1 0,0 1-1,-1 1 1,1 0 0,-1 0 0,1 1 0,-1 0 0,1 1-1,-1 0 1,13 4 0,-2 1 5,0 1-1,-1 0 1,33 20-1,-49-25-5,1-1 1,-1 1-1,0 0 0,1 0 0,-1 0 0,-1 0 1,1 0-1,0 0 0,-1 1 0,0 0 1,3 4-1,-2-2 0,-2-5 0,0 1 0,0 0-1,0 0 1,-1 0 0,1 0 0,0 0 0,-1 0-1,1 0 1,-1 0 0,0 0 0,0 0-1,0 0 1,0 0 0,0 3 0,-1 5 0,2 2 1,-5 33 7,3-34-3,-1-1-2,1 0 0,-1 0 0,0 0 0,-1 0-1,-5 12 1,1-10-1,7-12-3,0 0 0,0 0 0,0-1 0,0 1 0,0 0 1,0 0-1,0 0 0,0 0 0,0 0 0,0 0 0,0 0 0,0 0 0,0 0 0,0 0 0,0-1 0,0 1 0,0 0 1,0 0-1,0 0 0,0 0 0,0 0 0,0 0 0,-1 0 0,1 0 0,0 0 0,0 0 0,0 0 0,0 0 0,0 0 0,0 0 1,0 0-1,0 0 0,0 0 0,0 0 0,-1 0 0,1 0 0,0 0 0,0 0 0,0 0 0,0 0 0,0 0 0,0 0 1,0 0-1,0 0 0,0 0 0,0 0 0,-1 0 0,1 0 0,0 0 0,0 0 0,0 0 0,0 0 0,0 0 0,0 0 1,0 0-1,0 0 0,0 0 0,0 0 0,0 0 0,0 0 0,0 0 0,0 0 0,-1 1 0,1-1 0,0 0 0,-11-16-1092,-4-4-4374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6:19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910 27 3144,'-5'-3'280,"-8"-1"-6,1 0 0,-1 1 1,0 0-1,-25-2 0,-58 1 1136,77 3-1320,-42 4 399,-75 9 19,95-7-350,0 2 0,-43 13 1,54-12-122,-4 1 103,-116 41 54,143-48-160,0 1-1,1-1 0,-1 1 1,1 0-1,0 1 0,-10 6 0,2 0 1,-20 16 17,26-16 69,7-7-110,0 0 1,0 0 0,0 0 0,1 0 0,-1 0-1,1 0 1,0 1 0,0-1 0,0 0-1,1 0 1,-1 0 0,1 0 0,-1 0-1,3 4 1,-3-6-7,0-1 0,0 1 1,0-1-1,1 1 0,-1 0 0,0-1 0,1 0 1,-1 1-1,0-1 0,1 1 0,-1-1 0,1 1 1,-1-1-1,0 0 0,1 1 0,-1-1 0,1 0 0,-1 1 1,1-1-1,0 0 0,12 6 17,-1-1 1,1 0-1,1-1 0,-1-1 1,17 2-1,16 1 78,73-2-1,-83-3-75,3 0 84,151 12 45,-155-6-32,112 42 57,-144-49-158,-1 1-1,1 0 1,-1 0-1,0 1 1,0-1-1,0 0 1,0 1-1,3 2 1,8 7 28,-1 1 1,-1 0-1,0 1 1,13 20-1,-23-32-37,-1 0 0,1 0-1,-1 0 1,1-1 0,-1 1 0,0 0 0,1 0 0,-1 0-1,0 0 1,0 0 0,0 0 0,0 0 0,1 0 0,-1-1-1,0 1 1,-1 0 0,1 0 0,0 2 0,-2 8 27,-1 1 0,0-1 0,-1 1 0,0-1 0,-1 0 1,-11 19-1,15-28-17,-1 0 0,1 0 0,-1 0 0,1-1 0,-1 1 1,0 0-1,1 0 0,-4 1 0,-31 22 107,-51 27 1,58-40 32,-140 32 73,133-36-25,-302 38 588,328-45-721,-1 0 1,0-1-1,-17-2 0,15 1-41,13 1-34,0 0 1,-1 0 0,1 0 0,0 0 0,0 0 0,0 0 0,0 0 0,0 0-1,0 0 1,0 0 0,0 0 0,0 0 0,0 0 0,-1 0 0,1 0 0,0 0-1,0 0 1,0 0 0,0 0 0,0 0 0,0 0 0,0 0 0,0 0-1,0 0 1,0 0 0,-1 0 0,1 0 0,0 0 0,0 0 0,0 0 0,0-1-1,0 1 1,0 0 0,0 0 0,0 0 0,0 0 0,0 0 0,0 0 0,0 0-1,0 0 1,0 0 0,0 0 0,0 0 0,0-1 0,0 1 0,0 0-1,0 0 1,0 0 0,0 0 0,0 0 0,0 0 0,0 0 0,0 0 0,0 0-1,0-1 1,0 1 0,0 0 0,0 0 0,0 0 0,0 0 0,0 0-1,0 0 1,0 0 0,0 0 0,0 0 0,0 0 0,0 0 0,1-1 0,1-3-46,0 0 1,0-1 0,0 1-1,1 0 1,0 0 0,0 0 0,0 0-1,0 1 1,8-7 0,1-2-972,27-28-6637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6:20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 8696,'32'-22'-23,"-17"16"22,2 7 1,-12 1 0,0 0 0,0 1 0,0 0 0,0-1 1,-1 2-1,1-1 0,-1 0 0,0 1 0,5 6 1,-7-9-1,7 10 5,0 0 0,0 0 0,-1 1-1,-1 0 1,0 0 0,11 26 0,-11-22 5,4 15 65,20 183 60,-29-163 66,2 198 94,-1-204-55,19 174 92,-17-177-112,-2-14-111,3 22 31,2 0-1,16 49 1,-18-73-15,3 10 96,24 60 1,-5-36 132,-27-59-329,-1 0-1,1 0 1,0 0-1,-1-1 0,1 1 1,0 0-1,0-1 1,0 1-1,-1-1 0,1 1 1,0-1-1,0 1 1,0-1-1,0 1 1,0-1-1,0 0 0,0 0 1,0 0-1,0 1 1,0-1-1,0 0 1,0 0-1,0 0 0,0 0 1,0-1-1,0 1 1,0 0-1,0 0 0,0-1 1,0 1-1,0 0 1,0-1-1,0 1 1,1-2-1,0-1 47,1-2-29,0 0 0,0 0 0,0-1 0,-1 1 0,0-1 0,0 0 0,-1 1 0,1-1 0,-1 0 0,-1 0 0,1-8 0,8-106 282,2-87 408,-9 186-637,0 0 0,8-24 0,-8 36-56,0 1 0,1 0 0,0 0 1,0 0-1,1 0 0,0 0 0,1 1 0,0 0 1,8-10-1,-6 13 108,-1 4-123,0 0 1,0 0 0,0 1 0,0 0 0,-1 0 0,1 0-1,7 4 1,-1 3 90,-6-3-77,1 1-18,0 1-1,0 0 0,0 1 0,-1-1 0,0 1 1,-1 0-1,0 1 0,0-1 0,4 13 1,46 121 73,-43-109-65,-4-13-15,4 13-1,2 0 1,1-2-1,22 35 1,37 40 12,-69-99-23,0-2 0,0 1 0,0 0 0,1-1 0,0 0 0,0 0 0,0-1 0,0 0 0,1 0 0,0 0 0,11 4 0,-12-6-1,10 2 13,77-1 3,-73-6-9,12-9 0,35-19 0,-47 18 0,4-9-1,0 0 0,-1-2 0,-1-1 1,23-34-1,-6-13-3,-8 3 1,-11 19-3,-11 15-2,-9 34 0,0 0 0,0 1 0,1-1 0,-1 0 0,0 1 0,0-1 0,0 0 0,0 1 0,0-1 0,0 0 0,0 1 0,0-1 0,0 0 0,0 1 0,-1-1 0,1 0 0,0 1 0,0-1 0,-1 1 0,1-1 0,0 0 0,-1 1 0,1-1 0,-1 1 0,0-2 0,0 2 0,0 1 0,-1-1 0,1 0 0,0 0 0,-1 1 0,1-1 0,0 1 0,0-1 0,-1 1 0,1 0 0,0-1 0,0 1 0,0 0 0,0 0 0,0 0 0,0 0 0,0 0 0,-1 1 0,-41 46 0,19-15-2,2 0 1,-21 44 0,30-46-18,4 6 6,-10 62 1,19-97 8,0 0 0,0 0 1,0-1-1,0 1 0,0 0 1,0 0-1,0 0 0,1-1 1,-1 1-1,2 3 1,4 10-10,0-1 1,1 0 0,1 0-1,15 21 1,-6-20-53,8-2 36,0-1 1,47 16 0,-41-21-31,127 9-14,-129-17 33,5-4 12,50-15 1,-66 12-5,-2-5 14,25-22 0,-40 35 17,-1 0 1,1-1-1,-1 1 0,0-1 1,1 1-1,-1-1 1,1 1-1,-1-1 0,0 1 1,0-1-1,1 0 1,-1 1-1,0-1 0,0 1 1,0-1-1,0 0 1,1 1-1,-1-1 0,0-1 1,1-40-8,-3 30 8,0-1-1,0 0 1,-7-18 0,-2 6 0,-1 0 0,-1 1 0,-1 0 1,-20-25-1,13 23 7,-88-80 3,88 93 5,-3 4-2,-45-12 1,53 22 6,16-1-20,-4 0 2,0 2 1,1-1 0,-1 0 0,0 1 0,0 0 0,-5 3 0,7-3-3,-1 0 0,1 0 1,0 0-1,1 0 0,-1 0 1,0 1-1,1-1 1,-1 1-1,1-1 0,-1 1 1,1-1-1,0 1 0,-1 3 1,2-1-1,-1-1 1,1 0-1,-1 0 1,1 1-1,0-1 1,1 0-1,-1 0 1,1 0-1,0 1 0,0-1 1,2 4-1,15 33 0,-17-39 0,0 0-1,0-1 1,0 1-1,1 0 0,-1 0 0,0 0 1,1-1-1,-1 1 0,4 2 1,17 15-462,2-1 0,0-1 1,32 16-1,23 9-8731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6:21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1 784 8248,'9'9'2,"-7"-7"13,5 8-7,-16-15-9,8 3 1,0 0 0,0 0 1,0-1-1,0 1 0,0 0 1,1 0-1,-1-1 0,1 1 1,-1 0-1,1-4 0,1-37 13,-1 41-12,14-161 183,-6 97 0,15-76 1124,-23 141-1285,1 1 0,-1-1 0,0 0 0,0 1 0,1-1 0,-1 1 0,0-1 1,1 1-1,-1-1 0,0 1 0,1-1 0,-1 1 0,1-1 0,-1 1 0,1 0 0,-1-1 0,1 1 0,-1 0 0,1-1 0,-1 1 0,1 0 0,0 0 0,-1-1 1,1 1-1,-1 0 0,1 0 0,0 0 0,-1 0 0,2 0 0,0 0 9,0 0 0,0 0 0,0 0 0,0 1 0,0-1 0,0 1 0,0-1 0,0 1 0,0 0 0,2 1 0,11 8 89,0 1 1,26 23-1,-25-15 67,67 112 71,-43-50-11,-27-51-210,35 78 112,48 143 163,-86-216-271,-3-12-21,0 0 0,12 24 0,-18-45-19,0-1-1,1 1 0,-1 0 1,1-1-1,-1 1 0,1-1 1,0 0-1,-1 1 1,1-1-1,0 0 0,0 0 1,0 0-1,0 0 0,0 0 1,0-1-1,0 1 1,0-1-1,0 1 0,0-1 1,1 0-1,-1 0 0,0 0 1,3 0-1,-3 0 1,9-2 26,5-6-3,0-1-1,-1 0 1,24-18-1,32-32 31,-45 36 8,40-48-1,-47 49-45,-1-1 64,62-127 40,-68 113-27,37-166 40,-42 162-20,11-128 44,-17 161-129,0 1-1,-1-1 0,0 1 1,0-1-1,-1 1 0,-2-13 1,-1 1-1,-8-32 20,5 33 79,-2 0-63,-1 0 0,-1 1 0,0 1 0,-1-1 0,-1 2 1,-1 0-1,-29-25 0,40 38-49,0 0-1,0 0 1,0 1 0,0-1-1,-1 1 1,1 0 0,-7-1-1,9 2-8,0 0 0,0 1-1,0-1 1,0 0 0,0 1 0,0-1-1,1 1 1,-1-1 0,0 1 0,0 0-1,0-1 1,1 1 0,-1 0-1,0 0 1,1-1 0,-1 1 0,1 0-1,-1 0 1,1 0 0,-1 0 0,1 0-1,-1 1 1,0 1 9,-5 5-3,5-6-7,-1 0 0,1 1 0,-1-1 1,1 1-1,0-1 0,0 1 0,0-1 1,0 1-1,0 0 0,1 0 0,-1-1 1,1 6-1,-15 105 70,9 41-25,6-111-47,0-4 5,4 66 4,8 23-9,28 76-5,-30-176-3,23 31 4,-21-41 1,20 22 0,-21-26 3,1-1 0,0-1 0,1 0 0,0-1 0,1 0 0,26 15 0,-3-12 6,-22-12 26,0-4-22,0 0 0,0-1 0,0-1 1,-1 0-1,1-1 0,-1 0 0,18-10 0,-13 7-9,-12 5 1,0-1-1,0 1 0,0-1 0,0 0 0,10-10 1,18-14-913,54-58 0,-24 16-8292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8:09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31 11032,'-23'-28'222,"22"26"-75,0 2-139,0 0 0,1-1 0,-1 1 0,0 0 0,1 0 0,-1 0 0,1 0-1,-1 0 1,0 0 0,1 0 0,-1 0 0,0 1 0,1-1 0,-1 0 0,1 0 0,-1 0 0,0 1 0,1-1 0,-1 0 0,0 1 0,1 2-7,1 0 0,0 0 0,0 0 1,1 0-1,-1-1 0,1 1 0,-1 0 1,1-1-1,0 0 0,0 1 1,0-1-1,0 0 0,0 0 0,0 0 1,1 0-1,-1 0 0,4 2 0,6 2-503,-1 1-1,22 7 0,9 4-6243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6:21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9952,'-1'3'4,"-1"0"0,1 0-1,0 0 1,0 1 0,0-1 0,0 0 0,0 1 0,1-1 0,0 0 0,0 1 0,0-1 0,0 0 0,0 1-1,1 5 1,11 18 12,-11-26-13,-1-1 1,0 1-1,1 0 0,-1-1 0,1 1 0,-1 0 0,1-1 0,-1 1 1,1-1-1,-1 1 0,1-1 0,0 1 0,-1-1 0,1 1 0,0-1 1,1 1-1,12 6 13,0-1 1,1-1 0,0 0 0,30 5 0,-12-8 83,191-14 21,-169 6-114,276-33-1219,-143 17-4888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6:21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106 622 6192,'0'0'21,"0"-1"0,0 1 1,0-1-1,0 0 0,0 1 1,0-1-1,0 1 0,0-1 0,0 0 1,-1 1-1,1-1 0,0 1 1,0-1-1,-1 1 0,1-1 0,0 1 1,-1-1-1,1 1 0,-1-1 1,1 1-1,0-1 0,-1 1 1,1 0-1,-1-1 0,1 1 0,-1 0 1,1-1-1,-1 1 0,0 0 1,-19-2 944,14 2-818,5 1-108,0-1 0,0 0 0,0 1 1,0-1-1,0 1 0,0-1 0,0 1 0,0 0 0,0-1 0,0 1 1,0 0-1,1 0 0,-1-1 0,0 1 0,1 0 0,-1 0 0,0 1 1,-3 3 56,-4 2-29,6-5-33,0 0 0,0 0 1,0 0-1,0 1 1,0-1-1,0 1 0,1-1 1,-1 1-1,1-1 0,0 1 1,-2 4-1,-1 1 24,1 1 1,0-1-1,0 1 0,1-1 1,0 1-1,1 0 0,0 0 1,0 0-1,1 0 0,0 0 1,1 12-1,7 114 286,-8-115-258,1 0-1,1-1 1,1 1-1,1 0 0,0-1 1,2 0-1,13 33 1,-16-44-36,1 5 16,20 51 220,-21-57-222,0 1 1,1 0-1,0-1 1,0 1-1,9 10 1,-13-18-64,0 0 0,0 0 0,0 0 1,0 0-1,0 0 0,1 0 1,-1 0-1,0 0 0,0 0 0,0 0 1,0 1-1,0-1 0,0 0 1,0 0-1,0 0 0,0 0 0,0 0 1,0 0-1,1 0 0,-1 0 1,0 0-1,0 0 0,0 0 0,0 0 1,0 0-1,0 0 0,0 0 0,0 0 1,1 0-1,-1 0 0,0 0 1,0 0-1,0 0 0,0 0 0,0 0 1,0 0-1,0 0 0,0 0 1,1 0-1,-1 0 0,0 0 0,0 0 1,0-1-1,0 1 0,0 0 0,0 0 1,0 0-1,0 0 0,0 0 1,0 0-1,0 0 0,0 0 0,0 0 1,0 0-1,0-1 0,1 1 1,-1 0-1,0 0 0,0 0 0,0 0 1,0 0-1,2-4 16,1 1 1,0-1-1,-1 0 0,0 0 1,0 0-1,0 0 0,0 0 1,-1-1-1,2-5 0,6-18 94,25-106-1458,-17 51-5980</inkml:trace>
  <inkml:trace contextRef="#ctx0" brushRef="#br0" timeOffset="1">129 18 7264,'3'-3'48,"6"-8"8,-7 8 32,-25 33 249,15-15-249,0 0 1,2 0-1,-9 30 0,5-21 100,11-23-179,-1 0 0,1 0 0,0 0-1,-1-1 1,1 1 0,0 0 0,0 0 0,-1 0-1,1-1 1,0 1 0,0 0 0,0-1-1,0 1 1,0-1 0,2 1 0,-1 1 5,26 14-983,1 0-3951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6:22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72 312 7088,'0'11'10,"-1"0"-1,0 0 1,-1 0 0,0 0-1,-1 0 1,0 0 0,-1-1 0,0 1-1,-7 13 1,3-8 53,2 1 1,0 0-1,1 1 0,1-1 1,-3 21-1,5-23-40,1-9 4,0 0-1,0 0 1,1-1 0,0 1 0,0 0 0,2 7 0,11 61 347,39 124 1,-52-197-376,26 78 457,-15-51-386,-2 1-25,19 42 397,11 19 71,-38-87-457,0-1-1,0 1 0,1-1 1,-1 1-1,0-1 0,1 0 1,-1 0-1,1 0 0,0 0 1,0 0-1,0 0 0,0 0 1,0 0-1,3 1 0,-2-1 10,2-3 263,0-4-254,0 0 0,-1 0 1,1-1-1,-1 0 0,6-11 0,-9 15-59,2-3 52,0 0-1,0-1 1,-1 1 0,0-1-1,0 1 1,0-1 0,1-7-1,2-9 14,1 2-27,13-57 293,-15 58-213,1-10-4,2 1-1,1 0 0,18-39 1,-10 30 76,2 0 0,2 2 0,24-35 0,-34 62-24,-3 6-146,-1 0 0,1 0 0,-1 0 0,1 1 0,-1 0 0,1 1 0,0-1 0,0 1 0,-1 0 0,1 1 1,0 0-1,0 0 0,-1 0 0,1 1 0,-1 0 0,12 5 0,-4-1-9,-9-5-14,-1 1 0,1 1 0,-1-1 0,0 1 0,0 0 0,0-1 0,0 2 0,0-1 0,4 5 1,87 80 109,16 7 1,-84-73-114,-2-5 25,14-1-11,60 18 0,-96-33-18,0 0 0,1-1 0,-1 1 0,0-1 0,1 0 0,5 0 0,41-4 22,56-13-1,-73 7 8,127-64 14,-132 56-7,6-11-9,34-36 0,-67 64-28,0 0 0,0 0 0,0-1-1,0 1 1,0-1 0,0 1 0,0-1 0,0 0 0,0 1 0,-1-1 0,1-2 0,6-22 12,-3 0 0,0 0 1,1-31-1,-9 22 31,-43-172 18,34 162-17,5 21-26,1-2-7,-2 1 0,0 0 0,-2 0 0,-1 1 0,-23-35 0,-23-24 48,50 74-22,3 8-36,0-1 1,1 1 0,-1 0-1,0 0 1,0 1-1,0-1 1,1 1-1,-1 0 1,0 0 0,-7 1-1,12 0-3,-1-1-1,0 0 1,1 0 0,-1 0-1,0 0 1,1 0 0,-1 1-1,0-1 1,1 0 0,-1 0-1,1 1 1,-1-1 0,0 1-1,1-1 1,-1 0 0,1 1-1,-1-1 1,1 1 0,-1 0-1,0 0 1,-4 6 3,0 1 1,0 0-1,0 1 1,1-1-1,0 1 1,0-1-1,1 1 1,-3 14-1,3 5 9,0 56-1,9 31-9,12 3 1,-11-88-4,17 45 0,20 18-1,6-8 0,-2-3 0,-10-4 1,-24-45 2,-8-18 0,0 0 0,2-1 0,-1 1 0,2-2 0,17 24 0,-25-36-3,0 0 1,0 0-1,0 0 0,0 0 0,0 0 0,0 0 1,0 0-1,0 0 0,0-1 0,0 1 0,0 0 1,2 0-1,0-2 0,-1 1 0,0-1 1,0 1-1,0-1 0,-1 0 1,1 0-1,0 0 0,0 0 1,0 0-1,0 0 0,-1 0 1,1-1-1,-1 1 0,1-1 1,-1 1-1,2-3 0,-1 2-1,6-9-11,5-18-979,13-36-1,-5 4-8874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6:22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10312,'45'35'14,"-8"-7"-11,15 1 2,16-1-2,10-7 2,14-4-2,86 18 5,-151-27-1,-18-4-128,0 0 0,0 1 0,0 0 0,0 1 1,-1 0-1,0 0 0,-1 1 0,1 0 1,7 9-1,16 25-5959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6:23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10400,'-1'9'64,"-5"115"256,4-106-303,-2 26 126,4 93 7,10 39 10,-7-127-132,1-9 106,17 268 428,-17-210-467,-2-60 192,41 291 873,-42-322-1076,0 0 1,1 0-1,-1 0 1,2-1-1,-1 1 1,1-1-1,0 1 0,7 10 1,-9-16-73,1 2 289,-2-4-283,0 1-1,0 0 1,0-1-1,0 1 1,0-1 0,0 1-1,0-1 1,0 1 0,1 0-1,-1-1 1,0 1 0,0-1-1,1 1 1,-1 0 0,0-1-1,0 1 1,1 0 0,-1-1-1,0 1 1,1 0 0,-1 0-1,1-1 1,-1 1 0,0 0-1,1 0 1,-1 0-1,1-1 1,-1 1 0,0 0-1,1 0 1,-1 0 0,1 0-1,-1 0 1,1 0 0,-1 0-1,0 0 1,1 0 0,-1 0-1,1 0 1,-1 0 0,1 0-1,-1 0 1,1 1 0,-1-1-1,0 0 1,1 0-1,-1 0 1,1 1 0,-1-1-1,0 0 1,1 0 0,-1 1-1,0-1 1,1 0 0,-1 1-1,0-1 1,0 0 0,1 1-1,-1-1 1,0 1 0,0-1-1,0 0 1,1 1 0,-1-1-1,0 1 1,0 0 0,15-98 383,1-63-220,-13 122-146,2-58 3,3-23-30,-4-142-1983,-8 121-7905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6:24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665 769 8160,'-41'-52'25,"39"51"-17,2 0-7,0 1-1,0 0 1,0 0-1,0 0 1,-1 0-1,1 0 1,0 0-1,0 0 1,0 0-1,0 0 1,-1 0-1,1-1 1,0 1-1,0 0 1,0 0-1,0 0 1,0 0-1,-1 0 1,1-1-1,0 1 1,0 0-1,0 0 1,0 0-1,0-1 1,0 1-1,0 0 1,0 0-1,0 0 1,0-1-1,0 1 1,0 0-1,0 0 1,0 0-1,0 0 1,0-1-1,0 1 1,0 0-1,0 0 1,0 0-1,0-1 1,0 1-1,0 0 1,0 0-1,0 0 1,1 0-1,-1-1 1,0 1-1,0 0 1,0 0-1,0 0 1,0 0-1,1 0 1,-1-1-1,8-10 15,-8 9-17,9-2 10,84-33 9,-61 27-3,205-39 12,-174 39 28,313-46 35,-286 42 39,437-70 80,-406 65 39,559-83 107,-535 83-59,617-58 126,-603 65-106,671-42 118,-660 44-178,676-34 96,-679 39-151,648-18 69,-654 19-122,636-16 54,-642 15-73,579-11 52,-597 14-73,491-5 38,-514 5-57,388-5 36,-413 6-57,322 1 23,-335 0-36,-16 0-27,278 5 50,-291-3-60,220 12 38,-29 16-7,-170-17-26,95 31 1,-144-37-21,-11-4 3,0 0 0,-1 0 0,1 1 0,12 9 0,64 49 24,-69-45-1,44 93 20,-50-84-1,8 49 35,8 87 1,-22-138-74,0 43 66,-3 92 16,0-122-30,5 177 30,-4-168-30,19 304 150,-9-238-190,-7-66 27,23 184 24,-21-187-25,40 180 89,-38-182-75,-1-1 1,0 63 0,-7 171 270,0-269-322,0 0 0,-1 0 1,1 0-1,-1 0 0,-1 0 0,1 0 1,-1 0-1,0 0 0,0-1 0,0 1 0,0-1 1,-1 0-1,0 1 0,0-1 0,-6 6 1,8-8-7,0-1 0,0-1 0,1 1 0,-1 0 1,0-1-1,1 1 0,-1 0 0,0-1 0,0 1 0,0-1 1,0 1-1,1-1 0,-1 0 0,0 1 0,0-1 0,-1 1 1,-25 6 28,0-2 1,-39 5 0,-109-5 197,125-4-203,7-1 93,-214-7 55,197 4-49,-261-10 52,253 11-39,-314 2 48,299 1-86,-367 10 42,356-9-58,-383 15 29,378-13-60,-418 23 18,411-21-58,-164 11 3,-64 6-12,-277 11-1,502-29-10,-438 11-2,437-13-20,-447 18-17,445-16-14,-442 26-22,445-25 6,-418 15-30,426-18 26,-378 9-26,389-10 30,-333 15-27,342-15 34,-319-2-22,324-2 42,-256-13-14,271 12 35,-233-15-10,237 14 17,-383-34-36,313 24 50,77 9-7,-193-16 0,197 17 0,-318-21-12,242 15 21,73 6-3,-293-30-17,225 18 14,69 9 4,-177-35-13,185 30 18,38 11 16,-1-1 0,-6-5 8,6 5-16,-1 1 1,1-1-1,-1 1 1,1-1-1,-1 1 1,1 0-1,-1 0 1,0 1-1,1-1 1,-1 1-1,0 0 1,1 0-1,-5 0 1,-43 8 42,44-7-56,-11 2 38,1 2-1,-34 12 0,20-5 4,-48 10-1,76-21-256,0-1-1,1 1 0,-1-1 1,0 0-1,0 0 0,0 0 1,0 0-1,-4-1 1,-7-2-9719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6:2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4287 671 3768,'0'0'2785,"-2"-2"-2473,-3 0-244,0 0 0,0 0 0,0 1 0,0-1 0,0 1 0,0 0 0,0 1 0,0-1 0,-1 1 0,-4 0 0,0 0-28,-10-2 137,-1 2-1,1 0 1,-42 5 0,34-2 79,-116 14 190,112-14-97,-169 14 664,21-8-448,138-7-217,-209 2 133,194-3-187,-241 14 104,236-10-164,-285 22 83,269-23-130,-329 16 67,321-17-99,-333 13 62,338-12-83,-303 15 47,312-15-73,-250 6 45,266-8-59,25-1-53,-227 16 127,257-17-167,-59 6 143,-107 24-1,165-30-139,1 1 1,-1-1-1,1 1 0,0-1 1,-1 1-1,1 0 1,0-1-1,0 1 0,-1 0 1,1 0-1,0 0 1,0 0-1,0 0 0,0 0 1,0 0-1,0 0 1,0 1-1,1-1 0,-1 0 1,0 1-1,1-1 1,-1 0-1,1 1 0,-1-1 1,1 0-1,0 1 1,-1-1-1,1 1 0,0-1 1,0 1-1,0-1 1,0 1-1,0-1 0,1 3 1,1 4 2,0-1 1,1 1 0,0-1 0,0 0-1,7 11 1,14 22 20,44 85 11,-31-26 6,-25-61-22,-9-30-22,8 25 29,-1 0-1,8 48 0,-17-12 27,16 236 124,-9-188-40,-6-88-127,0 51 101,-3 168 224,0-221-320,-4 66 97,-11 103 16,11-157-36,4-35-84,-40 192 184,-8 46 69,39-129-150,2-15 53,7 106 0,2-193-140,1 1 0,-1-2-1,2 1 1,0 0-1,0 0 1,7 15-1,-6-18-13,-1 0 8,1 0 1,0 0-1,1-1 0,0 1 0,0-1 1,0 0-1,12 10 0,-11-11-8,-3-2 0,0 0 1,1-1-1,0 0 1,-1 1-1,1-1 1,0-1-1,1 1 1,4 2-1,7 4 6,0 1-7,37 19 70,138 52 116,-126-59-180,-34-15 24,173 21 22,-154-24-16,211 8 24,-205-11-24,267 4 25,-253-5-20,298-4 22,-291 1-22,349-24 19,-331 21-30,412-19 19,-400 20-26,466-24 18,-453 22-18,493-21 17,-487 23-24,517-22 16,-512 22-18,537-13 10,-534 16-14,541-7 14,-538 8-10,555 1 9,-554 0-20,545-6 10,-549 5-12,530 4 6,-533-2-6,518 8 5,-522-7-10,502 1 8,-506-4-10,183-1 1,55-1-4,-6-2 2,-65-1-2,-175 4 3,460-8 4,-461 7-4,444-13 4,-448 11-2,424-26 9,-429 25-4,419-19 6,-419 20-6,418-14 7,-418 15 0,418-12 7,-419 12-14,415-24 5,-418 22-10,390-21 8,-397 21-8,353-29 8,-361 27-8,355-34 8,-352 33-8,371-38 8,-367 37-8,134-13 4,33-8-8,-16 1 1,-56 6-2,-114 14 3,111-19 1,34-9-4,-26 3 2,-40 4-4,-13 2-1,-9 0 0,-10 0 0,-9 4 0,-21 6 0,-26 6 0,-12-2 0,1-6 2,19-8 6,-49 16-1,-19 9-3,-1 1 0,1 1 0,0-1 0,0 1 0,0 0 0,0 0-1,8-2 1,-9 3 0,0-1-1,0 1 0,0-1 1,0 0-1,-1 0 0,6-4 1,-2 1 4,1 0 1,0 1-1,14-6 1,8-1-1,17-4 13,-28 6-18,1-5 2,-18 12-5,0-1 1,0 1-1,0-1 1,0 0-1,0 1 0,2-6 1,-1 2-1,-1 1 1,0-1 0,0 0 0,-1 1-1,1-1 1,0-6 0,-2-53 8,-8-66 1,3 89 1,-7-129 18,8-21-4,2 149-10,-9-199 10,8 191-12,1-240 13,2 34-10,-1 204-10,-12-338 24,10 286-26,2 63 4,-1-282 28,2 241-32,-4 22 1,-6 20-4,-5 6-1,-7 3 0,16 22 0,4 6 0,-1 0 0,0 0 0,0 0 0,-1 1 0,1-1 0,-8-4 0,9 6 0,0 1-1,0 0 1,0 0 0,0 0-1,0 0 1,0 1-1,0-1 1,0 1-1,-1-1 1,1 1-1,0 0 1,0-1-1,0 1 1,-1 0 0,1 1-1,-4-1 1,-34 9-13,32-7 13,-293 48-168,217-37 132,-15 2 19,57-8-30,-172 21-19,167-24 14,-229 15-16,214-15 16,-247 9-16,247-11 16,-269 6-15,260-7 22,-309-4-14,301 2 14,-307 1-13,311 1 20,-305 16-10,306-13 16,-272 24-12,282-21-8,-257 33-16,257-31 16,-238 25-19,245-29 6,-241 27-22,237-26 20,-229 24-26,234-24 28,-234 31-18,231-28 38,-402 79-78,320-60 79,88-15-141,-178 69-69,190-66 74,-27 6-990,-76 16-1,31-16-9455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6:28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2474 1368 3504,'0'0'3872,"-4"5"-3479,-12 17-261,6-14 135,-83 37 75,27-13-128,-44 18-49,87-41-139,-184 65 345,187-69-348,-77 16 140,-110 18 25,163-33-47,-171 19 58,172-21-78,-187 10 50,183-12-70,-2 2-58,-266 12 261,228-17-264,54-1 60,-291-42 365,212 24-140,107 18-251,-4-2 8,7 2-20,-1 2-49,1 0 1,-1 0 0,0 0 0,1 0 0,-1 0 0,0 0 0,0 1-1,1-1 1,-1 1 0,1 0 0,-1 0 0,0 0 0,1 0-1,0 0 1,-1 1 0,1-1 0,0 1 0,0-1 0,-1 1-1,1 0 1,0 0 0,1 0 0,-1 0 0,0 0 0,1 0 0,-1 1-1,1-1 1,0 0 0,-1 1 0,1-1 0,0 1 0,1 0-1,-2 2 1,-6 20 30,1 1-1,1 0 1,1 0-1,1 0 1,2 1-1,0-1 1,2 1-1,1-1 0,5 35 1,11 77 49,-13-97-10,2 0-1,23 77 0,-27-113-70,75 234 215,-50-156-206,-16-46 26,39 171 15,-41-166-27,0 2-17,47 238 76,-40-176-78,-9-63 31,25 176 19,-26-177-11,16 279 148,-25-223-177,1-57 48,-8 174 27,9-173-33,-2 44-17,1 216 257,18-77-88,-14-152-128,-1-57-64,0 0 0,2 0 0,0 0 0,0 0 0,1-1 1,10 23-1,-9-27-19,-4-9-4,0 1 0,0 0 0,1-1 0,-1 1 0,1-1 0,-1 0 0,1 0 0,0 1 0,0-1 0,0 0 0,0-1 1,3 3-1,10 7 31,28 16 0,-30-24 5,37 0 8,-1-3 1,86-10-1,155-32 51,-35 2-53,-199 31-7,260-44 14,-246 40-19,314-46 21,-300 48-9,373-42 17,-359 43-23,415-41 22,-406 41-22,461-27 22,-448 33-22,496-7 20,-489 12-26,522 15 18,-515-10-19,558 25 12,-552-25-13,566 31 13,-562-29-18,582 33 13,-581-31-28,601 37 5,-591-38-12,246 7 1,98 0-4,3-2 2,-91-1-2,-247-8 3,247 6 1,87-1-4,7-5 2,9-1-2,-5-5 2,-11-6-4,5-4-1,10-4 2,-4-4 3,-93 2-1,-252 10 9,628-41 6,-635 38-6,639-43 6,-638 41-6,599-49 6,-613 48-4,548-47 10,-560 49-10,500-32 10,-510 35-10,483-37 10,-485 36-12,470-36 6,-477 37-4,433-32 10,-441 31-10,399-32 9,-407 33-16,388-33 8,-387 31-10,147-16 1,50-2-4,0-4 2,-2-4-2,-13-1 2,-20 3-2,-23 3 2,-16 2-2,-2-2 2,2-1-2,-29 4 2,-34 4-2,80-21 7,-181 34-4,171-33 34,-201 39-35,73-16 47,-83 16-23,0-1-1,-1 0 1,0-1-1,25-15 1,-40 22-27,10-7 42,1-1 0,-1-1 0,11-9 0,-19 14-18,1 1 0,-1-1 1,0 0-1,0 0 0,0-1 0,0 1 0,-1-1 0,0 1 0,0-1 0,0 0 0,0 0 1,-1 0-1,1-6 0,-1-9 46,-1 0 0,-1 0 1,0 0-1,-2 0 0,-8-30 1,5 19-2,-6-44 56,-23-148 137,17 126-176,-9-71 2,22 129-30,-23-195 22,21 183-36,-78-379 113,59 286-143,15 85 17,2 5-14,-45-215 34,1-3-17,44 216-16,2 14-10,-43-226 22,0 38-8,40 183-18,-33-190 4,36 192-2,3 21-6,-12-80 21,-45-151 0,48 214-15,-33-107 13,38 106-18,2 10 2,-2 7-2,-4 6 2,11 18-5,0 0 0,0 0 0,0 0 0,0 1 1,0-1-1,0 0 0,0 0 0,0 1 0,-1-1 0,1 1 0,0-1 0,-3 0 0,-20 4 0,-11 10 0,-16 14 0,-19 10 0,-23 4 0,-31 1 0,-181 27-1,236-57-4,-129 13 3,-27-3-4,116-11-26,-221 27 4,-54 12 10,211-19-40,-302 81 3,-32 33 26,506-145 29,-209 63-92,210-63 92,-538 158-88,-72 5-1777,562-151 1388,-612 161-11142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6:30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 7000,'0'0'425,"0"11"-280,-2 58 70,-4 55-4,-8 46 31,13-162-223,0-1 0,1 0 0,0 1 1,0-1-1,0 1 0,3 8 0,0 2 1,-2-1-6,0-11 1,-1-1 1,1 1-1,0 0 0,1 0 0,-1-1 1,3 6-1,1-2 49,-3-4-32,0 0 0,0-1 0,-1 1 0,0 0 0,1 0 0,-2 0 0,1 0 0,0 0 0,-1 0 0,0 0 0,-1 7 0,1-3 87,0-6 1,-5-29-325,1 15-556,-5-23-4665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6:3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5832,'25'-6'-40,"1"2"1,42-3-1,-65 7 31,1-1-34,1 1-1,-1 0 1,0 0 0,0 0 0,0 0 0,0 0 0,8 3-1,-2-1-3,-7-1 42,0-1 1,0 1 0,0 0-1,0 0 1,-1 0 0,1 0-1,0 1 1,4 2 0,-4-1 11,0 0 0,0 0 0,0 1 0,-1-1 0,1 1-1,-1 0 1,0-1 0,0 1 0,0 0 0,-1 0 0,2 6 0,0 0 88,-1 0-1,0 1 1,1 12-1,-4 7 39,-2-20 322,-5 0-279,-1-1 0,0-1 0,0 1 0,0-1 0,-1-1 0,0 0 0,-1-1 0,-13 8 0,15-10 18,0 0 0,1 0-1,-1-1 1,-1 0 0,1 0-1,0-1 1,-1 0 0,1-1 0,-16 1-1,23-2 441,7-1-373,11-1-523,0 2 1,-1 0-1,28 3 0,20 4-6204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8:10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1 112 7896,'1'2'97,"6"7"3302,-1-12-2788,-6 3-595,0-1 0,1 1 0,-1 0 0,0 0 1,1-1-1,-1 1 0,0 0 0,1 0 0,-1 0 0,1 0 1,-1-1-1,0 1 0,1 0 0,-1 0 0,1 0 1,-1 0-1,0 0 0,1 0 0,-1 0 0,1 0 1,-1 0-1,0 0 0,1 0 0,-1 0 0,1 1 0,-1-1 1,0 0-1,1 0 0,-1 0 0,0 0 0,1 1 1,-1-1-1,1 1 0,3 1 124,4 2-32,0 1 0,0-1-1,-1 2 1,0-1 0,0 1 0,-1 0 0,0 0 0,8 10 0,67 94 522,-67-85-195,71 185 1060,-81-200-1295,-1 0 1,4 20-1,-5-18-132,-1-10-28,-1 0 0,0-1 0,0 1 1,0 0-1,0 0 0,0 0 0,-1-1 1,1 1-1,0 0 0,-1 0 0,0-1 0,1 1 1,-1 0-1,0-1 0,0 1 0,1-1 1,-3 3-1,1-5-14,0 1 0,1 0 0,-1-1 1,0 1-1,0-1 0,0 1 0,0-1 0,1 0 1,-1 0-1,0 0 0,1 0 0,-1 0 1,1 0-1,-1 0 0,1 0 0,-1-1 0,1 1 1,0-1-1,-1 1 0,1-1 0,-1-2 0,-14-31 35,15 30-36,-10-24 96,2-1-1,1 0 1,1 0-1,2-1 1,-2-50-1,8 56 13,29-107 49,-20 106-74,6-2-32,30-42 1,-33 59 16,3 3-50,0 0 0,24-7-1,-39 14-37,0 1 0,0 0 0,0 0-1,-1-1 1,1 1 0,0 0-1,0 0 1,0 0 0,-1 0-1,1 0 1,0 0 0,0 0 0,0 1-1,0-1 1,-1 0 0,2 1-1,13 4 23,-1 1 0,-1 1 0,24 15 0,-20-6 35,70 98 27,-71-87-34,-11-18-39,6 12 5,-1 0-1,-1 0 1,-1 1-1,10 41 0,-15-47-9,2 1 4,-1 1 0,-1-1 0,-1 1 0,0-1 0,-2 1 0,0 0 0,0-1 0,-5 26 0,0-31-1,2-6-5,1 0 0,0 0 0,0 0 0,1 1 0,-1-1 0,1 7 0,2-12-7,0-1 0,0 0-1,1 1 1,-1-1 0,0 0 0,0 0 0,1 0-1,-1 0 1,0 0 0,0 0 0,0 0 0,1 0-1,-1-1 1,0 1 0,0 0 0,2-1 0,33-16 0,-12 1-56,-1 0 0,-1-2-1,0 0 1,21-25-1,-30 31 14,-9 7-108,1 0 0,0 0 0,-1-1-1,0 1 1,5-10 0,88-166-3358,-61 106 2455,-5 6 173,-29 65 566,16 23-350,11 32 598,-6-10 31,1 3 28,-12-24 20,1-1 1,0 0 0,2-1-1,22 22 1,-34-37 4,1 1-1,0-1 1,0-1 0,0 1 0,0-1 0,1 0-1,-1 0 1,1 0 0,-1 0 0,1-1-1,0 1 1,0-1 0,8 0 0,0 1 7,38-1 197,-36-2-117,0-1 0,0 0 1,-1-1-1,1-1 0,0 0 1,23-11-1,-29 11-65,-7 3-23,0 0 1,0 0 0,0 0-1,-1-1 1,1 1-1,0 0 1,0-1 0,-1 1-1,1-1 1,-1 1-1,1-1 1,-1 0 0,0 1-1,2-4 1,0-1 29,1-1 1,-2 1 0,1-1-1,-1 0 1,0 0-1,0 0 1,0-1 0,-1 1-1,-1 0 1,1 0-1,-1-1 1,0 1-1,-1 0 1,1-1 0,-3-8-1,1 4-9,1 9-19,1 0 1,-1 0 0,0-1-1,0 1 1,0 0 0,0 0-1,0 0 1,-1 1 0,1-1-1,-1 0 1,-4-5 0,-48-69 263,39 63-97,-2 4-123,-1 1 0,0 0 0,-25-7 0,42 15-52,-1 1 0,1-1 0,-1 1 1,1 0-1,-1 0 0,1-1 1,-1 1-1,0 0 0,1 0 1,-1 0-1,1 1 0,-2-1 0,-12 4 25,1-1 0,-1 2-1,1 0 1,1 1 0,-21 11-1,32-15-20,0-1 0,0 0-1,0 1 1,0-1-1,0 1 1,0 0-1,1 0 1,-3 2-1,-74 108 176,66-88-78,0 6-42,2 0-1,1 1 0,2 0 0,-7 62 0,16-79 3,5 1-38,1 0-1,16 24 0,-10-26 41,7-2-39,1 0 0,46 16 0,-39-22 32,146 7 21,-137-12-76,194-9-2167,-101 1-8699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6:31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1 366 6368,'4'4'10,"-3"-3"-6,0 0 1,0 0 0,1 0-1,-2 0 1,1 0-1,0 1 1,0-1-1,0 0 1,-1 1 0,1-1-1,0 0 1,-1 1-1,1-1 1,-1 3-1,1-2 158,20 9 44,77 21 829,-72-19-609,42 28 0,-53-26 322,-6-3-498,-1 1 0,0 1 0,-1 0 0,-1 0 0,0 0 1,4 19-1,-2-10 192,3 13 77,17 35 0,-27-68-426,2 3-21,-1-1 0,0 1 1,0-1-1,0 1 0,-1 0 1,1 0-1,-2 0 0,1 0 0,0 0 1,-1 0-1,0 0 0,-1 0 1,-1 6-1,1-7 127,0-2-146,1-1-1,-1 1 1,0 0-1,1 0 0,0-1 1,0 1-1,0 0 1,0 0-1,0-1 0,0 1 1,1 0-1,0 0 1,-1-1-1,1 1 0,0 0 1,0-1-1,2 4 1,-2-4 464,-2-7-273,-2-12-142,-1-2 1,1 0-1,1 0 0,0-1 0,2-20 0,1 23-73,-1 11-4,1-1-1,0 0 1,0 0-1,1 0 1,0 1-1,0-1 1,4-8-1,40-117 200,-35 106-64,5 4-87,0 0-1,38-39 1,-52 59-60,-1 1-1,1-1 1,0 1 0,-1 0 0,1-1 0,0 1-1,0 0 1,0 0 0,4-1 0,21-7 48,1 2 0,43-7-1,-69 14-46,1 0-1,0 0 0,-1 0 1,1 0-1,-1 0 0,1 0 1,0 1-1,2 0 0,13 4 20,0 1-1,0 1 0,0 0 1,27 17-1,-43-23-21,0 1 0,1 0 0,-1 0 0,0 0 0,0 0 0,0 0 0,2 3 0,21 29 51,33 63 1,-8 5 90,-37-73-141,-7-16 3,0 0 0,14 23-1,47 65 28,-53-85-34,24 16 4,-31-27-12,0 0 1,0-1 0,1 0-1,-1-1 1,9 4 0,-9-5 0,1 0-1,-1-1 1,1 1 0,-1-1 0,1-1-1,8 0 1,-1-1 0,0 0-1,28-8 0,32-15 0,-54 15 0,31-16 0,-41 18 0,1-1 0,-1 0 0,14-13 0,-17 13 0,-1 0 0,0 0 0,0-1 0,8-14 0,-7 9 0,-1 0 0,-1-1 0,5-16 0,12-63 0,-9-8 0,-9 5 2,1 9 3,4 8-2,-2 8 2,-6 13-2,-4 14 2,-6 11-2,0 10 2,8 23-5,0 0 1,0 1-1,-1-1 0,1 0 0,0 0 1,-1 0-1,1 1 0,-1-1 0,1 0 1,-1 1-1,1-1 0,-1 0 0,1 1 1,-1-1-1,0 1 0,1-1 0,-1 0 1,0 1-1,0-1 0,-7 4 2,5-1-1,-27 21 0,22-14-1,1 1 0,0-1 0,1 1 0,0 0-1,0 1 1,-4 13 0,4-3-7,-4 33-5,4 0 0,-1 65-1,10-29 8,0-52-9,19 132-8,-16-133 12,1 0 1,25 70 0,-29-101 6,-1 0 0,1 0 0,0 0 0,0 0 0,1 0 0,-1-1 0,6 6 1,3 5-2,-1 0 2,-6-9 0,0 0 0,0 0 1,13 12-1,11 12 0,-1-3 2,-6-8 0,1-3 0,-20-15 2,0 1-1,1-1 0,-1 0 0,1-1 0,0 1 1,0-1-1,-1 1 0,1-1 0,0 0 0,0-1 1,6 2-1,-5-3 0,-1 0 1,-1 0-1,1 0 0,0 0 1,0-1-1,0 1 0,-1-1 1,1 0-1,0 0 0,-1 0 1,6-6-1,59-45-2187,-51 39-8754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6:32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10040,'5'5'17,"-1"0"0,1 0 1,0-1-1,1 0 0,-1 1 1,1-2-1,7 5 0,-4-3-3,-6-4-4,0 1 0,0-1 0,0 0 0,0 0 0,1 0 0,-1-1 0,0 1 0,1-1 0,-1 0 0,0 0 0,4 0 0,119 6 134,-93-6-23,190-15 51,-170 10-65,204-15 41,-210 14-48,30-12-702,89-33 0,-35 3-6018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6:3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1382 6728,'0'5'168,"1"-3"-179,0 17 640,2 0-1,1 0 1,0-1-1,1 1 1,1-1-1,13 28 1,-18-44-226,15-6 14,-9-4-170,41-81 93,-24 41-15,44-106 98,2-46-133,-58 154-115,35-204 73,-42 199-80,-12-194 68,1 198-89,4 30-101,-39-223 244,15 114-106,26 125-178,0 0 1,0 0 0,-1 0-1,1 0 1,0 0 0,0 0-1,-1 0 1,1 0 0,0 0 0,-1 0-1,1 0 1,-1 0 0,0 1-1,1-1 1,-1 0 0,0 0-1,1 1 1,-1-1 0,0 0-1,0 1 1,1-1 0,-1 0 0,0 1-1,0-1 1,0 1 0,0 0-1,0-1 1,0 1 0,0 0-1,0-1 1,0 1 0,0 0 0,-1 0-1,-1 0 13,-1 0-11,0 0-1,0 0 1,0 0-1,0 1 1,-7 1 0,11-2-8,-1 1 5,0-1 1,0 0-1,0 0 1,0 1 0,0-1-1,1 1 1,-1-1 0,0 1-1,0-1 1,0 1-1,1-1 1,-1 1 0,0-1-1,0 1 1,1 0 0,-1 0-1,0 0 1,-18 23 40,1 1-1,-23 41 1,25-33 9,-56 169 17,60-156-64,-11 81 4,5 37-8,13-2 1,16-15-3,-5-111-2,16 56 0,-13-67 0,0-1 0,17 33 0,-16-40 0,0 0 0,0-2 0,20 23 0,-19-26 0,1-1 0,0 0 0,0 0 0,19 10 0,-17-12 0,1-1 0,0-1 0,0 0 0,22 6 0,-19-8 0,-1-1 0,1-1 0,0 0 0,20 0 0,-15-5 0,0 0 0,0-1 0,0-1 0,0-1 0,0-1 1,39-17-1,-29 6 8,113-81 9,-120 76-2,86-109 13,-94 101-1,52-137 13,-37 59 40,-25 84-73,11-31 67,-11 26 8,-7 25-14,-7 29-15,-9 32-31,10-29 33,-8 118 26,14-119-28,5-7-39,0-1 0,1 1 0,1-1 0,14 26 0,-21-43-11,1 1 0,0-1 0,-1 0 0,1 0 0,0 0 0,0 0 1,0 0-1,3 2 0,30 22 17,58 33 1,-64-48-8,44 10 1,-51-16-12,33 3 0,-43-7-1,1 0 0,-1-2 1,18-1-1,-14-1 0,29-10-1,1-6 0,-43 17 1,0 1-1,0-1 0,0 0 0,-1 1 0,1-2 0,-1 1 1,1 0-1,3-5 0,-5 4 0,1 0 1,-1-1-1,0 1 1,0 0-1,0-1 1,-1 0-1,1 1 1,-1-1-1,0 1 1,1-1-1,-2 0 1,1 1-1,0-1 1,-1 1-1,-1-7 1,1 7-1,-5-14 6,-52-79 5,42 76 2,-83-80 7,76 83 0,-1 4-10,0 1-1,-49-15 0,71 26-6,0 1-1,0-1 0,0 1 0,0-1 0,0 1 0,0 0 0,0 0 1,0 0-1,-3 1 0,-13 1 6,0 2 1,0 0 0,-25 9-1,41-12-6,1-1 0,0 1-1,0-1 1,0 1 0,0 0-1,0-1 1,0 1 0,0 0-1,0 0 1,0 0 0,0 0-1,-1 1 1,-24 32 23,24-30-24,1-1-1,-1 0 0,1 1 1,0-1-1,-1 1 1,2-1-1,-1 1 1,0 0-1,1-1 1,-1 1-1,1 4 0,1-5 1,-1 0-1,1 0 0,0 0 0,0-1 1,0 1-1,0 0 0,0-1 0,0 1 0,1-1 1,-1 1-1,1-1 0,0 0 0,0 1 0,0-1 1,0 0-1,2 2 0,2 1-3,1-1-1,-1 0 0,12 6 1,-16-9-1,21 8-68,118 14-68,-111-21-154,118-14-156,-121 6-43,26-15-309,99-53 0,-135 64 727,32-24-365,-42 29 304,5-5-38,0 0 1,-1-1-1,0 0 1,14-18-1,-22 25 144,0 0 0,0 0-1,1 1 1,-1-1 0,1 1 0,0 0 0,0 0-1,0 0 1,0 0 0,0 1 0,1 0 0,-1 0-1,6-2 1,0 5-16,4 7 31,0 0 1,-1 1 0,14 11-1,-12-7 14,-1 0 0,-1 1 1,0 1-1,21 31 0,-22-29 4,4 5 16,-1 0-1,-1 1 1,11 25 0,1 3 133,6 7-52,56 112 720,-84-160-692,0 0 11,0-1-1,0 0 1,10 13-1,-12-19 52,-4-10-37,0 0-127,1 5-10,0-1 1,0 0-1,0 1 1,0-1-1,1 0 1,0 0 0,-1 1-1,1-1 1,0 0-1,1-3 1,6-75 192,-1 62-74,-1 9-75,1-5-11,1 1-1,0 0 1,1 1 0,1 0-1,20-23 1,80-86 170,-82 95-78,117-96 60,-115 104-67,-1 4-73,1 2 0,34-11 1,-62 24-56,-1-1 0,1 1 0,0 0 0,0 0 0,0-1 0,0 1 0,0 0 0,0 0 0,-1 0 0,1 0 0,0 0 0,0 0 0,0 0 0,0 0 1,0 1-1,0-1 0,-1 0 0,1 1 0,1 0 0,9 4 18,0 1 1,-1 1 0,0 0-1,0 0 1,-1 1-1,16 17 1,-9-2 82,-11-14-79,5 10 4,0 0-1,-1 1 1,-1 1-1,-1-1 0,7 35 1,31 215 216,-42-256-228,1 1 1,0-1-1,1 0 0,11 23 1,-11-28-15,-5-8-4,1 0 0,-1 0 0,1 0-1,-1 0 1,1 0 0,0 0 0,-1 0 0,1 0 0,0 0 0,0 0 0,0-1 0,-1 1 0,3 1-1,8 5 4,0-1 0,0 0 0,1-1 0,0 0 0,0-1 0,21 5 0,-30-9-3,0 1 0,1-1 0,-1 1 1,0-1-1,1 0 0,5-1 0,72-7 16,-46 1-15,38-13 0,40-20 2,4-8-4,101-49-9,-182 79-32,125-85-45,-134 82-102,-4-3 93,0-1-1,21-32 1,-41 54 54,-1-1 1,1 0 0,-1 0 0,0 0 0,0 0 0,0 0 0,-1 0 0,0-1 0,0 1 0,0-1 0,0 1 0,0-1 0,-1 1 0,0-1 0,0 1 0,0-1 0,-2-8 0,2 13 32,0 0 1,0 0-1,0-1 1,0 1 0,0 0-1,0-1 1,0 1-1,0 0 1,0-1-1,-1 1 1,1 0-1,0 0 1,0-1-1,0 1 1,0 0-1,0-1 1,-1 1 0,1 0-1,0 0 1,0 0-1,-1-1 1,1 1-1,0 0 1,0 0-1,-1 0 1,1 0-1,0-1 1,0 1-1,-1 0 1,1 0 0,0 0-1,-1 0 1,1 0-1,0 0 1,0 0-1,-1 0 1,1 0-1,-1 0 1,-11-3-41,-1 1 1,1 1 0,-1 0-1,1 1 1,-1 0-1,-16 3 1,25-2 34,-29 5-188,-166 55-64,157-44 144,-141 86-40,153-82 80,-94 80-23,118-97 95,0 0-1,1 1 1,-1 0-1,1 0 1,0 0 0,-5 9-1,1-2 1,-13 22-4,22-33 11,0-1 0,-1 1 0,1-1 0,0 1-1,-1-1 1,1 1 0,0-1 0,0 1 0,0 0 0,0-1 0,-1 1-1,1-1 1,0 1 0,0-1 0,0 1 0,0 0 0,0-1 0,0 1-1,0-1 1,1 1 0,-1 0 0,2 8-3,1-1 0,0 0 0,1 0 0,-1-1 0,2 1 0,6 10 0,2-7-9,-8-8 10,-1-1 1,1 1 0,1-1 0,-1 0-1,9 2 1,-10-3 2,1-1 0,0 0-1,-1 0 1,1 0 0,-1-1 0,0 1-1,1-1 1,-1 0 0,7-3 0,9-4 0,0-1 0,33-22 0,-49 29 1,2-1 1,0-1 0,0 0 0,-1 0 0,1-1 0,9-9-1,0-1 1,1 2 0,25-26 23,100-91 123,-83 87-40,-7 6 13,-50 36-115,0 1 1,0-1-1,0 1 0,0 0 1,0 0-1,0-1 0,-1 1 0,1 0 1,0 0-1,0 0 0,0 0 0,0 0 1,0 0-1,0 0 0,0 0 1,0 0-1,0 1 0,0-1 0,0 0 1,0 1-1,0-1 0,-1 0 0,1 1 1,0-1-1,0 1 0,1 0 1,0 1 10,2 1-2,0 1 1,0 0-1,0 0 1,0 0-1,-1 0 0,0 1 1,0-1-1,0 1 1,0 0-1,-1 0 1,0 0-1,0 0 0,2 9 1,13 43 12,-11-26 20,13 186 21,-18-164-34,-12 218 16,4-218-30,-43 213 12,36-214-18,-76 181 10,87-227-22,0 1 0,-1 0-1,1-1 1,-7 8 0,-29 38 5,-50 50 1,62-80-2,-97 48 2,102-64-2,11-5-5,0 0 0,0-1 1,-1 0-1,1-1 1,-18-3-1,17-2 33,8 1-29,0 0 1,0 0-1,1 0 0,0-1 1,0 1-1,0-1 0,0 1 1,-3-13-1,6 1 49,7-21-11,14-41 0,-7 38 20,3 0-1,34-62 1,-40 82-47,-8 15-2,0 0-1,1 1 1,-1 0 0,1 0-1,5-6 1,-9 11-15,81-89 92,14 11-55,-95 78-37,41-27 94,166-75 28,-168 88-68,157-32-1930,-94 30-7824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6:34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1146 7800,'7'1'240,"97"14"73,29-11-232,-104-8-66,16-11 10,49-24-1,-69 23 111,79-89 104,-85 78 122,61-140 160,-66 127-106,86-282 916,-80 239-1190,-13 51 187,-3 7-151,2-15 23,-2 1-1,0-45 1,-6-18 241,2 101-415,0 0-1,-1-1 0,1 1 0,0 0 0,0 0 1,0 0-1,-1 0 0,1-1 0,-1 1 1,1 0-1,-1 0 0,1 0 0,-1 0 1,1 0-1,-1 0 0,0 0 0,0 0 1,0 0-1,1 1 0,-1-1 0,0 0 1,-1 0-1,1 0-11,0 1-1,0 0 1,0 0 0,0 0 0,0 0 0,0 0 0,0 0-1,0 0 1,0 0 0,0 0 0,0 1 0,1-1-1,-1 0 1,0 0 0,0 1 0,0-1 0,0 1 0,0-1-1,1 1 1,-1-1 0,0 1 0,0-1 0,1 1-1,-1 0 1,1-1 0,-1 1 0,0 0 0,0 1 0,-58 84 368,46-61-148,-34 130 83,41-119-130,-4 181 67,13-170-99,31 177 60,-25-185-94,-3-21-68,3 9-3,0 1 0,2-2 0,1 0 0,17 27 0,-21-39 11,2 4 1,1-1 1,1 0 0,21 24-1,-32-41-60,26 26 176,-25-25-161,0 0-1,-1 1 1,1-1-1,0 0 0,0 0 1,-1-1-1,1 1 0,0 0 1,0 0-1,0-1 0,0 1 1,0-1-1,0 0 0,0 0 1,0 0-1,0 0 0,0 0 1,4 0-1,-6-1-7,1 0 0,-1 0 0,0 1-1,0-1 1,0 0 0,0 1 0,0-1-1,0 0 1,0 0 0,0 1 0,0-1 0,0 0-1,-1 1 1,1-1 0,0 0 0,0 1 0,-1-1-1,1 0 1,0 1 0,-1-1 0,0-1-1,-21-34 62,8 2-1094,-13-44 0,4 5-9489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6:34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9328,'12'-2'9,"0"-1"-1,0 2 1,0 0 0,0 0 0,0 1 0,0 0 0,0 1 0,0 1 0,0 0 0,0 0-1,17 7 1,-18-6 2,-4 0 10,0 0 1,0 0 0,0 1-1,8 4 1,-7-4 32,-4-2-34,-1 0 1,1 0-1,-1 0 1,1 0-1,-1 1 0,0 0 1,0-1-1,0 1 1,0 0-1,-1 1 0,1-1 1,-1 0-1,0 1 1,3 4-1,-5-8-13,0 0 0,0 1 1,0-1-1,0 0 0,0 0 0,0 1 0,0-1 0,0 0 1,0 1-1,-1-1 0,1 0 0,0 0 0,0 1 1,0-1-1,0 0 0,0 0 0,0 1 0,-1-1 0,1 0 1,0 0-1,0 0 0,0 1 0,0-1 0,-1 0 0,1 0 1,0 0-1,0 0 0,-1 1 0,1-1 0,0 0 1,0 0-1,-1 0 0,1 0 0,0 0 0,0 0 0,-1 0 1,-9 4 39,0-4 9,0 0-1,1-1 1,-1 0-1,0 0 0,1-1 1,-13-4-1,7 3-20,9 1 21,-1 1-1,1-2 1,0 1 0,-1-1 0,-7-4 0,1 1 114,3 2-31,0-1 0,0 0-1,1 0 1,0-1 0,-9-8-1,18 14-126,0 0-1,-1 0 1,1-1-1,0 1 1,0 0-1,-1 0 0,1-1 1,0 1-1,0 0 1,0-1-1,0 1 1,0 0-1,0-1 1,-1 1-1,1 0 1,0-1-1,0 1 0,0-1 1,0 1-1,0 0 1,0-1-1,0 1 1,0 0-1,1-1 1,-1 1-1,0 0 1,0-1-1,0 1 0,0 0 1,0-1-1,0 1 1,1 0-1,-1-1 1,0 1-1,0 0 1,1 0-1,-1-1 1,0 1-1,0 0 0,1 0 1,-1-1-1,0 1 1,1 0-1,6-1 27,1 0 0,-1 0-1,0 1 1,0 0-1,1 1 1,-1-1 0,0 1-1,8 3 1,48 15-1539,2 4-6139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6:35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2 621 8248,'5'61'0,"-2"-3"64,-8 89 1,1-69-8,3 39 285,8 197 1368,-7-291-940,-1-22-535,1-5-65,0-47 362,13-68-131,-6 76-122,24-83 0,-22 93-223,4-3 185,-9 26-177,8-16 24,0 2 0,1 0 0,2 0 0,0 1 0,36-39 0,82-76 257,-106 114-131,98-70 74,-123 93-276,-1 0 0,1 0 0,-1 0 1,1 0-1,0 0 0,-1 1 1,1-1-1,0 1 0,-1-1 1,1 1-1,0-1 0,2 1 1,12-1 30,0 0 0,0 1 1,0 1-1,29 4 1,-43-4-33,0-1 1,0 1-1,-1-1 1,1 1-1,0 0 1,0 0-1,-1 0 1,1 0-1,0 0 1,1 1 0,105 89 157,-86-67-81,87 114 33,-89-107-67,71 152 16,-74-145-36,68 127 10,-67-140-24,-5-11-13,1 1 0,0-2 0,30 22 0,-43-34-6,1-1 0,-1 1 1,0 0-1,0-1 1,0 1-1,1-1 1,-1 1-1,0-1 0,0 0 1,1 0-1,-1 1 1,0-1-1,3 0 1,20 0 4,0-2 1,0 0 0,26-6-1,-46 7-4,0 0 0,-1 0 0,0 0 1,1 0-1,-1-1 0,5-2 0,143-96 23,-146 97-22,0-2 0,0 1-1,-1-1 1,6-5 0,112-161 15,-103 133-3,54-163 12,-63 158-6,23-197 15,-29 190-9,0 13-13,8-179 37,-17 100-6,1 100-10,-2 5-17,-1-1-1,-15-18 1,12 23 15,3 6-27,0 0-1,1 0 0,-1 0 0,0 1 0,0 0 0,0 1 0,1-1 0,-13 3 0,2 5 21,4 2-19,0 1 0,0 0-1,1 1 1,-15 20 0,14-8 1,13-24-8,-9 25 6,-7 30 0,8-15-4,-3 44 0,2 55 3,11-3-4,1-96-1,12 51 0,20 38 0,10-3 0,2-2 0,-1-15 0,-4-27 0,-11-28 0,-12-23 2,-18-29-2,0 0 1,0-1-1,1 1 1,-1-1-1,1 1 1,0-1 0,-1 0-1,1 0 1,3 2-1,19 2 3,2-10 2,-24 4-5,0 0 0,0 0 0,0 0 1,0-1-1,0 1 0,0 0 0,-1-1 0,1 1 0,0-1 0,-1 0 0,3-2 0,-1-3-34,0 0-1,0-1 0,0 1 0,-1-1 0,0 1 1,-1-1-1,0 0 0,0 1 0,0-1 0,-1 0 1,-1-9-1,1-3-1549,3-61-8422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6:35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11120,'0'0'0,"20"3"0,36 12 48,45 1 0,50 2 16,28-2 0,41-11-64,12 0 0,13 4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7:34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187 430 1976,'-5'-3'160,"-2"-2"11,-1 2 1,0-1-1,1 1 0,-2 0 1,1 1-1,0 0 0,0 0 1,-1 1-1,-11-1 0,-16-10 683,34 11-821,0 1 0,0-1 0,0 1 0,0-1 0,0 1 0,1-1 0,-1 0 0,0 0 0,0 0 0,0 0 0,1 0 0,-1-1 0,0 1 0,1 0 0,0-1 0,-2-1 0,1 0 168,-9-10 90,10 11-239,0 0 1,0 1-1,0-1 1,0 0-1,0 0 1,0 0-1,1 0 1,-1-1-1,1 1 1,-1 0-1,1 0 1,0 0-1,0 0 1,0 0-1,0-1 1,0 1 0,0 0-1,1 0 1,-1 0-1,1 0 1,-1 0-1,1 0 1,0 0-1,0 0 1,2-3-1,1-2 1,0 0 0,1 1 0,0 0 0,9-9 0,-11 12-50,8-9 57,2 2-1,-1 0 1,1 0 0,1 1-1,-1 0 1,24-9-1,-22 10-23,15-7 139,142-59 69,-136 61-96,-8 4-74,13-4-5,-1 2-1,70-10 1,71 9 43,-146 15-64,9 8-15,71 26 1,-88-22-13,28 31 4,-46-38-23,-1 1-1,1 1 0,-2-1 1,8 14-1,-8-10 0,0 2 0,-2-1-1,1 0 1,-2 1 0,0 0 0,2 23-1,-5-11-6,-21 140-12,9-127-28,-82 170-28,67-171-12,-126 139-34,119-145 40,-131 120-32,131-125 33,-143 101-21,141-107 48,10-7 30,-130 67-29,103-58 37,8-4 13,31-14 4,13-6-3,0 1 0,0-1 0,-1 0 0,1 0 0,0 0 1,0 0-1,0 0 0,0 0 0,0 0 0,-1 1 0,1-1 0,0 0 0,0 0 0,0 0 0,0 0 0,0 1 1,0-1-1,0 0 0,-1 0 0,1 0 0,0 0 0,0 1 0,0-1 0,0 0 0,0 0 0,0 0 1,0 1-1,0-1 0,0 0 0,0 0 0,0 0 0,0 1 0,0-1 0,0 0 0,0 0 0,1 0 1,-1 1-1,0-1 0,2 2 0,1 0 1,0 0-1,-1-1 1,1 1-1,0-1 1,0 1-1,0-1 1,0 0-1,0 0 1,0 0-1,0-1 1,0 1-1,5 0 1,45 3 3,-46-3-2,202 5 68,-182-6-60,20-1 57,231-9 31,-218 7-3,-37 2-55,274-9 240,-261 8-180,6 0 21,-1 2 1,53 6-1,136 46 838,-95-19-1975,-50-13-5104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7:35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631 48 4488,'2'-5'200,"1"-4"-54,-2 6 68,0-1 0,0 1-1,0-1 1,0 0 0,-1 1-1,1-1 1,-1-5 0,3 15-33,-2-6-178,-1 0 1,1 0 0,-1 1 0,0-1-1,1 0 1,-1 0 0,0 1-1,1-1 1,-1 0 0,0 1 0,0-1-1,1 0 1,-1 1 0,0-1 0,0 0-1,1 1 1,-1-1 0,0 1 0,0-1-1,0 0 1,0 1 0,0-1-1,0 1 1,0-1 0,0 0 0,0 1-1,0-1 1,0 1 0,0-1 0,0 1-1,0-1 1,0 1 0,0 20 87,1-7-53,-2 0-1,0-1 1,-4 25-1,-31 124 100,26-124-43,-57 158 35,52-157-42,-84 175 37,75-168-23,1-2-38,-98 175 145,105-190-143,-9 15 43,-47 61 0,-50 34 337,119-137-331,1 1-1,-6 8-72,6-9 345,10-3-317,102-20 8,92-11 3,-169 28-74,11 0 15,319-7 60,-256 5-70,-64 4 17,171-10 19,-175 11-6,214-7 116,-240 6-141,-1 1-1,0 1 1,1 0-1,13 2 1,23 2 21,-43-4-33,47 0 40,-47 0-35,0 0-1,0-1 0,-1 0 0,1 0 1,-1-1-1,1 1 0,8-5 1,-13 6-7,0-1 0,-1 0-1,1 1 1,-1-1 0,1 0 0,-1 0 0,1 1 0,-1-1 0,1 0 0,-1 0 0,1 0 0,-1 0 0,0 0 0,0 0 0,0 0 0,1 1-1,-1-1 1,0 0 0,0 0 0,0 0 0,0 0 0,-1-1 0,-1-15-1,2 17 0,-2-7 3,1 1-1,-1-1 1,-1 1-1,1 0 0,-1-1 1,0 1-1,0 1 1,-1-1-1,0 0 0,-5-5 1,3 3-2,-25-37 22,-30-47-1,24 32-4,-6-13-14,7 8 0,4 17-3,16 29-4,11 14 2,0 0-1,1-1 0,0 1 0,0-1 0,-3-6 0,7 9 0,5 6 0,8 12 2,-5-5-1,-3-3 2,-1 1 0,0-1-1,0 1 1,5 13 0,44 143 22,-45-125 23,23 165 29,-26-163 25,16 185 55,-18-177-8,9 219 64,-11-215-65,-21 217-1331,3-133-5616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7:36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1057 274 7352,'-40'-27'177,"-37"-22"54,65 42-154,0 0 0,0 1 0,0 0 0,-1 1 0,0 0-1,-14-2 1,12 3-19,-3-1 73,0 1 0,0 1 0,-1 0 0,-21 1 0,20 1-80,18 0-29,-1 1 0,1 0-1,-1 0 1,1 0 0,-1 0-1,1 1 1,-1-1-1,-3 2 1,-45 14 113,-59 26-1,72-23 21,-166 103 50,165-94-131,-119 125 32,155-150-95,1 0-1,0 0 0,-1 0 1,1 0-1,0 0 1,0 0-1,1 1 0,-3 4 1,4-8-11,-9 24 46,-12 40 1,16-41-30,-2 44 1,6-64-12,1-1 1,0 1 0,0 0 0,0-1 0,0 1-1,0-1 1,1 1 0,-1-1 0,1 1-1,-1-1 1,3 4 0,-3-6-7,6 18 28,1 0 1,12 23-1,-7-23-18,1 0 0,14 16 0,-25-31-5,-1-1 1,1 0-1,0 0 1,1 0 0,-1 0-1,0 0 1,0 0-1,1-1 1,-1 1-1,5 1 1,-7-3-6,22 12 33,43 17-1,-34-19-18,39 6 0,-65-15-3,0 0-1,1 0 1,-1-1-1,1 1 1,-1-1-1,6-1 1,220-29 87,-225 29-89,0 0 1,0-1-1,-1 1 0,1-1 0,10-6 0,-16 8-9,109-58 59,-2-18-37,-66 42 32,136-143 20,-172 172-63,-1 0 0,1 0-1,-1 0 1,4-8 0,18-33 25,27-64 0,-53 108-33,1 0 0,0 0 0,0 0 0,-1 0 1,1 0-1,-1 0 0,0-1 0,0 1 0,1 0 0,-1 0 1,-1 0-1,1-3 0,0 5-3,-2-20 23,-8-39-1,2 33-12,-14-31-1,21 53-3,0 0 0,-1 1-1,0-1 1,0 1 0,0 0 0,0 0 0,-5-5 0,-10-13 17,-29-29 0,23 31-15,-32-22 0,55 41-8,-4-3 5,0 1 0,0-1 0,0 1 0,-1 0 0,1 0 0,-5-2 0,-46-13 25,-60-12 0,83 28 37,-5 5-38,1 3 1,-40 11 0,72-17-23,1 1-1,0-1 1,0 0 0,-1 1-1,1-1 1,-5 5 0,-23 18 13,1 2 1,-33 37-1,60-59-16,0-1 1,0 1-1,0-1 1,1 1-1,-4 7 1,-17 38-689,-22 70 0,16-28-6316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8:10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722 876 10672,'-3'-3'256,"-11"-8"-40,-1 2 0,1 0 0,-2 0 0,1 2 0,-19-7 0,-5-4-80,-2-8 97,27 17-105,-1 1-1,0 0 1,0 1 0,-28-8 0,29 15-44,1 0 1,-1 2 0,1 0-1,-1 0 1,1 1 0,0 1-1,-16 6 1,12-3 14,1 1 0,0 0 1,0 2-1,-25 18 0,24-15-43,-5 4 211,-17 20 16,1 1 0,-43 58 0,81-96-278,0 0 1,-1 1 0,1-1-1,0 0 1,0 0-1,0 1 1,-1-1 0,1 0-1,0 1 1,0-1-1,0 0 1,0 0 0,0 1-1,0-1 1,-1 0-1,1 1 1,0-1 0,0 0-1,0 1 1,0-1-1,0 0 1,0 1 0,0-1-1,1 0 1,-1 1-1,0-1 1,0 0 0,0 1-1,0-1 1,3 7 27,1 0 1,0 0-1,0 0 0,0-1 1,1 0-1,10 11 0,1-5 101,19 6-42,42 15 0,-50-27 28,122-2 41,-117-8-75,129-40 32,-129 30-52,128-86 26,-156 97-82,0 0 0,0 0 0,0-1 0,0 1 0,6-9 0,-10 12-10,65-86 60,-11-12-37,-50 91-10,-1 0 1,0 0-1,4-14 0,-1-1 9,4-10-1,-1-2 0,-1 1 1,-2-1-1,2-61 0,-8-89 54,-3 149-22,-25-119 21,21 129-28,2 15-35,0-1 0,-1 0 0,0 1 0,-1 0 0,-12-13 0,19 22-9,-1 1 1,1-1 0,0 1-1,-1-1 1,0 1-1,1-1 1,-1 1 0,1 0-1,-1-1 1,1 1-1,-1 0 1,0-1-1,1 1 1,-1 0 0,0 0-1,1 0 1,-2-1-1,-4 1 5,-1 0 0,1 0-1,0 0 1,-1 1-1,1 0 1,0 0-1,0 0 1,0 1-1,-8 3 1,13-5-4,0 0 0,1 1 0,-1-1-1,0 1 1,0-1 0,0 1 0,0-1 0,0 1 0,1 0 0,-1-1 0,0 1 0,1 0 0,-1-1 0,0 1 0,0 1-1,-5 9 7,0-1 0,0 1 0,1 0 0,1 1 0,0-1 0,-5 21 0,3 3 18,2 0 0,1 49 0,2-56-17,1 6 36,7 166 22,-5-155-8,7 214 84,-5-104-56,0-133-6,3-7-52,0 0 0,1 0 0,20 26 0,-27-40-22,0 0 0,0 1 0,0-1 0,1 0 0,-1 0 0,0 0 0,1 0 0,-1 0 0,1 0 0,2 1 0,26 12 33,1-2 0,32 8-1,-30-15 22,34-3-1161,98-10 0,-22-7-10280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7:36.8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593 58 8520,'-3'-1'-23,"-1"1"21,0 0 1,0 1-1,0-1 0,1 1 1,-1 0-1,0 0 0,0 0 0,1 0 1,-1 1-1,1 0 0,-1-1 1,1 1-1,-5 4 0,-9 4 1,-36 19 2,-70 55 16,120-82-8,-1 1 0,0-1 0,1 1 0,0 0 0,-5 6 0,-119 162 68,104-130-10,-75 154 50,83-162 71,-34 111 83,45-119-70,4-4-105,1 0 1,7 39-1,-8-59-79,1 1-1,-1-1 1,0 1-1,1-1 0,0 0 1,-1 0-1,1 1 1,0-1-1,-1 0 0,1 0 1,0 0-1,2 2 1,19 21 125,50 41 1,-44-49 4,21 3-48,85 19 0,-127-37-76,-1 0 0,1 0 0,-1 0 0,10-1 0,203-23 141,-175 12-57,169-70 37,-172 60-64,160-102 34,-194 118-90,0 0-1,-1 0 0,11-10 1,65-73 69,-12-13-56,-70 101-37,4-6 19,0 0 0,-1 0 0,0-1 0,5-12 0,30-94 80,-15-2-59,-22 109-23,0 0-1,-1 0 1,0 1 0,1-1 0,-2-10 0,-11-84 88,6 75-79,-15-38-1,21 63-25,-1-3 13,1 1 1,-1-1-1,0 1 0,0 0 1,-1-1-1,1 1 0,0 0 1,-1 0-1,0 0 0,-3-4 1,5 6-14,-10-11 36,0 1 1,-1 0 0,-19-15-1,13 15-18,-1 1 0,-29-12 0,44 19-9,0 1 0,1 0 1,-1 0-1,0 0 0,0 1 1,0-1-1,0 1 0,0 0 1,0-1-1,0 1 0,0 0 1,-3 1-1,-26 0 54,-55 9-1,-49 27-12,120-32-10,1 0 0,-19 10 0,-154 73 80,-77 45-1635,-12 9-6178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6:58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6280,'80'14'281,"-51"-7"67,36 2 0,30-5 115,97 0-38,-147-3-258,212 5 47,-200-5-140,258-7 23,-249 4-50,257-9 18,-260 9-17,259-10 23,-260 10-31,-22 1-21,40-1 15,97 9 1,-157-6-19,-3 0-5,-1 0 1,0 0-1,0 2 1,30 8-1,-32-6 25,-14-5-36,0 0 1,0 0-1,0 0 1,0 0-1,-1 0 0,1 0 1,0 0-1,0 0 1,0 0-1,0 0 1,0 0-1,0 0 0,0 0 1,0 0-1,-1 0 1,1 0-1,0 1 0,0-1 1,0 0-1,0 0 1,0 0-1,0 0 0,0 0 1,0 0-1,0 0 1,0 0-1,0 1 0,0-1 1,0 0-1,0 0 1,0 0-1,0 0 0,0 0 1,0 0-1,0 1 1,0-1-1,0 0 0,0 0 1,0 0-1,0 0 1,0 0-1,0 0 1,0 0-1,0 1 0,0-1 1,0 0-1,0 0 1,0 0-1,0 0 0,0 0 1,0 0-1,0 0 1,0 0-1,1 1 0,-1-1 1,0 0-1,0 0 1,0 0-1,0 0 0,0 0 1,0 0-1,0 0 1,0 0-1,1 0 0,-1 0 1,0 0-1,0 0 1,0 0-1,-5 5 3,-1 0 1,1 0-1,-1-1 1,0 0-1,-1 0 0,1 0 1,-1-1-1,1 0 0,-10 2 1,14-4-3,-37 14 19,-52 11 1,3-2 7,-90 40 8,145-48-9,15-7-15,1-1-4,1 1-1,-1 1 1,2 0-1,-1 1 1,2 1-1,-24 23 1,28-25 8,-1 1-4,1 1 1,0 0-1,1 0 0,0 1 1,1 0-1,-12 26 1,-29 75 68,43-91 7,3-7-44,0 2-15,1 0 0,0 0-1,2 0 1,0 0-1,2 20 1,18 108 98,13 85 193,-5-76-15,-26-146-243,0-3-37,-1 0 0,0 0 0,0 1 0,0-1 0,0 0 0,-1 1 0,0-1-1,-1 0 1,1 1 0,-3 7 0,-16 42 168,11-45-59,-8 0-73,0 0 0,-33 17 1,23-18 59,-139 30 52,127-35-58,-165 11 50,161-13-51,-175 1 40,174-5-59,-186-9 128,124 7-106,105 3-113,-1 0-1,1 1 1,-1-1-1,1 0 1,0 0-1,-1 0 1,1 0 0,-1 0-1,1 0 1,-1 0-1,1 0 1,-1 0-1,1 0 1,-1 0 0,1 0-1,0-1 1,-1 1-1,1 0 1,-1 0-1,1 0 1,-1 0 0,1-1-1,0 1 1,-1 0-1,1-1 1,0 1-1,-1 0 1,1 0 0,0-1-1,-1 1 1,1-1-1,0 1 1,0 0-1,-1-1 1,1 1 0,0-1-1,0 1 1,0-1-1,0 0 1,1 0-1,0 0 0,-1 1 0,1-1 0,0 0 1,0 0-1,0 1 0,0-1 0,0 1 1,0-1-1,0 1 0,0-1 0,0 1 1,0-1-1,0 1 0,0 0 0,0 0 0,0-1 1,1 1-1,124-15 66,147-12 10,-217 19-52,280-32 9,-262 32-16,328-30 6,-318 28-11,306-43 10,-320 41-11,254-56 4,-267 52-4,65-24-1,-86 26-12,39-21 1,-54 23-3,-1 0 0,-1-2 1,34-29-1,-52 42 0,0 1 1,-1-1-1,1 1 0,-1-1 0,1 1 1,-1-1-1,1 0 0,-1 1 1,1-1-1,-1 0 0,1 1 1,-1-1-1,0 0 0,1 0 0,-1 1 1,0-1-1,0 0 0,1 0 1,0-7-4,-1 0 1,0 0-1,0 0 1,0 0-1,-1 0 1,0 0-1,-3-9 1,-3 3-57,1 6 28,-1 1 1,0 0-1,-1 0 1,0 1-1,0 0 1,0 0 0,0 1-1,-1 0 1,0 1-1,0-1 1,0 2-1,-1-1 1,-13-2 0,20 5 11,0 1 0,-1-1 0,1 1 0,-1 0 1,1 0-1,-8 1 0,11-1 12,-1 1 1,1 0-1,0-1 0,-1 1 1,1 0-1,0 0 0,-1-1 0,1 1 1,0 0-1,0 0 0,-1-1 1,1 1-1,0 0 0,0 0 1,0 0-1,0-1 0,0 1 1,0 0-1,0 0 0,1 0 1,-1 1-1,1 0-10,-2 7 3,1-7 7,0 1 1,0 0-1,0-1 0,0 1 1,1 0-1,-1-1 0,1 1 1,0 0-1,0-1 1,0 1-1,0-1 0,1 3 1,16 31-48,24 36 0,-24-46-10,92 109-15,-87-107 47,104 107-11,-63-69 14,-43-41 26,35 38-1,-37-39-7,19 36 4,-8 3 7,-13-13 1,-17-48 0,1 0 0,-1 0 0,1-1 0,-1 1 0,0 0 0,0 0 0,0 0 0,0 0 0,0 0 0,0 0 0,0 0 0,-1 4 0,0-5 0,0 0 0,1 0 0,-1 0 0,0 0 0,0-1 0,0 1 0,1 0 0,-1 0 0,0 0 0,0-1 0,0 1 0,0 0 0,0-1 0,-1 1 0,1-1 0,0 1 0,0-1 0,0 0 0,-2 1 0,-2 0 0,1 0 0,0-1 0,-1 1 0,1-1 0,-1 0 1,1 0-1,-9-2 0,4-1 1,1 0 0,0 0 0,0-1 0,0 0 0,0-1 1,1 0-1,0 0 0,0 0 0,0-1 0,-10-11 0,3-3 26,-40-94 17,48 90 17,3-16-10,2-46-1,5 58 64,36-135 48,-39 158-139,0-1-1,1 1 1,0 0-1,1 0 1,2-5-1,104-158 169,-106 164-171,0 0 0,1 1 0,-1-1 0,1 1 0,8-7 0,33-21 60,76-39 1,-86 58 7,129-13 37,-160 25-115,-1-1-1,0 1 0,0 0 1,0 1-1,1-1 0,-1 1 1,5 1-1,32 10 42,73 34 1,-82-27-12,133 124 13,-132-109-25,-18-18-17,29 35 20,53 79-1,-88-118-18,10 16 7,-1 0 1,20 46 0,-30-59-9,7 15 20,10 37 0,-23-65-24,2-7-1,10-18-1656,5-4-6610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6:59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9952,'12'27'209,"17"45"1,-10-17 68,36 104 255,-44-123-258,51 163 97,-49-154-185,43 213 73,-46-204-79,55 324 379,-47-278-499,-10-62 93,-4-18-93,38 154 198,-17-86-107,-23-82-72,1-11 0,14-19-1720,3-4-6640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7:49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31 803 10488,'-6'-2'76,"-17"-15"328,22 15-237,7-1 18,19-7-46,0 2 1,29-5-1,7-1 187,113-17 82,13 3-110,-147 23-83,167 4 74,-167 4-155,136 27 50,-148-22-63,200 87 256,-214-90-356,1-1 0,-1 0-1,1-1 1,0-1 0,25 0 0,-26-1-12,16 0 20,0-1 0,33-6 0,-35 4-19,0-2 37,102-30 18,-106 24-17,-2-4-23,-1-1 0,36-32 0,-42 28 35,-2-6-31,-1-1 0,10-30 1,-19 34 51,-4-1-42,-2 1 1,-9-38 0,12 58-35,-1 1 1,1-1 0,-1 1-1,1 0 1,-1-1 0,1 1 0,-1 0-1,0 0 1,0-1 0,0 1-1,1 0 1,-1 0 0,-2-1 0,-13-13 22,-1 1 0,-1 0 1,-28-16-1,44 29-20,-1 0 0,1 0 0,0 0-1,0 0 1,0 0 0,-1 1 0,1-1 0,0 1 0,-1-1 0,-2 1 0,-50-4 50,-76 6 1,126-1-49,0-1-1,0 1 1,0-1 0,0 2-1,0-1 1,-8 3 0,13-4-10,-31 12 36,-42 20 0,43-15-24,-35 28 0,60-42-4,0 1-1,0 0 1,0 0 0,1 0 0,-6 8 0,-132 164 56,119-140-23,2 8-12,-27 79 1,47-121-29,0 1 1,0-1 0,1 1 0,-1-1 0,1 1-1,0-1 1,0 1 0,0-1 0,0 1 0,1 3 0,1 13 4,0-1 1,7 24 0,-1-20-5,17 36 1,-25-58-3,1 3 1,0-1-1,1 1 1,-1 0 0,1 0-1,0-1 1,0 1 0,0-1-1,0 0 1,4 4 0,-6-6-1,19 19 3,34 26 0,-35-33-2,0 0-1,1-2 1,0 0-1,24 9 1,-9-8 1,1-2 0,61 10-1,41-5-3,-125-13-3,0 0 0,0-1 1,18-2-1,-30 2 5,177-20-15,8-15-9,-185 35 24,73-19-105,263-100-59,-274 92-49,218-124-93,-270 145 245,-1 1 0,0-2-1,13-10 1,84-82-180,-78 65 196,29-43 0,-57 77 45,5-7-51,0 0 0,-1-1-1,7-13 1,28-76-150,-34 79 172,0 0 1,2-27-1,-7 44 19,1-1-1,-1 1 0,0 0 0,0 0 1,0 0-1,0 0 0,0-1 0,0 1 1,0 0-1,0 0 0,0 0 0,0-1 1,-1 1-1,1 0 0,0 0 1,-1 0-1,1 0 0,-1 0 0,0 0 1,0-1-1,-2-4-17,0 1 1,-1 0-1,1 0 0,-1 0 1,0 1-1,-1-1 0,-5-4 1,2 3 10,-1 1 0,0 1 0,0-1 0,-16-4 1,25 9 16,-2-1-18,0 0-1,-1 1 1,1-1 0,-1 0 0,1 1 0,0 0 0,-1-1 0,1 1 0,-1 0 0,-3 1 0,-43 4-107,-84 21-1,127-24 112,0 0 0,0 0 0,0 0-1,0 1 1,-5 3 0,-215 138-87,179-107 81,-63 58 0,-2 11 16,-15 34 5,126-139-1,0 0 1,1 0-1,-1 0 1,0 0-1,0 0 1,1 0-1,-1 0 1,1 0-1,-1 0 1,1 1-1,-1-1 1,1 0-1,-1 2 1,1 1-1,-1 0 1,1 0 0,0 0 0,0 0 0,1 0-1,-1 0 1,1 0 0,0 0 0,0 0-1,0 0 1,0 0 0,1-1 0,-1 1 0,1 0-1,0-1 1,4 5 0,-6-7 0,1 0 1,-1-1-1,1 1 0,0 0 1,-1-1-1,1 1 0,-1 0 1,1-1-1,0 1 0,0-1 1,-1 1-1,1-1 0,0 0 1,0 1-1,0-1 0,0 0 1,-1 1-1,1-1 0,1 0 1,16 4 4,1-1 0,-1-1 0,1-1 1,0-1-1,18-1 0,-3-5 21,146-49 7,-145 39-19,123-89 9,-130 78-16,37-48 4,3-19-8,-9 6 1,-9 16-3,-47 68-2,0 0 0,0 1 0,1-1 0,0 1 0,-1 0 0,1 0 0,0 0 0,0 1 0,1 0 0,4-3 0,-8 5 0,1-1 0,-1 1 0,1-1 0,-1 1 0,1 0 0,0 0 0,-1 0 0,1-1 0,-1 2 0,1-1 0,0 0 0,-1 0 0,1 0 0,0 1 0,-1-1 0,1 1 0,-1-1 0,1 1 0,-1 0 0,1 0 0,-1-1 0,0 1 0,1 0 0,0 2 0,2 1 0,0 1 0,-1-1 0,0 1 0,0 0 0,0 0 0,0 1 0,-1-1 0,0 0 0,2 10 0,19 91 0,-4 28 0,-4 21 0,3 23 0,4 22 0,7 4 0,4-12 1,-17-102 3,27 197 16,-26-94 13,-19-167 22,-3-8-33,-1-1 0,3-8-11</inkml:trace>
  <inkml:trace contextRef="#ctx0" brushRef="#br0" timeOffset="1">3016 2312 13517,'-62'-41'53,"59"38"-41,-1 1 0,1-1-1,0 0 1,0 0 0,0-1-1,1 1 1,-4-5 0,-54-85 81,8-21-69,52 114-24,-4-7 5,1-1 1,1 1-1,-1-1 0,-1-12 1,-19-114 20,14-1-24,8 125-7,1 0 0,0 0 1,4-16-1,52-289-66,-54 302 5,2 0 0,-1 1-1,7-15 1,-10 27 66,64-150-261,15 12 102,-79 138 159,6-10-133,1 0 0,0 1 0,9-10 0,163-174-610,-146 165 197,-5 9 307,2 2 1,61-26 0,-89 42 211,0 0 1,0 1-1,0-1 0,1 1 1,-1-1-1,0 1 0,0 0 1,0 0-1,1 0 0,3 0 1,33 6-158,70 18 1,-78-11 111,128 71-11,-127-64 77,-18-11 6,138 100 17,-52-32 35,-81-66 55,2-5-54,0 0 1,43 5 0,-39-11 114,106-28 75,-103 17-62,106-63 87,-131 72-230,1 0 0,-1-1 0,0 1 0,0-1 0,5-5 0,16-19 71,-1-1 1,19-31-1,-41 57-88,0 1-1,0-1 1,0 0 0,0 0-1,0 0 1,-1 0 0,1 0-1,-1 0 1,1 0 0,-1 0-1,0-4 1,2-37 150,-6-77 1,3 116-147,1 1 0,-1-1 0,0 0 0,0 1 0,0 0 0,0-1 0,-3-5 0,4 9-25,-7-16 66,-1 0 1,-18-27 0,16 31-48,0 0 0,-1 1 1,-14-12-1,23 21-3,0 0-1,0 1 1,0-1-1,1 1 1,-1 0-1,0-1 1,-1 1-1,1 0 1,0 0 0,0 1-1,-5-2 1,-11-4 46,0 1 0,-28-3 0,22 6-26,-43 4 0,67-2-36,-3 0 18,-1 0-1,1 0 0,0 1 1,-1-1-1,1 1 0,0 0 1,-1 0-1,1 0 0,-5 3 1,-24 10 68,-38 23 1,-35 39-23,105-76-64,-43 36 148,-156 158 49,165-155-123,-35 60-1,14 4-50,53-99-19,0-1 1,0 1-1,1 0 1,0 0 0,-1 0-1,1 0 1,0 0-1,0 6 1,1-10-5,-3 20 15,1 0 0,1 38 0,3-42-11,1 0 0,0-1 0,10 27 0,-13-40-1,1 1-1,0-1 0,0 0 0,0 0 1,0 0-1,0 0 0,0 0 1,0 0-1,1 0 0,-1 0 1,1 0-1,0 0 0,-1-1 1,3 2-1,14 15 11,1-1 0,22 14 0,-11-12-6,39 18 0,-64-35-2,0 1-1,0-1 0,0 0 1,0-1-1,0 1 0,0-1 1,8 1-1,120 16 35,7-20-25,-140 2-14,8 0 6,0 0 0,0-1 0,0 0-1,0-1 1,9-2 0,123-41 33,0-20-19,-140 65-20,12-6 20,-1 0 0,19-14 0,187-157 68,-212 173-75,0-1 1,0 0-1,-1 0 1,0 0-1,6-10 1,57-95 71,-12-12-49,-55 122-36,4-9 24,-1-1-1,0 0 0,3-13 1,37-242 105,-41 215-41,-1 15-41,1-17 12,-3 0-1,-8-61 1,3 76 10,0 3 15,1 0 1,1-40-1,21 87 30,-9-4-106,25 19 37,88 54 6,82 39-6,-172-98-38,-7-3-4,22 25 0,-35-31-2,0 0-1,-1 0 1,0 1-1,9 18 1,-10-13 0,-1-1 1,-1 1-1,6 23 0,-8-21 0,-1 1-1,1 37 1,-5-35-2,-1-1 1,-2 1 0,-1-1-1,-12 44 1,6-42-5,-67 97 2,60-97-2,-20 40 4,30-52 1,0 1 0,2 0 0,-6 22 0,8-27 0,2-1 0,0 1 0,0 0 0,0 0 0,1 0 0,2 12 0,0-12 0,0 1 0,1-1 0,0 0 0,1 0 0,6 14 0,-2-10 0,-1-1 0,2 1 0,11 13 0,-11-16 0,1-1 0,0 0 0,0 0 1,13 8-1,-2-6 2,0-1-1,0-1 1,1 0 0,1-2 0,46 11 0,-27-12 19,203-4 16,-233-4-26,-1 1 0,21-6 1,253-66 32,-272 68-37,-1-1 0,21-10 0,296-164-1890,-148 68-7683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7:00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10224,'156'11'136,"-138"-9"-135,21 2 6,194 11 27,-179-15 100,254-11 54,-239 8-47,285-19 67,-283 16-41,254-17 62,-267 19-81,239-6 180,-147 2-1609,-92 3-5879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7:01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10584,'9'35'3,"10"30"27,27 76 19,8 49 79,-44-151-70,2 5 283,42 183 140,-44-183-147,47 289 814,-46-232-1020,-6-62 173,30 132 115,-24-145-169,-4-15-202,1 0 0,0-1 1,1 0-1,0 0 0,0-1 1,16 12-1,-24-21-39,0 1 0,0 0 0,0-1 0,0 1 0,-1-1 0,1 1 0,0-1 0,0 0 0,0 1 0,0-1 0,1 0 0,-1 0 0,0 0 0,0 1 0,0-1 0,0 0 0,2-1 0,12 0 17,1-1 0,-1-1 0,1 0-1,-1-2 1,17-6 0,-30 10-21,0 0-1,0 0 0,0 0 1,0 0-1,0 0 0,-1 0 1,1-1-1,0 1 0,-1-1 1,3-2-1,20-23-439,-2-2-1,0-1 1,20-38 0,15-31-8442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7:49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8 199 9952,'-4'-96'32,"3"79"-16,-1 1 3,2 1 0,0-1 0,3-22 0,0 82 297,-2 21-242,1-33 140,37 135 95,-38-163-271,0 0 0,0 0 0,1-1 0,-1 1 0,1-1 1,4 6-1,17 23 85,2-2 0,36 35 0,-33-43 125,133 76 111,-126-82-79,121 27 101,-130-42-153,-5-3-151,-1-2 0,1 0 0,22-9 0,-27 3 71,-14 7-118,2 0-17,-1 0 0,0 0-1,0 0 1,0 0-1,0-1 1,-1 1-1,1-1 1,-1 0 0,0 0-1,0 0 1,0 0-1,-1 0 1,1 0 0,-1-1-1,0 1 1,-1 0-1,1-1 1,-1 1-1,1-1 1,-2-7 0,-6-37 73,-2 1 0,-19-56 0,22 79-76,3 15-4,-1-1-1,1 1 1,-1-1 0,-6-9 0,-2-2 10,-21-32 0,33 54-16,0 0 0,0-1 1,0 1-1,-1 0 0,1-1 0,0 1 0,0 0 1,0 0-1,-1-1 0,1 1 0,0 0 1,0 0-1,-1-1 0,1 1 0,0 0 0,0 0 1,-1 0-1,1 0 0,0-1 0,-1 1 1,1 0-1,0 0 0,-1 0 0,1 0 0,0 0 1,-1 0-1,1 0 0,0 0 0,-1 0 1,-1 0-1,0 0 1,0 0-1,0 0 1,1 1-1,-1-1 1,0 0-1,0 1 1,1 0 0,-1-1-1,0 1 1,-1 1-1,-1 1 1,1-1-1,-1 1 0,1 1 0,0-1 1,0 0-1,0 1 0,1-1 1,-4 7-1,-2 4 2,1 1-1,-8 23 1,-13 59 0,-6 148-1,31-190 6,-5 257 6,7-242 15,0 317 23,1-306 9,5 311 34,-4-319 21,2 258 62,-3-273-3,0-27-109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7:02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1 219 12016,'23'106'589,"-18"-76"-281,19 193 141,-19-170-75,23 218 108,-21-218-307,31 208 66,-30-211-106,-3-20-73,5 31 50,27 86 1,-6-53 23,-31-94-134,0 0 0,0 0 0,0 0 1,0 0-1,0 1 0,0-1 0,0 0 1,0 0-1,0 0 0,0 0 0,0 1 1,0-1-1,0 0 0,0 0 0,0 0 1,0 0-1,1 0 0,-1 1 0,0-1 0,0 0 1,0 0-1,0 0 0,0 0 0,0 0 1,1 0-1,-1 0 0,0 1 0,0-1 1,0 0-1,0 0 0,1 0 0,-1 0 1,0 0-1,0 0 0,0 0 0,0 0 1,1 0-1,-1 0 0,0 0 0,0 0 1,0 0-1,1 0 0,-1 0 0,0 0 1,0 0-1,0 0 0,0 0 0,1-1 1,-1 1-1,0 0 0,0 0 0,0 0 1,0 0-1,0 0 0,1 0 0,-1 0 1,0-1-1,0 1 0,0 0 0,0 0 1,6-11 26,-3 4-24,0-1 0,-1 0-1,2-17 1,-2-9-394,-2 1 1,-1-1-1,-8-51 1,8 78 105,-13-110-8937</inkml:trace>
  <inkml:trace contextRef="#ctx0" brushRef="#br0" timeOffset="1">34 433 9592,'-3'-46'3,"2"33"0,0 1 0,0 0 0,2-17 1,4-40 9,-2 48-12,9-39 1,-8 48-2,0 1 0,1 0 0,0 1 0,1-1 0,0 1 0,1 0 1,0 0-1,0 1 0,1 0 0,10-9 0,-17 17 1,1-1-1,-1 1 1,1-1-1,0 1 1,-1 0-1,1 0 1,0 0-1,0 0 1,0 0 0,0 0-1,2 0 1,35-10 11,1 1 1,50-5-1,-49 15 136,169 36 100,-170-23 80,149 73 157,-156-67-51,-4 3-236,0 1 0,25 26 0,-53-48-174,0 0-1,0 0 1,0 0-1,-1 0 0,1 0 1,0 0-1,0 0 1,-1 0-1,1 0 0,-1 0 1,1 0-1,-1 1 1,1-1-1,-1 0 1,0 2-1,2 9 41,-1 0 1,-1 0-1,0 0 0,-1 0 1,0 0-1,0 0 0,-6 18 1,6-27-35,1-1 0,-1 1 0,0-1 0,0 0 0,0 1 0,0-1 1,-1 0-1,1 0 0,-2 2 0,-19 22 108,-1-1 0,-45 39 1,65-61-99,-1-1 0,0 1 0,0 0 0,0-1 0,-6 3 0,-37 13 122,-67 19 1,81-33 24,-127-1 54,157-3-230,0 0 0,0 0-1,-1 0 1,1-1 0,0 1 0,0-1 0,-3-1 0,-8-3 7,1-1 0,0 0 0,0 0 0,0-2 0,-20-15 0,32 23-17,1-1 0,-1 1 0,0-1 0,1 1 0,-1-1 0,0 0 0,1 0 0,-1 1 0,1-1 0,-1 0 0,1 0 0,-1 1 0,1-1 0,0 0 0,-1 0 0,1 0 0,0 0 1,0-1-1,-1-3-117,0-1 0,0 0 0,1 0 0,0 0 0,1 1 0,-1-1 0,1 0 0,0 0 0,0 1 0,1-1 0,-1 1 0,1-1 0,1 1 0,4-9 0,18-36-8704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7:02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1 276 8880,'65'9'25,"-46"-3"102,1 5-64,0 1 1,30 23-1,-35-17 132,52 103 102,-37-48 221,-22-50-442,21 63 248,20 24-23,-36-89-113,7 2-102,1-1 0,29 23-1,-48-43-71,0 0-1,1-1 0,-1 0 1,0 1-1,0-1 0,1 0 1,-1 0-1,0 0 0,3 0 1,-5-1-14,17 6 44,-1-1 1,22 3-1,-20-6-26,0-1 0,20-2-1,-38 1-17,31-4 134,127-42 50,-129 33-63,2-7-63,-2 0 0,28-26 1,-40 25 61,4-15-36,17-40 1,-32 51 43,-5-5-67,-1 0 0,-8-53 0,-1 53 60,-9-7-36,-41-61 1,58 96-80,0 1 1,0-1 0,0 1 0,0-1-1,-1 1 1,1 0 0,0 0 0,-1-1-1,1 1 1,-1 0 0,1 0 0,-1 1-1,1-1 1,-4-1 0,5 2-7,-10-5 21,0 1 0,-1-1 0,0 2 0,-20-5 0,12 7-8,1 0-1,-36 3 1,51-2-5,-1 0 1,0 1 0,0-1 0,1 1 0,-1 0 0,1 0 0,-1 0 0,-5 3 0,-187 102 99,190-102-93,-1 0 0,1 1 0,-11 10 0,-135 153 63,149-163-72,-1-1 0,1 1 0,0 0-1,0 0 1,-3 7 0,-7 15 13,-11 35 1,17-37-14,-5 41 0,12-66-6,-1 2 1,1 0 1,-1 1 0,1-1-1,0 0 1,0 1-1,0-1 1,0 1 0,0-1-1,1 0 1,-1 1 0,1-1-1,1 4 1,-2-6-2,5 18 8,0-1 1,16 31-1,-8-27-4,30 39 0,-43-60-4,2 3 1,0 0 1,1-1-1,0 1 0,-1 0 0,1-1 1,0 1-1,0-1 0,0 0 0,0 0 0,4 2 1,-7-4-2,36 21 6,48 21 1,65 11-3,-137-50-2,-1 1 0,1-2 0,23 3 0,161 14 10,15-14-7,-191-5 0,1-1 0,27-4 0,183-31 14,-5-17-10,-226 53-9,85-26 27,294-122 13,-364 141-27,-1 0 0,21-13 1,-35 20-14,139-91 40,-17-6-23,-116 92-9,0 0-1,-1 0 1,0 0 0,0 0 0,8-12 0,-13 17-8,23-32 23,28-49 0,-35 47-13,18-55-1,-32 83-2,0 1 0,0-1-1,-1 1 1,0-1 0,0 0 0,0-8 0,2-15 19,-4-51 0,-1 63-21,-2-1 1,1 0-1,-9-19 0,12 34 0,-1 0 0,0 1 0,0-1 0,0 1-1,0-1 1,-1 1 0,1 0 0,-1-1 0,1 1 0,-3-3 0,-18-18 19,0 1 1,-51-38 0,71 58-20,0 1 0,0 0 0,0-1 0,-1 1-1,1 0 1,0 0 0,-1 1 0,1-1 0,0 0 0,-5 0 0,7 1-5,-21-4 26,-38-3 1,35 7-18,-36 5 1,60-5-10,-4 0 5,-1 1 1,1 0 0,0 0 0,0 0 0,0 0 0,-4 2 0,-26 12 14,1 2 0,-45 30 0,77-46-19,-1-1 1,1 1 0,0 0-1,-1 0 1,1 0-1,0 1 1,0-1-1,0 0 1,0 0-1,0 1 1,0-1 0,0 0-1,0 1 1,1-1-1,-1 1 1,0-1-1,0 3 1,1-4-2,-4 11 5,1 0 1,0 0-1,0 0 0,1 0 1,-1 15-1,3-7-2,1 1 1,7 39 0,-7-55-2,0 1 1,0-1 0,0 1-1,1-1 1,0 1 0,-1-1-1,6 8 1,11 23 10,28 40-1,42 33-4,-45-64 7,88 76 4,25 17-7,-94-81 29,79 80 4,-20-8-26,-113-119-7,0 0-1,0 1 1,6 11 0,-14-21-12,67 112 46,-56-88-39,-1 0 0,7 30-1,-16-53-3,-1 1-1,1-1 0,0 1 0,-1 0 1,0-1-1,1 1 0,-1 0 1,0-1-1,0 1 0,0 0 1,0-1-1,0 1 0,0 0 1,-1-1-1,1 1 0,-1 0 1,1-1-1,-1 1 0,1 0 1,-1-1-1,0 1 0,-1 1 1,-5 12 7,0 1 1,-2-1 0,0 0-1,-18 23 1,0-10-1,-55 47 0,75-70-3,1 0-1,-1 0 1,0 0 0,0-1-1,0 0 1,-16 6 0,23-10-7,-206 85 46,-47-5-31,231-74-8,1 0 0,-1-2 0,-36 3 0,58-7-7,-359 30 32,-131-31-1877,-16-11-7415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8:43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346 568 2608,'0'0'244,"-6"-2"153,-27-16 147,0-2 0,1-1 0,-51-44 0,76 60-501,-15-13 137,0-1 0,-26-28 0,37 35-155,8 9-8,0 0 0,0-1 0,0 0 0,1 1 0,-1-1-1,1 0 1,0 0 0,-3-8 0,-1-3 27,2 1 0,-1-1 0,-2-23 0,8 23 83,27-56 51,-18 58-44,-4 8-91,2-2-16,0 0 0,0 1-1,0 0 1,1 1 0,0 0 0,0 0 0,0 0 0,1 2 0,13-5 0,110-26 149,-101 28-55,168-10 50,-156 15-70,165 10 43,-171-4-56,123 35 36,-135-28-57,-10-1-50,0 0 1,-1 2 0,0 0-1,18 22 1,-31-33-13,-1 0 0,1 0 0,-1 1 0,1-1 1,-1 1-1,0-1 0,2 5 0,9 37 25,14 79 0,-23-83-3,-2 61-1,-6 13-19,1-66-7,-3-1 0,-22 86 0,-25 64-5,41-154-14,-79 164-8,90-202 20,-1-1-1,0 1 0,0-1 0,0 1 1,-7 7-1,-148 135-62,122-121 4,-140 105-26,144-106 33,7-5 28,-1-1-1,2 1 0,-44 45-1,10 5-26,53-58 54,5-5 5,0-1 0,0 1 0,0 0 0,1-1 0,0 1 0,3 11 0,-4-18 0,0 1 1,1 0-1,-1-1 1,0 1-1,0-1 0,1 1 1,-1 0-1,0-1 1,1 1-1,-1-1 0,1 1 1,-1-1-1,1 1 0,-1-1 1,1 0-1,-1 1 1,1-1-1,-1 0 0,1 1 1,0-1-1,12 7 4,0-1 0,0-1-1,1 0 1,-1 0 0,25 3 0,-6-6 36,175-13 30,-158 5 44,220-27 54,-214 26-8,230-30 69,-229 30-41,231-21 355,-261 25-412,152-5 370,-24 20 324,-102-3-737,-41-7-1227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8:12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316 939 2872,'0'0'480,"6"-1"264,-1 1-536,-3 0-159,0 0 1,0-1-1,0 1 1,0 0-1,0-1 1,0 1-1,0-1 1,0 1-1,0-1 1,0 0-1,0 0 1,0 0-1,-1 0 1,1 0-1,0 0 1,1-2-1,7-17 1917,-3 1-909,-5 14-859,1-1 0,-1 0 0,-1 0-1,1 0 1,-1 0 0,-1 0 0,1-1 0,-1 1 0,0 0 0,-1-9 0,1 13-159,-1 0 1,0 0-1,1 0 1,-1 0-1,0 1 1,0-1-1,0 0 1,-1 0-1,1 1 1,0-1-1,-1 1 1,1-1-1,-1 1 0,1 0 1,-1-1-1,0 1 1,1 0-1,-1 0 1,0 0-1,-3-1 1,3 1 15,-2-1 22,-1 0 0,0 0 1,0 1-1,0-1 0,-1 1 1,1 1-1,0-1 0,0 1 0,0-1 1,-9 2-1,7-1-8,-7 3 272,-5 4-184,1 2 1,-21 12-1,24-8 131,-63 82 111,62-73-268,1 2 0,1 0 1,-16 39-1,22-46-91,0 6 147,4-5-124,1-1 1,1 0 0,-1 28-1,3-44-53,0 0 0,0 0-1,0 0 1,0 0 0,0-1-1,1 1 1,-1 0 0,0 0-1,1 0 1,-1 0 0,0 0-1,1-1 1,-1 1 0,1 0-1,0 1 1,9 11 61,1 0-1,24 23 1,-17-26 36,11-2-57,1-1 0,32 3 0,-34-11 64,4-5-62,0-2 1,44-16 0,-47 8 61,129-101 38,-126 87-71,-32 30-81,70-81 85,-51 52-67,17-33-1,-19 24 70,40-157 34,-51 156-33,1-170 36,-9 166-56,1 26-43,-17-184 116,17 183-102,0 6-8,0 1 0,-1-1 1,0 1-1,0-1 0,-1 1 1,-8-18-1,11 29-29,0 0-1,0 0 1,0-1 0,0 1 0,0 0 0,0 0 0,0 0-1,0 0 1,0 0 0,0 0 0,0-1 0,0 1-1,0 0 1,0 0 0,0 0 0,0 0 0,0 0 0,0 0-1,-1 0 1,1 0 0,0-1 0,0 1 0,0 0-1,0 0 1,0 0 0,0 0 0,0 0 0,-1 0 0,1 0-1,0 0 1,0 0 0,0 0 0,0 0 0,0 0 0,0 0-1,-1 0 1,1 0 0,0 0 0,0 0 0,0 0-1,0 0 1,0 0 0,0 0 0,-1 0 0,1 0 0,0 0-1,0 0 1,0 0 0,0 0 0,0 0 0,-1 1-1,-1 0 6,-1 0-1,1 0 0,-1 1 0,1 0 0,-1-1 0,1 1 0,0 0 0,0 0 0,0 0 0,0 0 0,0 1 0,1-1 0,-1 0 0,0 1 0,1-1 0,0 1 0,-2 2 0,2-2 1,-7 15 30,0 1 0,1-1-1,1 2 1,1-1-1,-3 21 1,4-17-14,-3 11 92,-17 256 291,23-262-385,1-9 31,0 0 1,5 26-1,18 99 179,-16-112-133,2 0-1,22 57 1,-21-73 48,2-3-79,1 0 0,24 17-1,-36-29-55,0 0-1,0 0 0,0-1 0,0 1 0,0-1 0,1 1 0,-1-1 0,0 1 0,0-1 1,1 0-1,1 1 0,6 1 27,4 0-17,-1 0 1,0-1-1,1 0 0,-1 0 0,1-1 0,-1-1 0,22-4 0,113-29 30,-113 23-44,59-24 1,27-15-6,126-60-47,6-16-186,-167 81 32,-80 42 169,4-2-2,1 0-1,-1-1 0,0 0 1,11-10-1,-20 15 29,0 1 0,0 0 0,1-1 0,-1 1 1,0 0-1,0-1 0,0 1 0,0 0 0,1-1 0,-1 1 0,0 0 0,0-1 0,0 1 0,0 0 0,0-1 0,0 1 1,0-1-1,0 1 0,0 0 0,0-1 0,0 1 0,0 0 0,-1-1 0,1 1 0,0 0 0,0-1 0,0 1 0,0 0 1,0-1-1,-1 1 0,1 0 0,0-1 0,0 1 0,-1 0 0,1-1 0,-9-6-29,9 7 32,-7-3-18,0 0 0,0 1 1,0 0-1,-1 0 0,1 1 0,-1-1 1,1 2-1,-1-1 0,-10 2 0,1-2 8,10 1 1,0 0 0,0 0 0,0 1 1,0 0-1,0 0 0,-12 5 0,-33 8-51,-94 42 0,126-47 60,13-6 0,1 0 1,-1 0 0,1 1-1,0 0 1,0 0 0,-5 6-1,-26 19-4,33-26 6,1 0-1,0 0 1,0 0 0,-1 0 0,2 1 0,-1-1 0,-3 5-1,5-5 1,1-1 0,-1 0 0,0 1 0,1-1 0,-1 1 0,1-1 0,-1 0 0,1 1 0,0-1 0,0 1 0,0-1 0,1 1 0,0 4 0,2 2 0,0 0 0,0-1 0,8 15 0,16 21 0,-25-41 1,0 0-1,1-1 0,-1 0 0,0 1 0,1-1 0,0 0 0,-1 0 1,1 0-1,6 2 0,-6-3 0,1 1 1,0-1 0,0-1-1,0 1 1,0-1-1,0 1 1,0-1 0,7-1-1,46-9 3,7-10 2,-4-10-2,-21 7 4,-1-1 0,45-39 0,-40 18 2,-37 39-6,0 0 0,0 1-1,1 0 1,-1 0-1,1 0 1,1 1-1,-1 0 1,0 0-1,11-3 1,-17 8-2,0 0-1,0 0 1,-1 0 0,1 1 0,0-1 0,-1 0 0,1 0 0,-1 1-1,0-1 1,1 0 0,-1 1 0,0-1 0,0 0 0,0 3 0,0-3-1,5 41 3,1 16 2,5 10-2,10-2 2,-17-56-5,1 1 1,1-1-1,8 14 0,-8-16 0,0-1 0,1 0 0,-1 0 0,12 9 0,-9-9 0,0-1 0,1 0 0,-1 0 0,13 4 0,-14-6 0,1-1 0,0-1 0,-1 1 0,1-1 0,11 0 0,-13-1 0,0-1 0,0 0 0,0-1 0,0 1 0,0-1 0,12-4 0,-11 3 0,-1-1 0,1-1 0,-1 1 0,0-1 0,0-1 0,7-5 0,6-5 0,22-26 0,24-28 0,1-3 0,-8-4 0,-42 51 0,15-30 0,-21 33 0,14-44 0,-17 41 1,-2-1-1,3-25 1,-6 27 0,-1 1 1,-3-40-1,-15-69 9,-5-18 0,20 142-8,1 0 1,-1 1-1,-1-1 0,0 1 1,0-1-1,0 1 1,-1 0-1,0-1 1,-6-8-1,7 12-1,2 3 0,0 1-1,-1 0 0,1-1 1,0 1-1,0 0 1,0 0-1,0-1 1,0 1-1,-1 0 1,1 0-1,0-1 1,0 1-1,-1 0 1,1 0-1,0-1 0,0 1 1,-1 0-1,1 0 1,0 0-1,0 0 1,-1 0-1,1-1 1,0 1-1,-1 0 1,1 0-1,0 0 1,-1 0-1,1 0 0,-5 0 2,0 0 0,1 0 0,-1 0 0,1 0 0,-1 1 0,1 0 0,-1 0-1,1 0 1,-9 4 0,13-5-1,-1 0 0,0 1 0,1-1 0,-1 0-1,0 1 1,1-1 0,-1 1 0,0-1 0,1 1 0,-1-1 0,1 1-1,-1-1 1,0 1 0,1 0 0,0-1 0,-1 2 0,-8 13 5,1 0 0,0 1 1,-7 24-1,10-15 9,-5 134 10,11-123-12,33 139 6,-22-142-4,-7-20-9,7 14 1,0-1-1,2 0 1,0-1 0,25 31 0,-5-11 3,104 130 54,-137-173-61,0-1 0,0 1-1,0-1 1,0 0-1,1 0 1,-1 1-1,1-1 1,-1 0 0,1 0-1,-1 0 1,1 0-1,-1-1 1,1 1-1,0 0 1,2 0 0,1 0 2,-3 0-5,-1-1 1,1 0-1,-1 1 1,1-1-1,0 0 0,-1 0 1,1 0-1,0 0 0,-1 0 1,1 0-1,-1-1 0,1 1 1,0 0-1,2-2 0,1-1 0,1-1-1,-1 0 0,0-1 0,0 1 0,0-1 0,-1 0 0,0 0 1,0 0-1,4-7 0,-5 8-9,5-13-82,-6 9-165,-1-1 0,0 0 1,0 0-1,-1 0 0,0 0 0,0 0 1,-1 0-1,-3-14 0,-7-27-10769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8:45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282 125 2520,'-8'-35'190,"4"24"280,1 0 0,1 0 0,0 0 0,0-1-1,0-15 1,2 20-141,0 100 294,-1 25-458,1-107-139,0 0-1,-1 1 1,-1-1-1,-3 13 1,0 4-7,-8 49 4,6-43 18,-43 170 20,38-160-27,-95 355 86,98-363-89,1-1 1,-5 71 0,9-55 2,-2 2-12,-9 156 172,14-204-166,1-2-16,0 0-1,0 1 0,1-1 1,-1 0-1,1 0 0,0 0 0,-1 0 1,1 0-1,1 0 0,-1 0 1,2 3-1,-2-4-7,0-1 0,0 0 0,0 0 1,0 0-1,0 0 0,0 0 0,0 0 0,0 0 0,0-1 0,0 1 1,0 0-1,1 0 0,-1-1 0,0 1 0,0-1 0,1 1 0,2 0 0,0 0 5,2 2-3,-4-2-4,1-1 0,-1 1-1,0 0 1,0-1 0,1 1 0,-1-1 0,0 0 0,1 1 0,-1-1 0,0 0 0,1-1 0,-1 1 0,4-1 0,-2 1 2,20-3 16,-1-1 0,45-13 0,80-23 25,114-22 71,-233 56-94,328-71 166,-238 48-79,34 1 91,-88 13-83,-60 14-42,-3-3 21,-1 4-93,-1-1 0,0 1 0,1 0 0,-1 0 0,0-1 0,0 1 0,1 0 0,-1-1 0,0 1 0,0 0 0,1-1 0,-1 1-1,0 0 1,0-1 0,0 1 0,0 0 0,1-1 0,-1 1 0,0-1 0,0 1 0,0 0 0,0-1 0,0 1 0,0-1 0,0 1 0,0-1 0,-128-61 258,76 41-126,-4-5-36,-56-41 141,74 35-120,28 25-58,4 3-17,0-1 0,1 1 0,0-1 1,0 0-1,0-1 0,1 1 0,-7-11 1,3 7 14,5 4-16,-3-2-8,5 5 25,4 7-42,1-1-16,-2-3-3,0 0 1,-1 1 0,0 0-1,1-1 1,-1 1 0,0 0-1,0 0 1,0-1 0,0 1 0,0 0-1,0 0 1,0 3 0,38 114 8,-32-84-2,29 193 3,-30-171 5,18 278 13,-21-260-1,7 317 13,-12-315 1,-52 298-1226,13-186-5015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8:46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6 378 1888,'1'6'72,"0"-3"-21,-1-1-32,0 0-1,0-1 0,1 1 1,-1 0-1,1 0 1,-1 0-1,1 0 0,0 0 1,0-1-1,0 1 0,0 0 1,0-1-1,0 1 0,0-1 1,0 1-1,1-1 1,-1 1-1,1-1 0,-1 0 1,1 0-1,-1 0 0,1 0 1,0 0-1,-1 0 0,1 0 1,0 0-1,0-1 1,3 2-1,4-2 164,2 2-63,0-2 1,0 0-1,0 0 0,0-1 0,0 0 0,15-4 0,24-8 786,96-38-1,-128 43-816,-11 6-37,-1-1 0,0 0 1,0 0-1,0-1 0,0 0 1,5-5-1,23-17 239,-1-1 0,33-36 0,-55 51-249,22-33 193,-8 3-59,-7 10 289,33-43 0,-49 73-304,-2 3-155,0-1 1,0 0-1,0 0 1,0 1-1,0-1 1,0 0-1,0 0 0,0 0 1,0 1-1,0-1 1,0 0-1,0 0 1,0 0-1,0 1 1,0-1-1,1 0 1,-1 0-1,0 0 1,0 0-1,0 0 1,0 1-1,1-1 0,-1 0 1,0 0-1,0 0 1,0 0-1,0 0 1,1 0-1,-1 1 1,0-1-1,0 0 1,0 0-1,1 0 1,-1 0-1,0 0 0,1 0 1,0 0-1,-1 0 1,1 1-1,-1-1 1,1 0-1,-1 0 1,1 1-1,-1-1 1,1 1-1,-1-1 0,1 0 1,-1 1-1,1-1 1,-1 1-1,1-1 1,-1 1-1,0-1 1,1 1-1,-1-1 1,0 1-1,0 0 0,1-1 1,-1 1-1,0-1 1,0 1-1,0 0 1,6 36 118,-2 0 0,-1 52 1,0-13-81,7 9-29,0-4-9,1 32-4,9 137-17,-13 22-46,-6-141 26,-12 154-20,-3-201 46,12-67 9,-1-1-1,0 1 0,-1-1-1,-1-1 1,0 1-1,-14 28 1,18-43 2,1 0-1,-1 0 1,0 0 0,0 0-1,0 0 1,0 0-1,0 0 1,0 0 0,0 0-1,0-1 1,0 1 0,0-1-1,0 1 1,0 0-1,-1-1 1,1 0 0,0 1-1,-2-1 1,-1 2 0,-7 1 6,-1-1 0,1 0 0,-1 0 0,1-1 0,-1 0 0,1-1 0,-1-1 0,-14-2 0,-97-19 59,88 15-55,-57-12 35,-181-1 146,248 19-159,13 1-16,12 1 27,26 0-8,-15 0-32,34-4 4,-20 0 2,167-13 7,-144 13-10,91-8-1,60-7-3,10 0 2,0 6-3,5 9-2,-28 4-1096,-149-1-4384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8:49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65 3416,'0'0'73,"-6"-2"-7,-15-8-4,21 10-56,0 0 0,0 0 0,0 0 0,0 0 0,-1 0 0,1-1 0,0 1 0,0 0 0,0 0 0,0 0 0,0 0 0,0 0 0,0 0 0,0 0 0,0 0 0,-1 0 0,1 0 0,0 0 0,0 0 0,0 0 0,0 0 0,0 0 0,0 0 1,0 0-1,-1 0 0,1 0 0,0 0 0,0 0 0,0 0 0,0 0 0,0 0 0,0 0 0,0 0 0,-1 0 0,1 0 0,0 0 0,0 1 0,0-1 0,0 0 0,0 0 0,0 0 0,0 0 0,0 0 0,0 0 0,0 0 0,0 0 0,0 0 0,-1 1 0,1-1 0,0 0 0,0 0 0,0 0 0,0 0 0,0 0 0,0 0 0,0 0 0,0 0 0,0 1 0,0-1 0,0 0 0,0 0 0,0 0 0,0 0 0,0 0 0,0 0 0,0 0 0,1 1 0,1 5 72,-2-5-71,11 20 170,-2 1 1,0 1 0,-1 0 0,7 38 0,30 125 91,-35-144-122,55 181 51,-52-177-84,42 191 40,-46-190-60,28 174 130,-18-104 112,-19-117-335,0 0 1,0 0 0,0 0-1,0 0 1,0 0 0,0 0-1,0 0 1,0 0 0,0 1-1,0-1 1,0 0 0,0 0-1,0 0 1,0 0 0,0 0-1,0 0 1,0 0 0,0 1-1,0-1 1,0 0 0,0 0-1,0 0 1,0 0 0,0 0-1,0 0 1,0 0 0,0 0-1,0 1 1,0-1 0,-1 0-1,1 0 1,0 0 0,0 0-1,0 0 1,0 0 0,0 0-1,0 0 1,0 0 0,0 0-1,0 0 1,-1 0 0,1 0-1,0 1 1,0-1 0,0 0-1,0 0 1,0 0 0,0 0-1,0 0 1,0 0 0,-1 0-1,1 0 1,0 0 0,0 0-1,0 0 1,0 0 0,0 0-1,0-1 1,0 1 0,-1 0-1,1 0 1,0 0 0,0 0-1,0 0 1,0 0 0,0 0-1,0 0 1,-6-1 9,1 0 1,0 0-1,0-1 1,0 0-1,0 0 0,0 0 1,0 0-1,0-1 0,0 0 1,-6-6-1,3 4 5,-13-12 99,-10-18-31,-51-74 0,59 71 44,6 9-46,-89-175 339,33 20-15,61 145-91,-23-169 120,32 167-174,18-134 95,-15 172-332,1 0-1,0 0 1,-1-1-1,1 1 1,0 0-1,1 1 1,1-4-1,9-16 61,2 0 1,30-37-1,-42 58-72,-1-1-1,1 1 0,0-1 1,-1 1-1,1-1 0,0 1 1,0 0-1,0 0 0,3-2 1,137-53 134,-107 48-91,154-5 21,-151 15-48,280 67 76,-215-35-93,-62-17 10,141 102 15,-151-92-9,-5-2-13,12 10-1,54 65 1,-49-45-2,-5 2-9,-2 5-1247,-24-42-4976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8:50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1011 7896,'15'-2'3,"21"-5"61,-15 2-34,125-32 74,-106 26-96,216-69 4,-200 59-24,212-106 5,-219 99 22,168-124 29,-180 125 64,-12 10-40,24-18 109,54-29 1,-35 23 168,-62 35-52,1-4 44,-5 8-51,-2 9-55,2 0-195,-1-5-18,-1 1 0,1 0 0,-1-1 0,0 1 0,0 0 0,0-1 0,0 1 0,0 0 1,0-1-1,-2 6 0,-5 90 203,7-80-181,1 1 0,0-1 0,2 0 0,0 1-1,8 23 1,-6-22-23,14 43 98,-12-43-99,-1 0-6,-5-14 3,1 0 0,0 0-1,1 0 1,-1 0 0,5 7 0,20 32 74,-27-45-86,1 0 0,-1 0 1,1 0-1,-1 0 0,1 0 1,-1 0-1,1 0 0,-1 0 1,0 0-1,1 0 0,-1 0 1,1 0-1,-1 0 1,1 0-1,-1-1 0,0 1 1,1 0-1,-1 0 0,1 0 1,-1-1-1,0 1 0,1 0 1,-1 0-1,0-1 0,1 1 1,-1 0-1,0-1 0,0 1 1,1 0-1,-1-1 0,0 1 1,0 0-1,1-1 0,-1 0 1,0 0 1,7-10 14,0 0-1,-2 0 1,1-1 0,-1 0-1,-1 0 1,0-1-1,2-16 1,-2 13-11,5-18 56,2-7-4,25-61 1,6 4 12,-32 84-31,8-2-10,34-25-1,-34 34 5,16 0-9,37-3 0,-69 10-23,-1 0-1,1 0 1,0 0-1,0 0 1,-1 0-1,1 0 1,0 1-1,-1-1 1,1 1-1,2 0 1,31 13 18,39 21-1,-51-19-5,157 154 29,-128-128-40,-31-29 3,31 6-1,-47-18-6,0 0 1,0 0-1,0-1 0,-1 1 0,1-1 0,0-1 0,0 1 0,0 0 1,9-3-1,-3-2-1,0-1 1,0 1 0,-1-2 0,0 1 0,0-2 0,0 1 0,-1-1-1,11-13 1,-19 21 0,16-20-6,117-176-60,-133 194 60,1-1-1,-1 1 1,0-1-1,0 1 0,0-1 1,0 1-1,-1-1 1,1 0-1,0 1 0,-1-1 1,0 0-1,0 1 1,0-1-1,0 0 0,-1-4 1,1 3-5,-4-4-54,-7-4 36,-1 0 0,-15-11 0,22 19 18,0 1 0,0 0-1,0 0 1,-1 0-1,1 0 1,-1 1 0,0 0-1,0 1 1,0-1-1,1 1 1,-1 0 0,-12 0-1,12 0 4,2 1 2,0 0 0,1 0-1,-1 1 1,0-1 0,0 1 0,0 0-1,0 0 1,1 0 0,-1 1 0,0-1-1,1 1 1,-1 0 0,1 0-1,0 0 1,0 0 0,-5 5 0,4-4-4,3-1 4,-1-1 0,0 1 0,1 1 0,-1-1-1,1 0 1,-1 0 0,1 0 0,0 1 0,0-1-1,0 0 1,0 1 0,1-1 0,-1 1 0,1-1 0,-1 1-1,1 0 1,0-1 0,0 1 0,0-1 0,0 1-1,0 0 1,2 3 0,-2-2-5,5 7-62,1-4 56,2 0-1,-1 0 1,1-1 0,0 0 0,12 7 0,0-6-55,133 18-25,-114-20 17,160 31-34,-164-27 28,101 37-34,-134-46 112,-1 1 1,1-1 0,-1 1 0,1 0-1,-1 0 1,0-1 0,1 1 0,-1 0-1,0 0 1,3 3 0,3 4-11,0 0 1,0 1 0,-1 0-1,0 0 1,8 19 0,-14-27 14,1-1 1,-1 1 0,0 0 0,1 0-1,-1 0 1,0 0 0,0 0-1,0 0 1,0 0 0,0 0 0,0 0-1,0 0 1,0 0 0,0 0 0,0-1-1,-1 2 1,-3 16-9,-2 0-1,0-1 1,-12 22 0,6-21-8,-4-2 13,-1 0 0,-25 18-1,39-33 7,1 1-1,-1 0 1,1-1-1,-1 1 1,0-1-1,1 0 1,-1 1-1,0-2 1,0 1-1,0 0 1,0 0 0,-3-1-1,-4 2 1,8-2 0,-1 0 0,1 1 0,0-1 0,0 0 0,-1 0 0,1 0 0,0 0 0,-1 0 0,1-1 0,0 1 0,0-1 0,-4-1 0,4 1 0,-1 0 0,1-1 0,0 0 0,0 1 0,0-1 0,0 0 0,0 0 0,0 0 0,1 0 0,-1 0 0,1-1 0,-3-4 0,-2-4 0,2 0 0,-1-1 1,-3-18-1,3 2 2,1 0 1,1 0-1,3-53 0,5 48 12,-1 19-8,1-7 0,2 1 0,0-1 0,1 2 0,0-1 0,2 1 0,15-23 0,74-96 36,-76 112 12,14-8-16,55-39 1,-89 71-32,-1 0 1,1 0-1,0 1 1,0-1-1,0 1 0,0 0 1,0 0-1,3-1 1,33-6 21,0 1 0,55-1 1,-90 7-25,-1 1 0,1 1 0,0-1 0,0 0 1,0 1-1,-1 0 0,7 2 0,14 4 18,38 16-1,-46-15-20,-1 1 1,0 1-1,0 0 0,13 12 0,-8-3-1,-1 0 0,-2 1 0,1 1 0,19 34 0,-24-30-6,-10-18 7,34 92-16,-32-82 5,0-1 0,-1 1-1,-1-1 1,2 28-1,-5-43 8,0 0 0,0 0 0,0-1-1,0 1 1,0 0 0,-1-1 0,1 1-1,0 0 1,-1 0 0,1-1 0,0 1-1,-1 0 1,1-1 0,-1 1 0,1-1-1,-1 1 1,1-1 0,-1 1 0,1-1-1,-1 1 1,0-1 0,1 1 0,-1-1-1,1 0 1,-1 1 0,0-1 0,0 0-1,1 0 1,-1 1 0,0-1 0,0 0-1,1 0 1,-1 0 0,0 0 0,0 0-1,-1 0-2,-34-2-1246,-5-3-4962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8:50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7800,'74'49'160,"75"36"-6,-111-66-179,163 91-58,-163-87-203,132 89-145,-140-94-1,-8-5 125,1-2 1,1 0-1,37 11 0,1-5-3259</inkml:trace>
  <inkml:trace contextRef="#ctx0" brushRef="#br0" timeOffset="1">935 348 3864,'0'0'0,"-25"-25"152,8 7 88,-6 27-152,-8 41-88,-1 0-2784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8:12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0 6104,'0'0'424,"-3"5"-191,-11 51 415,12-35-490,1 1 0,2-1 0,0 1 0,1-1 0,9 36 0,-5-19-82,-2-19-58,2 43 92,6 97 18,-2-70 27,-4-54-130,6 51 12,-6-52 57,62 215 230,-61-222-310,-3-12 28,0-1 0,7 18 0,5 13 31,-5-10 9,2-2 0,1 1 0,18 31 0,-26-56-1163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8:13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26 6368,'-8'-25'168,"4"25"-88,1 0-66,-1 1 0,1-1 0,0 1 0,0 0 0,0 0 0,0 0 0,0 0 0,0 1 0,0-1 0,0 1 0,0 0 0,-2 2 0,-27 25 30,23-21-28,3-3 18,1 0-1,-1 0 0,1 0 0,0 1 0,0 0 0,-5 9 0,-3 5 2,-26 35 26,25-30 114,-40 122 80,46-115-55,-20 141 82,24-135-68,-8 189 74,11-179-128,13 176 54,-5-185-100,7 1-64,2-2 1,21 40 0,-35-75-40,-1 0 1,1 0-1,0 0 0,0 0 1,1-1-1,3 5 1,20 15 23,1-1 0,31 19 0,-33-30 13,10-1-13,51 6-1,-84-15-30,0 1-1,-1-1 1,1 0-1,0 0 1,0 0-1,0-1 1,0 1-1,0 0 1,3-2-1,8-2 7,0-2 0,0 0-1,0 0 1,-1-2 0,17-11 0,-14 3 51,-7 7-33,0 0-9,0-1-1,-1-1 1,0 1-1,-1-1 1,0 0-1,-1-1 1,8-21-1,-4-5 44,5-41 0,-13 55 46,-4 3-69,-1 1-1,-1-1 1,-7-19 0,3 23 62,0 6-65,0 1-1,-1-1 1,0 1 0,-1 1-1,0 0 1,0 0-1,-1 1 1,0 1 0,0 0-1,-17-7 1,25 13-23,-1 1 1,1-1-1,0 1 0,0 0 0,0 0 1,0 0-1,-1 1 0,1 0 1,0-1-1,0 1 0,0 0 1,0 1-1,0-1 0,-5 4 0,4-3 3,-9 4 18,2 0 1,-1 1 0,1 0-1,-20 16 1,18-13-20,1-2 10,1 1 0,0 0 0,0 1 0,1 1 0,-16 18 0,9-9 13,9-10-139,0-2-68,1 1 0,0 0 1,0 1-1,1 0 0,0 0 0,-9 21 0,10-15-6564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8:13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9776,'11'60'21,"-6"3"-17,11 111 25,-11-137 85,27 149 51,-23-150-17,53 154 67,-46-150-54,77 166 76,-73-165-42,-18-38-178,115 204 406,16 13 113,-94-147-393,24 38 169,-62-109-138,-8-19-11,-12-26-68,-43-116 65,39 87-119,14 40-22,1 0-1,2 0 1,-3-42 0,8 56-17,0 12 0,1-1-1,1 0 1,-1 1-1,1-1 1,0 1-1,4-13 1,8-30 10,-9 37-11,1 1 1,8-17-1,12-8 4,-2 10-2,-1 10 2,-20 15-5,0 1 1,0-1-1,0 1 0,0-1 0,0 1 0,0 0 0,0 0 0,0 0 0,0 0 0,2 0 1,25 8-1,-23-6 0,-1 1 0,1 0 0,-1 0 0,7 6 0,-2 1-1,0 0 1,-1 0 0,-1 1 0,0 0-1,9 18 1,-10-18-1,-1 0 0,0 0 0,-1 1 0,-1 0 0,0 0 0,0 1 0,2 19 0,3 9-12,13 57 1,-21-93 9,0 0 1,0-1-1,0 1 1,0 0-1,-1 0 0,0 0 1,0 0-1,-1 7 1,-1 6-2,2-1 2,-5 38-14,-18 64-34,23-119 50,0 1 0,0 0-1,0-1 1,0 1 0,0-1 0,0 1-1,-1-1 1,1 1 0,0 0 0,0-1-1,0 1 1,-1-1 0,1 1 0,0-1-1,-1 1 1,1-1 0,-1 0-1,1 1 1,-1-1 0,1 1 0,0-1-1,-1 0 1,0 1 0,0 0 0,0-1 0,1 0 0,0 0 0,-1 0 0,1 0 0,-1 0 0,1 1 0,-1-1 0,1 0 0,-1 0 0,1 0 0,0 0 0,-1 0 0,1 0 0,-1 0 0,1-1 0,-1 1 0,1 0 0,0 0 0,-1 0 0,1 0 0,-1 0 0,1-1 0,0 1 0,-1 0 0,0-1 0,-17-19 0,-6-22 0,-32-83-1560,28 55-6240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8:14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7712,'7'6'7,"0"0"1,0 1-1,0 0 1,-1 0-1,0 0 1,0 1-1,7 14 1,28 59 102,-30-59-76,28 63 239,-24-50-172,27 45 1,8 3 44,49 84 216,-76-125-67,-22-40-222,-2-5-9,-12-21 16,-20-37-1167,-4-5-4406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8:14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1 142 8248,'0'2'8,"0"0"-6,0 2 0,12 12 3,141 164 570,-121-148-1531,-18-15-4224</inkml:trace>
  <inkml:trace contextRef="#ctx0" brushRef="#br0" timeOffset="1">363 19 7000,'4'-12'8,"-3"10"33,4 1 4,-2 0-29,1 0-1,-1 1 1,1-1-1,-1 1 1,1 0-1,-1 0 1,1 0-1,-1 0 0,1 0 1,-1 1-1,7 2 1,2 1 12,0 1 0,-1 1-1,1-1 1,-1 2 0,-1 0 0,1 0 0,-1 1 0,16 16 0,-24-22-29,18 17 9,-1 2-1,-1 0 1,22 34-1,-27-36-2,6 11 22,75 167 13,-74-150 1,80 198 18,-81-197-39,56 200 5,-62-197-18,57 230 10,-14-61 22,-48-193-26,0 1 7,-2 0 0,4 32 0,-8-42-2,1-6 5,-2 0 1,1 0 0,-1 0 0,-1 0 0,0 0-1,-4 21 1,3-32-20,1-1 0,-1 0-1,0 0 1,0 1 0,0-1 0,1 0 0,-1 0-1,0 0 1,0 0 0,0 0 0,1 0-1,-1 0 1,0 0 0,0 0 0,0 0-1,0-1 1,1 1 0,-1 0 0,0 0 0,0-1-1,1 1 1,-2-1 0,0 0 2,-34-16-942,-5-2-3790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8:12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1 350 9144,'2'27'1,"3"-20"3,-1-5-3,1 2 6,0-1 0,0 0 1,1 0-1,-1-1 0,1 0 0,-1 0 0,1 0 0,0-1 0,0 0 0,11 1 0,-10 0-10,17 2 9,56 7 51,96 2 9,-142-12-12,-12-1-20,9 0 15,0-2 1,-1-1-1,46-9 1,72-22 182,-120 24 88,8-9-83,54-39 0,-87 56-172,-1-1 0,1 1 0,0 0-1,-1-1 1,0 0 0,3-3 0,19-29 249,28-58 1,-44 66 112,-6 18-362,-1-1-1,0 1 1,-1-1 0,0 1 0,0-1 0,-1 0 0,0 1 0,-5-19 0,6 28-51,0-1 0,-1 1 1,1-1-1,0 0 1,0 1-1,-1-1 0,1 1 1,0-1-1,-1 1 1,1-1-1,0 1 0,-1-1 1,1 1-1,-1-1 1,1 1-1,-1 0 0,1-1 1,-1 1-1,1-1 1,-1 1-1,1 0 0,-1 0 1,0-1-1,0 1 1,-10-3 39,1 0 1,0 1-1,0 0 1,-1 1-1,1 0 1,-1 1-1,1 0 1,-12 2-1,-6 4 240,-2 9-162,0 0 1,-47 34 0,53-27 101,-74 100 94,84-97-87,2 5-73,-14 54 0,24-64 40,5-2-112,0 0 1,9 29-1,-3-32 78,6-2-116,0 0 1,1-1 0,26 15-1,-17-17 75,131 16 51,-121-26-62,136-26 48,-139 16-70,-19 5-63,4-1-11,-1 0 1,1-2 0,-2 0 0,1-1 0,-1 0 0,25-20-1,93-108 310,-127 131-256,6-3 15,-12 9-92,0-1 1,0 1-1,1 0 0,-1 0 0,0 0 1,1 0-1,-1 0 0,0 0 0,0 0 1,1 0-1,-1 0 0,0 0 0,1 0 1,-1 0-1,0 0 0,1 0 0,-1 0 1,0 0-1,1 0 0,-1 0 0,0 0 1,0 0-1,1 0 0,-1 0 0,0 1 1,1-1-1,-1 0 0,0 0 0,0 0 1,0 1-1,1-1 0,-1 0 0,0 0 1,0 1-1,0-1 0,1 0 1,-1 0-1,0 1 0,0-1 0,0 0 1,0 0-1,0 1 0,0-1 0,0 0 1,1 1-1,-1-1 0,0 0 0,0 1 1,0 0-1,-1 7 33,1 0-1,-1 1 1,-1-1 0,-3 12 0,2-5-25,-2 1 2,4-11 0,-1 1-1,1 0 1,0 0 0,0 0 0,1 11 0,7 114 79,-1-101-24,49 124 32,-53-150-91,-1 0 1,1-1-1,0 1 1,0-1-1,0 1 1,4 2-1,-6-6-9,11 15 23,1 0-1,18 16 0,-13-17-11,35 21 1,-52-35-12,2 2 4,1-1 0,-1 1 0,0-1 1,1 0-1,-1 0 0,1 0 0,0 0 1,-1 0-1,1 0 0,4 0 0,11 2 12,1 0 0,29 0-1,-28-5-664,0 0-1,34-9 1,-49 10 342,94-20-11012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8:1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0 846 7800,'67'-56'-95,"46"-39"-28,-88 70-42,42-47 4,16-33 129,-52 66 33,125-146 54,-130 158-19,95-97 184,-103 106-450,-1 0 1,19-27 0,-10 8-4211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8:15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18 4312,'-4'-3'13,"1"1"-1,0 0 1,-1 0 0,0 1 0,1-1-1,-1 1 1,0 0 0,0 0 0,1 0-1,-1 0 1,0 1 0,0 0 0,-8 0 0,7 1 8,-1 0 1,1 0 0,-1 1 0,1 0 0,0 0 0,0 1 0,0-1-1,0 1 1,-8 6 0,-32 25 25,26-13 54,-77 132 62,79-113 18,-45 205 87,55-188-40,-11 276 97,17-264-91,13 240 88,-7-258-107,35 157 82,-29-177-122,0-8-94,1-1 1,22 31-1,-33-52-73,-1-1-1,0 1 0,1-1 1,-1 1-1,0-1 1,1 1-1,-1-1 0,1 1 1,-1-1-1,1 1 1,-1-1-1,1 0 0,0 1 1,-1-1-1,1 0 0,-1 1 1,1-1-1,0 0 1,0 0-1,1 1 4,0-1 0,-1 1 0,1-1 0,0 0-1,0 0 1,0 0 0,0 0 0,0 0 0,0-1 0,-1 1 0,1 0 0,0-1-1,0 1 1,0-1 0,-1 0 0,1 0 0,0 0 0,-1 0 0,1 0 0,-1 0-1,1 0 1,2-2 0,0-3 21,1 1 1,-1-1-1,0 0 0,0 0 1,0-1-1,3-7 0,14-36 25,-15 24 97,-2-151 64,-7 133-44,-22-213 67,19 204-73,-21-195 67,24 202-95,0-158 50,6 169-76,1 10-76,2 0 0,1 1 0,10-25 0,-17 48-33,0 0 0,1 0 0,-1 0 0,1 0 0,-1 1 0,1-1 0,-1 0 0,1 0 0,-1 1 1,1-1-1,0 0 0,-1 0 0,1 1 0,0-1 0,1 0 0,-1 0 2,1 0-1,-1-1-1,1 1 1,0 0-1,0-1 0,1 1 1,-1 0-1,0 0 0,0 0 1,0 1-1,1-1 0,-1 0 1,0 1-1,1 0 0,-1-1 1,1 1-1,-1 0 0,0 0 1,1 1-1,-1-1 0,1 0 1,-1 1-1,0-1 1,1 1-1,-1 0 0,0 0 1,0 0-1,0 0 0,0 0 1,1 0-1,-2 1 0,1-1 1,3 3-1,73 82 91,-59-61-48,29 49 0,-2 3 0,109 152 69,-153-226-111,0 0 0,1 0-1,-1 0 1,1 0-1,0 0 1,-1 0 0,1-1-1,0 1 1,1-1 0,-1 0-1,0 0 1,1 0 0,-1-1-1,5 2 1,-5-2-3,-3-1-2,0 1 0,0-1 1,1 0-1,-1 0 0,0 0 0,0 0 0,1 0 0,-1 0 0,0 0 0,0 0 0,1 0 0,-1 0 0,0 0 0,0 0 0,1 0 1,-1 0-1,0 0 0,0 0 0,1 0 0,-1 0 0,0 0 0,0 0 0,1 0 0,-1 0 0,0 0 0,0-1 0,1 1 0,-1 0 1,0 0-1,0-1 0,6-3 7,-1-1 0,1 0-1,-1 0 1,-1-1 0,1 1 0,-1-1 0,0 0 0,0 0 0,-1-1 0,0 1 0,4-10 0,2-9 11,8-33 0,13-91 47,-23 107-59,0 4 27,-2 12-18,1-12 0,2 1 1,1 0-1,17-39 0,-12 42 10,38-58 0,-37 74 2,-6 11-22,0 0 0,0 1 0,0 0 0,1 1 0,0 0 1,14-5-1,-23 10-5,0-1 0,0 1 1,0 0-1,0 0 0,0-1 1,0 1-1,0 0 0,0 0 1,0 0-1,0 0 0,0 0 1,0 1-1,1-1 0,0 0 1,11 5 3,1-1 0,-1 1 1,-1 1-1,22 13 0,-17-3 10,-17-16-15,10 13 9,19 28 1,-16-17-8,14 41 1,21 83 2,-27-75-35,26 55-1322,-22-69-5248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8:15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0 8608,'-46'57'-31,"44"-55"33,0 0-1,1 1 1,0-1 0,-1 0-1,1 1 1,0 0 0,0-1-1,0 1 1,0 3 0,-3 8 1,-1 1 2,-12 44 73,10-20-22,0 0 1,3 0 0,0 49-1,5-68-43,8 51 92,0-27-34,2 0 1,2 0 0,22 48-1,-5-41-43,-18-35 26,-8-12-47,1 0-1,0 0 1,0 0 0,0-1 0,0 0 0,0 0-1,1 0 1,0 0 0,7 1 0,-13-3-7,1-1 1,-1 0 0,1 0 0,-1 0-1,0 0 1,1 0 0,-1 0 0,1 0-1,-1 0 1,1 0 0,-1 0 0,0 0-1,1 0 1,-1 0 0,1 0-1,-1 0 1,0-1 0,1 1 0,-1 0-1,1 0 1,-1 0 0,0-1 0,1 1-1,-1 0 1,0 0 0,1-1 0,-1 1-1,1-1 1,26-25 24,-21 19-23,-1-1-1,0 1 0,0-1 1,5-14-1,1-9-208,-1-1 0,10-59-1,-17 73-274,17-84-5071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8:16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8432,'3'18'0,"1"6"14,1-1 0,11 32-1,34 122 52,-38-131 29,56 234 59,-53-217 55,65 244 76,-63-250-136,-9-33-96,17 51 86,56 117-1,8-30 24,-73-141-73,-9-15-72,0 0 1,1 0-1,0-1 0,0 0 1,0-1-1,1 0 0,14 6 1,-22-10-14,-1 0 0,1 0 1,-1 0-1,1 1 0,-1-1 1,0 0-1,1 0 0,-1 0 1,1 0-1,-1 0 0,1 0 1,-1 0-1,1 0 0,-1 0 1,1 0-1,-1 0 0,1-1 1,-1 1-1,1 0 0,-1 0 1,1 0-1,-1-1 0,0 1 1,1 0-1,-1 0 0,1-1 1,-1 1-1,0 0 0,1-1 1,7-7 13,-1 1 0,0-2 0,0 1 0,-1-1 1,0 0-1,-1 0 0,5-11 0,0-5 71,56-236 199,-41 173-257,-13 52 44,3-12-49,34-93 110,-40 117-101,1 1 0,1 1 0,24-38 0,-22 47 47,-4 8-64,-1 1 0,1 0 0,0 0 0,0 1 0,1 0 0,13-2 0,-22 5-12,0 0 1,0 0 0,1 0 0,-1-1-1,0 2 1,0-1 0,0 0-1,0 0 1,0 0 0,0 0 0,0 1-1,0-1 1,2 1 0,13 7 15,-1 0 1,1 1-1,-2 1 1,17 13 0,-15-8 10,0 1 0,-1 0 1,16 21-1,24 28 36,-25-37-16,-30-27-111,1-1-1,0 1 1,-1-1-1,1 1 1,0-1-1,0 1 1,0-1-1,-1 0 1,1 1 0,0-1-1,0 0 1,0 0-1,0 0 1,-1 0-1,1 0 1,0 0-1,0 0 1,0 0 0,0 0-1,1 0 1,-2 0-77,15-2-6837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8:21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2696,'0'0'59,"4"-4"91,10-14 61,-8 11 114,4-2 38,5-9 248,-13 15-470,1 0 0,0 0-1,-1 0 1,1 0 0,0 1 0,6-5-1,-7 6-104,-1 1-1,1-1 0,0 1 1,-1-1-1,1 1 0,-1 0 1,1 0-1,0 0 0,-1 0 1,1 0-1,0 0 0,-1 0 1,1 0-1,0 1 0,-1-1 1,1 0-1,0 1 0,-1 0 1,1-1-1,1 2 0,6 3 7,-1 1-1,1 0 1,-1 1-1,-1 0 1,1 0-1,-1 1 1,0 0-1,-1 0 1,0 0-1,5 10 1,-3-6-23,11 15 54,-2 2-1,-1 0 1,13 33-1,-18-37-47,4 9 83,69 201 141,-67-186-195,20 54 43,37 115 180,-52-146-179,7 62 98,-29-133-195,0-1 1,-1 1-1,1-1 1,0 0-1,-1 1 1,1-1-1,-1 0 1,1 0-1,0 1 1,-1-1-1,1 0 1,-1 0-1,1 0 1,-1 0-1,1 0 1,-1 1-1,1-1 1,-1 0-1,1 0 1,-1 0-1,1 0 1,-1 0-1,1 0 1,-1-1-1,1 1 1,-1 0-1,1 0 1,-1 0-1,1 0 1,-1-1-1,-25-7-923,-2-3-3718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8:22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7800,'0'0'-159,"1"-2"31,0 1 118,0 1-1,0-1 1,0 1 0,1-1-1,-1 1 1,0 0-1,0 0 1,0-1 0,0 1-1,0 0 1,0 0-1,0 0 1,0 0 0,1 0-1,-1 0 1,0 1 0,0-1-1,0 0 1,0 0-1,0 1 1,0-1 0,0 1-1,0-1 1,1 2-1,27 14-23,-23-12 20,96 60-181,-90-56 182,8 8-39,77 97-7,-51-46 48,-30-41 9,34 50 1,-43-66 1,7 12 4,1-1 0,2-1 1,21 22-1,-22-27 22,0-1-1,1-1 1,35 22 0,-42-30-19,-6-3 1,0 0 0,0 0 0,0-1 0,-1 1 1,2-1-1,5 1 0,3 1 13,-1-1 0,1-1-1,0 0 1,0-1 0,0 0 0,0-1 0,0 0 0,18-5 0,9-10 3,-26 5 37,-3-2-39,0-2 0,0 1 0,10-22 0,-14 16 26,14-94 17,-19 105-60,-1 0 0,0 0 0,-1 0-1,0 1 1,-1-15 0,-1-1 0,-3-55-868,0 1-3470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8:22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224 269 4664,'-43'-55'16,"-77"-110"105,116 158-84,1 3-13,1 0 0,-1 0 0,0 0 0,-1 0 0,1 1 0,-1-1 0,0 1 0,1 0 0,-8-4 1,6 5 113,-4 2 17,7 0 17,2 5-86,0 0-1,1 0 1,0-1 0,0 1 0,2 6 0,-2-9-81,72 246 1301,-39-141-891,49 175 537,-57-183-848,-15-60 143,51 165 298,-55-182-480,28 78 307,-32-92-318,1 0 0,0 0 0,0 0 0,1-1 0,0 1 0,0-1 0,0 0 0,1-1 0,1 1 0,7 6 0,-12-12-14,0-1-35,-1 0 0,1 0 0,-1-1 0,0 1 0,1 0-1,-1-1 1,1 1 0,-1-1 0,0 0 0,3 0 0,13-21-1269,0-4-5062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8:23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25 500 5656,'-23'-17'-103,"21"16"-49,36 31-77,0 4 322,-32-32-98,9 8 119,-1-1-1,1 0 1,0-1 0,1 0-1,0-1 1,1 0-1,19 8 1,13-5 265,-36-13-119,2-3-173,0-1 0,-1 0-1,0 0 1,-1-1 0,0-1 0,13-14 0,48-60 251,-65 75-286,0 0 0,0 0-1,0-1 1,-1 0-1,0 0 1,-1 0-1,0 0 1,3-16 0,-3 13-17,1-6 50,-1 1 0,0-1 0,0-23-1,-2 26-56,-1-4 37,-1 0-1,0 0 1,-2 0-1,0 0 1,-8-25-1,7 28-11,0-1-5,-1 0 0,-1 1 0,-11-24 0,17 39-41,0 0-1,-1 0 1,1 0-1,-1 0 1,1 0-1,-1 0 1,0 0 0,1 1-1,-1-1 1,0 0-1,0 0 1,0 0-1,1 1 1,-1-1-1,0 0 1,0 1 0,0-1-1,0 1 1,0-1-1,0 1 1,0-1-1,-1 1 1,1 0-1,0 0 1,0-1 0,0 1-1,0 0 1,0 0-1,0 0 1,0 0-1,-1 0 1,1 1 0,0-1-1,0 0 1,0 0-1,0 1 1,0-1-1,0 1 1,0-1-1,0 1 1,0-1 0,0 1-1,0-1 1,0 1-1,0 0 1,0 0-1,1 0 1,-2 0 0,-3 4 22,1 0 1,-1 1 0,1-1 0,0 1-1,-6 10 1,-12 27 33,8-5-26,1 1 0,2 1 1,-6 43-1,15-73-24,-3 17 6,1-1 1,1 1-1,1 46 1,4-20 2,3 1 0,11 57 0,-14-105-18,0 0-1,0-1 0,0 1 0,1-1 0,0 0 1,0 1-1,0-1 0,1-1 0,-1 1 1,1 0-1,0-1 0,1 0 0,-1 0 0,1 0 1,-1-1-1,11 6 0,-11-7-1,0 0-1,0 0 1,0-1 0,0 0-1,0 0 1,0 0-1,1 0 1,-1-1 0,0 1-1,0-1 1,8-1 0,-8 1 1,21 0 3,4-5-3,2-6 2,-26 7-4,1 1-1,-1-1 0,0 0 0,7-6 1,-7 4 5,0 1 0,-1-1 1,0 1-1,0-1 0,-1-1 0,0 1 1,0 0-1,0-1 0,-1 1 0,1-1 1,-2 0-1,3-12 0,-2-3-441,-1 0-1,-2-35 1,1 57 428,-2-59-5953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8:24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1418 5112,'-2'-33'0,"1"25"0,1 5 0,0 1 0,0-1 0,0 0 0,-1 1 0,0-1 0,1 1 0,-1-1 0,0 1 0,0 0 0,-3-5 0,-2-2 1,5 7 7,1 4-5,0-1 0,0 1 0,1-1 0,-1 1-1,0-1 1,1 1 0,-1-1 0,1 1 0,0-1 0,0 1-1,1 1 1,7 16 50,38 129 194,-45-140-216,0 0 0,1-1 1,0 1-1,1-1 1,-1 1-1,1-1 1,8 10-1,-7-10-4,0-1 20,0 1 0,0-2 0,1 1 0,-1-1 0,1 0 0,9 6 0,-4-3-7,1 3 94,1 0 0,0-2-1,1 0 1,0 0 0,0-1-1,1-1 1,30 11 0,-39-16-71,1-1 1,0 0-1,-1-1 0,1 1 1,0-1-1,0 0 1,0-1-1,12-2 0,-9 1-4,-2 1 11,-1 0 0,0-1 1,0 0-1,0-1 0,0 1 0,-1-1 0,1 0 0,10-8 0,-9 6-22,-1 1 1,0-1-1,0 0 1,-1 0 0,0 0 0,0-1 0,-1 0 0,1 0 0,5-10-1,-5 8-10,0 0 12,-1 1 1,-1-1-1,1 0 0,-1 0 1,-1-1-1,0 1 1,3-10-1,-2 5-12,3-9 93,-2 0 0,0 0 0,-2-1 0,0 0 0,-1-23-1,-2 38-84,0 8-42,1-1 0,-1 1 0,0 0 0,0-1 0,0 1-1,0-1 1,0 1 0,0-1 0,0 1 0,0 0 0,0-1 0,0 1 0,0-1 0,0 1 0,0-1 0,0 1-1,0 0 1,-1-1 0,1 1 0,0-1 0,0 1 0,0 0 0,-1-1 0,1 1 0,0 0 0,0-1 0,-1 1-1,1 0 1,0-1 0,-1 1 0,1 0 0,0 0 0,-1-1 0,1 1 0,-1 0 0,1 0 0,-1-1 0,1 2 0,-1-1-1,0 0 1,1 1 0,-1-1 0,1 0 0,-1 1 0,1-1 0,0 1 0,-1-1 0,1 1 0,-1-1 0,1 1 0,0-1 0,-1 1 0,1-1 0,0 1 0,0-1 0,-1 1 0,1 0 0,0-1 0,0 1 0,0-1 0,0 1 0,0 0 0,0 0 0,0 5 1,0 0-1,0 0 1,0 0 0,1-1 0,0 1-1,0 0 1,1 0 0,0-1-1,0 1 1,0-1 0,0 1 0,6 7-1,10 20-2,-13-30-2,10 8 0,11-5 0,8-7 0,-21-2 0,0-1 0,0 0 0,0-1 1,17-9-1,-14 3 7,-4-4-5,-1-1 0,0 0 1,14-28-1,-17 21 6,-5 7-3,2-3-2,-1 0 0,-1-1 0,0 1 1,-2-1-1,-1-26 0,-18-90 13,11 112-8,-9-6 0,-29-44 0,28 55 0,-29-22 4,-12 0-8,3 7 1,1 11-3,0 6-2,3 9 0,7 6 0,10 7 0,10 3 0,9 3 0,14-11-1,1 1 1,-1-1-1,1 0 1,0 0-1,-1 1 1,1-1-1,-1 0 1,1 1-1,0-1 0,-1 0 1,1 1-1,0-1 1,-1 0-1,1 1 1,0-1-1,0 1 1,0-1-1,-1 1 1,1-1-1,0 1 1,0-1-1,0 1 1,0-1-1,0 1 1,0-1-1,0 1 1,0-1-1,0 1 1,0-1-1,0 1 1,0-1-1,0 1 1,0-1-1,0 1 0,0-1 1,1 1-1,-1-1 1,0 0-1,0 1 1,0-1-1,1 1 1,-1-1-1,0 0 1,1 1-1,-1-1 1,0 1-1,1-1 1,-1 0-1,1 0 1,-1 1-1,1-1 1,-1 0-1,0 0 1,1 1-1,-1-1 1,1 0-1,-1 0 1,1 0-1,-1 0 1,1 0-1,-1 0 0,1 0 1,0 0-1,43 5-49,-34-4 43,36 1-118,22-7-137,81-16 0,-107 14 196,-32 6 50,1 1-1,-1 0 0,1 0 0,0 1 1,-1 0-1,1 1 0,-1 0 1,13 5-1,3 2-13,32 16 0,-53-23 30,38 19-92,63 39 0,-64-31 28,-29-19 39,0-1 1,0-1-1,1 0 1,23 10-1,-26-15 19,1-2 1,-1 1-1,0-1 1,21-1-1,11-4 5,4-4 1,2-6 0,-6-8 0,-39 19 0,0-1 0,1 1 0,-1-1 0,7-8 0,-8 8 1,0-1-1,0 1 1,-1-1 0,1 0 0,-1 0 0,0 0 0,0 0 0,-1-1-1,0 1 1,0 0 0,0-1 0,0 1 0,-1-1 0,0 1 0,0 0 0,-1-6-1,0 2 2,1 6-1,0 1 1,-1-1-1,1 1 1,-1-1-1,1 1 1,-1-1-1,0 1 0,0 0 1,0-1-1,-1 1 1,-1-3-1,-6-10 18,-1 0 0,-1 1 1,0 0-1,-15-14 0,19 22-7,-1 1 0,0 0 0,0 0 0,0 1 0,-1 0 0,0 0 0,1 1 0,-17-4 0,21 7-7,0 0 0,0-1 0,1 1 0,-1 1 0,0-1 0,0 1 0,0-1 0,0 1 0,0 0 0,1 0 1,-1 1-1,1-1 0,-1 1 0,1 0 0,-1 0 0,1 0 0,-4 3 0,6-4-4,-10 6 8,0 1 1,0 0-1,1 1 0,0 0 1,0 0-1,1 1 0,-10 14 1,13-15-7,-17 36 15,5 4-3,3 0-1,2 1 1,-8 53 0,18-72 6,1-7-7,-1 4 0,1 0 1,2 0-1,4 42 1,-4-69-13,4 29 44,1-1 1,15 53-1,-18-77-55,-2-4 14,0 1 0,1-1 0,-1 0 0,0 0 0,1 0 0,-1 1 0,1-1 0,-1 0 0,1 0 0,0 0-1,0 0 1,-1 0 0,1 0 0,0 0 0,0 0 0,0 0 0,0-1 0,0 1 0,0 0 0,0 0-1,0-1 1,0 1 0,0-1 0,0 1 0,1-1 0,-1 0 0,0 1 0,2-1 0,6 2 10,1-1-1,-1-1 1,1 1 0,-1-2 0,1 1 0,-1-1 0,1-1 0,-1 0 0,13-4 0,-2 1-10,2-2 29,1-8-19,0-1 1,34-29-1,-38 23 19,70-110 14,-73 102-8,103-243 88,-91 193-112,-20 46 24,16-151 14,-22 147-20,-1 12-18,1-6-2,-1 1 0,-2 0 0,-7-43 0,8 73-14,-4-30 21,-2-1 0,-1 1 1,-2 1-1,-1 0 0,-19-40 1,-33-45 96,58 109-84,-4-2 7,6 7-32,1 0 0,-1 0 0,1 1 0,-1-1 0,0 1 0,0-1 0,1 1 0,-1-1 0,0 1 0,0 0 0,1 0 0,-1 0 0,0 0 0,0 0 0,0 0 0,1 0-1,-1 1 1,0-1 0,0 1 0,1-1 0,-1 1 0,0 0 0,1 0 0,-1-1 0,1 1 0,-1 0 0,1 0 0,-1 1 0,1-1 0,0 0 0,0 0 0,-2 3 0,-3 3 22,-15 25 60,19-30-86,1 0 0,0 1 0,0-1 1,0 0-1,1 1 0,-1-1 0,1 1 0,-1-1 1,1 1-1,0-1 0,0 1 0,0-1 0,0 4 1,6 8-1,5 0 0,8-3-3,27 1-2,26 6 0,1-2-3,-37-10-2,1 2 1,50 19 0,-22 4-6,-57-23 4,-1 6 3,0 0 0,-1 1 1,5 18-1,-7-11-9,-3-12 9,0 5 0,0 0-1,-2 1 1,1-1 0,-2 1 0,0-1 0,-8 30 0,-65 170-43,66-193 44,-8 29-5,14-43 7,0 1-1,1 0 0,-1 0 0,2 0 1,-2 14-1,3-19-1,0 1 0,0-1 0,1 1 0,-1-1 0,1 0 0,0 1 1,0-1-1,0 0 0,1 1 0,0-1 0,0 0 0,0 0 0,0 0 0,0-1 0,5 6 0,-6-7 4,0-1 0,1 0 0,-1 1 1,1-1-1,-1 0 0,1 0 0,-1 0 0,1 0 0,-1 0 0,1 0 0,0 0 0,0 0 0,-1-1 0,1 1 0,0-1 0,0 1 0,0-1 0,0 0 0,-1 0 0,1 0 0,0 0 0,0 0 0,2 0 0,1-2-248,0 1 0,1-1 0,-1 0 0,0 0 0,9-6-1,12-6-6459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8:25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332 1 7800,'0'0'697,"-5"2"-538,-6 3-118,0 1 0,0 0 0,0 1 1,1 0-1,0 1 0,0 0 0,-15 17 0,3-1-9,-23 35 0,30-33 15,-55 161 25,58-141 9,-38 202 40,43-199-27,0 186 43,10-192-10,39 147 53,-31-160-39,45 70 52,-55-99-188,-1-1 0,1 1 0,-1 0 0,1-1 0,-1 1 0,1 0 0,-1-1 0,1 1 0,-1-1 0,1 1 0,0 0 0,0-1 0,-1 0 0,1 1 0,0-1 0,0 1 0,-1-1 0,3 1 0,11 3 22,1-1-1,0 0 1,0-1 0,31 0-1,-44-2-18,1 0 1,-1 0-1,1 0 0,-1 0 0,1-1 0,-1 0 0,1 1 1,3-2-1,29-13 40,57-31 0,-90 44-43,1 1 0,-1-1 0,1 0 0,-1 0 1,0 0-1,0 0 0,3-4 0,18-23 15,-2-2 0,18-33 0,-27 35 7,20-123 6,-30 121-26,-20-120-1,9 121-11,-61-122-2,54 125-18,-62-80-12,74 102 24,0-1 0,-1 1 1,1 0-1,-1 0 0,0 1 0,0-1 1,-1 1-1,1 0 0,-9-4 0,7 4 1,7 4 8,0 0 0,-1-1 0,1 1-1,-1 0 1,1 0 0,-1-1 0,1 1 0,-1 0 0,1 0 0,-1 0 0,1 0 0,-1-1 0,1 1 0,-1 0 0,1 0 0,-1 0 0,1 0 0,-1 0 0,1 1 0,-1-1-1,1 0 1,-1 0 0,1 0 0,-1 0 0,1 0 0,-1 1 0,1-1 0,-1 0 0,1 0 0,-1 1 0,1-1 0,0 0 0,-1 1 0,1-1 0,-1 1 0,1-1 0,0 0-1,0 1 1,-1 0 0,0 1-2,0 0-1,0 1 0,1-1 0,-1 0 0,1 0 0,-1 1 1,1-1-1,0 1 0,0 2 0,1 88-57,0-67 43,2 0-1,10 48 1,-9-54 16,3 2-14,-1-8 11,-3-4 5,2 0 0,0 0 0,0 0-1,0-1 1,1 1 0,1-1 0,9 11 0,-15-20 3,19 22-13,1-1 0,1-1 1,48 33-1,-68-51 11,1 0 0,0-1 0,0 0 0,-1 1-1,1-1 1,0 0 0,0-1 0,0 1 0,0 0 0,6-1 0,4 2-2,32 3 2,-38-5 2,1-1 0,-1 0 0,0 0 0,13-5 0,-11 3 0,-1 0 0,0-1 0,0 0 1,9-7-1,-8 4 1,-1 0 0,0-1 0,0-1 0,0 1 0,-1-1 0,-1 0 0,11-18 0,-9 5 7,16-114 9,-18 8 17,-2 11-21,22-101 16,-9 160-27,-14 49-3,1-1 1,0 1 0,1 0 0,7-12-1,6-7-7,-18 27 8,1 0-1,0 1 1,-1-1-1,1 1 1,0 0-1,-1-1 1,1 1-1,0-1 1,0 1-1,-1 0 0,1 0 1,0 0-1,0-1 1,0 1-1,-1 0 1,1 0-1,0 0 1,0 0-1,0 0 1,-1 0-1,1 0 1,0 1-1,0-1 0,0 0 1,0 1-1,15 4-2,-14-4 1,1 0 0,0 0 0,0 1 0,-1-1 0,1 1 0,-1-1 0,0 1 0,1 0 1,-1 0-1,0 0 0,3 3 0,5 6-2,28 27 0,-22-18-2,23 42-1,-30-44 7,-1 0-1,9 33 1,-8-19 0,5 42 0,-2 49 0,-5-4 0,2-23 0,4-24 0,2-22 1,3-13 4,-16-35-4,-1 0-1,1 0 0,0 0 0,0 0 1,0 0-1,0 0 0,0 0 0,0-1 1,1 1-1,2 1 0,2-1 1,0 0-1,0-1 1,0 1-1,0-1 1,1-1 0,-1 1-1,0-1 1,0 0-1,11-2 1,-13 1-2,16-4-4,0-5-293,1-1 1,-2-2-1,37-27 0,12-12-5648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8:13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12 8344,'-16'-5'0,"4"3"-2,8 1-4,-5-2 70,7 3 289,1 3 6,-4 17 21,0 0 0,1 0 0,-1 29 0,4-33-274,-33 247 2005,31-239-1865,-1 6-56,2-1-1,1 1 0,1 0 0,5 40 0,-3-53 11,0 2-48,1 0 0,1 0 0,0-1 0,11 30 0,-5-25 68,1 1-1,0-2 1,2 1 0,19 25 0,-23-38-173,-7-6-20,1-1 0,-1-1 0,1 1 0,0 0 0,0-1 0,0 1 0,0-1 0,0 0 0,5 2 0,-1 0-318,1 0 1,-1-1 0,1 0-1,-1 0 1,13 2-1,10 0-9735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8:26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260 0 5560,'-1'1'0,"-29"38"24,14-16-8,-13 22 70,-43 89 0,38-47 14,-12 37 5,39-98-17,-13 119 49,17-123-20,1 38-1,3-33-82,-1-4-5,3 54 226,9 14 61,-12-91-304,0 1-1,0-1 1,0 1 0,0-1-1,0 1 1,1-1 0,-1 1-1,0-1 1,0 1 0,1-1-1,-1 1 1,0-1 0,0 1-1,1-1 1,-1 0 0,1 1-1,-1-1 1,0 1 0,1-1-1,-1 0 1,1 1-1,0-1 1,14 10 82,1-2 1,0 0-1,23 8 0,-14-10 161,-5-6-186,0 0 0,0-1-1,0-1 1,28-6 0,-46 8-56,0-1 0,-1 1 0,1-1 0,0 1 0,-1-1 0,1 0 0,-1 0-1,1 0 1,-1 0 0,1 0 0,-1 0 0,3-2 0,27-29 99,40-49 0,-53 51-24,56-136 25,-64 130-98,17-187-1031,-18 96-4177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8:26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0 4848,'-5'11'0,"3"-8"2,1 0-1,-1 0 0,1 0 0,0 0 0,0 1 0,0-1 0,0 5 0,-1 6 4,1 0 0,0 0-1,1 0 1,1 0 0,1 0 0,3 19-1,22 71 17,-18-76 15,23 50 0,8 18 30,33 104 14,-58-155 7,65 178 52,-63-183 35,82 160 490,-97-194-653,14 26 478,2 0 0,39 53-1,-55-83-435,0 0-1,1 0 0,-1 0 0,1 0 0,0-1 1,0 1-1,-1-1 0,1 0 0,0 0 0,0 0 1,0 0-1,0-1 0,0 1 0,1-1 0,-1 1 1,4-1-1,-4 0 2,8-3 287,4-4-225,-1-2-1,0 0 1,13-12 0,-14 6 125,-5 3-129,0 2-61,-1-1 0,0-1 0,-1 0 0,-1 0 0,1 0 0,-2 0 0,5-16 0,19-111 201,-16 24-31,-8 74-182,8-45 0,16-48 21,-26 127-52,0 0 0,0 0 0,0 0 0,7-11 0,-1 1-2,-7 14 8,2 3-1,12 0-9,-15 0-4,0 0 0,0 0 1,1 0-1,-1 0 0,0 0 0,0 0 1,1 0-1,-1 0 0,0 0 0,0 0 1,1 1-1,-1-1 0,0 0 0,0 0 1,1 0-1,-1 0 0,0 0 0,0 1 1,1-1-1,-1 0 0,0 0 0,0 0 1,0 1-1,0-1 0,1 0 0,-1 0 1,0 0-1,0 1 0,0-1 0,0 0 1,0 0-1,0 1 0,20 31 12,14 32-8,2 18 1,-6 7-3,-21-58-1,0-1-1,20 48 0,-25-69 6,1-1 0,-1 0 0,1 0 0,1 0 0,0-1 0,0 1 0,0-1 0,1-1-1,0 1 1,9 5 0,-14-10-2,0-1 0,0 0-1,1 0 1,-1 0-1,0 0 1,1 0-1,-1-1 1,1 1 0,-1-1-1,1 1 1,0-1-1,-1 0 1,1 0 0,-1 0-1,1 0 1,-1-1-1,1 1 1,-1-1-1,3 0 1,2-2-1,0 0 1,0 0-1,-1 0 1,9-6-1,-7 4 0,8-7 31,-5-3-25,0-1 0,-1 1 1,-1-2-1,10-23 0,-11 13 26,4-27 4,6-82 1,8-73 13,-16 171-49,-1 19 1,-9 19-5,1 0 0,-1 0 0,0-1 0,0 1 0,1 0 1,-1 0-1,0 0 0,0 0 0,1-1 0,-1 1 0,0 0 0,0 0 0,1 0 0,-1 0 0,0 0 0,0 0 0,1 0 0,-1 0 0,0 0 0,1 0 0,-1 0 0,0 0 0,0 0 0,1 0 0,-1 0 0,0 0 0,1 0 0,-1 0 0,0 0 0,0 1 0,1-1 0,-1 0 0,0 0 0,0 0 0,1 0 0,-1 1 1,0-1-1,0 0 0,0 0 0,1 1 0,11 23 0,4 27 0,5 34 0,2 18 0,-1 3 0,-15-70-118,3 14-530,32 94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8:27.1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9328,'5'0'0,"1"0"0,-1 0 0,1 1 0,-1 0 0,0 0 0,10 3 0,-5-1-2,-7-3 1,-1 1 0,0-1-1,1 0 1,-1 1 0,0 0 0,1 0-1,-1-1 1,0 1 0,0 0-1,0 1 1,3 1 0,16 8 155,90 28 326,-107-37-476,-1-1 0,1 0 0,0-1 1,-1 1-1,1-1 0,5 1 0,4 0-1100,8 1-4790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8:27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5472,'5'8'-1,"18"38"-41,-21-41 38,17 40-30,5 23 27,24 112 8,-39-141 7,38 171 10,-37-170-4,63 244 97,-46-189-46,-13-41-13,-2 1-41,-11-50-74,0 0 0,0 1 0,0-1 1,-1 1-1,1-1 0,-2 1 0,1-1 0,0 1 1,-3 9-1,-3 7-3077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8:27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1 810 5744,'5'-5'1,"32"-14"-10,1 2 9,20-7 0,155-55 44,-189 71-38,-12 3 25,0 0 1,-1 0-1,17-11 1,-21 12 0,13-7 46,0-1 0,-1-1 0,34-31 0,-33 25 126,2 1 1,0 1 0,37-22-1,-49 36-70,-1 0 0,1 0 0,-1 1 0,1 1 0,0 0 0,19 0 0,-9 0-86,55-5 473,-43 5-348,49-9 1,-59 6-106,-1-1 0,1-1 1,-2-1-1,39-19 0,-45 19-52,-8 3-2,0 1 0,-1-1 0,0 0 0,1 0 0,-2-1 1,9-8-1,58-71 96,-68 80-97,0 0 0,-1 0 0,1 0 0,-1 0-1,0 0 1,0 0 0,0 0 0,-1-1 0,2-5-1,1-4 7,-1 5 3,-1 0 0,0 0 0,0 0 1,-1 0-1,0 0 0,-1-1 0,0 1 0,0 0 0,-3-13 0,2 19-11,0 0-1,-1-1 0,1 1 0,-1 0 0,0 1 0,0-1 0,0 0 0,0 0 1,-1 1-1,1-1 0,-1 1 0,0 0 0,1 0 0,-1 0 0,-6-3 1,6 3 1,-3-2 2,-1 0 0,1 1 0,0 0 0,-1 0 0,0 1 0,1 0 0,-1 0 0,0 1 0,0 0 0,-10-1 0,8 1-4,-1 0 3,-1 1-1,1-1 1,-1 2 0,1-1-1,0 2 1,0-1 0,-20 7 0,19-5-7,3-1 1,-1 0-1,1 1 1,1 1 0,-1-1-1,0 1 1,1 0 0,0 1 0,0 0-1,-10 8 1,11-8-3,-6 8 17,-2 9-10,1 1 0,-12 27 0,17-25 3,-15 127 3,21-121-9,4 41 4,7-4-8,6-15 1,-13-47-4,1-1-1,-1 1 1,1 0-1,0-1 1,5 6-1,5 3 3,0-1-1,27 22 1,-33-30-2,1 2 3,0 0 1,1-1-1,0-1 0,0 0 0,1 0 0,-1 0 0,16 4 0,-19-7-1,8 0 31,9-4-10,40-8 1,-43 3 23,6-8-26,-2-1 0,25-20 1,-47 35-21,0-1 0,-1 1 0,1-1 0,0 0 0,-1 0 0,0 1 0,1-1 0,-1 0 0,2-4 0,11-24-313,-1-1 0,-1 0 0,10-44 0,2-30-6029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8:28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40 143 4312,'0'-32'51,"1"-26"168,-2 53-203,1 0 0,-1 0 0,0 1 0,0-1 0,0 0 0,-1 1 0,1-1 0,-5-7 1,4 10 17,-2 4 14,3-2-47,1 0 0,-1 0 0,1 0 0,0 0 0,-1 0 0,1 0 0,-1 0 0,1 0 0,0 0 0,-1 0 0,1 0 0,-1 0 0,1 1 0,0-1 0,-1 0 0,1 0 0,0 0 0,-1 1 0,1-1 0,0 0 0,-1 1 0,1-1 0,0 0 0,0 0 0,-1 1 0,1-1 0,0 0 0,0 1 0,0-1 0,-1 1 0,-1 7 6,0 0-1,0 0 1,1 0 0,0 1-1,0-1 1,1 0 0,0 0-1,0 1 1,1-1 0,0 0-1,0 0 1,1 0 0,0 0-1,1 0 1,0 0 0,4 8-1,5 3 24,0 0-1,1-1 1,1 0 0,32 30-1,-11-23 2,-34-24-23,0 0 1,0 0-1,1-1 0,-1 1 1,0 0-1,1-1 0,-1 1 1,0-1-1,1 0 0,-1 1 1,2-1-1,129 19-477,-49-10-2478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18:28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1 125 9592,'0'0'0,"0"-1"0,0 1 0,1-1 0,-1 0 0,0 1 0,0-1 0,1 1 0,-1 0 0,0-1 0,1 1 1,-1-1-1,1 1 0,-1-1 0,0 1 0,1 0 0,-1-1 0,1 1 0,-1 0 0,1 0 0,-1-1 0,1 1 0,-1 0 0,2-1 0,5 6 4,-6-4-3,15 13 18,26 32 0,-33-35-19,53 60 5,104 124 18,39 64 131,-189-235-138,34 59 134,36 63 58,-80-132-257,-2-6-85,0 0 0,0-1 0,0 0 0,1 0 0,0 0 1,0 0-1,13 11 0</inkml:trace>
  <inkml:trace contextRef="#ctx0" brushRef="#br0" timeOffset="1">294 786 7536,'20'-16'-16,"1"1"-1,1 1 1,0 0 0,32-13 0,-9 4-2,33-18 1,-42 19-42,208-132-42,-184 114-79,297-223-815,-157 106-2898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7:06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 54 8432,'0'0'422,"5"4"4,1 5-360,1-1 0,-2 1 0,1 1 0,-1-1 0,0 1 0,-1 0 0,4 11 0,-7-18-46,18 54 390,14 75 1,-25-99-352,2 11 162,40 207 80,-40-194-146,29 243 60,-31-239-95,30 239 42,-29-243-67,-2-4-39,36 198 88,-36-212-101,18 84 74,-25-120-106,2 3 6,-1 0 0,1-1 1,0 1-1,5 10 0,-8-41 170,-18-45-32,-28-106 6,36 133-33,-51-177 59,48 175-46,-69-206 60,65 198-67,-93-237 162,92 247-224,-43-105 105,26 45-40,36 102-129,-1-1 0,1 1 0,-1 0 0,1-1 0,0 1 0,0-1-1,0 1 1,0 0 0,0-1 0,0 1 0,0-3 0,3-10 19,0-1 1,1 1-1,0 0 1,10-19-1,-13 31-17,0 0-1,0 1 1,0-1-1,0 1 1,0-1-1,0 1 0,1-1 1,-1 1-1,3-3 1,106-80 127,-82 67-42,146-65 41,-130 67-48,234-47 36,-211 51-56,304-38 33,-296 41-27,276-15 30,-285 22-24,238 13 18,-252-8-83,135 16-1898,-113-12-7643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7:06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1198 10848,'131'-7'16,"64"-11"8,-149 12 17,218-41 68,-210 35 166,181-58 96,-194 53-191,155-88-1395,-94 43-5938</inkml:trace>
  <inkml:trace contextRef="#ctx0" brushRef="#br0" timeOffset="1">1435 11 9416,'3'-3'44,"-3"2"-31,1 1 0,0-1 1,-1 1-1,1-1 1,0 0-1,0 1 0,0 0 1,-1-1-1,1 1 1,0-1-1,0 1 0,0 0 1,0-1-1,-1 1 1,1 0-1,0 0 0,0 0 1,0 0-1,0 0 1,1 0-1,4 7 174,4 17-117,-1 0 0,7 35 0,-10-25 25,6 190 40,-13-171-54,-11 224 39,10-220-33,10 237 30,-2-237-49,47 193 32,-39-209-32,64 146 28,-61-153-49,73 109 14,-89-141-59,0-1 0,0 1 0,1-1 0,-1 1 0,0-1 0,1 1 0,-1-1 0,1 0 0,-1 1 1,1-1-1,0 0 0,3 1 0,-5-2-2,12 7 6,0-1 1,0-1 0,17 6-1,-10-7-382,0-1 1,29 1-1,-44-4 179,87 7-6449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7:07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730 0 9952,'-12'0'27,"9"0"-6,1 0 1,-1 0-1,0 0 1,0 1-1,1-1 1,-1 1 0,0 0-1,1-1 1,-1 1-1,-2 1 1,5-1-16,-27 9 347,-41 22 1,-70 41 158,21-8 61,38-14-478,51-30 92,-98 93 57,106-89-143,-4 14-28,-23 54-1,39-67 22,6-11-68,1 1 1,0-1 0,1 1-1,4 27 1,-4-42-22,0 0 0,0 0-1,0-1 1,1 1 0,-1 0 0,0-1 0,0 1 0,1 0 0,-1-1-1,0 1 1,1 0 0,-1-1 0,0 1 0,1-1 0,-1 1 0,1-1-1,-1 1 1,1-1 0,-1 1 0,1-1 0,1 1 0,5 4 9,1-1 0,-1 0 1,1-1-1,0 0 1,0 0-1,1-1 0,-1 0 1,0 0-1,11 0 1,-17-2-7,0 0 0,1 1 0,-1-2 0,0 1 0,1 0 0,-1 0 1,0-1-1,0 1 0,4-2 0,47-17 49,58-29-1,-74 27-2,143-101 23,-147 97-9,103-102 36,-133 125-92,-1-1 1,1 0 0,-1 0-1,0 0 1,1 0-1,1-4 1,7-16 19,-1 0 1,-1-1-1,8-34 0,-16 56-24,-1 0 0,0 1 0,1-1-1,-1 0 1,0 0 0,0 0 0,0 0-1,0 0 1,-1 0 0,1 0 0,-1-2 0,-4-12 18,0-1 0,-1 1 1,-1 0-1,-16-25 1,9 25 74,9 12-89,0 0 0,0 0 0,0 1 0,0 0 0,-1 0 0,1 1 0,-1 0 0,0 0 0,0 0 0,0 0 0,-6 0 0,11 2-7,0 0 0,0 0 0,0 0 1,1 0-1,-1 0 0,0 0 0,0 0 0,0 0 0,1 0 1,-1 1-1,0-1 0,0 0 0,1 0 0,-1 1 1,0-1-1,0 1 0,-10 6 16,1 1 0,-1 0 0,2 1 0,-1-1 0,-7 12 1,16-19-16,0 0 0,0 0 0,0 0 1,0 0-1,1 0 0,-1 0 0,0 1 1,1-1-1,-1 0 0,1 1 0,-1-1 1,0 3-1,0 4 5,-1 1-1,1-1 1,1 1 0,0 0 0,0-1 0,1 1-1,0 0 1,0-1 0,3 11 0,-3-18-10,-1 0 1,0 0-1,0 0 1,1 0-1,-1 0 1,1 0-1,-1 0 1,1 0-1,-1-1 1,1 1-1,0 0 1,-1 0-1,1-1 1,0 1-1,0 0 0,-1-1 1,1 1-1,2 0 1,11 8-252,0-1 1,1-1-1,0 0 1,1-1-1,-1-1 1,32 7-1,45 8-8676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8:13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 10040,'156'37'419,"-141"-34"-364,16 2 279,45-2 225,105-7 0,-155 2-510,-11 1 26,0-2 0,27-6 0,23-8 102,-1-4 0,70-31 1,-128 49-135,1-1 0,-1 1 0,0-1 1,0-1-1,0 1 0,9-10 0,-7 7-8,-4 1 112,1-3 33,-4 7 16,-4 6-30,2-3-163,-20 32 245,20-30-228,0-1 0,0 1-1,0 0 1,0 0 0,1-1-1,-1 1 1,1 0 0,0 0-1,0 0 1,0 0 0,0 0-1,0 0 1,0-1 0,1 1-1,0 0 1,1 4 0,6 10 49,2-1 1,16 24 0,-12-25 57,71 47 47,-78-57-145,1-1-1,1 0 1,-1-1 0,0 1-1,1-1 1,0-1 0,-1 0-1,13 1 1,-8-1-1,-9-1-6,0 0 1,0 0 0,0-1 0,0 1-1,1-1 1,-1 0 0,0 0 0,0-1 0,0 0-1,5 0 1,8-3 13,2 2-11,-8 0 8,-1 0 0,1 0 0,-1-1 0,17-7 0,-19 7-23,17-5 71,0-1 0,-1-1-1,0-1 1,-1-2 0,0 0 0,33-27 0,-17 8 49,-36 29-37,3-3 15,-6 6-104,0 0 0,0 0 1,-1 0-1,1-1 0,0 1 0,0 0 1,0 0-1,0 0 0,0 0 0,0 0 1,0 0-1,0 0 0,0 0 1,0 0-1,0 0 0,0 0 0,0 0 1,-1 0-1,1 0 0,0 0 0,0 0 1,0-1-1,0 1 0,0 0 1,0 0-1,0 0 0,0 0 0,0 0 1,0 0-1,0 0 0,0 0 0,0 0 1,0 0-1,0 0 0,0-1 1,0 1-1,-7 4 8,4-2-6,1-1 0,0 1-1,-1-1 1,1 1 0,0 0 0,0 0 0,0 0 0,0 0-1,0 0 1,0 1 0,1-1 0,-3 4 0,-46 74 82,41-58-40,-23 134 21,27-119-36,-5 156 13,11-155-20,16 135 12,-14-141-12,-2-16-13,-1 3-4,1 0-1,-2 1 1,-1-1 0,0 0-1,-2 0 1,-5 21 0,3-21 12,2 0-5,-2-1 1,0 0 0,-1 0-1,-17 31 1,-19 16 57,43-64-68,-1 0 0,0 0 0,0 0-1,0 0 1,0 0 0,-1 0-1,1-1 1,0 1 0,0 0 0,0-1-1,0 1 1,-1-1 0,1 1-1,0-1 1,-1 0 0,1 1 0,0-1-1,-1 0 1,1 0 0,0 0 0,-1 0-1,-2 0 1,-19-8 13,21 8-7,-8-7 101,2-2-78,1 1 0,0-2-1,0 1 1,1-1-1,-7-14 1,-22-53 69,27 59-102,-8-22 77,13 30-73,-1 1 1,-1-1 0,0 1-1,0-1 1,-11-13-1,-36-44-2180,23 35-8779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7:07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942 519 9328,'-9'-2'9,"-1"0"0,0 1 0,0 0 0,0 0 0,-15 2 0,-39 5 57,19 2-16,-60 17 1,77-18-23,-1 0 119,-35 13 0,39-11-108,-55 22 31,50-17 111,12-5-94,-5 3-8,0 0-1,1 2 0,0 0 0,-25 22 1,-71 60 230,95-76-41,-4 8-79,-32 44-1,58-71-167,0 0 1,0 1-1,0-1 0,1 1 0,-1-1 0,0 1 0,1-1 0,-1 1 0,1-1 0,-1 1 1,1 2-1,-4 27 153,0 55 0,4-83-150,0-1 1,0 0-1,1 1 0,-1-1 1,1 0-1,-1 1 1,1-1-1,1 4 1,-2-6-25,3 8 44,1 1 0,-1-1 0,2 0 0,6 11 0,-5-12-29,1 1 1,-1-2 0,2 1 0,8 6-1,-14-12-2,-1 0-1,0 0 1,1 0-1,-1 0 1,0 0-1,1 0 1,-1-1-1,1 1 1,-1-1-1,1 1 1,-1-1-1,1 1 0,2-1 1,18 3 35,0-1 0,0-2 1,0 0-1,24-3 0,-42 2-28,0 1-1,0-1 0,-1 0 0,1-1 0,0 1 1,3-2-1,148-83 169,-125 62-80,108-108 44,-134 128-137,-1 0-1,1 0 1,-1 0 0,0 0-1,3-6 1,82-168 112,-74 139-47,-4 6-36,37-148 89,-23 88-36,-24 92-95,0 1 0,0 0 0,0-1 0,0 1 0,0 0 0,1-1 0,-1 1 0,0 0 0,0-1 0,0 1 0,1 0 0,-1-1 0,0 1 0,0 0 0,1-1 0,-1 1 0,0 0 0,1 0 0,-1 0 0,0-1 0,1 1 0,-1 0 0,0 0 0,1 0 0,-1 0-1,1 0 1,-1 0 0,0-1 0,1 1 0,-1 0 0,1 0 0,-1 0 0,0 0 0,1 1 0,-1-1 0,0 0 0,1 0 0,-1 0 0,1 0 0,-1 0 0,0 0 0,1 0 0,-1 1 0,0-1 0,1 0 0,-1 0 0,0 1 0,1-1 0,-1 0 0,0 0 0,0 1 0,1-1 0,-1 0 0,0 1 0,1-1 0,-1 1 1,4 2 5,-3-1-5,1-1 0,0 1 0,-1 0-1,1 0 1,-1 0 0,0 0 0,0 0 0,0 0-1,0 0 1,0 0 0,0 0 0,0 1 0,-1-1-1,1 0 1,0 3 0,30 132 45,-10-34-36,-15-79-11,26 76 1,-20-75-3,0-1 1,1 0 0,2-1-1,17 21 1,-30-41 0,-1-1-1,1 0 0,0 0 1,-1-1-1,1 1 1,0 0-1,0-1 0,3 3 1,26 13-2,61 26 0,-88-41 0,-1-1 0,0 0 1,1 0-1,-1-1 0,1 1 1,4 0-1,43 0-4,61-5 0,-79-3-7,17-12 4,52-28 0,-99 46 8,0-1 1,-1 1-1,1-1 0,-1 0 1,1 0-1,-1 0 0,0 0 0,4-4 1,23-30-5,41-67 0,-67 98 4,-1 0 0,0-1 0,1 1 0,1-9 0,46-185-2,-42 156-3,25-282-17,-28 218 14,-1 16-2,-3 86-2,-18 16-6,12 0 6,-17 91-6,19-74 6,3 143-5,3-132 12,31 183-5,-23-176-1,75 163 1,-63-173 5,40 49-1,20 4 6,-73-79-154,0-1 1,0 0-1,1 0 1,0-2-1,1 1 1,0-1 0,0-1-1,0 0 1,1-1-1,20 6 1,33 5-8339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7:08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0 333 11928,'160'7'-27,"-155"-7"24,31-1-62,180-21 6,-168 15 133,211-39 34,-209 33-8,-26 6-41,9-3 10,0-1 0,0-1-1,-1-2 1,-1-2 0,31-19 0,90-68 739,-129 89-549,28-13 0,-51 27-248,1 0 0,-1 0 0,1 0-1,-1-1 1,0 1 0,1 0 0,-1 0 0,1 0-1,-1 0 1,0 0 0,1 0 0,-1 0 0,1 0 0,-1 0-1,1 0 1,-1 0 0,0 0 0,1 0 0,-1 0-1,1 0 1,-1 0 0,0 1 0,1-1 0,-1 0-1,1 0 1,-1 0 0,0 1 0,1-1 0,8 6 42,-1 1 0,0 0 1,0 0-1,0 0 0,-1 1 1,0 0-1,6 11 0,8 11 131,-2 1 0,22 48 0,-33-61-146,25 55 242,-26-53-240,1 0-17,-4-11-4,-1-1 1,0 1-1,-1 0 0,2 12 1,0 1-374,0 0 0,-1 0 1,-2 0-1,-1 35 1,-3-38-9087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7:08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11928,'25'-34'25,"-16"27"103,-6 5-115,1 1 0,-1 0 1,0 0-1,1 0 0,-1 0 0,1 1 0,-1-1 1,5 1-1,-3 0 21,1 1 1,-1 0 0,1 0-1,-1 0 1,0 1 0,1 0-1,-1 0 1,7 4 0,122 73 265,-102-58-159,143 101 63,-142-95-56,115 121 61,-121-115-74,103 141 40,-105-141-135,0 1-17,78 97 11,-64-86-22,-5-7-9,63 69-71,-96-106 65,0 0 1,0 1-1,0-1 1,0 0 0,1 0-1,-1 0 1,0 0-1,1 0 1,-1 0-1,1 0 1,-1-1 0,1 1-1,-1 0 1,1-1-1,-1 1 1,1-1 0,0 0-1,-1 1 1,1-1-1,0 0 1,-1 0 0,1 0-1,0 0 1,-1 0-1,1-1 1,0 1-1,-1 0 1,1-1 0,0 1-1,-1-1 1,1 0-1,1 0 1,2-3 1,0 0-1,0-1 1,-1 1-1,1-1 1,-1 0 0,6-10-1,-8 13 1,29-49 1,43-96 9,-57 114 6,82-121 14,-97 150-24,1 1 0,0-1 0,0 1 0,0 0 0,0 0 0,4-3 0,22-14 14,0 0 0,49-23 0,-76 42-14,0 0-1,0 0 1,0 1-1,0-1 1,0 0 0,0 1-1,0 0 1,1-1-1,-1 1 1,0 0-1,4 0 1,9 0 14,0 1 1,29 5 0,-27-2-14,0 2 0,23 10 0,-38-15-2,1 0-1,0 0 0,-1 1 1,1-1-1,-1 1 0,0-1 1,1 1-1,-1 0 0,3 3 1,32 35 18,44 61 1,-59-67 4,83 140 7,-84-142-20,34 39-1,-40-52-12,0-2 1,23 20-1,-25-27 0,0 0 0,0-1 0,1-1 0,19 9 0,-8-6 0,-1-2-1,42 10 1,-2-8-568,0-3 0,91 1 1,-1-4-7934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7:08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1049 314 9144,'37'-67'6,"-36"66"-3,0 0 0,-1 0-1,1-1 1,0 1 0,-1 0-1,1 0 1,-1-1 0,0 1-1,1-1 1,-1 1 0,0 0-1,0-3 1,0-5 3,0 1 0,-1-1-1,0 0 1,-1 1 0,0-1-1,0 1 1,0-1 0,-1 1 0,-7-13-1,9 20-1,1 0-1,-1-1 0,0 1 1,0 0-1,1 0 0,-1 0 1,0 0-1,0 0 0,0 0 1,0 0-1,0 1 0,0-1 1,0 0-1,-1 0 0,-1 0 1,-17-9 10,-2 1 1,1 1-1,-1 1 0,-29-5 1,46 11-9,0 0 1,0 1 0,0-1-1,0 1 1,-6 1 0,-205 29 83,167-16 124,-211 87 112,212-78 29,28-12-208,-29 16 118,1 2 0,-45 37 1,8 3 320,84-69-565,1 1 0,-1 0 0,0-1 0,0 1 0,0 0 0,0 0 0,1 0 0,-1 0 0,0 0 0,1 0 0,-1 0 0,1 0 0,-1 0 0,1 0 0,-1 0 0,1 0 0,0 0 0,-1 1 0,1-1 0,0 0 0,0 0 0,0 0 0,0 0 0,0 1 0,0-1 0,1 0 0,-1 0 0,0 0 0,0 0 0,1 0 0,-1 0 0,1 1 0,-1-1 0,1 0-1,-1 0 1,1 0 0,0 0 0,-1-1 0,2 2 0,-1 0 18,-1-2-29,1 0 0,-1 1 0,0-1 0,0 0 0,1 0 0,-1 1 0,0-1 0,1 0 0,-1 0 0,0 1 0,1-1 0,-1 0 0,0 0 0,1 0 0,-1 0 0,0 1 0,1-1 0,-1 0 0,1 0 0,-1 0 0,0 0 0,1 0 0,-1 0 0,1 0 0,-1 0 0,0 0 0,1 0 0,22-1 115,-1 0 1,37-6 0,-31-2 82,136-71 68,-129 58-169,130-106 29,-135 102-95,108-118 23,-101 105-52,-34 36-12,0 1 0,0-1 1,0 0-1,1 1 0,-1-1 1,1 1-1,-1 0 0,8-3 1,-10 5-1,1 0 0,0-1 0,0 1 0,0 0 0,0 0 0,0 0 0,0 0 0,0 1 0,0-1 0,0 1 0,-1-1 0,1 1 0,0-1 0,0 1 0,0 0 0,-1 0 0,1 0 0,-1 0 0,1 0 0,1 2 0,22 24-1,-22-23 0,-1-2 0,0 0 1,-1 0-1,0 0 0,1 0 0,-1 1 0,0-1 0,2 5 1,51 173-14,-45-133-11,22 229-7,-26-215-1,14 263-15,-15-258 8,12 253-15,-15-261 23,-19 185-5,18-237 33,-1-1 1,0 0 0,0 0 0,-1 1 0,-2 6 0,-5 8-1,-1 0 0,0 0 0,-1-1 0,-23 29 0,33-47 3,0 0 0,1 0 1,-1 0-1,0 0 0,0 0 1,0 0-1,0-1 0,0 1 1,0 0-1,0-1 0,0 1 0,0 0 1,0-1-1,-1 0 0,1 1 1,-2-1-1,-5 2 0,0-1 0,1 0 0,-1 0 0,0-1 0,0 0 1,0-1-1,0 0 0,0 0 0,0 0 0,0-1 0,-10-4 0,17 5 1,-1 1-1,0-1 1,1 0 0,-1 1-1,1-1 1,-1 0-1,1 0 1,-1-1 0,1 1-1,0 0 1,-1 0-1,-1-3 1,-10-11-1,-23-31 1,21 21 0,-24-53 0,-5-40 0,33 84 0,-9-46 1,15 34 1,3 1 1,1-1-1,7-67 0,2 62 12,63-198 12,-69 241-15,1 0 0,1 0-1,-1 1 1,6-9 0,10-17 15,30-39 1,-25 43-11,36-33 0,-55 57 2,0 1 0,0-1 0,0 1 0,1 0 0,9-5 0,103-55 94,11 14-64,-129 50-48,53-17 127,237-68-1727,-139 40-7160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7:09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9416,'0'0'1673,"2"0"-1401,6 1-31,-3 4-51,3 9-85,-1-2-49,0 0 0,-1 1 0,5 16 0,29 97 132,-33-93-40,36 191 68,-33-170-48,42 228 72,-40-225-72,62 234 65,-57-234-98,-1-4-54,68 187 157,-26-105-65,-55-129-147,0 1-1,1-1 1,-1 0-1,1 0 1,1 0 0,-1 0-1,1-1 1,9 9 0,-7-8-13,-7-5-10,1 0 1,0-1-1,0 1 1,0 0-1,0-1 1,0 1-1,0 0 1,0-1-1,0 0 1,0 1-1,0-1 1,0 1-1,0-1 1,0 0-1,0 0 1,0 0-1,0 0 1,1 1-1,-1-2 1,0 1-1,0 0 1,0 0-1,2-1 1,0 1 5,-1 0-8,0-1 0,0 1-1,0-1 1,0 1 0,0-1-1,0 0 1,-1 1 0,1-1-1,0 0 1,-1 0 0,1 0-1,-1 0 1,3-3 0,-1 1 36,0 0 0,-1 0 1,0-1-1,1 1 1,-1 0-1,-1-1 1,1 0-1,0 0 1,-1 1-1,2-7 0,5-42-1073,-7 38-67,8-60-7537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7:09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690 311 9056,'-11'-19'0,"-12"-21"1,-23-53 34,43 77 106,3 3-84,0 0 0,2-1 0,3-16 0,1 19 210,-1 6-213,0-1 0,1 1 1,-1 0-1,1 1 0,1-1 0,-1 1 1,1 0-1,-1 1 0,1-1 1,0 1-1,0 1 0,1-1 0,11-1 1,29-1 30,-28 6 142,6 4-73,46 17 1,-56-13 32,-1 6-101,0 0 0,17 25 0,-24-23 88,-4 0-116,-1-1 1,0 1 0,-1 33-1,-2-48-43,0 0 0,0 0 0,0 1 0,-1-1 0,1 0 0,-1 0 0,0 0 0,-1 4 0,-9 16 32,-1 0 0,-1 0 0,-25 31 0,36-51-35,0 1 0,0-1 0,-1 0 0,1 0 0,-1 0 0,1 0 0,-1 0 0,-3 2 0,-20 12 44,-30 13 0,-47 10-20,58-26 32,-181 39 27,183-44-54,-147 8 10,159-18-70,17-1-200,1 0 0,-1-1 0,1-1 0,0 0 0,0-1 0,-20-11 0,-15-14-7361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7:1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1 196 8880,'0'-3'-8,"0"0"-1,1 0 1,0 0 0,-1 0 0,1-1 0,0 1 0,1 1 0,-1-1 0,0 0 0,1 0-1,0 0 1,0 1 0,2-4 0,0 3-7,0 1 0,0-1 0,0 1 0,0 0 0,1 0 0,-1 0 0,0 1-1,10-3 1,2-1 6,42-8 20,144-11 15,-152 22 29,212-3 40,-210 3 26,240-44-1026,-133 12-4375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7:10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304 43 7448,'-3'-1'537,"3"1"-523,-13 0 378,-8 14 297,-50 44-69,42-33-370,2 1-1,-34 41 1,54-58-214,-11 17 152,9-9-124,0 1 0,-7 23 0,10-17-32,-6 40 0,12-64-32,-1 3 12,1 0-1,0 0 1,-1 0-1,1 0 1,0 0-1,0 0 1,1 0-1,-1 0 1,1 0-1,0 3 1,4 15 30,0 0 0,11 25 0,-7-27-27,1 1-1,16 21 0,-24-37-2,1-1 1,-1 1-1,1-1 1,0 0-1,0 0 0,5 5 1,140 102 105,-144-108-107,-1 0-1,1 0 1,0 0-1,-1 0 1,1-1-1,6 2 1,45 10 38,59 7 0,-111-20-42,1 1 0,0-1 0,-1 0 0,1 0-1,0-1 1,-1 1 0,6-2 0,47-12 36,61-25 1,-112 37-31,0 0 1,-1-1-1,1 1 1,0-1-1,4-4 1,30-24 49,61-64 1,-97 92-49,-1 0 0,0 1 0,1-1 0,-1 0 0,-1-1 0,1 1 0,2-6 0,-4 9-15,10-24 60,10-33 0,-14 34-38,3-37 1,-9 58-12,0-1 0,1 0-1,-1 0 1,0 0 0,0 0 0,-1 0 0,1 0-1,-1 0 1,0-3 0,1 6-11,-4-17 37,0 1 1,-12-29-1,8 30-23,-1 0 0,-18-24-1,27 39-13,-23-27 95,-113-104 41,109 110-49,-1 2-29,-56-26 0,67 41 3,-16 6 4,32-2-64,0 0 0,-1 1 0,1-1-1,0 0 1,-1 1 0,1-1 0,0 1-1,0-1 1,-1 1 0,1 0 0,0-1 0,0 1-1,0 0 1,0 0 0,0 0 0,0 0-1,0 0 1,-1 2 0,1-2 0,1 1 0,-1-1 0,1 1 0,0-1 0,0 1-1,-1 0 1,1-1 0,0 1 0,0-1 0,0 1 0,1 0 0,-1-1 0,0 1 0,1-1 0,-1 1 0,1-1 0,-1 1 0,1-1-1,1 3 1,20 30-706,-15-24-157,27 40-6918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7:11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10312,'4'11'21,"-1"0"1,0 0 0,0 0 0,-1 0-1,-1 1 1,0-1 0,-1 0 0,0 1 0,-1 11-1,0-11 2,-1 21 164,-1 1 0,-9 41 0,1-16 261,-16 120 83,24-142-271,2-17-153,-2 150 355,4-145-317,5 30-1,-5-49-10,2-13-1,14-28-1714,2-5-6459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7:11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32 9592,'-4'-6'38,"-7"-18"174,11 22-112,4 3 14,3 1-84,0 0 0,0 1 1,-1 0-1,1 0 1,-1 1-1,1 0 0,8 7 1,20 13 135,117 71 41,-117-75-86,242 138 80,-193-112-195,-60-33-7,1 1-7,0-2 0,0 0 0,29 7 1,-24-9 16,-5-4-66,-2 2 1,1 0-1,-1 2 0,25 13 0,-47-22 52,-1-1 0,1 0-1,-1 1 1,1-1 0,-1 1 0,1-1 0,-1 1 0,1-1-1,-1 1 1,0-1 0,1 1 0,-1-1 0,0 1-1,1 0 1,-1-1 0,0 1 0,1 1 0,7 22-54,9 50 0,-15-47 33,-1 45-1,-3 16 22,-6 69 11,10-129 29,29 116 34,-21-117 46,2-5-54,1 1 0,25 33 0,-37-55-49,0-1 1,-1 1-1,1 0 1,0 0 0,0 0-1,0 0 1,0-1-1,0 1 1,0 0-1,0-1 1,0 1 0,0-1-1,0 1 1,0-1-1,2 1 1,8 2 29,0-1-1,0 0 1,1 0-1,-1-1 1,1-1-1,17-1 1,-27 1-24,0-1 1,-1 1-1,1 0 0,-1-1 1,1 1-1,0-1 1,-1 1-1,1-1 1,-1 0-1,1 0 1,1-1-1,25-18 86,-1 0 0,25-26 0,-1-12 255,-27 29-298,34-31 12,-33 37 82,111-82 69,34-18 180,-143 105-257,-3 6-80,-1 1 1,50-15-1,-71 26-55,0-1 0,-1 1 1,1 0-1,0 0 0,0-1 0,0 1 0,0 0 0,-1 1 0,1-1 0,3 1 1,32 7 78,56 21 0,42 33 146,-47-18-127,86 40 3,-139-70-59,134 43 15,-137-51-41,20-5-7,68-6 1,-86-3-1,14-10-4,53-28 1,-98 45-16,0-1 1,0 1 0,-1-1-1,1 0 1,0 0 0,-1-1-1,3-2 1,18-21 8,-2 0 1,24-41 0,-43 65-10,-1-1 0,0 0 0,1 0 0,-1 1 1,0-1-1,-1 0 0,1 0 0,0-4 1,19-174 25,-21 141-8,-23-142 6,16 151-12,4 20-11,-6-17 5,-2 0-1,-26-47 0,17 37 5,6 4-9,9 15-5,3 42-4,3-11 4,6 42-19,33 138-2,-26-145-3,68 187-17,-65-189-9,51 161-29,-59-169-38,7 126-50,-17-138 10,1-20 51,0 0 0,-1-1 0,1 1 1,-1-1-1,0 1 0,0-1 0,0 0 0,0 0 0,-1 0 1,0 0-1,1 0 0,-2-1 0,1 1 0,0-1 0,-1 0 0,-3 3 1,-25 17-8133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8:14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 10136,'-8'10'2,"5"-7"19,1 1 1,0-1-1,0 1 1,0-1-1,0 1 0,-1 5 1,-14 39 422,-20 97 0,33-121-291,1 0 1,1 1 0,1 26-1,2-35-99,6 127 506,-3-99-490,6 63 517,-2-20-160,-5-61-145,-1 0 0,-1 0 1,-4 29-1,3-51-35,-4-3-1,-12 7-164,16-8-72,-1 0 0,0 0 0,1 0 1,-1 0-1,0 0 0,0 0 1,1 0-1,-1 0 0,0 0 0,1 0 1,-1 0-1,0 0 0,0 0 1,1-1-1,-1 1 0,0 0 0,1 0 1,-1-1-1,0 1 0,1-1 1,-1 1-1,1 0 0,-1-1 0,1 1 1,-1-1-1,1 1 0,-1-2 1,-1 1 21,-3-5-16,0 1 1,0 0-1,1-1 1,0 0 0,0 0-1,0 0 1,1 0-1,0 0 1,0-1 0,1 0-1,0 0 1,0 1-1,-2-13 1,2 8-16,-3-11-69,1-1 0,1 1 0,0-29 0,1 13-1536,-3-40-7849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7:11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1 245 10400,'13'-27'2,"-5"17"13,2 4-5,0 1-1,0 0 1,0 0-1,0 1 1,22-5-1,-5 4 166,177-14 124,-153 16 121,225-15 158,-217 11-204,275-66-1442,-150 24-6512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7:12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7176,'14'42'630,"-2"1"-1,-2-1 1,4 48 0,-8-51-321,17 125 170,-12-69-369,17 127 2,-22-179-64,47 262 168,-28-193-57,-9-59 99,30 73 0,-45-125-244,0 0 1,-1-1 0,1 1 0,0 0 0,-1 0-1,1-1 1,0 1 0,0 0 0,0-1 0,-1 1 0,1 0-1,0-1 1,0 1 0,0-1 0,0 0 0,0 1-1,0-1 1,0 0 0,0 0 0,0 0 0,2 1-1,20-2-800,-19 0 140,25-2-6427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7:12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0 286 8968,'10'2'53,"1"-1"-1,-1 0 1,1 0 0,-1-1 0,1 0 0,16-3 0,-16 1 23,206-20 950,-21-4-668,-155 20-204,169-37 40,-171 33-140,-19 5-32,159-50 84,-18 4 39,-142 49-133,-15 3-11,13 4 1,8 13-2,18 18 0,-1 6-4,48 63 0,-69-80 4,42 50 0,6-2 0,-4-10 0,-10-16 0,-51-43 0,1-1 0,0 1 0,0-1 0,1 0 1,-1 0-1,7 2 0,-7-4 1,1-1-1,-1 1 1,1-1-1,-1 0 1,1 0 0,0-1-1,-1 0 1,0 0-1,1 0 1,-1-1-1,1 1 1,7-5 0,-9 5-1,13-10 8,-7 1-5,0-2-1,-1 1 1,0-2 0,0 1-1,10-23 1,-10 10 5,4-37 7,7-85-1,-19 128-12,-2-39 7,-11-96 59,12 205-49,3 86-1,15 95 19,-13-189-34,1 13 12,28 227 10,-26-225-11,39 246 4,-37-243-3,-3-25-7,31 235 24,-36-242-23,2 10 4,-2 0-1,-6 77 1,-8-3 16,12-113-28,0 1 1,0 0-1,0-1 1,0 1-1,0 0 0,0-1 1,0 1-1,-1 0 1,1-1-1,0 1 0,0 0 1,-1-1-1,1 1 1,0 0-1,-1-1 0,1 1 1,0-1-1,-2 2 1,1-1-1,-1 1 1,0-1 0,1 1-1,-1-1 1,0 1 0,0-1 0,0 0-1,0 0 1,0 0 0,-1 0-1,1-1 1,0 1 0,0 0-1,0-1 1,-1 0 0,1 1-1,0-1 1,-1 0 0,1 0 0,0 0-1,-3-1 1,4 1 0,0 0-1,0 0 1,0-1 0,0 1 0,0 0-1,0-1 1,1 1 0,-1 0 0,0-1-1,0 1 1,0-1 0,1 1 0,-1-1-1,0 1 1,-1-2 0,-88-86 43,-97-117 70,27 21-67,130 144-41,-34-64-1,16-1 0,46 100-4,0 0 1,0 0 0,1 0 0,-1 0 0,1 0 0,0-7 0,1 12-3,-4-27 10,-1-45 0,7 45-621,10-51 0,-11 72 382,19-106-7044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7:13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9688,'10'29'22,"-7"-18"19,0 0-1,-1 0 1,2 17 0,16 164 235,-18-147 151,2 305 869,5-217-935,-8-120-288,7 153 349,-12-94-205,4-71-215,0-1 1,0 0-1,0 0 1,0 0-1,0 0 1,0 1-1,0-1 0,0 0 1,0 0-1,0 0 1,-1 0-1,1 1 1,0-1-1,0 0 1,0 0-1,0 0 0,0 0 1,0 0-1,0 1 1,0-1-1,0 0 1,-1 0-1,1 0 1,0 0-1,0 0 0,0 0 1,0 0-1,0 1 1,-1-1-1,1 0 1,0 0-1,0 0 1,0 0-1,0 0 0,-1 0 1,1 0-1,0 0 1,0 0-1,0 0 1,0 0-1,-1 0 1,1 0-1,0 0 0,0 0 1,0 0-1,0 0 1,-1 0-1,1 0 1,0 0-1,0 0 0,0-1 1,0 1-1,0 0 1,-1 0-1,1 0 1,0 0-1,0 0 1,0 0-1,-7-8 27,3 3-18,2 1-8,0 1 1,0-1 0,0 1-1,1-1 1,-1 0-1,1 0 1,0 1-1,-1-7 1,-23-136-1543,13 54-6307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7:13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0 304 7984,'12'-30'0,"10"-27"1,11-12 4,7 6-3,-29 44-1,-8 13 0,0 1 1,1 0-1,-1-1 1,1 2-1,0-1 1,0 0-1,0 1 1,1 0-1,0 0 1,5-4-1,1 1 34,-9 6-28,-1 1 0,0 0 0,0-1 0,1 1 0,-1 0 0,0 0 0,1-1 0,-1 1 0,0 0 0,1 0 0,-1 1 1,0-1-1,1 0 0,-1 0 0,0 1 0,1-1 0,-1 0 0,0 1 0,0 0 0,0-1 0,2 2 0,0-1 8,5 2 9,-5-1-3,1 0 0,0 0 0,-1 0 0,0 0 0,1 0 0,-1 1 1,0 0-1,0-1 0,2 5 0,71 79 251,-62-65-163,0 0 0,-1 1 1,-1 1-1,15 39 0,-21-46-67,5 16 185,-8-23-172,8 26 66,-2-1-1,-2 1 1,4 41-1,-7 25 193,-4-101-300,1 1 0,-1 0-1,0 0 1,-1-1-1,1 1 1,0 0 0,0 0-1,0-1 1,0 1 0,0 0-1,-1 0 1,1-1-1,0 1 1,-1 0 0,1-1-1,-1 2 1,-4 3 25,1 1-1,-1-1 1,0 0 0,-1-1-1,1 1 1,-1-1 0,-8 5-1,-2-4 158,1-4-129,0 0 1,0-1-1,-28-4 0,25-2 68,-10-11-49,-32-27 0,45 28-31,1-5-387,1 0 1,0 0 0,-9-25-1,-3-18-6633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7:13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0 154 8344,'18'5'0,"17"6"1,-24-6 2,0 0 0,0 1 1,-1 1-1,16 12 0,-14-6 45,57 96 29,1 22 77,-32-52 63,17 22 44,-54-99-226,1 1 0,-1-1-1,1 1 1,-1-1-1,1 0 1,0 1-1,0-1 1,0 0 0,0 0-1,0-1 1,0 1-1,1 0 1,2 1 0,5 3 34,23 16 49,-32-22-97,0 1 0,0 0 0,0-1 0,0 1 0,0-1 0,1 0 0,-1 1-1,0-1 1,0 0 0,0 0 0,0 1 0,0-1 0,1 0 0,0 0 0,25-1 86,-1-2 0,1 0 1,25-7-1,-21 0 160,121-77 97,-125 65-143,82-109 82,-93 104-142,-5-5-48,15-59 1,-26 69 26,-6 1-78,0 0 0,-15-35 0,21 55-54,-1-1-1,0 1 0,1 0 0,-1 0 1,0 0-1,0 0 0,0-1 1,0 1-1,0 0 0,0 0 0,0 1 1,-2-3-1,-8-4 15,-1 0 0,0 1 1,0 0-1,0 0 0,-26-6 0,35 11-14,1 1 1,0-1-1,-1 1 0,1 0 0,0 0 0,-1 0 0,1 0 0,-5 1 1,-31 6 40,-68 21 0,76-13 5,-12 13-20,-50 46 1,88-71-31,1 0 0,1 0-1,-1 0 1,0 0 0,1 1 0,-3 4 0,5-8-4,-15 23 13,-14 33 0,-6 40-6,35-96-7,-1 5 1,-1 1 0,1 0 0,-1-1 0,2 1 0,-2 7 1,-1 87 4,5-71-4,7 35-1,-9-61 0,1 0-1,-1 0 1,1 0-1,0 0 1,0-1 0,0 1-1,0 0 1,0 0-1,1-1 1,1 4 0,9 13 1,0 0 0,16 18 0,-17-25-1,0 0-1,1-1 1,0-1-1,1 0 0,18 11 1,-8-8 0,-1-2 1,2 0-1,34 10 0,-12-7 1,65 9-1,-60-16 2,61 1-1,-65-8-1,64-8 0,41-22-1,-107 18 0,57-25 1,-74 25 0,-2-1 1,0-1-1,25-18 0,-30 16 0,-1 0-1,-1-2 0,26-28 1,-29 27-1,-1-1 0,-1-1 0,16-32 0,-16 25 0,-1-2 0,9-35 1,-10 18 2,-3 0-1,6-73 1,-15 85 4,0 12-3,-1-1 0,0 0 0,-1 1 0,-2-1 0,-9-35 0,9 48 0,0-1 0,0 1 0,-1 0 1,-9-15-1,13 26-3,1-1 0,-1 1 1,1 0-1,-1-1 0,1 1 1,-1 0-1,1-1 0,-1 1 0,1 0 1,-1 0-1,0-1 0,1 1 1,-1 0-1,1 0 0,-1 0 0,0 0 1,1 0-1,-1 0 0,0 0 0,1 0 1,-1 0-1,1 0 0,-1 0 1,0 1-1,1-1 0,-1 0 0,1 0 1,-1 1-1,1-1 0,-1 0 0,1 1 1,-1-1-1,1 0 0,-1 1 1,1-1-1,-1 1 0,1-1 0,-1 1 1,1-1-1,-1 1 0,1-1 0,-16 26 11,11-10 22,3 17-11,1 45 0,5-49 11,47 155 14,-37-140-7,69 196 23,-67-192-17,41 163 17,-56-208-60,0 1 0,0-1 0,-1 0 0,1 0 0,-1 0 0,0 1 0,0-1 0,0 0 0,-1 4 0,0 12 9,-2 0 0,-7 25 1,3-22-6,-19 38 0,26-60-8,-1 3 3,0-1-1,0 1 1,-1-1 0,1 0 0,-1 1 0,1-1 0,-1 0 0,0 0 0,0 0 0,0 0 0,0-1 0,0 1 0,-3 1 0,-20 17 20,-53 30-1,-56 11-6,134-61-16,-6 3 5,-1 0-1,0-1 0,0 0 1,-1 0-1,1-1 0,0 0 1,-9 1-1,16-2-4,-186 12 39,-62-31-1679,-9-9-6600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7:19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9526 438 3416,'-6'-13'12,"1"0"-1,-2 1 1,0 0 0,0 0 0,-12-13 0,-2-3 235,19 25-202,0 0 1,0 0-1,0 0 0,0 0 1,-1 0-1,-4-4 1,5 6 95,2 1-135,-1 0 0,1-1 0,0 1-1,0 0 1,-1 0 0,1 0 0,0 0 0,-1 0-1,1-1 1,0 1 0,0 0 0,-1 0 0,1 0-1,0 0 1,-1 0 0,1 0 0,0 0-1,-1 0 1,1 0 0,0 0 0,0 0 0,-1 1-1,1-1 1,0 0 0,-1 0 0,1 0 0,0 0-1,0 0 1,-1 0 0,1 1 0,0-1 0,0 0-1,-1 0 1,1 0 0,0 1 0,0-1 0,0 0-1,0 0 1,-1 1 0,1-1 0,0 0 0,0 0-1,0 1 1,0-1 0,0 0 0,0 1 0,0-1-1,-1 0 1,1 0 0,0 1 0,0-1-1,0 0 1,0 1 0,1-1 0,-6 110 158,8 124 65,-2-208-211,3 28 76,44 255 50,-34-245-17,80 230 51,-73-243-43,93 170 61,-93-186-48,67 79 61,-88-113-201,1 0-1,-1 0 0,1-1 0,-1 1 0,1 0 0,-1-1 0,1 1 0,-1-1 0,1 1 0,0-1 0,0 1 1,-1-1-1,1 1 0,0-1 0,0 0 0,-1 1 0,1-1 0,2 0 0,1 1 8,0 0-1,0-1 0,0 1 1,0-1-1,0 0 1,0-1-1,0 1 0,0-1 1,0 0-1,0 1 1,0-2-1,0 1 0,0 0 1,5-3-1,-9 3 2,1 1-1,0-1 1,0 1-1,-1-1 1,1 1-1,0-1 1,0 0-1,-1 1 1,1-1-1,-1 0 1,1 1-1,-1-1 1,1 0-1,-1 0 1,1-1-1,11-21 105,-2-1 0,8-27 0,-14 24 167,-5-26-89,-11-63 1,1 77 68,-80-190 87,66 179-179,-113-183 61,108 191-129,-135-186 85,50 65-96,73 94-56,40 66-33,1 0 0,0 1 1,0-1-1,0 0 0,0 0 1,0 0-1,1 0 0,-1 0 0,1 0 1,0 0-1,0-5 0,0 2 3,0 6-8,0 0-1,0 0 0,0-1 1,0 1-1,0 0 1,0 0-1,0-1 1,1 1-1,-1 0 1,0 0-1,0-1 0,0 1 1,0 0-1,0 0 1,0-1-1,1 1 1,-1 0-1,0 0 1,0 0-1,0-1 1,0 1-1,1 0 0,-1 0 1,0 0-1,0 0 1,1-1-1,-1 1 1,0 0-1,0 0 1,1 0-1,-1 0 1,0 0-1,15-8 16,-1 1 0,1 0 0,23-6 1,-33 11-14,27-6 51,197-17 32,-169 22-7,316-21 30,-287 18-35,160-8 4,35 0-49,-159 8 44,559-28 27,-540 25-34,581-40 27,-581 39-19,563-42 33,-570 42-40,511-35 35,-526 38-23,439-21 30,-460 24-36,332-13 27,-361 16-33,-26 0-35,25 0 10,134 14 1,-56 15-4,-126-19-33,29 18-1,-37-17-5,27 24 0,-8-1-3,35 45 0,-50-49-17,73 161-6,-76-146-14,106 327-128,-91-258 142,-20-67-47,31 234-81,-24-96 73,-18-154 40,-17 99-15,9-105 22,-59 96-11,49-94 24,-104 95-7,93-99 14,-124 75-6,119-82 6,-60 16-1,-35 0 12,-20-9 2,-21-5 0,-20-5 0,-10-1 1,-10 4 4,-6 4-2,-229 15 5,357-29 0,-379 16 8,373-18-9,-360 1 6,364-5 15,-359-7 17,360 6-10,-353-10 21,357 9-8,-308-12 25,322 13-18,-252 8 26,264-3-26,-369 15 162,311-12-193,73-2 30,-328 28 202,225-32-98,86-3-107,-198 2 138,170 7-44,-32 4-15,-53 6-9,134-13-67,-192 7 18,181-9-32,-199 4 14,199-5-20,-242-4 12,228 1-12,-263-18 12,263 17-12,-285-23 12,275 21-11,-310-22 20,308 23-15,-280-22 16,290 21-15,-273-22 20,275 23-26,-268-19 52,300 22-71,-209-7 48,216 9-59,-339-5 103,357 4-105,0 1 1,0 0-1,0 0 0,-14 3 1,5-1-1,-37 8 0,8 1-3,4 1 0,-4-1 0,-8 4 0,35-9-2,1 1 1,0 1 0,0 0 0,1 2 0,0 0 0,-27 21 0,32-22 0,7-4 0,0-1-1,0 1 1,0 0 0,-7 11 0,-49 66-2,50-63-2,-32 101 2,39-106 2,1 0-1,0 0 1,-1 16 0,1-2 0,-7 60 1,4-3 0,3-10 0,6-2 0,5 5 0,7 99 1,-11-139 6,42 276 30,-41-285-35,-2-12 4,-1-1-1,0 28 1,-6 119 11,0-127-9,-26 157 8,24-154-9,-10 57-1,0 7-3,1-12 2,5-10-2,10-60 0,3 39-1,0-37 0,12 41-1,-4-33 1,2 0 1,1-1-1,23 36 0,-18-40 12,15 6-5,65 45 0,-66-60 6,156 54 12,-143-59-6,235 33 15,-215-39-8,303 13 20,-287-17 0,374 2 27,-353-3-14,467-9 31,-446 5-25,531-18 23,-520 17-35,556-8 26,-551 11-27,550-10 16,-553 7-35,546-2 18,-547 6-18,539-3 18,-539 2-18,548-2 17,-544 3-24,578 0 17,-573 0-11,580-5 10,-581 4-23,555-11 14,-563 10-15,527-4 5,-536 5-17,478-7 9,-489 7-3,434-7 4,-447 7-4,385-8 3,-396 6-9,347-8 8,-355 9-9,318-14 2,-329 10-2,-27 2-4,38-3 3,148-33 1,18-19 2,-202 45-1,178-71 9,-186 67-2,-13 5-6,9-4 4,0-1-1,59-42 1,86-88 47,-160 131-57,-10 7 2,0 0 1,14-17 0,67-83 11,-75 84-9,60-145 11,-64 133 1,63-261 62,-72 272-77,0 7 6,-2 0 1,1-23-1,0-137 34,-5 141-10,-12-157 20,9 158-15,-63-279 96,46 209-122,15 64 21,2 12-17,-13-176 36,24-34 21,4 150-54,10-55 6,-18 131-19,0-1 1,0 1 0,-2-18-1,-1 8-2,2 0-3,-1 15 0,0-1 1,0 0 0,-1 1-1,-4-17 1,-14-66 26,14 77-23,1 0 0,-2 1-1,0 0 1,-9-16 0,11 26-5,0 1 0,0-1 1,-1 1-1,1 0 0,-1 0 0,0 1 1,-1-1-1,1 1 0,-12-6 0,8 4 0,6 4-1,1 0 0,-1 0 0,0 0 0,0 1 1,0-1-1,-1 1 0,1 0 0,0 0 0,-6-2 0,-4 0 1,-35-13 8,14 7-4,-12-2-3,-10-1 2,-11 5-2,-17 4 2,-18 6-3,-13 6-2,-10 8 0,-14 2 0,-14 1 0,-8 6 0,-9 12 0,-146 41-2,258-65-3,-246 65 2,240-62-3,-262 74-5,261-72-2,-249 73-7,254-75 1,-238 57-4,239-61-2,-236 43-4,237-46 10,-227 31-1,228-33 7,-228 26-6,229-28 6,47-5 10,-284 23-42,58-14 7,187-7 12,-311 23-58,261-22 74,59-3-16,-162 5-10,159-4 16,-289 30-27,297-28 46,-49 2-7,-109 2-2,149-7 5,-67 1 4,-24 6 1,-112 2-2,199-9-3,-219 10 2,209-9-2,-228 9 2,228-9-2,-252 10 2,243-10-2,-268 13 2,267-12-2,-278 5 2,274-6-2,-307 6 2,301-7-2,-283 5 2,291-5-2,-309 2 2,296-4-2,-321-8 2,325 8-2,-112-2 4,-34 2 1,-4-1 0,-11-4 0,7-2 0,13 0 0,7-1 0,-4 3 0,-187-8 1,330 10 6,-267-12 3,277 14 4,-261-10 4,260 10-4,36 1-10,-287-2 17,188 5-9,-26 3-8,2 4 1,4 2-3,8 3-2,15 2 0,7-1 0,8-1 0,4 5 0,6 14 0,10 7 0,15 2 0,56-30 0,-26 22 0,31-22 0,1 1 0,-12 14 0,4 3-3,1 0 1,2 2 0,1 0 0,-13 36 0,28-66 2,-1 4-4,0 0 0,1 1 0,-1-1 1,1 0-1,1 1 0,-1-1 0,1 1 0,1 12 1,10 42-19,-7-44 19,19 120-87,15 65-1,-35-182 87,4 44-21,-7 158-71,1-58-23,0-116 73,-1-9 0,-4 47-1,3-77 42,-11 42-35,-39 139-80,9-59 87,37-122 33,2 0 0,-2 28 0,0 7 1,-3 26 12,6-36-4,-10 42 1,-12 92 34,23-151-42,2 34 15,0-33-15,0 3 17,1 1 0,0 0-1,2-1 1,9 31 0,9 24 91,-17-64-45,-4-11-60,-1 0 0,1 0 0,-1 0 0,1 0 0,-1 0-1,1 1 1,-1-1 0,0 0 0,0 0 0,1 0 0,-1 1 0,0-1 0,0 0 0,0 0-1,0 1 1,-1-1 0,1 0 0,0 0 0,0 0 0,-1 1 0,1-1 0,-1 2 0,-5 1 44,-15 7-16,-33 11-1,27-14-3,0 0 1,0-2-1,-41 4 0,46-7-18,-244 30 180,50-8-111,168-18-33,-216 33 17,207-33-24,-240 14 16,235-19-16,-257 7 16,255-8-16,-266 2 17,264-3-9,-245-5 25,251 4-19,-232-4 19,233 4-27,-225-4 20,231 4-20,42 0-38,-247-19 74,244 18-78,-63-9 42,0 5 0,-112 3 0,175 3-39,-1 0 8,0 1 0,-21 4 0,31-4-8,0 0-1,0 1 1,0-1-1,1 1 1,-1 0-1,0 0 1,1 1-1,0-1 1,-1 1-1,1 0 1,0 0-1,-6 7 0,3-2 1,0 1 0,0 0 0,1 0 0,1 1-1,-1 0 1,1 0 0,1 0 0,0 0 0,-4 16-1,6-14-3,1-8-2,0 0 0,0 1 0,1-1 0,0 0-1,0 1 1,0-1 0,1 0 0,-1 0 0,1 1 0,1 4-1,8 39 7,8 9-4,4-1 2,3 3-4,4 4-1,5 8 0,18 72 0,-44-120-1,30 93-6,13 32 1,39 132-18,-73-193 18,11 86-36,-15-80-6,25 215-146,-30-164 36,-8-89 116,0-34 31,0-9 2,1 1 1,0-1-1,3 15 0,-3-23 8,0 1 0,0-1 0,1 0-1,0 1 1,0-1 0,0 0-1,0-1 1,0 1 0,1 0 0,0-1-1,0 1 1,0-1 0,5 5 0,-2-3 0,-4-3 0,0 0 1,0 0 0,1-1-1,-1 1 1,0-1-1,1 0 1,-1 1-1,1-1 1,-1 0-1,1-1 1,-1 1-1,5 0 1,33 10-2,26 0 2,23-5 0,26-3 0,15-1 0,17-2 2,195-4 6,-267 3-2,342-2 4,-324 3-2,433-9 9,-412 7-2,496-3 10,-479 6-12,551 11 5,-541-9-10,570 18 8,-570-16-8,564 23 9,-561-22-2,593 22 11,-587-23-4,611 16 14,-607-17-10,614 22 10,-615-21-16,613 15 6,-609-15-18,658 20 8,-648-20-10,255 3 1,87-7-4,-8-6 2,-8-2-4,0-1-1,7-4 0,-3-8 0,-7-5 0,-8-9 0,-5-10 0,3-5 0,-2-1 2,-8-5 3,-89 5-2,-234 30 3,207-22 1,44 2-4,-21 9 2,-20 3-2,-24 5 2,-20 1-4,-27 0-1,-18-1 0,-14 4 0,-7 4 0,-13 0 0,-14-3 0,-18 1 0,-14 1 0,-4-1 0,-3 1 2,-12 2 3,-16 8-4,-12-1-1,-16-4 0,-6 0 0,-9 0 0,-21-3 0,-23-2 2,-49 10 0,-1-2 0,0 0 1,24-16-1,-27 12 11,-3-2-6,-2 1-1,0-1 1,0 0-1,-2-1 1,1 0-1,-2 0 1,7-29-1,-10 32-2,3-40 20,1-101 51,2 83-38,12-53 1,33-90 24,-41 170-40,-6 21-12,11-32 7,1 0 1,31-59-1,59-119 19,-83 182-14,108-199 12,-107 200-14,98-177 7,-103 182-12,62-189 10,-69 187-12,1-3-9,89-332 66,-50 110-12,-29 176-38,-2 5-2,-23 87-17,1-1 0,-1 1 0,0 0 0,0 0 0,0 0 0,0-1 0,-1 1 0,1 0 0,-1 0 0,0 0 0,0 0 0,0 0 0,0 0 0,-3-6-1,2 5 2,1 3-2,1-1 1,-1 1 0,0 0-1,1 0 1,-1 0 0,0 0-1,1 0 1,-1 0 0,0 0-1,0 0 1,0 1 0,0-1-1,0 0 1,0 0 0,0 1-1,0-1 1,-2 0 0,-2-1 0,-23-10 0,-10 6-1,-14 4 0,-92 8-1,109-3-6,-166 29-3,157-22-2,-189 51-3,181-47-10,-236 59-7,225-59 0,-269 64-11,262-63-2,-297 63-15,289-64 8,-358 56-12,343-56 30,-385 46-14,385-49 10,-355 40-10,362-42 16,-334 40-7,335-37 12,-368 51-9,361-48 16,-357 77-8,363-71 10,-311 77-4,319-80 4,-336 63-2,328-67 8,-335 38 1,339-44 6,-122 11 3,-41 3 2,-9 1 0,-11 3 0,-10 1 0,-9-2 0,4-3 0,7-3 0,-211 17-1,397-28-4,-361 27 2,357-28-2,-382 21 1,378-24-8,-354 12 0,363-13 0,-326 9 0,329-10 0,-357 4 1,348-6 6,-376-4 2,375 2-4,-352-7-3,359 8-4,-334-2-4,335 2 6,-360-5 0,355 4-2,-355-10-6,359 10 0,-323-5-8,330 6 10,-315-8-4,315 6 4,-288-17-2,298 17 6,-274-11-4,276 13 4,-258-7-4,263 7 6,-241 1 0,244 1-2,-234 2-4,235-3 6,-232 5 0,234-3-1,-206 11-6,212-11 6,-204 7-6,203-6 7,-330 7-12,272-12 21,64 2-2,-193 12 2,191-8-2,-326 33-4,257-21 7,68-7-3,-182 70 2,187-61-2,1-2-646,-1-2 0,-76 16 0,17-13-9109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8:08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887 239 6104,'-1'-7'160,"-1"0"-114,0-1-6,0 1-1,1 0 1,0-1-1,0-7 1,1 13 4,0 1 0,0 0 0,-1 0 0,1 0 0,0 0-1,0-1 1,-1 1 0,1 0 0,-1 0 0,1 0 0,-1 0 0,1 0 0,-1 0 0,0 0 0,1 0 0,-2-1 0,-2-3 55,-1-3-14,-22-20 605,11 14-468,-1 2 0,0 0-1,-1 1 1,0 1 0,-1 0-1,-20-7 1,20 10-164,10 3-9,0 1 1,-1 1-1,1-1 0,-15 0 0,-98-8 226,98 14-54,1 3-114,0 2-1,-39 18 1,43-13 141,-4 12-71,-29 39-1,50-62-147,1 0-1,0 1 0,0-1 1,0 0-1,0 0 0,0 0 0,0 1 1,0 2-1,-10 45 145,-5 52-1,16-64 2,34 195 58,-20-182-112,95 194 40,-83-198-79,95 203 34,-101-200-55,44 166 20,-59-182-39,-6-9-26,0 0 1,-2 0-1,-9 40 0,12-64-12,0 1 0,-1 0 0,0 0 0,0 0 0,1-1 0,-1 1-1,0 0 1,0-1 0,0 1 0,-1 0 0,0 0 0,-16 16 10,0-1 0,0-1 0,-35 23 0,25-26 14,-47 8-1,56-17-24,-1-1 0,-37 0 0,28-5-318,1-2 0,-1 0 0,1-2 0,-46-14 0,-20-9-7584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8:08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1111 8792,'3'1'0,"40"-4"0,79-8-2,12-2-4,14-2 6,144-11 6,-242 20 29,188-43 34,-231 47-46,1 0 0,-1 0 0,-1-1 0,9-4 0,182-105 156,-162 84 1,111-133 56,-123 127-135,52-125 34,-67 130-94,-4-14-13,-3-73 0,-6 83-21,-12-47-1,-7-4-4,15 58-3,-17-38 0,26 64 1,0 0 0,0 0 0,0 0 0,0 0 0,0-1 0,0 1 0,0 0 0,0 0 0,0 0 0,0 0-1,0 0 1,0-1 0,0 1 0,0 0 0,0 0 0,0 0 0,0 0 0,-1 0 0,1 0 0,0-1 0,0 1-1,0 0 1,0 0 0,0 0 0,0 0 0,0 0 0,0 0 0,-1 0 0,1 0 0,0 0 0,0 0 0,0 0 0,0-1-1,0 1 1,-1 0 0,1 0 0,0 0 0,0 0 0,0 0 0,0 0 0,0 0 0,0 0 0,-1 0 0,1 0 0,0 0-1,0 0 1,0 0 0,0 1 0,0-1 0,-1 0 0,1 0 0,0 0 0,0 0 0,0 0 0,0 0 0,0 0 0,0 0-1,-1 0 1,1 0 0,0 1 0,0-1 0,0 0 0,-4 3 0,-1 1 0,1 0-1,0 0 1,0 0 0,1 0 0,0 1 0,-1 0 0,1-1-1,-4 11 1,2-6-1,-6 14-4,-14 47 4,3 24 1,1 110 2,21-162 13,12 208 18,-7-198 21,41 188 30,-35-196 16,-8-34-78,79 221 245,-11-78-79,-58-132-121,-7-15-57,-1 1 1,1-2 0,0 1-1,0 0 1,1-1 0,0-1-1,14 9 1,-21-13-10,1 0 0,0 1 0,-1-1 1,1 0-1,0 0 0,-1 0 0,1 0 0,-1 0 0,1 1 1,0-1-1,-1 0 0,1-1 0,0 1 0,-1 0 0,1 0 1,0 0-1,-1 0 0,1 0 0,0-1 0,-1 1 0,1 0 1,0-1-1,28-12-419,0-1 1,39-26 0,12-11-6003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8:09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1 6640,'3'1'129,"-1"0"-93,-1 0-26,0-1-1,0 1 0,0-1 1,0 1-1,0 0 0,0 0 1,0-1-1,0 1 1,-1 0-1,1 0 0,0 0 1,0 0-1,-1 0 0,1 0 1,0 0-1,-1 0 1,1 0-1,-1 0 0,0 1 1,1-1-1,-1 0 0,0 0 1,0 0-1,1 0 0,-1 1 1,0-1-1,0 0 1,0 0-1,-1 1 0,1-1 1,0 2-1,-3 11 53,-1 0 0,0 0 0,-9 21 0,-1 0 185,-74 169 414,79-185-632,5-10 29,0 0 0,0 1-1,-4 16 1,-17 80 221,24-85-39,3 2-129,2 0 1,9 31-1,-5-39 123,-4-9-188,1 0 0,0 0-1,0-1 1,0 0 0,1 0 0,11 7 0,-5-11 162,8-5-112,0-1-1,25-11 1,-24 6 64,-6-2-115,0 0 0,-1-1 0,0-1 0,12-16 0,-15 12 123,-6 4-107,-1 0 1,0 0-1,3-27 0,-10 25 134,-5-1-124,-2 1-1,0 0 1,-16-20 0,14 23 10,-1 0 0,0 1 0,-1 0 1,-1 1-1,-18-11 0,17 11-35,-58-34 386,50 32-384,-2 1 194,25 12-238,0 0 1,0 0-1,0 0 1,0 0-1,0 0 0,0 0 1,-1 0-1,1 1 1,0-1-1,0 0 1,0 1-1,0-1 0,-1 1 1,2 3 83,4 3-66,1 0 1,0 0-1,0-1 1,11 11-1,-11-13-14,13 8 39,1-3-24,29 11 0,-12-10-18,48 8 0,251 11-1592,-149-21-6346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8:14.5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84 9240,'5'-8'39,"2"0"1,-1 0-1,1 0 1,0 1 0,0 0-1,11-8 1,-13 12-14,0 0 0,0 1 1,0-1-1,1 1 1,-1 0-1,1 0 0,-1 1 1,1-1-1,-1 1 1,1 1-1,0-1 0,6 1 1,-10 0 0,0 0 1,-1 0-1,1 0 1,0 1-1,0-1 1,0 1-1,-1-1 1,1 1-1,0 0 1,-1 0 0,1 0-1,0 0 1,1 1-1,5 3 28,4 1-12,33 23 295,38 38 67,-82-66-382,0-1-1,0 1 1,0 0-1,0 0 1,0 0-1,-1 0 1,1 0-1,0 0 1,-1 0-1,1 0 1,0 1-1,-1-1 1,1 1-1,2 9 42,0 1 0,-1-1 0,0 0 0,-1 1 0,0-1 0,-1 22 0,-6-9 263,-48 95 121,38-99-168,10-13-181,-2 2-40,1-1-1,-1-1 1,-1 0 0,0 0 0,0 0 0,0-1 0,0 0 0,-1-1 0,-20 8 0,11-8 77,0 0 0,-33 3 0,49-8-101,1 0 1,-1 0-1,1 0 0,-1 0 1,0 0-1,1 0 1,-1-1-1,1 1 1,-1-1-1,1 0 1,-1 1-1,1-1 1,-4-3-1,-3 0 35,0 1-25,6 2-30,1 1 0,0-1 0,0 0 1,0 0-1,0 0 0,0 0 0,0 0 1,0 0-1,0-1 0,1 1 0,-1-1 1,0 1-1,1-1 0,-3-2 1,-1-2-105,1 0 1,-1 0 0,1 0 0,1-1-1,-1 1 1,1-1 0,0 0 0,0 0-1,1 0 1,0 0 0,0-1 0,1 1-1,0-1 1,0 1 0,1-15 0,2 3-9052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8:09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554 873 7896,'3'-5'0,"12"-26"0,-14 23 0,-1 7 0,1 0 0,-1 1 0,0-1 0,1 0 0,-1 0 0,0 0 0,0 0 0,0 0 0,0 0 0,0 0 0,0 0 0,0 0 0,0 0 0,0 1 0,-1-1 0,1 0 0,0 0 0,-1-1 0,0 1 0,0 0 0,0 1 0,-1-1 0,1 0 0,0 0 0,0 1 0,-1-1 0,1 1 0,0-1 0,-1 1 0,1 0 0,0 0 0,-1-1 0,1 1 0,-1 0 0,-1 0 0,-8 0 0,-1 0 0,-19 3 0,-15 7 4,-63 22 1,77-18 42,-124 78 46,130-72 95,-71 80 101,84-81 5,10-9-242,0 0-1,0 0 1,1 0 0,0 1 0,1-1 0,0 0 0,0 12-1,1-21-30,0 0 0,0 0 0,0 1 0,1-1 0,-1 0 0,0 0 0,0 0-1,1 0 1,-1 0 0,1-1 0,-1 1 0,0 0 0,1 0 0,1 2 0,3 3 21,0-1 1,0 1 0,0-1-1,1 0 1,0-1 0,0 1-1,0-1 1,1 0 0,11 5-1,-16-8-21,-1-1 1,0 1-1,1-1 0,-1 1 0,1-1 0,-1 0 0,1 1 0,-1-1 0,1 0 0,-1 0 1,3-1-1,16-1 48,0-1 0,-1-2 1,0 0-1,25-9 0,-19 1 146,84-60 78,-104 70-269,0-1 0,0 0 0,0-1-1,-1 1 1,0-1 0,0 1 0,0-1-1,0-1 1,-1 1 0,0 0 0,0-1-1,-1 0 1,1 1 0,1-8 0,-3 9-11,0 0 5,0 0 0,0-1 0,-1 1 0,1 0 0,-1 0 0,0-1 1,0 1-1,-1 0 0,1-1 0,-1 1 0,0 0 0,0 0 0,0-1 1,-4-5-1,3 4 0,0-2 23,-2 0 0,1 0 0,-1 0 0,0 0-1,0 1 1,-1-1 0,-11-12 0,6 7 79,9 13-115,1 0 0,0-1 0,0 1 0,0 0 0,-1 0 0,1 0 0,0 0 0,0-1 0,0 1 0,-1 0-1,1 0 1,0 0 0,0 0 0,-1 0 0,1 0 0,0 0 0,0 0 0,-1 0 0,1 0 0,0 0 0,0 0 0,-1 0 0,1 0 0,0 0 0,-1 0 0,1 0 0,0 0 0,0 0 0,-1 0 0,1 0 0,0 0 0,0 0 0,0 1-1,-1-1 1,1 0 0,0 0 0,0 0 0,0 0 0,-1 1 0,1-1 0,-5 7 32,3-4-26,2-1 0,-1 1 1,0-1-1,1 1 0,-1 0 0,1 0 0,0-1 1,0 1-1,0 0 0,0-1 0,0 1 1,0 0-1,1 0 0,0-1 0,-1 1 0,1-1 1,0 1-1,2 2 0,1 5 6,1-1 0,11 16 0,-12-19-9,10 9 80,13 5-28,51 29 0,-51-39-13,129 20 14,-119-30-33,165-33 13,-196 32-38,0-1 0,1 1 0,-1-1 0,10-6 0,79-39 16,-74 35-18,-1-1 0,0 0 1,20-20-1,-26 20 0,-1 0 0,-1-1 0,0-1 0,14-22 0,-12 13 0,-1-1 0,15-40 0,-14 19 2,-2 0-1,11-81 1,-21 89 5,-2 14-2,0-9 2,-1 0 0,-2 1 0,-12-57 1,9 61 2,-38-138 35,12 75-2,32 91-43,-1 0 0,1-1 0,0 1 0,0 0 0,0 0 0,0-1 0,0 1 0,-1 0 0,1-1 0,0 1 1,0 0-1,0 0 0,-1 0 0,1-1 0,0 1 0,0 0 0,-1 0 0,1 0 0,0-1 0,0 1 0,-1 0 0,1 0 0,0 0 0,-1 0 0,1 0 0,0 0 0,0 0 0,-1 0 0,1-1 1,0 1-1,-1 0 0,1 0 0,0 1 0,-1-1 0,1 0 0,0 0 0,-1 0 0,1 0 0,0 0 0,-1 0 0,1 0 0,0 0 0,0 0 0,-1 1 0,1-1 0,-9 9 11,-7 21 3,11-11 25,-6 108 10,13-95-35,28 169 9,-22-154-16,13 78 4,7 25-9,-10-61-5,16 97-3,-6 105-15,-28-289 28,0 0 0,0 0 0,0 0 0,0 1 0,0-1 0,-1 0 1,1 0-1,-1 0 0,1 0 0,-1 0 0,-1 2 0,1-3-77,1-1 0,0 1 0,-1-1-1,1 0 1,-1 1 0,1-1 0,-1 0 0,0 0 0,1 1-1,-1-1 1,1 0 0,-1 0 0,1 0 0,-1 0 0,0 0-1,1 0 1,-1 0 0,1 0 0,-1 0 0,0 0 0,1 0-1,-1 0 1,1 0 0,-2-1 0,-12-1-7944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8:09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9328,'40'-7'0,"-26"4"3,0 2-1,0-1 0,26 2 0,186 11 35,-169-7 78,266 22 62,-256-22-2,271 26 192,-330-29-431,19 2-186,1-2 0,-1-1 0,37-4 0,-3-4-5830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8:10.6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1058 1417 8520,'-6'-24'14,"4"18"8,1 0 0,-1-1 1,0 1-1,-1 0 0,0 1 0,0-1 1,-6-9-1,-64-87 260,54 82 172,-14-4-142,-61-34 1,62 46 95,-149-29 127,142 36-335,-145 13 68,180-8-251,0 1 1,0 0-1,0-1 1,0 2-1,0-1 1,0 0-1,-4 3 1,-21 8 52,-30 18 0,-27 30-21,82-58-38,1 1-1,0-1 1,0 1 0,0-1-1,1 1 1,-1 0 0,1 0-1,0 0 1,-3 5 0,5-8-11,-60 101 106,10 19-67,48-113-24,-1-1-1,1 1 1,1 0 0,-1-1-1,0 11 1,2-17-15,-5 36 46,1 44 0,5-59-35,1 0-1,7 33 1,-9-54-11,0 2 4,0 0 1,1 0-1,-1 0 1,1 0-1,-1 0 1,1 0-1,0 0 1,0 0-1,0 0 0,0 0 1,0-1-1,0 1 1,0 0-1,3 2 1,7 9 17,0-1 0,21 19 0,-17-21-13,0 0-1,23 12 1,-35-21-3,0 0 0,-1 1 0,1-1 0,0 0 0,-1 0 0,1-1 0,0 1 0,0 0 0,5-1 0,-8 0-6,27 4 30,38-1 0,-36-5-20,36-7 1,-65 9-11,4-1 5,0 1 0,0-1 1,-1 0-1,1 0 0,-1 0 0,1-1 0,-1 1 0,7-5 1,-10 6-6,32-17 23,34-26 0,35-41-7,-91 76-5,-1-1 1,12-15-1,161-215 33,-177 232-40,0-1 0,0 0 0,-1 0 1,6-15-1,-10 23-4,55-147 25,-15-12-11,-30 93 26,23-266 18,-29 267-4,-7-297 75,-6 175-50,6 161-12,3 26-67,0-1 0,0 1 1,0 0-1,1 0 0,-1 0 1,-1-1-1,1 1 0,0 0 1,0 0-1,0-1 0,0 1 1,0 0-1,0 0 1,0 0-1,0-1 0,0 1 1,0 0-1,0 0 0,0 0 1,-1 0-1,1-1 0,0 1 1,0 0-1,0 0 0,0 0 1,-1 0-1,1 0 1,0-1-1,0 1 0,0 0 1,0 0-1,-1 0 0,1 0 1,0 0-1,0 0 0,0 0 1,-1 0-1,1 0 0,0 0 1,-1 0-1,-1 3 6,1 0-1,-1 0 1,1 1-1,-1-1 0,1 0 1,0 1-1,0-1 1,0 1-1,0 5 1,-31 172 46,25-131-32,-13 260 5,20-292-21,3 32 0,17 112 8,12-11-8,-30-141-2,0-1-1,1 0 1,0 0-1,5 10 1,53 109 10,-42-93-11,1 0 1,27 34-1,-32-49 0,2-2 0,0 0 0,0-1 0,25 18 0,-24-22 0,0-1-1,1-1 1,0 0-1,36 12 1,-27-15 0,0-1 0,1-1 0,-1-2 0,1-1 1,0-1-1,40-3 0,-64 1 0,-1-1 0,0 1-1,0-1 1,1 1 0,-1-1 0,0 0 0,5-3 0,17-4 2,35-19 0,-42 16-1,-1-1-1,18-14 0,-11 2 13,72-103 6,-83 99 0,24-119 8,-36 117-7,-23-117 16,13 125-2,8 20-32,-17-22 27,16 23-29,0 0 0,0 0 0,0 0-1,0 0 1,-1 0 0,1 0 0,0 0 0,-1 0 0,1 1 0,-1-1 0,1 0 0,0 1 0,-1 0 0,1-1 0,-1 1 0,0 0 0,1-1 0,-3 1 0,3 0-1,1 0 1,-1 0 0,1 1-1,-1-1 1,1 0 0,0 0-1,-1 0 1,1 0 0,-1 0-1,1 1 1,-1-1 0,1 0 0,0 0-1,-1 1 1,1-1 0,0 0-1,-1 1 1,1-1 0,0 0-1,-1 1 1,1-1 0,0 0-1,0 1 1,-1-1 0,1 1 0,0-1-1,0 0 1,0 2 0,-16 26 12,-23 58 0,29-53 1,-6 61-1,14-67-12,0 1 1,4 36-1,1-31 2,14 59-1,-11-68-1,1 1-1,21 45 1,-21-57-1,0 1 0,1-2 0,1 1 0,0-1 0,20 20 0,-19-22 0,0-2 0,1 1 0,0-1 0,0-1 0,1 0 0,17 7 0,-18-9 0,1-1 0,-1-1 0,1 0 0,-1 0 0,1-1 0,0-1 0,14 1 0,-13-3 0,0 0 0,0 0 0,0-1 0,0-1 0,-1 0 0,20-8 0,-19 6 0,-1-1 0,0 0 0,0-1 0,-1 0 0,0-1 0,12-11 0,-12 9 0,-1 0 0,-1-1 0,1-1 0,-2 1 0,12-21 0,-12 18 0,-2 0 0,0 0 0,0-1 0,5-26 0,-8 28 0,-1 0 0,-1 0 0,0 0 0,0 0 0,-3-17 0,-2 10 0,0 1 0,-2 0 1,0 1-1,-1 0 0,-1 0 1,-1 0-1,-16-24 0,3 9 14,-118-151 3,110 145-9,-37-52 4,6 5-8,3-7 0,57 93-4,1 0-1,0 0 1,0 0-1,0 0 1,0 0 0,0 0-1,0 0 1,0 0 0,-1-1-1,1 1 1,0 0 0,0 0-1,0 0 1,0 0 0,0 0-1,0-1 1,0 1-1,0 0 1,0 0 0,0 0-1,0 0 1,0-1 0,0 1-1,0 0 1,0 0 0,0 0-1,0 0 1,0 0 0,0-1-1,0 1 1,0 0-1,0 0 1,0 0 0,0 0-1,0 0 1,0-1 0,1 1-1,-1 0 1,0 0 0,0 0-1,0 0 1,0 0 0,0 0-1,0-1 1,0 1-1,1 0 1,-1 0 0,0 0-1,0 0 1,0 0 0,0 0-1,0 0 1,1 0 0,-1 0-1,0 0 1,0 0 0,0 0-1,0 0 1,1 0-1,-1 0 1,0 0 0,11 1-5,31 12-1648,7 5-6600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8:11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54 308 8696,'4'10'3,"0"1"1,0 0-1,-1 0 0,-1 0 1,0 0-1,-1 0 1,0 0-1,0 1 0,-2 12 1,1-10 7,-1 18 56,-24 155 37,17-147 16,-27 156 46,31-160-51,3 19-30,7 60 1,0-87 55,-1-12-90,0-1 1,1 0-1,15 28 0,-21-42-46,1-1 0,-1 0-1,0 1 1,0-1 0,0 0-1,0 1 1,1-1 0,-1 0 0,0 0-1,0 1 1,0-1 0,1 0-1,-1 0 1,0 1 0,1-1-1,-1 0 1,0 0 0,0 0-1,1 0 1,-1 1 0,0-1-1,1 0 1,-1 0 0,0 0 0,1 0-1,-1 0 1,1 0 0,-1 0-1,0 0 1,1 0 0,-1 0-1,1 0 1,5-1 16,0 0-1,-1 0 0,1-1 1,0 0-1,0 0 1,-1 0-1,0-1 1,1 0-1,-1 0 1,7-5-1,3-8 155,59-94 74,-67 100-173,-1-1-1,0 1 1,6-21 0,-4 9-32,-1 6-10,14-44 215,-14 34-133,25-72 513,-14 112-296,-8-6-306,-7-6-10,0 1 1,0 0 0,1 0 0,-2 0 0,1 0 0,0 1-1,-1-1 1,4 6 0,50 92 159,-45-78-136,1-1-1,1 0 1,2-1-1,21 25 1,-19-25-25,8 7 51,-4-8-34,35 24 0,-30-27-22,37 17 0,-63-34-11,4 2 5,0 0 0,0 0 0,0-1 0,0 1 0,0-1 1,1 0-1,4 1 0,13 2 10,0-1 0,31 1 0,-31-5-11,0-1-1,30-6 1,-48 7-3,0 1-1,-1-1 1,1 0 0,-1 0 0,1-1-1,-1 1 1,1-1 0,3-2 0,-7 4-1,28-16 3,28-20 0,-30 15-2,44-44 0,13-32-1,-59 67 0,20-36 0,-33 47 0,0-1 0,-2-1 0,8-22 0,-10 19 0,-1-1 0,6-42 0,-9 36 0,-2 1 0,-2-35 0,-2 26 0,-13-55 0,7 53 0,-18-44 0,-21-26 0,-4 19 0,3 24 1,46 64 0,-1-1-1,0 1 1,0 0 0,0 0-1,-1 0 1,0 1 0,-5-4-1,9 6 0,-1 1 0,1-1 1,0 1-1,0-1 0,-1 1 0,1 0 0,0 0 0,-1-1 0,1 1 0,-1 0 1,1 0-1,0 0 0,-1 0 0,1 1 0,0-1 0,-1 0 0,1 0 0,0 1 0,-1-1 1,1 1-1,0-1 0,-2 2 0,0 0 0,0 1 1,0-1-1,1 1 1,-1 0-1,1 0 1,0 0-1,0 0 1,0 0-1,0 0 1,-2 6-1,-11 31 2,13-32-1,-4 20 6,1 177 2,11-154-1,56 231 8,-59-269-14,1-1 0,9 20 1,-13-32-3,65 139 6,32 19-3,105 110-4,-115-167-15,-86-100 14,-1-1 1,0 0 0,0 1 0,0-1 0,1 0 0,-1 1 0,0-1-1,0 0 1,1 0 0,-1 1 0,0-1 0,1 0 0,-1 0 0,0 1-1,1-1 1,-1 0 0,0 0 0,1 0 0,-1 0 0,0 1 0,1-1-1,-1 0 1,1 0 0,-1 0 0,0 0 0,1 0 0,-1 0 0,1 0-1,-1 0 1,0 0 0,1 0 0,-1 0 0,1 0 0,0-1 0,3-1-4,0 0 1,1-1 0,-1 1-1,0-1 1,0 0 0,0 0 0,0-1-1,-1 1 1,0-1 0,1 1-1,-1-1 1,0 0 0,-1-1 0,4-5-1,-4 7 0,10-21-101,-11 21 92,12-28-66,-1 0-1,-2-1 1,8-42 0,24-145-452,-38 199 509,14-39-102,14-18 0,-32 76 121,1 1 1,-1-1 0,0 1 0,0-1 0,1 1 0,-1-1 0,0 1-1,1-1 1,-1 1 0,1-1 0,-1 1 0,0-1 0,1 1-1,-1 0 1,1-1 0,-1 1 0,1 0 0,0-1 0,5-1-5,0 0-1,0 0 1,0 1 0,0 0 0,0 0 0,0 0 0,0 1 0,1 0-1,8 1 1,4 4-37,3 6 27,-1 1 0,38 28 1,-57-39 15,0 0 0,-1 1 0,1-1 0,-1 1 1,1-1-1,-1 1 0,1 0 0,-1 0 0,0 0 0,1 2 1,14 29-8,-1 1 1,12 44-1,-26-73 8,0 0 0,0-1 0,0 1 0,0 0 0,-1 8 0,0-13 1,-2 98-7,-1-74 7,-1-1-1,-1 0 1,-8 24 0,6-28 0,0-1 0,-1 0 0,-18 29 0,20-38 0,-1 1 0,0-1 0,0-1 0,-1 1 0,0-1 0,-14 10 0,11-11 0,0-1 0,0-1 0,-1 0 0,0 0 0,0-1 0,0-1 0,0 0 1,-1 0-1,1-2 0,-1 1 0,-15-1 0,24-1 1,1 0 0,-1 0 0,0-1 1,0 1-1,1-1 0,-8-1 0,-163-61 15,169 61-15,1 0 0,0 0 0,-1 0 1,1-1-1,0 0 0,-3-3 0,7 6-1,-75-66 12,12-11-8,60 74-3,1 0 0,0-1 0,-1 1 0,1-1 0,0 0 0,1 0 0,-2-4 0,-9-26-456,1 0 1,-11-68-1,11 15-6438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8:11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0 7448,'-1'119'128,"-11"81"29,7-150-9,-29 231 72,27-224-32,-36 206 72,37-216-112,6 168 55,0-210-186,0 0 0,1 0-1,0 0 1,0 0 0,2 5 0,3 9-204,0 0 0,2 0 0,0-1 0,16 24 0,5 3-5119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8:12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40 490 6904,'12'-44'12,"-8"29"11,0 0 0,12-27 0,38-71 78,-53 112-95,0 0 0,-1 0 0,1-1-1,-1 1 1,1 0 0,0 0 0,0 0-1,0 1 1,0-1 0,0 0 0,-1 0-1,3-1 1,-1 1-1,0-1 1,1 1-1,-1-1 0,0 1 1,1 0-1,-1 0 0,1 0 1,-1 0-1,1 1 0,-1-1 1,1 1-1,-1-1 0,1 1 1,0 0-1,-1 0 0,1 0 1,0 0-1,-1 1 0,1-1 1,3 2-1,-5-2 0,-1 0-1,1 1 1,0-1 0,-1 0-1,1 1 1,0-1 0,-1 0-1,1 1 1,-1-1-1,1 1 1,-1-1 0,1 1-1,-1-1 1,1 1 0,-1 0-1,0-1 1,1 1-1,-1 0 1,57 102 139,-24-28 167,-23-50-202,2 1 1,24 37-1,50 50 197,-66-94-92,11 3-60,49 25 0,-78-46-128,0 0 0,0 0 0,0 0 0,0 0 0,0 0 1,1-1-1,-1 1 0,0-1 0,3 0 0,15 1 47,1-1-1,-1-1 1,0-1-1,23-4 1,-40 5-46,-1 0 1,1 0 0,0 1-1,-1-1 1,1-1 0,-1 1-1,4-3 1,28-19 125,43-40 1,-74 61-128,-1 0-1,0-1 1,1 1 0,-1-1 0,-1 0 0,4-4 0,9-21 61,-1 0-1,15-45 1,-27 69-60,-1 1 0,1 0 0,0 0-1,-1-1 1,0 1 0,0-6 0,-3-44 106,-11-54-1,13 103-110,0 0 0,0 1 0,0-1 0,0 1-1,0-1 1,-1 1 0,-3-6 0,-21-34 102,-51-64 0,74 104-96,0-1 0,0 1 0,-1 0 0,1 0 0,-8-5 0,11 8-28,-25-17 86,-29-15 0,-33-5-22,84 36-51,1-1 1,-1 1-1,0 1 1,0-1-1,0 0 1,0 1-1,0 0 1,-1-1-1,1 1 1,-6 1-1,-19 0 63,-53 9 0,-39 25-31,120-35-45,-5 1 8,0 1 1,1 0-1,-1 0 0,0 0 0,1 1 0,-1-1 0,1 1 0,-6 5 1,-19 14 27,-48 45 1,49-35-27,-34 50 0,62-82-10,-4 5 4,0 1 0,0-1-1,1 1 1,0 0 0,0 0 0,-4 12 0,7-18-4,-43 135 26,21 3-19,22-138-7,0 4 1,-1 0-1,1 0 1,0 0-1,0 0 1,0 0-1,0 0 1,0 0-1,1-1 1,0 1 0,0 0-1,3 7 1,5 20 1,2-1 0,22 44 0,-10-37 0,44 57-1,-67-94-1,5 7 1,0-1 0,1 0 0,-1 0 0,1 0 0,0 0 0,10 6 0,135 94 5,16-21-2,-155-79 0,1-1-1,0 0 0,25 6 1,-38-11-4,209 49 13,10-12-1,-219-37-12,89 10 47,340 21 18,-409-29-41,33-3 0,6-3-506,1-2 0,100-25-1,-38-3-7063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8:12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2088 7896,'71'-19'16,"55"-21"6,-97 27 12,120-77 42,-145 87-46,0 0 0,0 0 0,0 0 0,-1-1 0,7-7 0,133-183 220,-114 143-75,100-232 76,-124 269-191,0 0 0,5-20 0,28-132 120,-13-10-104,-25 176-76,5-71 200,-13-263 77,0 274-90,-42-223 69,39 235-96,-32-111 69,44 159-223,-1 0-1,0-1 1,0 1 0,0-1-1,0 1 1,0-1 0,0 1 0,-1 0-1,1-1 1,0 1 0,0-1-1,0 1 1,0-1 0,0 1-1,-1 0 1,1-1 0,0 1 0,0 0-1,-1-1 1,1 1 0,0 0-1,-1-1 1,1 1 0,0 0-1,-1-1 1,1 1 0,0 0 0,-1 0-1,1 0 1,-1-1 0,1 1-1,-1 0 1,0 0 2,0-1 1,0 1-1,0 0 0,0 0 1,0 0-1,0 0 0,0 0 1,0 0-1,0 1 0,0-1 1,0 0-1,0 0 1,0 1-1,0-1 0,0 0 1,1 1-1,-1-1 0,0 1 1,0-1-1,0 1 0,0 0 1,-1 1-1,-4 5 11,0 0-1,1 1 1,-7 10 0,12-18-19,-12 27 180,-50 169 64,50-144-103,-12 102 4,7 20-93,14-100 63,22 276 44,-18-341-146,0 0 1,1 0-1,0 0 1,0 0-1,4 9 1,-6-18-14,57 147 85,-34-103-71,30 43 0,-49-80-5,0-1 0,1 0 0,0 1 0,0-2 0,9 9 0,87 77 44,5-19-36,-102-69-12,1 0 0,0 0 0,1 0-1,-1-1 1,0 0 0,8 2 0,98 25 28,-83-25-26,48 1-1,-73-5-2,1 0 0,0 0 0,0 0 0,-1-1 0,1 1-1,0-1 1,-1 0 0,7-2 0,-10 3-4,24-8 13,0 0 0,23-13 0,-22 7-7,39-30 1,-31 15 21,110-133 19,-139 157-39,0 0 0,0-1 0,0 0 1,2-6-1,73-169 56,-69 144-17,25-168 74,-31 184-91,0 0 3,-1 0-1,0-22 1,-4 78 28,0-21-47,1 0 0,4 25 0,21 137 34,-17-135-8,63 182 16,-68-217-50,-1 0 1,1 0 0,0 0 0,0 0 0,6 7 0,-9-13-7,21 29 23,33 39-1,-30-44-15,41 32 0,-60-52-4,0-1 1,0 1-1,1-1 1,-1 1-1,10 3 1,96 40 21,6-14-15,-110-31-6,0 0 0,1-1 0,-1 0 0,9 0 0,175-4 25,-189 3-27,0 0 0,0 0 0,0-1 0,0 1 0,0-1 0,0 1 0,0-1 0,0 1 0,-1-1 0,1 0 0,0 0 1,3-2-1,-5 3-2,9-5 5,-1-1 0,1 0 1,-1 0-1,11-11 0,-11 7-3,0 0 0,-1-1 0,10-17 0,-17 28-2,1-3 2,1 0 0,0-1 0,-1 1 0,0 0 0,0 0 0,2-7 0,12-68 11,-13 60-12,-1 0 0,-1 0 0,-3-26 0,0 21 1,-2 0-1,-9-31 1,3 23-1,-19-39 0,0 16-4,-61-84 0,65 103-22,14 20 10,-139-161-115,-6 22-500,154 151 365,1 3 208,1-1 0,-1 1 0,1-1 0,0 0 0,0 1 0,-1-1 0,1 0 0,0 0 0,0 0 0,0 0 0,-1-1 0,-4 12-155,4 10 138,2-16 63,0 0 0,0 0 0,-1-1-1,1 1 1,-1 0 0,0-1 0,0 1 0,-2 5-1,-24 27 2,4-5 11,11-11 3,-19 40 0,8-12 36,-103 169 168,80-152-172,29-37 72,17-28-108,-9 18 56,-12 38 0,16-35-35,-4 38 1,9-57-16,-1-1 0,1 1 0,0-1-1,0 1 1,0-1 0,0 1 0,0 0 0,0-1 0,0 1 0,0-1 0,1 1 0,-1-1 0,1 1 0,-1-1 0,1 1 0,1 1 0,1 4 7,0-1 0,0 0 0,0-1 1,1 1-1,0-1 0,0 1 0,10 8 0,-4-7-232,1 0 0,0-1 0,0 0 0,1-1 0,14 5 0,-23-9 99,91 36-7160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8:13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7000,'0'0'112,"0"0"-98,1 1 1,0-1-1,0 0 1,-1 1-1,1-1 1,0 1-1,0-1 1,-1 1-1,1-1 1,0 1-1,-1-1 0,1 1 1,-1 0-1,1-1 1,-1 1-1,1 0 1,-1 0-1,1-1 1,-1 1-1,1 1 1,42 111 330,63 117-69,-94-205-268,-2-2 9,12 37 1,32 110 18,-32-90-1,-18-61-30,-2-12 2,0 1 1,-1-1 0,1 1 0,-1-1-1,-1 1 1,0-1 0,0 1 0,0-1-1,-2 8 1,2-14-6,0 0-1,0-1 1,-1 1 0,1-1-1,0 1 1,0 0 0,-1-1 0,1 1-1,0-1 1,0 1 0,-1-1-1,1 1 1,-1-1 0,1 1-1,0-1 1,-1 1 0,1-1-1,-1 0 1,1 1 0,-1-1-1,1 0 1,-1 1 0,1-1-1,-1 0 1,0 0 0,1 1-1,-1-1 1,1 0 0,-1 0-1,0 0 1,1 0 0,-1 0-1,1 0 1,-2 0 0,0-1 2,0 0 0,0 0 0,1 0 1,-1 0-1,0 0 0,1 0 0,-1 0 1,1-1-1,-1 1 0,1-1 0,-2-1 0,-5-6 7,5 5 1,-1-1 0,1 1 0,0-1 0,0 1 0,0-1 0,1 0 0,-4-11 0,-6-17 53,-11-49 1,20 56 74,3-15-40,8-52 1,0 67 67,57-117 73,-47 114-66,96-103 74,-111 129-220,0-1 0,0 1 0,1 1 0,-1-1 0,8-4 0,-11 7-29,18-11 86,36-17 1,-36 22-65,0 0 0,21-3-1,-39 9-21,2-1 11,0 0 0,0 1 0,0 0 0,0-1 0,0 1 0,0 0 0,0 0 0,0 0 0,0 0 0,0 1 0,-1-1 0,1 0 0,3 2 0,8 1 27,0 0 0,-1 1 1,17 8-1,-15-4-20,0 1 0,21 17 1,-13-3 102,8 15-25,-3 1-1,31 57 1,28 53 58,-66-122-59,104 103 34,-122-128-123,1 0-1,-1 0 0,1 0 1,0 0-1,0 0 0,-1 0 1,1-1-1,1 1 0,2 0 1,22 9 20,36 10 1,-45-16-25,0-2 0,1 0 0,-1-1 1,26-1-1,-16-3 82,-1-1 0,1-1 1,28-8-1,83-29-1771,11-9-5059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8:13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733 217 7352,'4'-30'0,"-1"-28"0,-3 47 0,-1 1-1,0 0 1,-1 0 0,0-1 0,0 1 0,-1 0 0,-1 1 0,-8-19-1,12 27 1,-1 1 0,1-1 0,0 0-1,-1 1 1,1-1 0,-1 0-1,1 1 1,0-1 0,-1 1 0,0-1-1,1 1 1,-1-1 0,1 1-1,-1-1 1,0 1 0,1-1 0,-1 1-1,0 0 1,1-1 0,-1 1-1,0 0 1,0 0 0,-9-3-2,0 1 1,0 1 0,0 0-1,0 0 1,0 1 0,0 0-1,0 0 1,-18 5 0,24-5-2,0 1 0,0 0-1,0 1 1,0-1 0,-6 4 0,-185 101-10,152-77 33,-141 134 46,155-129 148,-72 132 111,100-164-296,0 1 0,0-1 0,0 0 0,0 0 0,0 1 0,0-1 0,1 0 0,-1 1 0,1-1 0,0 1 0,0 3 0,-1 10 88,1 0 1,3 29-1,0-28-70,1 0 0,10 25 0,-13-40-17,0 0 0,0 1-1,0-1 1,0 0-1,0 0 1,0 1-1,1-1 1,-1 0-1,1 0 1,-1-1 0,3 3-1,-4-4-29,11 12 90,0 0-1,1-1 1,14 10 0,-10-11-46,0 0 0,28 10 0,-42-18-14,1-1 0,0 0 0,0 0 0,0 0 0,0 0 1,0 0-1,0-1 0,0 1 0,4-1 0,15 2 123,37-2-1,-37-2-103,36-10 0,-58 12-49,2 0 20,1-1 0,0 0 0,0 0 0,0 0 0,-1 0 1,1 0-1,-1 0 0,6-4 0,21-17 62,0-1 0,34-34 1,-44 32 37,135-216 301,-153 238-414,1 0 1,0 0-1,0 0 1,0 0-1,0 0 1,0 0-1,4-3 1,-5 5-7,0 1 1,0-1 0,0 1 0,-1 0-1,1-1 1,0 1 0,0 0-1,0 0 1,0 0 0,0-1-1,0 1 1,0 0 0,0 0-1,-1 0 1,1 1 0,0-1-1,0 0 1,0 0 0,0 0 0,0 1-1,0-1 1,0 0 0,-1 1-1,1-1 1,0 1 0,1 0-1,5 9 34,6 27-7,14 55 0,-20-51 19,16 226 18,-24-202-17,-26 302 25,19-294-19,1-4-23,-31 230 51,7-136-18,25-146-17,4-14-43,0 0-1,1-1 1,-1 1 0,0-1 0,0 0 0,0 0 0,-1 0 0,1 0 0,0 0 0,-1 0 0,0 0 0,1-1 0,-1 0 0,0 1-1,0-1 1,-5 2 0,8-3-2,0 0 0,-1 0-1,1 0 1,0 0 0,-1 0 0,1 0-1,-1 0 1,1 0 0,0 0 0,-1 0-1,1 0 1,0 0 0,-1 0-1,1 0 1,0 0 0,-1-1 0,1 1-1,0 0 1,-1 0 0,1 0-1,0 0 1,-1-1 0,1 1 0,0 0-1,0 0 1,-1 0 0,1-1-1,0 1 1,0 0 0,-1-1 0,-5-7 8,0 1 0,1-1 0,0 0 0,0-1 0,0 1 1,1-1-1,-3-10 0,2-8 78,7-164 51,4 144 1,52-198 61,-41 193-33,46-90 4,22-14-109,-74 137 7,19-25 1,-30 44-71,115-148 145,10 18-110,-72 83-8,93-64-1,52-17-1634,1 5-6458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8:14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866 1066 9416,'-103'0'8,"73"3"32,-159 55 22,146-38 12,-171 114 47,208-130-93,0 0 0,1 0 0,-1 1 0,1 0 0,-5 6 0,10-11-28,-84 101 172,6 18-121,78-119-51,-5 8 20,0 0 0,1 0 1,-7 17-1,-29 89 65,33-84-65,-5 43-1,11-71-11,1 0 0,-1 0 1,1 1-1,0-1 0,0 0 0,0 1 0,0-1 1,0 0-1,1 1 0,-1-1 0,1 0 0,1 5 1,1 2 8,0-1 1,0 1 0,1-1 0,1 1 0,9 14-1,-8-17-11,1 1 1,-1-1-1,1 0 0,0-1 0,1 0 0,8 5 0,-15-9 1,1 0-1,-1 0 1,1 0 0,0 0-1,-1 0 1,1-1 0,0 1-1,0-1 1,0 1 0,-1-1-1,1 0 1,0 1 0,0-1-1,0 0 1,2-1 0,25 2 46,34-4 0,45-15-27,-104 17-24,0 0 0,0 0 0,1 0 0,-1-1 0,0 1 0,0-1 1,0 0-1,-1 0 0,5-3 0,-8 5-2,35-21 13,41-32-1,-48 28-10,0-1 0,41-50 0,-18 7-5,73-135 0,-118 195-3,-1-1 0,0-1-1,4-13 1,40-129-15,-10-12-1,-27 95-63,23-284-34,-31 285 13,10-296-133,-10 188 130,-6 150 76,-2 21 28,3 6 3,-7 3-2,-1 13 4,0 11 0,2-1 0,1 1 0,2 0 0,-2 31 1,3-36 2,-1 32 18,1 246 24,8-238 29,52 261 35,-53-309-73,0 1 0,7 18 0,46 108 76,7-18-68,-64-123-44,4 8 21,1-1 1,-1 0-1,1 0 0,7 7 1,156 163 124,-163-173-127,0 1 0,0-1-1,1 0 1,8 5 0,10 5 27,35 16 1,-44-24-36,0-1 0,30 5 0,-43-9-5,0-1 0,-1 0-1,1 1 1,0-1 0,0 0-1,0 0 1,0 0-1,0 0 1,0 0 0,0-1-1,0 1 1,3-1 0,-5 1-6,13-4 24,1 0 1,23-10-1,-25 7-17,1-1 0,19-15 0,-32 23-7,2-1 4,0-1 0,0 0 0,0 0 0,0 0 0,0 0-1,0 0 1,-1 0 0,3-4 0,69-128 48,-64 104-25,21-145 11,-28 137-3,-2-134 21,-2 146-9,-9-17-1,4 29-41,7 14-4,0 0 1,0-1-1,0 1 0,0 0 0,0 0 0,0 0 0,-1-1 0,1 1 0,0 0 0,0 0 0,0 0 0,-1 0 0,1-1 0,0 1 0,0 0 0,0 0 0,-1 0 1,1 0-1,0 0 0,0 0 0,-1 0 0,1 0 0,0 0 0,0 0 0,-1 0 0,1 0 0,0 0 0,0 0 0,-1 0 0,1 0 0,0 0 0,0 0 0,-1 0 1,1 0-1,0 0 0,0 0 0,0 0 0,-1 0 0,1 1 0,0-1 0,0 0 0,0 0 0,-1 0 0,1 0 0,0 1 0,0-1 0,0 0 0,0 0 0,-1 0 1,1 1-1,0-1 0,0 0 0,0 0 0,0 1 0,0-1 0,0 0 0,0 1 0,-16 33 33,-14 48 0,28-77-31,-9 32 38,-31 159 18,40-190-55,2 0 0,-1 0 0,1-1 1,0 11-1,6 50 13,14 66-1,-19-128-14,0 0 0,0 0-1,1 0 1,-1 0 0,1 0-1,0 0 1,3 5 0,-5-9-2,15 27 6,26 33 1,-18-33-5,28 26 0,-51-53-2,3 3 1,1 0 0,-1 0 0,0 0 0,1 0 0,0-1 0,-1 0 0,8 4 0,10 5 3,2 0 0,24 8 0,-36-16-4,0 0 1,1-1-1,-1 0 1,0-1-1,1 0 1,-1-1-1,19-1 1,-17-2 0,1 0 0,-1-1-1,0-1 1,0 0 0,0 0 0,-1-2-1,0 1 1,0-2 0,0 1 0,-1-2 0,20-18-1,-28 24 3,0 0-1,1 0 0,-1-1 0,0 1 0,4-8 1,20-35 8,26-59 0,-52 101-5,1 0-1,-1 0 1,0 0 0,0 0-1,1-8 1,8-147 43,-9 155-41,-2-1 0,1 1-1,-1 0 1,1-1 0,-3-6 0,-64-188 61,64 191-52,0 0-1,-1 0 1,-7-11 0,-54-78 49,-10 15-39,45 56 40,-37-18-1,59 39-63,0 1-1,0 0 0,-1 0 0,1 0 0,-12-2 1,17 5-4,0 1 1,1 0 0,-1 0 0,0 0 0,1 0 0,-1 0 0,0 0-1,1 1 1,-1-1 0,0 1 0,1 0 0,-1 0 0,1 0-1,-1 0 1,1 0 0,0 0 0,-1 1 0,1-1 0,0 1 0,0 0-1,0-1 1,0 1 0,0 0 0,1 0 0,-4 5 0,5-7-1,-1 1 0,1-1 0,0 0 0,-1 1 1,1-1-1,0 1 0,-1-1 0,1 1 0,0-1 1,0 1-1,-1-1 0,1 1 0,0-1 0,0 1 0,0-1 1,0 1-1,0 0 0,0-1 0,0 1 0,0-1 1,0 1-1,0 0 0,1 5-99,0 0 1,1-1-1,0 1 1,0-1-1,0 1 1,0-1-1,1 0 1,0 0-1,0 0 0,1 0 1,-1 0-1,1-1 1,0 0-1,8 8 1,36 34-7281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7:18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749 52 3232,'0'0'2512,"-10"-6"-1759,-30-15-498,20 13 266,-8 2-293,1 1-1,-31-1 1,31 9 33,-20 9-78,-74 31-1,83-24 53,-130 95 94,142-89-115,-67 97 87,80-99-74,2 8-67,-10 45 0,21-57 81,9 18-70,14 35-1,-10-48 64,20 15-76,39 37 1,-44-55 29,131 64 81,-125-73-74,122 20 77,-129-30-105,-5-2-94,1-2 0,30-6 1,-50 7-61,1 0 0,-1-1 0,1 1 0,-1-1 0,0 0 0,0 0 1,0 0-1,0 0 0,0 0 0,0-1 0,0 1 0,-1-1 0,1 0 1,-1 0-1,0 0 0,4-6 0,-4 5-6,12-17-169,16-39 0,-19 36-1019,17-35-6492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8:15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172 182 9952,'3'2'56,"1"1"1,0-1 0,0 1-1,-1 0 1,6 5 0,-8-7-39,0 1 1,0-1 0,-1 0 0,1 0-1,0 1 1,-1-1 0,1 1 0,0-1-1,-1 1 1,0-1 0,1 1-1,-1-1 1,0 1 0,0-1 0,0 1-1,0-1 1,0 1 0,0-1-1,0 1 1,-1-1 0,0 3 0,-39 104 1150,33-81-689,6-25-313,6-1-1,8 2-89,-1-2-1,1 0 0,0 0 0,-1-1 1,1-1-1,0 0 0,-1-1 1,18-4-1,-18 3-53,-9 2-10,1 0 1,-1 0-1,1 0 1,-1 0 0,0-1-1,1 1 1,-1-1-1,0 0 1,0 0-1,3-3 1,45-38 158,-50 41-160,0-1 0,1 1-1,-1 0 1,0 0 0,0 0 0,-1-1 0,1 1 0,0-1 0,-1 1-1,1 0 1,-1-1 0,0 1 0,0-1 0,0 1 0,0-1-1,0 1 1,-1-1 0,1 1 0,-2-5 0,1 4 3,0 0-2,0-1-1,0 1 1,0 0 0,0 0 0,-1 0-1,0 0 1,1 0 0,-1 0-1,0 1 1,0-1 0,-1 0 0,1 1-1,-1 0 1,1-1 0,-5-2 0,4 3-2,-7-2 69,4 2-65,-1 1 1,1 1 0,-1-1-1,1 1 1,-1 1 0,0-1-1,1 1 1,-1 0 0,1 0-1,0 1 1,-11 4 0,-13 6 66,-38 22 1,68-34-83,-16 9 29,1 1 0,0 1 0,0 0 1,1 1-1,1 0 0,0 1 0,-20 26 0,9 8-3,18-29 34,4-2-33,0 0 1,2 25-1,0-40-24,0-1-1,0 1 0,0-1 1,0 1-1,0-1 0,0 1 1,0-1-1,1 1 1,-1-1-1,0 1 0,0-1 1,0 1-1,1-1 0,-1 0 1,0 1-1,1-1 1,-1 1-1,0-1 0,1 0 1,-1 1-1,1-1 0,0 1 1,17 14 24,2-1-1,24 15 1,-18-17 20,21 2-16,63 12 0,-74-24 4,174-15 21,-165 5-9,-21 2-30,28-6 6,-1-2 1,80-34 0,65-39 9,-157 67-25,54-33 4,1-13-8,-78 53-2,-2 0-1,25-28 1,-32 32-2,0-1 1,-1 0-1,0 0 0,7-17 1,-9 16-1,-1 1 0,0-1 0,4-19 0,-6 23 0,-1-1 0,1 1 0,-1-1 0,-1 1 0,0-8 0,0 12 0,1 1 0,-1-1 0,0 0 0,0 1 0,0-1 0,0 1 0,0-1 0,0 1 0,-1 0 0,1 0 0,-1-1 0,1 1 0,-3-2 0,1 2 0,1 0 0,-1 0 0,0 0 0,1 1 0,-1-1 0,0 1 0,0 0 0,0-1 0,0 1 0,0 1 0,-6-2 0,0 2 0,0 0 0,0 1 0,0 0 0,0 1 1,1 0-1,-1 0 0,0 1 0,1 0 1,0 0-1,-8 5 0,-3 3 14,-57 55 8,67-53 13,4-1-21,0 0 0,1 1-1,1-1 1,-3 16 0,7-10 100,5 8-5,2 0 1,18 45-1,27 46 142,-44-98-268,6 15 190,37 122 77,-48-130-42,-4-11-149,-1 1 1,0-1-1,-1 0 1,-6 26-1,8-40-46,0 0 1,-1 0-1,1 0 0,0 0 1,-1 0-1,1 0 0,-1 0 1,1-1-1,-1 1 0,0 0 1,1 0-1,-1-1 0,0 1 1,1 0-1,-2 0 0,2-1-12,-5 5 27,-1-1 0,1 0 0,0 0 0,-1 0 0,0-1 0,0 1 0,0-2 0,0 1 0,-1-1 0,1 0 0,-1 0 1,1 0-1,-1-1 0,0 0 0,-7 0 0,-112 2 198,124-3-211,0 0-1,-1 0 0,1-1 0,-1 1 0,1 0 0,0-1 0,-1 0 1,1 1-1,-3-2 0,-13-7-308,1 0 0,-1 0 0,2-2-1,-1 0 1,2-1 0,-20-19 0,-36-35-10872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8:15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183 460 7712,'3'18'1,"-3"-16"0,1 0-1,0 0 1,-1 0-1,0 0 0,1 0 1,-1 1-1,0-1 1,0 0-1,0 0 1,-1 0-1,1 0 1,0 0-1,-2 4 1,-11 48 5,-19 31-3,3-17 0,-26 72 113,7 7 29,43-122 23,3-5-86,0 0 1,3 31-1,-1-51-75,0 1 0,0-1 0,0 1 0,0-1-1,0 1 1,0-1 0,0 1 0,0-1 0,0 0 0,0 1 0,1-1 0,-1 1 0,0-1 0,0 0 0,1 1 0,-1-1 0,0 1 0,0-1 0,1 0 0,-1 1 0,0-1-1,1 0 1,-1 0 0,0 1 0,1-1 0,-1 0 0,1 0 0,0 1 0,6 2 26,1 1 1,0-1-1,0-1 0,0 0 1,0 0-1,0 0 0,0-1 1,14 1-1,3-5 235,5-7-142,-1-1 0,36-19-1,-43 14 129,85-87 88,-88 80-147,-6 6-101,6-7-14,-1-2 1,-1 0-1,15-31 1,36-90 262,-66 142-316,4-8 25,0 1-1,11-16 0,-17 28-49,0 0-1,0 0 1,0 0 0,0 1-1,0-1 1,0 0-1,0 0 1,0 0 0,0 0-1,0 0 1,0 0 0,0 0-1,0 0 1,1 0 0,-1 1-1,0-1 1,0 0 0,0 0-1,0 0 1,0 0-1,0 0 1,0 0 0,0 0-1,0 0 1,0 0 0,0 0-1,1 0 1,-1 0 0,0 0-1,0 0 1,0 0-1,0 0 1,0 0 0,0 0-1,0 0 1,1 0 0,-1 0-1,0 0 1,0 0 0,0 0-1,0 0 1,0 0 0,0 0-1,0 0 1,0 0-1,1 0 1,-1 0 0,0 0-1,0 0 1,0 0 0,0 0-1,0 0 1,0 0 0,0 0-1,0 0 1,0 0 0,0-1-1,0 1 1,0 0-1,1 0 1,-1 0 0,0 0-1,0 0 1,0 0 0,5 9 24,0 1-1,0 0 1,-1 0 0,4 15 0,-4-12-10,43 150 193,-36-136-154,13 17-16,30 40 1,-32-61 1,21 9-10,59 34-1,-97-63-23,0-1 0,0 1-1,0-1 1,10 3 0,31 6 15,82 10 1,-125-20-20,1-1 1,-1 0-1,1 0 0,-1-1 1,0 1-1,1 0 0,4-3 1,29-8 7,0-1 1,37-19-1,-48 13 4,91-92 12,-114 107-25,-1 1 1,1-1 0,-1 0 0,0 0 0,0 0 0,3-6 0,61-149 23,-58 122-11,-3-166 12,-11 162-7,3 27-15,-9-39 9,-2 1 0,-23-53 1,-73-188 86,107 285-74,0 14-1,-10 20-18,12-25-6,1-1-1,-1 0 0,1 1 0,-1-1 0,1 1 1,0-1-1,-1 0 0,1 1 0,0-1 1,0 1-1,0 1 0,6 134 23,0-103-16,37 183 8,-32-167-9,21 76-1,10 17-4,2-24-2,-1-26 0,10 4-2,-52-96 2,-1 1-1,1-1 0,0 0 1,0 0-1,0 0 0,0 0 1,0 0-1,0 0 1,0 0-1,0 0 0,0 0 1,0 0-1,1-1 0,-1 1 1,0 0-1,1-1 1,-1 1-1,0-1 0,1 1 1,-1-1-1,1 0 0,-1 0 1,0 0-1,1 0 0,-1 0 1,1 0-1,1 0 1,0 0-4,7-3-29,-4 0 19,6-3-3,0 0-1,-1-1 1,1 0-1,-1-1 1,14-13-1,22-22-111,42-50 1,-46 34 40,-3 10 8,-39 48 77,0 1 0,-1 0 1,1-1-1,0 1 1,-1-1-1,1 1 0,0 0 1,-1-1-1,1 1 1,0 0-1,0 0 0,0 0 1,-1 0-1,1 0 1,0 0-1,0 0 1,0 0-1,-1 0 0,1 0 1,0 0-1,0 0 1,-1 0-1,1 1 0,0-1 1,0 0-1,-1 1 1,2-1-1,0 1-4,20 10-8,-21-11 13,-1 1 1,1-1-1,-1 0 1,1 0-1,-1 1 0,1-1 1,-1 1-1,1-1 1,-1 0-1,0 1 0,1-1 1,-1 1-1,0-1 1,1 1-1,-1-1 0,0 1 1,1-1-1,-1 1 1,0 0-1,4 9-3,-1 1 0,-1-1 0,0 1-1,0 0 1,-1 0 0,0 14 0,-4 0-8,-17 41-1,12-49 13,0 1 1,-19 28-1,9-20 1,-29 32 0,-35 24 0,63-65 0,-2-1 0,-33 20 0,39-28 0,0 0 0,-1-1 0,0-1 0,-21 6 0,26-9 0,0-1 0,0 0 0,0-1 0,0 0 0,0-1 0,-15-1 0,20 0 0,-1 0 0,1 0 0,0-1 0,0 0 0,-1 0 0,1-1 0,1 1 0,-1-1 0,-8-6 0,7 3-1,0-1 1,1 1-1,0-1 1,1 0-1,-1 0 1,1-1-1,1 0 1,-1 0-1,1 0 1,1 0-1,-1 0 0,-2-13 1,5 19-3,1-1 0,-1 1 0,1 0 0,-1-1 0,1 1 0,0 0 0,0-1 0,0 1 0,0 0 0,1-4 0,-1 6 3,2-23-17,9-43 0,26-48-992,-32 101 630,41-119-6527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8:15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8248,'7'28'0,"3"31"0,6 25 0,-2 20 0,-5 131 6,-9-209 9,2 28 92,7 209 70,-5-216 71,34 147 117,-28-164-50,6 2-93,28 40 0,-44-71-205,1 0 0,-1 0 0,1-1 0,-1 1 0,1 0 0,0 0 0,-1-1 0,1 1 0,0 0 0,0-1 0,-1 1 0,1-1 1,0 1-1,0-1 0,0 1 0,0-1 0,1 1 0,8 1-105,0 1 0,1-1 0,-1-1 1,0 0-1,1 0 0,-1-1 1,1-1-1,-1 1 0,13-4 0,50-6-6138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8:15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8 549 7352,'14'-51'9,"9"-29"39,-17 64-29,53-142 74,-23 81-30,-36 76-60,1 0-1,-1 0 1,1-1 0,-1 1 0,1 0 0,0 0 0,0 0-1,-1 0 1,1 0 0,0 0 0,0 1 0,0-1 0,0 0 0,0 0-1,0 1 1,0-1 0,0 0 0,0 1 0,0-1 0,0 1-1,1-1 1,-1 1 0,0 0 0,0 0 0,0-1 0,1 1-1,-1 0 1,0 0 0,0 0 0,1 0 0,-1 0 0,0 1-1,0-1 1,0 0 0,1 0 0,-1 1 0,0-1 0,0 1-1,2 0 1,2 2-2,0 0 0,0 0 0,0 1 0,-1-1-1,8 8 1,-10-9 2,11 11 2,0 1-1,-1 0 1,-1 1-1,18 29 1,4 5 4,-33-49-9,0 1 1,0-1-1,0 0 0,1 0 0,-1 1 1,0-1-1,0 0 0,0 0 0,1 1 1,-1-1-1,0 0 0,0 0 0,1 0 1,-1 0-1,0 1 0,1-1 0,-1 0 1,0 0-1,0 0 0,1 0 1,-1 0-1,0 0 0,1 0 0,-1 0 1,0 0-1,1 0 0,-1 0 0,0 0 1,0 0-1,1 0 0,6 0 4,0 0 0,0-1 0,1 0 0,-1 0 0,-1-1 0,1 1 0,0-2 0,0 1 0,-1-1 0,1 0 0,7-5 0,82-45 48,-80 39 15,1-8-18,25-42 0,-41 63-40,0 0 0,0-1-1,-1 1 1,1 0-1,-1-1 1,1 1 0,-1-1-1,0 1 1,1-1-1,-1-2 1,0-4 6,0 1 1,0-1-1,-1 0 0,0 0 0,0 1 1,-1-1-1,0 1 0,-6-14 0,8 20-8,-1 0 0,1 0 0,-1 0-1,1 0 1,-1 1 0,0-1 0,1 0 0,-1 0-1,0 0 1,0 1 0,1-1 0,-1 0-1,-2 0 1,-9-7 20,-1 1 0,0 0 1,-1 1-1,-19-6 0,11 9 61,-11 8-45,1 0-1,-32 11 1,61-15-33,0 0 0,0 0-1,0 0 1,1 0 0,-1 1 0,0-1 0,0 1-1,-2 2 1,5-4-10,-23 16 46,-25 23 0,-23 37-6,66-71-19,1 1 1,-1 0-1,1 0 0,-4 8 1,-112 227 127,117-235-131,0 1 0,0 0-1,1 1 1,0-1 0,-2 11 0,-3 21 35,-2 52 0,9-62-42,1 0 0,6 31-1,-7-56-5,0-1-1,1 1 1,-1-1-1,1 0 1,0 1-1,0-1 0,1 0 1,-1 1-1,1-1 1,-1 0-1,4 4 1,-5-7-5,16 26 17,0-1 1,24 27 0,-13-23-3,46 37 1,-73-66-16,4 4 12,2 0 1,-1 0 0,0 0-1,1-1 1,0 1 0,-1-1-1,9 3 1,146 57 92,32-12-70,-173-47-12,1 0-1,30 2 1,202 11 49,29-15-47,-253-2-7,-1-1 0,37-7 0,236-41 35,53-40-1222,-2-9-4731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8:21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647 230 7536,'-2'-16'15,"1"11"4,1 0-1,-1 0 1,0 1-1,-1-1 1,1 0 0,-5-7-1,-60-128 1399,64 137-1366,0 0 1,1 0-1,-2 1 0,1-1 0,0 1 0,0-1 0,-1 1 0,1 0 0,-1 0 0,-5-4 0,6 5-66,1 0 123,-2 7 4,-1 0-94,-10 20 83,-21 75 51,-16 71-91,39-128-34,-62 202 7,58-192-19,-75 240 10,73-233-11,-73 258 10,60-218-18,-2-4-3,5-27 2,7-24-3,11-20-1,8-20 7,5 1 9,-3-7-16,0 0 0,0 0-1,0 1 1,0-1-1,0 0 1,0 0 0,1 0-1,-1 0 1,0 0-1,0 0 1,0 0 0,0 0-1,0 1 1,0-1-1,1 0 1,-1 0 0,0 0-1,0 0 1,0 0-1,0 0 1,0 0 0,1 0-1,-1 0 1,0 0-1,0 0 1,0 0 0,0 0-1,0 0 1,1 0-1,-1 0 1,0 0 0,0 0-1,0 0 1,0 0-1,0 0 1,1-1 0,-1 1-1,0 0 1,0 0-1,0 0 1,0 0-1,0 0 1,0 0 0,1 0-1,-1 0 1,0-1-1,0 1 1,0 0 0,135-44 72,57-14-20,-151 48-19,173-45 15,-170 43-2,178-47 17,-180 47-24,1 2-15,113-35 38,-132 35-48,0-1 1,26-17-1,-37 15 20,-5 1-21,0-1 0,-1 0 0,10-26 0,-14 22 33,-5-1-26,0 0 1,-8-33 0,2 35 25,-10-6-15,-38-35 1,36 44 15,-35-16 23,-77-26 1,115 48-66,12 5 0,0 0 0,0 0 0,0 1 1,0 0-1,0 0 0,-9-1 0,6 2 2,1-1 0,-1 2 0,0-1 0,1 1 0,-1 0 0,-12 4 0,19-4-6,0-1 1,1 0-1,-1 0 0,0 1 1,1-1-1,-1 0 0,0 1 1,1-1-1,-1 1 0,1-1 1,-1 1-1,1-1 0,-1 1 1,1-1-1,-1 1 0,1 0 1,-1-1-1,1 1 0,-1 0 1,-14 27 29,-21 48 1,26-45 14,-29 165 21,35-149-8,-11 220 24,14-208-24,16 248 21,-8-248-33,43 198-1423,-21-141-5811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8:21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1197 291 10224,'-78'-15'-40,"53"14"-159,-131 14-82,117-4 41,-197 76-47,183-61 295,-225 123 31,225-115 82,53-32-121,-112 81 125,25-3-55,84-76-43,0 1 1,0 0 0,0 1-1,0-1 1,1 0 0,0 1-1,-4 5 1,-4 9 47,2-1 0,-12 32 0,15-32-44,2 1 0,-4 34-1,7-52-30,-1 3 18,1-1 0,0 1 0,0-1 0,0 1 0,0 0 0,0-1 0,1 1 0,-1-1 0,1 1 0,0-1 0,-1 1 0,3 3 0,9 26 98,18 33 1,33 40-36,-63-105-81,4 6 29,0-1 0,0 1 0,0-1 0,1 0 0,10 10 0,-15-15-29,114 97 173,17-10-113,-74-56 68,235 112 51,-234-114-79,211 137 37,-259-160-115,-1 1-1,0 1 1,8 8 0,-17-16-22,92 92 86,-23 0-56,-69-92-30,3 4 10,0 0 0,0 0 0,-1 0 1,1 1-1,2 7 0,1 4 3,-1 0-1,-1 0 1,0 1-1,-1-1 1,-1 1-1,1 21 1,-3-38-11,0 1 0,0 0 0,0 0 0,0 0 0,0-1-1,-1 1 1,1 0 0,0 0 0,0 0 0,0-1 0,-1 1 0,1 0 0,0 0 0,-1-1 0,1 1 0,-1 0 0,1-1 0,-1 1-1,1-1 1,-1 1 0,1 0 0,-1-1 0,1 1 0,-2 0 0,-10 7 7,1-1 0,-1 0 0,-1-1 0,1 0 0,-1-1 0,0 0 0,-21 4 0,30-7-2,-1-2-1,1 1 1,-1 0 0,0-1-1,1 0 1,-5 0 0,-212-23 59,214 22-55,0 0 0,0-1 0,0 0 0,-13-6 0,20 8-11,-124-56 59,0-21-34,124 77-25,-11-7 22,0-1 0,-13-13 1,-176-180 74,196 197-84,0-1-1,0 1 1,0-1-1,1 0 1,-1-1-1,-2-7 1,6 13-13,-12-23 31,0-1-1,-9-33 1,17 39-21,0-1 0,1 1 0,0-28 0,3 46-10,-1-3 9,1 0 0,0 0 0,0 0 0,0 0 0,1 0 0,-1 0 0,1 0 0,-1 0 0,1 0 0,0 0 0,3-5 0,45-106 103,27-16-67,-76 130-45,8-13 38,1 1 0,14-17 0,222-232 120,-186 209-43,279-222 50,-267 220-51,100-65-1,-14 20-72,-101 66 54,170-94 28,-193 105-102,-16 10-15,0-1 1,-2-1-1,1 0 1,14-19-1,-30 33-6,1 0 0,-1-1 1,0 1-1,1 0 0,-1-1 0,0 1 1,0 0-1,1-1 0,-1 1 0,0-1 1,0 1-1,1 0 0,-1-1 0,0 1 1,0-1-1,0 1 0,0-1 0,0 1 1,0 0-1,0-1 0,0 1 0,0-1 0,0 1 1,0-1-1,0 1 0,0-1 0,0 1 1,0-1-1,0 1 0,0 0 0,-1-1 1,1 0-1,-4-5-128,1 0 0,-1 0 0,0 0 0,-1 0 0,0 1 0,1 0 0,-2 0 0,1 0 0,-1 0 0,1 1 0,-1 0 0,-9-5 0,-46-30-8265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8:22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 9592,'7'13'15,"-4"-9"-1,-1 0 1,0 0-1,-1 0 1,1 0-1,-1 0 1,0 1-1,0-1 1,1 5-1,20 134 143,-20-103-122,-5 209 52,1-191 114,-22 265 83,17-255-97,-33 259 71,33-265-84,-20 235 60,25-243-100,11 172 44,-4-192-83,1-8-54,1 1 1,11 25-1,-18-52-40,0 1-1,0-1 1,0 0-1,0 1 1,0-1-1,0 0 1,1 1-1,-1-1 1,0 0 0,0 0-1,0 1 1,0-1-1,0 0 1,1 0-1,-1 1 1,0-1-1,0 0 1,1 0 0,-1 1-1,0-1 1,0 0-1,1 0 1,-1 0-1,0 0 1,0 0-1,1 1 1,-1-1 0,0 0-1,1 0 1,-1 0-1,0 0 1,1 0-1,-1 0 1,0 0-1,0 0 1,1 0 0,-1 0-1,0 0 1,1 0-1,-1 0 1,0 0-1,1 0 1,-1-1-1,0 1 1,0 0 0,1 0-1,-1 0 1,12-4-78,0-1 0,-1 1 0,0-2 0,0 1 0,-1-2 1,0 1-1,0-1 0,0-1 0,8-8 0,-3 4-536,71-58-6453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8:22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1743 19 7000,'0'0'0,"0"-1"0,0 0 0,0 0 0,0 1 0,0-1 0,0 0 0,0 1 0,0-1 0,-1 0 0,1 0 0,0 1 0,0-1 0,-1 0 0,1 1 1,0-1-1,-1 1 0,1-1 0,-1 1 0,1-1 0,-1 0 0,1 1 0,-1 0 0,1-1 0,-1 1 0,0-1 0,1 1 0,-1 0 0,0-1 0,1 1 0,-1 0 0,0 0 0,1-1 0,-1 1 0,-1 0 0,-1 0 2,0 1-1,-1 0 1,1 0-1,0 0 1,0 0-1,1 0 0,-1 1 1,0-1-1,0 1 1,-3 2-1,-106 70 51,81-51 56,-137 145 52,134-126-32,-119 173 68,124-172-9,-111 186 78,112-181-58,-105 197 79,111-199-92,-3 14-65,-18 67 0,42-124-112,0 0 0,0 0-1,1-1 1,-1 1 0,1 0-1,0 0 1,0 5 0,2 8 12,0-1 1,1 1 0,0-1 0,2 0 0,6 15-1,-11-29-23,0 0 0,1 0 0,-1 0 0,1 0 0,0 0 0,-1 0 0,1 0 0,0 0 0,0 0 0,-1 0-1,1 0 1,0-1 0,0 1 0,0 0 0,2 0 0,18 11 28,2 0-1,-1-2 1,25 8 0,-44-17-24,0 0 0,0 0 0,0 0 0,0-1 0,0 1 0,0-1 0,6 0 0,145-12 115,-126 4 22,13-13-42,47-31 0,-85 50-83,-1 0 0,1 0 0,-1 0 0,1 0 0,-1-1-1,0 1 1,3-4 0,7-9 38,-1 0-1,10-19 1,-13 17-38,-1 0 1,6-20 0,-13 37-23,1-3 16,0 1 0,0-1 0,-1 1 0,1-1 0,-1 1 0,1-1 1,-1 1-1,0-1 0,-1-5 0,1-10 39,-2 0 0,-4-21 0,1 22-31,0 0 0,-11-21 0,16 37-12,0 0-1,-1-1 1,0 1-1,1-1 1,-1 1-1,0 0 0,0-1 1,0 1-1,0 0 1,0 0-1,0 0 1,0 0-1,0 0 1,0 0-1,0 0 1,-3-2-1,-5-3 29,0 1-1,0 0 1,0 0 0,-16-6 0,13 8-26,0 0 1,0 1 0,0 1-1,-12-1 1,24 2-15,-4 0 15,1 0 1,0 0-1,0 1 0,-1-1 0,1 0 1,0 1-1,0 0 0,-1 0 0,1 0 1,-3 2-1,6-3-15,-130 50 172,-30 29-108,160-79-64,-75 36 148,-136 49 4,-66 2-1565,-8-3-5807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8:24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7176,'0'0'185,"1"-5"-26,2-15-51,-3 20-97,0-1 0,0 1-1,0 0 1,0 0 0,1-1 0,-1 1 0,0 0 0,0-1 0,0 1 0,0 0 0,0 0 0,0-1-1,0 1 1,0 0 0,1 0 0,-1-1 0,0 1 0,0 0 0,0 0 0,1 0 0,-1-1-1,0 1 1,0 0 0,1 0 0,-1 0 0,0 0 0,0-1 0,1 1 0,-1 0 0,0 0 0,0 0-1,1 0 1,-1 0 0,1 0 0,77-22 530,-35 13-115,80-5-1,-90 11-358,14-1 193,94-9 0,37-4-174,-96 9 89,151-13 4,26-2-111,-144 14 93,522-33 63,-503 34-97,552-35 45,-552 36-71,486-14 34,-509 17-95,136-8 0,4-8-31,-208 16-235,-1-2 1,-1-2-1,1-1 1,-1-2-1,45-19 1,17-12-6575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8:25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1 690 7352,'31'9'-15,"-21"-6"-4,-1 0 0,1-1-1,0 0 1,17 0 0,198 9-128,-163-13-58,125-9 4,30-8 181,-111 8 121,208-30 4,34-9 2,-200 26 321,618-131 211,-621 123-39,188-46 0,-29 4-379,-197 48 286,123-28-1,-30 10-338,-132 29 166,223-54 298,-273 64-633,-10 2-166,0 1 0,0 0 0,0 0 0,1 1 0,-1 0 0,16 0 0,2 1-6839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8:25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1 286 10848,'239'-14'4,"-163"9"17,159-10 4,39-5-9,-137 10 38,278-19-1,43-5-16,-269 23 97,729-22 46,-749 27-79,640-58-1345,-398 20-5609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8:32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1 244 3768,'0'0'2696,"5"-1"-2096,7-2-216,0-1 1,0 0-1,19-10 0,27-10 240,87-14 105,-102 28-586,28-7 33,-38 8-110,160-42 216,-88 33-111,151-25 485,-226 41-513,-15 2 4,0-1 0,16-4 0,-10 9 65,-5 1-166,24-2-1491,6-1-5848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8:25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413 181 4936,'-56'-11'417,"43"8"-222,0 0-1,1-1 1,-1-1 0,1 0-1,0 0 1,0-1 0,1-1-1,-13-9 1,23 15-170,1 1-1,-1-1 1,0 1-1,1-1 1,-1 0-1,1 1 1,-1-1-1,1 0 1,-1 1-1,1-1 1,0 0-1,-1 0 1,1 1-1,0-1 1,0 0-1,0 0 1,-1 0-1,1 0 1,0 1-1,0-1 1,0 0-1,0 0 1,0 0-1,0 1 1,1-1-1,-1 0 1,0 0-1,0 0 1,0 0-1,1 1 1,-1-1-1,1 0 1,-1 1-1,0-1 1,1 0-1,-1 0 1,1 1-1,0-2 1,3-1 49,0-1 1,-1 1 0,1 0-1,9-5 1,-13 7-63,9-5 27,-6 3-17,1 1 1,-1 0-1,1 0 1,-1 0-1,1 1 1,-1-1 0,1 1-1,5-2 1,29-7 98,-1 1 0,2 1 1,45-2-1,-65 9-98,-12 0-2,0 1 0,0 0 1,-1 0-1,1 1 0,0 0 1,10 2-1,9 3 67,26 11 0,-41-9 40,-8-4-113,-1 0 1,1 0-1,-1 0 1,0 1-1,0-1 1,0 1-1,-1 0 1,1 0-1,-1-1 0,0 1 1,0 9-1,-1-13-8,0 0 1,0 0-1,0 0 0,0 0 0,0-1 0,0 1 0,0 0 0,-1 0 0,1 0 0,0-1 0,-1 1 0,1 0 1,0 0-1,-1-1 0,1 1 0,-1 0 0,1-1 0,-1 2 0,-12 14 40,-1-1 1,0 0-1,-27 20 0,16-18 68,-43 20 114,-117 44-1,164-74-202,-1 0 56,-35 7 0,-29 2 103,85-16-172,0 0 0,1 0-1,-1 0 1,0 0 0,0 0 0,0 0 0,0 0 0,0 0-1,0 0 1,0 0 0,0-1 0,0 1 0,0 0 0,0-1-1,0 1 1,1-1 0,-1 1 0,-1-2 0,2 2-10,0 0 0,-1 0 0,1-1 0,0 1-1,0 0 1,0 0 0,0-1 0,0 1 0,0 0 0,-1 0 0,1-1 0,0 1 0,0 0 0,0-1 0,0 1 0,0 0 0,0-1 0,0 1 0,0 0 0,1 0-1,-1-1 1,0 1 0,0 0 0,0-1 0,0 1 0,0 0 0,0 0 0,0-1 0,1 1 0,-1 0 0,0 0 0,0-1 0,0 1 0,1 0 0,-1 0 0,0 0-1,0-1 1,1 1 0,-1 0 0,0 0 0,0 0 0,1 0 0,-1 0 0,0-1 0,1 1 0,-1 0 0,0 0 0,0 0 0,1 0 0,17-7 39,0 0 1,0 2 0,23-5 0,-35 8-30,117-24 63,-99 23-55,99 7 11,-121-4-31,0 1-1,-1-1 1,1 0-1,0 0 1,0 1 0,0-1-1,0 1 1,-1 0-1,1-1 1,3 3 0,5 2 1,1 1 0,17 13 0,-23-14-2,0-1 1,0 1-1,-1 0 0,0 0 0,0 0 0,0 0 0,-1 1 0,5 8 1,-6-8-1,1 1 0,-1-1 0,0 1 0,-1-1 0,0 1 0,0 0 0,0 0 0,-1 9 0,0-5 0,-2-1 0,1 1 0,-1-1 0,-1 1 0,-5 13 0,3-10 0,-2 1 0,1-1 0,-14 19 0,7-14 0,-31 31 0,38-44 0,-6 8 1,-1-1-1,0-1 1,-1 0 0,0-1 0,-1-1 0,0 0 0,0 0 0,-18 6 0,-195 79 87,208-89-79,9-2 15,0-1-1,-1-1 1,-13 2 0,21-3-9,0 0-7,0 0 0,0-1 0,0 0 1,0 1-1,-1-1 0,1-1 0,0 1 0,0-1 1,0 1-1,-7-3 0,11 3-7,0 0-1,0 0 1,-1 0 0,1 0 0,0 0-1,0 0 1,0 0 0,0 0-1,0-1 1,0 1 0,0 0 0,-1 0-1,1 0 1,0 0 0,0 0-1,0 0 1,0 0 0,0 0 0,0 0-1,0 0 1,0 0 0,0-1-1,0 1 1,0 0 0,-1 0 0,1 0-1,0 0 1,0 0 0,0 0-1,0 0 1,0-1 0,0 1 0,0 0-1,0 0 1,0 0 0,0 0 0,0 0-1,0 0 1,0 0 0,0-1-1,0 1 1,0 0 0,0 0 0,0 0-1,0 0 1,1 0 0,-1 0-1,0 0 1,0-1 0,0 1 0,0 0-1,0 0 1,0 0 0,0 0-1,0 0 1,0 0 0,0 0 0,1 0-1,-1 0 1,0 0 0,0 0-1,0 0 1,0-1 0,0 1 0,5-5-65,0-1 1,0 1 0,0 0 0,1 0-1,0 1 1,0-1 0,0 1 0,7-3-1,1-2-760,44-28-6422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8:26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 8520,'5'0'129,"18"-11"375,-11 6-350,1 1 0,-1 1 0,1 0-1,0 1 1,0 0 0,16 0 0,68 0 356,-94 2-541,192 14 804,-178-12-726,17 4 200,103 31 87,-135-37-316,0 1 0,0-1-1,-1 1 1,1 0 0,0 0-1,-1 0 1,1-1 0,-1 2 0,1-1-1,2 2 1,11 13 49,0 1 0,-1 0 0,16 24 0,-29-39-54,0-1 1,0 1-1,0 0 0,-1 0 1,1 0-1,0-1 0,-1 1 1,1 0-1,-1 0 0,1 4 1,1 9 34,0 0 1,-2 26 0,-2-19-24,-9 37 0,11-59-25,-1 3 12,1 1 1,-1-1-1,-1 1 1,1-1-1,0 1 1,-1-1-1,-4 6 1,6-9-13,-16 29 50,-22 28 0,-35 25-12,73-82-38,-32 31 94,-144 102 34,141-110-47,-134 76 95,156-92-153,-41 24 51,48-27-58,0 0 0,0 0-1,0 0 1,1 1-1,0 0 1,-7 7 0,13-11-11,0-1 0,-1 1 0,1-1 0,0 1 0,-1-1 0,1 0 0,0 1 0,0-1 0,0 0 0,-1 1 0,1-1 0,0 0 0,0 0 0,0 0 0,1 0 0,14 1 8,0-2 0,1 0 0,-1-1 0,0 0 0,0-1 0,-1-1 0,17-6 0,-16 5-8,21-4 22,180-37 6,-172 36-26,61-16-1,-68 14-5,36-15 0,-32 7-422,-1-2 0,-2-2 0,45-33 0,18-19-7999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8:26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0 9952,'-10'56'145,"-24"163"72,24-157 118,-49 253 100,45-253-294,-70 269 56,66-262-82,-54 247 48,62-261-63,3-12-47,-3 19 24,-5 116 1,14-33 18,1-144-95,0-1 1,-1 1 0,1 0-1,0-1 1,0 1 0,0-1-1,0 1 1,0 0 0,0-1-1,0 1 1,0-1 0,1 1-1,-1 0 1,0-1 0,0 1-1,0-1 1,1 1 0,-1-1-1,0 1 1,1-1 0,-1 1-1,0-1 1,1 1 0,0 0 0,0 0 0,0 0 0,0 0 0,0-1 0,0 1 0,0 0 0,0-1 0,0 1 0,0-1 0,1 1 1,-1-1-1,0 0 0,0 1 0,0-1 0,1 0 0,-1 0 0,0 0 0,0 0 0,0 0 0,1 0 0,-1 0 0,2-1 1,30-13-1299,-32 14 1148,44-24-7072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8:27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1014 0 9240,'-56'45'113,"-74"58"47,94-77 47,-186 117 107,175-112 20,-167 139 102,177-134-255,-120 140 68,133-141-115,-51 109 50,72-140-160,1 1 0,0-1 0,0 1 0,1 0 0,0 0-1,0-1 1,0 1 0,-1 10 0,2-2 7,0 19 12,0-31-40,0-1 0,0 1 0,0-1 0,0 0 0,0 1 1,0-1-1,1 1 0,-1-1 0,0 1 0,0-1 0,0 0 0,0 1 0,1-1 0,-1 0 0,0 1 1,0-1-1,1 0 0,-1 1 0,0-1 0,0 0 0,1 1 0,-1-1 0,0 0 0,1 0 0,-1 1 0,1-1 1,-1 0-1,15 9 25,1 0 1,-1-2 0,27 10-1,-32-13-8,1 0 0,-1-1 0,1 0-1,15 1 1,-5-1-5,36 4 10,-36-8 43,-2-3-27,1-1 0,35-15 0,-43 15-22,0 0 0,-1-1 1,0 0-1,-1-1 1,1-1-1,13-12 1,-22 18-13,0 0 1,0 0-1,0-1 1,-1 1 0,1 0-1,-1-1 1,0 1-1,0-1 1,1 1 0,-2-1-1,1 1 1,0-1-1,0 0 1,-1 0 0,0 1-1,1-1 1,-1 0-1,-1-3 1,1 3 0,0 2-4,0 0 1,0 0-1,0 0 1,0 0 0,0 0-1,-1 0 1,1 0-1,0 0 1,-1 1-1,1-1 1,-1 0 0,1 0-1,-1 0 1,0 0-1,1 1 1,-1-1 0,0 0-1,1 0 1,-1 1-1,0-1 1,0 1-1,1-1 1,-1 0 0,0 1-1,0 0 1,0-1-1,0 1 1,-1-1 0,-21-2 5,23 3-4,-5 0 3,0 0-1,1 1 1,-1 0-1,1-1 1,0 2-1,-1-1 1,1 1 0,0-1-1,0 1 1,0 0-1,0 1 1,-6 3 0,4-2 0,1-2 7,0 2 0,0-1 0,0 0 0,1 1-1,-1 0 1,1 0 0,-4 5 0,5-6-11,3-3-2,0 0-1,0 1 1,0-1-1,-1 0 1,1 1-1,0-1 0,0 1 1,0-1-1,0 0 1,0 1-1,0-1 1,0 1-1,0-1 1,0 0-1,0 1 1,0-1-1,0 1 1,0-1-1,0 0 1,0 1-1,0-1 0,0 0 1,0 1-1,1-1 1,-1 1-1,0-1 1,0 0-1,0 1 1,1-1-1,-1 0 1,0 0-1,0 1 1,1-1-1,-1 0 0,0 0 1,1 1-1,-1-1 1,1 0-1,12 9-1129,-12-9 669,16 9-7355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8:27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499 14 7896,'-21'-13'69,"16"13"30,-5 6 22,8-5-100,0 1 0,0 0 0,0 0 0,0 0 0,1 0 0,-1 0 0,1 0 0,-1 0 0,1 0-1,0 0 1,0 1 0,0-1 0,0 0 0,0 1 0,1-1 0,-2 6 0,2 24 240,0-31-167,1 3-1,2 4-37,1 0-18,-1 1 0,-1-1-1,1 0 1,-2 1 0,1 0-1,-1-1 1,0 17-1,-1-12-26,0-6-3,0-1 1,-1 0 0,0 0 0,0 0-1,-4 11 1,-24 94 52,20-85-27,-62 119 10,53-109-24,-80 186 8,79-171-8,-85 228 68,36-91 88,37-107-38,28-71-3,2 3 32,1-13-165,0 0 0,0 0 1,0 0-1,0 0 1,0 0-1,0 1 0,0-1 1,0 0-1,0 0 1,0 0-1,0 0 0,0 0 1,0 0-1,0 0 1,0 0-1,0 0 0,0 1 1,0-1-1,0 0 1,0 0-1,0 0 0,0 0 1,0 0-1,0 0 1,0 0-1,0 0 0,0 0 1,0 0-1,0 0 1,0 1-1,0-1 0,0 0 1,0 0-1,0 0 1,0 0-1,0 0 0,0 0 1,1 0-1,-1 0 1,0 0-1,0 0 0,0 0 1,0 0-1,0 0 1,0 0-1,0 0 1,0 0-1,0 0 0,0 0 1,0 0-1,1 0 1,-1 0-1,0 0 0,0 0 1,0 0-1,0 0 1,0 0-1,0 0 0,0 0 1,0 0-1,0 0 1,1 0-1,-1 0 0,0 0 1,0 0-1,0 0 1,0 0-1,0 0 0,0 0 1,2-1 7,0 1 0,0 0 0,1-1-1,-1 0 1,0 1 0,0-1 0,0 0 0,0 0 0,-1 0 0,1-1 0,0 1 0,0 0 0,-1-1 0,1 1 0,1-2 0,24-21 159,78-53 15,-78 61-63,134-69 40,-126 67-106,129-81 22,-135 76-42,-6 3-16,103-99 25,-106 99-36,54-59 8,-53 50-10,-17 24-5,-1 0-1,-1 0 0,1 0 0,2-9 1,-4 11-1,0 0 0,-1 0 0,1 1 0,-1-1 0,0 0 0,0 0 0,0 0 0,0-4 0,-1 4 0,1 1 0,-1-1 0,0 1 0,0-1 0,1 1 0,-2 0 0,1-1 0,-2-2 0,2 3 0,0 1 0,0 0 0,-1 0 0,1-1 0,0 1 0,0 0 0,-1 0 0,1 0 0,-1 1 0,1-1 0,-2-1 0,1 2 0,0-1 0,1 1 0,-1-1 0,0 1 0,0 0 0,0-1 0,1 1 0,-1 0 0,-3 0 0,-18 8 0,21-6 0,0-1 0,0 1 0,0-1 0,-1 1 0,2 0 0,-1 0 0,0 0 0,-3 4 0,0 4 0,0 1 0,0-1 0,1 1 0,1 0 0,0 1 0,-2 16 0,3-22 1,-21 151 22,18-121-19,2-1 17,3 148 18,2-147 2,22 148 27,-7-92 49,-11-64-101,11 47 10,-9-52 34,-7-20-117,1 0 1,-1 0 0,1-1-1,-1 1 1,1 0 0,0-1-1,0 1 1,0-1 0,1 0-1,-1 1 1,1-1 0,-1 0-1,1-1 1,-1 1 0,1 0-1,0-1 1,0 1 0,0-1-1,0 0 1,0 0 0,0 0-1,0 0 1,6 0 0,34 4-7064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8:27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9592,'-2'5'14,"-1"0"1,1 0-1,0 1 1,1-1-1,-1 1 0,1 0 1,1-1-1,-1 1 1,0 8-1,-1 24 54,-9 80 6,7-62 200,-20 241 136,19-238 4,-17 247 135,20-245-281,0-17-132,1 22 83,12 127 1,11-33 54,-22-155-244,1 1 0,-1-1 0,1 0 1,0 0-1,1-1 0,-1 1 0,5 9 0,-1-5 3,9 11 5,-14-19-36,0-1-1,0 0 0,0 0 0,0 0 1,1 0-1,-1 1 0,0-1 0,0 0 1,0 0-1,0 0 0,0 0 1,1 0-1,-1 0 0,0 1 0,0-1 1,0 0-1,0 0 0,1 0 0,-1 0 1,0 0-1,0 0 0,0 0 0,1 0 1,-1 0-1,0 0 0,0 0 1,0 0-1,1 0 0,-1 0 0,0 0 1,0 0-1,0 0 0,0 0 0,1 0 1,-1-1-1,0 1 0,0 0 1,0 0-1,0 0 0,1 0 0,-1 0 1,4-2 3,0 0 0,0 0 1,0-1-1,-1 1 1,1-1-1,-1 1 0,0-1 1,1 0-1,-1-1 1,-1 1-1,4-5 0,12-12 4,66-68 4,-63 71-18,25-17-8,3 2-1,95-47 1,-138 77 7,0 0 0,0 0 0,0 1 0,0-1 0,0 1 0,0 1 0,0-1 0,0 1 0,0 0 0,7 1 0,-4 0-1,4 3-33,0 5 25,0 1 0,-1 0 0,16 18 0,-27-27 10,0 0 1,0 0 0,0 0-1,0 0 1,0 0 0,-1 0 0,1 0-1,-1 0 1,1 1 0,-1-1-1,1 0 1,-1 0 0,1 2 0,2 15-14,0-1 1,-2 0 0,0 1-1,-2 27 1,-5-19-56,-9 8 38,-1-1-1,-22 35 1,17-42-51,-13 11 26,-47 36 1,57-58-13,2-4 40,0-2-1,-42 11 1,63-19 28,1-1 0,-1 0 0,0 0 0,0 1 0,1-1 0,-1 0 0,0 0 0,0 0 0,0 0 0,1 0 0,-1 0 0,0 0 0,0-1 1,1 1-1,-1 0 0,0 0 0,0-1 0,1 1 0,-2-1 0,-2-1-4,-1-1-1,1 0 1,0 0-1,0-1 1,0 1-1,0-1 1,0 0-1,1 0 1,0 0 0,0 0-1,-5-10 1,7 14 4,1-1 1,0 0 0,-1 0 0,1 0 0,0 1 0,-1-1 0,1 0-1,0 0 1,0 0 0,0 0 0,0 0 0,0 0 0,0 0-1,0 1 1,0-1 0,0 0 0,0 0 0,1-1 0,4-21-293,2 0 1,0 1 0,1 0 0,13-23 0,18-36-6725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8:28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81 931 8432,'2'3'9,"1"1"1,-1 0 0,0 0 0,0 0-1,0 1 1,-1-1 0,0 0-1,1 1 1,-1 5 0,4 38 150,-5-37-123,4 35 94,-6 93 0,1-112-82,-2 12 259,2-34-268,-5 50 267,-20 76 1,24-121-157,-13 49-104,10-42 174,6-30 446,9-73-1944,2-9-5276</inkml:trace>
  <inkml:trace contextRef="#ctx0" brushRef="#br0" timeOffset="1">1 1 8792,'19'18'-1,"-12"-6"2,5 12 0,48 86 30,19 29-6,-31-49-7,-31-56-11,2-2 0,30 41 0,49 47-1025,-50-67-4148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8:28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595 31 5920,'7'35'0,"-8"-26"0,-2 1 0,-5 32 0,-29 87 13,-30 94 162,56-182-35,-25 146 68,34-155-7,1-12-97,0 1-20,1 1 1,0-1 0,2 1-1,8 36 1,-3-28-108,2-1 0,1 0 1,26 53-1,-25-62-4590</inkml:trace>
  <inkml:trace contextRef="#ctx0" brushRef="#br0" timeOffset="1">1 167 11296,'14'-8'0,"-11"6"6,0 0 1,0 1-1,1-1 1,-1 1-1,0 0 0,1 0 1,-1 0-1,1 1 0,5-1 1,162-20 89,-121 18 65,267-2 62,-243 6-102,131 6 4,24 6-50,-202-12 48,42-1 1,168-19 122,29-36-1671,-264 54 1392,264-63-7507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8:30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482 157 2072,'-81'5'49,"-48"12"30,35-5 161,14-2 136,-17 8 1001,228-40-969,91-21-164,-167 33-97,273-39 57,-255 40-63,281-30 74,-288 32-15,245-20 81,-256 24-73,197-7 280,-161 10-216,-85 1-104,-16 3 4,-28 11-108,13-9 83,-187 19 54,156-19-73,-260 15 57,250-18-50,-261 16 60,268-14-54,-167 23 46,223-28-179,0 1 1,-1-1-1,1 1 1,0 0 0,0 0-1,-6 3 1,5-3-55,0 1 1,1-1-1,-1 1 1,0 0-1,1 1 1,0-1-1,-1 1 1,1-1-1,0 1 1,0 0-1,0 0 0,1 0 1,-1 1-1,1-1 1,0 1-1,0-1 1,0 1-1,0 0 1,1-1-1,-3 9 1,-7 35-5095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8:31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895 232 4576,'-81'-12'64,"-70"-15"792,77 15-543,-116-34 1028,190 46-1334,-1 0 0,1 0 0,-1 0 0,1 0 0,0 0 0,-1 0 0,1 0-1,0 0 1,-1 0 0,1 0 0,0 0 0,-1 0 0,1 0 0,0 0-1,-1 0 1,1 0 0,0 0 0,-1-1 0,1 1 0,0 0 0,-1 0 0,1 0-1,0-1 1,0 1 0,-1 0 0,1 0 0,0-1 0,0 1 0,0 0-1,-1-1 1,1 1 0,0 0 0,0-1 0,0 1 0,0 0 0,0-1 0,-1 1-1,1 0 1,0-1 0,0 1 0,0 0 0,0-1 0,10-9 298,-6 6-364,7-2 239,88-15 66,69 5 86,-129 13-308,6-1 71,216-12 37,-206 13-64,245-21 76,-65 10-48,-130 9-49,-98 5-7,-18 0 0,-59 1 16,-106 15-2,130-11-19,-254 20 18,230-20-18,-285 24 28,288-23 17,35-3-51,-297 39 103,293-37-99,-25 4 30,-89 26 0,127-27-31,49-12 53,65-13-9,148-19 8,-180 28-17,260-34 22,-255 34-41,-26 4-26,260-22 67,-72 21 47,-267 12-56,-28 5-64,34-3 25,-177 68 20,205-74-52,-1 0 0,1 1-1,-12 7 1,-73 53 30,67-43-31,-25 29 0,50-50-8,-22 26 40,-9 23 0,18-22-1320,8-7-5160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8:33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685 1 7536,'-65'15'168,"-74"7"60,-28 9 422,136-24-590,0 1 195,16-2-154,-12 3 13,1 2 1,0 0-1,-38 24 1,-13 16 162,77-51-269,-1 0 0,1 1 0,-1-1 1,0 1-1,1-1 0,-1 0 0,1 1 0,-1-1 0,1 1 1,0-1-1,-1 1 0,1 0 0,0-1 0,-1 1 0,1-1 0,0 1 1,-1 1-1,-1 6 20,0 0 0,0 1 0,1 0 0,0-1 0,0 1 0,1 12 0,0-19-20,0-1 1,0 0-1,1 1 0,-1-1 1,0 0-1,0 0 1,1 1-1,-1-1 1,1 0-1,-1 0 1,2 3-1,7 10 27,1 1 1,0-2-1,23 25 0,-12-24 39,131 48 24,-114-50-44,161 49 19,-161-49-25,-16-5-24,14 5 8,0 1 0,57 30 0,-83-37-10,12 5 15,-1 1 1,-1 1-1,34 28 1,-51-38-45,-2-3 10,-1 1 0,1-1 0,0 0 0,-1 1 0,1-1 0,-1 1 0,1-1 0,-1 0 0,1 1 0,-1 0 0,0-1 0,1 1 0,-1-1 0,1 1 0,-1-1 0,0 1 0,0 0 0,1-1 1,-1 1-1,0 0 0,0-1 0,0 1 0,0 0 0,0-1 0,0 1 0,0 0 0,0-1 0,0 1 0,0 0 0,0-1 0,0 1 0,0 0 0,0-1 0,-1 1 0,1 0 0,0-1 0,0 1 0,-1-1 0,1 1 0,-1 0 0,0 0 0,-3 4 13,-1 1 0,1-1-1,-1-1 1,0 1 0,-1-1 0,1 0-1,-1 0 1,0 0 0,0-1 0,0 0-1,0 0 1,0-1 0,-14 4 0,11-3-9,-12 4 33,0-1 1,0-1-1,-1-1 1,-32 2-1,36-5-18,-24 4 127,0-2 1,-78-5-1,84 2-59,10 1 19,0-1 0,0-2 0,-33-6 1,50 6-28,21-16-32,19-16-1546,3-5-6004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38:32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220 528 6816,'-15'4'231,"0"-1"1,0 0-1,0-1 1,0-1-1,-1 0 1,1-1-1,-24-3 1,26 1 40,0-1 0,1 0 0,-22-8 0,34 11-262,0 0 0,-1 0 0,1 0 0,0-1 0,0 1 0,0 0 0,0 0 0,-1-1 0,1 1 0,0 0 0,0 0 1,0-1-1,0 1 0,0 0 0,0 0 0,0-1 0,0 1 0,0 0 0,0-1 0,0 1 0,0 0 0,0 0 0,0-1 0,0 1 0,0 0 0,0-1 1,0 1-1,0 0 0,0 0 0,1-1 0,-1 1 0,0 0 0,0 0 0,0-1 0,1 1 0,6-11 53,-7 10-48,6-7 19,-4 5-17,0 0 0,0-1 0,1 2 0,0-1 0,-1 0 0,1 0 0,0 1 0,0 0 0,0-1 0,6-1 0,109-71 183,-86 59-113,170-64 31,-155 65-44,196-57 20,-197 60-59,-2 1-13,164-38 27,-21 1-8,-106 23-14,-76 23-6,-2-3 9,-4 4-29,1 1 0,0 0 0,0-1 0,0 1 0,0 0 0,0-1 0,-1 1 0,1 0 0,0 0 1,0-1-1,0 1 0,-1 0 0,1 0 0,0-1 0,0 1 0,-1 0 0,1 0 0,0 0 0,-1 0 0,1-1 0,0 1 0,-1 0 0,1 0 0,0 0 0,-1 0 0,1 0 0,0 0 0,-1 0 0,1 0 0,0 0 0,-1 0 0,1 0 0,0 0 0,-1 0 0,1 0 1,0 0-1,-1 0 0,1 1 0,-129 10 47,91-7-8,-184 14 18,175-14-4,-2 0-21,-168 17 46,85-6-27,132-15-51,-1 0 0,0-1 1,0 1-1,1 0 1,-1 0-1,0 0 1,0 0-1,1 0 0,-1 1 1,0-1-1,1 0 1,-1 0-1,0 0 0,0 1 1,1-1-1,-1 0 1,0 1-1,1-1 0,-1 0 1,1 1-1,-1-1 1,0 1-1,1-1 1,-1 1-1,1-1 0,-1 1 1,1 0-1,-1 0 1,2 0-1,0 0 0,0 0 1,0 0-1,0 0 1,0 0-1,1-1 1,-1 1-1,0 0 0,0-1 1,1 1-1,-1-1 1,0 0-1,1 1 1,-1-1-1,0 0 0,1 0 1,-1 0-1,2 0 1,164 5 23,-116-8-18,262-24 2,-244 20-2,108-12-1,38 1-3,176 1 2,-323 17-10,231 13-3,-248-11-25,-14-3-251,-1-2 0,0-1 0,0-2 1,44-14-1,28-13-6609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0:41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440 224 6280,'0'0'992,"-6"-3"-472,5 2-604,-3-1 358,0 0 0,1-1 1,0 1-1,-1-1 0,1 0 0,0 0 1,0 0-1,0 0 0,1 0 1,-5-7-1,7 8 391,-1 3-643,0-1-1,1 0 0,-1 0 0,0 0 1,1 0-1,-1 0 0,1 1 0,-1-1 1,0 0-1,1 1 0,-1-1 1,1 0-1,-1 1 0,1-1 0,-1 0 1,1 1-1,0-1 0,-1 1 0,1-1 1,-1 1-1,1-1 0,0 1 0,-1 0 1,1-1-1,0 1 0,-1 0 1,-2 15-46,3-14 69,-3 22 84,0-1-1,3 40 0,0-36-91,-6 189 345,4-179-268,-29 123 38,22-133-71,-44 82 68,40-85-93,-2 0 0,-29 38 0,40-57-36,-1 0-1,1-1 0,-1 1 1,0-1-1,0 0 0,-1-1 1,-9 6-1,3-2 4,10-6-12,1-1 0,-1 1 0,1 0 0,-1-1 0,0 0 0,1 1 0,-1-1 0,0 0 0,1 0 0,-1 0 0,0 0 0,1 0 0,-1 0 0,1 0 0,-1-1 0,0 1 0,1 0 0,-1-1 0,1 0 0,-1 1 0,1-1 0,-1 0 0,1 0 0,-1 0 0,1 0 0,-2-1 0,-3-3 17,0 0 0,1 0-1,-9-12 1,10 13-30,-3-4 45,1 1 0,0-1-1,1 0 1,0 0 0,-7-15-1,7 13-16,3 6-7,0-1-1,1 1 1,-1-1 0,1 1 0,0-1 0,0 1 0,0-1 0,1 1 0,0-1 0,0 0 0,0 1 0,0-1 0,2-8 0,-1 7 1,0 1 8,0-1 0,0 1 1,0 0-1,1-1 0,0 1 0,0 0 1,3-6-1,-1 2-2,-3 8-21,-1 1 1,0-1-1,1 1 0,-1 0 1,0-1-1,1 1 0,-1-1 1,1 1-1,-1 0 1,1-1-1,-1 1 0,1 0 1,-1-1-1,1 1 0,-1 0 1,1 0-1,-1-1 1,1 1-1,-1 0 0,1 0 1,-1 0-1,1 0 0,0 0 1,-1 0-1,1 0 1,-1 0-1,1 0 0,0 0 1,-1 0-1,2 1 0,-1-1 9,6 2 14,-1 0 0,0 1 0,1 0 0,-1 0 0,0 1 0,-1 0 0,11 8 0,31 25 48,-30-26-51,0-2 0,1 0 0,-1-1 0,2 0 0,34 9 1,-36-14-21,-11-1-2,0-1 0,1 0 0,-1 0-1,0-1 1,1 0 0,9 0 0,-10-1 0,11 1 1,0-1 0,-1-1 1,1-1-1,0 0 0,-1-1 0,16-6 0,116-45 12,-115 40-9,122-82 3,-151 94-8,0 0 1,0 0-1,-1 0 0,1 0 0,3-6 1,97-129 17,-89 108 1,34-130 20,-46 128 13,-13-115 26,4 122 1,-6-6-19,-20-36 0,19 52 46,-76-46 47,87 60-145,0 0 0,1 0 0,-1 0 0,0 0 0,0 0 0,-1 1 0,1-1 1,0 1-1,-2-1 0,-29-3 58,-63 1 1,94 3-63,-1 0 0,1 0 0,0 0 0,-1 1 1,1-1-1,0 1 0,-1 0 0,-3 1 0,-13 8 13,0 0 0,0 1 1,-29 24-1,46-34-15,1 1-1,-1-1 1,1 1-1,-1-1 0,1 1 1,-1 0-1,1 0 1,0 0-1,-1 2 1,-12 25 20,-20 59 0,34-85-23,-1-1 0,1 1-1,-1-1 1,1 1 0,0-1 0,-1 1 0,1-1 0,1 4 0,0 14 5,6 30 0,-4-34-6,2-1 1,0 0 0,13 28-1,-10-27 0,1-1 0,1 0 0,20 25 0,-15-24 0,1 0 0,0-1 0,20 13 0,-5-8 0,0-1 0,2-2-1,47 19 1,-49-27-7,105 10-3,-113-20-4,-3-4 9,1-1 0,-1-1 0,0 0 0,-1-2 0,35-19 0,-41 19 4,-8 6 0,-1 0 0,0 0 0,0 0 1,0 0-1,0-1 0,-1 0 0,1 1 1,2-6-1,17-23-1,-9-2 2,4-19 0,-18 52 0,0 1 0,0-1 0,0 1 0,0-1 0,0 1 0,0 0 0,0-1 0,0 1 0,0 0 0,0-1 0,0 1 0,0 0 0,0-1 0,0 1 0,0 0 0,1-1 0,-1 1 0,0 0 0,0-1 0,0 1 0,1 0 0,-1 0 0,0-1 0,0 1 0,1 0 0,-1 0 0,0-1 0,0 1 0,1 0 0,-1 0 0,0 0 0,1 0 0,-1-1 0,0 1 0,1 0 0,-1 0 0,0 0 0,1 0 0,-1 0 0,0 0 0,1 0 0,-1 0 0,0 0 0,1 0 0,-1 0 0,4 4 0,0 0 0,0 0 0,-1 0 0,0 0 0,4 7 0,23 37 0,7 5 0,-28-42 0,0 0 0,19 16 0,-20-21 0,0 0 0,1 0 0,18 9 0,-8-8 0,0 0 0,1-1-1,38 7 1,-35-12-5,86-16 1,-89 9-8,-8 1 7,-4 2 3,0 0 0,0-1 0,0 0 0,0 0 0,-1 0 0,1-1 0,-1-1 0,-1 1 0,9-9-1,-9 8 2,-1-1-1,-1 1 0,1-1 0,-1 0 0,-1 0 0,1 0 1,-1 0-1,0 0 0,-1-1 0,0 0 0,0 1 0,2-17 0,-9-19 2,3 35 0,0 0 0,-1 1 0,-6-14 0,7 16 0,-1 0 0,0 0 0,-1 1 0,1-1 0,-1 1 0,-6-6 0,6 6 0,-1 0 0,0 0 0,-1 1 0,1 0 0,-1 0 0,-9-4 0,7 4 0,0 1 0,-1 0 0,1 0 0,0 1 0,-18-1 0,13 2 0,1 1 0,-1 1 0,0 0 0,-20 6 0,11-1 0,-1 1 0,-31 17 0,32-13 0,1 1 0,-33 26 0,32-21 0,1 2 0,-21 26 0,24-25 0,-26 45 0,35-52 0,2 0 0,0 1 0,-7 20 0,11-25 0,1 0 0,1 0 0,-1 0 0,2 0 0,-1 0 0,1 0 0,1 0-1,0 0 1,4 19 0,-5-28 0,1 0-1,-1 0 1,0 0 0,0 0-1,1 0 1,-1 0 0,0 0-1,1-1 1,-1 1-1,1 0 1,0 0 0,-1 0-1,1-1 1,0 1 0,-1 0-1,1 0 1,1 0-1,12 10-1,1-1 0,-1 0 0,2-2 0,23 11 0,-12-11-12,143 12-8,-133-19-12,151-14-27,-150 7-44,176-39-1966,-96 21-7675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0:41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558 1 7536,'-220'11'333,"206"-9"-286,0 0 0,0 2 1,1 0-1,-1 0 0,1 1 0,-19 10 0,23-10-20,-4 2 29,1 0 0,0 1-1,0 0 1,1 1-1,0 0 1,-20 22-1,20-20-21,-5 8 134,-49 86 75,56-83-62,6-9-138,0 0 0,1 0 0,0 1 0,1-1-1,0 15 1,1-28-32,0 1-1,0 0 0,1 0 0,-1 0 0,0 0 1,0 0-1,0 0 0,1-1 0,-1 1 0,0 0 1,1 0-1,-1 0 0,1-1 0,-1 1 0,1 0 1,0 0-1,6 7 24,0-1 1,1 0-1,0 0 1,0 0-1,0-1 1,18 9-1,-5-7 134,6-2-85,-1-1 1,1-1-1,-1-1 0,1-1 1,45-3-1,-54-1-60,-8 0 7,0 1 0,0-2-1,0 1 1,16-8 0,18-8-597,63-34 1,-22 4-5854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0:42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9 6728,'-4'-1'1,"-13"-6"148,16 7-131,0-1 0,0 1 1,0 0-1,0 0 0,0 0 0,-1 0 0,1 1 0,0-1 0,0 0 0,0 0 0,0 1 0,0-1 0,0 1 0,0-1 0,0 1 0,0-1 0,0 1 0,0-1 0,0 1 0,0 0 0,1-1 0,-1 1 0,0 0 0,0 0 0,1 0 0,-1 0 0,0 0 0,1 0 0,-1 0 0,1 0 0,0 0 0,-1 0 0,1 0 0,0 0 0,-1 0 0,1 1 0,-5 12 142,2-3-103,0-1 0,0 0 0,1 1 1,0 0-1,0 17 0,2 94 177,2-91-136,1-1-1,14 57 0,-12-66-71,26 95 220,1-2-51,-12-31-102,37 168 553,-56-241-589,1 0 0,1 0 1,-1 0-1,2 0 1,-1 0-1,1-1 0,1 1 1,9 14-1,-12-21-40,1 2 19,0-1-1,0 0 1,0 0 0,0-1 0,1 1-1,0-1 1,-1 1 0,1-1-1,1 0 1,-1-1 0,0 1-1,5 2 1,-3-3-3,7 1 141,13-5-545,-1-1 0,28-6 1,16-5-6230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0:42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556 176 8072,'-2'-1'3,"-1"-1"-1,1 1 1,-1 0 0,1 0 0,-1 0-1,0 0 1,0 0 0,1 0 0,-1 1 0,0-1-1,0 1 1,-3 0 0,-1 1 2,0 0 0,0 0 1,1 1-1,-8 3 0,-12 3 46,-92 26 40,91-24 9,-113 63 60,115-56 40,-68 68 94,90-83-250,0 1 0,0 0-1,1 0 1,-1 0-1,1 0 1,-1 0-1,1 1 1,0-1 0,0 1-1,-2 6 1,0 3 23,-9 24 45,11-23 176,4-6-223,0 0 1,1 0-1,-1 0 0,1 0 1,5 7-1,0-8 143,-1-3-164,0-1-1,0-1 1,1 1 0,-1-1-1,1 0 1,-1-1-1,1 0 1,0 0 0,-1-1-1,16 0 1,2-2 52,0-1 0,0-1-1,0-1 1,0-1 0,31-12 0,-8-8-38,-32 13 77,-1-2-31,22-29 0,-31 35-54,1 0 1,-2-1-1,1 1 1,-1-1-1,7-20 1,-9 19-24,-1 5 0,-1 0 0,0 0 1,0-1-1,-1 1 0,1 0 0,-2-10 0,1 2 72,-1 4-13,1-1 0,0 0 0,1 0 0,4-21 0,-9 49 209,2-13-282,1 0-1,1 1 1,-1-1 0,1 0 0,-1 0 0,1 0 0,1 6 0,3 91 103,0-81-55,4 0-34,0 0 0,14 22 0,-21-41-26,-1 0 0,1 0 0,0 0 0,-1 0 0,1-1 0,0 1 0,0 0 0,-1 0 0,1-1 0,0 1 0,0 0 0,0-1 0,1 1 0,32 18 12,-27-17-13,0 0 1,-1 0 0,1 0-1,11 1 1,-8-2-1,-1-1 0,0 0 0,15-2 0,-12 0 0,0 0 0,20-7 0,23-16 0,-42 17 0,0 0 0,14-12 0,-18 12 0,-1 1 0,0-2 0,12-16 0,-10 11 0,15-32 1,-11 13 12,-1-1-1,-2 0 1,11-61 0,-19 78 18,-1 0 1,-1-1-1,-1 1 0,-2-23 1,1 33 55,1-5 17,0 7 1,0-2 3,0 5-8,48 14 141,-5 8-203,-8 0-18,6 11-15,-34-26-4,-1 1 1,0 1-1,9 12 0,-11-13-1,0 1 1,-1 0-1,1 0 0,3 13 1,-2-2-6,-1 1 1,-1 0-1,-1 0 1,1 27-1,-8 58-27,-7-8-45,6-62 25,0 22-12,6-53 58,1-1 1,-1 0 0,1 1-1,0-1 1,-1 0 0,1 0 0,0 0-1,0 1 1,0-1 0,1 0-1,-1 0 1,0-1 0,1 1-1,2 3 1,-2-2-2,-1-2 4,1 0 0,-1 0-1,0 0 1,0 0 0,0 0 0,1 0 0,-1 0 0,1-1 0,-1 1 0,0 0-1,1-1 1,-1 1 0,1-1 0,-1 1 0,1-1 0,2 0 0,4 2-4,2 1 3,-5-1-1,1-1 1,-1 0 0,0 0 0,1-1 0,10 0 0,135-5-1734,-57-3-6828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0:43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753 268 9328,'-88'-11'136,"-52"14"49,-35 23 355,157-22-513,-16 5 53,-122 67 22,129-56-68,-5 12-13,-33 43 0,63-74-19,1 0-1,0 1 0,0 0 0,0-1 0,0 1 1,0 0-1,1-1 0,-1 1 0,0 0 0,0 2 1,-1 6 1,0 0-1,1 1 1,0-1 0,1 1 0,0-1 0,2 17 0,-2-26-2,0 0 0,0 0 0,1 0 1,-1 0-1,0 0 0,1 0 0,-1-1 1,0 1-1,1 0 0,-1 0 0,1 0 1,-1-1-1,1 1 0,0 0 1,-1 0-1,2 0 0,11 11 8,1-1 0,0 0 0,31 17 0,-22-18 18,8-1-12,1-1 0,-1-1 0,2-2 0,54 2 1,-70-8-11,-11 1 2,0 0 0,1-1 0,-1 0-1,0 0 1,0-1 0,0 0 0,8-3 0,74-29 73,-83 32-64,-1 0 0,0 0 0,-1 0 0,1-1 0,0 1 0,-1-1 0,1 0 0,-1 0 0,0 0 0,0-1 0,0 1 0,0-1 0,-1 0 0,0 1 0,1-1 1,-1 0-1,1-5 0,-2 7-5,6-14 142,-1-1 0,-1 1 0,-1-1 0,3-22 0,-2 11 67,-4 25 8,-2 3-214,1-1 0,0 1 0,-1 0-1,1 0 1,0-1 0,-1 1 0,1 0 0,-1 0 0,1 0 0,-1-1 0,1 1-1,-1 0 1,1 0 0,-1 0 0,1 0 0,0 0 0,-1 0 0,1 0-1,-1 0 1,1 0 0,-1 0 0,1 0 0,-1 0 0,1 0 0,-1 1 0,1-1-1,-1 0 1,1 0 0,0 0 0,-1 1 0,1-1 0,-1 0 0,1 1-1,0-1 1,-1 0 0,1 1 0,0-1 0,-1 1 0,-14 13 178,10-4-155,0 1-1,0 0 0,2 0 0,-1 0 1,1 0-1,1 0 0,0 1 1,-1 14-1,7-11 31,0-7-55,1 1 0,1-1 0,-1 0 0,2-1 1,-1 0-1,11 10 0,-16-16-10,0 0 1,0-1-1,0 1 0,0 0 1,0-1-1,1 1 0,-1 0 1,0-1-1,0 0 0,1 1 1,1 0-1,37 6 19,40 3 1,-51-10-2,120-22 6,-145 21-24,-1 0 0,0 1 1,1-2-1,-1 1 0,0 0 0,5-3 0,20-12 6,0-2 0,30-25 0,-40 22 0,63-110 11,-74 120-9,-1-1 0,0 1 0,7-22 0,-5 10-4,11-33 6,-14 35 22,-1-20 15,-2 0 1,-4-46 0,0 73-21,-1 1 1,0 0 0,0 0-1,-2 0 1,-8-21-1,11 32-19,1 0-1,-1 0 0,1 1 1,-1-1-1,0 0 1,0 1-1,0-1 0,0 1 1,0-1-1,0 1 1,0 0-1,0 0 0,0 0 1,0 0-1,-1 0 1,1 1-1,-5-2 0,3 2 4,-5 0 48,3 2-50,1 1 0,-1 0-1,1 0 1,0 0 0,0 1 0,0 0 0,-6 6 0,3 2 30,1 8-12,-9 38 1,15-40-10,8 19-11,2-1 1,1 0 0,19 45-1,5-2-7,5-4-2,1-15 0,-35-53-1,-1-1 1,1 0-1,0 0 1,0 0-1,1-1 1,-1 0-1,1 0 1,1 0 0,-1-1-1,0 0 1,1 0-1,0 0 1,0-1-1,12 3 1,20 4-1,-34-9 1,1-1 0,-1 1 0,0-1 0,1 0 0,9-2 0,-9 0-175,0 0 0,0 0 0,0 0 0,0-1 1,-1 0-1,1 0 0,-1 0 0,0-1 0,9-7 1,15-14-8566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0:43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0 220 6904,'8'-3'353,"120"-29"120,-88 22 102,318-77 882,-255 63-1369,-64 15 7,153-28 89,-168 32-134,-4 1 31,-1 1 1,1 0-1,22 0 1,-39 8 10,7 16-55,-7-10 58,-8 77 120,-2 33-31,12 27 48,-5-144-140,1-5-88,0 0 1,0 0 0,0 0 0,0 0 0,0-1-1,0 1 1,0 0 0,0 0 0,0-1-1,-1 1 1,2-3 0,-1 2 0,15-33-1359,1-4-5446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0:43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9 7264,'-4'1'2,"3"-1"1,0 0 0,0 0 1,0-1-1,0 1 1,0 0-1,-1 0 1,1 0-1,0-1 0,0 1 1,0-1-1,0 1 1,0-1-1,0 1 0,0-1 1,1 1-1,-1-1 1,0 0-1,-1-1 0,0 1 171,3 4-92,-1-2-80,0 0 1,0-1-1,0 1 1,0 0-1,1-1 0,-1 1 1,0 0-1,0-1 1,0 1-1,1-1 0,-1 1 1,0 0-1,1-1 1,-1 1-1,1-1 1,-1 1-1,0-1 0,2 1 1,15 13 41,27 16 1,1-3 0,78 33 1,-42-29-940,2 1-3592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0:4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524 101 4848,'-122'26'65,"90"-18"30,-55 18 0,61-17-69,1 2 101,-95 74 42,100-65-81,-2 11-26,-30 57 0,43-63 5,5 6-19,0 53 0,7-65 32,4-5-52,0 0 0,0-1 1,18 25-1,-10-27 59,8 0-45,1-1 1,26 6 0,-28-13 77,16-5-34,43-9 1,-57 3 61,2-6-78,0-1 1,28-21-1,-37 17 71,-5-2-80,-1 0 0,0-1 0,10-33 0,-16 28 287,-3-20-97,-4-48-1,-3 68 145,-2 9-257,0 0 1,-1 0-1,-19-31 0,12 35 237,-7 0-159,0 1 0,-1 0 1,-1 2-1,0 1 0,-27-8 0,37 14-155,10 3-28,1 0 0,-1 0 0,0 1 0,1-1-1,-1 1 1,0 0 0,1 0 0,-1 0 0,-5 1 0,-1 0 104,-29 3 326,42 0-223,0 0-201,-2-2-25,0-1-1,0 1 1,0-1 0,0 0-1,0 1 1,0-1 0,0 0-1,0 0 1,0 0 0,1 0-1,-1 0 1,1 0 0,-1 0 0,1 0-1,-1-1 1,3 2 0,7 3 42,1-1 0,-1 1 0,1-2 0,0 0 0,1 0 0,18 1 0,-3 0 31,0-1-1,1-1 1,-1-2 0,1-1 0,42-6 0,-50 1-14,-1-1 0,36-16 0,-33 9-40,-15 9-14,0 0-1,0 1 0,0-1 0,0 2 0,1-1 0,0 1 1,0 1-1,10-3 0,-3 5 4,0 0 1,0 0-1,0 1 1,0 1-1,0 1 1,21 6-1,-22-5-15,-10-2-5,0-1 0,0 1 1,0 0-1,-1 0 1,1 1-1,0-1 0,5 5 1,33 21 10,8 8-10,-33-19-5,-1 0 1,0 0 0,-1 2-1,-1 0 1,23 39 0,-29-43 0,-6-11 0,0 1 0,-1 0 1,1 0-1,-1 0 1,-1-1-1,1 2 0,-1-1 1,2 7-1,5 32 0,-7 7 1,-10-7 0,-5-12 0,-6-10 0,-5-8 0,19-12 2,0-1 0,-1 1 0,1-1 0,-1 0 0,0 0 0,1-1 0,-1 0 0,0 0 0,1 0 0,-1-1 0,1 0 0,-1-1 0,-7-2 0,11 3 1,1 0 1,-1-1-1,1 1 1,-1-1 0,1 0-1,0 0 1,0 0 0,0 0-1,0 0 1,0-1-1,0 1 1,0-1 0,1 1-1,-2-4 1,1 3 3,1 1-1,-1 0 0,1 0 1,0 1-1,1-1 0,-1 0 0,0 0 1,0 0-1,1 0 0,-1 0 0,1 0 1,0 0-1,0 0 0,0-4 0,-1-4 7,-1-2-3,1 8-1,1 0-1,-1 1 0,1-1 0,0 0 0,0 0 0,0 0 0,1 0 0,-1 1 1,1-1-1,2-7 0,32-98 107,-23 85-14,-2 6-45,0-1-19,1 2 0,1-1-1,0 1 1,23-25 0,48-42 102,-79 80-119,-1 0 0,1 0 0,0 1 0,0-1 0,0 1 0,1 0 0,-1 0 0,9-4 0,2 0 6,-1-1-7,-9 5-4,0 0 1,0 1-1,0-1 1,0 1-1,1 0 1,-1 1-1,9-2 1,7-2 38,1 1 0,0 2 0,0 0 0,-1 1 0,31 3 0,-36-1-39,-12 0-5,1-1 0,-1 1 0,1 0 0,-1 0 0,1 0 0,-1 1 0,0 0 0,0 0 0,5 2 0,84 50 91,-83-47-94,0 0 0,-1 0 1,0 1-1,0 1 0,-1-1 0,0 1 1,0 1-1,7 12 0,-8-12-4,4 10 5,12 35 4,-1 20-9,-5 3-3,-4-1 0,-2-9 0,4-9 0,-6-37-1,1 0 1,16 25-1,-14-32-4,74 58-1864,-33-34-7471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0:45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543 476 5656,'-124'-4'570,"103"8"-76,-14 7-146,-41 22 0,54-19 173,-88 80 156,90-72-442,-69 89 78,76-89-179,5-5-89,1 1 0,1 0 0,-6 27 0,13-29 55,1-9-83,1 1 0,0-1 0,1 0 0,-1 0 1,1 0-1,1 0 0,6 8 0,2-5 71,-2-5-64,0-1 0,0 0 0,0 0 0,0-1 0,1 0 0,0-1 0,-1-1 0,1 0 0,0 0 0,17-2 0,17-10 13,-28 3 77,3-8-29,38-38 0,-47 35 90,-2-5-112,-2 1-1,-1-2 1,4-25 0,-9 21 117,-14-134 68,5 131-87,-8-6-42,-26-53-1,40 89-98,0 0-1,0 1 1,0-1-1,0 0 1,-1 1-1,1-1 1,0 1-1,-1 0 1,-2-3-1,-16-10 73,-1 0-1,-27-13 1,30 21 89,4 5-117,-1 0-1,1 1 1,-26 2 0,28 4 96,8-4-140,1 1 0,0 0 0,0 0 0,0 1 0,0-1 0,1 1 0,0-1 0,-1 1 0,1 0 0,-1 4 0,2-8-16,1 1 1,0-1 0,0 0-1,0 1 1,0-1 0,0 1 0,0-1-1,0 0 1,0 1 0,0-1-1,0 0 1,0 1 0,0-1 0,0 0-1,0 1 1,0-1 0,0 1-1,0-1 1,0 0 0,1 1 0,-1-1-1,0 0 1,0 0 0,0 1-1,1-1 1,-1 0 0,0 1 0,0-1-1,1 0 1,8 11 34,0-1 1,0-1-1,1 0 1,20 13-1,-7-9 76,144 43 36,-160-54-141,-1 0 0,1-1 1,14 2-1,206 1 49,-180-9-38,-21 1-11,33-6 9,94-28 0,-114 24-6,37-18-1,-61 21 2,-4 0-8,0-1 0,13-21 0,-20 20 8,-3 0-10,0 0 1,-1 0-1,0 0 1,-1 0-1,-1 0 1,-5-25 0,1 15 2,0 1 1,-1-1 0,-1 1-1,-1 0 1,0 1 0,-2 0-1,-20-29 1,29 48-7,0-1 0,0 0 1,-1 1-1,1-1 0,0 1 0,-1 0 1,0 0-1,0 0 0,1 0 0,-1 1 1,0-1-1,0 1 0,-6-3 0,7 4 0,0-1-1,-1 1 0,1 0 0,0 0 1,0 0-1,0 0 0,0 0 1,-4 1-1,-15 11 5,-4 12-3,0 9-2,5 5 0,8 4 0,2 4 0,3 5 0,7 9 0,10 16 0,7 24 0,1 13 0,1 7 0,-2-10 0,-5-15 0,-4-11 0,-3-4 0,-5 4 0,-7 11 0,-6-2 0,-2-12 0,0-17 0,2-20 1,11-39 0,1-1 0,0 1 1,0 0-1,0 0 0,1-1 0,0 1 1,0 7-1,0-11 0,0 0-1,0 0 1,1 0 0,-1 0-1,0 0 1,1 0 0,-1 0-1,0 0 1,1 0 0,-1 0-1,1 0 1,0 0 0,-1-1-1,1 1 1,0 0 0,-1 0 0,1-1-1,0 1 1,0 0 0,0-1-1,0 1 1,-1 0 0,1-1-1,0 0 1,0 1 0,0-1-1,0 0 1,0 1 0,0-1-1,0 0 1,0 0 0,1 0-1,-1 0 1,0 0 0,0 0 0,0 0-1,0 0 1,0 0 0,1-1-1,-1 1 0,0 0 1,1 0-1,-1-1 0,0 1 0,0-1 0,0 1 1,0-1-1,0 1 0,0-1 0,0 1 0,0-1 1,0 0-1,1-1 0,7-8-208,0 0 1,-1-1 0,0 0-1,7-15 1,-11 19-412,26-46-7694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8:33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0 1976,'-12'0'13,"10"0"55,-11 0 1004,5 0-653,6 0 484,-2 22 111,-21 33-249,-6 12 141,-9 31-350,-9 40 108,45-126-620,-2 15 196,-13 126 92,17-120-111,2-8-107,-1 14 81,9 74 0,-6-97-92,-2-6-52,1 1-1,0-1 1,1 0-1,0 0 0,1 0 1,7 19-1,6 6 117,31 63 538,-44-92-643,1-1 1,-1 1-1,1-1 1,0 0-1,1 0 1,-1-1-1,1 1 0,0-1 1,0 0-1,1 0 1,-1-1-1,1 1 1,0-1-1,0 0 0,0-1 1,12 4-1,-9-3-33,-5-2-1,0 0 0,0 0 1,0-1-1,0 1 0,1-1 0,6-1 0,7 0 49,0-1 1,-1 0-1,0-2 1,19-6 0,57-22 92,66-34-1474,-83 32-6502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0:46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 7448,'13'19'1,"-11"-17"0,0 1-1,1-1 1,-1-1 0,1 1-1,-1 0 1,1-1 0,5 3-1,40 9 3,93 1 3,-136-13-7,24 0-1,33-1-1,-27-1 2,82-2 2,117-2 8,-190 2 5,25-9-435,93-27 0,-43 3-3865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0:46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250 143 6904,'-15'-11'24,"7"4"25,0 1 1,-1 0-1,0 1 1,0-1 0,0 2-1,0 0 1,-1 0 0,0 0-1,-10-1 1,17 4 5,0 0 1,-1 1-1,1 0 0,0 0 1,-1 0-1,1 0 0,0 0 1,0 1-1,-1-1 1,1 1-1,0 0 0,0 0 1,0 0-1,-5 3 0,-18 13 92,16-6 221,0 11-196,1 1 0,-7 27 0,11-24 175,1 133 127,7-125-179,-1-13-162,1 2-51,0-1 0,2 1-1,0-1 1,1 0 0,11 25 0,-11-32 32,-1-2-58,0 0-1,1 0 1,1-1-1,-1 0 1,2 0-1,10 12 1,-9-14 10,-1-1 1,1 0 0,12 8-1,-12-15 109,-2-2-140,-1-1 0,0-1 0,0 1 0,0-1 0,1 0 0,-2 0 0,1-1 0,0 0 0,0 0 0,-1 0 0,8-7 0,6-5 41,23-23 0,-40 37-80,14-18 131,55-99 63,-59 89 5,41-140 101,-20 50 284,-26 89-535,15-39 265,-17 54-209,0 1 0,2 0 1,-1 0-1,2 1 0,0 0 1,0 0-1,18-19 0,-25 32-90,0-1 0,0 1-1,0-1 1,-1 1 0,1 0-1,0-1 1,0 1-1,0 0 1,0 0 0,0 0-1,0 0 1,0 0 0,0 0-1,0 0 1,0 0 0,0 0-1,0 0 1,0 0 0,0 0-1,-1 1 1,1-1 0,2 1-1,0 0 19,29 11-1845,1 2-7404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0:47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733 468 8696,'-3'-1'7,"1"0"0,0 0 0,-1 1 0,1-1-1,-1 1 1,1-1 0,-1 1 0,-3 0 0,-19-1 92,-35 1 111,-1 3 0,-64 12-1,96-9-135,-140 52 22,164-56-90,0 0 1,0 1 0,1-1-1,-1 1 1,-5 3 0,-13 10 13,-27 25 0,32-23-12,-24 31 0,24-21 33,4 4-19,1 1 0,-10 40-1,22-71-16,1 0 0,-1 0 0,1 0 0,0 0 0,0 0-1,0 0 1,0 0 0,0 0 0,0 0 0,1 2 0,1 7 3,1-1 1,1 0-1,-1 0 1,1 0 0,1 0-1,0-1 1,0 1-1,8 8 1,-12-16-3,1-1-1,-1 1 1,0-1-1,0 0 1,1 0-1,-1 0 1,0 0-1,1 0 1,-1 0 0,1 0-1,1 0 1,23 11 27,0-2 0,43 10 1,-41-16 67,108-4 50,-112-4-30,-4-2-61,0-1-1,36-19 1,-41 13 80,4-12-48,-2-2 0,0 0 0,-2-1 1,17-42-1,-25 51-66,-1 4 44,-1 0-1,4-25 1,-5 27 22,-2 7-48,0-1 0,0 0 0,-1 0 0,0 1 0,0-1 1,0 0-1,-1 0 0,0 0 0,0 0 0,-2-8 0,-11 40 241,8-12-264,2-5 2,0 1 0,1 0 1,0 1-1,-1 11 1,-7 114 104,13-109-48,7 9-28,18 42 1,-27-76-49,0 1 1,-1-1-1,1 1 0,0-1 1,0 0-1,0 1 0,0-1 1,0 0-1,0 0 1,3 3-1,11 8 12,2-1 1,-1 0-1,30 14 0,-21-18-2,126 6 4,-119-14-4,126-27 3,-127 17-9,-4-3-2,1-2 0,44-35 1,-70 49-5,0 0 0,0 0 0,0 0 0,0-1 1,0 1-1,0 0 0,0-1 0,1-2 1,19-38 13,22-58 0,-36 68 25,-6 18-24,3-19 11,-2 0-1,-1-1 0,-3-41 1,-22-185 212,7 145-151,-8 2 0,23 108-77,-1 1-1,0 0 1,0 0-1,0 0 1,-1 1-1,1-1 1,-1 1 0,-1-1-1,-6-7 1,5 6-4,4 5-5,1 0 0,-1 0 0,0 1-1,0-1 1,0 0 0,1 0 0,-1 1-1,0-1 1,0 0 0,0 1 0,0-1-1,0 1 1,0 0 0,0-1 0,0 1-1,-1 0 1,1-1 0,0 1 0,0 0-1,0 0 1,0 0 0,0 0 0,0 0 0,-1 0-1,1 0 1,0 0 0,-2 1 0,3 0-2,-1-1 1,1 1 0,-1 0 0,1-1 0,-1 1-1,1-1 1,0 1 0,-1 0 0,1-1-1,0 1 1,0 0 0,0-1 0,-1 1 0,1 0-1,0-1 1,0 1 0,0 0 0,0 0 0,0 0-1,0 1 4,-1 2-4,0 0 0,0 0 0,1 0 0,-1 0 0,1 0 0,0 1 0,1 6 1,0-2-1,1 32 1,0-33-2,2 1 0,8 25-15,-8-25 8,0 0-1,-1 0 1,0 0-1,2 16 1,-5-23-12,0 14-2,0-11 1,0 3-6,0-7 23,0 0 0,-1 0 0,1 1 0,0-1-1,-1 0 1,1 0 0,-1 0 0,0 0 0,1 1 0,-1-1 0,0 0-1,0 0 1,1 0 0,-1 0 0,-1 0 0,-3 5-4,-107 156-140,109-158 144,1-1-1,1 1 0,-1 1 1,0-1-1,1 0 0,0 0 1,0 0-1,0 1 0,1-1 1,-1 1-1,1-1 0,0 0 1,1 8-1,0-6-1,-1-2 1,0-1 0,0 0 1,0 0-1,1 0 0,0 1 0,-1-1 0,1 0 0,0 0 0,1 0 0,-1 0 1,2 2-1,3 8-3,-1 2 2,-3-10 1,0 0 1,0 0-1,1 0 0,-1 0 0,1 0 0,0-1 0,5 7 0,4 3-6,0 1 0,1-2 0,1 0 0,0 0 0,1-2 0,26 18 1,-27-21 5,-9-5 0,0-1 0,0 1 0,0-1 0,0 0 1,1-1-1,-1 1 0,8 0 0,182 24-65,-117-19 57,-42-3 5,-6 2 6,-16 3 1,-13-8 0,-1 0 0,1-1 0,-1 1 0,0 0 0,1-1 0,-1 1 0,0 0 0,0-1 0,0 1 0,1 0 0,-1 0 0,0-1 0,0 1 0,0 0 0,0 0 0,0-1 0,0 1 0,-1 0 0,1 0 0,-1 4 0,-1-1 0,1-1 0,-1 1 0,0 0 0,0 0 0,0 0 0,0-1 0,-1 1 0,1-1 0,-6 5 0,-9 13 8,8-10-7,-80 106 27,79-104-26,7-9 0,1-1 0,-1 1 0,0 1 0,1-1 0,0 0 0,0 1 1,-1 4-1,-16 54 15,18-62-16,1 1 0,0 0 0,-1-1 0,1 1 0,0 0 0,0-1 0,0 1 0,0 0 0,1 0 0,-1-1 1,0 1-1,1 0 0,-1-1 0,1 1 0,1 2 0,1 4 2,-1 2-1,-2-7 0,1-1-1,-1 0 0,1 1 1,-1-1-1,1 0 0,0 0 1,0 1-1,0-1 0,0 0 1,1 0-1,1 2 1,0 1 0,0 0 1,1-1 0,0 0 0,0 1 0,1-1 0,-1 0-1,1-1 1,0 1 0,-1-1 0,2 0 0,-1 0 0,0-1-1,0 0 1,1 1 0,10 1 0,-2 0-1,-8-3 1,0 0-1,0 0 1,0 0-1,0-1 1,0 1-1,7-2 1,8 0 9,1-1 1,-1-1 0,1-1-1,-1 0 1,0-2-1,26-11 1,-32 11-8,-11 4-1,1 0-1,-1 0 0,0 0 1,0-1-1,0 0 0,0 0 1,0 0-1,-1 0 0,4-4 1,70-79 29,-62 63-26,22-45-1,3-27-4,13-73-22,-35 106 9,-11 38 12,36-137-203,-43 160 193,0 0 1,0 0-1,0-1 1,0 1-1,0 0 1,0 0-1,0 0 1,0 0-1,0 0 1,0 0-1,0 0 1,-1 0-1,1 0 1,0 0-1,-1 0 1,1 0-1,-1 0 1,1 0-1,-1 0 1,0 0-1,1 0 1,-1 1-1,0-1 1,1 0-1,-1 0 1,0 1-1,0-1 1,0 0-1,0 1 1,-1-1-1,1 0 4,-1 1 0,1 0 1,0 0-1,0 0 0,-1 0 0,1 0 0,0 0 0,0 0 0,-1 0 0,1 1 0,0-1 0,0 0 0,0 1 0,0-1 0,-1 1 0,1-1 0,0 1 0,0 0 0,0-1 0,0 1 1,0 0-1,0 0 0,1 0 0,-1 0 0,0 0 0,0 0 0,0 0 0,0 1 0,-8 14-24,1 0-1,-11 31 1,15-24-43,1 25 25,6 51 1,1-66-13,32 112-17,-35-138 63,1 0-1,0-1 1,1 1 0,-1 0 0,1-1-1,6 9 1,0 1-1,-2-1 6,-6-12 4,0 1 1,1-1-1,0 0 0,-1 0 0,1 0 1,0 0-1,0 0 0,1 0 0,-1-1 1,4 3-1,26 24-28,-29-27 31,1 1 0,-1-1 0,1 0 0,-1 0 0,1 0 0,0 0 0,0-1 0,0 1 1,6 0-1,18-4 1,1-12 0,-26 12 0,1-1 0,-1 0 0,0 0 0,1 0 0,-1 0 0,5-7 0,-3 1-66,-1-1 0,0 1 0,0-1 0,-1 0 1,-1 0-1,1 0 0,-1 0 0,0-18 1,1 6-814,9-60-6474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0:47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5560,'0'0'0,"-19"26"24,5-1 0,10 2-24,2 2-3728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0:48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586 367 3680,'-4'1'-39,"-18"-1"11,-19-8 23,-98-33-2,15 20 27,101 22 87,-2 4-27,1 1 0,-32 13 0,38-8 481,-4 7-157,-30 35 0,42-37 244,3 2-354,1 0 1,-6 33-1,12-33 207,2-7-383,0-1 0,2 1-1,-1-1 1,1 0 0,1 0 0,-1-1 0,2 0-1,-1 1 1,1-1 0,1-1 0,11 13-1,-9-12-56,-6-6-29,0 0 1,0 0-1,0 0 1,0-1 0,0 0-1,1 1 1,-1-1-1,1-1 1,0 1-1,4 1 1,-1 0 33,0 0 0,0 0 0,1-1-1,-1 0 1,1 0 0,-1-1 0,1 0 0,0-1 0,-1 1-1,1-2 1,0 1 0,11-3 0,-9 1-27,32-15 209,-34 14-186,0-2-1,1 1 1,-1-1 0,-1 0 0,1-1 0,-1 0-1,0 0 1,-1 0 0,1-1 0,9-14 0,11-35 218,11-23 409,-36 76-302,-1 8-214,16 53 12,-17-55-176,1 1-1,0-1 0,0 1 0,0-1 0,0 0 1,0 0-1,1 1 0,0-1 0,0 0 1,-1 0-1,4 3 0,3 5 7,21 26 1,-14-24 4,28 13 0,-33-21-19,1 0 0,0 0 1,12 2-1,10 0 3,50 4 0,-78-11-4,18 0 8,1-3-2,0-2 0,30-10 1,-52 14-6,-1 1 1,0-1-1,0 1 1,1-1-1,-1 0 1,0 0-1,0 1 1,0-1-1,0 0 1,0 0 0,0 0-1,1-1 1,71-84 30,-60 63 9,-1-12-19,-1 0 0,5-36 1,-12 40 37,-1-110 26,-3 134-67,0-1-1,0 0 0,-1 1 0,0-1 0,-1 1 1,-2-11-1,-2-2 1,2 1-6,2 8 17,-1-1 0,-8-20 0,-19-41 71,30 71-95,-1 1 1,0-1 0,0 1-1,0-1 1,-1 1-1,1-1 1,0 1-1,0 0 1,-1 0-1,1-1 1,-1 1-1,1 0 1,-1 0-1,0 0 1,1 1 0,-1-1-1,0 0 1,0 1-1,1-1 1,-1 1-1,0-1 1,0 1-1,-2 0 1,2 0 1,-7 1 47,3 3-46,0-1 1,1 1 0,0 0-1,0 0 1,0 0-1,0 1 1,1 0 0,-1 0-1,1 0 1,1 0-1,-7 12 1,0 2 5,-15 40 0,22-52-11,1 1 0,-1-1 0,1 1 0,0-1 0,0 15-1,-1 2 1,-7 62 0,6 6 1,9-3-3,-4-73-2,2-1 0,6 24 0,-5-30 0,-1 1 0,2-1 0,5 11 0,12 12 0,-5-15 0,-13-15-1,-1-1 1,1 0 0,0 0 0,-1 0 0,1-1 0,0 1-1,-1-1 1,1 0 0,0 0 0,0 0 0,-1-1-1,1 1 1,0-1 0,-1 0 0,5-1 0,55-19-5,-52 17 3,41-15-3,-33 10 4,36-14 1,4 1 0,6 1 0,-54 18 0,0 0 0,0 1 0,22-2 0,-26 5 0,0-1 0,1 1 0,-1 0 0,0 0 0,0 1 0,9 3 0,-10-3 0,-1 0 0,1 1 0,-1-1 0,0 1 0,0 1 0,0-1 0,5 6 0,-5-4 0,0 0 0,-1 0 0,0 1 0,0-1 0,0 1 0,3 8 0,3 10-1,-1 1 1,5 27-1,-14-52 1,2 9-1,0 0-1,-1 0 1,0-1-1,-1 1 1,0 0-1,0 0 1,-1 0-1,0 0 0,-3 13 1,1-12-1,-3 9-10,-47 67-3,39-71-10,-73 55-4,67-58 10,-12 0 8,-44 13 1,54-23-9,11-1 13,1-1 3,0 0 0,0 0 0,0-1 1,0 0-1,0-1 0,0 0 1,1 0-1,-1-1 0,-13-6 1,14 4-11,0 1 1,1-1 0,0-1 0,0 1-1,0-1 1,1-1 0,-1 1 0,2-1-1,-1 0 1,-10-16 0,17 22-29,-1 0 1,1 0-1,-1-1 0,1 1 1,0 0-1,0-1 1,-1 1-1,1 0 0,0 0 1,0-1-1,1 1 0,-1 0 1,0-1-1,0 1 1,1 0-1,-1-1 0,0 1 1,1 0-1,-1 0 1,2-2-1,0 0-869,3-10-7136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0:49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9592,'5'10'18,"-3"-7"0,-1 0 1,0 0 0,0 0 0,0 0-1,0 0 1,0 1 0,0 5 0,15 101 201,-14-81 41,-8 136 259,4-113-405,3 0 0,9 63 0,6-6-37,-9-70-48,18 93 23,-19-108-33,1-1 0,2-1 0,0 0 1,16 29-1,6-1 50,-30-49-62,-1 0-1,1 0 0,0 0 1,0 0-1,0 0 1,0 0-1,0 0 0,0-1 1,0 1-1,0-1 0,0 1 1,0 0-1,0-1 1,0 1-1,0-1 0,0 0 1,1 0-1,-1 1 1,0-1-1,0 0 0,0 0 1,1 0-1,-1 0 0,0 0 1,0 0-1,0 0 1,1-1-1,-1 1 0,0 0 1,0-1-1,2 0 0,2-1 5,0-1 0,0 0-1,0 1 1,7-8 0,-8 7-15,2-1 7,0-1 0,-1 0 0,1 0 0,-1 0 0,0-1-1,-1 1 1,1-1 0,5-12 0,-5 11-5,3-11-18,-5 7-1,3-5-10,-2 0 0,0 0-1,-1 0 1,-1-1 0,1-22 0,-7-132-1490,4 170 1249,-1 3 243,0 0 0,0 1 0,0-1 0,1 1 1,-1-1-1,1 1 0,-1-1 0,1 4 0,-1 1 2,1 7-113,22 68-41,-14-66 87,5 2 51,0-1 0,20 20 0,-16-26-24,92 32-18,-84-37 64,44 4 0,20-2 16,-68-8 4,40-3 0,-50 1 0,-2 0 0,1 0 0,0-1 0,15-6 0,-10 1 0,-1 0 1,0-1 0,-1-1-1,0 0 1,14-15 0,-13 8 19,-7 7-5,-1 3-6,-1 0 1,-1 0-1,1-1 1,-1 1-1,0-1 1,-1 0 0,0-1-1,0 1 1,-1 0-1,2-15 1,-3 3 48,0 0 1,-2 0 0,0-1-1,-1 1 1,-1 1 0,-7-25-1,-9 8 8,19 35-54,-1 0 0,1 0 0,-1 1 0,0-1 0,1 0 0,-1 0 0,0 1 0,1-1 1,-1 0-1,0 1 0,0-1 0,0 1 0,1-1 0,-3 0 0,2 0 3,-6-3 18,-1 0 0,0 0-1,1 1 1,-1-1 0,0 2-1,-1-1 1,1 1 0,0 1-1,-1-1 1,1 1 0,-1 1-1,-10 0 1,-123 1 215,111 3-120,-10 7-41,-66 27 1,104-37-78,0 1 0,0-1 0,1 1 0,-1 0 1,0 0-1,1 0 0,-4 3 0,-22 23 28,2 1 0,-25 36-1,35-35 18,-36 131 22,48-128-42,5 8-10,10 70 1,-3-86-6,5 0-11,0-1-1,24 31 1,-35-53-7,-1 0-1,1-1 1,-1 1-1,1-1 1,0 1-1,-1-1 1,1 0-1,0 1 1,3 0-1,135 64 24,-105-56-10,151 33 12,-149-37-7,-16-4-10,8 2 1,1-2-1,-1-1 1,1-2 0,29-3 0,-39 1 9,6 1 8,-1-2-1,0-1 0,30-9 0,-38 10 17,-7 2-5,0-1 0,0 0 0,-1 0 0,12-5 0,-12 3 109,-6 4 16,2-10-1418,2 0-5852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0:53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556 51 3592,'6'1'257,"16"5"109,-14-4 411,2-2 2036,-12-10-1501,-3 6-1247,0 0 0,0 0 0,0 0 1,0 1-1,-1 0 0,1 0 0,-1 0 0,0 0 0,1 1 0,-1 0 0,0 1 1,-7-2-1,4 1-29,4 0 18,0 1 0,0-1 0,0 1 1,0 0-1,0 1 0,0-1 0,-1 1 0,-4 1 1,-9-1 17,1-1-25,8 0 23,1 1-1,-1 1 0,1-1 0,-12 3 0,-92 18 323,103-18-324,-1 0-1,1 1 1,0 0 0,0 1 0,0 0-1,0 0 1,-8 7 0,5-3-23,5-4 12,0 0 0,1 1 0,0 0 0,0 0 0,0 1 0,-11 14 0,11-12-24,4-6-8,0 1 1,1 0 0,-1 0 0,1 0 0,0 0 0,0 0 0,0 0 0,0 0-1,1 1 1,-1-1 0,0 8 0,1-8-10,1-2-4,0 0 0,0 1 0,0-1 0,0 1 0,1-1 0,-1 0 0,1 1 0,-1-1 0,1 0 0,0 0 0,0 0 0,0 1-1,0-1 1,0 0 0,0 0 0,0 0 0,3 2 0,-3-2 0,6 3 56,9 0-35,-1-1-1,1 0 1,0 0 0,26 0-1,90-3 60,44-4-36,-139 4-16,128 19 18,-137-13-3,-8 3-35,0 0 0,0 1 0,28 21 0,-34-16 28,-2 5-24,-2 1 1,11 32-1,-18-33 30,-3-1-30,-2 1 1,-8 37 0,2-40 29,-5-3-36,-1 0 0,0-2 1,-27 21-1,17-22 30,-26 3-11,-61 10-1,72-20 18,-163 14 24,163-16-4,15-3-38,-24 1 34,-79-8 0,11-6 42,111 12-124,5-1 76,13-3-1831,8-1-6926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0:54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19960 1 7264,'0'0'417,"-5"2"-178,0 1-191,3-2-1,0 0-1,1 0 1,-1 0-1,0 0 1,0 0-1,0-1 1,0 1-1,-1-1 1,1 1-1,-4-1 1,-11 2 232,1-2 0,-1 0-1,-32-4 1,-35-2 270,-126 6 112,-74 0 456,234 2-880,-72 10 0,89-8-183,-98 12 460,40-5-418,55-8 124,-159 10 80,151-10-119,-204 18 72,194-15-98,-228 22 60,222-23-95,-256 28 46,247-25-52,-306 33 38,295-32-71,-332 36 32,327-36-59,-360 28 19,351-32-25,-406 19 24,396-20-25,-440 8 17,431-11-24,-465 2 17,461-4-10,-478-9 18,475 7-17,-479-10 25,480 8-19,-478-27 16,476 24-35,-480-24 17,481 26-24,-480-22 15,480 22-22,-472-19 14,476 21-15,-456-13 5,459 15-17,-447-8 8,449 8-8,-161-3 4,-50 0-8,-248 4 4,468 3-1,-405 1 2,406-3-1,-407 9 8,406-6-8,-400 9 9,403-11-3,-383 8 4,390-7-4,-351 6 4,356-7-3,-343 15 11,343-11-4,-358 8 12,358-11-14,-312 5 10,324-6-4,-288-1 12,291-1-10,-281-8 16,285 7-18,-245-1 12,254 4-10,-229 2 17,233-3-12,-207 1 14,213 1-12,-275 2 114,211-13-82,-154-7 197,243 14-206,-1-1-1,-38-11 1,63 14-56,0 0 0,0 0 0,-1-1-1,1 1 1,0 0 0,0 0 0,-1-1 0,1 1-1,0 0 1,0-1 0,0 1 0,0 0 0,0-1 0,-1 1-1,1 0 1,0-1 0,0 1 0,0 0 0,0-1-1,0 1 1,0-1 0,0 1 0,0 0 0,0-1 0,0 1-1,1 0 1,-1-1 0,0 1 0,0 0 0,0-1-1,0 1 1,0 0 0,1-1 0,-1 1 0,0 0 0,0 0-1,0-1 1,1 1 0,-1-1 0,15-17-2121,3-1-8521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0:59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863 1314 5024,'-5'-6'185,"-11"-16"75,-22-23 1709,28 36-1632,1-2-1,0 0 0,-9-14 1,-57-100 1048,68 112-1332,4 8 17,0 0-1,-1 1 1,1-1-1,-1 1 1,-7-7 0,1 0 25,-25-26 395,-54-45-1,51 60-371,22 18 162,-15 2-85,-49 4 0,53 3 79,2 6-179,0 0 0,1 1 1,-34 24-1,55-34-50,0 1-1,0 0 1,0-1 0,0 1-1,-4 6 1,-88 123 327,80-104-144,-35 98 75,45-105-182,5-14-82,-1-1-25,0 0 0,0 0 0,1 0 1,0 0-1,1 0 0,-1 0 1,1 1-1,0-1 0,1-1 0,-1 1 1,1 0-1,0 0 0,4 7 1,27 36 82,-24-43-49,11-2-24,0-1 0,20 2 0,-18-7 23,111-31 17,-130 33-60,0-1 1,0 0-1,0-1 1,0 1 0,0 0-1,0-1 1,-1 0-1,4-2 1,38-29 27,49-51 0,-90 81-26,0 0 0,0-1-1,0 1 1,0-1 0,-1 0 0,1 0 0,1-4 0,93-209 64,-81 168 5,29-187 37,-41 191-24,-2-201 41,-4 194-34,1 15-45,-13-176 124,-6 90 90,20 123-261,0 0 0,0-1 0,0 1-1,0-1 1,-1 1 0,1 0 0,0-1 0,0 1 0,0 0 0,0-1 0,0 1 0,0 0-1,0-1 1,-1 1 0,1 0 0,0 0 0,0-1 0,0 1 0,-1 0 0,1 0 0,0-1-1,-1 1 1,1 0 0,0 0 0,0 0 0,-1-1 0,1 1 0,0 0 0,-1 0 0,1 0-1,0 0 1,-1 0 0,1-1 0,-14 6 36,-11 15-33,23-19 0,1 0-3,0 0 0,0 0 0,0 0-1,0 0 1,0 0 0,0 0 0,0 1-1,0-1 1,0 0 0,0 1 0,0 1 0,-21 43 17,-19 63 1,30-68-13,-14 69 4,6 20-10,14-67-4,6 102 1,4-125-18,0-6 7,1 11-8,3-1-1,15 51 1,26 35-46,-38-111 21,-3-9 34,0-1-1,1-1 1,-1 0 0,22 14 0,-30-22 9,0 1 0,0-1 0,0 0 0,0 1 0,-1-1 0,1 0 0,0 1 0,0-1 0,0 0 0,0 0 0,0 0 0,0 0 0,0 0 0,0 0 0,1 0 0,-1 0 1,8 0-4,1-1 0,-1 0-1,1 0 1,-1-1 0,0 0 0,1-1-1,-1 0 1,-1 0 0,1-1-1,0 0 1,9-7 0,110-72-28,-103 62-7,-17 14 25,20-19-33,-2-1-1,46-57 1,23-43-232,-57 74 80,-37 52 189,-1 1 1,1-1-1,-1 1 1,0-1 0,1 0-1,-1 1 1,0-1-1,0 1 1,0-1 0,1 0-1,-1 1 1,0-1-1,0 0 1,0 1 0,0-1-1,0 0 1,0 1 0,0-1-1,0 0 1,-1 1-1,1-1 1,0 0 0,0 1-1,0-1 1,-1 0-1,1 1 1,0-1 0,-1 1-1,1-1 1,0 0-1,-1 1 1,1-1 0,-1 1-1,1-1 1,-1 1 0,1 0-1,-1-1 1,0 1-1,1 0 1,-1-1 0,1 1-1,-1 0 1,0-1-1,1 1 1,-1 0 0,0 0-1,1 0 1,-1 0-1,0 0 1,1 0 0,-1 0-1,-1 0 1,-19 7-101,-39 18-1,38-11-34,-11 15 46,-47 52 0,62-53-20,-49 124-44,60-122 64,3-2 54,3 1 0,1 44 0,0-71 38,0 0 0,1-1 1,-1 1-1,0 0 0,1-1 0,-1 1 0,1 0 0,0-1 0,-1 1 0,2 2 1,5 6-10,0 0 0,0-1 0,0 0 1,1 0-1,1 0 0,10 7 0,-18-15 11,1 0 0,-1 0 0,0 0 0,1 0 1,-1 0-1,1-1 0,-1 1 0,1-1 0,-1 1 0,3 0 0,111 17-75,-88-19 41,106-24-14,-110 15 28,26-20-1,-41 24 26,-1 0 0,0-1 0,0 1 0,10-14 0,-9 6 3,0 1 0,-1-1 0,-1 0 0,0-1 0,-1 0 0,0 0 1,-1 0-1,-1 0 0,2-22 0,-4-21 25,-1 6 3,0 48 4,-3 10-1,0-2-28,2-2-2,-1-1-1,1 1 0,0-1 0,0 1 0,1 0 0,-1-1 1,0 1-1,0 0 0,1-1 0,-1 1 0,1 0 0,0 0 0,-1 0 1,1-1-1,0 4 0,-4 89 41,4-77-36,1-1 0,1 1 0,1-1 0,0 1 0,8 24 1,-6-27-6,-4-9-1,0 0 0,0 0 0,1-1 1,-1 1-1,1-1 0,0 0 0,1 1 0,-1-1 0,6 6 1,0 2-1,-4-7-1,0 0 1,0-1-1,0 1 0,0-1 0,1 1 0,8 5 1,-5-6-2,0 0 1,0-1 0,0 0 0,1-1 0,-1 0 0,1 0 0,-1-1 0,1 0-1,0 0 1,13-1 0,2-3-5,44-12 4,-49 9 1,0 0 0,27-13 0,-34 13 0,0-1 0,0 0 0,-1-1 0,20-18 0,-18 13 0,-1-1 0,0 0 0,14-24 0,-13 18 1,0-1 0,-2 0 0,-1-1 0,0 0 0,-2 0 1,0-1-1,5-29 0,10-66 20,-18 86-3,-2 1-1,0-41 0,-4 58-10,0-4 11,-1 0 0,-6-24 1,-42-168 145,37 156-110,12 53-48,1-1 0,0 1-1,-1-1 1,1 1 0,-1 0 0,1-1 0,-1 1-1,0-1 1,0 1 0,1 0 0,-1 0-1,0-1 1,0 1 0,0 0 0,0 0-1,-1 0 1,1 0 0,0 0 0,0 0-1,-3-1 1,3 2 1,1-1-6,0 1 0,0 0 0,-1 0 0,1 0 0,0 0 0,0 0 0,0 0 0,0 0 0,0 0 0,-1 0 0,1 0 0,0 0 0,0 0 0,0 0 0,0 0 0,0 0 0,0 0 0,-1 0 0,1 0 0,0 0 0,0 0 0,0 0 0,0 0 0,0 0 0,0 1 0,-1-1 0,1 0 0,0 0 0,0 0 0,0 0 0,0 0 0,0 0 0,0 0 0,0 0 0,0 0 0,-1 1 0,1-1 0,0 0 0,0 0 1,0 0-1,0 0 0,0 0 0,0 0 0,0 1 0,0-1 0,0 0 0,0 0 0,0 0 0,0 0 0,0 0 0,0 0 0,0 1 0,-37 75 67,29-52-47,2 4-10,2 1-1,-1 50 1,9-50-4,12 45-1,12 22-3,5 8 2,4 9-3,-1-8-2,-5-18 1,-15-35 2,-11-33 2,0 1-1,13 25 0,-13-35 1,0 0-1,1-1 1,9 12 0,-14-20 1,-1 0 0,1 0 0,0 0 0,0 0 0,0 0 0,0-1 0,0 1 1,0 0-1,0-1 0,0 1 0,0-1 0,0 1 0,0-1 0,0 1 1,0-1-1,0 0 0,0 0 0,0 1 0,1-1 0,-1 0 0,0 0 0,0 0 1,0 0-1,0-1 0,1 1 0,-1 0 0,0 0 0,0-1 0,0 1 1,0 0-1,0-1 0,0 1 0,2-2 0,1-1-235,-1 1 0,0-1 0,0 0 0,0 0 1,0 0-1,-1-1 0,3-3 0,6-9-8344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1:00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1 275 7536,'46'-7'-15,"82"-18"-4,-94 15-27,146-53-33,-143 49-34,162-47-31,-157 51 105,55-12 4,-5 0 30,-62 15 24,-4 0 121,42-15 0,-103 18 396,-26 3-411,30 3 242,-9 5-104,-75 23 0,112-29-208,0 0-1,0 1 0,0-1 0,0 1 0,0-1 0,0 1 1,-3 3-1,-115 105 547,118-107-543,0 0 1,1 0-1,-1 0 0,1 0 0,0 1 1,-3 4-1,-12 28 217,-24 71-1,41-105-246,-1 0-1,0 1 1,1-1-1,0 0 1,-1 1-1,1-1 1,0 1-1,0-1 1,1 3-1,1 9 35,0 0 0,1 0 0,1 0 0,0 0 0,10 21 0,-13-34-49,-1 1-1,1-1 1,0 0-1,-1 0 1,1 0-1,0 0 1,0 0-1,0 0 1,0 0-1,0-1 1,0 1-1,0 0 1,0 0-1,1 0 1,22 13 73,1-2 0,28 11 1,-26-17 54,137 0 58,-129-10-78,14-5-34,51-19-1,-78 18 28,-4-3-63,0-1 1,24-25-1,-32 23 44,-6 9-59,0-3-12,0 0-1,0 1 1,-1-1-1,0-1 1,-1 1-1,0 0 1,-1-1-1,1-16 1,-2 8 45,-1 0 1,-1 0 0,0 0-1,-1 0 1,-11-35-1,13 51 26,-2 6 4,0 2-81,0-1 1,0 1-1,1-1 1,0 1-1,0 0 1,0 0-1,1 0 1,-2 8-1,-4 39 12,5-36-21,0 7 11,0-1 1,2 0-1,0 1 1,5 30-1,-3-41-14,3 13 22,4 0-7,2-1 1,27 46-1,5 14 18,-29-61-33,-12-20-5,1 0-1,-1 0 0,1-1 1,0 1-1,0-1 1,4 3-1,0-1-243,1 0 0,0 0 0,1-1 0,-1-1 0,1 1 0,15 1 0,18 4-8297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8:34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70 9504,'6'1'40,"-1"0"1,1 0-1,0 0 0,0 1 1,-1 0-1,1 0 1,-1 0-1,1 1 1,-1 0-1,8 5 0,27 14 194,-24-15-198,-3-1 22,-1-2-1,1 1 1,14 2 0,106 22 201,-104-26-119,138-7 50,-131 0-75,-20 1-80,46-6 52,75-22-1,-59 9-27,4-5-47,35-27-1362,-68 30-5396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1:00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1 146 7712,'43'-2'26,"60"-10"1,-28 0-24,114-30-34,-31-7-878,-76 20-3511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1:01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7264,'9'44'0,"-11"-22"-1,-2 10 34,5 133 240,-2-97-41,6 185 445,-4-225-448,3 35 149,13 66 1,36 105 737,-52-230-1057,1 0 1,0 0 0,-1 0-1,2 0 1,-1-1 0,0 1 0,1 0-1,-1-1 1,1 0 0,5 5-1,-3-3-2,-3-3-24,0 0 0,1 0 0,-1 0 0,1-1 0,-1 1-1,1-1 1,0 1 0,-1-1 0,1 0 0,0 0 0,0 0 0,0-1 0,0 1 0,0-1 0,0 0 0,0 1-1,4-2 1,-2 2 10,5-1-20,0-1 1,-1 0-1,1 0 1,0-1-1,0 0 0,-1 0 1,17-7-1,-1 0-1153,41-10-6263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1:01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1 267 7000,'0'0'4,"0"1"0,0-1 0,0 0 0,0 0 0,0 1 0,0-1 0,0 0 0,0 1 1,0-1-1,0 0 0,0 1 0,0-1 0,0 0 0,0 0 0,0 1 0,0-1 0,1 0 0,-1 0 0,0 1 0,0-1 1,0 0-1,0 0 0,1 1 0,-1-1 0,0 0 0,0 0 0,1 0 0,-1 0 0,0 1 0,0-1 0,1 0 0,-1 0 1,0 0-1,1 0 0,-1 0 0,0 0 0,0 0 0,1 0 0,-1 0 0,0 0 0,1 0 0,-1 0 0,1 0 0,1 0 25,0 0 0,0 0 0,0-1 0,0 1 0,0-1 0,1 0 0,-1 0-1,0 0 1,-1 0 0,4-1 0,98-54 882,110-66 681,-128 80-1072,-10 11 30,-66 28-461,0 0 0,1 0 0,-1 1 0,0 0 0,1 1 0,-1 0 0,15 1 0,-21 1-55,0 0-1,-1 0 1,1 1 0,0-1-1,-1 1 1,1-1-1,-1 1 1,0 0-1,1 0 1,-1 0-1,0 0 1,0 0-1,0 1 1,-1-1 0,1 1-1,0-1 1,1 6-1,-1-5 9,2 4 12,-1 0-1,0 0 1,0 0 0,0 1 0,-1-1 0,0 1 0,-1-1 0,1 16 0,0-12-18,0 6 114,1 34 0,-2-37-116,-1 0 0,2-1 0,4 23 0,18 47 87,-23-79-113,1 0 0,0 0 0,0 0-1,1 0 1,-1 0 0,1 0 0,-1-1 0,1 1 0,1-1-1,-1 0 1,0 0 0,1 0 0,-1 0 0,5 2-1,-4-2-1,6 0 22,-1-2-19,0-1 1,0-1-1,0 0 0,10-2 1,-8-3 31,-7 2-27,2-2-2,1 0 0,-1 0 0,0-1 0,0 0 0,-1 0 0,0 0 0,0-1 1,-1 0-1,5-10 0,67-186 306,-75 202-299,0 0-1,0-1 1,-1 1-1,1 0 1,-1 0 0,0 0-1,0 0 1,1-1-1,-1 1 1,-1-4-1,1 3 18,-1-1 0,1 1-1,0 0 1,0-1 0,1 1-1,-1 0 1,1-1 0,1-4 0,-1 5 89,-2 4-112,0 1 0,0-1 0,0 0 0,0 0 0,0 0 0,0 1 1,0-1-1,1 1 0,-1-1 0,0 3 0,-3 7 75,-5 96 33,9-57-58,10 81-1,-8-115-56,3 20 22,48 263 32,-35-176-57,-1 0-3,2-14 0,-16-81-1,0 0 1,-2 0 0,-3 37-1,1-58 1,0 0-1,-1-1 0,1 1 1,-1 0-1,0-1 1,-1 1-1,0-1 0,0 0 1,0 0-1,-8 10 1,6-9-2,-4 4-3,-8 0 3,1-1 0,-2 0 0,1-1 0,-27 9 1,16-13 1,25-6 0,0 1 0,0 0 0,0-1 0,0 0 0,0 0 0,0 0 0,-4-2 0,-28-18 1,26 13 0,0 1 1,1-1 0,0 0-1,-9-11 1,13 7 5,3-3-6,1 0 1,1 0 0,0 0 0,5-23 0,3 11 6,15-16-927,50-71 1,-11 24-8342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1:01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1 8880,'-8'5'5,"0"1"0,1 0 1,0 0-1,0 1 0,0 0 0,1 0 1,0 0-1,0 1 0,-4 8 1,3-6-2,-6 12 4,-41 111 44,45-103 135,-2 33 105,2-1 0,-1 71 0,10-112-237,1-6 77,0 0 0,4 25 1,31 155 977,-14-118-683,-18-62-255,0 1 20,1-1-1,0 1 1,10 18 0,-13-31 45,1-7 0,-3 4-232,0 0-1,1-1 1,-1 1-1,0 0 1,1 0 0,-1 0-1,1-1 1,-1 1-1,0 0 1,0 0-1,1-1 1,-1 1-1,0 0 1,0-1-1,1 1 1,-1-1-1,0 1 1,0 0 0,0-1-1,1 1 1,-1 0-1,0-1 1,0 1-1,0-1 1,0 1-1,0 0 1,0-1-1,0 1 1,0-1 0,0 1-1,0-1 1,1-83-1493,-1 25-6712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1:02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9328,'15'-17'1,"16"-11"6,-12 13 0,2 1 1,-1 0-1,2 2 1,33-15-1,-44 23-5,46-12 7,-27 9 0,1 1 1,57-3 0,-72 8-7,-10 1 0,0 1 1,1-1 0,-1 1-1,0 0 1,0 0-1,10 4 1,3 1 5,0 2 1,-1 0-1,19 11 0,-22-5 26,44 81 22,-51-71-2,-2 15-10,0 55-1,-9-67 50,-30 95 38,22-102-31,4-11-78,-1 0 1,1-1-1,-1 1 0,-1-2 0,1 1 1,-1-1-1,-1-1 0,1 1 0,-1-2 1,-14 8-1,-74 34 138,86-41-118,-1-2 0,0 1 0,0-1-1,0-1 1,-1-1 0,-17 2 0,13-1-15,-43 4 203,40-5-195,-43 4 143,11 2-1371,33-4-5528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1:02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24 7000,'-3'3'144,"-4"5"-16,-1 1 0,1 0 0,1 0 0,-6 10 0,9-13-88,0-1 0,0 1 0,1-1 0,0 1 0,0 0 0,0 0 0,1 0 0,0 0 0,-1 7 0,2-4-24,0-6-10,0 0 1,0 0-1,0 0 0,1 1 1,0-1-1,-1 0 1,1 0-1,0 0 0,3 5 1,-2-1-2,1-1 0,0 0 1,0 0-1,1 0 0,0 0 1,0-1-1,0 1 0,0-1 1,1 0-1,0 0 0,0-1 1,1 0-1,-1 0 0,1 0 1,7 4-1,-2-2-3,-7-4-1,1 0 0,-1 0 0,0-1 0,1 1 0,-1-1 0,1 0 0,0 0 0,8 0 0,23 3 8,2-1 0,-1-2 1,52-6-1,-67 3-4,-10 0 7,0 0 1,0-1 0,0 0-1,11-5 1,85-33 78,-94 32 10,33-43 55,-45 49-139,-1 0 0,0 1-1,1-1 1,-1 0 0,0 0 0,0 0-1,-1 0 1,1 1 0,-1-1 0,1 0-1,-1 0 1,0-1 0,0 1 0,0 0-1,0 0 1,-1 0 0,0 0 0,1 1-1,-3-6 1,2 5 3,-5-9 140,-7-4-48,-31-29 0,27 35 49,-6 2-87,0 1 0,-37-6 1,36 12 45,-105 22 41,103-11-74,-12 13-29,-40 33 0,57-35 3,-72 105 35,77-99-9,-43 104 38,52-109-18,5-8-69,1 1 0,0 0 1,2 26-1,4-28 89,36 47 53,-28-49-40,-7-8-98,2 2-19,0-1 0,0-1 0,0 1 0,0-1 0,1-1 0,-1 0 0,1 0 0,0 0 1,0-1-1,11 0 0,135-3 125,-27-5 58,-6 0 8,95-16 648,-210 21-547,3-1 65,-8 2 663,3 15-2567,1 0-7616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1:03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93 5208,'0'0'317,"-2"-5"159,-4-16 113,5 15 2382,0 13-2840,1 0 1,0-1-1,0 1 0,0 0 1,2 7-1,1 5-76,-3 0-22,7 38 179,9 79 20,-12-109-104,-2-18-89,3 12 1,0-1 0,1 0 0,1-1 1,1 1-1,11 19 0,-9-19 1,-7-12-9,0 0 0,1 0 0,0 0 0,1-1-1,0 1 1,0-1 0,0 0 0,1-1 0,0 1 0,1-1-1,-1 0 1,1-1 0,0 1 0,1-2 0,11 7 0,-18-10-26,0-1 1,-1 0 0,1 1 0,0-1 0,0 0-1,0 0 1,0 0 0,0 0 0,-1 0-1,1 0 1,0 0 0,0 0 0,0 0 0,0 0-1,0 0 1,0 0 0,-1-1 0,1 1 0,0 0-1,0-1 1,0 1 0,-1-1 0,1 1-1,0-1 1,-1 1 0,1-1 0,0 0 0,11-14 2,-11 14 5,3-5 10,-1-1 1,0 1-1,-1 0 0,1-1 1,-1 1-1,0-1 0,-1 0 1,1 0-1,-1-11 0,1 8 1,2-18 79,2 1 1,13-40-1,-9 38-9,1-6-40,49-145 266,-53 161-301,-5 13 1,1-1 0,0 1 0,0 0 0,0 0 1,1 0-1,6-6 0,64-81 467,-72 91-400,1 1 4,1-2-129,-2 2-63,-1 1 0,0-1-1,1 0 1,0 0 0,-1 1 0,1-1 0,-1 1-1,1 0 1,0-1 0,-1 1 0,1 0 0,0 0-1,-1 0 1,3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1:04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1 260 5832,'82'22'25,"-72"-19"-16,45 15 14,-34-10 6,2-2-1,-1 0 1,27 2 0,-45-8-18,0 0 0,0 0 0,1-1 0,-1 1 0,0-1 0,0 0 0,0 0 0,0 0 0,0-1 0,0 0 0,6-3 0,-4 2 3,6-3 27,1 0-1,-2-2 0,15-9 1,-10 5-12,-4 6 32,-1-1 0,-1-1 0,1 1 0,-1-2 0,14-14-1,-22 21-37,0 0-1,-1 1 0,1-1 0,-1 0 0,1 0 0,-1-1 0,1 1 0,-1 0 0,0 0 0,0-1 0,0 1 0,-1 0 0,2-4 0,0-5 23,12-39 207,-9 37-166,-2 8-5,-1-1 1,0 0-1,0 0 0,0 1 1,-1-1-1,0 0 1,0-1-1,0 1 1,-1 0-1,0 0 1,0 0-1,0 0 1,-1 0-1,-2-7 1,3 11 170,-1 7-46,1-4-198,-7 37 187,1-1 0,2 1-1,1 56 1,5-78-170,-1-7 5,0 0 0,1 1 0,0-1 0,5 13 0,26 154 339,-20-99-318,-5-39 5,-2 1 0,2 67 0,-7-102-51,11 202 130,-11-202-123,-1-3-8,0 1 0,1 0-1,-1 0 1,0 0 0,0 0 0,0 0-1,0-1 1,0 1 0,0 0 0,-1 0-1,1 0 1,-1 0 0,1-1 0,-1 1-1,0 0 1,1-1 0,-3 4 0,-2-1 28,-5 1-10,-1-1 0,1 0 1,-1-1-1,0 0 0,1-1 1,-1 0-1,0 0 0,-19-1 1,-6 2 57,-112 5 987,156-19-814,4 5-206,0 1 0,1 0 0,0 1 0,25-4 0,-16 3-31,55-9 85,205-20 167,-258 33-201,1 1-1,0 1 1,40 7 0,-25-3-43,65 6-337,-78-7-885,41 5-6835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1:04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23 652 8608,'4'31'22,"-2"-1"-1,-1 1 1,-5 56 0,2-60-4,-5 121 445,3-121-358,-6 45 135,9-65-155,1-5-61,-1 1 1,1 0-1,-1 0 1,1 0-1,0 0 1,1 0-1,-1 0 1,0 0-1,1 0 1,-1 0 0,1 0-1,0-1 1,0 1-1,0 0 1,1 0-1,-1-1 1,0 1-1,3 2 1,3-2 167,2-4-131,-1-1 1,1 1 0,0-2 0,0 1-1,-1-1 1,1 0 0,-1-1 0,14-8-1,64-44-1201,-84 55 1053,59-43-6313</inkml:trace>
  <inkml:trace contextRef="#ctx0" brushRef="#br0" timeOffset="1">481 11 7624,'0'2'120,"60"213"629,-37-114-713,65 192 93,-87-284-124,0-6 5,-1-1 0,1 0 0,0 1 0,0-1 0,0 0-1,0 0 1,0 0 0,0 0 0,1 0 0,2 4 0,0-2 67,5 5 14,-8-9-86,-1 0 1,0 1 0,1-1-1,-1 0 1,1 1-1,-1-1 1,1 0 0,-1 0-1,1 0 1,-1 1 0,1-1-1,-1 0 1,1 0-1,-1 0 1,1 0 0,-1 0-1,1 0 1,-1 0 0,1 0-1,-1 0 1,1 0-1,-1 0 1,1 0 0,-1 0-1,1-1 1,-1 1-1,1 0 1,-1 0 0,1 0-1,-1-1 1,0 1 0,1 0-1,0-1 1,0 0 7,0 0 1,0 0 0,-1 0-1,1 0 1,0 0 0,0-1-1,-1 1 1,1 0 0,-1 0-1,1 0 1,-1-1 0,0 1-1,1 0 1,-1-3 0,10-95 411,14-41-126,-14 83 28,-3 20-184,1 1 1,16-46-1,-21 74-123,6-20 272,1 1 0,26-52 0,-33 76-254,0 0 0,-1 0 0,1 1 0,1-1-1,-1 1 1,0 0 0,0 0 0,1 0 0,-1 0 0,1 0 0,5-1 0,-3 1-5,5-3 14,-1 1 0,1 1-1,0 0 1,1 0 0,15-2 0,-14 4-31,-2-1-41,0 1-1,0 0 1,0 1-1,0 0 1,0 1-1,0 1 1,20 4-1,-2-1-1143,42 6-6324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1:05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69 6008,'-2'0'48,"-10"0"-7,1 0-4,9 0 86,4-4 30,-2 4-146,0-1 0,0 1 0,0-1 0,0 1 0,0-1 0,0 1 0,1-1 0,-1 1 0,0-1 0,0 1 0,0 0 0,0-1 0,0 1 0,1-1 0,-1 1 0,0-1 0,0 1 0,1 0 0,-1-1 0,0 1 0,1 0 0,-1-1 0,0 1 0,1 0 0,-1 0 0,1-1 0,-1 1 0,0 0 0,1 0 0,-1 0 0,1-1 0,0 1 0,22-8 168,-2 1 1,45-9 0,83-4 174,-65 19 200,-54 2-466,75 2 340,-15 2-11,-88-5-387,-1 0 1,1 0-1,0 0 0,-1 1 1,1-1-1,-1 1 1,1-1-1,-1 1 0,1-1 1,-1 1-1,1 0 0,-1 0 1,0 0-1,1 0 0,-1 0 1,0 0-1,0 0 1,0 0-1,0 1 0,0-1 1,0 0-1,2 3 0,-3-3 3,0 5 212,0-6-235,-2 5 35,0 1 1,-1-2-1,1 1 0,-1 0 1,0 0-1,-1-1 1,1 0-1,-1 1 0,0-1 1,0-1-1,0 1 1,-8 5-1,-94 79 247,24-24 33,-37 34-90,113-93-203,-32 28 122,-55 63-1,81-82-108,-35 41 111,42-49-127,0 1-1,0 0 1,0 0 0,1 0 0,0 1 0,-3 8-1,7-15-19,0-1 0,0 1 0,0 0 0,1 0 0,-1-1 0,0 1 0,0 0 0,0 0 0,1-1 0,-1 1 0,0 0 0,1-1 0,-1 1 0,1-1 0,-1 1 0,1 0 0,-1-1-1,1 1 1,-1-1 0,1 1 0,-1-1 0,1 1 0,0-1 0,-1 0 0,1 1 0,0-1 0,1 1 8,7 4 1,0-1 0,0 0 0,0-1 0,0 0 0,1 0 0,-1-1 0,1-1 0,0 1 0,-1-2 0,19 0 0,-10 1-5,117 2 120,-43-5 10,-52 3-70,113-3 159,-18-13 541,-130 15-515,2 0 43,-5 0 487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8:34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25 216 7536,'-23'21'142,"23"-21"-139,0 0-1,0 0 0,0 1 0,-1-1 0,1 0 1,0 0-1,0 0 0,0 0 0,0 0 0,0 0 1,0 0-1,0 0 0,0 0 0,0 1 0,0-1 1,0 0-1,0 0 0,0 0 0,0 0 0,0 0 1,0 0-1,0 0 0,0 0 0,0 1 0,0-1 1,0 0-1,0 0 0,0 0 0,0 0 0,0 0 1,0 0-1,0 0 0,0 1 0,0-1 0,0 0 1,0 0-1,0 0 0,0 0 0,0 0 0,1 0 1,-1 0-1,0 0 0,0 0 0,0 0 0,0 0 1,0 0-1,0 1 0,0-1 0,0 0 0,1 0 1,-1 0-1,0 0 0,0 0 0,0 0 0,0 0 1,0 0-1,0 0 0,0 0 0,0 0 0,1 0 1,-1 0-1,0 0 0,2 1 22,3 3 0,0-1 0,0 0 0,0 0 0,1 0 0,-1-1 0,1 0 0,0 0 0,0 0 0,0-1 0,-1 0 0,11 1 0,24 1 74,41-3 0,-58-2-14,-1-1 1,0-1-1,1-1 1,25-9-1,-28 7-33,9-2 148,-1-1 0,28-14-1,-40 16-140,-6 4 36,-1-1 0,0 0 0,0 0 0,-1-1 0,14-12 0,-11 9-36,-9 7-36,0 0 0,-1 1-1,1-1 1,-1 0 0,1 0-1,-1-1 1,0 1-1,0 0 1,0 0 0,0-1-1,0 1 1,0-1 0,0 1-1,-1 0 1,0-1-1,1 1 1,-1-1 0,0 1-1,0-1 1,0 1 0,-1-5-1,1 4 10,-1 0-7,0-1-1,0 1 1,0 0-1,0 0 1,0 0-1,0 0 1,-1 0-1,0 0 1,1 0-1,-1 0 0,0 0 1,-1 1-1,1-1 1,0 1-1,-1 0 1,1 0-1,-4-3 1,3 3 4,1 0-10,1 1 1,-1 0 0,1-1-1,-1 1 1,0 0 0,1 0-1,-1 0 1,0 1 0,0-1-1,0 0 1,0 0 0,0 1-1,0 0 1,-3-1 0,-4-1 21,-9-1 39,0 1 0,0 0 0,-1 1 0,1 1 0,0 1 1,-19 3-1,-11 0 31,44-4-70,-3 0 6,0 0 0,0 1 0,0 0 0,0 0 0,0 0 0,-9 4 0,0 0 148,16-5-188,0 0 1,-1 1 0,1-1 0,0 1 0,0-1-1,0 0 1,-1 1 0,1-1 0,0 0-1,0 1 1,0-1 0,0 1 0,0-1 0,0 0-1,0 1 1,0-1 0,0 1 0,0-1 0,0 0-1,0 1 1,0-1 0,0 1 0,1-1 0,-1 0-1,0 1 1,0-1 0,0 0 0,1 1-1,-1-1 1,0 0 0,0 1 0,1-1 0,5 7 14,0-1 1,0 0 0,1 0-1,-1-1 1,1 0 0,1 0 0,-1 0-1,1-1 1,0 0 0,9 3-1,-4-1-10,7 3 18,0-1 0,1 0 0,-1-2 0,27 5 0,-25-6-15,158 50 128,-152-43-87,-12-4-29,0-1-10,1 1-1,-1 2 1,0-1 0,-1 2-1,0 0 1,17 16 0,-15-9 11,-1 1 0,17 26 0,-26-28 27,-5 1-37,0-1 0,-1 1 0,-2 27 0,-3-24 4,0-8-11,1 0-5,-1-1-1,0-1 1,-1 1 0,0 0-1,-1-1 1,0 0-1,-10 13 1,-6 5 2,-5 5 15,-25 41 1,51-74-21,0 1 1,0 0-1,1 0 1,-1 0-1,0 0 1,0 0 0,1 0-1,0 0 1,-1 0-1,1 1 1,0-1 0,0 0-1,0 0 1,0 0-1,0 0 1,1 0-1,0 3 1,-1-3 1,5 4 30,-2-4-26,6 4 3,0-1 0,0 0 1,0 0-1,1-1 0,0-1 0,-1 1 0,16 2 0,99 14 64,-98-21-14,-19 0-46,20-4 21,0-1 0,-1-1 0,48-20 0,73-39 56,-118 50-31,-10 2-338,0-1 0,-1-1 0,-1-1-1,-1 0 1,18-24 0,19-35-8429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1:19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47 471 3144,'-7'-6'32,"1"2"-23,3 2-6,0 0 1,1 0-1,-1 0 0,1 0 0,-1 0 1,1-1-1,0 1 0,-1-1 0,1 0 1,1 0-1,-1 1 0,0-1 0,-2-6 1,5 2 109,8-6-60,0 1 0,0 1 0,1-1 0,0 2 0,1-1 0,0 2 0,1-1 0,20-12 0,-14 15 55,106-21 46,-91 24-61,182-5 32,-161 7-57,269-13 30,-249 10-45,359-29 24,-325 26-9,206-13 4,40 2-40,-202 14 56,664-10 46,-642 13-21,758-3 46,-734 2-45,820-13 49,-808 12-62,884-11 43,-871 13-56,918-11 32,-907 10-73,940-6 11,-939 8-44,348 1-1,104 0-10,-19 1-3,-122 0-2,-336 1-3,783 10 2,-805-11-3,714-4-4,-732 1 4,622-12-4,-646 11 5,192-6 4,35-5 1,-46 0 0,-88 2 4,-154 9 17,-54 2-12,355 2 54,-121 10-715,-131-2-2841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1:20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459 265 4488,'-14'4'4,"-10"2"45,0 0 1,-31 15-1,31-10 39,-27 19 0,35-20-8,-28 17 131,-63 50 1,69-38-171,26-21 40,-2 13-22,-15 52 1,24-57 21,4 14-22,4 44-1,3-60 17,0-12-59,1-1-1,1 1 0,-1-1 1,2-1-1,0 1 1,17 15-1,-24-24-7,0-1-1,0 1 1,0-1-1,0 1 1,1-1-1,-1 0 1,0 0 0,3 1-1,36 11 41,56 9 0,-94-21-42,1 0 0,-1-1 0,1 0-1,-1 0 1,1 0 0,-1 0 0,4-1 0,34-6 25,79-26 0,-88 17 4,131-90 17,-131 80-25,116-117 11,-124 113-3,2-11-3,28-60 0,-53 99-22,0-1 0,0 1-1,0-1 1,0 1 0,-1-1 0,1 0 0,-1 1-1,1-4 1,-1 6-10,1-10 23,-1 0 0,0 0 0,-2-19 0,1 18-3,0 5-4,-1 0 0,1 0 0,-1 1 0,0-1 0,0 1 0,-1-1 0,1 1 0,-1 0 0,0 0 0,-5-6 0,-70-98 203,59 88-38,9 12-102,-3-4-15,0 1 0,-1 1 1,0 0-1,-1 1 0,-24-13 0,34 20-42,-12-6 97,0 2 0,-21-7-1,33 12-70,0 0-1,-1 1 1,1 0-1,0 0 1,-1 0 0,1 1-1,-1 0 1,1 0-1,-1 0 1,1 1-1,-1 0 1,1 0-1,-9 3 1,12-3-30,1 1-1,0 0 1,0-1-1,0 1 1,0 0-1,0 0 1,0 0-1,0 0 1,1 0-1,-1 0 1,1 0-1,-1 0 1,1 3-1,0-5-10,-1 6 16,1-1 0,0 1 0,0 0 1,0-1-1,1 1 0,0-1 0,0 1 0,0-1 0,1 0 0,0 1 0,0-1 1,3 6-1,-1 0 21,2 2 3,1 0 1,0 0-1,1-1 0,0 0 0,1-1 0,14 15 0,-11-12-23,-9-10-8,0 0 0,0 0 1,0 0-1,-1 0 0,1 0 0,-1 1 1,2 7-1,10 20 43,52 107 112,-64-137-170,-1 1 1,1-1 0,-1 1 0,1-1 0,0 1-1,0-1 1,0 0 0,0 0 0,1 0 0,-1 0 0,1 0-1,-1-1 1,1 1 0,-1-1 0,1 1 0,5 1-1,1-1 2,0 0-1,0 0 1,0-1-1,14 1 0,40-2 1,5-6 2,4-8-3,-5-5-2,-15-4 0,-14-2 0,-9-4 1,-21 19 4,-1-1 0,-1 0 0,0 0-1,0 0 1,-1-1 0,-1 0 0,0 0 0,-1 0 0,0 0 0,2-19-1,-4 16 28,0 1-1,-1 0 1,-1 0-1,-5-28 1,3 26 1,-10-71 130,12 84-152,1 1 1,-1-1 0,0 1 0,0 0 0,0-1 0,0 1-1,0 0 1,0 0 0,0 0 0,-1 0 0,1 0-1,-1 0 1,1 0 0,-5-2 0,4 1 1,-1 1-2,0 1 0,1-1 0,-1 1-1,0 0 1,0-1 0,0 1-1,-1 1 1,1-1 0,0 0 0,0 1-1,0 0 1,-1-1 0,1 1 0,0 0-1,-5 1 1,5 0 3,-2-1-1,1 0 0,0 1 1,-1 0-1,1 0 0,0 0 1,0 0-1,0 1 0,0 0 0,0-1 1,0 2-1,1-1 0,-1 0 1,-5 5-1,5-3 1,1-2-4,0 1 0,1 0 0,-1 0 1,1 0-1,0 0 0,-1 0 0,2 0 0,-1 0 1,0 1-1,1-1 0,-1 1 0,1-1 0,0 1 1,0 0-1,1-1 0,-1 8 0,0-6-1,1-5-7,0 1 0,-1 0 0,1-1 0,0 1 0,0 0 0,0 0 0,0-1 0,0 1 0,0 0 0,0 0 0,1-1-1,-1 1 1,0 0 0,0 0 0,1-1 0,-1 1 0,1 0 0,8 19 14,2 0 1,14 19-1,-9-23-2,17 9-6,38 20 1,-41-30-2,0-2 1,49 16-1,-50-19-5,152 60 14,-155-55-9,-9-3-4,20 20 0,-31-26-2,-1 0-1,0 0 0,0 0 0,-1 1 0,1 0 0,5 14 1,-7-15-1,-1 0 0,-1 0 0,1 0 0,-1 0 0,0 0 0,0 0 0,0 1 0,-1 8 0,-1-6 0,0-1 0,-1 1 0,0 0 0,0-1 0,-1 0 0,-4 9 0,-7 10-1,-1-1 1,-1-1 0,-25 29-1,39-52 1,-66 82-6,10-9-9,5-1 3,49-63 0,4-5 11,1 0 0,0-1-1,1 1 1,-1-1 0,1 1 0,0-1 0,0 0 0,6 9-1,-8-13 2,1 0 0,0 0-1,-1 0 1,1 0-1,0 0 1,0 0 0,0-1-1,0 1 1,0 0 0,0 0-1,-1-1 1,2 1-1,0 0 1,22 10-1,1 0 1,-1-2-1,39 9 0,-21-12-4,229 11 2,-242-16-1343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1:22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1050 1181 6640,'-8'-3'145,"-169"-72"1430,159 66-1525,9 5 28,0 0-1,-1 1 1,-16-4 0,-45-10 227,-85-8 1,132 22-285,13 2 3,0 0 0,1 0 0,-1 1 0,-16 2 0,-94 13 115,97-9-38,-97 48 46,98-39-46,10-6-55,0 0-17,0 1 0,1 1-1,0 0 1,1 0 0,0 1 0,-18 26 0,-33 72 110,61-109-133,0 1 0,1 0 0,-1 0 0,0 0 0,1 0 0,-1 0 0,1 0 0,-1 0 0,1 3 0,-1 13 13,1 1 1,1-1 0,5 29-1,2-28 16,6 0-18,1 0 0,22 21 0,-20-29 3,-4-7-16,-1-1 1,1 0 0,0 0-1,-1-2 1,23 1 0,-33-2-4,-1 0 1,1 0 0,-1 0 0,1 0 0,0-1 0,-1 1-1,1 0 1,-1-1 0,1 0 0,1 0 0,19-11 9,0-1 1,27-22-1,-31 18 43,65-84 26,-69 79 1,46-101 43,-51 94-16,22-142 44,-27 132-64,12-168 39,-13 165-47,-3-137 30,-4 147-36,3 25-59,-6-31 36,-1 1 0,-23-62 0,-10-40 41,37 113-31,3 11-33,-1-7-1,1 1 0,1-1 0,4-35 0,-3 46 1,-1 5-15,0-1 0,1 1 0,0 0 0,0 0-1,1-1 1,0 1 0,0 0 0,0 0 0,3-6 0,-4 12-12,-1 0 0,0 0-1,0 0 1,0 0-1,0 0 1,0 0 0,0 0-1,0 0 1,0 0-1,0 0 1,0 0 0,0 0-1,0-1 1,0 1 0,1 0-1,-1 0 1,0 0-1,0 0 1,0 0 0,0 0-1,0 0 1,0 0-1,0 0 1,0 0 0,0 0-1,1 0 1,-1 0 0,0 0-1,0 0 1,0 0-1,0 0 1,0 0 0,0 0-1,0 0 1,0 0 0,0 0-1,1 0 1,-1 0-1,0 1 1,0-1 0,0 0-1,0 0 1,0 0-1,0 0 1,0 0 0,0 0-1,0 0 1,0 0 0,0 0-1,0 0 1,0 0-1,1 0 1,-1 1 0,0-1-1,0 0 1,0 0-1,0 0 1,0 0 0,0 0-1,0 0 1,0 0 0,0 0-1,0 1 1,0-1-1,0 0 1,0 0 0,3 4 3,0 1 0,0 0 0,0 0 0,-1 0 1,1 0-1,-1 0 0,0 0 0,-1 1 0,3 9 0,-4-13-3,3 22 14,0 54 4,-6 36-14,1 11 0,9-8-2,4-5 2,7 0-3,7 1-2,7-11 0,-22-81-1,1 1 1,1-1 0,0-1 0,26 30-1,-21-33-4,-7-11 4,-1 1 0,2 0 0,-1 0 0,1-1 0,0-1 0,0 0 0,1 0 0,0-1 1,18 4-1,-5-4-6,0-1 1,0-2 0,0 0 0,1-1 0,40-6-1,-47 2 4,-10 2-5,0 0 0,0 0 0,0-1 0,14-7 1,85-45-43,-88 41 4,66-75-21,-72 67 14,33-80-25,-38 80 63,-1 0-1,-1-1 1,5-29 0,-11 50 13,-1-1 0,0 1 0,0-1 0,0 1 0,0-1 0,-1 1 0,1-1 0,-1 0 0,1 1-1,-1 0 1,0-1 0,0 1 0,-1-3 0,0 0 0,2 5 2,0 0 0,0-1 0,-1 1 0,1 0-1,0 0 1,0 0 0,0 0 0,0-1 0,0 1 0,0 0-1,0 0 1,0 0 0,-1 0 0,1-1 0,0 1-1,0 0 1,0 0 0,0 0 0,-1 0 0,1 0 0,0 0-1,0 0 1,0 0 0,0 0 0,-1 0 0,1-1 0,0 1-1,0 0 1,0 0 0,-1 0 0,1 0 0,0 0 0,0 0-1,0 0 1,-1 0 0,1 1 0,0-1 0,-30 0-7,18 2 7,1 0-1,-1 0 1,-12 5 0,15-4 0,-1 1 0,1 0 0,0 1 0,0 0 0,-11 8 0,10-4 0,0-1 0,1 1 0,0 1 0,-11 15 0,8-9 0,1 1 0,-12 28 0,-11 43 0,11-2 0,18-67 0,-1 38 0,5-46 0,2 0 0,-1 0 0,2-1 0,1 12 0,-1-15 0,0 0 0,0 0 0,1-1 0,0 1 0,6 11 0,-6-13 0,0-1 0,0 0 0,0-1 0,1 1 0,-1-1 0,1 1 0,0-1 0,0 0 0,5 3 0,0-2 0,0 0 0,0 0 0,0-1 0,0 0 0,11 2 0,4-1 0,38 2 0,39-8 1,86-26 7,-157 20 0,93-46 11,-106 42 1,-4-1-11,-1-1 0,18-25 1,-25 26 11,-2-2-4,-1 0 0,-1 0 0,-1 0 1,0 0-1,0 0 0,-2 0 0,-5-26 0,4 35 38,-3-4 17,0 36 80,3-15-140,2-5 2,1-1 0,-1 1 0,1 0 0,0-1 0,1 11 0,0-6 13,-1-1-17,0 0 0,1 0 0,0-1 0,0 1 0,1-1 0,1 1 0,-1-1 0,1 0 0,8 16 0,-3-13 1,0 0 0,1 0 0,18 17 0,-13-20 9,-9-6-15,3 1-3,-1 0 0,0-1 0,1 0 1,-1 0-1,1-1 0,0 0 0,-1 0 1,1-1-1,0 0 0,0 0 0,9-2 1,43-7 3,17-11-3,-58 14-1,0-1-1,19-11 1,-23 9-1,0 1 0,25-23 0,-28 21 0,-2 0 1,1-1-1,15-22 0,-17 19 0,0-1 0,-1 0-1,8-21 1,-1-9 3,17-85 0,-27 97 4,-3 17-3,1-6 1,-1 0 0,-1 0 0,-1 0-1,-1 0 1,-4-23 0,-1 12 30,2-1 0,1-53 0,3 84-8,-4 5 4,-11 4-20,8 0 15,-2 15-9,-10 33 0,16-32 3,7 128 12,2-114-19,17 57-1,11 21-9,2-10 1,-3-17-3,-18-51-430,1 1 1,2-2 0,32 48-1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1:23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0 722 7176,'5'-3'0,"2"3"0,33-3 0,133-9-8,-91 3 8,100-24-1,-165 29-1,25-5-11,165-41-5,-171 39 12,-27 8 6,176-69-7,-182 71 54,-3 1-45,-1 0 0,1 0 0,-1 0 1,1 0-1,0 0 0,-1 0 0,1 0 0,-1 0 0,1 0 1,0 0-1,-1 0 0,1 0 0,-1 0 0,1 0 1,0 0-1,-1 0 0,1 0 0,0-1 0,-1 1 0,1 0 1,0 0-1,-1 0 0,1-1 0,-1 1 0,1-1 4,-1 1 0,0 0 0,1-1-1,-1 1 1,0 0 0,1 0 0,-1-1-1,0 1 1,1 0 0,-1 0 0,0 0 0,0 0-1,1 0 1,-1 0 0,0 0 0,1 0-1,-1 0 1,0 0 0,0 0 0,1 1-1,-1-1 1,0 0 0,1 0 0,-1 1 0,0-1-1,1 0 1,-1 1 0,1-1 0,-1 1-1,0 0 1,-108 60 218,79-42-16,-124 99 92,127-94-72,-69 81 88,86-88-128,8-7-144,-1 1 1,2-1-1,-1 0 0,1 1 0,1 16 0,0-27-36,0 1-1,0 0 1,0 0 0,1-1-1,-1 1 1,0 0-1,0-1 1,0 1-1,0-1 1,1 1-1,-1 0 1,0-1-1,1 1 1,-1-1-1,0 1 1,1-1-1,-1 1 1,1-1 0,-1 1-1,1-1 1,-1 1-1,1 0 1,10 7 26,-1-1 1,1 0-1,0-1 1,1 0-1,-1-1 1,14 5-1,2-5 133,135-2 57,-129-8-104,106-39 54,-117 32-20,-10 3-81,-2 3-38,0-1 1,-1-1-1,0 0 1,0 0-1,-1-1 0,0 0 1,0 0-1,8-13 1,-2-2 74,-1-1 1,-2 0-1,0-1 0,-1 0 1,6-31-1,-13 41-72,-1 4 27,0 1 1,-1-1-1,-1-21 0,0 15 56,1 0-2,0 0 0,-4-21 1,-3 31 57,6 8-170,-1 1 0,0-1 0,1 0-1,-1 1 1,1-1 0,-1 0 0,0 1 0,1-1 0,-1 1 0,1-1 0,-1 1 0,1-1 0,-1 1 0,1-1 0,-1 1 0,1-1 0,0 1 0,-1 0 0,1-1 0,0 1-1,0 0 1,-1-1 0,1 1 0,0 0 0,0-1 0,0 1 0,0 0 0,0 0 0,0 0 0,-6 26 90,-3 41-1,9-43-1,19 100 38,-10-103-59,2-5-51,2 0 1,0-1 0,21 20-1,-15-24 12,15 2-10,53 12-1,-59-22-10,112-15 3,-113 4-10,4-8-2,58-36 0,-69 33 9,9-18-3,30-49 0,-46 56 23,28-134 15,-37 131-1,-3 21-33,0-9 2,-1 0 0,0-1 1,-1 1-1,-2 0 0,-6-30 1,-49-131 147,37 121-105,9 11-1,12 46-39,0 1 0,-1-2-14,1 7-4,1 9 0,5 25 0,0-13-7,1-1 1,1 0-1,1-1 0,19 37 1,5-7-29,-25-40-114,70 115-1446,-59-88-6627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1:23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1 197 5832,'3'2'15,"1"-1"0,-1 1 0,1 0 1,-1-1-1,1 0 0,0 0 0,0 0 0,0 0 0,-1 0 1,1-1-1,0 0 0,0 0 0,0 0 0,6-1 0,-3 1 31,16 0 175,45-7 0,-11 0 33,-29 5-201,8-1 233,-1-1 0,60-15 0,-89 16-172,1 0 0,0 0 1,-1-1-1,0 1 0,7-7 0,0 2-35,0-1 156,1 0 0,-1-1 0,17-17 0,-2 2 94,4-1-1420,-2 0-4635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1:23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6280,'-2'2'17,"1"0"-10,-1 0 1,1 1-1,0-1 0,0 1 0,0 0 1,0-1-1,0 1 0,1 0 0,-1-1 1,1 1-1,0 0 0,0-1 0,0 5 1,4 32 64,-3-34-82,7 53 141,7 39-19,8-14-12,10 45 152,-28-106-227,-2-7 31,-1 0-1,0 1 1,0 17 0,5 157 213,-7-148-42,-3 172 342,5-151-82,16 94 1,-17-152-443,0 0 0,1 0 1,0 1-1,0-1 0,0 0 0,1-1 1,0 1-1,0 0 0,0-1 1,0 1-1,7 5 0,-6-5-6,8 4 195,-1-5-164,0-1 0,0 0 0,0 0 0,0-1 0,1 0 0,-1-1 0,1-1 0,0 0 0,-1 0 0,22-4 0,-19 1-39,-7 2-12,0-1-1,0 0 1,0 0 0,0-1-1,8-4 1,85-39 89,-80 34-80,-7-1-243,0 0 1,-1-1-1,-1 0 0,0-1 1,9-16-1,17-31-6418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1:24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38 277 6008,'-9'7'23,"-19"22"150,27-26-57,6-4 28,100-23 520,44-11-251,-36 10 47,-83 17-424,-16 4 39,0 1-1,0 0 1,17 0 0,95-8 270,-105 12-58,-11 0-156,-2 0-79,0 0 1,-1 0-1,1 1 0,-1 0 0,1 0 0,-1 0 0,0 1 1,0 1-1,0-1 0,8 6 0,-7-2 44,0 0 1,0 0-1,-1 1 0,0 0 1,0 0-1,-1 1 1,0 0-1,-1 0 0,0 0 1,4 11-1,-7-17-55,-1 1-1,1 0 1,0-1-1,0 1 1,0-1-1,1 1 1,-1-1-1,1 0 1,0 0-1,0 0 1,0 0-1,4 2 1,-5-3-21,1 0 10,1 0 0,-1 0 0,1-1 0,0 1 0,0-1 0,0 0 0,0 0 0,0 0-1,0 0 1,0-1 0,0 1 0,0-1 0,1 0 0,3-1 0,-2 1 5,-1-1-4,1 1 0,0-1 0,0-1 0,-1 1 1,1-1-1,-1 0 0,1 0 0,-1 0 0,0-1 1,1 0-1,-1 0 0,5-4 0,-4 3 1,3-2 9,-1-1 1,0 1-1,0-1 1,-1-1 0,1 1-1,-2-1 1,1-1-1,5-9 1,-4 7-12,-4 5 7,1 0 0,-1-1 1,0 1-1,0-1 0,-1 0 0,3-8 0,2-5 3,2 0-15,-5 10 17,-1 0 0,0-1-1,4-14 1,-3 11 8,1-6 43,0 0 0,0 0-1,2-26 1,-8 44-19,-1 2-65,-1 1 0,1 0-1,0 0 1,0-1 0,0 1 0,0 0 0,0 0 0,0 0 0,0 0 0,-1 3 0,-4 7 45,-24 120 18,25-94-31,-14 163 18,17-158-39,2 182 5,2-178-17,28 183 8,-23-186-9,-3-21-5,20 166 12,-18-75-5,-6-107-6,0-1-1,0 1 1,-1-1 0,0 1 0,0 0-1,0-1 1,-4 10 0,1-5 0,4-9-1,-1 0-1,1 0 0,-1 0 1,1 0-1,-1 0 1,1 0-1,-1 0 0,0 0 1,1-1-1,-1 1 1,0 0-1,0 0 0,1-1 1,-1 1-1,0-1 1,0 1-1,0-1 0,0 1 1,0-1-1,-1 1 0,-2 1 4,-17 7 4,10-8 19,-1-4-8,-1-1-1,1 0 1,0-1 0,0-1-1,0 0 1,0 0 0,1-1-1,1 0 1,-1-1 0,1-1-1,-12-11 1,8 5 59,0 0 0,-14-22-1,23 29-59,-2-7 81,3-5-58,1-1 1,-1-34 0,8 31-3,51-136-1778,-18 64-7188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1:24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21 8696,'2'3'3,"0"0"1,-1 0 0,1-1-1,-1 1 1,0 0 0,0 0-1,0 0 1,0 1 0,0-1-1,-1 0 1,0 0 0,1 0-1,-1 0 1,0 1 0,-1-1-1,0 4 1,-10 46 111,8-44-84,-29 110 277,0-5 105,-2 57 8,32-139-187,16 119 86,-6-122-119,17 36 109,42 77 0,-58-126-180,1-1 1,0-1-1,2 0 1,16 17-1,-28-31-118,0 1 1,1-1-1,-1 0 0,1 0 1,-1 1-1,0-1 0,1 0 0,-1 0 1,1 0-1,-1 1 0,0-1 1,1 0-1,-1 0 0,1 0 1,-1 0-1,1 0 0,-1 0 1,1 0-1,-1 0 0,0 0 1,1 0-1,-1 0 0,1 0 1,-1 0-1,1-1 0,-1 1 0,0 0 1,1 0-1,-1 0 0,1 0 1,-1-1-1,0 1 0,1 0 1,-1-1-1,1 1 0,0-1 3,-1 0-1,1 0 0,0 0 0,-1 0 1,1 0-1,-1 0 0,1 0 1,-1 0-1,1 0 0,-1 0 0,0 0 1,1 0-1,-1-1 0,0 1 1,0-2-1,-1-11 47,-1-1-1,-1 1 1,-6-20 0,3 15-11,-1 1 0,-1 0 0,0 1 1,-2 0-1,-12-18 0,12 19-31,-43-70 107,10 14-112,-23-62-17,58 107-10,2-13-1,0-71 0,9 78-46,33-123-32,-26 131-8,0 8 64,1 1 0,1 0 1,18-19-1,-14 24-76,5 4 19,0 0 1,0 0 0,1 2-1,0 1 1,22-1-1,-30 4 61,-10 1 10,0 0 0,0 0 1,1 0-1,-1 1 0,0-1 0,0 1 0,0 0 0,7 3 0,74 31-186,-68-22 95,-5 1 82,-2 0 0,1 1 1,-2 0-1,13 26 0,-14-15-54,14 121-19,-23-118 71,-4-4 18,-1-1 1,-18 46 0,11-51 2,-27 22 4,30-32 8,-1-1-1,0-1 1,-13 8 0,-38 12 0,5-8 0,-9-5 1,62-13 7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1:25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0 6904,'0'15'10,"0"-10"15,0 0-1,-1 0 1,1 0 0,-1 0 0,-3 7-1,4-11-22,-45 160 766,43-152-683,0-1 1,0 1-1,0 0 1,1 0-1,1 0 1,0 0-1,0 0 1,2 15-1,2-16 83,3-2-122,-1-1 1,1 1-1,0-2 1,13 8-1,-6-9 81,-3-3-93,1-1-1,0-1 1,-1 0 0,1 0 0,-1-1 0,0 0-1,0-1 1,0-1 0,0 0 0,11-6 0,12-14 2,-23 13 45,-2-3-41,-1-1 0,11-30 0,-17 29 47,-4 3-63,0 0 0,-1 1 0,0-1 0,-7-16 0,1 15 56,-2 5-53,0-1 1,-1 1 0,-22-14-1,17 19 47,8 4-61,-1 0 0,1 1 0,-1 1 0,1 0 0,0 0 0,-1 1 0,-13 3 0,22-4-6,-1 0 0,1-1 1,-1 1-1,1 0 0,-1 0 0,1-1 1,0 1-1,-1 0 0,1 1 0,-2 1 1,-87 98 102,73-76-36,-48 106 24,58-106-43,5-6-33,2 1 0,0-1 0,5 37 0,3-35 66,-3-12-50,0 2-16,1 0 0,1-1 1,-1 0-1,2 0 0,-1-1 1,2 0-1,-1 0 0,13 10 1,90 53 130,-83-60-26,151 34 70,-140-40 30,152 3 87,-155-12-100,-12 0-124,17-2-7,0-2-1,51-16 0,117-40-1515,-84 24-6167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1:28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616 638 2968,'0'0'3176,"-2"5"-2543,-5 13-424,6-17-163,0 0-1,1 0 0,-1-1 0,0 1 0,0 0 0,0 0 0,0-1 1,0 1-1,0 0 0,0-1 0,-1 1 0,1-1 0,0 1 1,0-1-1,0 0 0,-1 0 0,1 1 0,0-1 0,0 0 0,0 0 1,-1 0-1,1 0 0,0 0 0,0-1 0,-1 1 0,1 0 0,0 0 1,-1-1-1,-19-6 240,0 2 1,0 1-1,-1 0 1,1 2-1,-1 0 1,1 2-1,-1 0 1,-31 5-1,36-3-226,10-2 1,0 1 0,0 1 0,0-1 0,0 1 0,0 1 0,-7 3 0,-100 44 410,92-36-156,-2 8-100,-39 45 1,50-46 53,2 11-143,0-1 1,-5 34-1,14-37 122,13 103 86,-4-110-145,-1-11-151,0 0 1,1-1-1,0 0 1,0 0 0,1-1-1,15 13 1,-22-20-29,0 0 0,0-1 1,0 1-1,0-1 1,0 1-1,0-1 0,0 1 1,0-1-1,0 1 1,0-1-1,0 0 1,0 0-1,0 1 0,0-1 1,0 0-1,2 0 1,22-1 45,0-1 0,0 0 0,47-13 0,-66 14-27,-1-1 0,1 0 0,-1 0 0,9-4 0,163-101 162,-145 79-76,95-119 43,-109 118-49,43-127 45,-54 121-59,8-184 36,-15 171-36,-9-170 36,5 183-35,-28-127 214,32 159-309,-5-10 108,-7 26-23,6-6-72,4-4-5,-1 0-1,1 0 1,0 0-1,0 0 1,1 0-1,-1 1 1,1-1-1,0 1 1,-2 5-1,-7 26 33,-8 60-1,16-61-6,5 165 10,0-157-30,13 57 1,-9-67-12,13 39 0,-11-48 0,18 36 1,-19-44-2,2 1-1,15 18 0,-16-23 0,0-1 0,1 0 0,13 10 0,-13-13 0,0 0 0,1 0 0,21 10 0,-21-13 0,0 0 0,0-1 0,0 0 0,19 2 0,-12-3 0,0-1 0,30-3 0,41-11 0,3-9 0,-8-6 0,-66 20 0,28-16 0,5-11 0,-13-1 0,-8-2 0,-3-1 2,13-25 4,-35 55-6,-6 10 0,-7 10 0,-13 27 0,-23 51-1,40-78 0,0 0 0,0-1 0,1 2 0,0-1 0,-1 17-1,1-10 0,2-1-12,4 9 4,9 30-1,-12-55 10,0 0-1,0-1 1,0 1 0,1 0-1,-1-1 1,0 1 0,1 0-1,-1 0 1,0-1 0,1 1-1,-1-1 1,1 1 0,-1 0-1,1-1 1,-1 1 0,1-1-1,0 1 1,0 0 0,5 3-2,0-1 0,0 0 0,0 0 1,0 0-1,0-1 0,0 0 0,1 0 1,-1 0-1,1-1 0,11 1 0,4-5-22,-10 1 16,7-2 1,1-1 0,-1-1 0,-1 0 0,1-2 0,20-11 0,13-10-20,85-62 1,-122 79 26,-10 8 0,0 0 0,0 0 0,-1-1 0,1 0 0,-1 0 0,6-8 0,17-27-1,-4-7 2,-13 9 0,-11 13 0,1 25 0,0-1 0,0 1 0,0 0 0,0 0 0,0-1 0,0 1 0,0 0 0,0 0 0,0-1 0,0 1 0,0 0 0,0 0 0,0 0 0,0-1 0,0 1 0,0 0 0,0 0 0,0-1 0,0 1 0,-1 0 0,1 0 0,0 0 0,0-1 0,0 1 0,0 0 0,-1 0 0,1 0 0,0 0 0,0-1 0,0 1 0,0 0 0,-1 0 0,1 0 0,0 0 0,0 0 0,-1 0 0,1 0 0,0 0 0,0 0 0,0 0 0,-1-1 0,1 1 0,0 0 0,0 0 0,-1 0 0,1 1 0,-1-1 0,-12 23 0,-3 24 0,13-34 0,1-1 0,-2 22 0,3-24 0,1 1 0,1-1 0,0 1 0,2 11 0,0-12 0,0 0 0,0 0 0,1 0 0,9 16 0,-3-9 0,0-1 0,16 17 0,26 21 0,-46-47 0,1-1 0,0-1 0,0 1 0,1-1 0,8 4 0,-12-7 0,1 0 0,0 0 0,1-1 0,-1 0 0,0 0 0,0 0 0,0 0 0,1-1 0,-1 0 0,7 0 0,4-2 0,0-1 0,-1 0 0,26-9 0,54-28 0,1-11 0,-4-4 0,-69 39 0,36-31 0,-50 39 0,-1-1 0,0 1 0,-1-1 0,0 0 0,0-1 0,5-11 0,-7 11 0,-1 0 0,-1-1 0,1 0 0,-2 0 0,1 0 0,0-11 0,-1-6 0,-1-48 0,-13-45 0,6 84 0,-13-45 0,8 50 0,-17-35 0,4 20 4,12 26 3,-17-43 0,27 62 0,-1 6 0,-15 25 7,14-19-13,1 1 0,0-1 0,-4 21 0,5-13 0,0-1 0,1 1 1,3 21-1,1-8 0,12 52-1,5-11-1,33 73 0,-37-110-13,133 223-104,-102-165-131,-45-90 169,39 63 15,-37-60-200,0 0 1,1-1-1,-1 1 1,1-1-1,0 0 1,1 0 0,-1-1-1,1 0 1,13 8-1,-5-7-8881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8:34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31 7896,'-19'-4'1,"19"4"0,-1 0-1,0-1 0,0 1 1,0 0-1,0-1 1,0 1-1,1-1 1,-1 1-1,0-1 1,0 1-1,1-1 0,-1 1 1,0-1-1,0-1 1,-2-11 33,4 12-21,-1 1 0,1-1-1,-1 1 1,1 0-1,-1-1 1,1 1-1,-1 0 1,1-1-1,-1 1 1,1 0 0,-1 0-1,1-1 1,-1 1-1,1 0 1,0 0-1,-1 0 1,1 0-1,-1 0 1,1 0 0,0 0-1,-1 0 1,2 0-1,10 0 58,-6 0 57,1 0 1,-1 1-1,0 0 0,0 0 1,0 0-1,0 1 0,-1-1 1,1 1-1,5 4 0,-9-6-98,-1 1 1,0 0-1,0 0 0,0 0 0,0-1 0,0 1 0,0 0 0,-1 1 0,1-1 0,0 0 0,0 0 0,-1 0 0,1 0 0,-1 1 1,1-1-1,-1 0 0,1 3 0,1 2 41,3 2-19,-4-6-25,0 1-1,0-1 0,0 0 0,0 1 0,0-1 0,0 1 1,-1-1-1,1 1 0,-1 0 0,0-1 0,1 1 0,-1-1 1,-1 4-1,2 42 214,4 97 342,-3-125-546,-2-12-4,0-1 0,1 0 0,1 0 0,-1 0 0,1 0 0,3 9 0,38 84 210,-31-82-74,5 1-53,36 28 0,-38-40 27,0-4-92,0 0 1,0-2-1,27 1 0,-23-6 66,3-5-60,-1-1 1,28-17 0,-48 26-45,0 0 0,1 0 0,-1 0 0,0 0 0,1 0 0,-1 0 0,0 0 0,0-1 0,0 1 0,1-2 0,57-94 172,-49 81-121,-2-1 0,0 0 0,-1-1 0,-1 0 0,5-20 0,2-9 127,57-163 627,-69 208-817,5-9 229,4 25-131,14 30-61,71 144 9,-55-106-42,5 0 2,1-8-2,-3-16 2,-8-19-3,-25-31-3,1 0 1,0-1 0,0 0 0,1-1 0,22 8-1,-32-13 1,0 0-1,0 0 1,0 0-1,0-1 0,0 1 1,0-1-1,0 1 0,0-1 0,4 0 1,14 0-301,-1 0 1,0-2 0,0 0 0,0-1-1,27-9 1,32-12-8666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1:29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0 774 8160,'45'-8'176,"54"-3"0,-32 5-31,-39 3-121,48-7 135,104-23 29,-138 25-8,199-39 54,-191 36-139,166-55 48,-184 51-22,-22 9-79,1 0-16,1-1 0,-1 0 0,-1-1 0,1 0 0,-1-1 0,-1 0 0,0-1 0,0 0 0,-1 0 0,9-13 0,-8 7 46,-1 0 0,12-28 0,-20 43-58,1 0-1,-1 0 1,1 0 0,-1 0 0,0 0-1,1 0 1,-1-1 0,0 1 0,0 0-1,0 0 1,0 0 0,0 0 0,0 0-1,0 0 1,0 0 0,0-1 0,-1 1-1,1 0 1,0 0 0,-1 0 0,1 0-1,-1 0 1,1 0 0,-1 0 0,1 0-1,-1 0 1,0 0 0,1 1-1,-1-1 1,0 0 0,0 0 0,0 1-1,0-1 1,1 0 0,-1 1 0,0-1-1,0 1 1,0-1 0,0 1 0,-1-1-1,1 1 1,0 0 0,0 0 0,0-1-1,-2 1 1,-3 0 26,-1 0 1,1 0-1,0 0 0,0 1 1,-10 2-1,13-2-50,-10 4 178,-4 4-51,3-1-50,0 1-1,1 0 1,-22 19 0,-113 118 380,135-131-429,8-9 1,0 0-1,0 1 1,1-1 0,-6 12 0,-27 59 81,33-60-39,3 2-31,2 1 0,3 30 1,3-32 29,0-7-47,1-1 1,0 1 0,1-2 0,0 1-1,12 8 1,-5-9 41,3-3-34,-1-2 1,1-1-1,20 2 0,-19-7 54,-13 1-47,2-1-11,0 0 1,-1 0 0,1-1 0,0 0 0,-1-1 0,0 0 0,1 0-1,-2-1 1,1 0 0,10-9 0,37-37 150,-48 43-126,1-1 0,-1 1 0,-1-1 0,0 0 0,8-15 0,-10 14-18,-2 7-8,-1 0 0,0 0-1,0-1 1,0 1-1,0 0 1,0-1 0,-1 1-1,0-1 1,1 1-1,-2-8 1,0-16 187,-1-1 0,-8-35 0,9 61-68,0 2-124,1 0-1,-1 0 1,0 0 0,1 0-1,-1 0 1,0 0-1,1 0 1,-1 0 0,0 1-1,1-1 1,-1 0 0,0 0-1,1 1 1,-1-1 0,1 0-1,-1 1 1,0-1 0,1 1-1,-1-1 1,1 1 0,0-1-1,-1 1 1,1-1 0,-1 1-1,0 1 1,-8 16 68,9-17-78,-5 8 13,-6 25 63,9-22-60,0 1 1,0-1-1,2 0 0,0 16 1,5-12 22,3-3-27,2-1 0,-1 1 0,21 18 0,-12-18 8,19 4-4,43 13-1,-54-25-1,99-5 6,-102-5-27,10-9-7,35-21 0,-51 22-72,62-67-56,-66 61-79,-5 6 106,-1 1 46,0 0-1,-1 0 1,0-1 0,-1 0-1,0 0 1,5-28 0,18-122-314,-23 126 117,5-168-255,-10 201 501,1-22-81,-2 1-1,-1-1 0,-9-47 1,11 73 98,-1 0 1,1 0 0,-1-1 0,1 1-1,-1 0 1,1 0 0,-1-1 0,1 1-1,-1 0 1,1 0 0,-1 0 0,1 0-1,-1 0 1,1 0 0,-1 0 0,1 0-1,-1 0 1,1 0 0,-1 0 0,1 0-1,-1 0 1,1 0 0,-1 0 0,1 1-1,0-1 1,-1 0 0,1 0 0,-1 0-1,0 1 1,1-1-1,-6 3 1,2 0 0,-1 1 0,0-1 0,1 1 0,-1 0 0,1 0 0,0 0 0,0 0 0,1 1 0,-1 0 0,-3 6 0,1-1 1,1 1 0,0 0 0,-6 18 0,3 4 0,2 1 0,0-1 1,1 45-1,5-39 7,17 157 6,-10-162 14,0-3-31,8 31 94,41 109 0,-45-154-9,53 56 43,-50-63-16,-11-9-89,3 2-3,-1-1 0,1 0-1,0 0 1,0-1 0,0 1 0,0-1-1,1-1 1,-1 1 0,0-1-1,0 0 1,0 0 0,1-1-1,-1 0 1,0 0 0,10-3 0,106-38 148,4-14-196,-93 39-1267,36-17-6934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1:30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1 267 8696,'2'0'113,"20"1"-6,-15 0-59,1-1-1,-1 0 0,1-1 1,7-1-1,95-14 216,-25 1 41,50-7 81,-31 10 111,105 2 0,-203 10-451,1 0 1,-1 1-1,0 0 1,0 0-1,0 1 1,0 0-1,0 0 1,0 0-1,6 4 1,-4-2 4,-5-3 0,0 1 1,0 0-1,0 0 0,0 1 0,0-1 0,-1 1 0,1-1 0,-1 1 0,1 0 1,-1 0-1,0 0 0,0 0 0,-1 0 0,1 0 0,-1 1 0,1-1 0,0 4 0,6 11 163,-3-8-126,0 0 0,1-1 1,0 1-1,1-1 0,0-1 0,12 13 1,-18-20-73,0 0 0,1 0 0,-1-1 0,0 1 1,0-1-1,0 1 0,1-1 0,-1 1 0,0-1 1,1 0-1,-1 0 0,0 0 0,1 0 0,-1 0 1,0 0-1,1 0 0,-1 0 0,2-1 0,4 1 23,2-1-10,32-6 147,-37 6-148,6-1 7,0-1-1,1 0 0,-1-1 0,-1 0 1,1-1-1,0 0 0,-1 0 0,9-8 1,-5 4-1,128-98 350,-104 67-339,-25 22 56,16-44 37,-25 55-111,-1-1 0,1 1 0,-1-1 0,-1 1 0,0-1 0,0 0 0,0-13 0,-15 34 67,9-5-86,-14 32 28,4 0-24,2 0 1,2 1 0,-6 43-1,6 14-8,8 21 2,6 20-2,8 2 2,5-15-3,1-12-2,-5-5 0,-8-68-2,3 23 12,-3 80 0,-4-139 4,0-5-13,-1 0 0,1 0 0,-1 1 0,0-1 0,1 0 0,-1 0 0,1 0 0,-1 0 0,1 0 0,-1 0 0,1 0 0,-1 0 0,1 0 1,-1 0-1,0 0 0,1 0 0,-1 0 0,1 0 0,-1 0 0,1-1 0,-1 1 0,1 0 0,-1 0 0,1-1 0,-1 1 0,1 0 1,0-1-1,-1 1 0,1 0 0,-1-1 0,1 1 0,0-1 0,-1 1 0,1-1 0,0 1 0,-1-1 0,-16-23 26,14 19-27,-39-58 86,-80-107 155,82 107-153,37 58-68,0 1-13,0 0-1,1-1 0,0 1 1,0 0-1,0-1 0,0 1 1,1-1-1,0 0 0,0 0 1,0 1-1,0-1 0,1 0 1,0 0-1,0 0 0,0 0 1,2-8-1,28-104-1870,-9 44-7729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1:30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1 178 9688,'5'1'13,"0"0"1,1 0-1,-1 0 1,0 1-1,0 0 1,0 0-1,0 1 1,0-1 0,-1 1-1,1 0 1,-1 0-1,8 7 1,-7 0 107,2 14-28,4 40-1,-8-27 36,-2 0 0,-4 53 0,0-55-97,3 4 97,-1-10-62,1 15 11,1 0-1,10 61 1,-4-68 19,1 1 0,2-2 0,21 51 0,-28-80 32,0 2 32,-2-6 8,-1-5-64,-2-4-27,-2-2 94,-31-62 40,27 48-71,-16-123 50,23 111-75,10-151 46,-3 148-66,54-143 40,-42 148-54,84-115 32,-81 122-59,84-61 16,-104 85-68,0 0 1,0 1-1,0-1 0,0 0 0,1 1 1,-1-1-1,0 1 0,0-1 0,0 1 0,1-1 1,-1 1-1,0 0 0,0 0 0,2 0 1,6-1 1,-1 2 1,0-1 0,1 1 0,-1 0 0,0 1 0,0 0 0,0 0 0,12 6 0,-19-8-4,1 1 1,-1 0 0,0-1-1,0 1 1,0 0 0,1 0-1,-1 0 1,0 0 0,0 0-1,0 0 1,1 1 0,9 13 4,-1 1 0,0 0 1,10 22-1,-14-18 1,0 31-1,-9 15-4,-9-3-2,-8-8 0,-6-4 0,-10 1 0,-3-7 0,34-40 0,-1-1 0,1 0 0,-1 0 0,-11 5 0,9-5-1,0-1 1,0 0 0,-14 3-1,19-5-5,9-6-1,22-20-1626,5-7-6527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1:31.1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5 8696,'43'-2'33,"-34"1"-13,0 0 0,0 1-1,0 0 1,0 0 0,11 3 0,-19-3-9,0 1 0,0-1 0,0 0 0,0 1 0,0 0 0,0-1 0,0 1 0,0-1 0,0 1 0,0 0 0,0 0 0,-1-1 1,1 1-1,0 0 0,0 0 0,-1 0 0,1 0 0,-1 0 0,1 0 0,0 1 0,5 26 285,-4-1-122,-1-10 5,1 0-1,7 34 1,2-26-104,-4-17 93,1-3-131,0 0 0,0-1-1,0-1 1,1 1 0,-1-1 0,1-1-1,0 1 1,0-2 0,0 1 0,0-1 0,13 0-1,-9-1-16,-8 0-3,0 0 1,0-1-1,0 0 0,1 0 1,-1 0-1,0 0 1,6-3-1,19-8 111,0 0 0,51-30 0,-51 20-84,-24 13 63,-4 2-78,-1-1 0,0 1 1,0-1-1,-1-14 0,-4 12 65,-1 5-81,1 0 0,-1 1-1,0-1 1,0 1 0,-1 1 0,1-1 0,-1 1 0,1 0 0,-8-3 0,-6 1 74,-95 1 34,88 8-34,-119 42 34,116-32-33,-12 14-27,-39 33 1,78-60-56,0 1 0,1 0 0,-1-1 0,0 1 0,1 0 0,-1 0 1,1 0-1,0 0 0,-1 2 0,-3 5 7,1-1 0,0 1 0,0 0 0,-2 11 0,4-10-7,1 0-1,0 0 0,0 0 1,2 11-1,-1-18 2,0-1 1,0 1-1,1-1 1,-1 1-1,1-1 0,-1 1 1,1-1-1,1 4 1,15 32 40,33 54 1,-32-67 38,17 12-25,43 36 0,-53-55 39,113 50 44,-107-58-50,160 19 41,-183-28-114,0 0 0,0-1 0,13-1 0,103-10 70,32-23-1701,1-5-6531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1:25.6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46 346 6192,'0'0'288,"-3"-5"-48,-7-14-128,7 14 208,-2 6 18,4-2-292,0 1 0,1 0-1,-1 0 1,0 0-1,1 0 1,-1 0-1,0 0 1,1 0-1,-1 0 1,0 0 0,1 0-1,-1 0 1,0 0-1,1 0 1,-1 1-1,1-1 1,-1 0-1,0 0 1,1 1 0,-1-1-1,1 0 1,-1 1-1,1-1 1,-1 1-1,1-1 1,-1 0-1,1 1 1,-1-1 0,0 2-1,-1 6 176,1-3-170,0-1 0,1 1 0,-1 0 0,1 0 0,0-1 0,0 1 0,0 0 0,2 5 0,15 95 312,-7-67-83,21 59 0,-19-65-224,0-4 164,-6-16-135,0 1-42,1 0 1,0-1 0,1 0 0,0 0 0,1-1 0,0 0 0,1-1 0,16 15 0,69 39 209,-76-56-66,79 10 78,-79-19-57,-7-2-158,-1-1-1,1 0 1,-1-1-1,0 0 1,11-7-1,-9 0 165,46-80 80,-50 77-233,-2 1 1,1-1-1,-2-1 0,0 1 0,-1-1 1,5-19-1,6-28 233,69-177 506,-46 146-504,42-140 356,-79 228-544,-1 6-99,-1 0-1,1 0 1,-1 1 0,1-1 0,0 0 0,-1 0-1,1 0 1,-1 1 0,1-1 0,0 0 0,-1 1-1,1-1 1,-1 0 0,1 1 0,-1-1 0,1 1-1,-1-1 1,0 1 0,1-1 0,-1 1 0,1-1-1,-1 1 1,0-1 0,1 2 0,5 20 65,-6 23-84,0-41 26,0 8-80,1-1 0,0 1 1,1-1-1,0 0 0,7 20 1,-3-11-1400,5 19-8057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1:26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8792,'13'-9'20,"1"1"1,24-10-1,-38 18-18,1 0 0,0 0 1,-1 0-1,1 0 0,0 0 0,0 0 0,-1 0 0,1 0 0,0 0 1,-1 0-1,1 1 0,0-1 0,-1 0 0,1 0 0,0 1 0,-1-1 1,1 0-1,0 1 0,-1-1 0,1 1 0,0 0 0,2 1 4,2 1 30,0 1 0,0 0 0,-1 1 1,0-1-1,1 1 0,-1 0 0,-1 0 0,1 0 0,-1 1 0,0-1 0,0 1 0,2 7 0,4 9 149,9 41 0,-3 5 103,-2-25-88,14 52 309,-17-29-242,21 86 945,-31-146-1174,8 13 387,-2-16-268,0-2-284,0-1 1,0 1-1,0-1 0,1 0 1,-1-1-1,0 1 0,0-1 1,0 0-1,0-1 0,7-2 1,35-10-7594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1:26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731 0 7264,'10'3'17,"-1"0"0,0 0 0,1 1 1,-2 1-1,13 7 0,43 29 301,-60-38-298,8 4 5,-8-6-2,-1 1 1,0 0 0,0 0 0,0 0 0,0 0-1,0 1 1,0-1 0,4 6 0,33 37 209,-39-44-219,0 1 0,0-1-1,0 1 1,-1 0 0,1 0 0,0-1 0,-1 1-1,0 0 1,1 0 0,-1-1 0,0 1 0,0 0 0,0 0-1,0 0 1,0 0 0,0 0 0,0-1 0,-1 1-1,1 0 1,-2 3 0,2-3 5,-1-1-7,1 1 0,-1-1-1,1 0 1,-1 0-1,0 0 1,1 0-1,-1 0 1,0 0-1,0 0 1,0 0 0,0 0-1,0 0 1,0-1-1,0 1 1,0 0-1,0 0 1,0-1-1,0 1 1,0-1 0,-2 1-1,-20 4 10,22-4-7,-2-1-1,1 1 1,-1-1-1,1 0 1,-1 0-1,1 0 1,-1 0-1,1 0 1,-1-1-1,1 1 1,-1-1-1,1 1 1,-5-3-1,-4 0 12,-2 0-5,8 2 1,0-1 0,0 1 0,0-1 0,0 0 0,0 0 0,1-1 0,-6-3 0,-5-3 87,1 0 1,1-1 0,0-1-1,0 0 1,-15-18 0,21 21-63,0 0-71,-2-21 578,9 28-543,0 1 0,0 0-1,0-1 1,1 1 0,-1-1 0,0 1-1,0-1 1,1 1 0,-1 0-1,0-1 1,1 1 0,-1-1 0,0 1-1,1 0 1,-1-1 0,0 1-1,1 0 1,-1 0 0,1-1-1,-1 1 1,0 0 0,1 0 0,-1 0-1,1-1 1,-1 1 0,1 0-1,-1 0 1,1 0 0,-1 0-1,1 0 1,-1 0 0,1 0 0,-1 0-1,1 0 1,-1 0 0,1 1-1,0-1-2,6-1 17,-5 1-13,1 0 0,0 0 0,0 0 0,0 0 0,0 0 0,0 1 0,0 0 0,0-1 0,-1 1 0,6 3 0,2 0-158,0 1 0,0 0 0,-1 0-1,0 1 1,0 1 0,0 0 0,11 12 0,27 27-6333</inkml:trace>
  <inkml:trace contextRef="#ctx0" brushRef="#br0" timeOffset="1">995 825 7984,'-20'37'9,"12"-23"12,-1 0 1,-18 23-1,-109 119 86,103-121 33,-138 167 118,135-159 196,-162 164 123,158-170-409,-128 129 56,142-136-136,-2 7-629,-33 58-1,28-35-5424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1:31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126 324 9592,'0'0'113,"-4"-7"-10,-2-5 78,-1 1 0,-1 0 0,0 1 0,0-1 0,-11-8 0,12 12-84,5 5 14,0 0 1,0 0-1,-1 0 1,1 0-1,-1 0 1,1 0-1,-1 1 0,0-1 1,0 1-1,0 0 1,0-1-1,-4 0 1,-3 2 326,10 0-428,0 0 0,0 0 0,-1 0-1,1 0 1,0 0 0,0 0 0,0 1-1,-1-1 1,1 0 0,0 0 0,0 0-1,0 0 1,0 0 0,-1 0 0,1 0-1,0 0 1,0 1 0,0-1 0,0 0-1,0 0 1,-1 0 0,1 0 0,0 1-1,0-1 1,0 0 0,0 0 0,0 0-1,0 0 1,0 1 0,0-1 0,0 0-1,0 0 1,0 0 0,0 1 0,0-1-1,0 0 1,0 1 0,-2 6 35,0 1 0,1 0 0,0 0 1,1 0-1,0 0 0,0 1 0,0-1 0,3 9 1,1 15 136,2-1 1,16 52 0,-8-34 21,-3-11-117,5 22 177,32 77 1,-47-135-251,0 0 0,1 1 0,-1-1 0,1 0 0,0 0 0,-1 0 0,1 0 0,0 0 0,0-1 0,0 1 0,0 0 0,1-1 0,-1 0 0,0 1 0,1-1 0,-1 0 0,1 0 1,2 0-1,-1 1 5,6-1 95,52-14 48,-48 6-27,3-7-70,0 0 1,19-22-1,-23 17 82,58-112 59,-58 107-72,12-32-1,-14 28-93,30-75 176,-40 101-205,11-24 58,0 1 1,2 0 0,1 1 0,26-33 0,-30 43-5,11-14 66,45-46 1,-20 33 45,-46 40-170,0 1 0,0-1 0,0 1 0,-1 0 0,1 0 0,0-1 0,0 1 0,0 0 0,-1 0 0,1 0 0,0 0 0,0 0 0,0 0 0,0 0 0,-1 0-1,1 0 1,0 0 0,0 0 0,0 1 0,0-1 0,-1 0 0,1 1 0,0-1 0,1 1 0,1 1 12,3 1-62,0 0 1,0 1-1,0 0 0,0 1 0,-1-1 0,1 1 0,-1 0 0,0 0 0,-1 1 0,1-1 0,-1 1 0,0 0 0,-1 0 0,5 9 0,3 5-1432,20 30-9305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1:32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0 403 9592,'2'-2'184,"7"-5"25,-8 6-166,1-1 0,0 1 0,0 0 0,0-1 1,1 1-1,-1 0 0,0 0 0,0 1 0,1-1 0,-1 0 0,4 0 0,7-2 31,2-2-28,36-8 268,89-6 20,-122 16-243,0 2 0,29 1 0,-19 1-50,-1-1-18,-14 0-3,0 0 1,0 1-1,21 4 1,-12-1 34,41 13-1,-63-17-48,1 0 1,-1 1-1,1-1 0,-1 0 0,0 0 0,1 0 1,-1 1-1,1-1 0,-1 0 0,0 0 0,1 1 1,-1-1-1,0 0 0,1 1 0,-1-1 0,0 0 0,1 1 1,-1-1-1,0 0 0,0 1 0,1-1 0,-1 1 1,0-1-1,0 2 0,4 10 31,0 0 0,-1 0 0,-1 1 0,0 0 1,0 15-1,-2-25-17,0 0 0,0-1 0,0 1 0,0 0 0,-1 0 1,1-1-1,-2 5 0,-11 34 94,-29 64 0,40-101-89,0 0-1,0 0 1,-1 0 0,1 0-1,-5 4 1,-110 118 180,92-104-91,20-18-94,-132 91 240,67-50-91,69-45-158,0 1 1,0-1-1,0 1 0,0 0 1,1-1-1,-1 1 0,0 0 1,0 0-1,0 0 0,1 0 1,-1-1-1,0 1 0,1 0 1,-1 0-1,1 0 0,-1 0 1,1 1-1,-1-1 0,1 0 1,0 0-1,-1 0 0,1 0 1,0 0-1,0 0 0,0 2 1,0-2-3,4 3 78,5 0-42,0 0-18,1-1 0,0 1-1,0-2 1,0 1 0,0-1 0,16 1 0,110 6 132,-107-11-38,230-53 271,-145 19-272,75-25-1813,-87 24-7287</inkml:trace>
  <inkml:trace contextRef="#ctx0" brushRef="#br0" timeOffset="1">1564 1 9504,'93'61'209,"7"-2"88,-93-51-282,0 9-303,0 0-1,-2 1 1,5 20 0,4 23-5592</inkml:trace>
  <inkml:trace contextRef="#ctx0" brushRef="#br0" timeOffset="2">1869 995 10848,'-15'44'10,"10"-28"9,-1 0 1,-1-1-1,-12 22 1,-110 170 98,96-163 36,10-15-77,-19 23 28,-1-2 0,-54 46 0,-67 53 159,131-119 17,-153 161-1420,82-81-6267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1:32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16583,'5'8'474,"143"180"1952,-129-167-2315,31 27 0,8 8-1199,36 43-2036,-46-45-7489</inkml:trace>
  <inkml:trace contextRef="#ctx0" brushRef="#br0" timeOffset="1">529 1208 11208,'0'0'0,"-9"30"0,-15 52 216,-14 22 8,-8 1-128,13 2 8,6-6-104,13-6 0,17-6 0,1 2-8408</inkml:trace>
  <inkml:trace contextRef="#ctx0" brushRef="#br0" timeOffset="2">214 2626 11120,'0'0'0,"-15"23"0,-25 45 56,-6 12 8,-1-1-64,17-31 0,13-52 0,-1 2-7952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8:35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791 1 8968,'-42'15'450,"-66"14"1,46-16-223,18-4-47,0 3 0,-56 23 0,35-7-120,38-13 86,-106 83 53,108-75-80,-75 96 38,87-97-83,7-7-54,0 0 0,1 0-1,1 0 1,-2 17 0,6-31-19,0-1-1,0 1 1,0-1 0,0 1 0,0-1-1,0 1 1,0 0 0,0-1 0,0 1-1,0-1 1,0 1 0,0-1-1,0 1 1,0 0 0,1-1 0,-1 1-1,0-1 1,1 1 0,-1-1 0,0 1-1,1-1 1,-1 0 0,0 1-1,1-1 1,-1 1 0,1 0 0,12 10 10,1 0 1,0 0-1,1-1 1,22 12-1,-8-11 23,135 21 20,-129-29-15,139-15 13,-141 4-26,119-53 3,-124 45-35,10-16-696,56-59-1,-26 17-6304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1:05.7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0 10312,'0'4'6,"1"1"-14,0 0 0,0 0 0,-1 0 0,0 1 1,0-1-1,0 0 0,-1 0 0,0 0 0,0 0 0,0 1 1,-3 7-1,-25 34-31,-23 51 8,42-75 17,1 1 0,2 0-1,-11 50 1,14-54 11,-1 11-3,-2 44-1,5-49 6,2 33 1,1-47 0,1 1 0,1-1 0,0-1 0,0 1 0,1 0 1,1-1-1,-1 0 0,13 20 0,-16-30 1,0 1-1,0-1 1,0 0-1,0 1 1,0-1-1,0 0 1,0 0-1,0 0 1,0 0 0,1 0-1,2 2 1,9 5-169,0-1 0,0 0 0,1-1 0,0-1 1,1 0-1,21 4 0,37 5-5745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1:06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32 101 8344,'0'0'-64,"-5"1"10,-16 6 26,15-5-57,10-3 24,246-62 794,-88 40-349,-54 6-392,-97 15-1,-3 0-38,-1 1 0,0 0-1,1 1 1,-1-1 0,1 1 0,-1 1-1,1-1 1,-1 1 0,0 0 0,1 1-1,10 4 1,-13-3-122,7 8 5,-3-7 17,89 14-906,-34-7-3527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1:06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0 157 4576,'0'0'161,"6"-2"-98,83-31 12,-66 26-81,1 1 1,0 1-1,0 1 1,45-2-1,-30 3-386,64-5-2335</inkml:trace>
  <inkml:trace contextRef="#ctx0" brushRef="#br0" timeOffset="1">855 35 4936,'-21'21'49,"19"-19"54,3-3-95,1 1 0,-1 0-1,1-1 1,-1 1 0,0-1 0,1 1 0,-1-1 0,0 0 0,0 0 0,1 1 0,0-2-1,9-5 8,0 1-7,-6 4-3,1-1 1,0 1-1,-1 0 0,13-2 1,57-14-559,-41 13-2334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1:07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1176,'0'0'144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1: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0 4936,'3'22'-8,"1"7"-47,-2-1-1,0 30 0,-5-15-58,-5 7 91,-1-18 42,-1-1 1,-27 57 0,29-74-15,5-10 11,1-1 0,0 1 1,0 0-1,1 0 0,-1 0 0,1 0 0,-2 7 0,0 1-18,1-1-1,0 1 1,1 0-1,0 0 1,0 0 0,2-1-1,-1 1 1,1 0-1,1 0 1,4 16 0,3 1-2965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1:08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5832,'10'223'416,"-3"-139"-224,5 42-2,-12-119-161,1 1-1,0 0 0,0-1 0,0 1 1,1-1-1,5 11 0,0 3 1,22 59 154,-25-66-99,-1-4-13,1 1 1,0-1-1,0 0 1,1 0-1,1-1 0,6 10 1,-12-19-61,1 1 0,-1-1 0,1 0 0,-1 0 0,1 1 0,-1-1 0,0 0 0,1 0 0,-1 0 0,1 0 0,-1 0 0,1 0 0,-1 0 0,1 0 0,-1 0 0,1 0-1,-1 0 1,1 0 0,-1 0 0,1 0 0,-1 0 0,0 0 0,1 0 0,-1 0 0,1-1 0,-1 1 0,1 0 0,-1 0 0,0-1 0,1 1 0,-1 0 0,1 0 0,-1-1 0,0 1 0,0 0 0,1-1 0,-1 1 0,0-1 0,1 1 0,-1 0 0,0-1 0,4-4 32,-1 2-5,-1 0-1,0 0 0,0 0 0,0 0 1,-1-1-1,1 1 0,-1-1 0,2-5 1,14-44 489,12-67 0,-26 100-476,-2 13 26,0-1-1,1 1 1,0 0-1,3-9 1,31-85 349,-28 79-297,2 0-1,1 1 0,1 0 0,17-24 1,-15 25-65,40-59 542,-43 60-560,-8 14-2,0 0-1,0 1 1,0-1-1,1 1 1,-1 0-1,6-5 1,31-28 296,-40 37-324,1-1-1,0 1 1,0-1-1,0 1 1,-1 0 0,1-1-1,0 1 1,0 0 0,0 0-1,0-1 1,0 1-1,0 0 1,0 0 0,0 0-1,0 0 1,-1 0 0,1 0-1,0 1 1,0-1-1,0 0 1,0 0 0,0 1-1,0-1 1,0 0-1,-1 1 1,2 0 0,0 0 22,3 2-12,1 1 0,-2 0 0,1 0-1,0 0 1,-1 1 0,0 0 0,0-1 0,0 2 0,4 7 0,0-3-13,13 29 35,-16-27-556,0 1-1,5 17 1,-5-8-7352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1:09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 4400,'0'0'445,"1"-3"-25,3-9 82,1 1 0,1-1 0,0 1 0,0 0 0,1 0 0,16-17-1,-21 26-432,-1 1 0,1 0 0,0 0 0,0 0 0,0 0 0,0 0 0,0 0 0,0 0-1,0 0 1,0 1 0,0-1 0,0 1 0,0 0 0,0 0 0,0-1 0,0 1 0,1 0-1,-1 1 1,0-1 0,0 0 0,0 1 0,0-1 0,0 1 0,0 0 0,3 1 0,5 2 33,0 1 1,0 0 0,11 7 0,-16-8-110,-1-2 62,0 0 0,0 0 0,-1 0 0,1 0-1,-1 1 1,0 0 0,1 0 0,-1 0 0,4 6-1,2 1 25,0-1-31,-6-6-24,0-1 0,-1 1 0,0-1-1,0 1 1,0 0 0,0 0 0,0 0 0,0 0 0,1 5 0,2 1 32,-1 1 0,-1 0 0,0 0 0,0 0 1,-1 0-1,0 1 0,-1-1 0,0 1 0,0-1 1,-1 1-1,-1-1 0,0 1 0,-3 16 0,1-17-8,0 0 0,0 0 0,-1-1-1,0 1 1,-1-1 0,0 0 0,0 0 0,-1-1-1,0 1 1,-1-1 0,0-1 0,-11 12 0,17-19-41,1 0 0,0 0 1,0 0-1,-1 1 1,1-1-1,0 0 0,-1 0 1,1 0-1,0 0 0,-1 0 1,1 0-1,0 0 1,0 1-1,-1-1 0,1 0 1,0 0-1,-1 0 1,1 0-1,0 0 0,-1 0 1,1 0-1,0-1 1,-1 1-1,1 0 0,0 0 1,-1 0-1,1 0 1,0 0-1,0 0 0,-1-1 1,1 1-1,0 0 0,-1 0 1,1 0-1,0-1 1,0 1-1,0 0 0,-1 0 1,1-1-1,0 1 1,0 0-1,-1-1 0,-5-10 122,5 6-104,-1 1-1,2-1 0,-1 1 1,0-1-1,1 1 1,0-1-1,0 1 1,0-1-1,0 1 0,1-1 1,0 1-1,2-6 1,16-43 119,-17 49-144,4-9 56,1 1 1,0 0-1,15-19 1,-14 21-35,-1 1 17,0 1 0,1-1 1,1 1-1,-1 1 1,1 0-1,1 0 0,-1 1 1,1 0-1,0 1 0,15-7 1,-17 10-22,-1 0 0,1 0-1,-1 0 1,1 1 0,-1 0 0,1 1 0,0 0-1,0 0 1,-1 0 0,10 3 0,-13-2-11,-1 0 0,1 0 0,-1 0 0,1 1 0,-1-1 0,0 1 0,0 0 0,1 0 0,-1 0 0,-1 0 1,1 1-1,0-1 0,0 1 0,-1 0 0,5 6 0,0-1 15,-4-5-20,3 3 6,-1 1 0,0 0 0,0 0 0,6 10-1,0 9 12,13 42-1,-14-36-17,-5-16-1,-4-7 1,2 13-1,-3-7 0,0-3-2,-14-14-6,0-5 2,10 3 6,-15-13 0,16 12 0,1 0 0,-15-20 0,14 20 0,-6-18 0,11 15 0,0 4 0,7-18 0,-1 9 1,1 1 0,-1 1 1,2 0-1,0 0 0,16-13 1,-2 3 12,0 1 1,35-21 0,-47 35-4,-1 0 1,1 1 0,0 0 0,0 1-1,0 0 1,17-2 0,-20 5-5,0 1 0,0-1 0,0 2 0,0-1 0,0 1 0,0 1 0,-1-1 0,1 1 0,10 5 0,-13-5-5,0 0 0,0 1 0,0 0 0,-1 0 0,1 0 0,-1 1 0,0-1 0,7 8 0,-9-8-1,-1 0-1,0 0 1,1 0-1,-1 1 0,3 6 1,-1 5-4,0-1 1,0 1-1,-2 0 1,0 0-1,0 0 1,-2 0 0,-1 24-1,3 49-162,-2-86 156,1 1 0,-1 0 0,1 0 0,0-1 0,0 1 0,0 0 0,0-1 0,0 1 0,1-1 0,-1 1 0,1-1 0,-1 0 0,4 3 0,0 1-10,1-1 0,0-1 0,0 1 1,0-1-1,10 5 0,19 6-42,0-2 1,69 16-1,-66-20 56,-20-4-105,0-1 0,1-1-1,-1 0 1,1-2 0,31-1 0,-20 0-1094,53 0-7649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1:10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188 132 6280,'-9'-21'14,"-27"-69"1589,35 88-1387,1 7-158,-1 1-1,1-1 1,-1 0-1,-1 0 1,1 0 0,-4 7-1,3-5-43,-13 38 105,-28 92 162,41-132-227,-1 2 10,3-6-61,-1-1 0,1 0 0,0 1 0,0-1 0,0 0 0,0 1 0,-1-1 0,1 0 0,0 1 0,0-1 0,-1 0 0,1 0 0,0 1 0,0-1 0,-1 0 0,1 0 1,0 0-1,-1 1 0,1-1 0,0 0 0,-1 0 0,1 0 0,0 0 0,-1 0 0,1 0 0,-1 0 0,1 0 0,0 0 0,-1 0 0,1 0 0,0 0 0,-1 0 0,1 0 0,0 0 0,-1 0 0,1 0 0,-1-1 1,-12-11 89,6 0-36,1-1 0,1-1 0,0 1-1,0-1 1,2 0 0,0 1 0,-2-18 0,4 21 70,0-1 1,1 1 0,0-1 0,0 1-1,1-1 1,1 1 0,0 0 0,0 0-1,5-13 1,-6 21 140,9-10 104,-9 12-368,-1 0 0,0 0 0,0 0 0,0 0 0,0-1 0,0 1 0,0 0 1,0 0-1,0 0 0,0 0 0,0 0 0,0 0 0,1 0 0,-1 0 0,0 0 0,0 0 0,0 0 0,0 0 0,0 0 0,0-1 0,0 1 1,1 0-1,-1 0 0,0 0 0,0 0 0,0 0 0,0 0 0,0 0 0,0 0 0,1 0 0,-1 0 0,0 0 0,0 0 0,0 1 0,0-1 1,0 0-1,0 0 0,0 0 0,1 0 0,-1 0 0,0 0 0,0 0 0,0 0 0,0 0 0,0 0 0,0 0 0,0 0 0,0 1 0,0-1 1,1 0-1,-1 0 0,0 0 0,0 0 0,0 0 0,0 0 0,46 44-113,-30-27-941,28 28-6136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1:10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1249 0 10312,'-10'25'-6,"-6"13"124,-23 22 200,-71 85 0,82-109-340,1-8 97,-153 119 24,134-117-78,-214 121 11,206-121-25,-255 117-1330,140-70-5330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2:02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13 7088,'0'0'97,"-2"-2"-12,-5-6-41,5 6 248,13 27 11,-7-14-268,0 1 50,0 1 0,11 23 1,12 30 98,10 87 17,-33-119-34,7 285 626,-8-276-375,-1-6-148,11 52 1,-5-53-19,0 1 0,3-2 1,18 45-1,-28-78-223,0 0 0,0-1 0,0 1-1,0 0 1,0 0 0,0-1 0,1 1 0,-1-1 0,1 1 0,-1-1-1,1 0 1,-1 1 0,1-1 0,3 2 0,3 2 31,0 1-16,-5-3-13,0-1 0,-1 0 0,1-1 0,0 1 0,0 0 0,0-1 0,0 0 0,0 1 0,6 0 0,3 1 76,0 1 0,1-2 0,-1 0 0,1-1 0,0 0 0,-1 0 0,1-2 0,18-2 1,-19 1-63,-8 1-18,0 0 0,-1 0 0,1 0 0,0 0 0,0-1 0,-1 0 0,7-4 0,171-101-1212,-146 85-7215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8:35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38 6456,'21'-28'-12,"-19"26"-7,2-1 7,-4 3 18,0 0 0,0-1 0,0 1 0,1 0 0,-1 0-1,0-1 1,0 1 0,0 0 0,1 0 0,-1 0 0,0-1 0,0 1 0,1 0 0,-1 0 0,0 0 0,1 0 0,-1-1 0,0 1 0,0 0 0,1 0 0,-1 0 0,0 0 0,1 0 0,-1 0 0,0 0 0,1 0 0,-1 0 0,0 0 0,1 0 0,-1 0 0,0 0 0,1 0 0,-1 0 0,0 1 0,0-1 0,1 0 0,-1 0 0,4 9 52,-1 1 1,0-1-1,0 0 1,-1 1-1,-1 0 1,1 0-1,-1 17 1,-4 58 161,-19 127 832,21-209-1024,-38 216 985,11-139-666,-8 52-18,21-62 23,-19 69-48,12-34-68,21-99-209,1-1 0,0 1-1,0-1 1,1 0 0,-1 1 0,1-1 0,1 0 0,-1 0-1,1 0 1,0 0 0,4 9 0,-3-7-1,5 4 102,7 0-67,0 0 0,19 8 0,-31-16-40,1-1 1,0 0-1,1-1 1,-1 1-1,0-1 0,0 1 1,1-1-1,-1-1 1,6 1-1,7 1 11,1 2-11,-10-2 3,0-1 0,-1 0-1,1 0 1,0-1-1,14-1 1,126-15 141,-115 9-51,138-53 39,-165 58-136,-1 0 1,-1-1-1,1 1 0,8-7 1,19-15-485,-1-2-1,50-54 1,-12 2-7059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4:4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7800,'0'0'177,"5"2"-25,17 8-4,-21-10-96,0 1 0,0 0-1,0-1 1,0 1 0,0 0-1,0-1 1,0 1 0,0 0 0,0 0-1,0 0 1,0 0 0,0 0 0,-1 0-1,1 0 1,0 0 0,-1 0 0,1 0-1,-1 1 1,1 1 0,2 4 93,3 2-38,10 26 746,-4-3-187,-2 0 0,12 59-1,-15-19-206,27 92 434,-22-90-579,-7-49-64,0-1 0,1 0 0,19 46 0,-17-43 11,-8-25 214,2-5-355,0-1-99,0 1 1,0 0 0,0-1 0,-1 1-1,0-1 1,1 1 0,-1-1 0,0 0-1,-1 1 1,1-1 0,0-7 0,-6-42-946,2 38-129,-6-49-8647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4:44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12824,'6'0'50,"0"0"1,0 0 0,0 1 0,0 0 0,0 0-1,0 0 1,-1 1 0,7 2 0,143 34-737,-70-18-773,-9 1-29,2 2-4952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4:4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6816,'6'8'73,"-1"1"0,1-1 1,-1 2-1,-1-1 1,0 0-1,0 1 0,3 14 1,9 59 344,-15-76-435,3 24 205,-2 1 1,-2 46 0,-1-51-133,10 198 524,-8-214-553,4 29 221,45 129 105,-37-144-98,4-1-76,31 34 1,-34-48 61,2-2-142,0-2-1,1 0 1,-1-1 0,1-1-1,0-1 1,0 0 0,0-1-1,24 0 1,9-9 9,-31 0 160,6-10-75,43-36-1,-50 33 102,-4 1-183,-1-1-1,-1 0 1,0-1 0,-2 0 0,11-28 0,8-22 312,57-103 1,-86 174-414,0-1 1,1 1-1,-1-1 1,0 1-1,1-1 1,-1 1 0,0-1-1,1 1 1,-1-1-1,0 1 1,1-1-1,-1 1 1,1 0 0,-1-1-1,1 1 1,-1 0-1,1-1 1,-1 1-1,1 0 1,-1 0 0,1 0-1,-1-1 1,1 1-1,0 0 1,-1 0-1,1 0 1,-1 0-1,1 0 1,-1 0 0,1 0-1,0 0 1,-1 0-1,1 0 1,-1 1-1,1-1 1,-1 0 0,1 0-1,-1 0 1,1 1-1,0-1 1,10 12 29,-11-11-25,2 1 20,0 1 0,0 0 1,0 0-1,0 1 0,-1-1 0,0 0 1,1 0-1,-1 1 0,1 6 1,2 7 17,1 7-23,14 36 150,38 66 9,-41-104-81,10 5-33,42 32 1,-46-46 4,95 35 28,-94-43-48,82-4 26,-85-5-12,89-42 32,-86 31-12,83-87 38,-103 99-118,-1 0 0,0 1 1,0-1-1,0 0 1,0 0-1,3-6 1,12-33 59,20-73 0,-32 80 32,-5 21-72,1-8-4,-1 0-1,0 0 1,-2 0-1,-1 0 1,-1 0-1,-9-32 0,-71-180 295,57 151-230,-1 15-6,28 67-87,0 1-1,0 0 1,0 0 0,0 0 0,0 0 0,0 0 0,0-1-1,0 1 1,0 0 0,0 0 0,0 0 0,0 0 0,0 0-1,0-1 1,0 1 0,0 0 0,0 0 0,0 0 0,0 0-1,-1 0 1,1 0 0,0 0 0,0-1 0,0 1 0,0 0-1,0 0 1,0 0 0,0 0 0,-1 0 0,1 0 0,0 0-1,0 0 1,0 0 0,0 0 0,0 0 0,0 0 0,-1 0-1,1 0 1,0 0 0,0 0 0,0 0 0,0 0 0,0 0 0,-1 0-1,1 0 1,0 0 0,0 0 0,0 0 0,0 0 0,0 0-1,-1 0 1,1 0 0,0 0 0,0 0 0,0 0-1,-3 2 5,0 0-1,1 0 0,-1 1 0,1-1 0,-1 0 0,1 1 0,0-1 0,0 1 0,0 0 0,0 0 0,1 0 1,-1 0-1,-1 3 0,1 0 1,-4 12 30,5-12-26,-2 9 0,1-1 0,1 1-1,0 0 1,1-1 0,1 1 0,0 0 0,4 16 0,-3-16 3,4 18 7,2 0 1,19 55-1,38 88 15,-50-138-26,-3-12-2,3 8 0,1 0 0,2-2 0,27 38 0,-32-51 1,81 103 18,-61-85-11,-2-6-10,-23-23-182,-6-5 55,1-1-1,-1 1 1,1-1-1,0 0 1,0 0-1,0 0 1,0 0-1,0-1 1,0 1-1,0-1 1,1 0-1,-1 0 1,1 0-1,-1 0 1,7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4:45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0 158 9056,'0'0'0,"14"3"0,18 3 40,44-5 0,59-6 24,20-9 0,6-11-64,6-9 0,6-10 0,1-1-6472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4:46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6552,'0'-23'4968,"6"27"-4315,0-1-549,-4-1-62,0-1 0,0 0 0,0 0 0,0 0 0,0 1 0,0-1 0,-1 1 0,1 0 0,0 0 0,-1-1 0,0 1 0,1 0 0,1 4 0,58 98 598,-60-102-609,22 42 393,-2 1 1,23 74-1,34 117 988,-53-140-944,5 65-22,-13-45 114,-1-42-454,-9-48 140,7 8-77,23 38 0,-25-57 39,-10-13-184,8 7 44,1 0 1,0 0-1,1-1 1,-1 0 0,1-1-1,18 8 1,43 16 213,-59-28-142,83 5 46,-74-10-100,-14 0-316,0 0 0,0-1-1,0 0 1,0-1-1,0 0 1,-1 0 0,0-1-1,0 0 1,9-7-1,22-20-11808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4:46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0 714 9144,'7'13'0,"-4"-12"0,0 1 0,0-1 0,0 0 0,0 0 0,0 0 0,0 0 0,0-1 0,0 1 0,1-1 0,-1 0 0,0 1 0,0-2 0,1 1 0,-1 0 0,4-2 0,-2 2 1,155-22 20,-129 16 2,10 0 125,372-57 555,-398 61-663,110-14 658,-124 17-673,-1-1 0,1 1 0,-1 0 0,1-1-1,-1 1 1,1 0 0,-1 0 0,1-1 0,-1 1 0,0 0-1,1 0 1,-1 0 0,0 0 0,0-1 0,0 1 0,1 0-1,-1 0 1,0 0 0,0 0 0,0 0 0,-1 1 0,1 0 15,1 7 14,0-4 14,-1 0 0,0 1-1,0-1 1,-1 0-1,-2 9 1,-39 169 1028,35-132-975,8-32 174,2-6-193,0 1-1,1-1 1,9 21 0,-12-33-86,-1-1 0,1 1 0,-1 0 0,1 0 0,-1 0 0,1-1 0,-1 1 0,1 0 0,0-1 0,0 1 1,-1-1-1,1 1 0,0-1 0,1 1 0,26 16 150,37 14 0,-50-25-96,1-1-1,0 0 1,-1-1-1,2-1 1,28 3 0,-30-5-37,-4 1 7,0-2 1,1 1 0,-1-2 0,1 1 0,-1-1-1,1-1 1,-1 0 0,12-4 0,-20 5-30,13-6 124,-7-1-96,0 0 1,0-1-1,-1 0 1,13-17-1,-21 25-27,1 0 0,0 0 0,-1 0 0,1 0 0,0 0 0,-1 0-1,0-1 1,1 1 0,-1 0 0,0 0 0,1-1 0,-1-1 0,1-14 43,-1-1-1,0 1 1,-6-34 0,6 49-41,0-1 0,-1 2 0,1-1 0,-1 0 0,0 0 0,1 0 0,-1 0 1,0 0-1,-2-2 0,-20-28 86,-42-45 0,41 57 28,-112-62 64,108 70-24,-4 2-586,-1 0 1,-1 2-1,-64-7 0,81 15-9848</inkml:trace>
  <inkml:trace contextRef="#ctx0" brushRef="#br0" timeOffset="1">1630 1 10400,'-11'2'4,"9"-2"7,-1 0 1,1 0-1,0 1 0,0-1 0,0 1 0,-1 0 1,1 0-1,0 0 0,0 0 0,0 0 0,0 0 1,1 0-1,-4 3 0,-12 10 104,-25 30 1,30-27 205,1 9-170,0 0-1,-8 36 1,16-49-17,0 0-1,1-1 1,-1 20-1,2-8-54,-2-1-30,1-11 24,2-1 0,-1 1 0,3 18 1,-2-14 29,1 4-26,0 0 0,2 1 1,0-1-1,9 30 0,28 88 171,-31-109-155,0-2 0,2 1 0,18 32 0,-23-48-66,7 9 134,56 61 48,-54-71-154,1-3-376,1-1 0,1 0 0,-1-2 0,30 6 0,-33-8-8139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4:47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0 727 7000,'79'0'49,"93"0"10,-129 0-39,185 3 0,-183-2-39,68 4 4,24-2 13,164-3 114,-300 2 36,-5 1-97,-9 6-10,-54 23 224,-72 45 56,111-58 54,-7 12-101,-43 45 0,62-53 193,-34 79 173,48-99-590,1-1 1,0 1-1,0-1 0,0 1 1,0 0-1,0 0 1,1-1-1,-1 1 0,1 0 1,0 0-1,0 0 1,0-1-1,0 4 0,1 4 51,0 17 49,0-26-121,-1 0 0,0 0 0,0 0 0,1 1 0,-1-1 0,1 0 0,-1 0 0,1 0 0,-1 0 0,1 0 0,0 0 0,-1 0 0,1 0 0,0 0 0,0-1 0,0 1 0,0 0 0,0 0 0,0-1 0,1 2 0,3 1 48,19 13 46,-10-11 144,14-3-146,1-1 0,36-4 1,-34-3 98,131-50 85,-132 40-97,88-75 84,-101 72-104,-14 15-156,4-6 11,-1-1 1,0 0-1,0-1 1,-1 1-1,0-1 0,-1 0 1,0 0-1,2-14 1,5-33 176,-10 55-79,-3 9 4,0 2-116,-1 0 0,1 0 0,1 0 0,-1 0 0,1 0 1,0 1-1,1-1 0,0 1 0,0-1 0,1 0 0,-1 1 0,2-1 0,1 8 0,0-8-9,0 1 0,1 0 0,0-1 1,1 0-1,-1 0 0,1 0 0,0 0 1,1-1-1,0 0 0,0 0 0,0 0 0,11 7 1,-8-12 19,3-3-30,0 0 1,0-1 0,0-1-1,18-7 1,-8-1 17,95-82 13,-97 70-26,6-19-2,22-52 1,-46 92-12,-1-1 1,1 0 0,-1 1 0,0-1 0,-1 0 0,1-4 0,8-158 23,-12 128-12,-37-174 3,29 169-9,10 39-7,-62-190 21,46 146-16,1 12-3,16 35-3,-1 0 0,1 1 1,0-1-1,-1 0 0,1 1 0,-1-1 0,1 0 1,-1 1-1,1-1 0,-1 1 0,1-1 1,-1 1-1,0-1 0,1 1 0,-1-1 0,0 1 1,1 0-1,-1-1 0,0 1 0,0 0 1,1-1-1,-1 1 0,-1 0 0,1 0 0,-1 1 1,1-1-1,0 1 0,0-1 0,0 1 0,0-1 0,-1 1 0,1 0 1,0-1-1,0 1 0,0 0 0,0 0 0,1 0 0,-1 0 1,0 0-1,-1 2 0,-1 2 1,0 0 0,0 0 0,0 0-1,0 1 1,-2 8 0,1 1 0,0 1-1,-2 22 1,3-6-1,2 33 0,8 57 0,7 5 0,5-12 0,9-14 0,6-13 0,5-3 0,3-4 1,-27-53 2,1-2 0,24 31 0,-28-46 12,-7-7-5,-2-1-7,0-1 1,1 1 0,-1-1 0,0 0 0,1 0 0,0 0 0,0 0 0,-1 0 0,1-1-1,0 0 1,0 0 0,0 0 0,0 0 0,0-1 0,5 1 0,8-4 15,-1-1 0,0 0 1,0-1-1,21-9 0,50-28 5,-64 29-88,-1-1 0,-1 0 0,22-21 0,-10 9-1561,33-24-7895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4:47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518 1 9504,'6'2'0,"29"14"68,-15-5-24,-15-9-44,7 5 67,0 0 0,15 12 1,-22-15-23,-1 0 0,0 0 0,0 0 0,0 0 0,-1 1 0,1-1 0,-1 1 0,0 0 0,0 0 0,2 8 0,-4-12-41,-1 0 0,1 0-1,-1 0 1,0 0 0,1 0 0,-1 0 0,0 0-1,0 0 1,0 0 0,0 0 0,0 0 0,0 0-1,0 0 1,0 0 0,0 0 0,0 0 0,-1 0-1,1 0 1,0 0 0,-1 0 0,1 0 0,-1 0-1,1 0 1,-1 0 0,1 0 0,-1 0 0,0 0-1,1-1 1,-1 1 0,0 0 0,0 0 0,1-1-1,-1 1 1,0-1 0,0 1 0,0-1 0,0 1-1,0-1 1,0 1 0,0-1 0,0 0 0,0 0-1,0 1 1,0-1 0,0 0 0,0 0 0,0 0 0,-2 0-1,-6 0 7,-1 0 0,1 0-1,-1-1 1,-10-2 0,11 2-4,2 1 8,1-1 0,0 1-1,0-1 1,0 0 0,0-1 0,0 1-1,0-1 1,0-1 0,0 1-1,-7-5 1,-18-8 130,28 14-88,34 3-1292,1 1-5217</inkml:trace>
  <inkml:trace contextRef="#ctx0" brushRef="#br0" timeOffset="1">823 794 10312,'0'0'0,"-17"35"0,-35 63 160,-29 13 0,-45-6 144,-4 2 0,20-9-304,9-4 8,-2-1-8,1-1-7960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4:48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36 7088,'5'-3'313,"-4"2"-247,15-11 38,-16 12-98,0 0 0,1 0 0,-1 0-1,0-1 1,0 1 0,0 0-1,0 0 1,0 0 0,0-1-1,0 1 1,1 0 0,-1 0-1,0 0 1,0-1 0,0 1 0,0 0-1,0 0 1,0 0 0,0-1-1,0 1 1,0 0 0,0 0-1,0-1 1,0 1 0,0 0-1,0 0 1,0 0 0,-1-1 0,1 1-1,0 0 1,0 0 0,0 0-1,0-1 1,-15-3 645,-24 1 239,9-1-123,0 2-1,-36 2 1,52 1-700,9-1-35,1 1 0,0-1 0,-1 1 0,1 0 0,0 0 0,0 0 0,0 1 0,-8 3 0,-84 44 264,77-33-168,-6 15-39,-29 46-1,43-51 7,2 12-27,-5 60 0,14-96-60,0 0 0,0 1 0,0-1 0,0 0 0,0 0 0,1 0 0,-1 0 0,0 0 0,1 0 0,1 3 0,3 9 13,2 0 1,-1-1-1,2 0 0,0 0 1,17 21-1,-24-32-12,1-1 0,-1 1-1,1-1 1,-1 0 0,1 1 0,0-1 0,0 0-1,0 0 1,2 1 0,123 52 118,-98-47-46,-13-4-46,7 1-3,0-1-1,1-1 0,-1-1 1,45-4-1,122-24-1556,-82 8-6575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4:49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0 164 8968,'14'-90'233,"-12"78"-84,-1 3 84,0-1 1,1 2 0,0-1 0,7-17-1,-8 26-199,-1 0 0,1 0 0,0 0-1,-1 0 1,1 0 0,-1 0-1,1 0 1,-1 0 0,1 1 0,0-1-1,-1 0 1,1 0 0,-1 0 0,1 1-1,-1-1 1,1 0 0,-1 1-1,1-1 1,-1 0 0,1 1 0,-1-1-1,1 1 1,-1-1 0,0 0 0,1 1-1,0 0 1,4 3 27,-4-2-39,1 0-1,0 0 0,-1 0 1,1 0-1,-1 0 1,1 0-1,-1 0 1,0 1-1,0-1 1,0 0-1,0 1 1,0 2-1,14 40 126,10 49 1,-17-56 13,40 163 75,-38-163-48,57 231 468,-51-179-352,-14-77-176,3 16 262,10 31-1,-15-60-377,1 1 0,-1-1-1,0 0 1,0 0 0,0 0 0,0 0 0,1 0 0,-1 0 0,0 1 0,0-1 0,0 0 0,0 0 0,1 0 0,-1 0 0,0 0 0,0 0 0,0 0 0,1 0 0,-1 0 0,0 0 0,0 0 0,1 0 0,-1 0 0,0 0 0,0 0 0,0 0 0,1 0 0,-1 0 0,0 0 0,0 0 0,0-1 0,0 1 0,1 0 0,-1 0 0,0 0 0,0 0 0,0 0 0,0 0-1,1-1 1,-1 1 0,0 0 0,0 0 0,0 0 0,0-1 0,9-7 83,-2 1-45,-4 3-4,0 0 0,0 0 0,0 0 0,-1 0 0,1-1 0,2-7 0,59-150 763,-58 143-772,12-29 229,6 2 15,-21 42-244,-1 0 0,1 0 0,0 0 0,0 0 0,0 1 0,1 0 0,-1-1 0,1 1 0,0 0 0,7-4 0,20-2 33,-16 9 92,-4 3-119,1 1 0,-1 1 0,0-1 1,17 11-1,-15-2 45,-1 5-46,0 1 0,-2 1 1,10 23-1,22 64 34,-35-85-79,-4-13 11,0 0 0,1 0 0,0-1 0,10 16 0,-3-6-1,-3-5-5,0 0 0,15 19-1,-17-26 52,0-1 0,0 1-1,0-1 1,0 0-1,1 0 1,0-1-1,0 0 1,9 4-1,36 11-2714,18 4-8284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8:35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10136,'154'-9'-23,"-109"6"-89,227-1-63,-208 4-51,309 7-116,-291-4-3,344 5-144,-343-9 89,350-50-944,-210 12-2976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4:49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566 133 12016,'3'-9'26,"-1"0"0,0 0 0,-1 0 0,0-1 0,0 1 0,-1 0 0,0 0 0,-1-1 0,-1-11 0,1 21-20,1-1 1,0 1 0,0 0-1,0-1 1,0 1 0,0-1 0,0 1-1,0 0 1,-1-1 0,1 1-1,0 0 1,0-1 0,0 1 0,-1 0-1,1-1 1,0 1 0,-1 0 0,1 0-1,0-1 1,-1 1 0,1 0-1,0 0 1,-1 0 0,1-1 0,0 1-1,-1 0 1,-9-4 30,1 0 1,-1 1 0,0 0-1,0 1 1,0 0-1,-18-1 1,0 4 162,-136 29 72,130-19-111,-15 12-47,-57 39 0,103-61-98,0 1 1,1 0-1,-1 0 1,1 0-1,0 0 1,-1 1-1,1-1 0,-2 4 1,-10 15 38,0 2 0,1-1 0,-15 42 0,27-61-34,0-1 0,0 1 0,1-1-1,-1 1 1,1-1 0,-1 1 0,1-1 0,0 5 0,2 17 46,0-1 0,2 1 0,8 27 0,-12-50-54,0 1 1,1-1-1,-1 1 0,1-1 1,0 0-1,-1 1 0,1-1 1,0 0-1,0 0 0,0 1 1,0-1-1,0 0 0,2 2 1,13 10 49,1 0 0,0-1 0,36 19 0,-50-29-48,-1-1 1,1 0 0,-1 0-1,1-1 1,-1 1 0,1 0-1,0-1 1,4 1 0,36 1 86,78-7 0,-87-2 45,120-51 58,-129 42-57,-6 0-80,0 0 1,-2-1-1,0 0 1,27-38 0,-32 38 29,0-1 0,-1 0 0,-1-1 0,9-23 0,-19 40-5,-4 20 115,-8 80-101,10-76-87,1 0 0,0 1-1,2-1 1,1 0 0,5 28-1,-4-37-12,3 14 33,4 1-14,24 46 0,-33-73-24,-1 1 0,1-1-1,0 0 1,-1 0-1,1 0 1,0-1-1,0 1 1,-1 0-1,1 0 1,0 0-1,0 0 1,0-1-1,2 2 1,15 7 9,0 0 1,37 13-1,-33-19 9,92-12 8,-112 9-26,0 0 0,0-1 0,-1 1 0,1-1 0,0 1-1,-1-1 1,1 0 0,0 1 0,-1-1 0,3-2-1,9-6 5,0-1 0,-1 0-1,0-1 1,18-21-1,-19 11 17,-4 3-13,-1 0 0,0-1 1,-1 0-1,-2-1 0,4-37 1,2-178 79,-8 227-85,1-8 7,0 1 1,6-17 0,-7 22 4,-1 5-9,1 1-1,0-1 1,0 1-1,0-1 1,0 1-1,1 0 1,-1 0-1,1-1 1,0 1 0,1 0-1,-1 1 1,5-7-1,-7 10-5,0 0-1,0 0 1,0 0 0,0 0-1,1-1 1,-1 1-1,0 0 1,0 0 0,0 0-1,0 0 1,0 0-1,1 0 1,-1 0 0,0 0-1,0 0 1,0 0-1,1 0 1,-1 0 0,0-1-1,0 1 1,0 0-1,0 0 1,1 0 0,-1 1-1,0-1 1,0 0-1,0 0 1,1 0 0,-1 0-1,0 0 1,0 0 0,0 0-1,0 0 1,1 0-1,-1 0 1,0 0 0,0 0-1,0 1 1,0-1-1,0 0 1,1 0 0,-1 0-1,0 1 1,23 10 15,25 18 0,-30-15-8,26 30 4,-32-29-10,21 30 0,4 24 3,-6 8-2,-8 5 2,-11-9-2,-5-15 2,-4-20-4,0-17-1,-3-20 0,0-1 0,0 1 0,0-1 0,1 0 0,-1 1 0,0-1 0,0 1 0,0-1 0,0 0 0,0 1 0,1-1 0,-1 0 0,0 1 0,0-1 0,1 0 0,-1 0 0,0 1 0,0-1 0,1 0 0,-1 0 0,0 1 0,1-1 0,-1 0 0,0 0 0,1 0 0,-1 1 0,0-1 0,1 0 0,-1 0 0,1 0 0,0 0 0,1 0 0,1-1 0,-1 0 0,1 0 0,0 0 0,-1 0 0,1 0 0,-1-1 0,0 1 0,3-2 0,47-35-2134,2-3-8539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4:50.1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690 126 7000,'-60'-29'504,"22"10"-186,6 2 592,-47-17 0,20 17-643,32 12 321,-110 1 191,110 7-439,-8 8-110,-51 23 1,67-21 37,1 5-144,1 1-1,-18 26 1,27-25 96,3 5-121,2 0 1,-1 48-1,9-46 76,5 0-114,1-1 0,1 0 0,18 26 0,-28-49-43,0-1 1,-1 1-1,1-1 1,1 0-1,-1 0 1,0 0-1,5 4 1,24 15 45,1-2 0,49 23 0,-78-41-57,1 1 0,0-1-1,0 0 1,0 0 0,0 0 0,5 1 0,14 1 19,38 0 0,-44-4-23,0 0 0,1-2 0,31-8 0,-23 2-283,0-1 1,-1-1-1,0-2 1,-1 0-1,37-27 1,28-23-8141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4:50.6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19 7984,'-6'-3'5,"3"1"3,1 0 0,-1 0 0,0 1 0,0-1 0,0 1 0,0 0 0,0 0 0,0 0 0,0 0 0,0 0 0,-1 1 0,1 0 0,-5-1 0,6 2-7,1-1-1,-1 1 1,1 0 0,-1-1 0,1 1-1,0 0 1,-1 0 0,1 0-1,0 0 1,0 0 0,0 0 0,0 0-1,0 0 1,0 1 0,0-1-1,-1 2 1,-2 5 1,1 0-1,0 1 0,1-1 1,-1 1-1,2-1 1,-1 1-1,1 0 1,0 12-1,1-14 5,-3 46 65,7 78 0,-2-96-48,1 10 105,-1-14-52,2 25 106,21 100 0,55 165 1083,-49-232-275,-30-88-966,-1 0 0,0 0 1,1-1-1,-1 1 1,1 0-1,-1 0 0,1-1 1,-1 1-1,1 0 1,-1-1-1,1 1 0,0-1 1,-1 1-1,1-1 0,0 1 1,0-1-1,-1 1 1,1-1-1,0 0 0,0 1 1,0-1-1,-1 0 1,1 0-1,0 0 0,0 0 1,0 1-1,0-1 0,0 0 1,1-1-1,0 2 45,4 0-1,-4-1-40,0 0 0,1 0 0,-1 0 0,0 0-1,0 0 1,0 0 0,0 0 0,0-1-1,1 1 1,-1-1 0,0 1 0,0-1 0,0 0-1,0 0 1,3-2 0,93-49 475,-73 36-272,-1 0 0,39-35 0,-47 36-170,3-2 241,24-28 0,-36 36-191,1 0 0,0 1 0,1 0 0,-1 0 1,12-7-1,-15 13 177,2 2 40,-1 5-88,5 10-153,0 1 1,0 0-1,-2 0 1,0 1-1,-1 1 1,10 32-1,-3-12-29,13 28 56,-27-63-106,1 0-1,-1 0 1,1-1 0,0 1 0,0-1 0,1 1 0,-1-1-1,0 0 1,1 0 0,-1 0 0,1 0 0,0 0-1,3 1 1,-1 0-1,5-1 21,10-5-14,-1 0 0,28-9 0,-39 10-9,0 0 0,-1-1 0,1 0 0,-1 0 0,0-1 0,10-6 0,2-1 0,0 0-1,-10 7 0,-1-1 1,0 0-1,0 0 0,0-1 1,7-7-1,125-123 92,-109 105-70,-28 29 17,-2 3-41,0 1 1,0-1-1,0 1 0,-1 0 0,1-1 1,0 1-1,-1 0 0,1-1 1,-1 1-1,1 0 0,-1 3 0,2 4 2,8 40 0,4 14 1,4 6-4,5-1-1,5-13 0,1-17 0,-27-36 0,0 0 0,0 0 0,0 0 0,0 0 0,1 0 0,-1 0 0,1-1 0,4 3 0,-4-3 0,0-1 0,0 1 0,0 0 0,0-1 0,0 0 0,1 0 0,4 0 0,34-7 0,-36 5 0,0 0 0,0 0 0,0-1 0,0 0 0,-1 0 0,7-5 0,-5 2 0,0 0 0,0 0 0,-1-1 0,11-14 0,-7 5 1,-1 0-1,0-1 0,-2 0 1,10-32-1,-13 27 6,-3 13-3,0 0-1,-1 0 0,0 0 0,0 0 0,-1 0 0,0 0 0,0 0-1,-1 0 1,-1 1 0,1-1 0,-1 1 0,-5-10 0,-39-59 26,43 72-23,0 0 0,-1 0-1,0 1 1,0-1 0,0 1 0,0 0 0,-1 1 0,1-1-1,-1 1 1,0 0 0,-7-2 0,4 1-1,4 2 0,0 0 1,1 1-1,-1-1 0,-1 1 0,1 0 0,0 0 0,0 1 0,0-1 0,0 1 0,-1 0 0,1 1 0,-9 1 0,9-1-2,-7 3 13,7-1-187,1 0 1,0 1-1,0-1 1,0 1 0,1 0-1,-1 0 1,1 1-1,0-1 1,0 1-1,1-1 1,-3 6 0,-11 26-10229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4:51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160 467 11480,'0'3'304,"1"3"-224,-2-1 1,1 0 0,0 0 0,-1 0 0,0 1-1,0-1 1,-1 0 0,1 0 0,-1 0 0,0-1-1,-1 1 1,1 0 0,-1-1 0,-3 6 0,-2 2 86,2 1 0,0 0 0,-5 14 0,3 7 38,0 0 0,3 1 0,-3 65 0,8-78-177,0-4 48,5 34 0,12 49 84,-16-96-147,0-1 0,0 0 0,1 0 0,0 0 0,0 0 0,0 0 0,0 0 0,1 0 0,-1-1 0,1 1 1,0-1-1,0 1 0,7 4 0,-6-4-2,6 1 43,-7-5-171,1 1 0,-1-1 1,0 0-1,1 0 1,-1-1-1,0 1 1,1-1-1,-1 1 1,0-1-1,0 0 1,0-1-1,0 1 1,0 0-1,5-4 1,21-12-8944</inkml:trace>
  <inkml:trace contextRef="#ctx0" brushRef="#br0" timeOffset="1">0 0 9144,'0'0'0,"13"11"40,8 9 8,14 8-48,17 18 0,15 17 0,2-1-6448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4:51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578 0 7624,'-6'2'-1,"0"-1"-1,0 1 1,0 1 0,1-1 0,-1 1 0,-7 5 0,11-7 1,-55 32 0,-96 47-2,121-64-4,-117 79-1,123-73 14,-62 83 23,79-86 84,6-10-53,1-3-31,0 0 1,0 1 0,0 0 0,1-1 0,0 1 0,1 0-1,-1-1 1,1 1 0,1 0 0,1 13 0,1-13 32,0 1 0,0-1 0,0 0-1,9 13 1,-12-20-52,0 1 0,1-1-1,-1 0 1,1 1-1,-1-1 1,0 1 0,1-1-1,-1 0 1,1 0 0,-1 1-1,1-1 1,-1 0-1,1 0 1,-1 1 0,1-1-1,-1 0 1,1 0-1,-1 0 1,1 0 0,-1 0-1,1 0 1,0 0-1,0 0 1,112 12 345,-82-13-128,124-31 57,-127 20-251,32-23-1,2-12-26,74-92-139,-98 96-7,-31 35 78,1-1-18,0-1 0,-1 1 0,8-18 0,-15 27 76,0 0 1,0-1-1,1 1 1,-1 0-1,0 0 1,0-1-1,0 1 1,0 0-1,0 0 1,0 0-1,0-1 1,0 1-1,0 0 1,0 0-1,1 0 1,-1-1-1,0 1 1,0 0-1,0 0 1,0 0-1,1 0 1,-1-1-1,0 1 1,0 0-1,0 0 1,1 0-1,-1 0 1,0 0-1,0 0 1,0 0-1,1-1 1,-1 1-1,0 0 1,0 0-1,1 0 1,-1 0-1,0 0 1,0 0-1,1 0 1,-1 0-1,0 0 1,0 0-1,1 1 1,-1-1-1,0 0 1,0 0-1,0 0 1,1 0-1,-1 0 1,0 0-1,0 0 1,0 1-1,1-1 1,-1 0-1,0 0 1,0 0-1,0 0 1,0 1-1,1-1 0,-1 0 1,4 16-52,-1 6 27,1-1-1,9 27 0,-13-47 28,1 0 0,-1 1-1,1-1 1,-1 0 0,1 0-1,0 0 1,-1 1 0,1-1-1,0 0 1,0 0 0,0 0-1,0 0 1,0-1 0,0 1-1,0 0 1,0 0 0,2 1-1,2 1 1,0 0 0,-1-1 0,1 1 0,0-1 0,9 4 0,2-1 1,0-1 0,1-1 1,-1 0-1,1-1 0,-1-1 1,21-1-1,-2 1 38,0-2 0,57-9 0,-79 7-29,-8 3 3,-1-1-1,0 0 0,0-1 1,0 1-1,0-1 1,0 0-1,-1 1 0,6-5 1,49-34 136,-52 31 39,-6 6-169,1 1-1,-1-1 1,1 0-1,-1 1 1,0-1-1,0 1 1,0-1-1,0 0 1,-1 1-1,1-1 1,-1 1-1,1-1 1,-1 1 0,0-1-1,0 1 1,0-1-1,-3-2 1,1 0 17,0 2 1,0-1-1,-1 0 1,1 0 0,-1 1-1,0 0 1,0 0-1,0 0 1,-1 0-1,-5-2 1,-41-15 56,26 16 142,-133 10 97,124 1-104,-117 57 91,127-48-118,-69 73 83,80-70-96,6 1-122,0 0-1,1 0 1,-4 30 0,11-26 94,7 13-49,17 44 0,-25-78-91,1-1-1,0 1 0,1-1 1,-1 0-1,0 1 0,1-1 1,2 4-1,15 15 54,1 0 0,30 24 0,-48-43-58,0-1 1,0 1-1,0-1 1,0 0-1,1 1 1,-1-1-1,1 0 1,2 0 0,37 10 76,80 11 1,-81-21-5,65-12 4,-75 5-86,-1-1 0,35-12 1,-24 1-408,0-1 0,-2-1 0,65-46 0,3-4-7619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4:51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7800,'14'6'9,"-1"1"0,1 1 0,-1 0 0,0 1 0,16 15 0,3 16 138,-25-32-76,-1 0 0,-1 0 0,0 1 1,0 0-1,0 0 0,-1 0 0,0 1 0,2 11 0,-6-18 137,-3-3 4,1 1-188,1-1 1,-1 0-1,0 0 1,0 0-1,0 0 0,1 0 1,-1-1-1,0 1 0,0-1 1,1 1-1,-1-1 1,0 1-1,1-1 0,-1 0 1,1 0-1,-1 0 1,1 0-1,-1 0 0,1 0 1,-2-2-1,-3-2 31,1 0 1,0-1-1,0 1 0,0-1 0,1-1 1,-1 1-1,2 0 0,-6-11 1,2-1 121,-9-34 1,16 52-158,-1-2 3,1 0 0,-1 1 0,1-1 0,0 0 0,0 0 1,-1 1-1,1-1 0,0 0 0,0 0 0,1 1 0,-1-1 0,0 0 0,1-2 0,1-6 152,-2 8-18,1 2-151,0 1 0,0-1 0,1 0 0,-1 0 0,0 1 1,0-1-1,0 0 0,0 1 0,0-1 0,0 1 0,0 0 0,0-1 0,0 1 0,-1 0 0,1-1 1,0 1-1,0 0 0,0 0 0,-1 0 0,1 0 0,0 1 0,11 22-688,-10-17 37,15 34-5975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4:52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1419 1 10136,'-41'63'6,"22"-40"29,-133 129 28,112-118 17,-189 140 25,178-140-57,-86 51 4,-45 9-40,-194 65-1244,185-87-4961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1:45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3952,'-6'59'99,"3"-40"15,1 1-1,2 0 1,1 26-1,18 121 371,3-44 369,-1-15-430,22 104 433,-41-201-826,0 3 35,-1 1-1,0 19 1,11 70 152,-11-98-187,1 1 0,-2-1-1,1 1 1,-1-1 0,0 1-1,0-1 1,0 1-1,-1 0 1,0-1 0,-1 0-1,1 1 1,-1-1-1,-5 10 1,6-13-4,0 0 0,-1 0 0,1-1 0,-1 1 0,0 0 0,1-1 0,-1 1 0,-1-1 0,1 0 0,0 1 0,0-1 0,-1 0 0,-3 2 0,1-1 14,0-1 108,-2-2 25,3-5-34,-1-6-290,0-1-1,1 0 1,0 0 0,1 0-1,-2-16 1,-7-33-5062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1:46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4040,'8'0'-78,"1"1"0,-1 0 1,1 0-1,-1 1 0,1 0 1,14 6-1,-14-2 119,-7-3-19,4 2 10,-1 1-1,1 0 1,-2 0-1,1 1 0,-1-1 1,0 1-1,0 0 1,0 0-1,-1 0 1,2 9-1,33 102 380,-28-89-78,0-1 1,26 50-1,-25-56-233,-9-19-37,-1 0 0,1 0 0,-1 0 0,1 0 0,0-1 0,4 6 0,27 25 241,49 39 0,-53-55 63,134 53 127,-83-43-21,-48-18-399,67 24 229,-85-29-212,2 0-32,0 1 1,0-2-1,0 0 1,0-1-1,20 0 1,-31-2-32,43-2 181,-46 2-197,1 0 0,-1-1 0,0 1 1,0 0-1,0-1 0,0 1 0,0-1 0,0 0 1,0 0-1,0 0 0,0 0 0,0 0 1,0 0-1,-1 0 0,1-1 0,0 1 0,-1-1 1,1 1-1,1-4 0,-2 4-7,-1 0 1,0 0-1,1 0 1,-1-1-1,0 1 1,0 0-1,0 0 0,0 0 1,0 0-1,0 0 1,0-1-1,0 1 1,-1 0-1,1 0 0,-1-2 1,-1-4 7,0-5-5,-4-25 12,1-92-1075,5 47-4331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1:46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 5384,'5'-37'-7,"-4"34"41,-1 11 2,1-1 1,1 1 0,-1-1 0,5 11 0,1 2 96,24 86 72,22 106 382,-43-169-186,36 197 630,-40-205-881,53 235 1684,-31-188-1361,-27-80-445,0 0 0,0 0 0,0 0 0,0 0-1,0-1 1,0 1 0,0 0 0,1 0 0,-1-1 0,0 1 0,1-1-1,0 1 1,-1-1 0,1 0 0,0 0 0,-1 1 0,1-1 0,0 0 0,0-1-1,3 2 1,3-3 146,88-38-1309,-30 7-5578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7:19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6192,'0'0'-15,"2"-1"7,-1 1 9,0 0 1,0 0-1,-1 0 0,1 0 1,0 0-1,-1 0 0,1 0 1,0 1-1,-1-1 0,1 0 1,0 0-1,-1 0 0,1 1 1,0-1-1,-1 0 0,1 1 1,-1-1-1,1 0 0,-1 1 0,1-1 1,-1 1-1,1-1 0,-1 1 1,1 0-1,12 23 178,7 41 279,-13-39-345,18 45 360,31 91 43,-43-125-129,104 344 1934,-69-196-688,-45-169-1551,4 39 467,-1 70 974,-6-122-607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8:38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0 4936,'5'6'97,"14"17"27,-16-19-93,0 0-1,-1 0 0,0 0 1,0 1-1,0-1 1,0 1-1,0 0 1,-1-1-1,0 1 0,0 0 1,-1 0-1,1 0 1,-1 0-1,0 7 0,0-4 30,2 22 229,-1 0-1,-6 53 0,1-36 54,-14 145 95,14-152-249,-27 305 460,21-226-568,7-71 128,-18 208 232,15-171-101,-3-1 0,-23 93 0,16-123-109,12-40-131,1-3-10,-1 0 1,-7 17 0,10-27-80,1 0 0,-1 0 1,1 0-1,-1 0 0,1 0 1,-1 0-1,0 0 0,0 0 1,1 0-1,-1 0 0,0-1 0,0 1 1,0 0-1,0-1 0,0 1 1,0 0-1,0-1 0,-2 1 1,11-21 195,16-18-1470,5-3-5162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1:47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586 0 7448,'-44'4'240,"0"1"1,-62 16-1,80-15-140,-4 0 139,-32 10-1,39-8-175,-54 18 38,49-13 133,-1 6-74,-47 39 0,75-56-140,-1-1 0,1 0 0,0 1 0,-1-1 0,1 1 0,0 0 0,0-1 0,0 1 0,-1 2 0,-4 9 26,1 1 0,1 0 0,0 0 1,1 0-1,-2 15 0,5-28-32,0 1 1,0-1-1,0 1 0,0-1 1,0 0-1,0 1 1,1-1-1,-1 0 0,0 1 1,1-1-1,-1 0 0,2 3 1,6 13 49,1-1 0,0 0 0,19 24 0,-26-38-47,-1 0 1,1-1 0,-1 1 0,1-1 0,0 0-1,0 1 1,-1-1 0,4 2 0,20 9 56,1-1 0,47 15 0,-44-23 81,120-15 69,-120 5-56,-20 3-107,8-2 1,0-1 0,-1 0 1,0-1-1,0-1 0,-1-1 0,17-14 0,-9 4 115,21-25 1,-40 39-123,-1 1 1,1-1-1,-1 0 1,0 0-1,-1 0 1,1 0-1,-1-1 1,0 1-1,-1-1 1,1 1-1,0-13 1,-1 10-4,1-4 48,0 1 0,-1 0-1,0 0 1,-1-1 0,0 1-1,-1 0 1,-4-21 0,-5-11 173,9 41-106,-2 1 20,2 2-183,1 0-1,0 0 1,0-1 0,-1 1 0,1 0 0,0 0 0,-1 0-1,1-1 1,0 1 0,0 0 0,-1 0 0,1 0-1,0 0 1,-1 0 0,1 0 0,0 0 0,-1 0-1,1 0 1,0 0 0,-1 0 0,1 0 0,0 0 0,-1 0-1,1 0 1,-1 0 0,1 0 0,0 0 0,0 0-1,-1 0 1,1 0 0,0 1 0,-1-1 0,1 0-1,0 0 1,-1 0 0,1 1 0,0-1 0,0 0 0,-3 8 50,1-1-35,0 1 1,1-1 0,0 0 0,0 1-1,0-1 1,1 1 0,0-1 0,2 13 0,1 2 6,0-1 0,2-1 0,0 1 1,1-1-1,1 0 0,13 24 1,7-3-17,-25-37-8,1-1 0,-1 0 1,0 0-1,1 0 0,-1-1 0,1 1 0,0-1 0,0 1 0,0-1 0,6 4 1,2 0 0,-4-1-2,0-1 0,1 0 0,12 5 0,-14-7 0,0 0 0,0-1 0,1 0 0,8 2 0,-10-3-1,0 0 1,0 0-1,0-1 0,0 1 0,0-1 0,5-2 1,-2 0-200,1-1 1,-1 0-1,0 0 1,-1-1 0,1 0-1,-1 0 1,0-1 0,9-9-1,23-20-8727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1:47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49 203 8696,'-12'-21'5,"-8"-23"39,16 32-24,1-1 1,0 1-1,-1-15 0,3 21-6,0 1 0,1-1-1,0 0 1,0 0 0,0 0-1,1 1 1,0-1 0,0 0 0,0 0-1,4-7 1,-5 13-13,0 0 0,0-1 0,0 1-1,0 0 1,0 0 0,0 0 0,0 0 0,0 0 0,0 0-1,0 0 1,0 0 0,0-1 0,1 1 0,-1 0 0,0 0-1,0 0 1,0 0 0,0 0 0,0 0 0,0 0 0,0 0-1,0 0 1,0 0 0,0 0 0,1-1 0,-1 1 0,0 0-1,0 0 1,0 0 0,0 0 0,0 0 0,0 0 0,0 0-1,1 0 1,-1 0 0,0 0 0,0 0 0,0 0 0,0 0-1,0 0 1,0 0 0,0 0 0,1 0 0,-1 0 0,0 0-1,0 1 1,0-1 0,0 0 0,0 0 0,0 0 0,0 0-1,0 0 1,0 0 0,1 0 0,-1 0 0,3 2 4,1-1 0,-1 1 0,0 0 0,1 0 0,-1 1 0,0-1 0,0 0 0,-1 1 0,1 0 0,3 4 0,16 17 5,17 17 2,13 21-8,-16-18 8,-2 1-1,-2 1 1,27 54 0,-59-99-12,22 46 11,-20-42-8,-1 0 0,1 0 1,-1 0-1,1 0 0,-2 0 1,1 0-1,0 1 0,-1-1 0,0 6 1,-1-9 81,-2-8-53,-1-1-25,2 5 1,0-1 0,0 1 0,1-1 0,-1 0 0,1 0 1,0 0-1,0 0 0,-1-4 0,-3-15 63,1 0-1,2 0 1,0 1 0,1-1-1,3-39 1,-1 54-39,0 0 0,0 1 0,1-1 1,0 1-1,0-1 0,0 1 0,1 0 0,0 0 0,0 0 1,1 0-1,4-5 0,-5 6-9,6-3 152,-5 7-154,0-1 0,0 1 1,0 0-1,0 0 0,0 0 0,0 0 0,0 1 0,1 0 1,-1 0-1,0 0 0,0 0 0,0 1 0,1 0 0,-1 0 1,0 0-1,0 0 0,0 0 0,0 1 0,-1 0 0,1 0 1,0 0-1,-1 0 0,1 0 0,5 6 0,-1-1 2,-3-4-5,-1 1 0,0 1 1,0-1-1,0 1 0,0-1 1,3 8-1,5 6 35,-1 1 0,-1 1 0,-1 0 0,13 39 0,-18-45-43,-2-8-2,-1 0-1,0 0 1,0 0-1,-1 0 1,0 6-1,0 20 24,-1-12-2,2-1 1,4 38-1,-5-55 12,1-2-39,-1 0 0,0-1 0,0 1 0,0 0-1,1 0 1,-1-1 0,0 1 0,0 0 0,0 0 0,0-1 0,0 1 0,0 0-1,0-1 1,0 1 0,1 0 0,-1 0 0,0-1 0,0 1 0,0 0 0,0-1 0,0 1-1,-1 0 1,1-1 0,0 1 0,0 0 0,0 0 0,0-1 0,0 1 0,-1-2 3,1 1 0,0 0 0,0-1 0,0 1 0,-1 0 0,1-1 0,0 1 0,1-1 0,-1 1 0,0 0 0,0-1 0,1-1 0,12-29 51,1 0-1,1 1 1,2 0 0,24-31 0,35-36 117,-59 80-153,-9 7 7,2 1 0,0 1 1,0-1-1,0 2 0,1 0 0,20-12 0,-19 13-10,6 0 63,1 4-43,2 1-1,36 1 1,-37 6 37,-7 1-55,-1 2-1,0-1 1,0 2 0,20 19 0,-21-12 15,-9-11-29,4 8 1,0 0 0,-2 1 0,1 0 1,-2 0-1,0 0 0,2 23 0,3 23 0,8 17-4,-5-27-4,18 66-12,-24-103-242,1 0 1,0-1-1,0 1 0,2-1 1,13 18-1,13 13-7330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1:47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112 462 7800,'0'0'-4,"-1"-1"0,1 1 0,-1-1 0,1 1 0,-1 0 0,1-1 0,-1 1 0,1 0 0,-1 0 0,1-1 0,-1 1 0,0 0 0,1 0 0,-1 0 0,1 0 0,-1 0 0,0 0 1,1 0-1,-1 0 0,0 0 0,1 0 0,-1 0 0,1 0 0,-1 0 0,0 0 0,1 0 0,-1 1 0,1-1 0,-1 0 0,0 1 0,1-1 0,-1 0 0,1 1 0,-1-1 0,1 0 0,0 1 0,-1-1 0,1 1 0,-1-1 0,1 1 1,0-1-1,-1 1 0,1-1 0,0 1 0,0 0 0,-1-1 0,1 1 0,0-1 0,0 1 0,0 0 0,0-1 0,0 1 0,0-1 0,0 1 0,0 0 0,0-1 0,0 1 0,0 0 0,0-1 0,0 1 0,0-1 0,1 2 0,0 5-60,0 1 0,1 0-1,5 14 1,-4-11 59,14 26-43,46 88-44,-57-111 89,-5-10 2,0-1 0,0 0 1,0 0-1,1 0 0,0 0 0,-1 0 0,1 0 1,0 0-1,5 4 0,-6-5 0,1 0 1,-1 0-1,1-1 1,0 1-1,0 0 0,0-1 1,0 1-1,0-1 1,0 1-1,0-1 0,1 0 1,-1 0-1,0 0 0,1 0 1,-1 0-1,1-1 1,-1 1-1,1-1 0,-1 0 1,1 0-1,-1 1 0,1-2 1,-1 1-1,1 0 1,-1 0-1,1-1 0,3-1 1,0 0-65,25-13-694,-20 6-3281</inkml:trace>
  <inkml:trace contextRef="#ctx0" brushRef="#br0" timeOffset="1">56 216 4488,'0'0'0,"-6"-21"0,-15-42 0,1 5 8,12 24-8,8 12 0,3 5 0,11 22-160,18 23 160,-2 1-2776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1:48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89 4128,'0'0'-11,"-9"6"-23,9-2 53,-1-1 0,1 0 1,0 0-1,0 0 0,0 0 1,0 1-1,1-1 0,-1 0 1,1 0-1,0 0 0,0 0 1,0 0-1,1 3 0,0-2 15,39 125 1484,-37-114-1446,5 35 471,27 116 1633,-34-171-1848,2-3-252,1-1 0,-2 0 1,5-14-1,5-20 179,4 0-29,1 1 1,29-50 0,-37 75-193,-6 11 11,0 0 0,0 0 0,0 0 0,1 1 0,9-9 0,64-59 265,-62 62-75,3 3-74,35-12-1,-43 20 15,-6 2-146,0 0-1,0 0 1,-1 1-1,1-1 1,0 1-1,-1 0 1,0 0-1,0 1 1,0-1-1,0 1 1,0 0 0,-1 0-1,0 0 1,0 1-1,0-1 1,3 6-1,0 0-7,8 25 104,10 36 4,-21-63-118,0-1 0,0 1 0,1-1 0,0 0 0,1 0 0,0-1-1,0 1 1,0-1 0,12 11 0,-9-9-4,9 4 21,29 8 4,-38-19-31,-1 1 0,1-1 0,-1 0 0,1 0 0,0-1 0,8 0 0,12-5-3,0 0 1,0-2 0,33-12 0,-60 18 0,107-33-42,13-5-36,20-19-7,-120 46 21,-12 5 39,-2 3 15,0 0 0,0-1 1,-1 0-1,1-1 0,-1 1 0,-1-1 1,1 0-1,-1-1 0,0 1 1,-1-1-1,1 0 0,-1 0 1,5-13-1,-4-7 0,-7 18 6,-10-12 4,10 19 1,1 0 0,-1 0 0,0 1 0,0-1 0,0 0 0,0 1 0,-1-1 1,1 1-1,0 0 0,-1 0 0,-2-1 0,-5 0 1,-1 0 0,1 1 0,-1 1 0,1-1 0,-1 2 0,0-1 0,1 2 0,-1-1 0,-11 5 0,15-5 1,-22 7 25,-113 54 9,118-46-16,1 4-8,-35 40 1,49-44-5,-5 22 4,13-32-11,0-1-1,0 1 1,0 0 0,1-1-1,0 12 1,1-13 0,0 0-1,-1 0 1,1-1 0,1 1-1,-1 0 1,0 0 0,4 4-1,-4-6 1,0 0-1,0 0 0,1 0 0,-1 0 0,1 0 1,-1-1-1,1 1 0,0-1 0,0 1 1,0-1-1,3 3 0,-3-3 0,1 0 1,-1-1-1,1 1 1,0 0-1,-1-1 1,1 1-1,0-1 1,-1 0-1,1 0 0,0 0 1,3 0-1,1-2 1,0 1-1,1-1 0,-1 0 0,9-4 1,73-39-1,-81 40 1,6-3 2,-1 0 0,-1-1 0,1 0 0,19-20 0,-17 15 1,17-17 42,37-45 0,-58 63-29,-8 10-21,27-28 113,-28 30-105,-1 0 1,0 0-1,1 0 1,-1 1 0,1-1-1,-1 0 1,1 1-1,0-1 1,-1 1-1,1 0 1,0-1-1,-1 1 1,1 0 0,0 0-1,-1 0 1,1 0-1,0 0 1,-1 0-1,3 1 1,-4-1-3,0 0 0,1 0 0,-1 0 0,0 0 0,0 0 0,1 0 0,-1 1 0,0-1 0,0 0 1,1 0-1,-1 0 0,0 0 0,0 0 0,0 1 0,1-1 0,-1 0 0,0 0 0,0 0 0,0 0 0,0 1 0,0-1 0,1 0 0,-1 0 0,0 1 0,0-1 1,0 0-1,0 0 0,0 0 0,0 1 0,0-1 0,0 0 0,0 1 0,1 1 9,2 5 2,-1 0-1,0 1 0,0-1 1,-1 0-1,0 1 0,0-1 1,0 1-1,-1-1 0,-2 15 1,-8 139 39,7-120-31,-9 190 11,11-184-24,0 60 4,1 8-8,0-10 1,-2 1-3,-7-8-2,-8-15 0,-5-21 0,19-57 0,0 1 0,0-1 0,0 1 0,0-1 0,-6 6 0,7-9 0,1-1 0,-1 1 0,0-1 0,1 0 0,-1 0 0,0 1 0,0-1 0,0 0 0,0-1 0,0 1 0,0 0 0,0-1 0,-4 2 0,2-2 0,0 0 0,0 0 0,0 0 0,0 0 0,0-1 0,0 1 0,0-1 0,-5-2 0,2 1 0,0-1 0,0 0 0,1 0 0,-1-1 0,-7-6 0,2 1 0,1-1 0,-19-19 0,20 16 0,1 0 1,0 0-1,1-1 1,1 0-1,0-1 1,-10-29 0,17 42 1,-1-1 0,0 1 1,1-1-1,-1 1 0,1-1 1,0 1-1,0-1 1,0-2-1,1-16 6,2 0 1,1 1 0,0-1-1,9-22 1,1 18 51,92-106 33,-79 103 15,128-113 79,-120 113 74,149-98 118,-144 106-78,23-6 50,114-28 1,2-7-1862,-88 25-7716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1:4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622 39 8432,'-3'-4'185,"-21"-24"100,23 27-233,0 0 0,-1 1 0,1-1 0,0 0 0,-1 1 0,1-1 0,-1 1 0,1 0 0,-1-1 0,1 1 0,-1 0 0,1 0-1,-1 0 1,0 0 0,-1 0 0,-6 0 64,-33-1 72,23 4 280,11-1-314,-2 0-81,0 0 1,1 1-1,-1 0 0,1 1 0,0 0 1,0 0-1,0 1 0,1 0 0,0 1 1,-10 8-1,-96 78 360,-45 26-23,136-99-309,3 2-53,0 1-1,-18 28 1,37-48-42,0-1 1,0 0 0,1 0 0,-1 1 0,0-1-1,1 1 1,-1-1 0,1 0 0,-1 1-1,1-1 1,0 3 0,-1 13 16,0-1-1,1 1 1,2-1 0,2 19-1,-4-33-18,1-1 1,-1 1-1,0-1 0,1 1 0,-1-1 1,1 0-1,0 1 0,-1-1 0,1 0 0,0 1 1,0-1-1,1 2 0,6 6 8,1 0-1,0 0 1,0-1-1,1 0 1,0 0 0,21 10-1,-29-17-5,0 0-1,0 0 0,0 0 1,0 0-1,0-1 0,0 1 1,0-1-1,0 1 0,3-1 1,28 1 15,0-1 1,34-4 0,-38-3-15,156-68-1547,-75 25-6200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1:49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33 6280,'5'-32'100,"-9"36"8,-48 77 32,38-59-86,-2 0-1,0-1 1,-26 24 0,-8 9 48,-55 72 15,90-101-43,3 9-18,-16 68 1,28-100-46,-1-1-1,1 1 1,0 0 0,-1 1-1,1-1 1,0 0 0,1 0-1,-1 0 1,0 0 0,0 0-1,2 3 1,2 9 16,2 0 1,-1 0-1,2 0 0,0 0 0,1-1 1,9 13-1,-15-24-13,-1-1 1,0 1-1,0-1 1,1 1-1,-1-1 1,1 0 0,-1 0-1,1 0 1,-1 0-1,4 2 1,17 7 41,0-1 0,0-1 1,26 5-1,-46-13-43,-1 1 0,1-1 0,0 0 0,-1 0 0,1 0 0,0 0 0,-1 0-1,1 0 1,-1 0 0,1 0 0,0-1 0,2 0 0,22-8 49,-1-1 0,0-2 0,23-14 0,-23 8 145,-18 11-153,12-10 20,-1 0 0,-1-2-1,0 0 1,-2-1 0,15-24 0,31-71 235,-60 113-286,-1 0 0,1 1 0,-1-1-1,1 1 1,-1-1 0,1 0 0,-1 0 0,0 1-1,0-1 1,0 0 0,0-2 0,-1-15 72,-2-1 1,0 1 0,-12-37-1,3 33 179,-71-78 104,64 86-123,-74-31 108,92 46-346,0-1 0,0 1 1,0 0-1,1-1 0,-1 1 1,0 0-1,0 0 0,0 0 1,0 0-1,0-1 0,0 1 1,0 0-1,0 1 0,-2-1 1,-8 2 52,0 1 0,0 0 1,1 1-1,-21 9 1,19-3 130,5-2-147,1 1-1,0 0 1,1 0-1,-7 12 1,12-20-50,0-1 0,0 0-1,0 1 1,0-1 0,-1 0 0,1 1 0,0-1-1,0 0 1,0 1 0,0-1 0,0 1 0,0-1-1,0 0 1,0 1 0,0-1 0,0 0 0,0 1 0,0-1-1,0 0 1,0 1 0,0-1 0,1 0 0,-1 1-1,0-1 1,0 0 0,0 1 0,1 0 0,2 3-129,0 1 0,1-1 1,0 0-1,0 0 1,0 0-1,0-1 0,1 1 1,-1-1-1,1 0 1,9 4-1,29 16-7368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1:49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 8072,'18'-2'1,"-11"2"3,-1-1 0,0-1-1,0 1 1,0-1 0,7-3 0,13-5 47,-1-2 0,28-16 0,-50 26-28,0 0 0,1 1 0,-1-1-1,0 1 1,1 0 0,-1-1 0,1 2 0,-1-1-1,1 0 1,-1 1 0,1-1 0,-1 1 0,1 0 0,0 0-1,-1 1 1,1-1 0,6 3 0,-2-1 26,0 1-1,0 1 1,0-1-1,13 10 1,-16-10-55,5 4 84,-1 0 0,0 0 0,0 1 0,0 0 0,-1 1 0,13 17 0,-11-13-27,0 0 34,0 0 0,-1 0 0,0 1 0,-1 1 0,7 16 0,-8-16-39,1 1 53,0 1 0,-2 0 0,0 0 0,0 0-1,5 37 1,-8-40-13,1 7-33,12 65 216,-14-73-213,0 0 1,-1 0-1,-1 0 1,-2 21-1,2-33-46,0 0-1,0 0 1,-1 0 0,1 0-1,0 0 1,0 0 0,-1 0-1,1 0 1,-1 0 0,1-1 0,-1 1-1,1 0 1,-1 0 0,0-1-1,1 1 1,-1 0 0,0-1-1,1 1 1,-1 0 0,0-1-1,0 1 1,0-1 0,1 1-1,-1-1 1,0 0 0,0 1 0,0-1-1,0 0 1,0 0 0,0 1-1,0-1 1,0 0 0,0 0-1,0 0 1,0 0 0,0 0-1,0-1 1,0 1 0,0 0-1,1 0 1,-1-1 0,0 1 0,0 0-1,0-1 1,0 1 0,0-1-1,0 1 1,0-2 0,-8-4 31,0-1 0,1-1 0,0 0 0,1 0 0,0 0 0,0-1 0,1 0 0,-6-11 0,-31-62 238,40 68-38,4 0-131,1 0 0,0-1 0,1 1-1,1 0 1,8-21 0,28-57 203,-32 78-229,0 0 0,1 0 0,1 0-1,0 1 1,1 1 0,13-13 0,-11 11-38,-11 12-24,0 0-1,-1 1 1,1-1-1,0 0 1,0 1-1,0-1 1,0 1-1,4-2 1,16-7 44,0 1 0,0 2 0,45-10 0,-64 16-49,0 1 1,0-1 0,0 1 0,0 0-1,0 0 1,0 1 0,0-1 0,3 1 0,42 10 90,52 18 0,-74-15 13,0 6-63,0 1-1,24 28 1,-36-27 56,-7-11-74,0 3-19,-1-1-1,0 1 1,-1 0 0,0 1-1,-1-1 1,4 26 0,-3 20 50,-4 84 1,-7-76-39,4-16 0,2-49-19,4-8-1,17-20-1926,6-7-7667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1:51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14 214 8160,'13'-23'66,"-12"21"-19,-3 8-2,-2 1-38,2-5-3,1 0-1,0 1 1,-1-1-1,1 1 1,0-1-1,0 1 0,1 0 1,-1-1-1,0 6 1,-9 69 29,10-59-25,5 1-2,1 1 1,1-1-1,0 0 0,2 0 1,0-1-1,15 23 0,12 12 1,-18-34 13,4-2-10,2-1 1,42 21 0,-42-30 30,-2-5-24,0-1 1,0-1-1,23-3 0,-44 3-12,1 0 0,-1 0 0,0 0 0,0-1 0,0 1 0,1 0 0,-1-1 0,0 1-1,0-1 1,0 0 0,0 1 0,0-1 0,0 0 0,1 0 0,-1 0 0,4-2 23,1-2 1,-1 1-1,0 0 0,0-1 0,0 0 1,-1 0-1,0-1 0,0 1 0,0-1 1,0 0-1,-1 0 0,0 0 0,0 0 1,-1 0-1,3-10 0,28-133 1271,-30 131-1232,1-34 486,11-177 997,-15 226-1494,0 1 0,0 0 0,0 0-1,1-1 1,-1 1 0,1 0 0,-1 0 0,1-1-1,0 1 1,0 0 0,-1 0 0,3-3-1,-2 4-49,-1 1 8,1 0-1,-1 0 1,0-1-1,1 1 1,-1 0-1,1 0 1,-1 0 0,1 0-1,-1 0 1,1 0-1,-1 0 1,1 0 0,-1 0-1,1 0 1,-1 0-1,1 0 1,-1 0-1,1 0 1,-1 0 0,1 1-1,-1-1 1,1 0-1,-1 0 1,0 1 0,1-1-1,-1 0 1,1 0-1,-1 1 1,0-1-1,1 0 1,-1 1 0,1 0-1,9 8 20,29 34 290,-29-30-271,1-1-1,21 19 1,-22-22-42,-5-5-8,0 0 1,0-1-1,1 1 1,-1-1-1,8 4 1,21 8-1,1-2 0,59 16 1,-22-16-34,-48-6-1,-1 0 0,0 2 0,35 17 0,-13 2-41,-23-12 43,-10-6-30,1 0 1,0-1 0,1-1-1,18 9 1,-27-16 47,0 0 1,0-1-1,0 1 1,1-1-1,-1-1 1,0 1-1,0-1 0,0 1 1,0-1-1,0-1 1,5-1-1,-9 3 12,-1 0-1,1-1 0,0 1 1,-1 0-1,1-1 0,0 1 1,-1 0-1,1-1 0,0 1 1,-1 0-1,1-1 0,-1 1 1,1-1-1,-1 1 0,1-1 1,-1 0-1,1 0 0,1-2 0,6-12 0,-5-10 1,-11-9 1,5 26 0,-1 1 0,-1-1 0,0 1-1,0 1 1,0-1 0,-1 1 0,0 0 0,-10-9 0,14 14 0,1 0-1,0 0 1,0 0 0,-1 0-1,1 0 1,0 0 0,-1 1-1,1-1 1,-1 0 0,1 1-1,-3-1 1,-28-7 5,0 2 0,-34-2 1,33 9 13,-150 36 5,147-24-18,-45 25-1,67-29-5,0-1-1,1 2 0,-21 17 1,25-18-2,1 1 1,0 0 0,0 0-1,1 1 1,0 0 0,1 1 0,0-1-1,-6 19 1,11-28-1,0 0 0,1-1-1,-1 1 1,1 0 0,-1 0 0,1 0 0,0 0-1,0 0 1,0 3 0,1 13-2,2 0 0,0 1-1,1-1 1,6 17 0,-10-33 0,1 0 0,0 0 0,-1-1 0,1 1 0,0 0 0,0-1 0,1 1 0,-1-1 0,0 1 0,2 1 0,14 12-8,-1 0 1,2-2 0,0 0 0,26 13 0,-13-15-43,164 21-21,-189-32 65,1 1 0,-1-1 0,0 0 0,11-2 0,15-2-12,33-9 1,-43 7 15,39-19 0,-61 25 5,30-17-6,104-97-4,-70 48 4,-46 45 6,39-48 0,-46 53 4,0 0 1,-1-1 0,-1 0 0,0 0 0,-2-1 0,0 0 0,0 0 0,3-23 0,3-40 55,-11 66-58,8-51 97,-9 57-77,1 1 0,0-1 1,1 1-1,0-1 0,6-10 0,-9 18-12,1 0-1,0 0 1,0 0-1,0 0 1,0 1-1,0-1 0,0 0 1,0 0-1,0 1 1,0-1-1,0 0 1,0 1-1,1-1 1,-1 1-1,0 0 0,0-1 1,1 1-1,-1 0 1,0 0-1,3-1 1,18 4 11,-20-3-10,0 1 0,0-1 0,0 1 1,1-1-1,-1 1 0,0 0 0,0 0 1,0 0-1,0 0 0,0 0 0,0 0 1,0 1-1,0-1 0,2 3 0,4 4 12,3-1-9,-7-5-6,-1 1 0,1-1-1,-1 1 1,0 0-1,0 0 1,0 0 0,0 0-1,-1 0 1,5 7 0,3 4 15,18 28 4,-1 1 0,23 53 0,-44-85-27,21 47-3,-25-54 1,-1 0-1,0 0 0,0 0 0,0 0 0,0 0 1,-1 0-1,0 0 0,1 0 0,-1 0 0,-1 0 0,1 1 1,-2 5-1,-1-2-14,3-7 2,30-12 140,-15 5-17,-7 3-30,1 0 0,0 1 1,0 0-1,-1 0 0,13 0 1,-16 1 26,4 1 3,-6 0-8,1-1-5,-4 0-72,1 0 1,0 0 0,0 0 0,-1 0-1,1 0 1,0 1 0,0-1 0,0 0-1,0 1 1,0-1 0,0 0 0,0 1-1,0-1 1,0 1 0,0 0 0,2-1 0,-1 0 128,0 1-91,8 0-4,-6 0-18,3 2-4,-3-1-14,4 5-1,-6-4-8,4 1 2,2 15 4,-8-16-11,2 0-1,5 10-4,-5 5-2,-2-11 0,0 47 0,0-48 0,-1-4 0,-7 23 0,5-17 0,1 15 0,0-1 0,-5 44 0,1-33 0,-3 0 0,6-20-2,-1 0 0,-1 0 1,0 0-1,0-1 1,-10 14-1,14-23-4,-1-2 5,1 0 0,-1 0 0,1 0 0,0 0 0,-1 0 0,1 0 0,-1 0 0,1 0 0,0-1 0,-1 1 1,1 0-1,0-1 0,-1 1 0,1-1 0,0 0 0,0 1 0,-1-1 0,1 0 0,0 0 0,0 0 0,0 1 1,0-1-1,0-1 0,-1 0 0,-18-23 0,-5-14 1,1-13 0,-7-38 1,30 87 0,0 0 0,0 1 1,1-1-1,-1 0 0,1 0 1,0 0-1,-1 0 0,1 0 1,1 0-1,-1 0 0,0 0 1,2-4-1,0-5 2,-1-1 0,-1 9-1,0 0 1,1-1-1,0 1 1,-1 0-1,2 0 1,-1 0-1,0 0 1,1 0-1,3-6 1,8-13 18,1 0 0,0 1 0,2 1-1,0 1 1,28-27 0,9 3-2,-29 28 28,113-48 19,-106 55-13,139-14 18,-136 22-36,-1 4-19,0 1 1,41 11-1,-72-15-15,-1 1 1,1-1-1,0 1 0,-1 0 0,1-1 0,-1 1 1,1 0-1,0 0 0,-1 0 0,3 2 0,33 31 13,-31-27-14,0 0 1,0 0-1,-1 1 1,5 9-1,-1 3-2,-1 1-1,-1 0 0,0 0 0,6 42 0,-11-47 1,2 29-21,-4 41-14,-1-81 28,1-1-1,0 0 0,1 1 0,-1-1 0,1 1 0,0-1 0,0 0 0,0 0 0,3 6 0,1 6-4,-1 0 4,-3-11-3,0 0 1,0 0 0,1-1-1,-1 1 1,1 0 0,0-1-1,1 0 1,2 6 0,-1-5-217,-1 0 0,0 0 0,1 0 0,0 0 0,0-1 0,0 1 0,1-1 0,6 5 0,9 5-9551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1:51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12 5472,'0'0'248,"-6"-2"-42,2-1-137,2 2 20,1 1 0,-1-1 0,0 0-1,1 0 1,-1 1 0,0-1 0,0 1-1,0-1 1,1 1 0,-4 0 0,7 3 395,17 31-182,-2 2-1,-1-1 1,-1 2 0,-3 0 0,14 62-1,-21-64-126,16 170 80,-17-162-55,2 25-67,18 167 384,-8-127-263,50 148 403,-61-245-490,3 6 26,-4-12-26,6 1-13,-8-5-85,-1-6-3,2-12-400,-2 0-1,0-1 1,-2-20 0,-2-23-7026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1:52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1 320 7536,'40'7'1,"-15"-4"3,-11-4-3,40-2 2,15-3 2,16-3-3,153-28 56,-218 33-49,-6 1 33,0 0 0,20-9 0,68-31 130,-86 32 16,-10 6-107,0 1-45,-1 0 0,0-1 1,0 0-1,0 0 0,0 0 0,-1 0 0,0-1 0,0 1 0,0-1 0,-1 0 0,0-1 1,3-7-1,0-5 208,-1-2 0,-1 1 0,3-33 0,-7 51-4,-2 9 0,-2 2-202,2-5-1,1 1 0,-1-1 0,1 1 0,0-1 0,0 1 0,-1 5 0,1 0 44,-1 2-39,0 0 1,1 0 0,0 0 0,1 0-1,0 0 1,1 0 0,4 18 0,58 185 337,-34-136-288,-20-55-71,8 19 84,16 61 1,-32-99-21,-2-9-50,-12-52-451,7 37-518,-11-40-5972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8:38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965 14 8344,'0'-2'184,"-3"-8"32,3 10-211,0 0 0,0 0 0,0 0 0,0 0 0,0 0 1,0 0-1,0-1 0,0 1 0,0 0 0,0 0 0,0 0 0,0 0 0,0 0 1,0 0-1,0 0 0,0 0 0,0 0 0,0 0 0,-1 0 0,1-1 1,0 1-1,0 0 0,0 0 0,0 0 0,0 0 0,0 0 0,0 0 1,0 0-1,0 0 0,-1 0 0,1 0 0,0 0 0,0 0 0,0 0 0,0 0 1,0 0-1,0 0 0,0 0 0,0 0 0,-1 0 0,1 0 0,0 0 1,0 0-1,0 0 0,0 0 0,0 0 0,0 1 0,0-1 0,0 0 0,0 0 1,-1 0-1,1 0 0,0 0 0,0 0 0,0 0 0,0 0 0,0 0 1,0 0-1,0 0 0,0 1 0,0-1 0,0 0 0,0 0 0,0 0 0,0 0 1,0 0-1,-67 36 629,-59 33 4,-96 62-38,146-89-543,44-26 70,-242 83 281,188-81-271,74-15-83,1 0 13,0-1 1,0 0-1,-18 1 1,49-9 79,-2 0-123,-7 4-12,-2 1 3,-1 0 0,0 1 0,1 0 1,16 2-1,122 15 65,-65-2-11,-52-8-58,76 16 22,-103-23-31,37 10 29,64 25 0,-57-19 6,1-2 1,58 10-1,-80-19-31,-9-2 8,0-1 0,27 0 0,-25-1 2,2 0-7,0 0 0,0-2 0,1 0 0,-1-1 0,22-6 1,67-26 15,-92 24-18,61-60-2,-67 52-17,-10 14 7,5-8-3,0-1-1,-2 0 1,1 0-1,-2 0 0,0-1 1,0 1-1,1-17 1,-4 24 7,4-28-98,-1 0 0,-2 0 0,-1 0 0,-4-36 0,3 64 62,-1-1-1,1 1 1,0 0 0,1-9 0,0 12-49,-1 2 78,1 1 1,-1-1 0,0 1 0,1-1 0,-1 0 0,0 1-1,1-1 1,-1 1 0,1-1 0,-1 1 0,1 0 0,-1-1-1,1 1 1,-1-1 0,1 1 0,0 0 0,-1-1-1,1 1 1,0 0 0,0 0 0,52 33-50,-15-12 43,8 6 12,-31-21 2,-1 0 0,18 4 0,48 7 1,-56-13 2,19 3 7,77 3 0,-19-13 11,-95 2-14,0 0-1,0 0 1,1-1 0,-1 0 0,0 0-1,-1-1 1,1 1 0,0-1 0,9-7-1,-6 4 3,-6 5-3,0-1 1,0 0-1,0 0 0,-1 0 1,1-1-1,-1 1 0,1-1 1,-1 1-1,0-1 1,0 0-1,0 1 0,0-1 1,0 0-1,-1 0 0,0-1 1,1 1-1,0-5 0,-2 7-3,0-9 71,-1 6-62,-1 0-1,0-1 1,-1 1 0,1 0 0,-1 0 0,0 0 0,0 1 0,0-1-1,0 1 1,-1-1 0,1 1 0,-1 0 0,0 0 0,0 1 0,0-1 0,0 1-1,0 0 1,-1 0 0,1 0 0,-6-1 0,-2-1 1,8 2-4,-1 1 0,1 0 0,0 0 0,0 0 0,-1 0 0,1 1 0,0 0 0,-1 0 0,-7 1 0,-105 15 92,91-7-34,-103 61 25,126-69-84,0 2 1,0-1 0,1 0 0,-1 0-1,0 1 1,-2 3 0,-22 27 36,-36 62 1,61-92-40,0-1 1,1 1 0,0 0-1,0 0 1,0 0 0,0 0-1,0 0 1,0 5 0,-4 33 20,1 0 0,4 50 0,0-88-23,0 0 1,0 0-1,1-1 0,-1 1 1,1 0-1,-1-1 0,1 1 1,0 0-1,0-1 1,3 5-1,-4-7-4,9 18 17,0-1 1,17 23-1,-12-23-11,0-2 0,20 18 1,-30-30-1,0 1 1,0-1 0,0 0-1,0-1 1,7 4 0,172 76 45,-142-71-32,169 17 8,-170-28-8,59-9 0,-65 4-18,45-12 0,-57 9-5,0 0 0,0-2 1,-1 0-1,0-1 0,35-26 1,-54 35-6,0 1 0,1-1 0,-1 0 0,-1 0 0,1 0 0,0 0 1,0 0-1,-1 0 0,3-4 0,11-20-320,-2 0-1,-1-1 1,-1 0 0,9-35 0,9-42-7432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1:52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5208,'-2'29'10,"0"0"1,-2-1-1,-10 36 0,3-17 2,-5 10-9,-20 52 0,33-104-1,1 1 1,0-1 0,1 1 0,-1 0 0,1 0 0,0 0 0,1 7 0,-1 6 0,-2-1 1,1-12 5,2 0 0,-1 1 0,1-1 0,0 0 0,0 1 0,2 7 0,17 92 80,-11-85 39,6 2-63,0 0 0,20 22 0,-18-33 115,-5-6-135,1-2 0,0 1 1,0-2-1,1 0 0,20 3 1,-32-6-23,1 1 1,-1-1-1,1 0 1,-1 0-1,1-1 0,-1 1 1,1 0-1,-1 0 1,1-1-1,-1 1 1,2-1-1,18-8 115,0-1 0,23-14-1,-30 10 218,-1-7-185,-1 0 0,15-35-1,-22 33 225,-3 6-286,-2 1 0,0-1 0,-1 1 0,-4-22 0,5 36-77,-1 1 0,1-1 0,-1 1 0,1-1 0,-1 1 0,0-1 0,1 1 0,-1-1 0,0 1 0,-2-2 0,-17-23 207,-41-37 0,21 26 250,24 22-345,-1 0-1,-1 2 1,-36-23 0,50 33-117,-54-29 425,52 29-373,-1 0-1,0 0 1,0 0 0,0 1-1,0 0 1,-1 0 0,-9 0-1,14 2 199,4 2-201,0-1-72,-1 0 0,0 0 0,1-1 0,-1 1 1,1 0-1,-1-1 0,1 1 0,0 0 0,-1-1 0,1 1 0,-1-1 0,1 1 0,0-1 1,0 1-1,-1-1 0,1 1 0,1 0 0,19 1 5,0-2 15,122 5-14,-125-4-11,-11-1-4,0 0 0,0 0-1,0-1 1,13-2 0,-17 2 6,12-1-23,-1 0 0,0-1 0,0-1 1,0-1-1,-1 0 0,1-1 0,17-10 0,-24 11 16,0 1 0,0 0 1,1 1-1,-1 0 0,1 0 0,0 0 0,-1 1 1,1 0-1,0 0 0,12 0 0,-18 2 7,-1 0 0,0 0-1,1 0 1,-1 1 0,1-1-1,-1 0 1,1 1 0,-1-1-1,0 1 1,1-1 0,-1 1-1,0 0 1,1 0-1,-1-1 1,0 1 0,0 0-1,2 2 1,2 1 0,31 31 0,3 10 0,-2 6 1,-17-17 6,-2 0 0,23 60 0,-35-81-5,5 32 14,-8-30-9,0 1 1,-1 26 0,-2-36-6,0 0 1,0 0-1,-1 0 1,0 0-1,0 0 1,-1 0-1,1 0 1,-1-1-1,-1 1 1,-4 10-1,5-14 0,1 0 0,0 0-1,0-1 1,-1 1 0,1 0-1,-1-1 1,1 1 0,-1-1-1,0 0 1,1 1 0,-1-1-1,0 0 1,0 0 0,0 0-1,0 0 1,0 0 0,-4 0-1,4 0 5,0-1-1,0-1 1,0 1-1,0 0 0,1 0 1,-1-1-1,0 1 0,0-1 1,0 1-1,0-1 0,1 0 1,-1 0-1,0 0 0,1 0 1,-1 0-1,-2-2 1,0-1 15,-1-1 1,1 1 0,0-1 0,1 0-1,-1 0 1,1-1 0,0 1 0,0-1 0,1 1-1,-1-1 1,-2-11 0,4 8 10,0-1 1,0 1-1,1-1 1,0 0-1,1 1 1,0-1-1,0 1 1,1 0-1,0-1 0,1 1 1,3-9-1,0 2-9,-4 9 1,1 0 0,0 1 1,0 0-1,0-1 1,1 1-1,5-7 1,77-95 172,-63 86-49,117-88 65,-109 92-59,-3 6-84,1 0 1,54-12 0,-60 24 69,-12 2-113,-1 2 1,1-1-1,0 1 1,-1 1 0,0 0-1,18 12 1,-12-2 100,-7-4-70,0 0-33,-1-1-1,0 1 1,0 1 0,-2-1 0,1 1-1,-1 0 1,4 14 0,37 140 195,-36-107-161,13 18-7,-21-69-47,1-1 1,-1 0 0,2 0-1,-1 0 1,1 0 0,0 0-1,0-1 1,10 9 0,-6-6-3,3 1 11,3-4-458,1 0 1,-1-1 0,26 5-1,7-1-8502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1:54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797 31 5560,'3'-5'89,"9"-15"19,-13 20-105,1 0 0,0 0 0,0 0-1,0 0 1,0 0 0,0 0 0,-1 0 0,1 0-1,0 0 1,0 0 0,0 0 0,0 0 0,0 0-1,-1 0 1,1 0 0,0 0 0,0 0 0,0 0-1,0 0 1,0 0 0,0 0 0,-1 0 0,1 0-1,0-1 1,0 1 0,0 0 0,0 0 0,0 0-1,0 0 1,0 0 0,0 0 0,-1 0 0,1-1 0,0 1-1,0 0 1,0 0 0,0 0 0,0 0 0,0 0-1,0 0 1,0-1 0,0 1 0,0 0 0,0 0-1,0 0 1,0 0 0,0 0 0,0-1 0,0 1-1,0 0 1,0 0 0,0 0 0,0 0 0,0 0-1,0-1 1,0 1 0,1 0 0,-19 1 93,1 0 0,0 1 0,0 1 0,-26 8 0,43-11-95,-179 46 371,139-33-65,11-4-160,-20 8 26,1 2-1,-55 29 1,-30 25 170,128-71-304,0 0 1,1 1 0,-1 0 0,1 0-1,-1 0 1,1 0 0,0 1-1,-5 5 1,1 0 9,-10 16 26,18-25-68,0 0 0,-1 1-1,1-1 1,0 0 0,0 1-1,0-1 1,-1 0 0,1 1 0,0-1-1,0 0 1,0 1 0,0-1-1,0 0 1,0 1 0,0-1 0,0 0-1,0 1 1,0-1 0,0 0-1,0 1 1,0-1 0,0 1 0,0-1-1,1 1 1,0 3 12,2 1 1,-1-1-1,0 0 0,1 0 1,0 0-1,0 0 0,0-1 1,0 1-1,1-1 0,0 0 1,4 4-1,10 3 108,112 31 41,-96-34-88,164 26 38,-158-26-3,119 28 60,-154-34-150,-1 0 1,0 0-1,0 0 1,0 1-1,0-1 1,0 1-1,0 0 1,0 0-1,-1 1 1,5 2-1,2 3 15,15 14 42,-24-22-75,-1 1-1,0-1 0,0 0 0,1 0 0,-1 0 1,0 0-1,0 1 0,0-1 0,1 0 0,-1 0 1,0 0-1,0 1 0,0-1 0,0 0 1,1 0-1,-1 1 0,0-1 0,0 0 0,0 0 1,0 1-1,0-1 0,0 0 0,0 1 0,0-1 1,0 0-1,0 0 0,0 1 0,0-1 0,0 0 1,0 1-1,0-1 0,0 0 0,0 0 1,0 1-1,0-1 0,-1 0 0,1 0 0,0 1 1,0-1-1,0 0 0,-4 6 21,1-1 0,-1 0 0,0 0 0,0-1 0,0 1 0,0-1 0,-1 0 0,0 0 0,0-1 0,0 1 0,0-1 0,-8 4 0,8-5 1,-24 13 313,-169 69 142,154-65-142,-193 85 426,117-47-1970,72-32-6570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1:55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16476 725 11832,'-2'2'21,"1"0"1,-1 0 0,1 0 0,-1-1-1,0 1 1,0-1 0,0 1 0,0-1 0,0 0-1,0 0 1,0 0 0,0 0 0,0 0-1,0 0 1,-1 0 0,1-1 0,0 1 0,-1-1-1,1 0 1,0 1 0,-1-1 0,-3-1-1,-4 0 164,0 0-1,0 0 0,-16-6 0,13 4-83,-146-23 284,116 21-347,-2-2 130,-203-24 68,192 26-88,-273-19 64,252 19-64,-367-22 60,339 21-81,-193-7-1,-24 4-79,184 7 60,-599-7 38,577 8-57,-268 1 4,-28 0-60,267 0 35,-765-5 22,758 5-41,-836 12 24,818-8-24,-858 25 23,863-20-31,-787 26 14,803-28-20,-766 27 11,775-28-18,-248 9-1,28-3-12,250-8 27,-572 12 23,589-13-17,-512 10 21,528-10-8,-440 6 24,456-8-23,-394 2 29,406-4-28,-314-19 28,334 15-30,-274-28 28,280 26-8,-260-31 31,267 29-36,-217-39 35,227 39-28,-376-59 192,357 54-164,47 9-93,-41-12 68,22 9-2,38 7 41,8 1-57,13 0-22,0 0-15,1 1 0,28 5-1,122 15 45,-126-17-28,247 11 14,-216-13-38,357 2 11,-330-3-20,182 2 1,28 1-10,-174-3 4,621-5 8,-591 1-10,286-9 1,126-6-4,15-4 2,12 0-2,20 0 2,29 3-2,18 1 2,20 2-2,-1 2 2,-121 6-2,-344 5 3,337-5 1,100-5-4,-34-4 2,-52 1-2,-47-1 2,-44 0-2,-62-3 2,-70-4-2,-65-2 2,-62-2-2,-45-1 2,-53 0-2,-88 17 3,-9-1-755,-1-2 0,54-32-1,-23 5-10529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1:56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0 3864,'-51'30'89,"45"-27"-121,-7 4 169,1 1 0,-1 0 0,2 1 0,-1 1 0,1-1 0,-10 13 0,20-21-99,1 0 0,0-1-1,0 1 1,0 0 0,0-1 0,0 1 0,0-1 0,0 1-1,0 0 1,1-1 0,-1 1 0,0-1 0,0 1 0,0 0 0,1-1-1,-1 1 1,0-1 0,1 1 0,-1-1 0,0 1 0,1-1 0,-1 1-1,1-1 1,-1 1 0,1-1 0,-1 0 0,1 1 0,-1-1-1,2 1 1,-2-1 33,4 3 68,0-1 0,0 0 0,0 0 0,0 0 0,0 0 0,0-1 0,1 1 0,-1-1 0,1 0 0,-1-1 0,0 1 0,8-1 0,4 0 61,29-5 0,-31 3-159,109-14 596,2-2-127,112-7 42,-190 21-105,-16 2-228,176-5 642,-105 12-233,-97-5-536,0 1 1,0 0-1,0 1 1,0-1-1,0 1 1,0 0 0,0 0-1,-1 1 1,1 0-1,-1-1 1,1 1-1,-1 1 1,0-1-1,0 1 1,-1-1 0,1 1-1,-1 0 1,5 8-1,-6-11-103,0 1 0,-1 0 0,1-1 0,0 1-1,0-1 1,0 0 0,0 1 0,0-1 0,0 0-1,0 0 1,0-1 0,1 1 0,-1 0 0,0-1 0,1 1-1,-1-1 1,0 0 0,1 0 0,-1 0 0,0 0 0,1 0-1,2-1 1,3 1-901,29 0-7761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1:57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7264,'5'-2'496,"13"-4"46,-13 5 188,11-9 791,-2 5-969,-9 3-478,0 1 0,0-1-1,0 1 1,0 0 0,0 1 0,0-1-1,0 1 1,6 0 0,13 2 102,0 1-1,33 8 1,-55-10-145,0-1 0,1 1 0,-1 0 0,0 0 0,0 0 0,1 0 0,-1 0 1,2 2-1,20 16 97,0 1 0,28 31 1,-35-27 118,53 127 83,-59-118-156,-6-14-100,4 10-2,-1 1-1,-2 0 1,4 43 0,-9-52 7,-1 1 1,-1 0-1,-1 0 1,-8 33-1,9-52-4,-1-2 4,1-1-73,0 0 0,0 1 0,0-1 0,0 0 0,0 0 0,0 0 0,-1 0 0,1 0 0,0-1 0,0 1 1,0 0-1,0 0 0,0-1 0,0 1 0,1-1 0,-1 1 0,0 0 0,0-1 0,0 0 0,0 1 0,0-1 1,1 0-1,-1 1 0,0-1 0,-1-1 0,-15-22 27,14 19-26,-3-10 67,2-10-41,0 0 1,0-29 0,7 28 34,28-121 35,-22 118-23,50-102 30,-46 111-36,0 5-49,1 0 0,0 2 1,19-16-1,-32 28-19,0 1-1,1-1 1,-1 0 0,0 0-1,0 1 1,0-1 0,1 1-1,-1-1 1,0 1 0,1 0-1,1-1 1,15-1 19,0 1 0,0 0 0,24 4 0,-21 2 42,85 52 25,-103-56-85,-1 1 1,1 0 0,-1-1-1,0 1 1,0 0 0,0 0-1,3 4 1,16 22 21,-1 1 0,21 41 0,-28-39 11,-2 1-25,29 92 38,-35-108-45,-1 1 0,0 1 0,-2-1 0,0 0 0,0 23 0,-3-37-6,1 1 1,0-1 0,-1 0 0,1 0 0,-1 0-1,0 0 1,0 1 0,-1-1 0,1 0 0,0-1 0,-1 1-1,0 0 1,0 0 0,0-1 0,-3 5 0,4-6-2,0 0 0,0-1 1,0 1-1,0-1 0,1 0 0,-1 1 0,0-1 0,0 0 1,0 0-1,0 1 0,1-1 0,-1 0 0,0 0 0,0 0 1,0 0-1,0 0 0,0 0 0,0 0 0,0-1 0,1 1 1,-1 0-1,0 0 0,0-1 0,0 1 0,0 0 1,0-1-1,-1 0 2,-1-1 0,-1 1 0,1-1 0,-1 0 0,1 0 0,0-1 0,0 1 0,0-1 0,0 0 1,0 0-1,0 0 0,1 0 0,-1 0 0,1 0 0,0-1 0,-2-3 0,-1-5 2,0 1 0,-6-22 1,8 23-2,-2-16 43,0-121 20,10 117-7,39-112 27,-31 116-12,10-4-23,46-48 1,-48 62 0,5 3-29,-1 1 0,31-8 0,-54 19-19,-1 1-1,1 0 0,0-1 0,0 1 0,0 0 0,0 0 0,-1 0 1,1 0-1,3 0 0,113 23 56,-116-23-58,0 1 1,1-1-1,-1 1 1,0 0-1,-1 0 0,1 0 1,0 0-1,0 0 1,0 0-1,2 2 0,15 13 7,-1 1 0,-1 1-1,22 28 1,-25-20 6,45 144 10,-49-132-12,20 136 9,-27-157-20,-1-4-173,0 0-1,2-1 0,-1 1 1,1-1-1,1 0 1,0 0-1,1 0 0,1-1 1,-1 0-1,2 0 0,9 11 1,-3-8-10129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1:58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9592,'12'-14'1,"-5"4"5,1 0-1,1 1 0,-1 0 0,2 0 1,16-11-1,-25 19-4,0 0 0,0 1 0,1-1 0,-1 1 0,0-1-1,1 1 1,-1 0 0,1-1 0,-1 1 0,0 0 0,1 0 0,-1 0 0,1 0 0,-1 0 0,0 1 0,1-1-1,-1 0 1,3 1 0,3 1 2,1-1-2,-1 1-1,0-1 1,1 2-1,6 2 1,-9-3-1,-1 0 0,1 1 0,0 0 0,-1 0 0,0 0 0,0 0 0,6 6 0,-6-4 0,0 1 0,0-1 0,-1 1 0,1-1 0,-1 1 0,3 8 0,5 20 0,12 61 0,-22-87 1,12 70 11,-10-56-11,-2 6 0,0-18 6,-1 0-1,1-1 1,0 1-1,4 11 1,-4-15 1,1 2-2,0 0 0,0 1 0,1-1 0,0 0 0,0 0 0,1 0 0,0 0 0,0-1 0,1 0 0,0 1 0,8 7 0,28 29 59,-40-44-60,-1 0 0,0 1 0,1-1 1,-1 0-1,1 1 0,-1-1 0,1 0 0,-1 0 0,1 0 0,-1 1 0,1-1 1,-1 0-1,1 0 0,-1 0 0,1 0 0,0 0 0,-1 0 0,1 0 0,-1 0 1,1 0-1,-1 0 0,1 0 0,-1 0 0,1 0 0,-1 0 0,1-1 0,-1 1 1,1 0-1,-1 0 0,1-1 0,0 0 0,1 1 11,1-2-1,-1 1-1,1 0 1,-1-1-1,0 0 1,1 1-1,-1-1 1,0 0-1,0 0 1,0 0-1,0 0 1,0-1-1,0 1 1,-1 0-1,2-4 1,0-1 3,0 0-1,-1-1 1,0 1 0,1-10-1,6-24 136,32-78 36,-12 58 67,-19 43-219,26-44 194,-4 16 24,-31 45-243,-1 1 1,0 0-1,1-1 1,-1 1-1,1 0 1,-1-1-1,0 1 1,1 0 0,-1 0-1,1-1 1,-1 1-1,1 0 1,-1 0-1,1 0 1,-1 0-1,1 0 1,-1 0-1,1 0 1,-1 0 0,1 0-1,-1 0 1,1 0-1,-1 0 1,1 0-1,-1 0 1,1 0-1,-1 1 1,1-1-1,-1 0 1,1 0 0,-1 0-1,0 1 1,1-1-1,-1 0 1,1 1-1,0 0 23,2 1-3,0 0 1,0 1-1,-1-1 0,1 1 0,-1 0 1,0 0-1,1 0 0,-1 0 0,-1 0 0,1 0 1,0 0-1,-1 1 0,1-1 0,-1 0 0,1 4 1,1 6 5,-1 0 0,2 18 1,-3-19-20,1 1 20,0 0 0,2 0 1,-1 0-1,2 0 0,-1 0 0,2-1 1,0 0-1,12 18 0,-13-22-20,10 13 81,6-3-56,1-1 0,34 22 1,-32-29 23,104 23 28,-101-32-48,4-4-25,0-2-1,39-10 1,-48 4 5,-16 7-21,6-4-1,-1 0 0,0-1 0,0 0 0,-1-1 0,0 0 0,0 0 0,14-24 0,38-72 11,-53 84-9,-4 4-4,-2 1 0,0 0 0,1-26 0,-4 42-4,0-1 1,0 1 0,0 0-1,0 0 1,0 0-1,0 0 1,-1 0-1,1 0 1,0 0 0,-1 0-1,1 1 1,-1-1-1,0-2 1,-6-8 4,-1-1 0,-1 1 1,1 1-1,-2 0 0,1 0 0,-1 1 0,-1 0 1,0 1-1,-22-14 0,29 21-1,0 0 0,0 0 0,0 0 0,0 0 0,0 0 0,0 1 0,0 0 0,-1 0-1,1 0 1,0 0 0,0 1 0,0 0 0,0 0 0,-5 1 0,4-1 2,-2 0 1,1 1-1,0-1 1,0 1-1,0 0 1,0 0-1,0 1 0,0 0 1,1 0-1,-1 0 1,1 1-1,-7 5 1,11-8-5,0 0 0,1-1-1,-1 0 1,1 1-1,-1-1 1,1 0-1,-1 1 1,1-1-1,-1 1 1,1-1-1,0 1 1,-1-1-1,1 1 1,0-1-1,0 1 1,-1-1-1,1 1 1,0-1-1,0 1 1,0-1-1,0 1 1,0-1-1,-1 2 1,1 4 2,0 1 1,0-1 0,0 0-1,1 1 1,0-1-1,0 1 1,0-1-1,1 0 1,0 0-1,0 0 1,5 8 0,6 6 35,77 93 14,-69-90-19,102 88 16,-55-54-11,-47-41-34,7 4-2,31 25 30,-33-21-16,32 37 1,-57-61-17,0 1-1,-1 0 1,1 0 0,0 0 0,-1 0 0,1 0-1,-1 0 1,1 0 0,-1 0 0,1 0-1,-1 0 1,0 0 0,0 0 0,1 1 0,0 5 2,-1-1 0,0 0 0,0 0 0,0 0 0,0 0 0,-1 0 0,0 0 0,-1 0 0,-3 11 0,-4-5 36,-14 4-11,-40 21 0,41-28 25,-16 0 1,-1-2 1,-49 4-1,85-11-54,0 0 1,-1 0-1,1-1 0,0 1 0,-1-1 0,1 0 0,-5-2 1,6 2-63,0 0 1,1-1-1,-1 1 1,1-1 0,-1 1-1,1-1 1,0 1-1,0-1 1,0 0 0,0 1-1,0-1 1,0 0-1,0 0 1,1 0 0,-1 0-1,0 0 1,1 0-1,0 0 1,-1 0 0,1 0-1,0 0 1,0-2-1,0 2-293,-2-25-8366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1:58.5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1 7800,'-21'93'632,"14"-38"-128,-2 88 0,12-55-396,-1-49 112,9 285 534,-11-296-715,1-15 35,-1 0-1,2 0 1,5 22 0,-6-30-24,5 26 206,19 50-1,-7-21 232,-18-58-556,1-1 1,-1 0 0,1 0 0,-1 0 0,1 0 0,0 0 0,0 0-1,0 0 1,-1 0 0,1 0 0,0 0 0,0 0 0,0 0 0,1-1-1,-1 1 1,0 0 0,1 0 0,9 4-7105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1:58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9688,'8'5'8,"0"0"1,1 0-1,0-1 0,0 0 1,12 3-1,-7-2-4,-9-3-3,0 0 0,0 0 1,0-1-1,1 0 0,-1 0 0,1 0 0,7-1 1,114 0 3,77-23-36,-170 18 2,15-3-163,226-66-1113,-124 26-4095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1:59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 1064 4576,'-5'2'-15,"-16"7"3,15-7-9,4-23 136,1 1 29,0 0 1,2 1-1,0-1 1,1 1-1,1-1 1,6-23 0,0 12 19,2 0 0,15-33-1,-17 46 14,-2 0 0,0 0 0,-2-1 0,0 0 0,5-32-1,-10 45-135,2-21 480,-15-150 210,7 137-231,2 7-236,-27-155 561,26 164-536,-10-30 1,12 48-201,1-1 1,-1 1 0,1-1-1,-2 1 1,1 0 0,-1 0-1,0 0 1,0 1 0,-1-1-1,1 1 1,-7-5 0,11 10-68,-1 0 1,1-1 0,-1 1 0,0 0-1,1 0 1,-1 0 0,1 0 0,-1 0-1,0 0 1,1 0 0,-1 0 0,1 0-1,-1 0 1,1 1 0,-1-1 0,0 0 0,1 0-1,-1 0 1,1 1 0,-1-1 0,1 0-1,-1 1 1,1-1 0,-1 0 0,1 1-1,-1-1 1,1 1 0,0-1 0,-1 1-1,1-1 1,0 1 0,-1 0 0,0 0 32,-16 22 100,11-6 212,-2 23-124,-3 67 0,11-69-8,19 164 85,-12-163-153,-1-10-85,-1 1-33,2-1 1,0 0-1,19 42 1,-24-66-42,8 18 18,1 1 0,1-2 0,26 37 0,6 2 8,-42-59-32,0 0 1,-1 0-1,1 0 0,0 0 0,1 0 0,-1-1 1,0 1-1,0-1 0,1 1 0,-1-1 0,1 0 1,2 1-1,0 0 0,-4-1-1,0-1-1,0 0 1,1 1-1,-1-1 1,0 0 0,0 0-1,1 0 1,-1 0-1,0 0 1,0 0 0,1 0-1,-1 0 1,0 0 0,0 0-1,0-1 1,1 1-1,-1 0 1,2-2 0,2 0 0,4 0 0,28-15 8,130-59 49,-147 68-53,30-10 76,-31 14-29,33-5 1,-48 9-36,0 1 0,-1-1 0,1 1 0,0 0 0,0 0 0,-1 1 0,1-1 0,-1 1 0,1 0 0,-1 0 0,1 0 0,-1 0 0,0 0 1,0 1-1,0-1 0,3 4 0,-3-2 6,8 9 112,-2 3-87,-2 0-1,0 1 1,9 29 0,-13-23 72,-5 104 41,-2-103-73,-3-5-57,-1-1 1,-1 0-1,-16 25 0,24-42-23,0 0-1,0 1 1,0-1-1,0 0 1,0 0-1,-1 1 0,1-1 1,0 0-1,-4 1 1,-16 11 27,-1-2 0,-29 10 0,29-17 20,-7-5-15,-51-9 0,78 10-37,1 0 1,0 0 0,-1-1-1,1 1 1,0-1-1,-1 1 1,1-1 0,0 1-1,0-1 1,0 0-1,0 0 1,-2-1-1,-3-3 2,1-1 0,0 1 0,0-1 0,0 0 0,1 0 0,0 0 0,0-1 0,1 1-1,0-1 1,0 0 0,-2-8 0,4 13-4,1 1 1,-1-1-1,1 0 0,0 0 0,0 0 0,-1 1 1,1-1-1,1 0 0,-1 0 0,0-2 0,5-20-495,0 1-1,1-1 1,19-43-1,9-15-9478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1:59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 9864,'24'-14'-1,"-19"11"4,-1 0 0,1 1 0,-1 0 0,1 0 1,-1 0-1,1 0 0,6-1 0,6 0 4,-1 0 1,1 0 0,20 1-1,-20 5 27,25 15-1,-32-12-30,0-1-1,16 14 1,15 20 2,-2 4-2,-25-24 10,-1 0 0,15 33 0,-16-29 48,18 26 0,-26-45-25,-1-1-1,1 1 1,-1-1-1,1 0 1,0 0-1,0 0 1,1 0-1,-1-1 1,1 1-1,6 1 1,-4 0 8,6-1 183,-3-3-147,0-1 0,0 0 0,1-1 0,-1 0 0,0-1 0,-1 0 0,1 0 0,0-1 0,12-7 0,-14 6-10,1-1 1,-1-1 0,0 0 0,-1 0 0,1 0 0,-1-1-1,9-14 1,-14 19-42,-1 0 1,0 1-1,0-1 0,0 0 0,0 0 0,0 0 0,-1 0 1,0 0-1,1 0 0,-1 0 0,0 0 0,0 1 0,-1-1 0,1 0 1,0 0-1,-1 0 0,-1-3 0,1 2 5,-4-6 193,-6-3-149,-1 2 0,0-1 0,-17-12 0,11 14 123,3 5-144,-1 1 0,0 0-1,1 1 1,-25-2 0,19 8 131,-93 45 75,91-33-103,-11 15-54,-32 38 0,64-66-95,0 0 0,0 0 0,1 0 0,-1 1 0,1-1 0,-1 1 0,1-1 0,-1 3 1,-3 8 21,0 0 0,-6 27 1,8-23-22,2 1 0,-1 21 0,2-37-5,0 1 0,0-1 1,0 1-1,1 0 1,-1-1-1,1 1 0,-1-1 1,1 0-1,0 1 0,1 2 1,5 13 35,17 35-1,-12-35-27,23 28 0,-11-23 45,17 7-17,57 29 0,-95-57-32,1 0 0,-1-1-1,1 1 1,0-1 0,0 0-1,4 1 1,172 26 96,-136-26-46,215-14 26,-200 5-47,284-70-1862,-157 27-7524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8:39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133 178 6904,'-8'-49'1,"2"8"4,0 1-2,6 29-8,-4-21 42,1 28 21,-1 19 36,3-8-59,1-1-1,0 1 0,0-1 1,1 1-1,0-1 1,0 1-1,0-1 0,1 0 1,0 1-1,0-1 1,1 0-1,-1 0 0,1-1 1,0 1-1,1 0 1,0-1-1,0 0 0,0 0 1,5 5-1,7 4 183,0 0 0,1-1 0,0-1 1,1 0-1,20 8 0,-37-19-180,0-1 0,0 1 1,0-1-1,0 0 0,0 0 0,0 1 1,0-1-1,0 0 0,1 0 1,-1 0-1,0 0 0,0-1 1,0 1-1,0 0 0,0 0 0,0-1 1,0 1-1,0 0 0,0-1 1,1 0-1,3-1 66,0 1-33,0-1 1,0 0-1,-1 0 0,1 0 0,-1 0 0,0-1 0,1 0 0,-1 0 1,0 0-1,-1 0 0,1 0 0,-1-1 0,1 0 0,-1 0 0,0 0 0,0 0 1,-1 0-1,1 0 0,3-9 0,39-125 1437,-44 136-1318,-1 18 16,0 6-112,1 0-1,6 37 0,-2-25 1,21 159 31,-19-146-64,36 198 18,-34-198-43,34 177 14,-37-180-35,1 66-1,-8 16-9,-1-95-1,-10 48-1,8-60-1,-2-1-1,-11 28 1,11-31-1,-1-1 0,-13 18 0,15-25 0,0 0 0,0-1 0,-1 0 0,-11 11 0,11-13 0,0-1 0,0 0 0,0 0 0,0 0 1,0-1-1,-1 1 0,1-1 0,-1-1 1,1 0-1,-1 0 0,-13 1 0,2-4 14,-79-26 8,91 26-14,0 0 0,1-1 0,-1 0 0,0 0 0,1 0 0,-1 0 0,-6-7 0,-5-3 2,-36-29 8,31 22 36,-74-103 24,94 121-70,1-1-1,0 1 0,-1 0 1,1 0-1,0-1 0,0 1 1,0 0-1,1-1 0,-2-4 1,-1-7-191,2-1 1,-1 0 0,1 1 0,1-1-1,1 0 1,0 0 0,1 1 0,4-17 0,14-51-8458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2:00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33 144 8160,'0'0'193,"-6"-5"-28,-15-15-99,16 15 95,7-2 33,1-6 147,25-30 33,-17 33-179,8 1-105,-1 0 0,34-10 1,-28 16 69,128 5 81,-119 4 7,14 7-69,46 20 1,-72-21 100,55 52 108,-74-63-363,0 1-1,-1 0 1,1 0 0,0 0 0,-1 1 0,1-1 0,-1 0 0,0 1-1,0-1 1,0 0 0,0 1 0,0 0 0,0-1 0,0 1 0,-1-1-1,0 1 1,1 0 0,-1-1 0,0 1 0,0 0 0,-1-1 0,1 1 0,0 0-1,-2 4 1,2-7-21,-2 5 38,0-1 0,0 1 0,-1-1 0,1 1 1,-1-1-1,0 0 0,0 0 0,0 0 0,0-1 0,-1 1 0,0-1 0,0 0 1,-7 5-1,6-4 4,-10 5 201,-88 28 87,70-28-126,-55 5 1,62-10-164,-65 6 381,86-10-272,4-1 5,0 1-154,1-1-1,0 1 0,0 0 0,-1 0 1,1 0-1,0 0 0,0 0 0,-1-1 0,1 1 1,0 0-1,0 0 0,0-1 0,-1 1 0,1 0 1,0 0-1,0 0 0,0-1 0,0 1 1,0 0-1,0-1 0,-1 1 0,1 0 0,0 0 1,0-1-1,0 1 0,0 0 0,0-1 0,0 1 1,0 0-1,0 0 0,0-1 0,0 1 1,0 0-1,0-1 0,1 1 0,-1 0 0,0 0 1,0-1-1,0 1 0,0 0 0,0 0 0,0-1 1,1 1-1,16-7 55,0 1 0,18-4 1,-30 9-50,17-4 38,0 1 1,1 1-1,-1 1 0,43 2 1,-43 1-27,10 0 85,112 25 42,-120-17-42,-4 4-72,0 1 0,-1 2 0,24 22 0,-27-15 25,42 103 18,-52-99-43,-5 9-9,-5 55 0,-3-68 1,-5 0-15,-1-1 0,-20 25 1,32-46-10,0 1-1,0-1 1,0 1 0,-1-1-1,1 0 1,-1 0 0,1 0-1,-1 0 1,-3 2 0,-25 11 14,-62 21 0,61-29-2,-145 10 10,139-15-11,-160-10 11,146 4-13,48 5-12,0 0 1,0 0-1,0 0 0,0-1 1,0 1-1,-1-1 1,1 0-1,0 0 0,-4-3 1,6 3-1,0 0 0,0 0 1,0 0-1,0-1 0,1 1 0,-1 0 1,1 0-1,-1-1 0,1 1 0,-1-1 0,1 1 1,0 0-1,0-1 0,-1 1 0,1-1 1,0 1-1,0-1 0,0 1 0,1-1 1,-1 1-1,1-2 0,10-59-1973,3-8-7900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2:00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19 9688,'-21'-10'-10,"17"7"5,-3-3 2,6 6 3,1 0-1,-1 0 1,0 0-1,0 0 0,1 0 1,-1 1-1,0-1 1,0 0-1,1 0 0,-1 0 1,0 1-1,0-1 1,1 0-1,-1 1 0,0-1 1,1 0-1,-1 1 1,1-1-1,-2 2 0,1-1 0,-2 1-3,0 0 0,0 0 0,1 0 0,-1 1 0,1-1 0,0 1 0,0 0 0,0-1 0,0 1 0,0 0 0,0 0 0,1 0 0,0 1 0,-1-1 0,1 0 0,-1 5 0,-2 7 2,1 0 0,-2 20 1,3 0 4,3 1 0,8 63 0,-4-63 44,-2-22-64,38 251 536,-34-152 12,-5-96-350,0 16 102,1 0 0,15 59 1,19 60 1316,-36-150-1006,16-21-250,9-26-2018,2-8-6846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2:01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98 7536,'1'-1'2,"-1"1"0,0-1-1,1 0 1,-1 0 0,1 1 0,-1-1 0,1 0 0,-1 1 0,1-1-1,-1 1 1,1-1 0,0 0 0,-1 1 0,1-1 0,0 1 0,-1 0 0,2-1-1,-2 1 3,1 0-1,-1 0 1,1 0 0,-1 0-1,1 0 1,-1 0-1,1 0 1,-1 0-1,1 0 1,-1 0 0,1 1-1,-1-1 1,1 0-1,-1 0 1,1 0-1,-1 1 1,0-1-1,1 0 1,-1 1 0,0-1-1,1 1 1,3 4 27,0 0 0,-1 0 0,0 0 0,3 8 0,-1-5-17,36 93 31,-37-92-43,-3-6 0,0 0-1,1-1 1,-1 1-1,1 0 1,0-1-1,0 1 1,0-1 0,0 0-1,4 3 1,1 2 5,0-1 1,1 0-1,0 0 0,0-1 1,1 0-1,0-1 1,0 0-1,0 0 0,0-1 1,17 4-1,-9-3 0,-10-2 2,0 0 0,0-1 1,1 0-1,-1-1 0,0 0 1,8 0-1,-3 0 20,7 0 8,0 0 1,0-2-1,0 0 1,36-9-1,-51 10-39,56-19 223,-55 18-184,0 0-1,1 0 1,-1-1-1,0 0 1,-1 0-1,1 0 1,0-1-1,-1 0 1,7-7-1,-9 7-3,0 1 0,-1 0 0,0-1 1,0 1-1,0 0 0,0-1 0,0 0 0,-1 1 0,1-1 0,-1 1 0,0-1 0,0 0 1,-1-3-1,1 1 6,-1 2-10,1-1 1,-1 0 0,0 0-1,0 0 1,-1 1 0,0-1-1,1 0 1,-1 1 0,-1 0-1,1-1 1,-1 1 0,0 0-1,0 0 1,-5-5 0,4 4 2,-9-7 155,-5 1-121,1 0 1,-2 2 0,-19-8-1,15 12 148,-13 5-67,-60 8 0,69-1 47,-103 46 74,127-52-248,1 0 0,0 1 0,0-1 0,0 0 0,0 1 1,0-1-1,0 1 0,-2 1 0,-13 15 63,1 0-1,-21 33 1,30-32 45,4 6-68,0 0-1,2 26 1,5-31 41,46 79 43,-49-97-135,1 0-1,-1 0 1,0 0 0,0-1-1,1 1 1,-1-1 0,1 1-1,-1-1 1,4 2 0,19 13 29,0-1 0,52 23 0,-43-29 16,166 21 18,-157-29-31,155-23 30,-161 12 9,126-50 33,-133 45-25,-15 6-50,12-7 9,-2 0-1,0-2 1,35-33-1,-56 48-41,23-22 121,-1-1 0,32-42 0,-50 56-105,-3 5 10,0 0 0,0-1 1,-1 1-1,3-9 0,-1 3 32,2-3 62,-1-1 0,-1 0 0,0-1 0,-2 1 0,0-1 0,-1 0 0,0 0 0,-2-26 0,0 42 43,-3 1-92,-6-1-5,7 1-31,-9 16-6,9-12-20,1-1-1,-2 6-9,0-5 1,-2-1-4,-7-1 0,-3-7-1,1 3 0,4-1-2,8 3-6,3 3-604,0 0 550,0 0 0,1 0 0,-1 0 0,1-1 0,0 1 0,-1 0 0,1-1 0,0 1 0,4 1 0,-1 1-1262,9 8-7342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2:06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60 2696,'0'0'1121,"-6"-3"-370,0 0-203,-22-6 721,8 4 2308,18 3-3171,-5-5-21,5 5 999,2 0-1203,0 2-198,0-1 0,0 1 0,0 0 0,0-1 0,-1 1 0,1-1 0,0 1 0,0-1 0,0 1 0,0-1 0,0 1 1,0 0-1,0-1 0,0 1 0,1-1 0,-1 1 0,0-1 0,0 1 0,0-1 0,0 1 0,1 0 0,-1-1 0,0 1 0,0 0 0,1-1 0,-1 1 0,0-1 0,1 1 0,-1 0 0,0 0 0,1-1 0,-1 1 1,0 0-1,1 0 0,-1-1 0,1 1 0,-1 0 0,0 0 0,1 0 0,-1 0 0,1-1 0,0 1 0,1-1-195,6 1-1304,-17 0 1651,0 0 233,19 0-260,4-5-1303,0 0-4978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2:06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7536,'12'10'18,"-11"-9"-9,-1 0-1,1 0 0,-1 0 0,1-1 1,-1 1-1,1 0 0,-1 0 1,0 0-1,0 0 0,1 0 0,-1 0 1,0 0-1,0 0 0,0 0 0,0 0 1,0 0-1,0 0 0,0 0 0,-1 1 1,1 2 12,-1 32 362,-8 59-1,1-22-55,4 4-211,3-54 150,3 37-1,0-28-183,-2-1-34,4 46 375,23 143 688,-20-123-719,35 128 434,-26-172-740,-9-35 114,-1-9-155,1-1 0,-1 0 1,1 0-1,0-1 0,14 11 1,-9-12 115,4-4-86,0-1-1,26 0 1,-25-5 53,0-5-93,0-1 0,0 0 1,0-1-1,-1-1 0,-1-1 0,24-24 1,13-23-1660,3 1-6536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2:06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0 280 7984,'21'-4'-35,"34"-4"0,25-2-71,84-26-30,-137 30-6,32-13 0,-39 12 106,1 0 18,-10 3 20,-1 0 0,0 0 0,0-1 0,11-7 0,-20 11-3,72-45 139,-64 40 112,0-1 0,-1 0 0,0-1 0,0 0 0,-1 0 0,0 0 0,8-12 0,-12 13-129,7-16 1080,-9 21-1015,0-1 353,-3 7-119,-1 8-298,0 0 0,0 0 1,1 0-1,1 0 1,0 0-1,1 22 0,1-23-89,-1 9 66,1-1-1,2 1 1,0-1-1,10 35 1,-8-36-61,1 3 32,0 0 1,2 0 0,1-1 0,13 23-1,-11-21-42,54 96 208,-40-75-215,-9-16 54,-7-12-41,8 11 13,1 0 0,39 42 0,-39-51-3,25 21 1,-42-37-40,0 0 0,0-1-1,0 1 1,1 0 0,-1 0 0,0-1 0,1 1 0,-1-1 0,1 1-1,-1-1 1,0 0 0,1 1 0,-1-1 0,1 0 0,-1 0 0,1 0-1,2 0 1,3-1 8,20 1 3,-15-4 11,22-19-1,-25 17-24,-2-1-1,1 0 0,12-15 1,-17 18-78,-1 1 1,1-1-1,-1 1 1,0-1-1,0 0 1,-1 0-1,1 0 1,-1 0-1,0 0 1,0 0-1,0 0 1,0-1-1,-1 1 1,0 0-1,0 0 1,0-1-1,0 1 1,-1 0 0,1 0-1,-1-1 1,0 1-1,-3-6 1,-10-41-8605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2:07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0 467 7264,'17'3'6,"1"0"1,-1-1-1,1-1 1,-1 0-1,1-2 1,19-2 0,-15 1 7,100-4 186,-90 4-183,50-5 162,-1-5 781,128-35 0,-124 18 924,-83 28-1503,-2 0-352,0 1 0,0 0 0,0-1 0,1 1 0,-1 0 0,0-1 0,0 1 0,1 0 0,-1-1 1,0 1-1,1 0 0,-1 0 0,0-1 0,1 1 0,-1 0 0,0 0 0,1-1 0,-1 1 0,0 0 0,1 0 0,-1 0 0,1 0 0,-1 0 0,0 0 0,1-1 0,-1 1 0,1 0 1,-1 0-1,0 0 0,1 0 0,-1 1 0,1-1 0,-1 0 0,0 0 0,1 0 0,-1 0 0,1 0 0,-1 0 0,0 1 0,1-1 0,14 5 332,-5 2-276,-2 0 0,1 1 0,9 10 0,17 15 46,-29-29-122,0-1 0,-1 0 0,1-1 0,0 1 0,0-1 0,0 0 0,1-1 0,-1 1 0,0-1 0,1 0 0,-1-1 0,11 0 0,2-1 8,0-2 1,31-7-1,-42 8-13,-4 1 7,1 0 1,0 0-1,-1-1 0,1 0 1,-1 0-1,0 0 0,1-1 1,-1 0-1,0 1 1,-1-1-1,1 0 0,0-1 1,-1 1-1,0-1 0,0 0 1,0 1-1,0-1 0,-1-1 1,1 1-1,-1 0 0,0-1 1,0 1-1,-1-1 1,2-5-1,-4 0 117,-5-3-82,0 0 1,-1 0-1,-14-19 0,6 15 89,-9 0-70,0 2 1,-41-21-1,40 28 83,-5 3-79,1 2 0,-38 2 0,65 1-56,0 0 0,0 0 1,-1 0-1,1 1 1,0-1-1,0 1 1,0-1-1,-4 3 1,-13 6 29,1 1-1,0 1 1,-20 15 0,25-11 58,2 5-32,-16 39-1,24-43-14,5-4-41,1 0 1,-1 0 0,2-1 0,8 21 0,-1-17 13,-8-12-23,6 8 1,2-1 1,-1 0-1,1-1 1,0 0-1,1 0 1,0-2-1,21 11 1,32 13 7,-40-21-11,35 10 0,-40-15 0,1-1-1,29 3 1,-33-6-1,-1-1-1,0-1 0,23-4 1,-17 0 1,-1-1 1,0-2 0,0 0-1,-1-1 1,0-1 0,0-1-1,30-22 1,-37 24 1,-7 4 7,1-1 0,-1 1 0,0-1 0,7-9 0,49-59 61,-52 57 8,-8 11-55,2-3-8,-1 1 0,0-1 1,0 1-1,-1-1 0,0 0 0,-1 0 0,0 0 1,-1 0-1,1 0 0,-2 0 0,-1-12 0,1 13-5,-2-22 83,-13-50-1,13 69-59,-1 1-1,0-1 1,0 0-1,-1 1 1,0 0-1,-1 0 0,0 1 1,0-1-1,-12-11 1,15 18-19,0 0 0,0 1 0,-1 0 0,1 0 0,-1 0 0,1 0 0,-1 0 0,-5-1 0,8 3-10,0 0 0,1 0 0,-1 0 0,0 0 0,0 1 0,0-1 0,0 0 0,0 1 1,1-1-1,-1 0 0,0 1 0,0-1 0,1 1 0,-1 0 0,0-1 0,1 1 0,-1-1 0,0 1 0,1 0 0,-1 0 0,1-1 1,-1 1-1,1 0 0,0 0 0,-1-1 0,1 1 0,-1 2 0,1-2 4,-2 4 1,1 1 0,0 0 0,0 0-1,1 0 1,-1 0 0,1 0 0,0 0 0,2 8 0,7 43 33,-6-46-37,0 1-1,1-1 1,0 0-1,1 0 0,0 0 1,1-1-1,8 12 1,-7-12-5,7 8 4,27 22 1,14 1-6,2 2-1,-4 2 0,-43-34 0,-1 0 0,0 0 0,-1 1 0,0 0 0,-1 1-1,9 18 1,-10-10-5,-4-11 4,0 1 0,-1-1 0,1 1 0,-1 0 1,-1 0-1,0 0 0,-1 0 0,0 0 1,-4 15-1,-12 45-1,14-48 2,6-6 0,-2-16 0,-1 0 0,0-1 0,0 1 0,0-1 0,0 1 0,1-1 0,-1 1 0,0 0 0,1-1 0,-1 1 0,0-1 0,1 0 0,-1 1 0,0-1 0,1 1 0,-1-1 0,1 0 0,-1 1 0,1-1 0,-1 0 0,1 1 0,-1-1 0,2 0 0,0 0 0,0 0 0,0 0 0,1-1 0,-1 1 0,0-1 0,0 0 0,1 0 0,-1 0 0,3-2 0,46-24 0,11-11 0,3-8 0,5-9 0,3-7 0,-32 27 0,74-70-6,-33 10 0,-71 76-14,-7 7 15,-1 0 0,0-1-1,-1 0 1,0 0 0,0-20-1,-6 15-32,-1 8 30,0 1 1,-1 0 0,0 1-1,0-1 1,-1 1-1,-10-9 1,2 9-45,6 5 42,0 1 1,-1 1-1,1 0 1,0 0-1,-1 1 1,-16 2-1,9 3-37,0 7 26,-1 0 0,-16 15-1,25-15-18,4-1 28,1 0 0,1 0 0,0 0 0,-2 13 0,7-10-48,3-4 42,0 1-1,1-2 0,0 1 0,1-1 0,-1 1 0,2-2 0,0 1 0,0-1 0,0-1 1,1 1-1,10 6 0,56 33-107,66 47 2,-113-71 66,86 103-14,-99-101 40,-7-4 23,-2 1 0,0 0 0,5 30 0,-11-50 8,0-1 0,0 1 0,0-1 0,0 1 0,0-1 0,0 0 0,0 1 0,0-1 0,-1 1 0,1-1 0,0 0 0,-2 3-1,-1 5-2,-1 0 0,-9 17-1,9-20 5,0-1-1,0 1 1,-1-1 0,1 0-1,-1 0 1,-10 7 0,1-4 0,-1 0 0,1-1 0,-1-1 0,0-1 0,0 0 1,-17 3-1,23-5 2,0-1 0,0 0 1,-1 0-1,-15-1 0,6 0 0,3 0 0,-35-1 23,-3-3 8,54 3-33,0 0 1,0 0-1,0 0 0,0 0 0,0-1 0,0 1 1,0 0-1,0 0 0,0 0 0,0 0 0,0 0 1,0 0-1,0 0 0,0 0 0,0 0 1,0 0-1,0 0 0,0-1 0,0 1 0,0 0 1,0 0-1,0 0 0,0 0 0,0 0 0,0 0 1,0 0-1,0 0 0,0 0 0,0 0 0,0 0 1,0-1-1,0 1 0,0 0 0,0 0 0,0 0 1,0 0-1,0 0 0,0 0 0,0 0 1,0 0-1,0 0 0,0 0 0,0 0 0,0 0 1,-1 0-1,1 0 0,0 0 0,0 0 0,0-1 1,0 1-1,0 0 0,0 0 0,0 0 0,0 0 1,0 0-1,0 0 0,0 0 0,-1 0 0,1 0 1,0 0-1,0 0 0,0 0 0,0 1 0,4-9-95,0 0 0,0 1-1,1-1 1,8-10-1,2 0-1396,22-33-8434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2:08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315 109 5832,'0'1'512,"1"7"41,0-7 167,-2 2-617,0-1 0,0 0 0,0 0 0,0 0 0,0 0 0,0-1 0,-1 1 0,1 0 0,-1 0 0,1-1 0,-1 1 0,0-1 0,1 1-1,-1-1 1,-3 2 0,0 1-82,-49 38 399,-41 39-41,88-75-327,0 1 0,1-1 0,0 1 0,0 0 0,-5 8 0,-2 4-4,-2-2-19,10-10 19,-1-1 0,1 1-1,0 1 1,-5 11 0,4-10 6,1 1 1,1 0 0,0 0-1,0 0 1,1 1 0,0-1-1,1 1 1,0 0 0,0 0-1,2 0 1,-1 10 0,2-18-38,0-1 0,0 0 0,0 0 0,0 0 0,0 0 0,1 0 0,-1 0 0,1 0-1,-1-1 1,1 1 0,-1 0 0,1-1 0,0 1 0,0-1 0,0 0 0,0 1 0,0-1 0,0 0 0,0 0 0,3 0 0,-2 0 8,8 2 122,6-2-91,1-1 1,-1-1 0,1-1 0,-1-1-1,0 0 1,0-1 0,0-1-1,-1-1 1,1 0 0,26-15 0,33-20 143,-75 40-187,0 0 0,0 0 0,0 1 0,0-1 1,0 0-1,0 0 0,0 0 0,0 0 0,-1 0 1,1 0-1,0 0 0,-1-1 0,1 1 1,0 0-1,-1 0 0,0 0 0,1-1 0,-1 1 1,0 0-1,1-1 0,-1-1 0,1-3 23,1-1-7,-1 4-16,-1 1 0,1-1 0,-1 1 0,1-1 0,-1 1 0,0-1 0,0 0 0,0 1 0,0-1 0,-1 1 0,1-1 0,-1 1 0,-1-5 0,-3-9 47,-2 0 1,0 0-1,-1 0 0,0 1 1,-1 1-1,-1-1 0,-14-15 1,16 20-12,-1 0 1,-1 1-1,1 1 1,-18-13 0,26 21-46,1-1 0,-1 1 0,1-1 1,-1 1-1,1-1 0,-1 1 0,0 0 1,1 0-1,-1-1 0,1 1 0,-1 0 1,0 0-1,1 0 0,-1-1 0,0 1 1,1 0-1,-1 0 0,0 0 0,1 0 1,-1 0-1,0 0 0,1 1 1,-1-1-1,0 0 0,1 0 0,-1 0 1,0 1-1,1-1 0,-1 0 0,1 0 1,-2 1-1,2 0 2,-1 1 0,1-1 1,-1 0-1,1 0 0,0 1 1,0-1-1,-1 0 0,1 0 0,0 1 1,0-1-1,0 0 0,0 0 1,0 1-1,1 1 0,1 7 28,0-1-1,1 0 0,5 12 1,-4-8-23,-3-10-6,0 0 0,0 1 0,1-1-1,-1 0 1,1 0 0,0 0 0,0 0-1,0 0 1,0 0 0,4 3 0,-3-1 3,5 3 0,-1 1 0,1-1 0,1 0 0,-1 0 0,1-1 0,1 0 0,-1-1 0,21 10 0,-14-7 4,2 0-5,0 0 0,0-1 0,1-1 0,27 7 1,37 2 9,-81-15-16,0-1-1,0 0 1,0 0 0,0 1 0,0-1-1,0-1 1,0 1 0,0 0-1,0 0 1,0-1 0,0 1 0,0-1-1,-1 0 1,1 1 0,2-2 0,4-2 0,2 1 1,-5 1 1,0 0 0,0 0-1,0 0 1,0-1 0,6-4 0,-2 1 8,0 1 1,-1-1-1,0-1 1,0 0-1,0 0 0,-1 0 1,0-1-1,7-11 1,-9 11-5,-3 6-3,-1 0 0,0 0 0,0-1 1,0 1-1,0-1 0,0 1 0,0-1 0,0 1 0,-1-1 0,0 1 1,1-1-1,-1 1 0,0-4 0,-1-30 68,-2 0 0,-10-55 0,-1 24 55,9 33 59,-2-37 0,7 69-85,2 0 4,0 2-93,0 0-1,0-1 0,0 1 1,0 0-1,0 0 1,0 0-1,0 0 1,0 0-1,0 1 0,0-1 1,0 1-1,-1-1 1,1 1-1,0 0 0,0-1 1,0 1-1,0 0 1,-1 0-1,3 2 0,33 23 7,-33-23-6,3 2 5,0 0 0,0 0 1,-1 0-1,1 1 0,9 11 1,1 2-2,1-1-8,-3-2 6,22 27 1,-25-29-6,2 3-3,0 0 0,-1 1 0,-1 1 0,16 32 0,-6-3 0,-5 5-4,-15-44-2,-1 0 0,1 0 0,-2 16 0,-6 27 0,2-23-2,1 0 0,1 0 0,3 45 0,0-68 0,0 0 0,0-1 1,0 0-1,0 1 0,1-1 1,0 0-1,0 0 1,1 0-1,0 0 0,-1 0 1,2 0-1,-1-1 1,0 1-1,1-1 0,0 0 1,0 0-1,0-1 1,0 1-1,1-1 0,0 0 1,-1 0-1,1 0 0,0-1 1,0 1-1,0-1 1,1-1-1,-1 1 0,9 1 1,-4-1-2,-2 0-2,1-1 0,-1-1 0,0 1 0,1-1 0,9-2 0,152-17-1951,-62 3-7664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2:09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11 8696,'-1'-2'161,"-6"-4"34,3 5 114,-4-1 44,5 2 445,3 5-429,-1-1-334,0 1-1,0 0 1,1 0 0,0-1 0,0 1-1,1 0 1,-1 0 0,1-1 0,0 1-1,0 0 1,3 6 0,3 16 203,29 104 95,-27-98-99,4 12 43,28 67 0,14 34 664,-54-143-706,-2 3 271,-3-9-151,-7-20 16,-6-23-232,15 39-80,-1 0 0,1-1 0,1 1 0,0 0 0,0-1 0,0 0 0,1 1 0,1-15 1,-1 18-29,0 1 1,1 0 0,0-1-1,-1 1 1,1 0-1,0 0 1,0 0 0,1 0-1,-1 0 1,3-4 0,3-7 20,29-58 189,26-35-3,-59 101-211,1 1 0,0-1 0,0 1-1,1 0 1,0 0 0,0 0-1,0 0 1,0 1 0,1 0 0,-1 0-1,1 1 1,0-1 0,8-2-1,-11 4-14,-2 2-5,0-1 1,0 1-1,0 0 1,-1-1-1,1 1 1,0 0 0,0 0-1,0 0 1,0-1-1,-1 1 1,1 0-1,0 0 1,0 0-1,0 0 1,0 1-1,1-1 1,12 3 22,-1 0 0,1 1 0,-1 1 0,0 0 0,13 8 0,-24-12-20,0 0 1,0 0 0,0 0-1,-1 0 1,1 1 0,0-1-1,-1 1 1,1-1 0,1 3-1,7 7 33,4 4-15,0 1-1,-1 1 1,-1 0-1,-1 0 1,10 21-1,-12-21 5,-1-4-19,0 1-1,-2 1 1,1-1 0,-2 1-1,0 0 1,3 16-1,-6-21 2,0-3-9,0 0 1,-1 0-1,0 1 0,0-1 0,-1 0 0,0 1 0,0-1 0,-1 0 1,-2 12-1,1-10 3,-1 0 0,0-1 1,-6 11-1,8-19-7,1 1 0,0-1 0,0 1 0,-1-1 0,1 0 0,0 1 0,-1-1 0,1 1 0,-1-1 0,1 0 0,-1 0 0,1 1 0,0-1 0,-1 0 0,1 0 0,-1 1 0,1-1 0,-1 0 0,1 0 0,-1 0 0,1 0 0,-1 0 0,0 0 0,1 0 0,-1 0 0,1 0 0,-1 0 0,1 0 0,-1 0 0,1 0 0,-1 0 0,1 0 0,-1-1 0,1 1 0,-1 0 0,1 0 0,0-1 0,-1 1 0,1 0 0,-1-1 0,1 1 0,-1 0 0,1-1 0,-15-17 26,14 18-25,0-2 1,0 0-1,0 0 1,0 0-1,0 0 0,1 0 1,-1 0-1,0 0 0,1-1 1,0 1-1,-1 0 0,1 0 1,0 0-1,0-1 0,0 1 1,1 0-1,-1-3 1,2 0 1,-1-1 0,1 1 1,0-1-1,0 1 0,6-10 1,3-1 1,-1 1 1,21-22-1,-24 30-6,14-16 7,1 1 1,43-34-1,-46 41-5,58-45 18,-34 28-16,-27 24 2,25-3 1,-35 10-7,1 0 1,-1 1-1,0 1 0,0-1 1,1 1-1,-1 0 0,7 2 1,-8-2-1,0 1 1,0 0-1,0 0 1,0 1-1,0-1 1,0 1 0,-1 0-1,1 0 1,4 5-1,-3-1 0,0 0 1,0 0-1,-1 0 0,0 1 0,7 14 0,-3-3 0,10 32 0,-13-35 0,-2 1 0,3 20 0,-6-29 0,0 1-1,0-1 1,-1 1-1,0 0 1,0 0-1,-1-1 1,-1 1-1,1-1 1,-1 1-1,-1-1 1,1 1-1,-9 14 1,9-18 1,-22 56-10,22-55 6,0 0-1,0 0 0,1 1 0,0-1 0,0 1 1,0-1-1,1 1 0,1 9 0,-1-13-34,9-4-108,33-9-841,56-20 0,-93 28 720,95-32-10419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2:09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292 161 8344,'0'-5'0,"-10"-23"0,6 16 0,-7-19 0,10 30 0,-6-13 0,6 14 0,-1 0 0,1 0 0,0 0 0,0 0 0,0 0 0,0 0 0,0 0 0,0 0 0,0 1 0,0-1 0,0 0 0,0 1 0,1-1 0,-1 1 0,0-1 0,0 1 0,0-1 0,-1 2 0,-8 3 0,5-2 3,0-1-1,0 1 1,0 1-1,0-1 0,1 1 1,-7 6-1,-86 88 27,78-74 6,-2 10-4,-25 55-1,41-65 44,4-5-47,2 0 1,0 0 0,6 29-1,-6-47-18,-1 1 0,0-1 0,1 0-1,-1 0 1,1 1 0,-1-1-1,1 0 1,-1 0 0,1 0 0,0 0-1,0 0 1,1 2 0,17 17 71,36 29 0,-53-48-68,-1 0 0,1 0 0,-1 0 0,1 0 0,0 0 0,-1 0 0,1-1 0,0 1 0,2 0 0,20 5 71,1-1 1,-1-1 0,1-1 0,0-1 0,39-2-1,-21-10 7,-27 3 191,60-50 132,-74 56-383,-1 0-1,0 0 1,0 0-1,0 0 1,0 0-1,0 0 0,0 0 1,0-1-1,0 1 1,0 0-1,0-3 1,7-15 91,-2 0 0,0 0 1,7-38-1,-13 29 186,-27-127 114,18 126-153,-5-3-74,-31-52 0,43 81-145,0-1 1,0 0-1,-1 1 0,0 0 0,1 0 1,-1 0-1,0 0 0,-1 0 1,1 0-1,-4-2 0,-4-2 29,-19-12 34,18 15 135,5 4-182,-1 1 1,1-1-1,-1 1 1,-13 5 0,13-1 95,7-3-141,0 1 1,0-1-1,0 1 0,0-1 0,0 1 1,1-1-1,-1 1 0,1-1 1,-1 1-1,1 0 0,0-1 1,0 1-1,0 0 0,1-1 1,-1 1-1,1-1 0,-1 1 1,3 5-1,0-1-283,0-1 0,0 1 1,1 0-1,0-1 0,0 0 0,6 6 1,13 15-8278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8:39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46 104 9328,'-11'37'220,"2"2"0,1-1 0,1 1 0,3 0 0,0 43 0,3-61-88,-1 34 98,7 68 0,-4-100-122,0-7-57,0 0 0,1-1 0,0 1 0,1-1 0,1 1 1,1-1-1,6 16 0,-6-20-29,16 26 111,-18-32-83,-2-2-35,0 0-1,1 0 1,0 0-1,-1-1 1,1 1-1,0-1 1,0 1-1,0-1 1,1 0-1,-1 0 0,0 0 1,1 0-1,-1 0 1,1-1-1,0 1 1,0-1-1,0 0 1,-1 0-1,1 0 1,4 1-1,-2-2 3,-1 0 0,0 0 0,0-1 0,0 1-1,0-1 1,1 0 0,-1-1 0,-1 1 0,1-1-1,0 0 1,0 0 0,5-3 0,-1 0-1,-5 3-5,0 1 0,0-1-1,0 0 1,-1-1 0,1 1 0,-1 0 0,1-1-1,-1 1 1,4-6 0,-2 2 8,1 0-1,-1 0 1,0 0-1,-1-1 1,1 1-1,-1-1 1,-1 0-1,1 0 1,-1 0 0,0-1-1,1-13 1,37-175 283,-35 174-288,-3 15 2,0-1-1,0 0 1,1 0-1,0 1 0,4-8 1,-1 3 30,-2 1 3,1 0 0,1 1 0,0 0 0,13-17 0,-18 26-43,0 1 1,0-1-1,0 0 1,0 1-1,0-1 1,-1 0-1,1 1 1,1 0-1,-1-1 1,0 1-1,0-1 1,0 1-1,0 0 1,0 0-1,0 0 1,0 0-1,0 0 1,0 0-1,1 0 1,-1 0-1,0 0 1,0 0-1,0 1 1,0-1-1,0 0 1,0 1-1,0-1 1,0 1-1,0-1 1,0 1-1,0-1 1,0 1-1,1 0 1,40 48 57,-19-19-17,-5-9-20,34 29 0,-47-46-20,1 0-1,0-1 1,-1 1 0,2-2-1,-1 1 1,0 0-1,0-1 1,1 0 0,-1-1-1,13 2 1,-9-2-2,6 0 15,1-4-14,0-2 1,0 0 0,18-7-1,-34 11-4,1 1-1,-1-1 0,0 0 1,1 0-1,-1 1 0,1-1 1,-1 0-1,0 0 0,0 0 1,2-2-1,1-1 3,3-3 0,-1 0 0,1 0 0,-1-1 0,-1 0 0,1 0-1,-1 0 1,-1 0 0,1-1 0,-1 0 0,2-9 0,-3 10-3,10-29 26,-2-1 0,8-48 0,-18 72-22,0 10 0,-1-1-1,0 0 1,0 1-1,0-1 1,0 0-1,-1 1 1,0-1-1,-2-6 1,-21-64 41,24 73-41,-1-1 0,-1 0 0,1 1 0,0-1-1,-1 1 1,1-1 0,-1 1 0,1 0 0,-1 0 0,0 0 0,-4-4-1,-3-2 5,-15-16 3,22 22-9,0 0-1,-1 1 1,1-1 0,0 1-1,-1 0 1,1-1 0,-1 1 0,1 0-1,-1 1 1,1-1 0,-1 0-1,0 1 1,0-1 0,1 1-1,-1 0 1,0 0 0,1 0 0,-1 0-1,0 1 1,1-1 0,-4 2-1,4-2 0,1 0 0,0 0 0,-1 0 0,1 1 0,0-1 0,-1 0 0,1 1 0,0-1 0,0 1-1,0-1 1,-1 1 0,1 0 0,0 0 0,0-1 0,-1 2 0,-2 1 3,-7 9-1,11-10-4,0-1 0,0 1-1,1 0 1,-1 0 0,0-1 0,1 1 0,-1 0 0,1-1 0,0 1 0,0-1 0,-1 1 0,1 0 0,0-1 0,0 0 0,0 1 0,1-1 0,1 3 0,-1-2-1,9 7-5,23 9-861,62 25 0,-4-6-7759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2:10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1 209 8696,'6'-1'8,"-5"1"1,0 0 1,0 0-1,0 0 1,0 0-1,0-1 0,0 1 1,0 0-1,0-1 1,0 1-1,0-1 1,0 1-1,0-1 1,0 0-1,-1 1 0,2-2 1,0 0 7,-2-1 1,1 1-1,0 0 1,0 0-1,-1-1 0,1 1 1,-1 0-1,1-1 1,-1 1-1,0 0 0,-1-5 1,3 2 230,5-6 16,-5 8-164,0 0 0,-1-1 0,1 1 1,-1-1-1,0 0 0,0 1 0,1-8 1,0 1 70,-1 10-153,-1 0 0,1-1-1,0 1 1,0 0 0,-1 0 0,1 0-1,0-1 1,0 1 0,0 0 0,-1 0 0,1 0-1,0 0 1,0 1 0,0-1 0,-1 0-1,1 0 1,0 0 0,1 1 0,2 0 24,7 0-11,-6-1-9,-1 1 1,0-1-1,1 1 0,-1 0 1,0 0-1,0 1 0,0-1 1,4 3-1,27 12 95,47 30-1,-58-27 59,1 9-51,43 58 0,-55-60 44,-7-12-95,1-1-28,-1 1-1,-1 0 0,0 0 1,-1 1-1,-1-1 1,4 30-1,-6-17 114,-2-1 0,0 1 0,-2 0-1,-12 49 1,7-49 157,8-25-163,0 7 687,2-11-801,-1 0 1,1 0-1,0-1 0,-1 1 1,1-1-1,-1 1 1,0-1-1,1 1 1,-1-1-1,-1 0 1,2-3-1,9-39 305,-8 30-170,-1 8-86,-1-1 1,0 1-1,0-1 1,0 0-1,-1 1 1,-1-1-1,1 0 1,-1 1-1,0-1 1,-1 1-1,0-1 1,-4-12-1,-14-31 588,11 23-361,8 24-282,0 0 0,1 0 0,-1 0-1,1 0 1,0 0 0,0 0 0,0 0-1,1 0 1,-1 0 0,2-5 0,18-44 92,2 12-38,34-49 1,-50 81-72,0 1 0,1 0 0,0 1 0,0-1 0,13-10-1,33-19 28,-36 26-31,8-6 26,0 1 1,50-21 0,-68 34-36,0 1 0,0 0 0,0 0-1,0 1 1,0 0 0,1 0 0,-1 1 0,11 0 0,51 8-1,-47-4 240,32 11 1,-4 4-2956,2 3-8446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2:10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101 132 7352,'15'21'38,"30"32"0,-39-45-15,1-1 0,-1 1 0,-1 0 0,1 0 0,5 13 1,-5-9-11,-5-11-9,8 16 28,0-1 1,2 0 0,0-1-1,0 0 1,23 21 0,-32-34-28,1 0 0,0 0 0,0 0 0,-1-1 0,1 1 1,0-1-1,0 0 0,0 0 0,7 2 0,-4-2 2,-4 0-3,-1-1 0,1 0 0,0 1-1,-1-1 1,1 0 0,-1 0 0,1-1 0,-1 1-1,1 0 1,-1 0 0,1-1 0,-1 1-1,1-1 1,-1 1 0,0-1 0,2 0-1,5-2 7,3 0 1,-7 2 5,0 0 0,0 0 0,-1-1-1,1 0 1,0 1 0,-1-1 0,0 0 0,1 0-1,3-4 1,69-57 215,-64 48 90,0-7-109,0-1 0,-2 0-1,0-1 1,-2 0 0,6-27 0,-11 37-139,-2 8-7,0 1 0,0 0 0,-1-1-1,0 1 1,0 0 0,0-1 0,-2-7 0,-1-3 131,1 0-1,-7-15 1,9 31-185,0 0-1,0-1 1,0 1-1,0 0 1,0-1-1,0 1 0,0 0 1,0 0-1,-1-1 1,1 1-1,0 0 1,0 0-1,0-1 0,0 1 1,-1 0-1,1 0 1,0-1-1,0 1 1,-1 0-1,1 0 1,0 0-1,0 0 0,-1 0 1,1-1-1,0 1 1,-1 0-1,1 0 1,0 0-1,0 0 1,-1 0-1,-7-1 50,1 0 0,-1 0 0,1 0 1,-1 1-1,1 1 0,-1-1 0,-9 3 0,-4 4 233,-120 72 108,110-55-147,-123 123 80,128-117-215,-65 103 37,80-111-89,7-7-48,1-1 0,1 1 0,0-1 0,0 22 0,2-35-16,0 0 0,0 0 0,0 0 0,0 0 0,0 0-1,0 0 1,1 0 0,-1-1 0,0 1 0,1 0 0,-1 0 0,1 0 0,-1 0 0,1 0 0,-1-1 0,2 2 0,8 11 15,1-1 0,0-1 0,1 0 0,19 13 1,-7-10 60,131 55 26,-120-58-51,144 31 36,-141-38 9,181-5 41,-173-3-34,194-22-1730,-115 12-7130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2:11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1 6816,'0'0'406,"-3"5"84,-72 100 903,-34 70-464,88-136-514,-65 153 153,73-155-241,-28 156 111,37-154-204,10 136 79,-6-172-289,1 1 0,-1 0-1,1-1 1,0 1 0,0-1 0,2 5 0,5 9 13,0-1 0,1 0 1,0-1-1,2 0 0,12 15 1,-22-29-30,0 0 0,0 0 0,0 0 0,0 0 0,1 0 0,-1 0 0,0 0 0,1 0 0,-1-1 0,0 1 1,1-1-1,-1 1 0,1-1 0,1 1 0,35 8 48,0-2 0,46 3 0,-43-10 31,206-28-1554,-105 3-6386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2:12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10 940 7176,'-2'8'19,"0"-1"-1,0 1 1,1-1 0,0 1 0,0 0 0,1 14 0,3-12 81,-2-8-54,0 0-25,0 0 1,0 0-1,0-1 0,1 1 0,-1 0 0,0-1 0,1 1 1,-1 0-1,1-1 0,0 0 0,-1 1 0,1-1 0,0 0 0,0 0 1,0 0-1,0 0 0,0 0 0,0-1 0,0 1 0,0-1 1,0 1-1,0-1 0,0 0 0,0 1 0,1-1 0,-1 0 1,0 0-1,0-1 0,3 0 0,17-5 201,-1-1 1,32-17-1,-18 5 326,56-43 0,-70 47-446,4-5 352,81-88 192,-104 105-572,1 1-1,-1-1 0,0 0 1,0 0-1,-1 0 0,3-5 1,51-143 628,-49 115-268,3-164 156,-10 159-236,0 30-270,-1-26 95,-2 0 0,-2 0 0,-12-45 0,-10-15 250,27 95-408,1 0 0,-1 1 0,0-1 0,0 0 1,0 1-1,0-1 0,0 0 0,0 1 0,-1-1 0,1 1 0,0 0 1,-1-1-1,1 1 0,-1 0 0,0 0 0,1 0 0,-1 0 0,0 0 1,1 0-1,-1 0 0,0 1 0,0-1 0,0 1 0,0-1 0,0 1 0,0 0 1,-2 0-1,2-1 4,-9 4 129,-2 6-104,1 0 1,0 1 0,-18 18-1,29-26-39,-1 0-1,1 0 0,-1 0 1,1 0-1,0 0 0,-1 0 1,1 0-1,-1 3 1,-9 24 31,1 1 0,-10 59 0,17-52 32,18 159 24,-6-159-44,9 13-18,30 55 0,-31-81 5,-5-11-21,0 1-8,0 0 1,1-1-1,1 0 1,0-1-1,30 20 0,46 14 34,-73-42-20,-7-4-16,1 0-1,-1 0 0,0-1 0,18-4 1,-22 4 4,0 0 0,0-1-1,-1 0 1,1 0 0,-1-1 0,1 0 0,-1 0 0,0 0 0,0 0 0,-1-1 0,1 0 0,-1 0 0,5-5 0,6-11 120,0-1 1,21-42 0,-31 53-112,-4 7-5,1-1 1,-1 1-1,0-1 0,1 1 0,-2-1 0,1 1 0,0-1 0,0-4 0,-1 6-13,10-43 212,-10 42-202,1 1 1,0-1-1,0 1 1,0 0 0,0 0-1,0-1 1,1 1-1,-1 0 1,1 0-1,-1 0 1,1 1-1,0-1 1,-1 0 0,1 0-1,0 1 1,0-1-1,4-1 1,1 5 92,1 3-79,0 0 0,0 0 0,-1 1 0,11 11 0,5 4 42,74 65 21,-73-66-71,1-1 1,43 24 0,-47-31-19,-15-7-1,1 0 1,0-1-1,0-1 0,1 1 1,-1-1-1,9 3 1,3-1 0,41 13 1,-12-10 1,-10-8-4,-5-10-1,-1-9 0,-8-3 0,-23 20 0,0 1 0,0 0 0,-1 0 0,1 0 0,0-1 0,-1 1 0,1 0 0,-1-1 0,0 1 0,1 0 0,-1-1 0,0 1 0,0-1 0,0 1 0,0-3 0,-1 0 0,0-1 0,0 1 0,-1 0 0,1-1 0,-4-6 0,-21-33 2,16 32-1,0 0 0,-1 1 0,0 1 0,-1-1 0,0 2 1,-17-11-1,4 8 7,-118-24 9,114 34-4,-41 5 1,57-1-13,-1 0 0,2 1 0,-26 8 0,31-8-1,1-1 1,0 2 0,-1-1-1,1 1 1,1 0 0,-1 0-1,-8 8 1,11-9-1,-1 2 0,1-1 1,-1 0-1,1 1 0,0 0 0,1-1 0,-1 1 0,-3 10 0,5-10 0,0-1 0,0 1 0,0-1 0,1 1 0,0-1 0,0 1 0,0-1 0,0 1 0,2 8 0,-1-8 0,1-1 0,-1 1 0,1-1 0,0 0 0,0 0 0,0 1 0,1-1 0,-1-1 0,6 7 0,1-2 0,1 1 0,1-2 0,-1 1 0,1-2 0,1 1 0,-1-1 0,1-1 0,16 5 0,-21-7-1,25 7-4,141 27-1,-140-33-12,108-7-2,-118-2 6,98-44-3,-88 32 12,-1-1 0,38-29 0,-55 36 4,7-6-4,25-28 3,-35 32 2,20-29 0,-22 27 0,13-29 0,-1-17 0,-7 11 0,-14 47 1,0 0-1,0 0 0,0 0 0,1 0 0,-1 0 0,1 0 1,2-3-1,-4 5 0,1 1 0,0-1 0,-1 1 1,1-1-1,0 1 0,0 0 0,0-1 1,0 1-1,-1 0 0,1-1 0,0 1 0,0 0 1,0 0-1,0 0 0,0 0 0,0 0 1,-1 0-1,1 0 0,0 0 0,0 0 1,0 0-1,0 0 0,0 1 0,0-1 0,1 1 1,17 10 0,-17-10 0,9 10 5,17 30 1,0 23-6,7 58-4,-10-35-2,-21-72 5,-2-8-1,0-1 0,1 0-1,-1 0 1,7 10 0,-4-6-1,-2-3 1,1 0 0,0 0-1,0 0 1,9 11 0,-2-10-1,-10-8 2,0 0 0,1-1 0,-1 1 0,0 0 0,0 0 0,0 0 0,0-1 0,0 1 0,0-1 0,0 1 0,0-1 0,0 1 0,0-1 0,0 0 0,0 1 0,-1-1 0,1 0 0,1-1 0,26-30 0,107-167 39,-129 189-39,87-148 123,-34 73-70,-59 84-51,1 1 0,-1-1 0,1 0 0,-1 1 0,1-1 0,-1 1 0,1-1 0,-1 1 0,1-1 0,0 1 1,-1 0-1,1-1 0,0 1 0,-1 0 0,1-1 0,1 1 0,2-1 2,0 0 0,0 0-1,0 1 1,0 0 0,0 0 0,0 0 0,-1 0 0,1 1 0,0-1 0,0 1 0,0 0 0,7 3-1,-10-4-1,-1 1-1,1-1 0,0 0 0,0 1 1,-1-1-1,1 1 0,0-1 0,-1 1 1,1-1-1,-1 1 0,1 0 0,-1-1 1,1 1-1,-1 0 0,1-1 0,0 2 1,8 13 6,-1 0-1,0 0 1,-1 1 0,0 0 0,4 20-1,1-9-1,0 0 0,19 28 0,-14-37 0,93 59 1,-107-75-8,0-1 0,0 1 1,0-1-1,0 1 0,1-1 0,-1 0 0,3 0 0,170 29-17,-136-29-34,161-22-32,-165 14-50,-14 2 55,-3 1 14,0 0-1,-1-1 1,0-1-1,0-1 1,18-10-1,-29 13 16,-1 0 0,0-1-1,0 0 1,0 0-1,0 0 1,6-8-1,-12 12 42,1 1 0,-1-1 0,0 1 0,0-1 0,1 1 1,-1 0-1,0-1 0,0 1 0,0-1 0,1 1 0,-1-1 0,0 1 0,0-1 0,0 1 0,0-1 0,0 0 0,0 1 0,0-1 1,0 1-1,0-1 0,0 1 0,-1-2 0,-2-10-37,0-1 1,-1 1-1,-1 0 1,0 0-1,-7-13 0,-4 5-112,-10-3 88,0 2 1,-43-27 0,66 46 53,0 0 0,-1 1 0,1-1 0,-1 1 0,1-1 0,-7 0 0,-21-4-31,0 1 0,-62 0 1,91 5 41,-1 0 0,1 0 0,-1 0 0,1 0 1,0 1-1,0-1 0,-1 1 0,1 0 0,0 0 0,-3 1 0,-17 10-12,0 1-1,2 1 1,-34 29-1,35-20-15,-40 91-15,54-93 9,5-7 29,1 1 0,0-1-1,1 0 1,7 25 0,-8-37 7,-1-1 0,0 0-1,1 0 1,-1 0 0,1 0-1,0 0 1,-1 0 0,1 0-1,0 0 1,-1 0 0,1 0-1,0 0 1,1 1 0,14 10-14,-1 0 0,2-1 1,20 10-1,-15-14-35,100 7-13,-98-15 26,7-5 17,-1 0 0,0-2 0,54-23 0,-79 28 20,27-9 3,-31 11-1,1 1 0,-1-1 0,1 0 0,-1 1 0,1-1 0,0 1 0,-1 0 0,1-1 0,-1 1 0,1 0 0,0 0 0,-1 0 0,3 0 0,0 1 0,-4 0 0,1-1 0,0 1 0,0-1 0,-1 0 0,1 1 0,0-1 0,-1 1 0,1-1 0,0 1 0,-1 0 0,1-1 0,-1 1 0,1 0 0,-1-1 0,1 1 0,-1 0 0,1 0 0,-1-1 0,1 2 0,10 36 0,-3 30 0,-17 141-2,4-163-3,1-4 3,-2 16-6,-22 94 1,8-80-16,-51 121 0,60-170 21,4-10 0,0 0 0,0 0 0,-13 15 0,-44 55-8,64-82 10,-1-1 0,1 1-1,0-1 1,-1 1 0,1 0-1,-1-1 1,0 1 0,1-1 0,-1 1-1,1-1 1,-1 0 0,0 1 0,1-1-1,-1 0 1,0 1 0,1-1-1,-1 0 1,-1 0 0,-29 5-1,27-5 1,0 0 0,0-1 0,1 0 0,-1 1 0,0-2 0,1 1 0,-1 0 0,1-1 0,-6-2 0,3 0 0,0 0 0,0-1 0,1 1 0,-1-1 0,-7-10 0,6 6 0,0 0 0,1-1 0,-8-16 0,1-4-1,-16-62 0,26 70-4,4 3-375,2 0 0,-1 0 1,2 0-1,9-28 0,10-21-9106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2:13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133 0 9864,'-36'92'-3,"28"-71"18,0-1-1,-5 27 0,-30 134 38,37-144 8,-12 129 32,18-137 9,1-10-45,-1-2-22,1-1 0,1 1 1,0-1-1,1 0 0,1 0 0,8 22 0,4 5 44,0 3 167,37 74 0,-53-118-277,1 0 1,0-1-1,0 1 1,0-1-1,1 1 1,-1-1-1,0 1 1,0-1 0,1 0-1,-1 0 1,1 0-1,-1 0 1,1 0-1,0 0 1,-1 0-1,1 0 1,0 0-1,3 0 1,-2 0-445,14 4-6210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2:13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19 705 9056,'-19'0'-333,"40"-3"-66,39-2 300,19-3 58,41-11 33,125-38 20,-203 43 49,146-84 58,-155 73 82,108-122 95,-120 116-48,-7 10-120,0 0-34,0-1 0,-2-1 0,-1 0 1,12-32-1,-19 41-27,0 0 1,-2 0 0,1 0 0,-1-17-1,-2 29-48,0 0 1,-1 0-1,1 0 0,-1 0 0,1 0 0,-1 0 0,0 0 0,1 0 1,-1 0-1,0 0 0,-1 0 0,1 0 0,0 1 0,0-1 0,-1 0 1,1 1-1,-1-1 0,1 1 0,-1-1 0,0 1 0,0 0 0,1 0 0,-1 0 1,0 0-1,-3-1 0,4 2-9,1-1-2,0 1 0,-1 0 0,1 0-1,0 0 1,-1 0 0,1 0-1,0-1 1,-1 1 0,1 0 0,0 0-1,-1 0 1,1 0 0,-1 0 0,1 0-1,0 0 1,-1 0 0,1 0 0,0 1-1,-1-1 1,1 0 0,0 0-1,-1 0 1,1 0 0,-1 1 0,-9 3 44,-1 2 1,1-1 0,0 2 0,-11 8 0,7 0 107,-4 15-52,-26 56 1,35-56 18,-13 150 49,22-143-56,0-15-66,1 22 48,11 71-1,2-50 27,-11-57-96,-1 0-1,1 0 0,0 1 0,1-2 0,0 1 0,8 11 1,-11-18-24,-1-1 1,1 0-1,0 0 1,0 1 0,0-1-1,0 0 1,-1 0-1,1 0 1,0 0-1,0 0 1,0 0 0,0 0-1,0 0 1,0 0-1,-1 0 1,1-1 0,0 1-1,0 0 1,0-1-1,1 0 1,1 0 11,4-1-2,25-12 105,12-12-22,0-1 0,-2-3 0,43-39 0,16-26 155,-98 91-237,0 1-1,0 0 1,0 0 0,0 0-1,0 0 1,1 1 0,-1-1-1,1 1 1,0 0 0,0 0-1,0 0 1,0 1 0,6-3-1,-9 4-14,-1 0-1,0 0 1,0 0 0,1 0-1,-1 0 1,0 0-1,0 0 1,0 0 0,1 0-1,-1 0 1,0 0-1,0 0 1,1 0 0,-1 0-1,0 0 1,0 0 0,0 0-1,1 0 1,-1 0-1,0 1 1,0-1 0,0 0-1,1 0 1,-1 0-1,0 0 1,0 0 0,0 1-1,1-1 1,-1 0-1,0 0 1,0 0 0,0 0-1,0 1 1,0-1-1,0 0 1,1 1 0,5 8 27,1 0 0,-1 1 1,-1 0-1,0 0 0,5 14 1,-4-10 6,-1-1 1,0 1-1,-1 0 1,-1 0 0,0 0-1,-1 0 1,-1 1 0,0 14-1,1 9 76,10 116 54,-8-114-103,3 0 1,14 53-1,-14-66-49,15 50 101,-15-60-101,15 33-1797,-2-9-7192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2:14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0 286 9688,'0'0'328,"4"9"-55,2 5-171,-1 2-1,-1-1 1,0 0 0,-1 1 0,0 0-1,0 18 1,-2-21-43,30 246 858,-30-253-865,1 0 1,-1 0-1,1 0 0,1 0 1,-1-1-1,6 10 1,-4-7-12,-3-7-22,1 1 1,-1-1-1,1 0 0,-1 0 1,1 0-1,-1 0 1,1 0-1,-1 0 0,1-1 1,0 1-1,-1 0 0,1-1 1,0 0-1,0 1 0,0-1 1,-1 0-1,1 0 1,3 0-1,-4 0 5,2 1-5,-1-1 0,0 0 0,1 0 0,-1 0 0,1 0 0,-1 0-1,1 0 1,-1-1 0,0 1 0,1-1 0,3-1 0,5-2 14,32-10 27,-24 5 107,-6 1-90,2-1-21,0 0 1,-1-1-1,0-1 1,-1-1-1,15-16 1,123-134 547,-88 92-319,-4 12 16,-59 58-292,0 0 0,0-1 0,1 1 0,-1 0 0,0 0 0,1-1 0,-1 1 0,0 0 0,1 0 0,-1-1 0,1 1 0,-1 0 0,0 0 0,1 0 0,-1 0 0,1 0 0,-1 0 0,0 0 0,1 0 0,-1 0 0,1 0 0,-1 0 0,0 0 0,1 0 0,0 0 0,12 3 71,-1 0 0,1 1 1,23 10-1,-18-3 128,8 11-63,34 37-1,-41-36-16,2-2 0,30 26-1,-38-36-102,-6-4 1,1-1 0,0 0 0,0 0 0,1-1 1,-1 0-1,1 0 0,18 6 0,-20-9-12,6 0 74,0-5-56,0-1 0,0 0 0,22-10 0,-20 2 56,-4-2-63,-1 0 0,0 0 0,-1-1 0,9-20 0,-13 12 50,-3-8-21,-4-56 1,-3 63 18,-7-7-26,-1 1 0,-1 0 0,-2 1 0,-20-29 0,27 47-33,-34-36 89,22 23 71,-33-46 0,53 68 40,5 3-128,91 24 36,-72-18-104,168 40 54,-179-45-69,56 6 6,-12-4-2,11 0-6,-6 0-1,-13 1 0,-5 3 0,0 4 0,-28-7 0,0 1-1,-1 1 0,19 11 1,-22-8-12,3 12 4,15 29 1,-24-33-20,0 33-29,-3 95-1,-5-63-6,3-70 50,1 4-16,-1 0 0,-1 0 0,0 0 0,-6 25 0,6-39-5,-3-5 1,-11-2 20,8-3-21,-5-11-5,1 0-1,1-1 0,-11-32 1,-45-105-2206,26 65-8415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2:14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0 177 7000,'0'-17'0,"3"-18"1,-2 28 0,1 0-1,1 1 1,0-1-1,-1 1 1,2 0-1,-1-1 1,1 2-1,0-1 1,8-9-1,-11 14 0,0 0 0,0 0-1,0 0 1,-1 0 0,1 1-1,1-1 1,-1 0-1,0 1 1,0-1 0,0 0-1,0 1 1,0-1 0,2 1-1,128-39-19,-97 35-72,154 15-49,-150-5-38,274 70-441,-278-66 593,58 12-55,25 6 8,-116-28 74,0 1-1,0-1 1,0 0-1,-1 0 1,1 0-1,0 1 1,0-1-1,0 0 1,-1 1-1,1-1 1,0 1-1,0-1 1,-1 1-1,1-1 1,0 1-1,-1 0 1,1-1-1,0 1 1,-1 0-1,1-1 1,-1 1-1,1 0 1,-1 0-1,0-1 0,1 1 1,-1 0-1,0 0 1,1 1-1,-2-1 2,1 0 0,0 0 0,-1 0-1,1 0 1,0-1 0,-1 1-1,0 0 1,1 0 0,-1 0 0,1 0-1,-1-1 1,0 1 0,0 0-1,1-1 1,-1 1 0,0 0 0,0-1-1,0 1 1,0-1 0,0 1-1,0-1 1,-1 1 0,-101 36 95,-20 12 36,115-46-66,0 0 0,0 1-1,1 0 1,-1 0 0,1 1 0,-7 5 0,-1 2-1,-27 23 78,39-32-71,0-1-1,1 0 1,-1 1-1,1 0 1,-1 0 0,1-1-1,0 1 1,0 1-1,0-1 1,-2 6 0,-1 1 40,-8 20 60,11-17 235,5 1-269,0 1 0,1-1 1,11 27-1,-5-21 4,1 0 0,1 0 0,1-2 0,23 29-1,-22-30-85,-2-1 82,1 0-1,18 16 1,-11-12-77,-3-2-21,40 35 208,8 9 38,-65-61-269,1 0 0,0 0-1,-1-1 1,0 1 0,1 0 0,-1 0-1,1 0 1,-1-1 0,0 1-1,1 0 1,-1 0 0,0 0-1,0 0 1,0 0 0,0 0-1,0-1 1,0 1 0,0 0 0,0 0-1,0 0 1,0 0 0,0 0-1,-1 0 1,1 0 0,0-1-1,-1 1 1,1 0 0,-1 0-1,0 0 1,-12 14 27,13-15-18,-10 5 221,-2-2-165,0-2 1,0 1-1,0-1 1,0-1-1,0 0 0,-23-4 1,-73-12 232,102 14-294,1 1 0,-1 0-1,0-1 1,1 0 0,0 0 0,-1-1 0,1 0 0,0 0 0,0 0 0,0 0 0,1-1 0,-1 1 0,1-1 0,-6-7 0,7 8-11,2 2-8,1 1 0,-1-1 1,1 1-1,-1-1 0,1 0 1,-1 1-1,1-1 0,-1 0 1,1 1-1,0-1 1,-1 0-1,1 1 0,0-1 1,0 0-1,0 0 0,-1-1 1,-1-16 12,0-1 0,2-25 0,4 24-27,8-5-490,0 1 0,29-42 1,4 2-6979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2:15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0 195 6640,'29'-11'0,"28"-10"1,-7 4 18,2 2 0,79-12 0,-125 26-1,-1 1 0,0 0 0,0 0 0,1 1-1,-1 0 1,0 0 0,0 0 0,0 0 0,0 1-1,0 0 1,6 3 0,-3-2 16,4 3 108,1 0-1,-1 1 1,-1 0-1,1 1 0,10 9 1,14 10 213,-28-23-268,0 0-1,0-1 1,0 0-1,0 0 1,1-1-1,-1 0 1,17 1-1,-13-1-24,8 1 62,0-1 1,1-1 0,-1 0 0,31-4-1,-35 2-73,-2 0 96,0 0 1,22-5-1,-16 2-82,-1 1-25,29-9 204,10-10 33,-51 15-82,-5 1-164,0 1-1,-1-1 1,0 0-1,0 0 1,0 0-1,0 0 1,-1 1-1,0-8 1,0 12-21,0 0 1,-1 0 0,1 0-1,0 0 1,0 1 0,0-1-1,0 0 1,-1 0 0,1 0-1,0 1 1,-1-1 0,1 0-1,-1 0 1,1 1 0,-1-1-1,0 0 1,-9-12 52,-1 1 1,-1 1-1,-23-19 0,34 29-47,-1 0-1,0 0 1,0 0-1,1 0 1,-1 0-1,0 0 1,0 0-1,0 1 1,-3-1-1,-36-8 96,-61-5-1,69 15 45,-123 32 66,128-21-67,-2 8-50,-48 43 1,76-61-92,1-1-1,-1 1 1,1-1 0,0 1-1,-1 0 1,1 0 0,0 0-1,0 0 1,-2 3 0,-8 24 45,2 1 1,-11 49 0,20-75-44,-1-1 0,1 1 0,0-1 0,0 1 0,0-1 0,0 1 0,1 4 0,9 47 67,19 56 0,-29-108-72,1 0 0,0-1 0,0 1 0,1 0 0,-1-1 0,0 1 0,1-1 0,0 1 0,3 3 0,8 10 40,31 30 0,-24-29-33,33 19 0,-53-36-17,4 3 12,1 0 1,-1 0-1,1-1 0,0 0 0,7 3 1,207 56 80,-170-55-66,199-3 11,-199-8-3,198-52 22,-238 55-43,-1 0-1,0-1 0,14-7 1,24-13-547,-1-3 1,76-56-1,-22 3-7773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2:15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8160,'-1'11'0,"0"-1"0,0 1 0,1 0 0,1-1 0,-1 1 0,2 0 0,4 18 0,-2-13-2,5 25 2,2 0-1,17 41 0,-18-54 13,4 11 69,57 188 94,-60-176 185,20 216 184,-31-213 17,-25 207 212,16-211-298,-63 201-1284,29-117-6111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8:40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384 142 7896,'0'2'3,"-1"1"0,0 0 0,0 0 0,0 0 0,0 0 0,-1-1 0,1 1 0,-1-1 0,0 1 0,0-1 0,-2 3 0,-31 28 61,12-12-40,9-8-20,5-4 9,0 1 0,-14 18 1,-75 103 48,79-102 53,12-19-119,-63 107 256,57-95-144,2 0 1,0 1-1,-12 41 0,23-61-76,-1 0 0,1 1 0,0-1 0,0 0-1,0 0 1,1 1 0,-1-1 0,1 0 0,0 0 0,-1 0-1,1 1 1,1-1 0,-1 0 0,0 0 0,1-1-1,0 1 1,3 5 0,-2-4 11,7 5 212,11 1-135,1-1-1,29 9 1,-26-14 120,6-3-76,47-5 1,-60-2 42,6-8-65,38-28 1,-47 25 45,1-8-100,-1-2 1,12-29-1,-21 31 87,-5-113 77,-5 109-65,3 20-137,-2-8-5,0 1 1,-1 0 0,-1 0 0,-1 0-1,0 1 1,-1 0 0,-12-21 0,-41-58 174,59 91-201,-2-1 1,1 1 0,0-1 0,-1 1-1,1 0 1,-1 0 0,0 1 0,0-1-1,0 0 1,0 1 0,0 0 0,-1-1 0,1 1-1,-1 1 1,0-1 0,-4-1 0,7 2-12,0 1 1,0 0-1,-1-1 1,1 1-1,0 0 1,0 0-1,0-1 1,0 1-1,0 0 1,0 0-1,0 0 1,-1 0-1,1 1 1,0-1-1,0 0 1,0 0-1,0 1 1,0-1-1,0 1 1,0-1-1,0 1 1,0-1-1,0 1 1,0-1-1,0 1 1,0 0-1,0 0 1,1 0-1,-1-1 1,-1 3-1,1-2-4,1 1 0,-1-1-1,0 0 1,1 1 0,-1-1 0,1 1-1,0-1 1,0 1 0,-1 0-1,1-1 1,0 1 0,0-1 0,1 1-1,-1-1 1,0 1 0,0-1 0,1 1-1,-1-1 1,1 1 0,-1-1-1,1 1 1,1 1 0,9 14-6,1-1 0,0 0 0,2-1 0,19 18 0,9 9-189,12 19-69,-49-55 191,-1 0 0,0-1 0,-1 2 0,1-1 1,-1 0-1,0 1 0,-1 0 0,0-1 1,0 1-1,2 12 0,-2-10-1,0 5-171,0 0 1,-1 1-1,0-1 1,-2 20-1,1-11-20,0-20 149,0-2 24,0 6 48,0-7 39,0 0 0,0 0 0,0 0-1,0 0 1,0 0 0,0 0 0,0 0 0,0-1-1,0 1 1,0 0 0,0 0 0,0 0-1,0 0 1,0 0 0,0 0 0,0 0 0,0 0-1,0 0 1,1-1 0,-1 1 0,0 0-1,0 0 1,0 0 0,0 0 0,0 0 0,0 0-1,0 0 1,0 0 0,0 0 0,0 0-1,1 0 1,-1 0 0,0 0 0,0 0 0,0 0-1,0 0 1,0 0 0,0 0 0,0 0-1,1 0 1,-1 0 0,0 0 0,0 0 0,0 0-1,0 0 1,0 0 0,0 0 0,0 0 0,0 0-1,1 0 1,-1 0 0,0 0 0,0 0-1,0 0 1,0 0 0,0 1 0,0-1 0,0 0-1,0 0 1,0 0 0,0 0 0,0 0-1,0 0 1,0 0 0,0 0 0,1 0 0,-1 1-1,29-41-11,36-55 13,-53 78 4,0-2 0,-1 1 0,-1-1 0,10-27 0,-2 2 32,5-5-21,46-117 239,-67 161-231,-1 0-1,0 1 0,0-1 1,0 0-1,0 0 0,-1 0 1,0 0-1,0 0 0,0 0 1,-1 1-1,-1-10 0,1 13-16,-1-6 114,-4-2 21,2 5-10,-5 1-6,6 2 96,37 8-62,39 13-80,141 47 58,-193-59-132,49 22 21,26 20-1,-85-40-17,-4 1-4,0 1 1,-1 0-1,6 14 0,-10-10 11,-2-15-14,-1 9 2,0 1 1,-1-1-1,0 0 1,-1 0-1,0-1 1,0 1-1,-1 0 0,-1-1 1,1 0-1,-7 9 1,-37 54 11,-31 51 15,76-118-24,1 0 0,0 0 0,-1 1 0,2-1 0,-1 0 0,0 1 0,1 0 0,0-1 0,1 1 0,-1 0 0,1 8 0,0-9-1,1-1 6,-1 1-1,1 0 1,0-1 0,0 1-1,0-1 1,0 1 0,1-1-1,0 1 1,0-1-1,4 7 1,-1-3 3,3 0 54,8-1-43,0 0 1,0-2-1,22 6 0,-6-5 15,-1-2 0,1 0 0,37-2 0,-51-2-30,17-1 31,162-14-1538,-89 1-6263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2:40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3067 444 3504,'-16'-29'45,"-2"-6"125,-1 1 1,-2 1-1,-40-49 1,51 71-142,-19-19 232,22 24-203,-1-1 18,0 0 0,0 0-1,1-1 1,-1 0 0,2 0 0,-1-1-1,-6-11 1,12 18 91,0-2 36,1 4-199,-1 0 1,1 0-1,0 0 0,0-1 0,0 1 0,0 0 0,-1 0 0,1 0 0,0 0 1,0-1-1,0 1 0,0 0 0,0 0 0,0 0 0,-1-1 0,1 1 0,0 0 1,0 0-1,0 0 0,0-1 0,0 1 0,0 0 0,0 0 0,0-1 0,0 1 1,0 0-1,0 0 0,0 0 0,0-1 0,0 1 0,0 0 0,0 0 1,0-1-1,1 1 0,-1 0 0,0 0 0,0 0 0,0-1 0,0 1 0,0 0 1,0 0-1,1 0 0,-1 0 0,0-1 0,0 1 0,24-14 171,-10 7-95,0 0 0,19-7 0,84-26 173,-92 35-65,120-2 83,-115 9-71,113 25 57,-118-19-170,6 8-32,36 26 0,-66-42-53,0 1 1,0 0-1,0 0 0,0-1 0,0 1 0,-1 0 0,1 0 0,0 0 0,0 0 0,0 0 0,-1 0 0,1 1 0,-1-1 0,1 0 0,-1 0 0,1 2 0,6 20 11,0 1-1,-2 1 1,4 42 0,-11-30 8,-45 178 11,31-167-25,-34 76-1,-19 30-4,-45 147-4,99-246-3,-47 187 0,54-198-14,1 171-4,12-174-2,11 18 10,27 69-1,-41-123 12,0 0 0,0-1 0,1 1 0,0-1-1,3 5 1,1 1-2,4 6 3,1-1 0,0 0 0,1 0-1,1-2 1,0 1 0,1-2-1,27 18 1,25 11 2,13-1 1,-56-29 3,0 1 0,-1 1 0,0 1 0,-1 2 0,25 20 0,-39-24 12,-1 4-9,-1 1 1,-1 0-1,4 19 0,-8-12 9,-5 139 10,1-123-10,-19 167 10,16-162-11,-37 222 7,32-205 7,-48 252 17,47-249-10,-50 293 24,49-278 1,-53 362 22,51-345-28,-65 400 20,64-397-20,-68 397 19,66-394-26,-68 439 13,70-430-39,-64 478 16,64-466-2,-64 533 21,65-519-9,-63 563 21,61-559-7,-70 561 28,71-565-35,-49 544 22,57-547-15,4 204 4,16 2-43,-4-205 19,51 526 18,-45-537-38,53 456 12,-55-473-18,30 393 9,-37-410-17,2 300 9,-10-325 24,-42 208 24,44-269-54,0 0 0,0-1 0,0 1 0,-1-1 0,1 1 0,-1-1 0,-5 8 0,-7 12 30,-31 42 0,26-45-22,-39 34 1,55-52-7,0 0 0,0-1 0,0 1 0,-1-1 0,1 0 0,-1 0 0,0 0 0,-6 2 0,-95 35 100,-9-13-63,107-24-26,0-1-1,-1 0 1,1 0-1,-1-1 1,-8-1-1,-140-6 117,-27-12-61,159 16 49,-38-10 0,62 13-127,-240-64 253,-23-25-136,263 89-117,-109-43 335,-429-193 130,518 228-391,1-2 0,0 0-1,-19-14 1,38 23-74,-206-145 299,33-13-177,167 153-87,0 0 0,0-1 0,0 1 0,1-1-1,0 0 1,0-1 0,1 1 0,-7-16 0,11 23-35,-32-65 156,-34-102 1,-6-152-1547,70 312 1295,-61-332-7645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2:40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521 118 5384,'9'-57'148,"-8"37"-3,0 18-111,-1 0 0,0 0 1,0 1-1,0-1 0,-1 0 0,1 0 0,0 1 0,0-1 0,-1 0 0,0 1 1,1-1-1,-1 0 0,0 1 0,1-1 0,-1 1 0,0-1 0,0 1 1,0 0-1,0-1 0,-1 1 0,0-2 0,0 3-10,-1-1 0,1 0 0,0 1-1,0-1 1,0 1 0,0-1 0,-1 1 0,1 0 0,0 0 0,0 0-1,0 0 1,-1 1 0,1-1 0,0 1 0,0-1 0,0 1-1,0 0 1,-3 1 0,-8 1 12,6 0-5,1-1 0,-1 1 1,1 0-1,0 0 0,-12 8 0,-110 71 170,101-61-73,-103 98 53,126-116-161,0 1-1,1-1 0,0 1 0,0 0 0,-3 4 0,-77 138 145,74-117-56,4 9-30,-1 73 0,10-83 29,6 4-33,23 51 1,-32-81-65,0 0-1,0-1 1,-1 1 0,1-1 0,0 1-1,1-1 1,-1 0 0,0 1-1,0-1 1,3 2 0,23 17 64,54 30 1,-53-40 32,22 1-34,61 4 0,-90-14 9,40-1 0,-39-2-59,39-4 2,-38 0 10,20-12-548,40-26 1,-9 2-4848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2:41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29 5920,'30'-29'42,"-48"43"118,15-12-148,0 0 0,0 0-1,0 0 1,0 1 0,1-1 0,-1 1 0,0 0 0,1 0 0,-3 4 0,-78 99 129,64-79-66,14-19-56,-18 27 39,1 2-1,-27 64 1,36-73-5,-3 5 40,-17 54 0,29-73-40,1-1 0,-2 27-1,5-38-37,1 1-1,-1-1 1,0 0-1,1 0 0,0 0 1,-1 1-1,1-1 0,0 0 1,0 0-1,0 0 1,1 0-1,-1 0 0,0 0 1,1-1-1,-1 1 0,1 0 1,2 1-1,-1 0 5,6 0 82,20-1-26,35-3-1,-36 0 15,0-3 0,49-10-1,-64 11-62,-2 0 29,1-1-1,-1 1 0,0-2 0,0 1 0,-1-2 1,17-9-1,-14 6-10,1-2 170,-1-4-114,-2-1 0,20-34 0,-29 45-57,1 0 0,-1 0 0,0 0-1,0 0 1,0 0 0,-1 0 0,1 0 0,0-11 0,-1 1 11,2-32 38,-5 29 149,-4 4-156,-1 0 0,0 0 0,-10-15 0,16 28-69,1 1 1,-1-1-1,0 0 0,1 0 0,-1 1 1,0-1-1,0 0 0,1 1 1,-1-1-1,0 0 0,0 1 0,0-1 1,-1 0-1,-16-6 92,1 0 0,-21-4 0,35 10-75,-1 1 0,0 0 0,0-1 0,1 1 0,-1 0 1,0 1-1,0-1 0,1 1 0,-1 0 0,0-1 0,1 2 0,-1-1 0,1 0 0,-6 3 0,6-2-6,-3 2 93,0 3-1328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2:41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683 554 8520,'-14'-5'41,"-1"0"0,1 1 0,-29-5 0,27 6 8,-5 0 6,1 0 1,-1 1-1,1 1 0,-1 2 1,-26 2-1,24-1-18,-11 1 158,-133 33 77,139-25-105,8 1-121,1 1 0,1 0 0,0 2 0,-17 17 0,20-10 109,-34 92 64,45-94-78,4-10-108,-1-1 0,2 1 0,-1-1 0,1 0 1,4 14-1,-5-22-29,0-1 1,0 0 0,0 1 0,1-1 0,-1 1-1,0-1 1,0 1 0,1-1 0,-1 0 0,0 1-1,0-1 1,1 0 0,-1 1 0,0-1 0,1 0-1,-1 1 1,1-1 0,-1 0 0,0 0 0,1 1-1,-1-1 1,1 0 0,-1 0 0,1 0 0,18 8 49,0 0 1,32 6 0,-26-11 45,23-6-31,57-12 0,-101 14-53,1 0 0,-1 0 0,1-1-1,-1 1 1,6-4 0,38-21 51,59-42-1,-103 65-53,0 0-1,0 0 0,0-1 0,0 1 0,3-5 1,27-36 41,31-54 0,-53 70 47,-2-9-24,7-63-1,-18 73 58,-33-123 55,23 119-42,-56-121 57,53 127-64,2 8-93,-1 0 1,-1 2 0,-18-18-1,32 33-42,-1-1-1,1 1 1,0-1-1,-1 1 0,1 0 1,-1-1-1,1 1 1,-1 0-1,1-1 0,-1 1 1,1 0-1,-1 0 1,1-1-1,-1 1 0,1 0 1,-1 0-1,1 0 1,-1 0-1,1 0 0,-1 0 1,0 0-1,1 0 1,-1 0-1,1 0 1,-2 0-1,-2 2 7,-1-1 1,0 1 0,1-1-1,-1 1 1,1 1-1,0-1 1,0 0-1,0 1 1,0 0-1,0 0 1,1 0-1,-1 1 1,-5 7-1,-3 8 84,-41 107 38,45-97-59,-12 116 20,21-118-59,23 94 14,-15-100-34,15 22-3,2-2 1,37 45-1,-59-81-11,1 0-1,-1 0 1,1-1-1,0 0 0,6 3 1,-8-5 0,1 0-1,-1 0 1,1-1 0,0 0-1,0 1 1,-1-1 0,7 0-1,-4 0 0,0-1 1,0 1-1,0-2 0,-1 1 0,11-2 1,-10 0-1,0 1 0,0-1 0,-1-1 0,1 1 0,0-1 0,7-5 0,-2 1 0,0-2 0,16-16 1,-15 13 14,-2 0 0,1-2 0,-1 1 0,-1-1 0,-1-1 0,0 1 0,-1-1 0,0-1 1,7-24-1,8-21 225,-21 58-152,6 17-6,-4-9-72,-1 0 1,0 0-1,-1 0 1,1 0-1,1 10 1,33 175 102,-29-120-106,-5-52-6,1-1 1,0 0-1,9 21 0,-12-36-28,1 0 0,0 0-1,0-1 1,0 1 0,0 0-1,0 0 1,1 0 0,-1-1 0,0 1-1,1-1 1,-1 1 0,1-1-1,0 0 1,-1 1 0,1-1-1,0 0 1,0 0 0,2 1-1,2 1-1183,8 6-7409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2:42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7448,'0'0'0,"13"19"40,3 4 8,10 11-48,6 2 0,4 3 0,8 0-216,7-3 216,1 1-5016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2:42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3864,'14'164'368,"-13"-142"-358,7 86 416,-6-91-324,1 1 0,0-1 0,1-1 0,9 23 1,-11-35-54,0 0 1,0 0 0,0 0-1,1-1 1,-1 1 0,1-1-1,0 0 1,0 0 0,0 0-1,5 4 1,-2-2 1,-5-4-33,0 0 0,0-1 0,0 1 0,0 0 0,0-1 0,0 1 0,1 0 0,-1-1 0,0 0 0,0 1 0,1-1 0,-1 0-1,0 0 1,1 1 0,-1-1 0,0 0 0,0 0 0,1 0 0,1-1 0,2 1 29,4 1-8,-6-1-12,-1 0-1,1 0 1,0 0-1,-1 0 1,1 0-1,0-1 1,-1 1-1,1-1 1,0 0 0,3-1-1,6-3 67,0-1-1,-1 0 1,21-14 0,-20 7 288,-2-4-161,-1 1 0,0-2 0,-1 1 0,9-34 0,12-65 407,-20 81 123,16-47 0,-16 56-340,-8 23-136,0 2-242,-1 0 1,1 1-1,0-1 1,0 1-1,-1-1 1,1 1-1,0-1 1,0 1 0,0-1-1,0 1 1,0 0-1,0-1 1,0 1-1,0 0 1,0 0-1,1 0 1,10 15 172,-9-11-172,0 0-1,0-1 0,0 1 0,1 0 0,7 5 1,79 52 156,-65-49-82,134 37 29,-127-43-96,-4 0-17,-11-2-17,0-1 1,1 0 0,-1-1-1,1-1 1,-1-1-1,22-1 1,-35 0-7,1 0 1,-1 0-1,0 0 1,0-1-1,7-3 1,-7 3-1,-1 0 0,1 0 0,-1-1 0,0 1 0,0-1 0,3-3 0,-2 1 0,-1 1 0,1-1 0,-1 0 0,4-8 0,-6 10 0,1 0 0,-1 0 0,0 0 0,-1 0 0,1 0 0,0 0 0,-1 0 0,0 0 0,0-5 0,0 5 0,0 0 0,-1 0 0,0 1 0,0-1 0,0 0 0,0 0 0,0 1 0,0-1 0,-1 1 0,-2-5 0,-1 1 0,0 0 0,0 1 0,-1 0 0,-7-7 0,3 5 0,0 1 0,-17-10 0,-27-4 0,44 18 0,0-1 0,-1 1 1,-12 0-1,9 2 1,1 2-1,-1-1 1,1 2 0,0-1 0,0 2 0,-13 4-1,24-7 0,0-1-1,1 1 1,-1 0-1,0 0 1,1-1-1,-1 1 1,1 0-1,0 0 0,-3 3 1,-6 5-1,0 1 0,1 1 0,0-1 0,1 2 1,-8 13-1,10-8-18,6 1 12,0 1 1,3 26-1,4-30-5,0-4 5,1-1 0,1 0 0,0 0 0,0-1 0,1 0 0,0 0 0,16 9 0,36 22-46,-61-40 48,0 1 0,0-1 1,0 0-1,0 1 0,0-1 1,1 0-1,-1 0 0,0 0 1,0 0-1,0 0 1,0 0-1,0 0 0,1 0 1,-1 0-1,0 0 0,0-1 1,0 1-1,0 0 0,0-1 1,0 1-1,0-1 1,2 0-1,1-1-8,5-1 3,-7 3 6,1-1 1,-1 0-1,1 0 0,-1 0 0,1 0 1,-1-1-1,0 1 0,1-1 0,-1 1 0,0-1 1,0 0-1,3-3 0,-1 1-5,1 0 5,-1 0 1,1 0 0,-1-1-1,0 1 1,0-1 0,0 0-1,-1-1 1,0 1 0,0-1-1,0 1 1,0-1 0,-1 0-1,2-9 1,5-27-5,-3-4 7,-5 25 1,0 13 4,-1 0 0,1 1 0,0-1 1,1 0-1,3-11 0,-5 19-3,0-1 0,1 1 0,-1 0 0,0-1 0,0 1 0,0 0 0,1 0 0,-1-1 0,0 1 0,0 0 0,1 0 0,-1-1 0,0 1 0,1 0 0,-1 0 0,0 0 0,1-1 0,-1 1 0,0 0 0,1 0 0,-1 0 0,0 0 0,1 0 0,-1 0 0,0 0 0,1 0 0,-1 0 0,0 0 0,1 0-1,-1 0 1,1 0 0,-1 0 0,0 0 0,1 0 0,-1 0 0,0 0 0,1 1 0,-1-1 0,0 0 0,1 0 0,-1 1 0,1-1 1,3 3 2,0 0 1,0 0-1,-1 1 1,1 0 0,-1 0-1,1 0 1,-1 0 0,0 0-1,-1 0 1,1 1-1,-1-1 1,0 1 0,0 0-1,2 8 1,15 59 4,-13-37 6,-6 157 9,-6-156-17,-14 49-1,-12 13-4,10-36-14,-41 77 1,54-122 10,-15 34-29,-58 87 0,80-136 28,0 0-1,0-1 1,0 1 0,-1 0 0,1-1 0,0 1 0,-1-1 0,1 0 0,-1 1 0,0-1 0,1-1 0,-1 1 0,0 0 0,0-1 0,1 1 0,-1-1 0,0 0-1,0 0 1,0 0 0,-3 0 0,2-1 0,2 2 2,0-1-1,0 0 1,-1-1-1,1 1 1,0 0-1,0-1 1,0 1-1,0-1 1,0 1-1,0-1 1,0 0-1,-4-2 1,-3-2 0,-29-14 0,-6-9 0,-9-6 0,-76-47-1462,62 36-5844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2:43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900 0 6104,'-52'11'280,"-57"8"49,37-7 108,39-6-319,1 0 0,-47 17 0,-65 30 168,120-40-52,13-7-135,1 0-53,1-1-1,-1 2 0,1-1 0,0 1 1,1 0-1,0 1 0,0 0 0,1 1 0,-9 10 1,12-11 14,-1 0 0,1 0 0,1 1 0,-6 15 0,9-24-56,0 0 0,0 1 1,0-1-1,0 0 0,0 1 0,0-1 1,0 0-1,0 1 0,0-1 1,0 0-1,0 0 0,0 1 0,0-1 1,0 0-1,0 1 0,0-1 1,0 0-1,0 0 0,1 1 0,-1-1 1,0 0-1,0 1 0,0-1 1,0 0-1,1 0 0,-1 0 0,0 1 1,0-1-1,0 0 0,1 0 1,-1 0-1,1 1 0,5 5 26,1 0-1,-1-1 1,2 1 0,-1-1 0,14 7-1,15 9 89,137 81 191,-106-63-210,-52-29-65,-2 0 0,21 20-1,-33-29-30,-1-1 1,1 0-1,-1 1 0,0-1 0,1 0 0,-1 1 0,0-1 0,0 1 0,1-1 0,-1 0 1,0 1-1,0-1 0,0 1 0,1-1 0,-1 1 0,0-1 0,0 0 0,0 1 0,0-1 1,0 1-1,0-1 0,0 1 0,0 0 0,-1 3 7,1 0 1,-1 1-1,0-1 0,0 0 0,-1 0 1,1 0-1,-1 0 0,0 0 0,0 0 1,0 0-1,-1-1 0,1 1 0,-1-1 1,0 0-1,0 1 0,0-1 0,0 0 1,-6 3-1,-2 2 6,0-1 0,0 0 1,-1 0-1,-16 5 0,7-6 51,-103 0 25,96-9-31,-132-36 30,130 27-30,16 4-228,-1-1 0,1-1 0,1 0 0,0-1 0,0 0 0,-11-13 0,-16-21-6073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2:43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7896,'8'10'12,"-5"-7"0,-1 0 1,1 0 0,-1 0-1,0 0 1,-1 1 0,1-1-1,1 5 1,1 2 31,0 0-1,0 0 1,-1 0-1,-1 0 1,0 1-1,0-1 1,-1 1 0,0 13-1,2 126 269,-4-84-76,6 125-9,-1-126-125,21 109 1,-20-157-94,-4-11-1,1 1 1,0-1-1,1 0 0,0 0 0,0-1 0,6 10 1,-7-11 0,7 12 10,2 0 0,-1-1 0,16 15 0,-16-17-1128,-3-2-4451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2:44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6456,'65'0'88,"3"-1"-80,110-8-12,-141 6-16,58-7 0,17-4 16,109-23 20,-209 35-15,99-16 39,-110 18-30,1 0 1,-1 0-1,1 0 0,-1 0 0,1 0 1,-1 0-1,1 0 0,-1 1 1,1-1-1,-1 0 0,0 1 0,1-1 1,-1 1-1,0 0 0,2 0 0,-2 0-5,-1-1 0,0 0 1,1 1-1,-1-1 0,0 1 0,1-1 0,-1 1 0,0-1 0,0 1 0,0-1 0,1 1 0,-1-1 0,0 1 0,0-1 0,0 1 0,0-1 0,0 1 0,0-1 1,0 1-1,0-1 0,0 1 0,0-1 0,0 1 0,0-1 0,-1 1 0,1-1 0,0 1 0,0-1 0,0 1 0,-1-1 0,1 1 0,0-1 0,0 1 0,-1-1 0,1 0 1,-1 1-1,1-1 0,0 0 0,-1 1 0,-73 68 206,74-68-209,-104 80 465,29-27-123,53-37-161,-25 27 0,38-35-96,0 1 0,1 0 0,0 1 0,0 0 0,-10 21 0,17-31-69,1 0-1,0 0 1,0-1 0,-1 1 0,1 0 0,0 0 0,0 0 0,0 0-1,0 0 1,0 0 0,0 0 0,1 0 0,-1-1 0,0 1 0,0 0-1,1 0 1,-1 0 0,0 0 0,1-1 0,-1 1 0,1 0 0,-1 0-1,1-1 1,-1 1 0,1 0 0,0-1 0,-1 1 0,2 0 0,16 10 19,-18-10-11,14 1 202,107-8 91,-105 5-202,0-1 1,27-6 0,-18 2-65,-1 2-20,-17 3-3,0 0 0,0 0 0,0-1 0,0 0 0,-1 0 0,9-5 0,64-32 206,-74 35-208,1 0-1,0-1 1,-1 1 0,0-1 0,0-1-1,-1 1 1,1-1 0,-1 1-1,0-1 1,-1-1 0,6-11-1,-5 9 1,1 1 13,-1-1-1,0 0 1,-1-1-1,0 1 1,0 0 0,-1-1-1,2-19 1,-3 21-19,0 4 3,-1 0 0,1 0 0,-1 0 1,0 0-1,0 0 0,-1 0 0,1 0 0,-1 0 1,-1-4-1,0 1 1,1 4 49,-2 11 4,-13 23-53,12-16 29,3 5-29,2 1 0,1-1 0,0 0-1,9 33 1,-6-34-13,1 0 0,15 30 0,-20-47-11,0-1 0,1 1-1,-1-1 1,1 1 0,0-1 0,-1 0-1,1 0 1,0 1 0,0-1 0,0 0 0,0-1-1,0 1 1,0 0 0,0-1 0,0 1-1,0-1 1,3 1 0,-3-1 6,1-2 4,3-2-6,0 0 0,0-1 1,0 1-1,-1-1 0,0-1 0,0 1 0,0-1 0,-1 0 1,1 0-1,-1 0 0,-1-1 0,1 1 0,2-8 1,5-66 49,-10 77-36,7 0 4,-8 2-23,0 1-1,1-1 1,-1 1-1,1 0 1,-1 0-1,0-1 1,1 1-1,-1 0 1,1 0 0,-1-1-1,1 1 1,-1 0-1,1 0 1,-1 0-1,1 0 1,-1 0-1,1 0 1,-1 0-1,1 0 1,0 0 0,-1 0-1,1 0 1,-1 0-1,1 0 1,-1 0-1,1 1 1,-1-1-1,1 0 1,-1 0-1,1 1 1,6 3 7,1 0-4,0 1 0,0 0 0,0 0-1,-1 1 1,9 9 0,8 5-1,-1 1 3,0 1-1,-1 1 1,30 41-1,-44-55-4,20 37 6,-23-33-2,-18-21-3,9 2-3,-1 1 0,2-1 0,-1-1 1,1 1-1,0-1 0,0 1 1,0-1-1,1 0 0,0 0 0,1 0 1,-1 0-1,0-14 0,4 9-5,-1 5 4,1 1 1,0 0 0,0 0 0,1 0 0,0 1 0,0-1 0,0 0-1,1 1 1,0 0 0,0 0 0,0 0 0,1 1 0,9-9 0,126-122-30,-104 106 27,-23 22-8,-5 6 10,-1-1 0,1 1 1,-1 1-1,1-1 0,12 2 0,-10 4-4,16 18-1,-20-17 7,-1 0-1,1 0 1,-2 1 0,7 10 0,-8-11 0,-1 0 0,1 1 0,-1-1 0,0 1 0,0-1 0,0 8 0,-1-5 0,-1 0 0,0-1 0,0 1 1,-2 11-1,1-11 1,-1 0 0,0 0 1,0 0-1,-1-1 0,0 1 0,0-1 1,-1 0-1,0 0 0,-1 0 0,0 0 0,-6 7 1,-27 43-1476,20-31-5932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2:46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572 647 8072,'-3'-2'14,"1"0"1,-1 0-1,0 0 1,0 0-1,0 1 1,0-1-1,-1 1 1,1 0-1,0 0 1,-1 0-1,1 0 1,0 0-1,-1 1 0,1 0 1,-1 0-1,1 0 1,-1 0-1,-5 1 1,2-1-13,-6 0 15,0 0 1,-24 4-1,16 0-9,-71 13-1,-5 8-7,8 8 0,73-25 0,1 1 1,-1 0 0,1 1-1,1 0 1,-15 15 0,19-12 19,4-1-5,1 0 1,-5 20-1,10-30-4,0 0 0,0-1-1,1 1 1,-1-1-1,0 1 1,1 0 0,-1-1-1,1 1 1,0-1 0,-1 1-1,1-1 1,0 0-1,0 1 1,0-1 0,0 0-1,0 0 1,0 1-1,0-1 1,0 0 0,1 0-1,-1 0 1,0 0 0,1-1-1,-1 1 1,2 0-1,-2 0 12,10 2 178,11-1-104,1-2 1,37-3-1,-33-2 151,99-35 97,-105 29-103,2-7-129,-1-1 0,20-22 0,-29 23 96,-5-4-135,0 0 1,-1 0-1,4-27 0,-9 22 121,-10-141 70,4 131-104,2 21-101,-28-162 243,14 78 266,21 124-492,3 34-16,5 101-4,-3-67-39,-6-62-14,11 59 0,4-16-3,1-19 0,0-15 0,-1-13 0,-3-11 0,-3-7 1,0-5 6,-9-3-5,0 0 0,0 0 0,-1-1 1,1 1-1,0-1 0,0 0 0,0 0 1,-1-1-1,1 1 0,0-1 0,-1 1 1,0-1-1,1 0 0,-1-1 0,0 1 1,0 0-1,0-1 0,0 0 0,0 1 1,-1-1-1,0 0 0,1-1 0,-1 1 1,0 0-1,0-1 0,-1 1 0,1-1 1,1-5-1,42-144 135,-36 118-63,-6 24-37,0 0 0,0 0 1,1 0-1,0 1 0,8-14 1,-10 19-14,0 1 0,0-1-1,-1 0 1,1 0 0,-1 1 0,0-1 0,0 0 0,0 0 0,-1 0 0,0 0 0,-1-10 0,1 3 58,0 10-54,6-12 60,-2 7-75,-3 5-3,-5 7 1,3-5-10,0 1 0,0-1-1,0 0 1,0 0-1,0 1 1,0-1 0,0 0-1,0 0 1,0 0-1,0 0 1,0 0 0,0 0-1,0-1 1,0 1-1,0 0 1,0-1 0,-2 0-1,-5-4-10,-4 0 187,12 5-173,-1 0-1,1 1 1,-1-1 0,1 0 0,-1 0 0,1 1-1,-1-1 1,1 1 0,0-1 0,-1 0 0,1 1-1,-1-1 1,1 1 0,0-1 0,-1 1 0,1-1 0,0 1-1,0 0 1,-1-1 0,1 1 0,0-1 0,0 1-1,0-1 1,0 1 0,0 0 0,0-1 0,0 2 0,-2 6 8,-1 7 0,0 0 1,0 26-1,-9 135 32,12-129-40,5-12 1,3-9-3,-6-20-2,0 1 0,18 12 0,-19-19 0,1 3-1,1-2 1,-1 1-1,1 0 0,-1 0 1,1-1-1,0 1 1,5 1-1,0-1 1,0-1-1,0 0 0,1 0 0,13-1 1,-2-3 0,-2-9 0,-15 8 0,-1 0 1,1 1-1,-1-2 1,0 1-1,-1 0 1,1 0-1,-1 0 1,0-1 0,0 1-1,0-1 1,-1 1-1,1-1 1,-1 1-1,0-1 1,-1-8-1,-1-7 9,-9-38-1,8 47-4,-25-117 120,26 120-106,-1-1 1,1 1-1,-9-15 0,9 20 37,0 5-40,0 1 0,1-1 1,-1 1-1,0-1 0,1 1 1,0 0-1,-1 0 0,1 0 0,0-1 1,1 1-1,-1 0 0,0 5 1,-1 32-3,2-28-1,0-2 9,-2 7-5,1-1 0,1 1 1,1 0-1,0-1 0,6 31 1,1-12-4,1-4-10,-7-23-3,-2-5 0,1 0 0,0 0 0,0 0 0,1-1 0,-1 1 0,1 0 0,-1-1 0,1 1 0,2 2 0,6 6 0,11-6 0,11-8 0,15-9 0,12-9 0,-31 7 0,44-29 1,-57 30 6,6-15 4,-2 0 0,0-1 0,19-41 0,-11 5 17,11-70 97,-36 130-97,2-2 7,-3 5-15,0 6-7,14 50 4,0-15-14,5 3 2,7 6-3,-9-19-4,-4-6-5,0 1 0,12 29 0,-23-46 5,0 0 0,-1 1 0,0-1 0,0 0 0,-1 1 0,0 0 0,0-1 0,-1 1 0,0 0 0,0-1 0,0 1 1,-4 12-1,2-12-7,-3 12-50,-1 1 1,-1-2-1,-16 32 1,21-47-18,1 4 4,1-6 7,8 2-1,-7-4 64,-1 1 1,1-1 0,-1 1 0,1-1-1,-1 0 1,1 1 0,0-1 0,-1 0-1,1 0 1,0 1 0,-1-1-1,1 0 1,0 0 0,-1 0 0,1 0-1,0 0 1,-1 0 0,1 0 0,0 0-1,-1 0 1,1 0 0,0 0-1,-1 0 1,1 0 0,0-1 0,-1 1-1,1 0 1,0-1 0,111-23-38,143-28-146,-228 47 118,13-3-44,0-2 0,47-19 0,-75 25 2,1-1 25,1 0 0,-2-1 0,1 0 0,0-1 1,-1 0-1,16-14 0,-27 20 83,45-40-565,-41 36 479,-1 0 0,1 0 0,-1 0 0,0-1 0,-1 1 0,1-1 1,-1 0-1,3-7 0,-6 12 68,0 0 1,0 0 0,-1 0 0,1 0-1,0 0 1,0 1 0,0-1-1,-1 0 1,1 0 0,0 0 0,-1 0-1,1 0 1,-1 0 0,1 0 0,-1 1-1,1-1 1,-1 0 0,0 0-1,1 1 1,-1-1 0,0 0 0,0 1-1,1-1 1,-1 1 0,-1-1-1,0-1-25,-2 0 18,0-1 1,0 1-1,0 0 1,0 0-1,-1 0 1,1 1-1,-1-1 1,0 1-1,1 0 1,-1 1-1,0-1 1,1 1-1,-1 0 1,-6 0-1,-2 0 3,7 1 9,0-1-1,1 1 0,-1 0 1,0 0-1,1 0 0,-1 1 1,-6 2-1,-23 9-33,0 1-1,1 1 1,-35 22 0,54-28 41,9-4 2,-1-1 0,1 1-1,1 0 1,-1 0-1,-8 10 1,3-3-5,0 1 0,-13 22 1,23-33 7,1 0 1,-1 0-1,1 0 1,-1 0-1,1 1 1,0-1-1,-1 0 0,1 0 1,0 0-1,0 0 1,1 0-1,-1 0 1,0 0-1,1 0 1,-1 0-1,1 0 1,0 0-1,0 0 1,-1 0-1,1 0 1,1 0-1,-1-1 1,2 4-1,-2-4 0,2 3 0,-1-1-1,1 0 1,0 0 0,0-1 0,1 1-1,-1-1 1,0 1 0,1-1 0,-1 0-1,1 0 1,0-1 0,4 2 0,-3-1-1,-2 0 1,0-1 0,0 1 1,0-1-1,0 0 0,0 0 0,1-1 0,-1 1 1,0-1-1,6 1 0,3-1 0,36 0 1,-31-2 1,1-2 0,-1 0 1,24-9-1,-23 3 8,71-69 21,-88 77-21,1 0 1,0 0-1,0 0 0,-1 0 0,0 0 0,1 0 0,-1-1 1,1-2-1,13-31 50,18-73 1,-29 74 88,-2 19-90,2-43 103,-3-70 0,-8-36 239,6 49 114,1 113-425,-1 4-80,0-1-1,0 1 1,1-1 0,-1 1-1,0-1 1,0 1 0,1-1-1,-1 1 1,0 0 0,1-1-1,-1 1 1,1 0 0,-1 0 0,1 0-1,-1-1 1,1 1 0,-1 0-1,1 0 1,0 0 0,-1 0-1,1 0 1,0 1 0,-6 26 46,5-26-50,-2 11 5,2-6 0,0-1-1,0 1 1,0 0 0,1 10 0,0 97 39,0-103-45,0-1 1,1 0-1,0 0 0,5 19 1,0-4-1,-1-1-2,12 37 1,-11-46-3,1 0 1,1-1 0,1 1 0,0-1 0,1-1 0,0 0-1,20 19 1,-8-15-5,-12-10 2,3 1-1,-1-1 0,1 0 0,1-1 1,-1 0-1,1-1 0,0 0 0,21 3 1,-12-5-35,0-1 1,0-1 0,0-1-1,40-5 1,-22-6 2,-25 4-70,4-8 36,28-27 1,-38 27-11,-4-4 55,0 0-1,-1 0 1,2-22 0,-8 20-15,-24-78-5,24 95 42,0 1 0,0 0 0,0 0 0,0 0 0,-1-1 0,1 1 0,-1 0 0,0 1 0,0-1 0,0 0 1,-4-4-1,-2-1-2,-13-12 0,19 19 4,0 0 0,0 0-1,0 0 1,0 0 0,0 1-1,0-1 1,-1 1 0,1 0-1,0-1 1,0 1 0,0 0 0,-1 0-1,1 1 1,0-1 0,0 0-1,0 1 1,-1-1 0,1 1-1,0 0 1,0 0 0,-2 1-1,2-2 0,-5 6-5,4-1 5,1-1 0,0 1 0,0 0 0,1 0 0,-1 0 1,1 0-1,0 0 0,1 0 0,-1 0 0,1 7 0,3 6-5,10 19 0,20 38 1,-12-36-10,53 72-1,-65-99 14,3 4-13,25 28 0,-16-21 11,35 49-5,-27-31 8,-26-35 1,1 1 0,-1-1 0,0 1 0,4 11 0,-6-13 0,-1-1 0,1 0 0,-1 0 1,0 1-1,0-1 0,-1 0 1,1 1-1,-1-1 0,0 0 0,0 0 1,0 0-1,-1 0 0,1 0 0,-4 6 1,-4 0 20,-3-1-4,0-1 0,0-1 0,-1 0 0,0 0 0,-16 4 0,-67 21 88,84-28-107,-47 14 196,-81 21 103,-24 3-1542,76-20-6215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8:41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573 934 7264,'32'-7'-15,"-34"4"-6,-12-19 20,5 17 3,3 3-1,-2-2 10,0 1-1,-1-1 1,1 2-1,-1-1 1,1 1-1,-1 0 1,0 1-1,0 0 1,0 1-1,-18 0 0,12 1 2,-8 0 36,-1 0 0,1 2 0,0 1 0,-26 8 0,24-6-1,-4 4 214,-9 10-71,-62 44 0,97-62-151,1 0-1,-1 1 1,0-1-1,1 1 1,0-1-1,-1 1 1,-1 4-1,-9 11 118,-17 32 0,19-27-97,-9 33 1,12-24 220,4 14-87,1 55 0,3-96-143,0 1 0,0 0 0,1-1 0,0 1-1,0 0 1,0-1 0,1 1 0,2 5-1,1 3 17,10 21 24,-7-24 105,10 1-107,0-1 1,25 10-1,-22-14 46,11-5-45,62-3 0,-68-5 5,9-7-32,53-30 1,-86 42-56,1-1 1,-1 1-1,0-1 1,0 1-1,0-1 0,0 0 1,0 0-1,2-3 1,26-36 40,32-55 0,-46 60 32,44-166 28,-51 159-47,26-191 22,-29 184-63,10-199 5,-14 201-18,1-2-3,4-136 8,-15 95-3,6 74-5,-1-1 0,-1 1 0,-11-32 0,14 48-3,1 1-1,0 0 1,-1-1-1,1 1 1,0-1-1,-1 1 1,1 0-1,-1-1 1,1 1 0,-1 0-1,1 0 1,-1-1-1,1 1 1,-1 0-1,1 0 1,-1 0 0,1-1-1,-1 1 1,1 0-1,-1 0 1,1 0-1,-1 0 1,1 0 0,-1 0-1,1 0 1,-1 0-1,1 0 1,-1 0-1,1 1 1,-1-1 0,1 0-1,-2 1 1,1-1 0,-4 3 1,0 0-1,0 0 1,0 0 0,0 1 0,0-1-1,1 1 1,-1 1 0,1-1 0,-6 9-1,-18 27 2,3 16 2,3 19-3,5 26-2,9 29 0,8 109-2,4-201-4,34 134-5,-27-140-1,63 110 1,-56-117 5,4-1 3,2-2-1,32 26 1,-54-47 3,1 1-1,-1 0 0,1-1 1,0 0-1,0 1 0,-1-1 1,5 1-1,65 19 0,-47-17 1,48 3 1,-33-6 15,0-1-1,0-2 1,73-14 0,107-17 62,-163 25 36,114-21-1,69-14-1542,10-1-5831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2:50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1 146 6368,'0'0'345,"11"-1"-53,58-10 839,64-12 118,101-22 1350,-25 16-1902,-162 24-410,-12 1-141,185-14 380,-44 14-5,-84-1-81,-67 4-2013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2:51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17 120 4488,'0'-2'441,"0"-5"3,0 6-396,0 0-1,0-1 1,0 1 0,0 0-1,0 0 1,0 0 0,-1 0-1,1-1 1,-1 1 0,1 0-1,-1 0 1,1 0 0,-1 0-1,0-1 1,-11-23 1060,12 21-615,3-5 6,10 23 385,20 33-364,39 67-15,2 14 223,-49-81-433,-19-36-236,8 15 124,17 43 0,-27-59-107,-1 1-1,0-1 0,0 1 0,-1 0 0,0 0 1,-1 0-1,-1 0 0,-1 19 0,1-27-89,-3 9 141,3-11-121,-1-1 0,1 0 1,0 0-1,-1 0 0,1 1 0,0-1 1,-1 0-1,1 0 0,-1 0 0,1 0 0,0 0 1,-1 0-1,1 0 0,-1 0 0,1 0 1,0 0-1,-1 0 0,1 0 0,-1 0 1,1 0-1,0 0 0,-1 0 0,1-1 1,-1 1-1,1 0 0,0 0 0,-1 0 1,1-1-1,0 1 0,-1 0 0,1 0 1,-1-1-1,-5-4 19,1 0 0,-1 0 0,1 0 0,0-1 0,0 0 0,0 0 0,1 0-1,0 0 1,0-1 0,1 0 0,0 0 0,-3-9 0,2 7-8,1 1 22,0-1 0,0 0-1,1 0 1,1 0 0,-1 0 0,1 0-1,1 0 1,0 0 0,1-17-1,0 16-6,0-4 37,1 0 0,1 0 0,0 0 0,1 0 1,10-24-1,-7 20-28,3-7 146,70-110 69,-77 131-230,0 0 1,0 0 0,0 0 0,0 0 0,5-3 0,11-12 56,31-22-1,-32 29-49,38-19 0,-56 31-33,3-1 17,0-1 1,-1 1 0,1 0 0,0 0-1,0 0 1,0 0 0,0 1 0,4-1 0,16-1 36,0 1 0,-1 1 1,41 4-1,-62-3-44,1-1-1,0 0 1,-1 1 0,1-1 0,-1 1-1,1-1 1,-1 1 0,1 0 0,-1 0-1,1 0 1,-1 0 0,3 2 0,33 28 72,37 40 0,-54-45-22,56 105 20,-68-108-39,-5-13-25,0-2-10,0 0 0,-1 0 0,0 1 0,-1-1-1,0 0 1,0 0 0,-1 1 0,0-1-1,0 1 1,-3 10 0,2-10 6,0-4-8,0-1-1,0 1 1,0 0-1,-1-1 1,1 0-1,-1 1 1,0-1-1,-1 0 1,1 0 0,-1 0-1,1 0 1,-1 0-1,0-1 1,-6 5-1,9-8-1,0 1 0,-1-1 0,1 0 0,0 1-1,-1-1 1,1 0 0,-1 0 0,1 0 0,-1 1-1,1-1 1,-1 0 0,1 0 0,0 0 0,-1 0 0,1 0-1,-1 0 1,1 0 0,-1 0 0,1 0 0,-1 0 0,1 0-1,-1 0 1,1 0 0,-1 0 0,1 0 0,-1-1 0,1 1-1,-1 0 1,1 0 0,0 0 0,-2-1 0,1 0 0,0 0 0,0 1 1,1-1-1,-1 0 1,0 0-1,0 0 1,0 0-1,1 0 0,-1 0 1,0 0-1,1 0 1,-1 0-1,1 0 0,-1-2 1,-2-12 12,1 0 0,-1-19 0,7 19 20,25-38 24,3 2 1,42-54-1,-67 96-62,12-13 44,4 3-20,0 1 0,51-29 0,-72 45-18,0 1 1,0 0 0,0 0 0,1 1-1,-1-1 1,0 0 0,0 1 0,1-1-1,-1 1 1,3 0 0,10-2 11,-1 1 0,28 2 0,-26 2-9,-1 0-1,25 9 0,-37-11-1,-1-1-1,0 1 1,1 0-1,-1 0 1,0 0-1,1 1 0,-1-1 1,0 1-1,3 2 1,4 2 8,2 2-4,-1 1-1,0-1 0,0 1 1,-1 1-1,0 0 1,0 0-1,-1 1 1,-1 0-1,12 23 1,49 148 61,-60-138-65,-7-9 1,-5-8-3,0-11-1966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2:52.1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1 131 8968,'7'11'-4,"0"0"0,1-1 1,1 0-1,-1 0 0,16 12 1,-13-11-3,29 30-29,-20-20 11,43 35 0,-58-52 18,5 5 0,1-1 1,0 0 0,1-1-1,-1 0 1,1-1-1,1-1 1,22 8 0,17 3-9,6-3 12,-49-12 2,0 0 0,0-1 0,0 0 0,11-1 0,-7-1 0,-1-1 0,23-7 0,96-42 1,-121 48 2,0 0 1,0 0-1,0-1 1,14-9-1,-7 2 0,30-20 14,-34 18 57,-6 2-56,-2 1 0,0-1 0,0 0 1,-1-1-1,3-13 0,-7 24-11,0 1 0,1 0-1,-1 0 1,0 0 0,0 0 0,0 0-1,0 0 1,0 0 0,0-1 0,-1 1-1,1 0 1,0 0 0,-1 0 0,1 0-1,-1-1 1,-4-9 16,-1 0-1,0 0 1,-1 1 0,0-1-1,0 2 1,-14-14 0,1 8 98,-101-43 67,94 51 0,6 5-132,-1 0-1,0 2 1,1 1 0,-26 3 0,45-3-34,0-1-1,0 1 1,0-1 0,0 1 0,-1 0 0,1 0-1,0 0 1,1 0 0,-1 0 0,-3 2 0,-124 99 312,104-74-99,-6 17-72,-31 56-1,61-99-138,-1 1 1,1 0-1,0 0 0,0 0 0,0 0 0,0 0 0,0 3 1,-1 12 28,0 0 0,2 0 0,0 1 0,4 27 0,-4-45-40,0 1 0,1-1-1,-1 1 1,1-1 0,-1 1 0,1-1 0,-1 1 0,1-1-1,0 0 1,0 1 0,-1-1 0,3 2 0,21 25 99,38 35 1,-39-48 14,8-2-70,0-1 0,35 8 1,-35-18 43,164-15 28,-149 5-115,196-45-1,-195 39-25,165-67-29,-175 61-119,133-94-72,-166 111 203,0 0 1,-1 0-1,1 0 1,-1 0 0,1-1-1,2-3 1,96-139-244,-90 120 80,-9 13 150,0 1 0,-1-1 0,0 0 0,-1 0 0,-1-17 0,0 30 39,0 0 0,1-1 0,-1 1 1,0 0-1,0-1 0,0 1 0,0 0 0,0 0 0,0-1 1,-1 1-1,1 0 0,0 0 0,0-1 0,0 1 0,0 0 1,0-1-1,0 1 0,0 0 0,-1 0 0,1 0 0,0-1 1,0 1-1,0 0 0,0 0 0,-1-1 0,1 1 0,0 0 1,0 0-1,-1 0 0,1 0 0,0 0 0,0-1 0,-1 1 1,1 0-1,0 0 0,0 0 0,-1 0 0,1 0 0,0 0 1,-1 0-1,1 0 0,0 0 0,0 0 0,-1 0 0,1 0 0,-1 0 1,-8 0-17,-1 0 0,0 1 1,0 0-1,1 1 0,-1 0 0,1 0 1,-1 1-1,-15 7 0,18-7 9,-25 13-82,-123 103-23,129-91 69,-83 114-12,92-115 53,12-18 5,0 0 1,0 0-1,1 1 1,-1 0-1,2-1 1,-1 2 0,2-1-1,-1 0 1,1 0-1,1 1 1,-1 20 0,4-18 3,-1 1 0,2 0 1,8 25-1,-11-39-1,0 1 0,0 0 0,1 0 0,-1-1 0,0 1 0,1 0-1,-1 0 1,1-1 0,-1 1 0,1-1 0,-1 1 0,1 0 0,-1-1 0,1 1 0,1 0 0,4 3 5,0-1 0,0 0 1,0 0-1,1 0 0,-1-1 0,1 1 1,0-2-1,8 2 0,3-4 87,90-30 49,-85 20-16,76-60 69,-83 54-2,49-76 85,-56 73-72,40-179 507,-48 194-574,-7 48 170,1 12-145,3 65 1,2-101-152,0-12-5,1-1 1,-1 0 0,1 0-1,0 0 1,0 0 0,1 0-1,2 7 1,29 80 84,-30-85-84,0-1 1,0 0-1,1 0 1,0-1-1,0 1 1,1-1 0,10 12-1,-7-9-6,-6-8-5,-1 1 1,1-1-1,0 1 0,0-1 1,0 0-1,0 0 0,0 0 1,0 0-1,0 0 0,0 0 1,0 0-1,0-1 0,0 1 1,0-1-1,1 0 0,-1 0 1,0 1-1,0-1 0,0 0 1,1-1-1,-1 1 0,3-1 1,-2 1-5,-1-1-4,1 0 0,0 0 0,0 0 0,-1 0-1,1 0 1,0-1 0,-1 1 0,0-1 0,1 1 0,-1-1 0,0 0 0,0 0 0,0 0 0,0 0 0,0-1 0,0 1-1,2-4 1,-2 3-23,5-9-300,0 0 1,0-1 0,8-26-1,-4 12-143,10-23-173,-3 8 136,32-51-1,-27 61 455,-13 22-16,-7 8 66,0 1 0,0-1 1,0 1-1,0 0 0,0 0 0,0 0 1,0 0-1,1 1 0,-1-1 1,0 1-1,0 0 0,1 0 1,3 0-1,-1 1 3,0 0 0,0 1 0,0 0 0,0 0 0,0 0 0,0 0 0,9 6 0,36 25 2,-15-7 7,0 2-1,55 56 1,-78-70-2,-8-9 5,0 0 0,-1 1 0,1 0 0,-1 0 0,6 12 0,-2-5 4,2 3 23,-1 1 0,9 23 0,-16-35-6,0 0 1,0-1-1,-1 1 0,0 0 1,0 0-1,0 0 0,-1 1 1,1-1-1,-1 0 1,-1 0-1,1 0 0,-1 0 1,1 0-1,-1 0 0,-2 5 1,2-9-20,1 0 0,-1-1 0,1 1 0,-1 0 0,0-1 0,1 1 0,-1 0 0,0-1 0,1 1 0,-1-1 0,0 1 0,0-1 0,0 1 0,0-1 0,1 0 0,-1 1 0,0-1 0,0 0 1,0 0-1,0 1 0,0-1 0,0 0 0,0 0 0,0 0 0,1 0 0,-1 0 0,0 0 0,0-1 0,0 1 0,0 0 0,0 0 0,0-1 0,0 1 0,1 0 0,-1-1 0,0 1 0,0-1 0,0 1 0,0-2 0,-29-18 42,29 19-39,-5-3 17,1-1 1,0 1-1,1-1 0,-1 0 0,1 0 0,-1 0 1,2-1-1,-1 1 0,1-1 0,-1 0 0,-2-8 0,5 10-12,-2-8 156,3 3-137,1 1 0,0 0 0,0 0 0,1 0 1,0 0-1,1 0 0,-1 0 0,1 1 1,1-1-1,7-12 0,56-90 203,-40 70-54,44-49 0,-55 69-151,-5 6 60,0 1 1,23-21-1,-18 20-55,29-24 36,-29 29 139,-6 7-166,1 0-1,-1 0 1,1 1 0,-1 1-1,14 0 1,-23 0-40,-1 0 0,1 0 1,0 0-1,0 0 0,0 1 0,0-1 1,0 0-1,0 1 0,0-1 0,0 0 1,-1 1-1,1-1 0,0 1 0,0-1 1,1 2-1,17 15 59,-1 0 0,22 27 0,-26-23 39,-5-7-59,0 1-21,-1-1-1,0 1 1,-1 1-1,-1 0 1,9 31 0,35 172 198,-37-173-180,-7-41-10,5-2-374,0 0 1,0-1-1,0 0 0,21 0 1,22 2-8362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2:52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13 419 8696,'0'73'177,"9"58"56,1-26 281,-7-80-468,7 38 369,-3-25-87,3 0 1,18 47-1,-28-83-311,1-1 0,-1 1 0,1-1 0,0 0 0,-1 0 0,1 1 0,0-1 0,0 0 0,0 0 0,0 0 0,0 0 0,0 0 0,0 0 0,0 0 0,0 0 0,0 0 0,0 0 0,1 0 0,-1-1 0,0 1 0,1-1 0,-1 1 0,2 0 0,-2-1-3,1-1 0,-1 1 0,0 0-1,0 0 1,0-1 0,0 1 0,0 0-1,0-1 1,0 1 0,0-1 0,-1 1-1,1-1 1,0 0 0,0 1 0,0-1-1,1-1 1,3-2 19,26-19-1398,4-2-5595</inkml:trace>
  <inkml:trace contextRef="#ctx0" brushRef="#br0" timeOffset="1">0 85 8696,'0'-82'117,"0"80"-49,8 17 59,8 12-94,12 17-26,-11-26-225,-1-1 0,2 0 1,35 26-1,-49-40 37,61 48-5079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2:53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0 6904,'-6'0'56,"0"0"0,0 1 0,0-1 1,1 1-1,-1 0 0,-10 4 0,13-4-27,1 0 0,-1 1 0,1-1 0,-1 1 0,1 0 0,-1-1 0,1 1 0,0 0 0,0 1 0,0-1 0,0 0 0,0 0 0,1 1 0,-1-1 0,-2 6 0,-9 29 67,11-17 151,1-9-149,1 9 9,0 0 0,1-1-1,1 1 1,8 35 0,61 178 801,-42-160-567,-16-40-161,-4-6 175,24 45 1,-31-70-136,-2-2-206,0 0 0,0 0 0,1 0 0,-1 0 0,0 1 0,1-1 0,-1 0 0,0 0 0,1 0 0,-1 0 0,0 0 0,0 0 0,1 1 0,-1-1 0,0 0 0,0 0 0,1 0 0,-1 1 0,0-1 0,0 0 0,0 0 0,1 1 0,-1-1 0,0 0 0,0 1 0,0-1 0,0 1 0,2-4 441,-1-7-213,7-33 110,18-56 0,-18 83-185,8-6-50,1 0 1,1 2-1,1 0 1,35-30 0,-17 29-48,-36 20-59,0 1 0,-1-1 0,1 1 0,0 0-1,0-1 1,0 1 0,-1 0 0,1 0 0,0-1 0,0 1-1,0 0 1,-1 0 0,1 0 0,0 0 0,1 0 0,3 1 12,1 0 1,-1 0 0,0 0 0,0 1-1,0-1 1,-1 1 0,1 0-1,0 1 1,-1-1 0,7 5 0,-3-1 17,-1 0 0,0 0 0,0 0 0,-1 1 0,11 13 1,-11-12-20,-2-2 6,-1 0 0,1 0 1,-1 0-1,5 13 1,0-3 24,-1 0 0,2 0 0,0-1 0,1 0 0,20 23 0,8-6-23,-20-21 30,30 10 0,-38-18-58,0 0 0,0-1 1,1 0-1,11 0 1,2-2-7,1-1 0,-1 0 0,0-2 0,0-1 1,24-6-1,131-24-28,-140 25-41,136-35-49,-147 34-43,7-8 48,37-25 1,-57 29-83,-11 8 171,1-1-1,-1 0 1,0 0 0,-1-1-1,1 1 1,-2-1 0,1 0 0,2-11-1,-5 18 24,0 1 0,0-1 0,0 0 0,0 1 0,0-1 0,0 0 0,0 1 0,0-1 0,0 0 0,0 0 0,0 1 0,0-1 0,-1 0 0,1 1 0,0-1 0,0 1 0,-1-1 0,1 0 0,0 1 0,-1-2 0,-3-3-8,0 0 0,-1 0-1,1 0 1,-1 0 0,0 1 0,0-1 0,-1 1-1,1 0 1,-10-4 0,14 7 8,-1 1 1,1-1 0,-1 1-1,1-1 1,-1 1-1,1-1 1,-1 1-1,1 0 1,-1 0-1,1 0 1,-3 0 0,-29 1-20,0 2 1,-47 9 0,46-2-2,-121 57-3,131-52 16,9-2 9,1 1 1,0 0-1,-19 25 0,32-37 3,-1 0 0,1 0-1,0 0 1,-1 0-1,1 0 1,0 0 0,0 1-1,0-1 1,1 0 0,-1 0-1,1 1 1,-1-1-1,1 0 1,0 1 0,0-1-1,0 5 1,0-1 0,0-4 0,1 1 0,-1-1 0,0 0 0,1 0 0,-1 0 0,1 1 0,0-1 0,0 0 0,0 0 0,0 0 0,0 0 0,0-1 0,0 1 0,4 3 0,-2-1 0,1-1 0,0 0 0,0 0 0,0 0 0,1 0 0,-1-1 0,1 1 0,5 1 0,6 2 0,0-2 0,26 6 0,-14-6 0,31 0 0,-32-4 0,33-3 1,-26-3 2,0-1-1,41-14 1,-69 20-1,0-1 1,0 0-1,0-1 1,0 0-1,0 0 0,8-6 1,-1 0 0,21-13 4,-31 20-5,-1 1 1,0 0 0,0-1 0,0 0 0,-1 1 0,1-1 0,0 0 0,-1 0-1,1 0 1,-1 0 0,1 0 0,-1-1 0,2-3 0,1-3 3,5-8 22,-1 0 0,8-24 0,-13 32-25,-2 4 44,0-2 7,3 33 36,1 38-49,13 87 0,-12-114-27,12 66-1,6 33-10,-2-6-3,-9-17 0,-12-86 0,-2 40 0,0-52 0,-1 0 0,-1-1 0,-5 18 0,3-20-1,0-1 1,-1 0 0,0 0 0,-1 0 0,0-1 0,0 0-1,-15 15 1,6-12-6,5-8 4,0-1 0,0 1 1,-1-2-1,1 1 1,-19 1-1,14-6-4,-7-6 0,1-1 0,0-1 1,-32-18-1,52 25 6,-1 1 0,1-1-1,0 0 1,0 1 0,0-1 0,0 0 0,0-1 0,-3-3 0,5 5 0,-1-1 0,1 1 0,0-1 0,-1 1-1,1 0 1,0-1 0,0 1 0,0-1 0,0 1 0,0-1 0,0 1 0,0-1 0,0 1 0,1 0 0,-1-1 0,0 1 0,1-1 0,0 1 0,0-2 0,13-19 1,-11 19 0,7-11 2,1 1 0,1 1 0,0 0 0,26-20 0,-23 19 1,182-147 54,-156 126 16,213-153-1677,-109 87-6850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2:54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224 415 8520,'5'-66'1496,"-5"66"-1461,0-1 1,0 0-1,0 1 1,0-1-1,1 1 1,-1-1-1,0 1 1,0-1 0,1 1-1,-1-1 1,0 0-1,0 1 1,1-1-1,-1 1 1,1 0-1,-1-1 1,1 1-1,-1-1 1,0 1-1,1 0 1,-1-1-1,1 1 1,0 0 0,-1-1-1,1 1 1,-1 0-1,1 0 1,-1 0-1,1 0 1,0-1-1,0 1 1,16 0 422,-15 1-552,-1-2 103,-1 1 1,0 0-1,1 1 1,-1-1-1,1 0 1,-1 0-1,1 0 1,-1 0-1,0 0 0,1 0 1,-1 0-1,1 1 1,-1-1-1,0 0 1,1 0-1,-1 1 1,0-1-1,1 0 0,-1 0 1,0 1-1,1-1 1,-1 0-1,1 1 1,7 10 50,1 0 0,-2 1 0,1-1 1,5 16-1,-5-2 87,16 171 57,-22-148-63,-3 240 171,1-55-148,3-186-56,28 161 48,-21-173-48,11 11-31,32 50-1,-34-73 18,11 2-29,51 33 0,-57-47 30,97 15 41,-98-26-49,3-5-44,-1-1 0,27-11 0,-35 6 84,4-9-36,25-34 0,-45 53-80,-1 0-1,1 0 0,0 0 0,0 0 1,-1-1-1,1 1 0,-1 0 1,1-1-1,-1 1 0,1 0 1,-1-1-1,0 1 0,0 0 1,0-3-1,3-38 101,-6-73 1,3 110-89,0 0 0,-1 1 0,0-1 0,0 1 0,0-1 0,-3-6 0,-94-191 205,95 198-210,1-1 1,-1 1-1,0-1 1,-1 1-1,1 0 1,-1 1-1,-5-6 1,-22-19 57,-37-27 0,-47-15-27,115 70-49,-9-5 24,0 1 0,0 0-1,-13-4 1,-208-59 101,188 60-91,15 3-19,-9-1-2,0 1 1,-68 2 0,53 5-1,21 1-10,30-4-3,0 0 0,0 0 0,0 0 0,0 0 0,0 0 0,1 0 0,-1 0 0,0 0 0,0 0 0,0 1 0,0-1 0,0 0 0,0 0 0,0 0 0,0 0 0,0 0 0,0 0 0,0 0 0,0 0 0,0 1 0,0-1 0,0 0 0,0 0 0,0 0 0,0 0 0,0 0 0,0 0 0,0 0 0,0 1 0,0-1 0,0 0 0,0 0 0,0 0 0,0 0 0,0 0 0,-1 0 0,1 0 0,0 0 0,0 0 0,0 0 0,0 1 0,0-1 0,0 0 0,0 0 0,0 0 0,0 0 0,0 0 0,-1 0 0,1 0 0,0 0 0,0 0 0,0 0 0,0 0 0,0 0 0,0 0 0,0 0 0,0 0 0,-1 0 0,1 0 0,0 0 0,0 0 0,0 0 0,0 0 0,0 0 0,0 0 0,0 0 0,-1 0 0,1 0 0,0 0 0,15 4 0,45 7 0,-30-8 0,40-2 0,70-9 0,162-22-2,-246 23-3,212-42 2,-220 34-3,164-85-5,-207 98 8,0-1 1,0-1 0,0 1-1,9-8 1,-4 2-1,6-4-1,0-2 1,-1 0 0,0 0 0,-1-2 0,-1 1 0,21-37 0,-25 37-6,0 2-3,-1-1-1,0-1 0,8-22 1,-36 70-37,11-18 45,6-8-2,-1 1 1,1 0 0,0 0-1,0 1 1,-3 14 0,-22 120-38,26-112-9,16 101-16,-7-110 15,6 4 14,31 40 0,-29-52-27,59 33-28,-59-41 28,-6-4 40,1 0 13,0 0 1,0 0 0,0-1 0,0-1-1,0 0 1,0 0 0,0-1 0,12-3 0,92-28-51,-106 32 55,-1-2 1,1 1-1,-1-1 1,1 0-1,-1-1 0,9-5 1,1-2 0,1 2 3,-10 5 3,-1 0-1,1-1 0,-1 0 1,12-10-1,25-22 1,10-12 1,-26 21 4,44-59 1,-69 83-3,2-2 2,-1 0-1,2 0 1,-1 0-1,12-9 1,-17 15-4,0 0 1,0 0-1,0 0 1,0 0-1,0 0 1,0 0-1,0-1 1,1 1-1,-1 0 1,0 0-1,0 0 0,0 0 1,0 0-1,0 0 1,0 0-1,0 0 1,1 0-1,-1 0 1,0 0-1,0 0 1,0 0-1,0 0 1,0 0-1,0 0 1,1 0-1,-1 0 1,0 0-1,0 0 0,0 0 1,0 0-1,0 0 1,0 0-1,1 0 1,-1 0-1,0 0 1,0 0-1,0 0 1,0 0-1,0 0 1,0 1-1,0-1 1,0 0-1,0 0 0,1 0 1,-1 0-1,0 0 1,0 0-1,0 0 1,0 0-1,0 1 1,0-1-1,0 0 1,0 0-1,0 0 1,0 0-1,0 0 1,3 5 2,0-1 1,-1 0 0,1 1-1,-1-1 1,0 1 0,0 0-1,-1-1 1,2 7 0,5 16 11,-1-5-8,0 7 1,2-1-1,19 39 1,-25-61-7,1 0-1,0-1 1,0 0-1,1 0 0,7 7 1,-7-8 0,1 0-1,-1 0 1,1 0 0,0-1 0,0 0-1,8 3 1,-1-1 0,0-2-1,1 1 0,16 1 1,60 0-1,16-11 0,-74 2 0,38-11 0,-52 10 0,0-1 0,-1 0 0,17-9 0,-20 7 0,-1 0 0,0 0 0,-1-1 0,13-11 0,-15 10 0,0 0 0,-1-1 0,0 0 0,12-20 0,-13 17 0,-1 1 0,-1-1 0,0-1 0,6-22 0,-7 16 0,-1-1 0,2-42 0,-5 34 1,-1-1 0,-1 1 1,-2 0-1,-1 0 0,-13-49 1,-44-169 35,42 161-10,0 17 3,19 70-29,0 0 0,0 0 0,0-1 0,0 1 0,0 0 0,-1 0 0,1 0 0,0 0 0,0 0 0,0 0 0,0-1-1,0 1 1,0 0 0,0 0 0,-1 0 0,1 0 0,0 0 0,0 0 0,0 0 0,0 0 0,0 0 0,-1 0 0,1-1 0,0 1 0,0 0 0,0 0 0,0 0 0,-1 0-1,1 0 1,0 0 0,0 0 0,0 0 0,0 0 0,-1 0 0,1 1 0,0-1 0,0 0 0,0 0 0,0 0 0,-1 0 0,1 0 0,0 0 0,0 0 0,0 0-1,0 0 1,0 0 0,0 1 0,-1-1 0,1 0 0,0 0 0,0 0 0,0 0 0,0 0 0,0 1 0,0-1 0,0 0 0,0 0 0,0 0 0,-8 11 10,4-3-5,2-4 0,0 1-1,0 0 1,0 1 0,0-1 0,1 0 0,-1 9 0,-16 107 36,18-93-28,11 54-1,14 36-10,13 17-3,15 10 0,-24-80-2,64 104 1,-90-164-1,0-1-1,0 1 1,0-1 0,1 0 0,7 7 0,38 31-10,57 38 0,-101-77 4,0 0 0,0 0 0,1-1 1,9 4-1,189 60-43,-163-57 5,-12-4 20,10 3-8,0-2 0,78 2 0,53-17-49,-136 2 30,6-8-563,-1-2 1,65-39 0,-4-6-8291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3:32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6456,'-5'6'529,"-18"16"12,22-20-481,-1-1-1,1 0 0,0 0 0,-1 1 0,1-1 0,0 0 0,0 1 0,0-1 1,0 1-1,0 0 0,1-1 0,-1 1 0,0 0 0,1-1 0,-1 1 0,1 0 1,0 0-1,-1 0 0,1-1 0,0 1 0,0 0 0,0 0 0,1 0 0,-1-1 1,1 3-1,0-1-42,0 0 1,1-1-1,-1 1 1,1-1 0,0 1-1,0-1 1,0 0-1,0 0 1,4 4-1,-3-3-4,10 4 88,9-2-56,0 0 0,32 1 0,-8-5-2,55-5 1,-63 1-30,84 1 119,-89 1-122,-11 0 43,37 4 0,-48-3-38,18 2 129,1 1-1,53 11 0,-80-13 248,-9 1-161,-84 21 49,-144 11 384,47-13-265,81-8 69,103-13-344,12-2-24,48-8 8,71-2-11,26 8 2,-71 5-54,-68-1-32,132-4 45,-82 1-29,-58 4-1,0 1 11,-11 1 1,-15 6-17,-1-2 1,-35 10-1,42-13-4,-49 13-515,-1-4 0,-65 7 0,95-17-7697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3:22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6368,'2'-7'136,"1"-1"-47,-2 2-15,1 0 0,0 1-1,1-1 1,-1 0-1,1 1 1,0 0 0,1 0-1,6-8 1,22-33 2068,-30 43-1667,0 7 4,4 8-357,-1 0 0,0 0-1,-1 0 1,0 0 0,-1 1 0,-1 0 0,0 0 0,1 14 0,-1 101 282,-3-96-379,5 279 873,-4-276-772,0 34 99,13 87 0,-13-154-222,42 270 764,-37-250-727,0 0 95,14 37 0,-13-43-33,0 5-18,1-2 0,1 1-1,1-1 1,18 29 0,-20-37 26,-3-3-62,0-1 0,1 1 0,0-1 0,1 0 0,0 0 0,0 0 0,0-1 0,10 8 1,-11-11-5,0 0 1,1-1 0,-1 1 0,1-1 0,0 0 0,8 2 0,-3-6 129,-2-3-127,1 0 0,-1-1 0,-1 0 0,1 0 1,-1-1-1,0 0 0,0-1 0,-1 0 0,11-14 0,4-12-5,-22 33-36,1 1 0,-1-1 0,1 0 1,-1 0-1,1 0 0,-1 0 0,1 0 0,-1 0 1,0-1-1,0 1 0,0 0 0,1 0 0,-1-1 0,0-10-243,-1 0-1,0 0 0,0 1 0,-1-1 0,0 1 1,-1-1-1,-6-13 0,-12-36-9795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3:23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0 187 9864,'125'-15'1,"-52"9"-26,115-15-3,-146 16 8,180-25 1,-178 24 47,179-27 67,-181 28 186,-10 0-116,134-12 478,-151 16-507,0 1 1,0 1-1,17 2 0,-31-3-109,0 1 0,0-1 0,0 0 0,0 1 0,0-1 0,0 0 0,0 1 0,0-1 0,0 1 1,-1-1-1,1 1 0,0 0 0,0-1 0,-1 1 0,1 0 0,0 0 0,-1-1 0,1 1 0,-1 0 0,1 0 0,-1 0 0,1 0 0,-1 0 0,1 1 0,0 1 51,1 1-38,0 0 1,-1 0-1,1 0 1,-1 0 0,0 0-1,-1 0 1,1 0-1,-1 0 1,1 0-1,-1 0 1,-1 0 0,1 5-1,-3 3 73,0 0-1,-7 20 0,6-22-47,0 0-1,1 1 1,0-1 0,1 1-1,0-1 1,1 1-1,0 20 1,3-12 56,8 31-1,-5-41 14,0-5-109,0 0 1,0-1-1,0 0 1,0 0-1,1 0 1,-1 0-1,1-1 1,-1 0 0,1 0-1,0-1 1,0 0-1,0 0 1,0 0-1,0 0 1,0-1-1,0 0 1,8-1 0,-1 0-4,-8 1-10,-1-1 1,0 1 0,1-1-1,-1 0 1,0 0-1,0-1 1,1 1-1,-1-1 1,7-4 0,79-47 121,-73 38-60,-2-2-38,-1-1 1,16-26 0,-24 30 77,-5 4-88,0 1 1,-1 0 0,0 0 0,-1-1 0,-2-15 0,-4 12 101,-6-4-54,-2 1 0,0 1 0,-1 1 0,0 0 0,-2 1 0,-22-14 1,32 22 6,-4-3 12,7 6-34,-5 1-1956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3:23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31 10040,'15'-28'321,"-14"26"1086,-3 6-987,-11 27 51,-13 49 1,26-77-465,-4 21 248,4 136 106,5-123-106,45 141 104,-37-146-119,16 24 104,1-1 0,77 101 1,-104-152-327,24 31 299,1-2 1,46 42-1,-72-74-310,-1 0 0,0 0-1,0-1 1,1 1-1,-1 0 1,1-1-1,-1 1 1,1-1-1,-1 0 1,1 1-1,-1-1 1,1 0-1,-1 0 1,1 0-1,-1 0 1,2 0-1,5 0 10,33 1-2017,1-1-8072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9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7000,'0'0'886,"-3"7"-483,-80 161 685,73-142-998,1 1 1,2 1-1,-8 49 1,11-49-61,-2 9 97,3-9-60,-1 7-3,1 1-1,2 0 1,5 43-1,27 168 397,-13-161-265,29 151 793,-46-226-918,0-9 301,-4-3-215,2 1-146,0-1-1,0 1 1,-1-1 0,1 0 0,0 1-1,0-1 1,0 0 0,0 0-1,0 0 1,0 0 0,0 0 0,0 0-1,-1-1 1,0-2 10,0 0 0,0 0 0,0 0 0,1-1 0,-2-6 0,-17-101-1433,12 46-6207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3:26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45 4312,'-82'37'481,"79"-35"-385,0-1 0,0 0 0,0 0 0,-1 0 0,1 0 0,0-1 0,-1 1 0,1-1 0,0 0 0,-1 0 0,-4 0 0,-6-1 512,-140 1 3007,198-17-2881,-30 13-701,34-7 200,92-7 25,92-5 301,-165 18-316,1 3-1,98 8 1,-18 24 885,-114-21 11,-33-10-1161,1 1 0,0-1 0,-1 0 0,1 1 0,0-1 0,-1 0 1,1 0-1,-1 0 0,0 0 0,1 0 0,-1 0 0,0 0 0,1-1 0,-1 1 1,0 0-1,0-1 0,0 1 0,0-1 0,0-1 0,4-3-1071,14-19-8060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3:27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357 620 5112,'4'-10'92,"-3"8"904,-1 0-555,3-5-38,-4 6-359,0 0 1,-1 1-1,1-1 0,0 0 1,0 1-1,-1-1 1,1 1-1,0 0 0,-1-1 1,1 1-1,0 0 1,-2 0-1,-7-1 23,1 1 0,0 0 0,0 1 0,-1 0 0,1 1 0,0 0 0,-17 5 0,15-3-47,-12 3 88,0 2-1,1 0 1,0 2-1,0 0 1,-33 25-1,42-28-77,9-6-3,1 0 0,-1 1 0,1 0 0,-1 0 1,1 0-1,0 0 0,0 0 0,-2 4 0,0 0 18,0 0 0,1 0 0,-1 0 0,2 1 0,-6 14 0,8-22-38,1 1 0,0-1 0,0 1 1,0-1-1,0 1 0,0-1 0,0 1 0,0-1 0,0 1 0,0-1 0,0 1 0,0-1 0,0 1 0,0-1 0,0 1 0,0-1 0,0 1 0,0-1 0,1 0 0,-1 1 0,0 0 0,6 9 47,1-1 0,-1 1 0,15 14 0,-7-14 73,-7-6-86,3 1-15,1 0-1,-1-1 1,1 0 0,-1 0 0,1-1 0,0-1-1,0 0 1,16 1 0,-2-2 48,1-1-1,-1-1 1,1-1-1,-1-1 1,39-11-1,-48 9-46,-9 3 1,-1-1 0,1 1 0,-1-1 0,0 0 0,0-1 0,8-6 0,65-43 201,-75 50-203,0 0-1,0-1 1,-1 1-1,1-1 1,-1 0-1,1 0 1,-1 0-1,0 0 0,-1 0 1,1-1-1,-1 1 1,0-1-1,3-8 1,-4 10-4,1-10 186,-4 1-127,-1 0-1,1 1 1,-2-1-1,0 0 1,0 1-1,-1 0 1,-1 0-1,1 0 1,-12-15-1,16 26-68,1-1-1,0 1 1,0 0 0,-1-1-1,1 1 1,0 0-1,-1-1 1,1 1-1,-1 0 1,1-1 0,0 1-1,-1 0 1,1 0-1,-1-1 1,1 1-1,-1 0 1,1 0 0,-1 0-1,1 0 1,-1 0-1,1 0 1,-1 0-1,1 0 1,-1 0-1,1 0 1,-1 0 0,1 0-1,0 0 1,-1 0-1,1 0 1,-1 0-1,1 0 1,-1 1 0,1-1-1,-1 0 1,0 1 6,-1 0 0,1 0 0,0 0 0,0 0 1,0 0-1,0 1 0,0-1 0,0 0 0,0 1 1,0-1-1,-1 3 0,-4 10 29,1 1-1,1-1 1,0 1 0,1 0-1,0 1 1,1-1 0,1 0-1,1 1 1,2 30 0,-2-45-42,1 1 1,-1-1-1,0 1 1,1-1-1,-1 1 1,1-1 0,-1 1-1,1-1 1,-1 0-1,3 3 1,3 6 6,2-1 0,0 0 0,0 0 1,0-1-1,1 1 0,16 10 0,-3-9 23,100 24 20,-95-30-14,112-4 22,-113-4-22,4-6-9,51-25 0,-65 22 15,-10 7-28,0 0-8,-1 1-1,0-1 1,-1 0-1,1 0 1,-1-1-1,0 1 1,-1-1-1,0 0 1,0 0-1,0 0 0,2-12 1,22-96 101,-23 88-24,-2-137 41,-6 129-34,-34-159 129,30 151-121,-3-63 1,11 93-78,-2 1 0,0 0 0,-4-14 0,3 20 15,-3-1 8,8 9-45,-1 0-1,0 1 1,0-1-1,0 0 0,0 1 1,0-1-1,0 0 1,0 1-1,-1-1 1,0 1-1,1-1 1,-1 1-1,0-1 1,0 4-1,1 14 7,4 34-4,0 25-4,18 118-5,-16-156-10,-4-20 16,60 313-100,-60-323 90,1 0 0,0 0 0,1 0 0,0 0 0,0-1 0,10 14 0,-6-11 3,-6-8 0,1 1 1,-1-1-1,1 0 1,0 0-1,1 0 1,-1-1-1,6 5 1,-1-2 0,-8-6 2,0 0 1,0 0-1,0 0 0,1 0 1,-1-1-1,0 1 0,0 0 0,1-1 1,-1 1-1,1-1 0,-1 1 0,0-1 1,1 0-1,-1 1 0,3-1 0,4 1 0,33 1 0,-26-4-212,0-1 1,0 0 0,-1-1 0,1-1 0,24-11 0,-33 14-319,61-27-8489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3:27.7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0 5832,'-15'12'465,"0"-1"0,0 0 0,-24 11 1,6-3 110,29-16-462,0 0-1,0 0 0,0 0 1,1 1-1,-1-1 1,1 1-1,0 0 1,0 0-1,0 0 1,1 1-1,-4 8 1,1-1 23,1 0 1,-4 20 0,6-23-144,0 10 361,4 16-98,11 48-1,37 103 740,-41-153-601,16 37 189,52 104 0,-67-156-526,30 40 355,-23-32-210,-7-10 47,1 0 1,0-1 0,1 0 0,1-1 0,15 13 0,-26-25 131,-5-19-733,-1 1-1,-10-31 0,11 40-302,-14-40-9119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3:28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1 574 9864,'0'-5'0,"8"-34"3,-4 26 2,6-20 1,-2-2-1,-8 29-3,-2 0-1,1 2 0,1 3-2,0 0 1,0 0-1,0 0 1,0 0 0,0 0-1,0 0 1,0 0-1,0 1 1,0-1-1,0 0 1,1 0-1,-1 0 1,0 0-1,1 0 1,-1 0-1,0 0 1,1 1-1,-1-1 1,1 0-1,0-1 1,0 2-1,0-1 0,0 1 0,0-1-1,0 1 1,0 0 0,-1-1 0,1 1 0,0 0 0,0-1 0,0 1-1,0 0 1,0 0 0,0 0 0,0 0 0,0 0 0,0 0 0,0 0-1,0 0 1,0 1 0,0-1 0,1 0 0,-1 1-1,27 9 0,-2 4 17,41 31 0,-23-15 13,-10-10 33,-5-3 77,63 28 1,-77-39-122,-9-3 5,0-1 0,0 0 0,1 0 0,-1-1 0,14 2 0,20 1 106,0-1 0,55-4 0,-75 0-109,-12 1 7,0 0 0,-1-1 0,1-1 0,0 1 0,9-4 0,-8 2 21,5 0-8,0-1 0,-1-1-1,0 0 1,0-1 0,18-11 0,22-15 105,-50 29-130,0 1-1,1-1 1,-1 0 0,0 0 0,-1-1 0,1 1 0,0-1 0,-1 1 0,0-1-1,0 0 1,0 1 0,2-8 0,-2 5-4,2-1 6,-1-1-1,0 0 1,-1 1-1,4-16 1,-3 6-11,-1 9 3,-2 7-8,1 1 1,-1-1-1,0 1 0,0-1 0,0 1 1,0-1-1,1 1 0,-1-1 0,0 1 1,0-1-1,0 1 0,0-1 0,0 1 1,-1-1-1,1 1 0,0-1 0,0 1 1,0-1-1,0 1 0,0-1 1,-1 1-1,1-1 0,0 1 0,0-1 1,-1 1-1,1-1 0,0 1 0,-1 0 1,1-1-1,0 1 0,-1 0 0,1-1 1,-1 1-1,1 0 0,-1-1 1,-10 6 3,9-5-3,-3 3-2,-24 21-5,24-19 6,-79 70-3,54-50-4,-46 55 0,65-67 5,0-2 0,1 1 0,1 0 0,0 1 0,1 0 0,0 0 0,-6 16 0,-11 21-6,19-41 5,2-3 1,1 0 1,-1 1-1,1-1 1,0 1-1,1 0 1,0-1-1,-2 10 1,4-16 1,0 0 0,0 0 0,0 0 0,0 0 0,0-1 0,0 1 0,0 0 0,0 0 0,0 0 0,0 0 0,0 0 0,0 0 0,0 0 0,0 0-1,0 0 1,1 0 0,-1 0 0,0 0 0,0 0 0,0 0 0,0 0 0,0 0 0,0 0 0,0 0 0,0 0 0,0 0 0,0 0 0,0 0 0,0 0 0,1 0 0,-1 0 0,0 0 0,0 0 0,0 0 0,0 0 0,0 0 0,0 0 0,0 0 0,0 0 0,0 0 0,0 1 0,0-1 0,0 0 0,0 0-1,0 0 1,0 0 0,0 0 0,0 0 0,0 0 0,9-10 1,-6 6-1,33-43 0,68-91 16,-18 11 12,-70 99 33,61-143 43,-63 134 23,0-9-41,37-101 157,-22 70-34,-29 77-205,0 0-1,0-1 0,0 1 1,1 0-1,-1 0 0,0 0 0,0 0 1,0 0-1,0 0 0,0 0 1,0 0-1,0 0 0,1 0 1,-1 0-1,0-1 0,0 1 1,0 0-1,0 0 0,0 0 0,0 0 1,1 0-1,-1 0 0,0 0 1,0 0-1,0 0 0,0 0 1,0 0-1,0 0 0,1 0 1,-1 0-1,0 1 0,0-1 0,0 0 1,0 0-1,0 0 0,0 0 1,1 0-1,-1 0 0,0 0 1,0 0-1,0 0 0,0 0 1,0 0-1,0 1 0,0-1 0,0 0 1,0 0-1,0 0 0,1 0 1,-1 0-1,0 0 0,0 0 1,0 1-1,0-1 0,0 0 1,0 0-1,0 0 0,0 0 0,0 0 1,0 1-1,0-1 0,0 0 1,0 0-1,0 0 0,0 0 1,0 0-1,5 15 42,0-2-23,9 42 128,17 113 21,-25-129-70,38 257 194,-40-263-283,11 52 64,40 250 138,-53-323-174,0 1 1,1-1-1,5 13 0,-5-16-21,-2-7-50,-1 0 0,1-1-1,0 1 1,0-1 0,0 1-1,0-1 1,0 1 0,0-1-1,0 0 1,0 0 0,1 1 0,-1-1-1,0 0 1,1 0 0,-1 0-1,1-1 1,-1 1 0,1 0-1,0 0 1,-1-1 0,1 1-1,0-1 1,-1 1 0,1-1 0,3 0-1,-1 1-640,22 4-7788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3:29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529 643 9328,'-1'-2'16,"1"0"1,-1 0-1,0 0 0,0 0 1,0-1-1,-1 2 1,1-1-1,0 0 0,-1 0 1,1 0-1,-1 1 1,0-1-1,0 0 0,1 1 1,-1 0-1,0-1 1,0 1-1,-4-2 1,-44-21 469,39 19-394,4 2-21,-15-9 166,0 0 1,-1 2-1,-33-10 0,45 16-190,8 3-19,0 1 1,1-1-1,-1 0 1,0 1-1,0-1 1,0 1 0,0 0-1,0 0 1,0 0-1,1 0 1,-1 1-1,-4 0 1,-20 5 184,-36 13 0,43-9 82,-4 7-159,1 0 1,-23 23-1,32-20 118,4 1-168,2-1 1,1 2 0,-5 22-1,11-22 129,5-2-116,1 0 0,14 38 0,-9-43 75,4-1-95,0-1 0,20 15 0,-19-22 69,-3-4-92,1 0 0,-1-1 0,1-1-1,-1 0 1,1-1 0,-1 0 0,0 0 0,1-2 0,-1 1 0,20-9 0,16-14 24,-30 11 121,14-18 10,-1-3 1,37-53 0,-58 73-182,20-41 161,-26 48-152,23-48 181,-16 33-32,-10 18-68,-2 7 21,-1 6-75,-1 8-22,1-5-28,1 1-1,0-1 1,0 1 0,1 0-1,3 17 1,1-8 7,1 1 0,15 40 0,-9-44 12,7 1-10,26 23 0,-30-36-3,-4-5-16,0 0-1,0-1 1,0 0 0,1-1 0,16-3-1,-11-3 15,-5-2-13,-1 1-1,0-2 0,-1 0 0,0 0 0,0 0 1,-1-1-1,0 0 0,-1-1 0,-1 0 0,7-15 0,-8 15 0,-2 2 5,1-1 1,-1 0 0,2-18-1,-2 16-5,5-28 73,-1-1-1,2-63 1,-9 96-66,-1-2 14,1-1-1,1 1 1,0-1-1,0 1 1,1-1-1,5-15 0,-6 24 14,0 4-35,0-1 0,0 0 0,0 1 0,0-1-1,0 0 1,0 1 0,-1 0 0,1-1 0,0 1-1,0-1 1,-1 1 0,1 0 0,0 0 0,0 0-1,8 12 12,-3-5-13,-1 0 1,0 1-1,0 0 0,4 10 0,9 27 4,3 16-6,25 76-2,-35-110-6,60 107-3,-53-111-4,79 65-6,-76-78 2,2-4 10,0-1 1,43 5-1,-64-11 6,0 0 0,0 1-1,0-1 1,-1-1 0,1 1-1,0 0 1,0 0 0,0-1-1,-1 1 1,3-2 0,14-5-6,0-1 1,-1 0 0,25-18-1,-41 25 6,1 0 0,-1 0 0,1 0 0,-1 0 0,0-1 0,1 1 0,-1-1 0,0 1 0,2-4 0,13-24-10,21-51-1,-30 53 8,3-41 3,-5-18 2,-10 0 0,-9 3 2,-36-111 22,43 167-15,-41-125 22,17 73-5,30 78-24,1 1-1,0-1 0,0 1 0,0-1 0,0 1 0,-1-1 0,1 1 0,0-1 0,-1 1 1,1 0-1,0-1 0,-1 1 0,1-1 0,0 1 0,-1 0 0,1-1 0,-1 1 0,1 0 0,-1-1 1,1 1-1,0 0 0,-1 0 0,1 0 0,-1-1 0,0 1 0,1 0 0,-1 0 0,1 0 1,-1 0-1,1 0 0,-1 0 0,1 0 0,-1 0 0,1 0 0,-1 0 0,1 0 0,-1 0 0,1 1 1,-1-1-1,1 0 0,-1 0 0,1 0 0,-1 1 0,1-1 0,-1 1 0,-11 10 4,7 0 17,-21 87 10,23-72-26,0 46 1,5-46-6,7 36 1,10 28 3,7 7-4,23 105-2,-41-164-4,10 51 3,1 4 2,-13-61 2,-4-19 1,0-1-1,1 0 0,0 0 1,1 0-1,11 22 0,-15-33-1,1-1-1,-1 1 1,0-1-1,0 1 1,1-1-1,-1 1 1,0-1-1,1 1 1,-1-1-1,0 0 1,1 1-1,-1-1 1,1 0-1,-1 1 1,0-1-1,1 0 1,-1 1-1,1-1 0,-1 0 1,1 0-1,-1 1 1,1-1-1,-1 0 1,1 0-1,0 0 1,-1 0-1,1 0 1,-1 0-1,1 0 1,1 0 0,-1-1 1,1 1-1,-1-1 1,0 1-1,1-1 1,-1 1-1,0-1 1,1 0-1,-1 0 1,0 0-1,1-1 0,19-16 13,6-15-12,-12 10-11,13-27-1,14-22-15,1 19-2161,3-1-8727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3:29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611 94 9416,'6'-2'93,"16"-4"175,-28 7-253,-1 0 0,0 1 0,1-1 0,-11 6-1,-23 8 64,-97 25 13,27-15 35,83-19-114,9-2 18,0 1 0,-17 7 0,24-8 1,-2 0-5,0 1-1,1 0 0,0 0 0,0 2 0,0-1 0,-17 15 1,19-14-13,-6 5 90,1 0-1,0 1 1,-21 25 0,35-37-90,0 1 0,1-1 1,-1 0-1,1 1 0,0-1 0,-1 0 1,1 0-1,0 1 0,0-1 1,0 1-1,0-1 0,0 0 1,0 1-1,0-1 0,1 0 0,-1 1 1,0-1-1,1 2 0,8 17 8,-8-19-1,3 7 16,0-1-1,0 0 1,0-1 0,1 1-1,0-1 1,1 0-1,0 0 1,9 7 0,-8-6-8,7 6 23,0-2 0,1 1-1,0-2 1,0 0-1,17 8 1,-22-13-31,13 7 44,1-1 1,0-2-1,47 14 0,-48-17-39,-5 0 82,39 6-1,-31-8-73,-3 2-11,37 3 159,-24-5 4,0-2 1,49-3-1,-70-1-156,30-8 162,8-8 44,62-30-1,-95 38-213,-8 5 12,-1-1 0,0-1 0,12-8 1,99-74 103,-98 68-90,70-101 14,-81 96-34,20-94 7,-33 100-20,-2 2-8,-2 0 0,-6-22 0,10 40-5,0-1 0,0 0 0,-1 1-1,1-1 1,0 0 0,-1 1 0,1-1 0,0 1-1,-1-1 1,1 1 0,-1-1 0,1 0-1,-1 1 1,1 0 0,-1-1 0,0 0 0,-8-5 2,0 1 1,0 0 0,0 1 0,-1 0-1,1 1 1,-1-1 0,0 2 0,0-1 0,0 2-1,0-1 1,-20 1 0,16 0-2,9 0-1,1 1 0,0 0 0,0 1 0,-1-1 0,1 1 0,0-1 0,0 1 0,0 0 0,-5 3 0,-11 3 7,-33 18 0,43-15 0,-26 52 9,36-61-16,-1 0 0,1 0 0,0 0-1,-1 0 1,1 0 0,0 0 0,0-1 0,0 1-1,-1 0 1,1 0 0,0 0 0,0 0-1,1 0 1,-1 0 0,0 0 0,0 1 0,7 33 8,17 52 0,-23-84-7,1 1 0,-1-1 0,1 1 0,0-1 0,-1 1 0,6 5 0,126 157 20,-99-132 13,136 115 26,-142-124 13,78 80 36,-91-87 4,-8-6-68,-1 0 0,0 0 0,9 26 0,-15-38-36,0 1 0,0-1 0,1 1 0,-1-1 0,0 1 0,0 0 0,0-1 0,0 1 0,0-1 0,0 1 0,0-1 0,0 1 0,0-1 0,-1 1 0,1-1 0,0 1 0,0-1 1,0 1-1,0-1 0,-1 1 0,1-1 0,0 1 0,-1 0 0,-6 8 48,0 0 0,-1 0 0,0 0 0,-1-1 0,-17 13 0,2-8 210,-21 5-77,-69 16-1,77-28 85,-160 3-1976,94-9-8479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3:32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195 203 5024,'-5'-2'33,"-57"-21"239,58 19-105,-3-4 45,3 4 49,-8-3 34,12 7-286,-1 0-1,1 0 1,0 0 0,0 0 0,0 0-1,0 0 1,0 0 0,-1 0 0,1-1 0,0 1-1,0 0 1,0 0 0,0 0 0,0 0 0,0 0-1,0 0 1,-1-1 0,1 1 0,0 0-1,0 0 1,0 0 0,0 0 0,0 0 0,0-1-1,0 1 1,0 0 0,0 0 0,0 0-1,0 0 1,0-1 0,0 1 0,0 0 0,0 0-1,0 0 1,0 0 0,0-1 0,0 1-1,0 0 1,0 0 0,0 0 0,1-3 21,-1 1-1,1 0 1,-1-1 0,1 1-1,0 0 1,0 0 0,0-1 0,0 1-1,0 0 1,0 0 0,1 0-1,-1 0 1,1 1 0,-1-1 0,1 0-1,0 1 1,-1-1 0,1 1 0,0-1-1,0 1 1,0 0 0,0 0-1,5-2 1,98-44 374,-79 38-97,215-28 603,-159 27-611,6 9 254,-86 1-427,-2 1-117,0 0 0,0 0 0,-1 1 1,1-1-1,0 0 0,-1 0 0,1 0 1,-1 0-1,0 0 0,1-1 0,-1 1 1,-1 2-1,1-1 7,-8 4 65,-77 37 40,63-32-67,-1-1-1,-1-2 0,-48 11 1,50-14-32,3 1 77,-39 4-1,28-6-68,-76 12 129,-66 10 307,167-25-371,-3-1 25,6 0 8,10-2-16,0-2-93,-4 3-4,0 0 0,0 0 0,0 0 0,0 0 0,1 0-1,-1 0 1,0 1 0,0 0 0,6 0 0,127-9 160,-24 5 53,54-6-96,63-30-1534,-103 13-6084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43:34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 4216,'0'0'88,"-2"5"-15,-6 16-31,6-16 264,0-4-110,-8 2 7,8-2 169,1-1-219,-4 0-8,1 2-18,-5 3-2,4-2-3,-6 3-4,8-4-3,4-2-111,-1 0-1,0 0 1,0 0-1,1 0 0,-1 0 1,0 0-1,0 0 1,1 0-1,-1 0 1,0 0-1,0 1 1,0-1-1,1 0 1,-1 0-1,0 0 0,0 0 1,0 0-1,0 1 1,1-1-1,-1 0 1,0 0-1,0 0 1,0 0-1,0 1 1,0-1-1,0 0 1,1 0-1,-1 1 0,0-1 1,0 0-1,0 0 1,0 0-1,0 1 1,0-1-1,0 1 1,0 0 0,0-1 0,1 1 0,-1-1 0,0 1 0,0 0 0,1-1 0,-1 1 0,0-1 0,1 1 0,-1-1 0,1 1 0,-1-1 0,1 1 0,-1-1 0,1 1-1,-1-1 1,1 0 0,-1 1 0,1-1 0,-1 0 0,1 1 0,0-1 0,-1 0 0,2 0 0,1 1 16,7 3 4,0-2 1,0 0-1,-1 0 1,2-1-1,-1 0 1,0 0 0,14-2-1,124 1 105,16-5 72,-82 0-44,96-5 196,-159 10-247,1 0 179,32-5 0,-52 5-264,0 0 0,0-1 0,0 1 0,0-1 0,0 1 0,0-1 0,0 1 0,0-1 0,0 1-1,0-1 1,0 1 0,0 0 0,-1-1 0,1 1 0,0-1 0,0 1 0,-1 0 0,1-1 0,0 1 0,-1-1 0,1 1 0,0 0 0,-1 0 0,1-1 0,0 1-1,-1 0 1,-4-2 60,-1 1-1,1 0 0,0 1 1,0-1-1,-1 1 0,1 0 1,-6 1-1,0-1-76,-48 2 355,-7 1-11,64-3-362,0 0 1,0 0-1,0-1 0,0 1 1,0-1-1,0 1 1,0-1-1,1 0 1,-1 0-1,0 1 1,0-1-1,1-1 0,-1 1 1,1 0-1,-1 0 1,1-1-1,-1 1 1,1 0-1,0-1 0,-1 0 1,1 1-1,0-1 1,0 0-1,0-1 1,-1 0-430,-13-20-5883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2:38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5024,'24'-43'761,"-23"42"-154,1-1-1,-1 0-567,0 1 0,1 0-1,-1 0 1,1 0-1,-1 0 1,1 0 0,-1 0-1,1 0 1,0 1-1,-1-1 1,1 0-1,0 1 1,0-1 0,-1 1-1,1 0 1,0 0-1,0 0 1,0 0-1,0 0 1,-1 0 0,1 0-1,0 0 1,0 1-1,0-1 1,-1 1 0,1-1-1,0 1 1,-1 0-1,1 0 1,2 1-1,3 1-11,0 1-1,0 0 0,-1 1 0,3 1-14</inkml:trace>
  <inkml:trace contextRef="#ctx0" brushRef="#br0" timeOffset="1">123 35 8319,'4'3'6,"-3"-2"-1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2:52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950 220 9703,'-28'-134'226,"3"48"151,25 86-372,0 0-1,0 0 1,0 1 0,0-1-1,0 0 1,0 0-1,0 0 1,0 0-1,0 0 1,-1 0 0,1 0-1,0 0 1,0 0-1,0 0 1,0 0-1,0 0 1,0 0 0,0 0-1,-1 1 1,1-1-1,0 0 1,0 0-1,0 0 1,0 0 0,0 0-1,0 0 1,0 0-1,-1 0 1,1-1-1,0 1 1,0 0 0,0 0-1,0 0 1,0 0-1,0 0 1,0 0-1,-1 0 1,1 0-1,0 0 1,0 0 0,0 0-1,0 0 1,0 0-1,0 0 1,0-1-1,0 1 1,-7 13 48,1 1 0,0-1-1,1 1 1,-5 22 0,5-17-20,-6 18 142,-42 146 16</inkml:trace>
  <inkml:trace contextRef="#ctx0" brushRef="#br0" timeOffset="-1">5087 2165 11406,'1'40'3,"1"25"3</inkml:trace>
  <inkml:trace contextRef="#ctx0" brushRef="#br0" timeOffset="-3">4762 3185 11471,'-8'-14'3,"-23"-47"0,28 56 3,0-1-1,1 0 1,-1 0-1,3 3-5</inkml:trace>
  <inkml:trace contextRef="#ctx0" brushRef="#br0" timeOffset="-5">4707 3064 11505,'-10'-69'16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9:50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7984,'57'-19'16,"-15"4"-3,15-4-9,80-8 16,-101 22 33,0 2 1,41 2-1,-56 1-28,6 2 129,9 5-40,48 15 1,-66-12 112,-1 4-117,0 0-1,16 19 1,-33-32-97,1-1 0,-1 0 0,1 1 0,-1-1 1,1 1-1,-1-1 0,0 1 0,1-1 0,-1 1 0,0-1 0,0 1 0,1 0 0,-1-1 0,0 1 0,0-1 1,0 1-1,0 0 0,0-1 0,0 1 0,0-1 0,0 2 0,-1 5 32,0 0 0,0 0 0,-1-1 0,0 1-1,0 0 1,0-1 0,-1 0 0,-6 11 0,8-16-21,0 1 1,0-1-1,0 1 0,0-1 1,-1 0-1,1 1 1,0-1-1,0 0 0,-1 0 1,-1 1-1,-117 78 348,91-63-145,-226 98 411,157-81-500,79-28-181,5-2-150,1 0 1,-1 1 0,1 1-1,0 0 1,-22 15-1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2:31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1747 6192,'0'21'-171,"5"41"0,-4-56 136,0 1-1,1-1 0,0 0 1,0 0-1,0 1 0,1-1 0,0-1 1,0 1-1,6 8 0,1-6-17,5-1 37,1 0 0,21 6 0,-19-12 96,89-17 25,-84 7-58,11-11 10,43-35 0,-55 32 237,75-121 136,25-76 512,-101 176-602,63-209 141,-71 197-114,28-210 137,-38 216-184,-13-207 118,4 207-164,2 22-153,-4-25 38,-1 0 1,-23-68 0,19 85-4,-35-63 0,34 80 44,-5 1-60,-31-22 0,36 35 60,6 5-163,0 1 1,0-1 0,0 1-1,0 1 1,0-1 0,-10 5 0,17-6-29,0 1 0,-1-1 0,1 1 1,0-1-1,0 1 0,0-1 0,1 1 0,-1 0 1,0 0-1,0 0 0,0-1 0,-1 3 1,-23 28 70,-28 48 1,33-43 6,-99 213 27,93-186-60,-85 299 18,107-344-59,0 0 0,-2 21 1,-12 138 26,18-23-22,0-154-18,0 9 11,1 1 0,0-1-1,0 0 1,3 10 0,70 234 66,-71-245-60,0-1-1,0 1 1,9 12 0,109 167 80,-118-182-82,0 0-1,1-1 1,0 0 0,0 1-1,5 3 1,29 24 59,63 38 0,-77-59 113,-5-7-119,0 0 0,1-2 1,29 1-1,-48-3-49,1 0 0,-1 0 0,1 0 0,-1 0 0,1 0 0,-1-1 0,0 1 1,1-1-1,-1 1 0,1-1 0,-1 0 0,2-1 0,22-14 98,-2-1 1,43-39-1,-41 28 130,95-141 105,-100 132-71,61-154 116,-69 151-122,-8 26-198,8-35 100,-2-1 0,5-72 0,-14 89-37,0-7 148,8-50 0,-9 87-212,2 10-14,14 120 67,-16-126-128,12 129 99,-4-37-86,-3-58 6,42 125 6,-46-156-25,1 0 0,0 0 1,-1 0-1,1-1 0,5 7 1,37 51 10,-33-49-11,0 1 0,26 19-1,-28-25 0,1 0 0,0-1 0,0-1 0,0 0 0,1 0 0,0-1-1,0 0 1,13 2 0,-23-6 0,0 0-1,0 1 1,0-1 0,0 0-1,0 0 1,1 0 0,-1 0-1,0 0 1,0 0 0,0 0-1,0 0 1,0-1 0,0 1-1,2-1 1,40-15-2,-33 11 2,-1-1 0,0 0 0,-1 0 0,11-10 0,-10 7 0,-1 0 0,0-1 0,12-17 0,-16 20 0,0 1 0,-1-1 0,1 1 0,-2-1 0,1 0 0,-1 0 0,2-8 0,-4 4 1,0 0-1,0 0 0,-1 0 0,-1-1 1,1 1-1,-2 1 0,0-1 0,0 0 1,-1 0-1,-6-12 0,-5-4 15,-85-111 17,87 122 9,-22-33 0,25 31-30,0 2 41,1-1 0,-12-33 0,18 37-33,2 11 7,3 5 1,-1 0-25,1 0-1,-1-1 1,1 1-1,0-1 1,0 1-1,1-1 1,-1 0-1,0 0 1,1 0 0,-1 0-1,1 0 1,0-1-1,-1 1 1,1-1-1,0 1 1,4 0-1,46 14 0,-45-14-3,21 2-18,0-4 5,1-2 0,-1-1-1,35-8 1,-35 0-172,104-59-141,-111 55-190,-11 5 286,0 0 1,-1 0-1,0-1 1,0 0-1,-1-1 1,-1 0-1,0-1 0,8-15 1,5-27-994,-20 53 886,0 4 4,1-1 283,-2-1 41,1 0 1,0 1-1,-1-1 1,1 0 0,-1 1-1,1-1 1,-1 1 0,1-1-1,-1 1 1,1-1 0,-1 1-1,0-1 1,1 1-1,-1-1 1,0 1 0,1-1-1,-1 1 1,0 0 0,0-1-1,0 1 1,1 0 0,-1-1-1,0 1 1,0-1-1,0 1 1,0 0 0,0-1-1,0 2 1,4 38-144,0 46 0,-2-48 21,13 162-39,-11-161 113,1-7 31,-1 5 11,3 0-1,16 55 1,-3-35 9,-15-46 8,0 1-1,12 15 1,18 17 1,-34-44 0,0 0-1,-1 0 1,1 0 0,-1 0-1,1 0 1,-1 0 0,1 0-1,0-1 1,-1 1-1,1 0 1,-1 0 0,1 0-1,-1-1 1,1 1 0,-1 0-1,1-1 1,-1 1 0,1-1-1,-1 1 1,0 0 0,1-1-1,-1 1 1,0-1 0,1 1-1,-1-1 1,0 1 0,1-1-1,0-1 2,5-4 2,14-22 52,0-18 158,28-89 1,-41 112-215,1-2 113,1 0-1,1 0 1,1 0-1,25-38 1,-25 44-2,56-82 166,-67 100-264,1 0 1,-1 0-1,1 0 1,0 0-1,0 0 1,-1 1-1,1-1 0,0 0 1,0 1-1,0-1 1,0 0-1,0 1 0,1-1 1,3-1 5,0 0 0,0 1 0,0 0 0,0 0 0,0 0 0,0 0 0,0 1 0,0 0 0,0 0 0,0 0 0,0 1 0,0 0 1,6 1-1,-10-2-8,0 1 0,0-1 0,0 0 1,0 1-1,0-1 0,0 1 0,0-1 1,0 1-1,0-1 0,0 1 0,0 0 1,0-1-1,-1 1 0,1 0 0,1 1 1,11 13 34,-1 0 1,-1 2 0,-1-1-1,13 26 1,-15-24 3,0-1 0,5 21 0,-4-10-27,15 44 1,-13-45 10,6 0-20,1 0 0,27 33 0,-43-58-13,-1 0 1,1-1-1,0 1 0,0 0 0,0-1 0,0 1 1,0-1-1,0 0 0,0 0 0,3 1 1,-5-2-2,25 12 6,30 11 1,-26-14-6,-1-2 0,37 5 0,-12-8-2,0-2 1,93-8-1,-102-2-4,166-60 0,-171 51-15,145-66-11,-181 82 26,1-1 0,0 0 1,-1 0-1,1 0 0,-1 0 0,6-5 1,5-4-8,-1-1 1,17-20 0,-22 21 9,0 0-1,-1-1 0,8-17 1,-14 28 0,0-1 1,-1 1-1,1-1 1,0 0-1,-1 1 1,1-1 0,-1 0-1,1 0 1,-1 1-1,0-1 1,0 0-1,0 0 1,0-2 0,-2-17-5,0 1 1,-2-1 0,0 0-1,-11-26 1,15 45 4,0 1 0,-1-1 1,1 1-1,-1 0 0,0 0 0,1-1 0,-1 1 1,0 0-1,0 0 0,0 0 0,0 0 0,0 0 1,0 0-1,0 0 0,0 0 0,-2-1 1,3 2 0,-5-4-2,-1-1 0,0 1 0,-1 1 0,1-1 0,-1 1 0,-9-3 0,7 4 1,0 0 0,0 1 1,0 1-1,-1-1 0,-9 2 0,19-1 1,-2 0-1,-1 0 0,1 0 0,0 0 0,-1 1-1,1-1 1,0 1 0,-1 0 0,1-1 0,0 1 0,-4 2 0,6-3 1,-21 10-4,-35 21 0,-22 31 1,78-62 3,-31 28-6,-99 121-5,111-121-1,10-9 10,0-1 0,2 1 0,0 1-1,-7 30 1,14-48 2,0-1-1,0 0 1,-1 1-1,1-1 1,0 0 0,0 0-1,0 1 1,1-1-1,-1 0 1,0 1-1,0-1 1,1 0-1,-1 0 1,1 3 0,5 7-2,-1-1 1,1 1 0,1-1-1,0 0 1,0 0 0,10 9-1,-16-18 2,0 0-1,0 0 1,0 0 0,0 0-1,0-1 1,0 1 0,0 0-1,0-1 1,0 1-1,1-1 1,-1 1 0,0-1-1,2 1 1,7 1 0,0 0-1,0-1 1,1 0 0,-1-1-1,0 0 1,0-1 0,0 0 0,14-3-1,0-5-4,109-62 2,-105 52-2,41-34 4,-47 35 1,32-33 0,-45 41 0,-1 0 0,0-1 0,0 0 0,-1 0 0,7-17 0,-7 12 0,-2 0 0,0-1 1,5-28-1,-5 8 3,-2 0-1,-4-60 1,2 90-1,-2 0 1,1-1-1,-1 1 1,0 0-1,-1 0 0,-2-8 1,0 1 0,-2-3 0,6 17-3,0 0 1,-1-1-1,1 1 0,0 0 0,0 0 0,0 0 1,0 0-1,0-1 0,0 1 0,0 0 0,0 0 0,0 0 1,-1 0-1,1 0 0,0 0 0,0 0 0,0-1 0,0 1 1,0 0-1,0 0 0,-1 0 0,1 0 0,0 0 1,0 0-1,0 0 0,0 0 0,-1 0 0,1 0 0,0 0 1,0 0-1,0 0 0,0 0 0,-1 0 0,1 0 1,0 0-1,0 0 0,0 0 0,0 0 0,0 0 0,-1 0 1,-10 24 12,8-16-13,-24 72 4,-1 27 1,7 16-3,12 24-2,14 26 0,6-81-1,31 124 0,-28-168-4,58 152 1,-61-166-8,25 106-3,-34-119-10,-2-15 22,0 0 0,-1 1 0,0-1 0,-1 0 0,1 1 0,-1-1-1,0 0 1,-1 0 0,-4 7 0,7-12 2,0-1 0,-1 1 0,1-1 0,0 1 0,-1-1 0,1 1 0,-1-1 0,1 0 0,0 1 0,-1-1 0,1 1 0,-1-1 0,1 0 0,-1 0 0,1 1 0,-1-1 0,1 0 0,-1 0 0,0 0 0,1 1 0,-1-1 0,1 0 0,-1 0 0,1 0 0,-2 0 0,-31 4-17,-55-1 1,55-6 4,-147-37-6,63 5-8,31 11 25,10 7 2,65 14 0,0 2 0,-1 0 0,-18 0 0,24 2 41,0 0 1,0 0-1,1 0 1,-1 1 0,1 0-1,-1 0 1,1 0-1,0 1 1,-8 4-1,1 2-706,-1 0-1,-11 13 1,23-22 582,-53 49-8237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2:32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164 317 9776,'-22'-2'140,"-1"0"1,0-2 0,1 0-1,0-1 1,-28-11 0,50 16-139,0 0 1,0 0 0,0 0-1,0 0 1,0 0-1,0 0 1,0 0 0,0 0-1,0 0 1,-1 0-1,1 0 1,0 0 0,0 0-1,0 0 1,0 0-1,0 0 1,0 0 0,0 0-1,0 0 1,0 0-1,0 0 1,0-1 0,0 1-1,-1 0 1,1 0-1,0 0 1,0 0 0,0 0-1,0 0 1,0 0 0,0 0-1,0 0 1,0 0-1,0-1 1,0 1 0,0 0-1,0 0 1,0 0-1,0 0 1,0 0 0,0 0-1,0 0 1,0 0-1,0 0 1,0-1 0,0 1-1,0 0 1,0 0-1,0 0 1,0 0 0,0 0-1,1 0 1,-1 0 0,0 0-1,0 0 1,0 0-1,0 0 1,0-1 0,0 1-1,0 0 1,0 0-1,0 0 1,0 0 0,0 0-1,0 0 1,1 0-1,-1 0 1,0 0 0,4-4 20,0 0 1,0 0-1,0 0 1,1 1-1,-1 0 1,1 0-1,0 0 1,7-3 0,0 0-3,14-5 67,185-52 45,-148 50-18,137-19 4,41 0-25,-126 21 261,218-12 4,27 8-203,-213 10 264,552-16 157,-577 17-210,139-2-1,-40 2-235,-148 4 156,-28 0-150,232 14 278,-276-14-411,32 3 104,57 15 1,-90-19-108,0 1 1,0 0-1,1 0 0,-1 0 1,0 0-1,0 0 1,1 0-1,-1 0 0,0 0 1,0 0-1,1 0 1,-1 0-1,0 0 0,0 0 1,0 0-1,1 0 0,-1 0 1,0 1-1,0-1 1,1 0-1,-1 0 0,0 0 1,0 0-1,0 0 1,1 0-1,-1 1 0,0-1 1,0 0-1,0 0 1,0 0-1,0 1 0,1-1 1,-1 0-1,0 0 0,0 0 1,0 1-1,0-1 1,0 0-1,0 0 0,0 0 1,0 1-1,0-1 1,0 0-1,0 0 0,0 1 1,0-1-1,0 0 1,0 2 2,0 0 1,-1-1 0,1 1 0,-1-1-1,0 1 1,1-1 0,-1 0 0,0 1-1,0-1 1,0 0 0,0 1 0,0-1-1,-1 1 1,-44 34-1851,-10 4-7454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2:33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980 1055 6816,'-21'-3'6,"11"1"115,1 2-1,-1-1 1,-15 2 0,-100 15 480,-68 31 563,159-38-1070,-9 5 287,-171 75 132,208-87-470,1 1-1,-1-1 1,1 1-1,0 1 1,-7 5-1,-70 58 217,15 7-191,63-70-52,1 0 0,-1 0 0,1 1 1,-4 9-1,-63 145 104,62-130-33,4 9-26,0 51 0,3-89-57,1 1 0,0 0 0,0 0-1,0-1 1,0 1 0,0 0-1,1 0 1,-1-1 0,0 1 0,0 0-1,0 0 1,1-1 0,-1 1 0,0 0-1,1-1 1,-1 1 0,0 0 0,1-1-1,-1 1 1,1-1 0,-1 1-1,1-1 1,-1 1 0,2 0 0,2 2 5,0 0 0,0 0 1,0 0-1,1 0 0,-1-1 0,1 0 1,0 0-1,-1 0 0,1-1 1,6 2-1,1-1 0,0 0 0,18 0 0,-26-2 3,0 0 1,0 0-1,0-1 1,0 1-1,1-1 0,5-2 1,216-74 108,-217 74-99,0-1 0,-1-1 0,15-8 0,90-66 70,-12-10-52,-94 82-13,0 1 0,-1-1 0,10-13 0,61-92 85,-9-14-65,-68 126-47,6-12 40,0-1 1,5-16-1,83-265 137,-78 231-42,39-262 61,-48 262-49,16-199 55,-21 222-67,-2 37-127,0-14 22,-1 0 1,0 0-1,-2 0 0,0 0 0,-5-18 0,8 34-27,0 1-1,0 0 0,0 0 0,0-1 1,0 1-1,0 0 0,0 0 0,0-1 1,0 1-1,-1 0 0,1 0 0,0-1 1,0 1-1,0 0 0,0 0 1,0-1-1,0 1 0,0 0 0,-1 0 1,1 0-1,0-1 0,0 1 0,0 0 1,-1 0-1,1 0 0,0-1 0,0 1 1,0 0-1,-1 0 0,1 0 1,0 0-1,0 0 0,-1 0 0,1 0 1,0 0-1,0 0 0,-1-1 0,1 1 1,0 0-1,0 0 0,-1 0 0,1 0 1,0 1-1,0-1 0,-1 0 1,1 0-1,0 0 0,0 0 0,-1 0 1,-4 2 7,-1 0 0,1 0-1,0 1 1,0 0 0,0 0 0,1 0 0,-1 0 0,1 1 0,-1-1 0,1 1 0,0 0 0,1 1 0,-7 8 0,3-5 5,-13 22 80,-82 174 38,83-153-59,-61 229 36,69-222 4,-6 215 42,17-267-140,0 1 1,0-1 0,1 1-1,0-1 1,2 9 0,-3-15-17,6 27 50,16 44 0,-14-54-38,1 1 0,18 26 0,-27-44-12,1 2 6,1 0 1,-1 0 0,0 0-1,1 0 1,-1-1 0,1 1-1,0 0 1,0-1 0,0 1-1,0-1 1,3 3 0,-5-4-7,14 9 20,1-1 0,-1 0 0,18 7 0,-7-7-7,45 8 0,-63-15-2,0 0 0,0 0-1,0 0 1,9-1 0,225-20 54,-193 10-58,174-72-2,-215 79-8,0 0-1,0-1 1,12-8 0,161-132-28,-174 138 13,0 1 0,-1-1 0,8-10 0,16-24-36,43-82 0,-71 121 44,0-1 1,0 0 0,-1 1-1,1-1 1,0 0-1,-1 1 1,0-1-1,1 0 1,-1 0 0,0 1-1,0-1 1,0 0-1,0-3 1,0-1-3,-1 0-1,0 0 1,0-1-1,-1 1 1,1 0 0,-1 1-1,-1-1 1,1 0 0,-1 1-1,0-1 1,0 1 0,-1 0-1,1 0 1,-6-6 0,8 11 5,1-1 1,-1 1 0,1-1-1,-1 1 1,0-1-1,1 1 1,-1-1 0,1 1-1,-1-1 1,0 1 0,0 0-1,1 0 1,-1-1 0,0 1-1,0 0 1,1 0 0,-1 0-1,0 0 1,0-1 0,1 1-1,-1 0 1,0 1 0,0-1-1,0 0 1,-15 2-25,1 0-1,0 1 1,0 1 0,0 0 0,0 1-1,-15 8 1,27-12 13,0 0 0,0 1-1,0 0 1,0 0-1,0 0 1,1 0 0,-1 0-1,-2 3 1,-41 46-85,-47 63-1,69-74 38,-62 146-26,78-157 33,6-10 41,1 0 1,0 1-1,3 26 0,-2-45 17,1-1 0,-1 1 0,0-1 0,0 1 0,0 0 0,0-1 0,0 1 0,0-1 0,1 1 0,-1 0 0,0-1 0,1 1 0,-1-1 0,0 1 0,1-1 0,-1 1 0,1-1 0,-1 1 0,1-1 0,-1 1 0,1-1 0,-1 0 0,1 1 0,-1-1 0,2 1 0,11 6-5,1 0 0,0-1 0,0-1 0,1 0 1,24 5-1,-5-7-7,181-15-5,-167 4 12,181-50-5,-222 56 9,-1 0-1,0 0 1,0 0-1,9-6 1,41-26-3,53-42-1,-104 73 5,0-1 0,-1-1-1,0 1 1,6-7 0,47-63-6,-42 50 6,21-42 1,10-52 1,-46 117-1,0 1 1,0-1-1,0 1 1,0-1-1,0 1 1,0-1-1,0 1 1,0 0-1,1-1 1,-1 1-1,0-1 1,0 1-1,1 0 1,-1-1-1,0 1 1,0-1-1,1 1 1,-1 0-1,0-1 1,1 1-1,-1 0 1,1 0-1,-1-1 1,0 1-1,1 0 1,-1 0-1,1 0 1,-1 0-1,1-1 1,5 5 3,-5-3-3,2 2 2,-2-1-1,1 1 0,0-1 0,-1 1 0,0 0 0,1-1 0,-1 1 0,0 0 0,-1 0 0,1 0 0,0 0 0,0 3 0,27 129 24,-21-103-11,5 0-7,2 0 0,25 44 0,-38-74-7,1 0 0,0 1 0,-1-1-1,1 0 1,0 0 0,0 0 0,0 0 0,4 3 0,28 18 7,62 34 0,-93-56-7,0 1 0,1-1 0,-1 0 0,0 0 0,0 0 0,1 0 0,4 0 0,78 9 11,-61-10-11,0 0 1,38-6-1,-34 1 1,0-2-1,36-12 1,-38 9-1,0-1-1,46-28 1,-54 27-1,0-1 0,-1-1 0,-1-1 0,22-23 0,-23 20 0,-1-2 0,0 0 0,20-39 0,-12 8 0,-2 0 0,21-80 1,-34 89 6,-1-193 5,-10 185 8,0 28-11,-3-35 12,-2 0 0,-19-65 0,24 112-11,-5-20 11,-12-28 1,18 53-11,0 8 5,-3 8-10,1-1 0,1 1 0,0 0 1,-3 22-1,3-14-3,-2 16 11,-1 63-1,12 30-9,16 12 1,15 9-3,13 13-2,7 5 0,-50-149-1,19 56-10,68 132 0,-16-46-1606,-44-81-6383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2:34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0 915 8880,'10'7'-3,"-7"-5"1,-1 0 0,1-1 0,-1 1 0,1-1 0,0 1 0,0-1 0,-1 0 0,1 0 0,6 1 0,112 26-30,-86-23-41,182 0-21,-166-6 69,236-28-4,-227 20 10,85-23 4,-104 20 14,64-26 0,-69 20 1,-1-2 0,-1-1 1,54-43-1,-63 41 8,51-69 24,-75 92-28,-1-1 0,1 1 0,-1 0-1,1-1 1,-1 1 0,0-1 0,1 1 0,-1-1 0,0 1-1,0-1 1,1 1 0,-1-1 0,0 0 0,0 1-1,0-1 1,0 1 0,0-1 0,0 0 0,0 1 0,0-1-1,0 1 1,0-2 0,0 0 2,-1 0 1,0-1-1,0 1 1,0-1-1,0 1 0,-1 0 1,1 0-1,0 0 0,-1 0 1,0 0-1,1 0 0,-1 0 1,0 0-1,0 1 1,0-1-1,0 1 0,0-1 1,-1 1-1,1 0 0,0 0 1,-3-1-1,4 1 4,0 1 0,0-1 0,0 1 0,0 0-1,0-1 1,-1 1 0,1 0 0,0 0 0,0 0 0,0 0 0,0 0-1,0 0 1,0 0 0,-2 0 0,-24 4 65,1 1-1,-45 14 1,67-18-49,1 1 0,0-1 0,0 1-1,0-1 1,0 1 0,0 0 0,-4 3 0,-153 135 259,129-105-98,-33 53-1,48-61-153,-13 31 0,29-58-33,-2 3 13,1-1-1,0 0 1,0 1 0,0-1 0,0 1 0,1-1 0,-1 1-1,1-1 1,-1 1 0,1 3 0,0-6-13,-1 11 29,1 1 0,0-1 0,1 0 0,2 11 0,-1-13-18,1 0-1,0-1 1,1 1-1,8 14 0,-12-21-2,1-1 1,0 1-1,0-1 0,0 0 0,0 1 0,0-1 0,0 0 0,0 0 0,1 1 0,-1-1 0,0 0 0,1 0 1,1 1-1,21 12 30,0-1 1,2-1 0,28 10-1,-22-16 56,147-8 31,-140-5-57,175-61 37,-206 65-86,-1 0 0,-1 0 0,1 0 0,8-6 0,170-123 125,-180 128-112,1-1 0,-1 0 0,8-10 0,-4 4 13,7-8-1,-2 0-1,0 0 1,-1-1 0,0-1-1,-2 0 1,14-36 0,20-69 461,-45 126-503,0 0 0,0 0 1,0 1-1,0-1 0,0 0 1,0 0-1,0 0 0,0 0 0,0 0 1,0 0-1,1 0 0,-1 0 0,0 0 1,0 0-1,0 0 0,0 0 0,0 0 1,0 0-1,0 0 0,0 0 0,0 0 1,0 0-1,1 0 0,-1 0 0,0 0 1,0 0-1,0 0 0,0 0 1,0 0-1,0 0 0,0 0 0,0 0 1,0 0-1,1 0 0,-1 0 0,0 0 1,0 0-1,0 0 0,0 0 0,0 0 1,0 0-1,0 0 0,0 0 0,0 0 1,0 0-1,0-1 0,0 1 1,0 0-1,0 0 0,1 0 0,-1 0 1,0 0-1,0 0 0,0 0 0,0 0 1,1 2 6,0-1 0,0 1 0,0 1 0,0-1 0,0 0 0,0 0 0,-1 0 0,1 0 0,-1 1 1,1 1-1,0 18 5,-2-12 9,1 0 1,1 1-1,3 19 1,30 121 73,-34-148-91,1 1 0,1-1-1,-1 0 1,0 0 0,1 0 0,0 0 0,2 4 0,15 19 14,2-1 1,45 42 0,-63-64-17,-1-1 0,1 0-1,0 0 1,0-1 0,-1 1-1,1 0 1,0-1 0,5 2 0,46 14 20,78 16 1,-127-32-17,1 0 0,-1 0 0,1-1 0,-1 0 0,9-1 0,18-1 18,35-7 0,-39 2-13,37-13-1,-62 19-5,0 0 0,-1 0-1,1 0 1,0-1 0,0 1-1,-1-1 1,1 1 0,-1-1-1,0 0 1,4-3 0,-6 5-7,18-15 36,29-34 1,-32 29-22,22-37 1,-34 52 0,-1 0 0,1 0 0,-1 0 1,3-9-1,41-172 103,-43 148-38,-3 22-51,0-19 18,-1-1 0,-2 1 0,-15-68 1,-29-100 91,36 163-39,-36-106 39,47 144-136,-1 1 0,1 0 1,0 0-1,0 0 0,-1 0 0,1 1 1,-1-1-1,1 0 0,-1 0 0,1 0 1,-1 0-1,0 0 0,1 1 0,-1-1 1,-1-1-1,0 1-1,1 0 0,0 0 0,-1 0 0,1 0 0,-1 0 0,1 0 0,-1 1-1,1-1 1,-1 1 0,1-1 0,-1 1 0,0-1 0,1 1 0,-1 0 0,0 0 0,0 0 0,1 0 0,-1 0 0,0 0 0,1 0 0,-1 0 0,0 1 0,1-1 0,-1 1 0,0-1 0,1 1 0,-1 0-1,1 0 1,-1 0 0,1 0 0,0 0 0,-2 1 0,2-1 1,0-1-1,0 1 1,0 0-1,0-1 1,1 1 0,-1 0-1,0 0 1,1 0-1,-1 0 1,0 0-1,1 0 1,-1 0-1,1 0 1,-1 1 0,-14 37 30,-14 53 1,23-58-8,8 144 6,5-140-26,22 66-1,17 38-4,58 119-8,-84-218-20,86 147-158,-57-113-1660,-29-50-6616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2:34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0 151 7176,'0'0'9,"17"1"22,98 14 42,44 4 3,-65-8 47,-38-5-3,65 16 0,-98-17-38,25 5 49,0 2-1,50 20 0,-82-26-16,10 4 39,-1-1-1,1-1 1,37 6-1,-48-11-117,-9-2 5,0 1 0,0-2 0,1 1 1,-1-1-1,8 0 0,11-1 95,35-7 1,-60 8-126,1 0 0,0 0 0,0 0 0,0-1 0,0 1 0,0 0 0,-1-1 0,1 1 0,0-1 1,0 1-1,-1 0 0,1-1 0,0 0 0,-1 1 0,2-2 0,9-10 46,0 0 0,-1-1 0,13-22 0,-15 15 71,-1-3-38,5-46 0,-13 53 45,-4 0-61,-1 0 0,-1 1 1,0 0-1,-1 0 0,-1 0 1,-10-12-1,18 26-67,1 1 1,0 0-1,-1 0 1,1-1-1,-1 1 1,1 0-1,0 0 0,-1 0 1,1 0-1,-1 0 1,1 0-1,0 0 1,-1 0-1,1 0 1,-1 0-1,1 0 0,-1 0 1,1 0-1,0 0 1,-1 0-1,1 0 1,-1 0-1,1 0 0,0 0 1,-1 1-1,1-1 1,-1 0-1,1 0 1,0 1-1,-1-1 0,1 0 1,0 0-1,-1 1 1,1-1-1,0 0 1,0 1-1,-1 0 0,1-1 10,-4 4 12,1 1 0,-1-1 0,1 1 0,0-1 0,1 1 0,-1 0 0,1 0 0,0 0 0,-3 11 0,-6 43 20,9-46-32,-1 17 91,-6 166 38,10-149-57,22 212 36,-14-205-57,62 245 23,-52-238-36,89 224 22,-87-233-16,57 184 25,-76-231-76,-1 0 1,0 0 0,0 0-1,0 0 1,-1 0-1,0 7 1,0 9 12,-1 1 0,-4 24 0,2-34-15,0 1 0,-1-1 0,-11 22 0,15-34-7,-1 2 6,1-1-1,-1 1 0,0 0 1,0-1-1,0 1 0,0-1 1,0 1-1,0-1 0,0 1 1,0-1-1,-1 0 0,1 0 1,-2 1-1,-15 11 17,1-2 1,-2 0-1,0-1 1,-22 8-1,39-17-15,0-1 0,0 1 1,0-1-1,0 1 0,0-1 0,0 0 0,0 1 1,0-1-1,0 0 0,0 0 0,-3-1 1,5 1-8,-16-2 29,1 0-1,-27-6 1,24 1-14,0 0 0,-18-10-1,32 15 5,1 0 0,-1 0 0,1 0 0,-1-1 1,1 1-1,-4-5 0,-39-38 77,-44-60 0,65 68 65,-77-162 62,100 194-208,0 1 0,0-1 0,0 0 0,1 0 0,0 1 1,0-1-1,0-5 0,-4-20 27,2 0-1,1-32 1,6 8-855,12-61 0,14-61-7447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2:34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1 9240,'8'50'33,"-8"-29"135,-11 38-31,-18 61-1,13-72 198,-89 210 78,83-203-351,-61 251 38,73-242 1,-15 223 53,24-238 15,2-6-64,8 163 255,17-52 498,-23-142-538,-8-32-55,-9-44 32,-31-71-23,33 100-146,-47-207 27,50 183-140,-18-235-1,26 239-26,1-218-26,1 221-73,-1 8 43,11-153-231,7 94 17,-18 102 270,0 0-1,0 0 1,0 1 0,1-1 0,-1 0-1,0 0 1,1 0 0,-1 0 0,1 0-1,-1 1 1,1-1 0,-1 0 0,1 1-1,0-1 1,0-1 0,12-9-45,0 1 0,1 0 0,0 1 0,17-9 1,-5 9-142,141-16-58,-130 24 137,163 14-38,-160-7 93,136 40-12,-174-45 75,1 0 0,-1 0 0,1 0 0,-1 0 0,1 0 0,-1 0 1,0 1-1,0-1 0,4 3 0,6 6-3,0 0 0,13 16 0,-20-21 5,-1 1 0,1 0-1,-2 0 1,1 1 0,-1-1 0,1 1-1,-2 0 1,3 7 0,-3-6 0,-1 1 0,-1 0 0,1 0 0,-1 0 0,-1 0 0,1-1 0,-2 1 1,1 0-1,-1 0 0,0-1 0,-7 16 0,8-22 1,1 0-1,-1-1 1,0 1 0,0 0-1,1-1 1,-1 1 0,0-1-1,0 0 1,-1 1 0,1-1-1,-1 2 1,-12 9 3,1-1 0,-2 0 0,0-1 0,-29 15 0,17-16 23,-23-3-7,-71 0 1,83-10 26,23 1-33,-5-1-5,1 0-1,0-1 0,0 0 1,1-2-1,-1 0 1,-33-20-1,44 23-125,2 1-9,0-1 0,1 1 0,-1-1 0,1-1 0,0 1 0,0-1 0,0 1 0,1-1 0,-6-8 0,-8-12-6874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2:35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1 7896,'2'57'41,"-16"53"15,-28 91 176,28-91-84,13-106-134,1-1 1,0 0-1,0 1 0,0-1 1,0 0-1,0 1 0,1-1 0,0 0 1,-1 0-1,1 1 0,1-1 1,-1 0-1,0 0 0,1 0 1,-1 0-1,1 0 0,2 3 0,-3-5-7,-1-1-3,1 0-1,-1 1 1,0-1-1,0 0 1,1 0-1,-1 1 1,0-1 0,1 0-1,-1 0 1,0 1-1,1-1 1,-1 0-1,0 0 1,1 0-1,-1 0 1,0 0 0,1 0-1,-1 1 1,0-1-1,1 0 1,-1 0-1,1 0 1,-1 0-1,0 0 1,1 0 0,-1-1-1,1 1 1,-1 0-1,1 0 1,114-12 142,-83 5-51,141-60 49,-140 48-17,-9 3-64,24-23 0,-29 20-38,23-27 0,-23 19 96,-3-4-34,22-63 1,-37 93-79,-1-1 0,1 1 0,-1 0 1,0-1-1,1 1 0,-1-1 0,0 1 1,0-1-1,0 1 0,0-1 0,0 1 0,-1-3 1,-1-6 14,-1 0 0,0 0 1,-1 0-1,0 0 1,-1 0-1,-9-15 0,13 25-17,0-1 0,1 0 0,-1 0 0,1 0 0,-1 1 0,0-1 0,0 0 0,1 1 1,-1-1-1,0 0 0,0 1 0,0-1 0,0 1 0,0 0 0,0-1 0,0 1 0,0 0 0,-1-1 0,-22-5 38,0 2 0,0 0 1,-44-1-1,63 5-27,-1 0 0,1 0 0,0 1 0,0 0 0,-5 1 0,-178 57 147,183-57-139,-1 1-1,1-1 1,0 1 0,0 0-1,-6 5 1,-82 64 127,1 20-100,85-85-15,0 1 0,-11 16 0,-45 74 75,48-68-85,-12 34 0,27-64-28,-1 2 15,-1 1 1,1-1-1,1 1 0,-1 0 0,0 0 1,1-1-1,-1 1 0,1 0 0,0 0 1,0 4-1,0-7-15,0 15 43,0-1 0,2 0 0,4 23 0,-2-22-26,1-1 0,1 0 0,11 19 0,-17-33-17,2 4 28,0 0 0,0 0 0,0-1 0,1 1 0,5 5 0,125 126 197,-128-130-206,0-1 0,-1 0 0,1 0 0,8 4 0,44 23-686,85 36-1,-30-23-6598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2:42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6640,'5'-1'88,"-1"0"-69,2 0-1,-1 0 1,0 1-1,1-1 0,8 2 0,-8 3 96,32 57 43,-32-50-126,-1 1-1,0 0 1,-1 0-1,0 0 0,-1 1 1,0-1-1,2 26 1,-3-24-10,0 16 93,1 184 35,-3-161-81,5 213 31,-3-215-38,11 215 30,-7-212-31,47 191 22,-39-204-27,69 116 25,-81-154-73,0 0-1,0 0 1,0 0 0,0-1-1,1 1 1,3 3 0,111 84 62,-90-75-2,-8-5-35,10 3-1,1 0-1,1-2 0,32 8 0,45 2 63,-91-22-19,-4-4-230,0 0 0,0-1 0,0 0 0,-1-1 0,18-14 0,24-18-4964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2:42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7 428 7624,'0'0'208,"-2"-1"-35,2 1-169,0 0 0,0 0 0,-1-1 0,1 1 0,0 0 0,0 0 0,0 0 0,-1 0 0,1 0 0,0 0 0,0 0 0,0-1 0,-1 1 0,1 0 0,0 0 0,0 0 0,0 0 0,0-1 0,-1 1 0,1 0 0,0 0 0,0 0 0,0-1 0,0 1 0,0 0 0,0 0 0,0 0 0,0-1 0,0 1 0,0 0 0,0 0 0,0-1 0,0 1 0,0 0 0,0 0 0,0-1 0,0 1 0,0 0 0,0 0 0,0-1 0,0 1 0,0 0 0,0 0 0,0 0 0,0-1 0,1 1 0,-1 0 0,0 0 0,0-1 0,19-3 264,-5 2-269,76-14 249,115-21-7,-158 28-74,220-27 177,-119 24-180,-140 12-145,-1-1 0,1 2 0,-1-1 0,1 1 0,-1 0 0,0 1 0,1-1 0,-1 2 0,0-1 0,0 1 0,10 5 0,-7-3-2,6 6 71,-7 0-63,1 0 0,-1 1 0,-1 1 0,13 26 0,-14-15 50,16 140 32,-16-115-35,5 26-24,-12-75-48,20 83 20,-10-54 20,3 1-13,30 50 0,-42-79-24,-1 0 1,1 1-1,0-1 0,1 0 0,-1 0 0,0 1 0,0-1 1,0 0-1,1 0 0,1 1 0,17 10 15,0-2 0,33 13 1,-51-23-16,0 1 1,0-1 0,-1 1-1,1-1 1,0 0-1,0 1 1,0-1 0,-1 0-1,1 0 1,2-1 0,26-2 14,-1-2 1,34-10 0,-61 14-16,0 0 1,0 1 0,0-1-1,-1 0 1,1 0-1,0 0 1,0 0 0,0 0-1,-1 0 1,4-4 0,15-14 10,-1-2 1,-1-1 0,22-34-1,-24 22 40,39-161 28,-49 152 13,-2-160 54,-9 166 5,-44-139 59,48 172-188,0 0-1,-1 0 1,0 0 0,0 0-1,-4-6 1,-18-26 80,-36-39 1,59 73-94,0 1 1,-1 0 0,1-1 0,0 1 0,-1 0 0,1 0 0,-1 0-1,0 0 1,1 0 0,-4-1 0,-6-2 16,-1 0 0,1 0 0,-1 2 1,0-1-1,0 1 0,-23 0 0,34 2-19,0 0 0,0 0-1,-1 0 1,1 0 0,0 1 0,0-1-1,0 0 1,-1 1 0,1-1 0,0 0 0,0 1-1,0 0 1,0-1 0,-2 2 0,-6 4 17,0 1 1,1 0-1,0 0 1,0 1 0,1 0-1,-12 16 1,19-24-25,-1 1 1,1-1 0,-1 1-1,1-1 1,0 1-1,-1 0 1,1-1-1,0 1 1,-1-1-1,1 1 1,0 0-1,0-1 1,0 1-1,0 0 1,0-1-1,0 1 1,0 0-1,0-1 1,0 1-1,0 0 1,0-1-1,0 1 1,0 0-1,1 0 1,1 5 4,0-1 0,0 1 0,1-1 0,0 0 0,0 0 0,0 0 0,1 0 0,-1-1 0,1 1 0,1-1 0,-1 0 0,0 0 0,1 0 0,7 4 0,-10-7-4,-1 0 0,1 0 0,0 0 0,0 0 0,0 0 0,0-1 0,0 1 0,0 0 0,0-1 0,0 1 0,3-1 0,21 4 22,38 2 0,70-12-1549,9-6-6143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2:43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7896,'-16'16'-4,"11"-12"0,1 0 0,0 0 0,0 1 1,-6 8-1,-41 75-35,42-65-66,3 24 42,-2 70 1,8-111 58,0 1 0,0 0 0,1 0 0,2 7 0,54 207-22,-39-176 21,96 162 2,-88-168-2,99 158 6,-103-157 13,84 152 26,-102-185-35,5 9 6,21 26 1,-31-42-12,1 0 1,0 0-1,0 0 1,0-1-1,0 1 1,0 0-1,0 0 1,0 0-1,0 0 1,0 0-1,0 0 1,0 0-1,0 0 1,0 0-1,0-1 0,0 1 1,0 0-1,0 0 1,0 0-1,0 0 1,0 0-1,0 0 1,0 0-1,0 0 1,0-1-1,0 1 1,0 0-1,0 0 1,0 0-1,0 0 1,0 0-1,0 0 1,1 0-1,-1 0 1,0 0-1,0 0 1,0 0-1,0 0 1,0-1-1,0 1 1,0 0-1,0 0 0,0 0 1,0 0-1,1 0 1,-1 0-1,0 0 1,0 0-1,0 0 1,0 0-1,0 0 1,0 0-1,0 0 1,0 0-1,0 0 1,1 0-1,-1 0 1,0 0-1,0 0 1,0 0-1,0 0 1,0 0-1,0 0 1,0 0-1,0 0 1,0 0-1,1 1 1,-1-1-1,-1-12 7,-8-30-883,-3-8-3524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9:50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0 723 6280,'1'1'14,"0"0"0,0 0 1,-1 0-1,1 0 0,0 0 1,0 0-1,0 0 0,0 0 1,0-1-1,0 1 0,0 0 1,1-1-1,-1 1 0,0-1 0,0 1 1,0-1-1,1 1 0,-1-1 1,0 0-1,1 0 0,-1 0 1,0 0-1,0 0 0,1 0 1,1 0-1,1-2 109,0 1 0,0-1 0,0-1 0,0 1 0,-1 0 1,7-6-1,-5 4-69,7-5 16,28-24 212,110-121 76,-95 86-68,-42 49-112,20-39 0,-32 56-127,0-1 1,0 0-1,0 0 1,0 0-1,0 0 1,-1 0-1,1 1 1,-1-1-1,1 0 1,-1 0-1,0 0 1,-1-3-1,0-8 46,-1-53 469,5 11-195,0 21 156,-2 1 0,-5-51 0,1 48 2,3 35-241,1 1-263,0 1 0,-1 0 1,1 0-1,-1 0 0,1 0 1,0 0-1,-1 0 0,1 0 0,0 0 1,-1 0-1,1 0 0,0 0 1,-1 0-1,1 1 0,-1-1 0,1 0 1,0 0-1,-1 1 0,1-1 0,-1 0 1,1 1-1,-1-1 0,1 1 1,15 21 149,-1 0 0,-2 1 0,13 28 1,-6-11-68,-4-15-9,1-1-1,35 39 1,-43-52-88,-6-7-2,0-1 0,0 0-1,0 0 1,1 0 0,6 5 0,83 43 203,-88-49-192,-3-2-15,-1 0 0,1 0-1,-1 0 1,1-1 0,0 1 0,-1-1 0,1 1 0,-1-1 0,1 0-1,1-1 1,2 1 2,0-1 0,-1 1 0,1-1 0,0-1 0,-1 1 0,0 0 0,0-1 0,1 0 0,-2 0 0,7-6 0,9-7 38,16-12-11,57-47 89,-87 69-115,34-40 55,-36 42-50,46-52 79,-48 55-86,-1 0-1,1 0 1,0 1 0,0-1-1,0 0 1,0 0 0,-1 1-1,1-1 1,0 1 0,0-1-1,0 0 1,0 1 0,0 0-1,0-1 1,1 1 0,-1 0-1,0 0 1,0-1 0,0 1-1,0 0 1,0 0 0,0 0-1,0 0 1,1 0 0,1 1-1,-2 0 3,1 0 1,-1 0-1,1 0 0,-1 0 0,1 0 0,-1 1 1,0-1-1,1 0 0,-1 1 0,0-1 0,0 1 0,0-1 1,1 4-1,2 4 12,0-1 1,-1 1-1,5 18 1,-8-25-28,8 33 60,-5-22-44,1 0 0,0-1-1,0 1 1,1-1 0,11 19 0,-10-19-1,12 23 10,33 48 1,-23-55-15,-5-10 1,-22-18-5,0 1 0,0-1 0,0 1 0,0-1 1,0 1-1,0-1 0,0 0 0,0 0 0,0 0 0,1 1 0,-1-1 0,0 0 0,0 0 0,0-1 0,0 1 0,0 0 0,2-1 1,5-2-29,-1-1 0,1 0 0,-1 0 1,0-1-1,11-9 0,-5 3-1731,30-22-7867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2:43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0 833 6192,'5'-3'41,"5"0"-22,-1 0 0,1 0 1,0 1-1,0 0 0,1 1 0,17 0 0,69 3 95,-73-1-127,32 0 86,208-5 74,-4-1-61,-213 5-52,-18 1-19,157 7 34,-99 1-17,-86-9-29,0 0 0,0 1 0,0-1 1,1 0-1,-1 1 0,0-1 0,0 1 1,0-1-1,0 1 0,0-1 0,0 1 1,0 0-1,0-1 0,0 1 0,0 0 0,0 0 1,-1 0-1,1 0 0,0 0 0,-1 0 1,1 0-1,0 0 0,-1 0 0,1 0 1,-1 0-1,0 0 0,1 2 0,0 22 4,-1-23-3,-4 12 24,-47 92 13,11-38-15,25-43-3,1 0 0,1 1 0,-11 32 0,13-27 64,2 1 1,1 0-1,1 0 1,-4 49-1,11-80-77,0-1 0,0 1 0,0-1-1,0 1 1,0 0 0,0-1 0,1 1 0,-1-1 0,0 1 0,0-1-1,0 1 1,1-1 0,-1 1 0,0-1 0,0 1 0,1-1-1,-1 1 1,0-1 0,1 0 0,-1 1 0,1-1 0,-1 1 0,1-1-1,-1 0 1,0 0 0,1 1 0,-1-1 0,1 0 0,-1 0 0,1 1-1,0-1 1,-1 0 0,1 0 0,-1 0 0,1 0 0,-1 0-1,1 0 1,-1 0 0,2 0 0,13-3 44,-15 3-46,4-1 37,0 0-1,0-1 1,0 0-1,-1 0 1,1 0 0,-1 0-1,1 0 1,4-6-1,6-3 15,38-31 22,-29 20 94,97-106 66,-44 41 33,-16 19-101,-16 17-8,-44 51-159,1-1-1,0 1 1,-1-1-1,1 0 1,0 1-1,0 0 1,-1-1-1,1 1 1,0-1-1,0 1 1,0 0-1,0 0 1,-1-1-1,1 1 1,0 0-1,0 0 1,0 0-1,0 0 1,0 0-1,0 0 1,-1 0-1,1 0 1,0 0-1,1 1 1,2 0 10,24 4 9,-14 1 22,1 7-32,0 0 0,-1 0 1,23 30-1,-4 3 18,34 60 0,-54-83-30,7 7 12,16 12-3,43 40 0,-76-80-11,0 0 0,-1 1 0,1-1-1,0 0 1,1 0 0,-1-1 0,4 3 0,75 29 5,-63-27-5,0-1 0,0-1-1,33 3 1,-32-6 0,-1-1 1,0-1-1,37-6 0,-41 4 0,-1 0-1,0-2 0,-1 1 0,1-2 0,20-10 1,-24 10-1,1-1 0,-1-1 0,-1 1 0,1-2 0,-1 1 0,-1-1 0,9-10 0,-6 2 0,0 0 0,-1 0 0,0 0 0,7-23 0,4-20 1,20-99 0,-36 118 14,0-195 24,-8 184 41,-30-203 46,25 207 28,5 33-108,-53-210 301,14 102-103,35 108-97,6 14-136,-1-1 0,1 0 0,-1 0 0,1 0 0,-1 1 0,0-1 0,0 1 1,0-1-1,0 1 0,0 0 0,0 0 0,0 0 0,0 0 0,0 0 0,0 0 0,-1 1 1,-2-1-1,5 1-8,0 0 1,-1 0-1,1 0 1,0 0-1,0 0 1,-1 0-1,1 0 1,0 0-1,0 0 1,-1 0-1,1 0 1,0 0 0,0 0-1,0 0 1,-1 0-1,1 0 1,0 1-1,0-1 1,0 0-1,-1 0 1,1 0-1,0 0 1,0 0-1,0 1 1,0-1-1,0 0 1,-1 0-1,1 0 1,0 1 0,0-1-1,0 0 1,0 0-1,0 1 1,-4 5 42,0 0-27,0 1-1,0-1 1,1 1-1,0 0 1,0 1-1,1-1 1,0 0-1,0 1 1,-1 7 0,-16 128 74,17-105-65,-3 201 12,7-186-32,7 81 4,9 15-9,6-7-3,3-1 0,32 147-8,-52-248 8,-7-39 0,0 0 0,0 0 0,0 0 0,0 0 0,0 0 0,0 0 0,1 0 0,-1 0 0,0-1 0,1 1 0,-1 0 0,0 0 0,1 0 0,-1-1 0,1 1 0,-1 0 0,1 0 0,0-1 0,0 2 0,0-2 0,0-1 0,0 1 0,0 0 0,0-1 0,0 1 0,-1-1 0,1 1 0,0-1 0,0 1 0,-1-1 0,1 1 0,0-1 0,-1 0 0,1 1 0,0-1 0,-1 0 0,1 0 0,-1 1 0,1-1 0,-1 0 0,1-2 0,3-3-1,8-22-4,-4 8 4,65-152-1420,-25 62-5679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2:44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508 1 8520,'0'0'120,"21"1"8,-7 23 88,9 20 0,15 20-216,13 6 8,11-2-8,4 1-6432</inkml:trace>
  <inkml:trace contextRef="#ctx0" brushRef="#br0" timeOffset="1">942 1020 7800,'0'0'0,"-32"53"0,-49 97 160,-36 46 0,-22 14-112,-31 20 8,-30 25-56,-2-2-5688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2:44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4991 254 6728,'5'-2'73,"32"-7"56,-35 9 126,-2 1-223,0 1 0,1-1 0,-1 0 0,0 1 1,0-1-1,0 1 0,-1-1 0,1 0 0,0 1 0,0-1 0,-1 0 0,1 1 0,-1-1 0,1 0 0,-1 1 1,1-1-1,-1 0 0,0 0 0,0 0 0,0 1 0,0-1 0,1 0 0,-1 0 0,-1 0 0,1-1 0,0 1 0,0 0 1,0 0-1,-2 0 0,-4 5 17,5-4-16,-1 0 0,0 0 1,0 0-1,0-1 0,0 1 0,-1-1 0,1 0 1,-5 2-1,-29 5 103,0-1 0,0-1 0,-1-2 0,-40-2 0,-110-12 125,153 6-237,-11 0 84,-199-17 44,192 17-64,-263-15 41,242 15-35,-317-21 32,308 19-52,-356-25 31,346 25-17,-395-14 41,389 16-35,-405-4 36,406 7-35,-356 1 46,372-1-26,-333 2 197,368-1-232,-219-7 176,242 5-195,-182-21 198,184 18-189,4 1 3,0 0-1,-28-1 1,49 5-58,1 0 0,0 0 0,-1-1 0,1 1 0,-1-1 0,1 0 0,-1 0-1,6-2 1,1 0-2,265-58-1385,-115 22-6148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2:55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1013 36 6008,'-12'-5'121,"1"0"-72,3 0-26,0 2 0,-1-1 1,0 1-1,1 0 0,-1 1 0,0 0 1,-1 0-1,1 1 0,0 0 1,0 1-1,-19 2 0,-117 27 216,-92 41 149,194-57-247,-171 69 48,175-63-115,-108 80 24,146-98-93,-1 1-1,0-1 1,1 0-1,-1 1 1,1-1-1,0 1 1,-1 0-1,1 0 0,0-1 1,0 1-1,-1 3 1,2-5-5,-4 8 9,0 0 0,0 0-1,1 0 1,1 0 0,-3 10 0,5-10-6,-1 0 0,1 0 0,1 0 1,-1 0-1,4 13 0,-4-20-1,0 1 1,1-1-1,-1 1 1,0-1-1,1 1 1,-1-1-1,1 0 1,0 1-1,-1-1 1,1 1-1,0-1 1,0 0-1,0 0 1,0 0-1,2 2 1,20 20 9,2 0 1,0-2 0,35 22-1,-23-23 3,170 71 9,-165-74-16,160 75 13,-166-72 13,108 79 16,-143-98-45,1 0-1,-1 0 0,1 1 0,-1-1 0,1 0 1,-1 1-1,0-1 0,0 1 0,0-1 0,0 1 1,0 0-1,2 2 0,-3-4-4,4 9 12,0 0 0,-1 0-1,1 0 1,2 13 0,-5-13-6,-1 0-1,1 0 1,-1 0 0,-3 15 0,3-24-6,0 2 8,0 0 0,0 0 0,-1 0 0,1 0-1,-1 0 1,1 0 0,-1 0 0,0-1 0,0 1 0,-2 3 0,3-5-8,-7 14 29,-1-1 0,-15 19-1,9-16-9,-28 23 0,38-36-3,1 0 1,-1 0 0,1 0-1,-1-1 1,-6 3 0,-150 65 143,127-62 40,-11-4-55,-71-3 0,112-1-122,1-1 0,-1 1 0,1 0 1,0-1-1,-1 1 0,1-1 0,0 0 0,0 0 0,-1 0 0,-1-1 0,-7-3 40,1-1 0,-1 0 1,-14-11-1,17 9-43,1 1 0,-1-1 0,2 0 0,-7-10 0,12 17-4,0 0-1,0-1 1,0 1-1,0 0 1,1 0-1,-1-1 1,1 1-1,-1-1 1,1 1-1,-1-1 1,1 1-1,-1-1 1,1 1-1,0-1 1,0-1-1,-1-12-114,1 0-1,1 0 1,0 0-1,1 1 1,1-1 0,0 0-1,1 1 1,6-15-1,22-55-5886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2:55.4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7896,'3'-1'12,"-1"0"1,1 0-1,-1 0 1,1 0-1,0 1 1,-1-1-1,1 1 1,0-1-1,-1 1 0,1 0 1,0 0-1,0 1 1,-1-1-1,1 0 1,0 1-1,3 1 1,20 9 57,-15-1 184,7 16-81,28 51 0,-32-47 41,63 174 71,-62-158-138,109 332 270,-93-269-369,-20-66 80,-3-7-51,39 140 189,-14-89-57,-33-86-203,0 0-1,0-1 1,1 1 0,-1-1 0,0 1-1,0-1 1,1 1 0,-1-1-1,0 0 1,1 1 0,-1-1 0,0 1-1,1-1 1,-1 1 0,1-1-1,-1 0 1,1 1 0,-1-1 0,1 0-1,-1 0 1,1 1 0,-1-1-1,1 0 1,-1 0 0,1 0 0,-1 0-1,1 0 1,-1 0 0,1 1-1,-1-1 1,1 0 0,0 0-1,-1-1 1,1 1 0,-1 0 0,1 0-1,-1 0 1,1 0 0,-1 0-1,1-1 1,-1 1 0,1 0 0,0-1-1,-1 1 4,3-1 9,-2 0-12,0 0-1,1 0 1,-1 0-1,0 0 1,0 0-1,0 0 1,0 0-1,0 0 1,0 0-1,0 0 1,0-1 0,-1 1-1,1 0 1,0-1-1,-1 1 1,1 0-1,-1-1 1,1 1-1,-1-1 1,0 1-1,1-3 1,28-144-1194,-15 48-5345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2:55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0 7896,'0'0'32,"3"0"-6,5 2-15,1 0-1,-1 0 1,1 0-1,-1 1 1,0 1-1,0-1 1,-1 1-1,14 9 1,-10-6-8,119 72 51,-127-77-51,20 17 64,94 117 38,-97-103 23,50 123 65,-69-154-178,-1 0-1,1-1 1,0 1-1,-1 0 1,1 0-1,-1 0 1,0 0-1,0 0 0,1 1 1,-1-1-1,-1 2 1,0 9 20,-1 0 0,-1-1 0,0 1 0,-1-1 0,-1 1 0,-8 16 0,13-27-21,-1-1 1,0 0-1,0 1 0,0-1 1,0 0-1,0 0 1,0 0-1,0 0 0,0 0 1,0 0-1,0 0 0,-3 1 1,-15 10 50,-1-1 1,0-2 0,-25 10-1,19-14 130,-134 4 81,124-11-89,-125-25 71,159 27-238,0-1-1,-1 1 1,1-1-1,0 1 0,-1-1 1,1 0-1,0 0 1,-3-2-1,1 1-67,1 0 0,0 0 0,-1 0 1,1 0-1,0-1 0,0 1 0,0-1 0,1 0 0,-1 1 0,1-1 0,-1-1 0,1 1 1,0 0-1,0 0 0,1-1 0,-1 1 0,1-1 0,-1 0 0,1 1 0,0-1 1,0-7-1,-5-33-6292</inkml:trace>
  <inkml:trace contextRef="#ctx0" brushRef="#br0" timeOffset="1">1032 89 7352,'9'3'0,"0"0"0,-1 0 0,13 8 0,-12-6 8,7 8 32,3 9-19,-2 2 0,27 48-1,-30-40 54,20 79-4,-10-28 228,-19-66-250,10 34 381,25 61 0,-39-111-403,1 0-1,-1 1 0,1-1 1,0 0-1,-1 0 0,1 1 1,0-1-1,0-1 0,0 1 1,-1 0-1,1 0 0,0-1 1,0 1-1,0-1 0,0 1 1,0-1-1,0 0 0,3 0 1,-3 0 3,0 0-10,0 0-1,0 1 1,-1-1 0,1-1-1,0 1 1,0 0 0,0 0-1,0-1 1,0 1 0,0-1-1,0 1 1,-1-1 0,1 0-1,0 0 1,2-1 0,4-3 22,32-15 30,-24 8 109,-4-2-130,-1 1-1,0-2 1,-1 1 0,8-19 0,-10 11 118,5-103 65,-15 98-99,-6-1-72,0 1 1,-21-44 0,29 69-53,-1 1 1,0-1 0,0 1 0,0-1 0,0 1-1,0 0 1,0-1 0,0 1 0,0 0-1,-1 0 1,1 0 0,-2-2 0,-7-3 13,0 0 0,0 0 0,0 1 0,-1 0 0,0 1 1,0 0-1,-18-3 0,27 7-16,1 0 0,0-1 0,-1 1 0,1 0 0,-1 0 0,1 0 0,0 0 0,-1 1 0,1-1 0,-1 0 0,1 0 0,0 1 0,-1-1 0,1 1 0,-2 0 0,-19 10 29,0 2 0,0 0 0,2 1 0,-21 17 0,15-4 97,-119 147 48,115-137-68,-95 138 40,122-170-138,0-1 0,0 0 0,1 1-1,-1 0 1,-1 7 0,4-12-16,-9 23 49,-10 43 1,14-40-35,-1 43 0,6-69-15,0 3 6,0 1-1,0-1 0,0 0 1,0 1-1,0-1 0,1 0 1,0 1-1,-1-1 0,3 5 1,-3-8-6,8 25 26,19 43 1,-14-43-19,28 37 0,-39-59-5,0 0-1,0 0 1,1 0 0,0 0-1,-1 0 1,1-1 0,0 1-1,0-1 1,4 3 0,22 15 10,38 21 0,-44-30-11,1 0-1,0-2 0,45 12 1,-37-15 90,1-1 1,0-1 0,47-1 0,98-13-1950,13-7-5569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2:56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537 1 8344,'-37'21'-1,"24"-14"8,1 1-1,0 0 1,-17 14-1,-127 113 34,122-102 7,-111 134 17,124-136-24,-50 108 26,70-137-55,0 0-1,0 1 1,0-1-1,1 0 1,-1 1 0,1-1-1,-1 0 1,1 5-1,1 17 28,1 0-1,0 0 1,9 31 0,-10-54-26,-1 1 0,1 0 1,-1 0-1,1 0 0,0 0 1,0-1-1,0 1 0,0 0 0,0-1 1,0 1-1,0-1 0,2 2 1,17 18 43,2-1 1,0-2 0,31 21-1,-50-36-27,1-1 1,0 0-1,0 0 0,0 0 0,8 2 0,165 36 200,-173-39-219,0-1-1,0 0 0,0 1 0,0-1 0,0-1 0,0 1 1,6-2-1,28-6-274,-1-1 0,-1-2 0,57-25 0,12-14-5475</inkml:trace>
  <inkml:trace contextRef="#ctx0" brushRef="#br0" timeOffset="1">831 191 6816,'-3'-2'-2,"2"1"3,0 0-1,0 1 1,0-1 0,0 0-1,0 0 1,0 1-1,0-1 1,0 1 0,0-1-1,0 1 1,-1-1-1,1 1 1,0 0 0,0 0-1,-1-1 1,1 1-1,0 0 1,0 0 0,-1 0-1,1 0 1,0 0-1,0 1 1,-1-1 0,1 0-1,0 1 1,-2 0-1,2 0 1,-1 0-1,1 1 0,0-1 0,0 0 0,0 1 0,0-1 0,0 1 0,0-1 0,1 1 0,-1 0 1,0-1-1,1 1 0,-1 3 0,-2 14 0,0 1 0,2 40 0,1-44 1,0 18 5,2 1 0,1-1 0,8 38 1,-7-51-4,3 14 24,48 154 17,-41-149 17,79 183 170,-43-113-50,-49-108-155,-1 0-1,1-1 1,0 1-1,0-1 1,0 1-1,0-1 1,0 1-1,0-1 1,0 0-1,0 1 1,0-1-1,1 0 1,1 1-1,-2-1-90,0-1 0,0 0-1,0 1 1,0-1 0,0 0-1,0 0 1,0 0 0,0 0-1,0 0 1,1 0 0,-1 0-1,0 0 1,1-1 0,14-2-4375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2:56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44 7088,'-33'-44'349,"35"70"172,1-16-483,-1-3-5,1 0-1,0 0 1,1-1-1,-1 0 1,7 9 0,64 85 161,-54-81-140,20 12-514,60 35 0,-16-18-4460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2:57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261 106 6456,'0'0'80,"-17"1"264,-6 8-111,9-2-90,-1-1 0,-1-1 0,1-1 0,-1 0-1,0 0 1,-21 0 0,30-4 93,6 0-9,0 0-205,1 1 0,-1-1 0,1 0 1,0 0-1,-1 0 0,1 0 0,-1 1 0,1-1 1,0 0-1,-1 0 0,1 0 0,-1 0 1,1 0-1,0 0 0,-1 0 0,1 0 0,-1 0 1,1-1-1,-1 1 0,1 0 0,0 0 0,-1 0 1,1 0-1,0-1 0,-1 1 0,1 0 1,0 0-1,-1-1 0,1 1 0,0 0 0,-1 0 1,1-1-1,0 1 0,0 0 0,-1-1 1,1 1-1,0 0 0,0-1 0,0 1 0,-1-1 1,1 1-1,0 0 0,0-1 0,0 1 0,0-1 1,0 1-1,0 0 0,0-1 0,0 0 1,5-24 191,-2 15 22,-2 0-127,-1 1 1,0-1-1,-1 0 1,0 1-1,-1 0 0,0-1 1,-6-15-1,5 14 12,3 9 26,-3 1-1,2 1-137,1 0 0,-1 0-1,0 0 1,1 1 0,-1-1 0,0 0-1,1 0 1,-1 0 0,1 0-1,-1 1 1,0-1 0,1 0 0,-1 1-1,1-1 1,-1 0 0,1 1-1,-1-1 1,1 1 0,-1-1 0,1 1-1,-1-1 1,1 1 0,-1 0 0,-9 20 74,2 22-64,7-39-7,-2 23 62,2 194 19,3-160-65,14 295 12,-11-279-32,9 118 4,7 41-8,5 0 1,6-1-3,-3-17-2,-8-32 1,-6-17 4,-10-18-2,-7-115 0,-9 55-1,8-75-1,0 0-1,-2 0 0,-12 28 1,15-38-73,-1 0 1,0-1 0,-1 0 0,1 0 0,-1 0-1,0 0 1,-1 0 0,1-1 0,-1 0 0,1 0-1,-1 0 1,-1 0 0,1-1 0,0 0 0,-1 0-1,0 0 1,1-1 0,-1 0 0,-11 3 0,-47 15-7049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2:57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1 647 9416,'18'-9'2,"40"-16"43,-56 24-44,146-48 84,-24 16 295,-88 25-351,44-14 221,45-24 19,-105 34-121,-2-4-84,-1-1 0,19-27 0,-27 26-17,4-33-1,-11 35-43,0 0 1,-1-23-1,-4 6-5,-1 1 0,-9-34 0,6 46-24,-2 3 7,0 1 1,-16-20 0,25 36 15,0 0-1,-1-1 1,1 1-1,0 0 1,0 0 0,0-1-1,-1 1 1,1 0-1,0 0 1,0-1 0,-1 1-1,1 0 1,0 0-1,0 0 1,-1-1 0,1 1-1,0 0 1,-1 0 0,1 0-1,0 0 1,-1 0-1,1 0 1,0 0 0,-1 0-1,1 0 1,0 0-1,-1 0 1,1 0 0,0 0-1,0 0 1,-1 0-1,0 0 1,-4 2-13,-1-1-1,0 1 1,0 1-1,1-1 1,-1 1 0,1 0-1,0 0 1,0 1-1,-8 6 1,0 6-156,-10 26 53,-20 51-1,33-58-65,-19 152-46,28-147 165,21 185-17,-11-179 70,19 68-1,10 11 12,-32-108 2,7 23 10,3 0-1,30 57 1,-37-86-1,-9-11-9,0 0 1,0 0-1,0 0 1,0 0-1,0 0 1,0 0-1,1 0 1,-1 0-1,0 0 1,0 0-1,0 0 1,0 0-1,0 0 1,0 0-1,1 0 1,-1 0-1,0 0 1,0 0-1,0 0 1,0-1-1,0 1 1,0 0-1,1 0 1,-1 0-1,0 0 1,0 0-1,0 0 1,0 0-1,0 0 1,0 0 0,0 0-1,0-1 1,0 1-1,0 0 1,1 0-1,-1 0 1,0 0-1,0 0 1,0 0-1,0-1 1,0 1-1,0 0 1,0 0-1,0 0 1,2-28 37,-2 19-40,-2-74-1119,0-11-4519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9:51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6728,'0'0'0,"-35"34"0,10 5-152,11 14 152,0 1-4456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2:58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51 7800,'-17'-50'18,"37"70"30,-11-8-41,26 48 48,49 115 9,-67-135-23,65 164 19,-68-165-33,19 55-1,9 12-19,-36-90 2,97 209-139,-101-221 107,1 0 0,0 0 0,0 0 0,0 0 0,0 0 0,5 4 0,17 19-32,54 103-23,-50-81 76,-15-33 3,-1 0 0,2-2-1,21 18 1,-35-31 0,18 11 20,99 37 24,-90-42 30,115 12 45,-115-19 8,-15-1-72,2 1-16,-1-2 0,0 0 0,0 0 0,0-2 0,0 0 0,26-10 0,45-29 188,-71 33 0,-5 0-146,0-1 0,0 0 0,10-18 0,-16 15 166,-3-3-131,-2 1 0,-6-31 0,1 31 124,-3 5-127,0-1 0,-22-18-1,32 30-100,-1-1-1,1 1 0,-1-1 0,1 1 1,-1 0-1,1-1 0,-1 1 1,0 0-1,1-1 0,-1 1 0,0 0 1,1 0-1,-1 0 0,0 0 1,1-1-1,-1 1 0,0 0 0,0 1 1,-10-1 40,1 1-1,-1 1 1,1 0 0,0 0 0,-17 7 0,10 2 135,-77 75 75,78-64-103,2 6-91,1 1 1,-12 40 0,24-67-61,1 1-1,-1-1 1,1 1 0,0-1-1,-1 0 1,1 1 0,0-1-1,0 1 1,1 2 0,4 27 28,2 0 0,18 51 1,-23-78-32,0-1 1,0 0 0,0 0-1,0 0 1,4 5 0,29 36 20,50 50 0,-82-92-22,1 0 0,-1 0 0,1 0 0,0 0 0,0 0 0,5 2 0,-9-5-5,26 14 19,39 16 1,-33-19-12,37 7 0,-69-18-8,5 1 5,0 0 0,-1 0 0,1-1 0,0 1 0,0-1 1,-1 0-1,6-1 0,23 0 18,43-9-1,-41 2-14,39-14-1,-74 22-7,4-2 3,1 1 1,0-1-1,-1 0 1,1 0-1,-1-1 1,1 1-1,3-4 1,22-15 12,30-26 0,-36 24-7,26-33-1,-50 56-8,24-34 55,63-137 29,-84 166-73,-1 1 1,-1-1-1,1 0 0,-1 0 1,1-7-1,6-51 40,-1-78 1,-10 95 29,0 20-43,-1-20 2,-2 1 0,-2 1 0,-14-46 1,-23-36 69,43 121-95,0 0 0,0 0 0,-1 0 0,0 0 0,0 0 0,-1 0-1,1 1 1,-1 0 0,0 0 0,-8-7 0,8 8-4,3 2-5,-1 0 0,1 0-1,-1 1 1,0-1 0,1 0 0,-1 1 0,0 0-1,1-1 1,-1 1 0,0 0 0,1 0 0,-1 0-1,0 0 1,1 0 0,-1 0 0,0 1 0,1-1-1,-1 0 1,0 1 0,1-1 0,-1 1 0,1 0 0,-1 0-1,1-1 1,-1 1 0,-1 1 0,2-1 1,-5 6 40,5-4-41,0 0 0,0 0 0,0 0 0,0 1 0,1-1 0,-1 0 0,1 5 0,0 0 1,1-1-1,0 0 1,1 0-1,4 12 1,38 96 25,0-17-12,-3-7-16,1-4 1,-7-7-2,-28-62-1,-1 0-1,3 21 1,-6-19-1,-1-1-1,0 20 1,-4 1-2,-1 0 1,-11 46-1,-14 36-5,19-88 4,3-10 0,-4 34-1,6-27 2,0 49-1,8-65-3,15 12 4,-16-24 1,-1-1 0,1 1 0,0-1 0,0 0 0,0 1 0,0-2 0,0 1 0,0 0 0,0-1 0,1 1 0,3 0 0,0 0 0,-1-1 0,1 0 0,0-1 0,0 0 0,-1 0 0,1 0 0,0-1 0,9-1 0,4-3 0,1-1 0,-1 0 0,20-10 0,-11 2 0,-1 0 0,34-24 0,65-64 0,1-19 0,-5-8 0,-8-17 0,-10-18 0,52-137 2,-138 252 12,36-147 4,-54 193-16,-1 1-1,1-1 0,-1 0 1,1 1-1,-1-1 0,0 0 1,0 1-1,0-1 0,-1-3 1,-1-5 0,0-1 1,-1 0-1,-1 1 1,0 0-1,0 0 1,-1 0-1,-12-20 1,16 30-2,0 0 0,0 0 1,0 0-1,1 0 0,-1 0 1,0 0-1,0 0 0,0 0 1,-1 1-1,1-1 0,0 0 1,0 1-1,0-1 0,-2 0 1,-12-5 2,0 1 1,-1 1 0,0 1 0,1 0 0,-25-1 0,13 6 22,-14 9-8,-55 23 0,71-20 16,7 1-23,0 1 0,2 1 0,-23 27 0,38-43-11,0 1-1,0-1 1,0 1-1,1-1 1,-1 1 0,0 0-1,1-1 1,-1 1-1,0 0 1,1-1 0,0 1-1,-1 2 1,-2 14 5,-1 31 0,4-32-5,1 0-1,1 0 1,6 27 0,-1-15-1,23 56 0,-15-51 0,35 57 0,-32-63-1,1-2 0,27 30 0,69 58-3,-100-99 4,67 67-1,-66-63 1,0 1 0,-1 1 0,13 23 0,-21-30 0,0 0 0,0 0 0,-2 1 0,0 0 0,5 24 0,-8-25 0,0-1 0,-1 1 0,-1-1 0,0 1 0,-1 0 0,-5 26 0,2-25 0,0 0 0,-1 0 0,-1-1 0,0 1 0,-1-1 0,-16 25 0,3-13 0,0-1 0,-2-1 0,-33 30 0,9-15 206,-91 59 1,-60 17-2272,-22 5-6195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3:00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1722 3416,'0'0'3812,"-3"-7"-3400,2 1-350,-1-1-1,1 1 1,1-1 0,-1 1 0,1-1-1,0 1 1,0-1 0,1 1 0,3-12-1,17-66 302,-14 56-366,4-19 124,-4-1 0,3-55 0,-7 67-87,0-14 120,-3-205 59,-2 203-65,-17-236 65,13 228-59,3 36-105,-8-62 87,-28-107-1,35 177-96,-33-165 170,35 165-163,-2-1 3,2 0 0,-1-20 0,6 37 38,-2 0-86,-1 0 0,0 0 0,1 0 0,-1 0 0,0 0 0,1 0 1,-1 0-1,0 0 0,1 0 0,-1 0 0,0 0 0,1 0 0,-1 0 0,0 0 0,1 0 0,-1 0 0,0 0 0,1 0 0,-1 1 0,0-1 0,1 0 0,-1 0 0,0 0 0,0 1 0,1-1 0,-1 0 0,0 0 0,0 0 0,1 1 0,-1-1 0,0 0 0,0 1 0,0-1 1,1 0-1,-1 0 0,0 1 0,0-1 0,0 0 0,0 1 0,0-1 0,0 0 0,0 1 0,0-1 0,0 0 0,0 1 0,0 0 0,12 102 58,-12-68-39,-10 218 5,7-188-17,-7 107 4,-5 43-9,7 2-3,15 0 0,5-111-2,41 163 1,-50-255-3,1-1 0,9 21 0,-13-34 4,60 135-8,9-15 4,-40-78-9,-29-42 13,76 88-14,-61-74 14,0 0 0,1 0-1,34 20 1,-27-23 2,1 0 0,0-2 0,0-1 0,1-1 0,0-1 1,35 4-1,-54-9 4,0 0 1,0-1 0,0 0-1,-1 0 1,9-1 0,195-31 51,-203 31-49,-1-1 0,0 1 0,0-1 0,0 0 0,8-4 0,-13 6-9,22-11 26,40-28 1,-43 23-16,34-35-1,-48 46 1,-1 0 0,0 0-1,0 0 1,4-8 0,97-183 83,-88 154 60,-11 24-88,8-20 35,-3 0 1,0-1-1,7-67 1,-6-19 227,-13 94 47,0 30-368,1-1 0,-1 1 0,1 0 1,-1 0-1,1 0 0,-1 0 0,0 0 0,1 0 1,-1 0-1,0 0 0,0 0 0,0 0 0,-1-1 1,-3 5 171,-4 5-135,2 2 1,-1-1 0,2 1 0,-10 16 0,14-23-35,-8 16 34,1 1 0,0 0 1,2 0-1,0 1 1,-5 27-1,8-30-23,-2 15 92,6 168 35,1-195-135,-1 1-1,1-1 1,0 1-1,3 10 1,6 16 22,13 35 0,-10-41-23,21 35-1,-32-59-7,-1-1 0,1 1 0,0-1 0,0 1-1,0-1 1,0 1 0,0-1 0,0 0 0,1 0 0,2 2 0,12 9 12,0-1 1,29 16 0,-23-18-10,49 15 0,-66-23-3,0 0 1,1-1-1,-1 0 0,9 1 1,35 0 12,84-6 0,-131 4-17,-1 0 1,0 0-1,0-1 1,1 1 0,-1-1-1,0 1 1,0-1 0,0 0-1,0 0 1,0 0 0,0 0-1,3-2 1,-5 3-2,10-6 5,-1-1 0,1 0 0,-1 0 0,13-14 0,-11 7-2,-1 0 0,0 0-1,8-18 1,-16 28 1,1 0 0,-1 0-1,-1-1 1,1 1 0,0-1 0,0-5 0,35-201 37,-36 168 6,-26-174 22,15 172-1,-65-185 35,55 187-22,-6-5-22,-54-72 1,78 117-51,0 1 0,0 0 0,0-1 0,0 1 0,0 0 0,-1 0 0,1 1 0,-4-3 0,-7-3 7,1 0 0,-1 1-1,0 1 1,0 0 0,-1 0 0,-24-3 0,37 7-14,0 1 0,0 0 0,0 0 0,0 0 0,0 0 0,0 0 0,0 0 0,0 0 0,0 0 1,0 1-1,1-1 0,-1 0 0,0 0 0,0 1 0,0-1 0,0 1 0,0-1 0,-1 1 1,-5 3 7,0 1 0,0-1 0,-12 11 0,15-11-9,0 0 0,1 1 0,0-1 0,-1 1 0,2-1 0,-1 1 0,0 0 0,-3 10 0,4-9-1,1 0 1,0 0 0,0 0-1,0 0 1,1 0-1,-1 0 1,2 1 0,0 9-1,0-8 0,1 0 1,0 0-1,1 0 0,0 0 0,0 0 0,8 15 1,-3-14-2,-1 1 1,1-1 0,1-1 0,0 1 0,0-1 0,1-1 0,0 0 0,0 0 0,0-1-1,1 0 1,14 5 0,-23-10-1,1 0 1,0 0-1,0 0 0,0 0 1,0 0-1,0 0 0,0-1 0,5 1 1,18 1-4,34 0 1,-33-4 0,32-7-1,-26-1-21,2-4-7,-1-2 0,61-39 0,26-10-55,-96 57-18,-3 5 69,-1 2 0,1 1 0,42 4 0,-62-4 26,0 0 1,0 1 0,0-1-1,0 1 1,0-1-1,0 1 1,0 0-1,-1 0 1,1 0-1,0 0 1,3 2 0,9 6-29,0 1 0,18 17 0,-17-10 15,23 30 0,-38-47 23,20 30-119,72 137-41,-75-129 47,54 179-41,-59-170 68,-4-19 49,12 44-32,38 90 0,-1-38-3,-55-121 66,-1 0 0,1 0 0,0-1 0,-1 1 0,1-1 0,0 1 0,1-1 1,-1 0-1,0 0 0,3 2 0,-3-3 5,-1 0 0,1-1 0,0 1 0,-1-1 0,1 1 0,0-1 0,-1 1 1,1-1-1,0 0 0,-1 0 0,3 0 0,-4 0 1,0 0-1,1 0 1,-1 0-1,1 0 1,-1 0-1,0 0 1,1 0-1,-1-1 1,0 1 0,0 0-1,1 0 1,-1 0-1,0 0 1,1-1-1,-1 1 1,0 0 0,0 0-1,1 0 1,-1-1-1,0 1 1,0 0-1,1-1 1,-1 1 0,0 0-1,0 0 1,0-1-1,0 1 1,0 0-1,1-1 1,-1 0 0,0 1 0,4-6-4,1-2 1,-1 1 0,5-14-1,15-69 2,5-68 1,-13 60 18,4-1 35,38-114 0,-7 87 29,0 12 12,-50 113-89,-1 1-1,0-1 0,0 1 0,0-1 0,1 1 1,-1-1-1,0 1 0,1-1 0,-1 1 1,0-1-1,1 1 0,-1-1 0,1 1 1,-1 0-1,1-1 0,-1 1 0,0-1 1,1 1-1,0 0 0,-1 0 0,1-1 1,0 1-1,3-1 4,0 0 0,-1 1-1,1 0 1,0-1 0,0 1 0,0 0 0,0 1 0,0-1-1,0 1 1,0 0 0,-1 0 0,1 0 0,0 0 0,0 1-1,4 2 1,9 9 68,10 17-24,37 54 1,3 27 34,-18-31-70,-26-49 18,-23-31-34,77 80 33,21-1-25,-89-72-6,0 0 0,19 9 1,-28-16-3,125 62 6,-99-51-5,1-1-1,1-2 0,47 9 1,-48-14-1,0-1 0,-1-2 0,1 0 0,39-7 0,71-21-2,-127 25 1,0 0 0,0 0-1,16-9 1,224-118-3,-243 125 1,1 1-1,-1-1 1,11-10 0,-18 15 3,81-75-14,-60 52 10,19-30 0,-40 53 4,2-3-2,0 1-1,0-1 1,-1 1 0,1-1-1,-1 0 1,0 1-1,1-1 1,-1 0-1,-1 0 1,2-3 0,-2 6 2,7-27-14,5-36 1,-9-33-2,-3 92 10,0 0 0,0 0 0,0 1 0,-1-1-1,0 0 1,0 0 0,0 0 0,-1-3 0,-19-49-27,-35-63 0,55 116 28,-1 1 1,1-1-1,-1 1 1,1-1-1,-1 1 0,0 0 1,0 0-1,0 0 1,0 0-1,-3-2 1,-6-5-6,-1 0 1,0 1-1,-19-10 0,19 13 6,-1 0 0,1 2-1,-26-5 1,38 8 3,-1-1-2,-1 1-1,0-1 1,0 1 0,0 0 0,0 0 0,0 0-1,0 0 1,1 0 0,-1 0 0,0 1-1,0-1 1,0 0 0,0 1 0,-3 1 0,5-2 2,-14 5-9,0 0 1,0 1 0,-21 12-1,16-5 5,0 1 0,-19 20 0,34-30 0,0-1-1,0 1 1,0 1-1,1-1 1,-6 9 0,-107 192-34,113-198 33,0-1 0,0 1 0,1 0 0,-2 10 0,-32 195-26,36-207 27,-1 1-1,1-1 1,0 0-1,1 0 1,1 9 0,10 40-15,29 84 0,-39-133 15,0 0 0,0-1 0,1 1-1,-1 0 1,5 5 0,-7-10 4,12 17-7,1 0 0,16 17 0,-19-25 5,1 0 0,0 0 0,18 10 0,-29-19 2,2 1-2,-1 0 1,0 0 0,1 0-1,-1-1 1,1 1 0,0 0-1,-1-1 1,1 1 0,-1-1-1,1 1 1,0-1 0,0 0-1,-1 0 1,4 0 0,9 1-4,-1 0 0,1-2 0,14-1 0,-12-2 1,-1 1 1,24-11 0,-39 14 3,3-1-3,0 0-1,0-1 0,0 1 1,0-1-1,0 1 1,5-5-1,-7 6 3,20-16-8,0 0-1,-1-2 0,0 0 0,25-32 1,-37 41 6,15-19-30,42-41 1,-64 69 30,0-1 1,0 1 0,0 0 0,0-1-1,0 1 1,0 0 0,0-1 0,0 1 0,0 0-1,0 0 1,0 0 0,0 0 0,0 0 0,0 0-1,0 0 1,1 1 0,-1-1 0,0 0-1,0 1 1,0-1 0,0 0 0,0 1 0,0-1-1,1 2 1,1-1-2,24 16-3,-26-16 4,0-1 1,0 1 0,0 0 0,-1-1 0,1 1 0,0 0-1,0 0 1,-1-1 0,1 1 0,-1 0 0,1 0-1,-1 0 1,1 0 0,-1 0 0,0 0 0,1 1 0,8 26-7,0 0 0,-2 1 0,5 49 0,-8-28-31,-6 247-12,-4-229 6,-22 119 4,-13 14 17,21-117-55,-106 366-26,98-366 25,-42 94 0,7-34 50,60-137 19,0-1 0,0 0 0,0 0 0,-1 0 0,-5 6 0,-9 10-8,0-1 0,-2-1 1,0 0-1,-24 16 0,43-35 17,1-1-1,-1 1 0,0 0 0,0-1 1,1 1-1,-1-1 0,0 1 1,0-1-1,0 0 0,0 1 0,0-1 1,0 0-1,1 0 0,-1 1 0,0-1 1,0 0-1,0 0 0,0 0 1,0 0-1,0 0 0,0 0 0,0-1 1,-1 1-1,2 0 3,-7-1-9,1 0 0,-1-1 1,1 0-1,0 0 0,-1 0 0,-7-5 1,6 2 5,1-1 0,0 0 0,0 0 0,-10-12 0,15 16 2,1 1 0,-1-1 0,1 0 0,0 0 0,-1 0 0,1 0 0,0 0 0,0 0 0,0 0 0,1 0 0,-1 0 0,0-4 0,-8-23-6,-8-46 0,12 27 6,-1-72 0,11 32 2,3 0 0,20-88 1,-26 169 0,-1 0 1,1-1 0,0 1-1,1 0 1,0 0 0,0 1-1,5-10 1,92-154 22,40-16-2,-133 176-10,1 0-1,0 1 1,1 0-1,0 1 1,0 0-1,18-11 1,-27 19-13,244-165 92,38 25-36,-282 140-56,37-16 94,49-16 0,-86 32-94,327-104 192,25 6-1180,-301 85 475,353-97-7187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3:11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2070 155 1264,'3'0'0,"93"-3"5,-47 0 23,-15 0-9,123-6 41,-140 10-39,-6 0 22,0-1 0,1 0-1,14-2 1,-57 8 92,13-2-55,0-2-1,-25 1 0,26-1 36,-259 17 268,206-15-150,-332 14 98,315-16-77,-373 3 101,367-5-135,-342 11 73,361-8-146,67-3-133,-306 25 269,280-23-222,-74 9 93,105-9-76,32-5 5,170-29 7,-141 21-36,307-56 26,-284 52-33,350-57 18,-343 60-18,338-23 24,-353 31 3,201-1 43,-238 7-3,-10 0-59,0 2 0,33 9 0,-54-10 7,-7-1 23,-1 0-69,0 0 0,0-1 1,0 1-1,0-1 0,0 1 1,0-1-1,0 0 0,-4 2 0,-47 16 42,17-10 83,-240 31 60,205-33-66,-347 12 54,325-18-75,-383-6 40,389 4-60,-99-1-1,29 4-61,109-1 36,10 2-26,-80 4 107,131-3-63,41 13-51,-18-11 53,225 11 39,-193-16-46,341 4 28,-315-5-75,396 3 7,-396-1-34,120 8-1,-31 1-3,-123-7 5,-43-3-4,276 26 43,-286-26-52,13 1 33,-47-5 18,-68-9 26,-186-14 12,211 21-16,-304-22 40,300 24 0,-278-6 49,291 7-43,-254-20 248,286 22-291,56 4 106,37 0-138,-26-3 49,234-2 39,-206-1-47,310-4 26,-298 6-52,-17 1-26,282 13 64,-313-12-73,18 2 4,0 1 0,76 20 0,-35-1 11,-88-23-17,-4 0-11,-13 0-2,-63-1 8,-29 1 0,-66 3-8,-34 5 1,-20 4-2,-3 4 2,10 1-2,36-2 2,62-3-2,85-9 5,33-3-7,-107 17 15,112-18-15,-1 0-1,1 0 1,-1 0-1,1 0 1,-1 0-1,1 0 1,-1 0-1,1 0 1,0 0-1,-1 0 0,1 1 1,-1-1-1,1 0 1,-1 0-1,1 0 1,0 1-1,-1-1 1,1 0-1,0 0 1,-1 1-1,1-1 1,0 0-1,-1 1 0,1-1 1,0 0-1,-1 1 1,1-1-1,0 0 1,0 1-1,0-1 1,-1 1-1,1-1 1,0 0-1,0 1 1,0-1-1,0 1 0,0-1 1,0 1-1,0-1 1,0 1-1,0-1 1,0 0-1,0 1 1,0-1-1,0 1 1,0-1-1,0 1 1,0-1-1,1 0 0,-1 1 1,0-1-1,0 1 1,0-1-1,1 0 1,-1 1-1,1-1 1,18 17 6,0-10 13,39 2-6,61 1 1,-68-9 12,253-1 9,-235 0-15,297 12 15,-292-8-9,-6-1-12,261 16 27,-289-17-31,201 25 18,-172-14-17,-64-12-11,-1 0-1,1 1 1,0-1-1,-1 1 1,1 0-1,-1 0 1,9 5-1,-13-7 0,0 1 0,1-1 0,-1 0 0,0 0 0,0 1 1,1-1-1,-1 0 0,0 1 0,0-1 0,0 0 0,0 1 0,1-1 0,-1 0 0,0 1 0,0-1 1,0 1-1,0-1 0,0 0 0,0 1 0,0-1 0,0 0 0,0 1 0,0-1 0,0 1 0,0-1 1,0 1-1,-11 10 2,1-5-1,0-1-1,0 0 0,-19 6 1,-68 15-1,-36-3 0,-183 12-1,303-33 0,-57 4-4,-277 14 2,283-16-2,-268 25-3,242-18 7,30-2 1,50-3 0,10-5 0,0-1 0,-1 0 0,1 1 0,0-1 0,0 0 0,0 1 0,0-1 0,1 0 0,-1 1 0,0-1 0,0 0 0,0 1 0,0-1 0,0 0 0,0 1 0,0-1 0,1 0 0,-1 1 0,0-1 0,0 0 0,0 0 0,1 1 0,-1-1 0,0 0 0,0 0 0,1 0 0,-1 1 0,6 3 0,-1-1 0,1 0 0,0 0 0,-1 0 0,1-1 0,8 3 0,9 2 0,1-2 0,26 4 0,98 3 0,46-6 0,39-3 0,27 0 0,18 4 1,-2 4 4,-21 3-2,-23 1 2,-22 3-3,-50 3-2,-54 3 0,-89-18 0,30 12 0,-45-17 0,0 0 0,0 0 0,0 0 0,0 0 0,0 0 0,0 0 0,0 1 0,-1-1 0,1 1 0,0-1 0,-1 1 0,1 0 0,2 3 0,-4-5 0,0 1 0,0-1 0,0 1 0,0-1 0,0 1 0,0-1 0,0 0 0,0 1 0,0-1 0,-1 1 0,1-1 0,0 1 0,0-1 0,0 0 0,0 1 0,-1-1 0,1 0 0,0 1 0,0-1 0,-1 0 0,1 1 0,0-1 0,-1 0 0,1 1 0,-19 9 0,0-5 0,0 0 0,-22 2 0,-218 14-2,199-19-3,-284 1 2,271-3-2,-250 4 1,269-1-8,14 0 7,-10 1 1,0 1 0,-58 14 0,52-5-3,21-2 6,35-11 1,0-1 0,-1 0 0,1 0 0,0 1 0,-1-1 0,1 0 0,0 1 0,-1-1 0,1 0 0,0 0 0,0 1 0,-1-1 0,1 1 0,0-1 0,0 0 0,0 1 0,0-1 0,0 1 0,-1-1 0,1 0 0,0 1 0,0-1 0,0 1 0,0-1 0,0 0 0,0 1 0,0-1 0,0 1 0,1-1 0,-1 1 0,0-1 0,0 0 0,0 1 0,0-1 0,0 0 0,1 1 0,-1-1 0,0 1 0,0-1 0,1 0 0,-1 1 0,3 2 0,-1-1 0,1 1 0,-1-1 0,1 1 0,0-1 0,0 0 0,7 4 0,0-1 0,0-1 0,1 1 0,16 3 0,61 9 0,30-3 0,22-5 1,-75-6 2,176 16 9,-31 7 5,-191-24-11,74 12 19,-93-14-25,1 0 0,-1 0 1,0 0-1,0 0 0,0 0 0,0 0 1,0 1-1,0-1 0,1 0 1,-1 0-1,0 0 0,0 0 1,0 0-1,0 0 0,0 1 0,0-1 1,0 0-1,0 0 0,0 0 1,0 0-1,1 0 0,-1 1 1,0-1-1,0 0 0,0 0 0,0 0 1,0 0-1,0 1 0,0-1 1,0 0-1,0 0 0,0 0 0,0 0 1,-1 0-1,1 1 0,0-1 1,0 0-1,0 0 0,0 0 1,0 0-1,0 0 0,0 1 0,0-1 1,0 0-1,0 0 0,-1 0 1,1 0-1,0 0 0,0 0 1,0 0-1,0 1 0,0-1 0,0 0 1,-1 0-1,1 0 0,-9 7 5,4-4-3,0-1-1,1 0 0,-1-1 1,1 0-1,-1 1 0,0-2 0,1 1 1,-8 0-1,-273 7 31,184-12-12,77 3-18,12 0 0,0 1 0,1 0 0,-13 3 1,-19 1 3,6 2-3,3 5 5,31-10 7,5 1-7,5 8 0,-3-7 1,6 1 6,-8-3 1,-1-1 6,0 1-14,0 0 0,0-1 0,0 1 0,0 0 0,0-1 0,0 1 0,1-1 0,-1 0 0,0 1 0,0-1 0,0 0 0,0 1 0,0-1 0,1 0 0,-1 0 0,1 0 0,0 0 127,-5 2-116,-9 8-5,8-7-4,-3 0-2,5-2 8,0 0-8,-5 1 0,5-1 33,4-1-26,5 3 1,-4 2 0,8 75 17,-7-54-706,13 39-1,-2-23-6172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3:14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73 599 3864,'-72'-27'231,"105"26"2,54 0 7,148-14 12,-172 9-71,125-13 5,30-5-126,-114 13 53,199-23 0,37-4-72,-192 23 53,649-54 31,-637 57-57,624-33 29,-637 39-43,198-6-1,-22 6-32,-208 5 34,131 5 4,-40 4-34,-139-3 42,-48-4-48,232 31 107,-207-23-58,-99-6 37,-36-10-83,40 4 39,-114-8 4,-34 1-37,106 6 46,-173-6-1,-37 3-41,170 5 55,-589-8 26,577 7-65,-530-10 17,552 11-50,-159 0 4,-19 3-14,57-4 0,61-4-3,90-1-3,-22-1 16,120 10-13,31-4 14,170-25 4,-146 20 0,120-15 0,30-3-11,-112 15 19,185-17 4,28 1-19,-179 17 21,541-29 15,-548 35-2,157 1-1,-29 5-28,-166-1 22,96 0 0,-31-1-26,-104 0 21,110 0 53,-161 0-83,0 0 0,0 0-1,-1 0 1,1 0 0,0 0-1,0 1 1,0-1 0,0 1 0,-5 2-1,1 0 2,-1-1 0,1 0 0,0-1 0,-1 0 0,1 0 0,-1 0 0,-7-1 0,-279 12 50,213-10-16,-158 3 0,-43 1-28,156-2 9,-542 12 15,538-13-8,-458 13 15,490-11-23,-102 12 0,19 6-15,70-2 0,107-21-4,1 1-1,-1 0 0,1 0 0,-1 0 0,1 0 0,-1 0 0,1 1 0,0 0 0,-1 0 0,1 0 1,0 0-1,-3 2 0,6-3 0,0-1 0,0 1 0,0-1 0,0 0 0,0 1 0,0-1 0,0 1 0,0-1 0,0 0 0,0 1 0,0-1 0,0 1 0,0-1 0,0 0 0,1 1 0,-1-1 0,0 1 0,0-1 0,0 0 0,1 1 0,-1-1 0,0 0 0,0 0 0,1 1 0,-1-1 0,0 0 0,1 0 0,-1 1 0,0-1 0,1 0 0,0 1 0,26 10 0,1-3 0,0-2 0,35 2 0,131 2 0,73-11 0,79-15 0,75-4 0,41 2 0,5 10 0,-26 8 0,-101 5 1,-217-1 6,147 15-1,-36 5 1,-161-13 20,146 32 19,-201-36 44,-15 1-58,-11 1-9,8-8-21,-8 2 6,0 1 1,0-1-1,-14 3 0,-16 0 87,-107 7 4,-43-5-58,90-5 66,-208 2-1,-54 0-70,196-4 38,-282 1-1,-27 2-45,284-1 39,-711 33 25,736-27-32,-206 14 0,41-4-39,222-12 26,-97 9-1,59-1-30,109-9 18,-7 7-1,34-4-28,11-3-1,14-3 18,210-10 4,-222 7-26,70-6 14,156-14-1,43-4-9,-147 11 4,231-24 4,32-7-8,-226 26 4,654-44 8,-664 55-9,193-5-1,-40 7-3,-201 5 5,114 3 4,-38 3-8,-126-3 4,-26-1-3,14 0 5,52-2-1,-107-4 3,-34-13-8,11 10 4,-96-7 4,-46 3-5,88 7 13,-179-3 0,-51-2-12,178 5 13,-609-11 12,606 14-18,-190 2 4,25 1-11,203 1 12,-108 7 0,49 5-14,117-9 8,-33 5-1,76-11-13,-1 1 1,1 0-1,0 0 1,-1 0-1,1 1 0,-8 3 1,13-4-1,0-1 0,0 0 0,0 0 0,0 0 0,0 1 0,0-1 0,0 0 0,0 0 0,0 1 0,0-1 0,0 0 0,1 0 0,-1 0 0,0 1 0,0-1 0,0 0 0,0 0 0,0 0 0,1 0 0,-1 1 0,0-1 0,0 0 0,0 0 0,1 0 0,-1 0 0,0 0 0,0 0 0,0 1 0,1-1 0,-1 0 0,0 0 0,0 0 0,1 0 0,-1 0 0,0 0 0,0 0 0,1 0 0,-1 0 0,0 0 0,30 5 0,94 6 0,73-10 0,69-11 0,68-9 0,59-3 0,21 4 0,-6 6 0,-32 7 0,-45 5 0,-68 6 0,-79 6 0,-69-1 0,-81-6 0,-26-3 0,-7 1 0,-15 0 0,0 0 0,-1-1 0,-16 0 0,-133 6 0,-94-2 1,-90 0 4,-12 1-2,202-4 4,-665 9 3,668-10 5,-195 7 4,37 6-10,210-8 18,-90 8-1,52-1-18,137-14-6,-1 1 1,1-1-1,0 1 0,-1 0 0,1 0 0,-5 2 0,8-3-2,-34 17 15,33-16-14,0 1 0,1-1-1,-1 1 1,0-1-1,1 1 1,-1-1-1,1 1 1,0 0-1,-1 0 1,1 0 0,0 0-1,0 0 1,0 0-1,0 0 1,0 0-1,1 0 1,-1 3-1,1 1 6,12-1 3,33 7-1,0-3 0,67 7 0,-112-16-8,65 3 8,132-3 4,92-7-8,56-10 1,36-1-3,-4 3-2,-39 9 0,-61 5 0,-73 3 0,-137-1-1,110-2-6,-162 1 7,-17 1 0,-18 1 0,-58 4 0,-176 13-2,199-14-3,-222 40 1,223-32-8,-235 77-1212,130-36-4849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3:31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1058 1101 9864,'-6'0'54,"-1"0"0,0 0 0,0 0 1,0 1-1,1 0 0,-1 0 1,0 1-1,1 0 0,-10 3 0,14-3 3,-1-1-1,1 0 1,0 1-1,-1-1 1,1 0-1,0-1 0,-1 1 1,0 0-1,1-1 1,-6 1-1,-5 1 37,-4 2-35,7-1 33,0-2 1,0 1-1,-17 0 1,-106 2 288,102-7-239,-30-14-45,-66-29 0,86 25-8,-166-118 35,169 106-62,-117-136 31,152 165-83,-1 0 1,2 0 0,-1 0-1,0 0 1,1-1-1,-2-4 1,-6-12 23,-13-43 0,18 40-19,-4-44 0,8 65-6,1 0-1,-1-1 0,1 1 1,0 0-1,1-1 0,-1 1 1,1-1-1,-1 1 0,2-5 1,6-20 28,15-43 1,29-30-6,-52 101-31,2-4 8,0 0 0,0 1 0,1-1 0,-1 1 0,1-1 0,0 1 0,0 0 0,0 0 0,5-3 0,20-18 32,44-30 0,49-11-11,-112 61-16,0 0 1,0 1-1,0 0 0,11-3 1,287-55 76,-293 59-72,0 1 0,20 0 0,-34 1-18,149 5 53,-11 14-36,-134-19-14,0 1 0,-1-1 0,1 1-1,0 0 1,0 0 0,-1 1 0,1-1-1,-1 1 1,1 0 0,-1 0 0,5 3 0,12 7 5,-1 2 0,0 0 1,20 20-1,-21-13-4,-1 0 0,25 39 0,-42-60-4,3 5 3,0-1-1,-1 0 1,0 0 0,1 1-1,-1 0 1,-1-1 0,1 1-1,-1 0 1,1 5 0,-2-10-3,29 147 26,-19 12-16,-10-159-10,0 8 2,0 0 1,0 0 0,-1 1 0,0-1 0,0 0 0,-4 11 0,-45 165 17,-50 61-16,-34 29-4,-15 12 0,9-21 0,36-73-4,67-126-15,-144 246-37,86-147 16,84-140 7,6-10 23,0-1 1,2 1 0,0 0-1,-2 20 1,5-35 7,0 1 1,0 0 0,0-1-1,0 1 1,0-1-1,0 1 1,0 0-1,0-1 1,0 1-1,1 0 1,-1-1-1,0 1 1,0-1 0,1 1-1,-1 0 1,0-1-1,1 1 1,-1-1-1,0 1 1,1-1-1,0 1 1,10 11-9,1-1-1,1 0 1,25 16 0,-29-21-3,-1-1 0,2 0 0,-1 0 0,17 5 0,0-1 4,4 2 5,41 18-94,74 50-1553,-74-32-6122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3:32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9 219 9864,'-1'-2'7,"0"0"0,0 0 0,0-1 0,0 1 0,0 0 0,0 0-1,1 0 1,-1-1 0,1 1 0,0 0 0,-1-1 0,1 1 0,0 0 0,0-1 0,1 1 0,-1 0 0,0-1 0,1 1 0,-1 0 0,1 0 0,1-4 0,1 0 11,-1 3-5,0 0 1,0 0 0,0 0-1,0 1 1,0-1 0,1 1-1,-1-1 1,1 1 0,0 0-1,5-4 1,94-62 171,4 11 175,-106 57-349,0-1-1,0 1 1,1 0-1,-1 0 1,0-1-1,1 1 1,-1 0-1,0 0 1,1 0-1,-1 0 1,0-1-1,1 1 1,-1 0-1,0 0 0,1 0 1,-1 0-1,1 0 1,-1 0-1,0 0 1,1 0-1,-1 0 1,0 0-1,1 0 1,-1 0-1,0 1 1,1-1-1,0 0 1,2 2 43,1-1 0,-1 1 1,0 0-1,1 0 0,-1 1 0,0-1 1,0 1-1,0-1 0,-1 1 0,5 5 1,25 38 540,-10-11-1987,4-1-5888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4:12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0 401 7352,'0'0'177,"7"-6"-25,90-80 1448,12 12-185,-100 68-1336,0 1 0,1 0 0,0 1 0,0 0 0,0 1 0,0 0 0,0 0-1,1 1 1,11 0 0,-10 0-36,9 2 118,15 5-52,47 13-1,-59-7-14,98 63 28,-100-56-68,-13-10-37,10 10 2,0 1 0,-1 0 0,-1 1 1,14 23-1,-18-23 7,-1 0 0,-1 1 0,11 29 0,-16-34 11,0 0 0,-2 1 0,0-1 0,-1 1 1,2 26-1,-9-42 16,-10 2-32,14-3-19,-1 0 0,1 0-1,0 0 1,0 1 0,-1-1 0,1 0-1,0 0 1,0 0 0,-1 0-1,1 0 1,0 0 0,0 0-1,-1 0 1,1-1 0,0 1 0,0 0-1,-1 0 1,1 0 0,0 0-1,0 0 1,0 0 0,-1 0 0,1 0-1,0-1 1,0 1 0,0 0-1,-1 0 1,1 0 0,0-1 0,0 1-1,0 0 1,-5-4 20,-2-2-3,0-1 1,0 1-1,0-1 0,1-1 0,0 1 1,1-1-1,-8-13 0,-41-83 120,46 80 1,1-21-38,1-47 1,8 63 85,41-115 84,-28 117-65,8-3-64,51-49 0,-72 77-121,0 0-1,0 0 1,0 1-1,0-1 1,0 1-1,0 0 1,0 0-1,5-2 1,9-3 20,0 2 1,1 0 0,0 0-1,0 1 1,21 0 0,-36 3-34,-1 0 0,1 0 1,0 0-1,-1 0 0,1 1 1,-1-1-1,1 0 0,0 1 1,-1-1-1,1 1 0,-1 0 1,3 1-1,18 11 45,-1 0-1,38 34 1,-41-25 0,112 207 46,-102-159-96,-25-60-4,0 1 0,0 0 0,1 15 0,-3-20 0,-1 0 0,0 0 0,-1 1 0,0-1 0,-1 8 0,-9 18 0,-1-12 0,12-19-1,0-1 1,-1 1-1,1-1 1,-1 1-1,0 0 1,1-1-1,-1 1 1,1-1-1,-1 1 1,0-1-1,1 0 1,-1 1 0,0-1-1,0 0 1,1 1-1,-2-1 1,1 0 2,1 0 0,0 0 0,-1 0-1,1 0 1,-1 0 0,1-1 0,0 1 0,-1 0 0,1 0 0,0 0 0,-1 0 0,1-1 0,0 1 0,-1 0 0,1 0 0,0-1 0,0 1 0,-1 0 0,1-1 0,0 1 0,0 0 0,0 0 0,-1-1 0,1 0 0,-1-2 9,0 0 0,0 0 0,0 0 0,1-1 0,-1 1 0,1 0 1,0-1-1,0-4 0,0-4 1,0 5 9,1 0 0,0 1 0,0-1 0,0 0 0,3-7 1,8-24 55,21-46 0,-32 81-58,1 0 1,-1-1-1,1 1 0,1 0 0,-1 0 1,3-3-1,116-120 178,-118 123-175,0 0 0,1 0 0,-1 0 0,1 1 0,0-1 0,4-1 0,-7 4-22,20-12 76,35-12 1,-37 18-49,40-7 0,-57 12-18,0 1 1,1-1-1,-1 1 1,0 0 0,1 0-1,-1 0 1,0 0-1,1 0 1,-1 0-1,0 1 1,3 0-1,-5-1-10,18 4 43,-1 1-1,23 9 0,-22-6-25,34 24-1,-52-32-16,4 2 6,-1 0 0,0 1 0,1-1-1,-1 1 1,0 0 0,3 4-1,30 36 20,30 49 0,-50-62-19,18 50 1,2 15-6,26 75-2,-48-143-6,4 0-667,1-1 0,42 42 0,0-9-9399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4:13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694 175 8072,'-13'-18'111,"-2"-3"1,-1 1 1,-1 1-1,-24-23 1,27 31-68,-1 0 0,0 1 0,-18-10 0,32 20-39,0 0-1,1-1 1,-1 1 0,0 0-1,0-1 1,1 1 0,-1 0 0,0 0-1,0 0 1,0 0 0,0 0-1,1 0 1,-1 0 0,0 0-1,0 0 1,0 0 0,0 0-1,0 1 1,-22 5 33,1 0-1,1 2 1,-24 12 0,16-3 62,-126 106 55,126-94-9,8-6-70,-2 1-15,2 1 1,0 1 0,-22 37 0,29-39 22,-15 38 0,28-61-80,1-1-1,0 1 0,0-1 1,0 1-1,-1-1 0,1 1 0,0-1 1,0 1-1,0-1 0,0 1 1,0-1-1,0 1 0,0 0 1,0-1-1,0 1 0,0-1 1,0 1-1,0-1 0,1 1 0,-1-1 1,0 1-1,2 4 7,1-1 1,0 0-1,-1 0 1,1 0-1,0 0 1,1 0-1,-1-1 1,1 1-1,0-1 0,0 0 1,4 3-1,9 0 83,100 8 32,-90-16-52,113-34 26,-114 25-39,4-9-10,37-31 1,-52 32 68,5-16-26,23-54 0,-35 60 127,0-8 67,6-69 0,-14 92-152,0 7-54,-1 0-1,2-1 0,-1 1 0,3-12 1,-6 29 47,2-6-111,0 0 0,0 0 0,0 0 0,0 0 0,1 0 1,0 6-1,-1 13 135,2 112 46,6-58-60,-3-53-118,-2 0-10,-2-14-3,1-1-1,1 0 1,0 0-1,6 17 1,0-2 5,2-2 1,15 27-1,-13-34-5,6 0-3,1-2 1,27 16-1,-27-23 2,0-4-323,0 0 1,-1-1 0,1-2 0,19-1 0,25-7-7605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4:13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24 384 8344,'-12'-79'41,"1"-65"236,11 143-270,0 0 0,1 0 0,-1 0 0,0 1 0,1-1 0,-1 0 0,0 0 0,1 0 0,-1 1 0,1-1 0,-1 0 0,1 1 0,-1-1 0,1 1 0,0-1-1,-1 0 1,1 1 0,0-1 0,-1 1 0,1 0 0,0-1 0,1 0 0,13-4-4,-15 5 2,10 0 30,6 6-22,-1 0 1,-1 1-1,24 16 0,-18-6 21,75 101 16,-35-24 64,-2-6 11,-27-45 13,-2 2 0,32 65-1,-60-107-110,0 0-1,0 0 1,0 0-1,0 0 1,-1 0-1,1 0 1,-1 0-1,0 0 0,1 0 1,-1 1-1,-1-1 1,1 0-1,-1 4 1,0-5-6,1 1 214,-3-1 4,-10 5-145,12-7-87,1 1 0,0-1 0,0 0 0,0 0 0,0 0 0,-1 0 0,1 0 0,0 0-1,0 0 1,0 0 0,-1 0 0,1 1 0,0-1 0,0 0 0,0 0 0,-1 0 0,1 0 0,0 0-1,0 0 1,0 0 0,-1 0 0,1 0 0,0-1 0,0 1 0,0 0 0,-1 0 0,1 0 0,0 0 0,0 0-1,0 0 1,0 0 0,-1 0 0,1-1 0,-14-8 126,1-1 0,0-1 0,1 0 1,0-1-1,1 0 0,0-1 0,-17-27 0,20 20 201,-15-114 142,24 102-96,24-144 142,-16 141-188,4 4-184,2-1 1,32-50 0,-45 79-122,0 1 0,-1 0 0,1-1 0,0 1 0,0 0 0,1 0 0,-1 0 0,4-2 0,23-13 89,0 1 0,51-21 1,-77 36-97,0 0 1,1 0 0,-1 0-1,0 0 1,1 1 0,-1 0-1,5-1 1,32 2 60,-1 1 0,45 9 0,-81-11-66,0 1 0,1 0 0,-1 0 0,0 0-1,0 0 1,1 1 0,4 2 0,21 15 45,-1 0-1,45 41 1,-71-57-50,1-1 0,-1 1-1,1 0 1,-1 0 0,0 0-1,0 0 1,1 4 0,20 42 58,24 73 1,-39-85 76,-3-12-80,2 11 12,-2 1 1,2 65-1,-10 26 71,4-106-68,2-8-402,0 0 1,2 0-1,-1 0 1,2-1-1,9 18 1,13 19-9781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4:14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93 8792,'0'0'1408,"4"-4"-895,3-3-427,-1-1 45,0 1-1,1 0 1,0 1-1,1 0 1,-1 0-1,9-5 1,45-17 90,-47 25-107,81 8 44,-74-3-109,0 2 1,-1 1-1,1 1 0,22 9 0,-22-8-27,1 4 73,-13-4-80,-1 0 0,0 1 0,0 0 0,-1 1 1,0-1-1,-1 1 0,0 1 0,6 10 0,-6 4 72,-1 106 30,-10-103-50,-4-3-44,-1 1 0,-1-2 0,-15 23 0,25-43-17,-1-1 1,1 0 0,-1 0 0,0 0 0,1 0-1,-1-1 1,0 1 0,-2 1 0,-26 18 38,-56 28-1,61-39 11,7-4-24,5-1-12,0-1-1,-1 0 0,1-1 1,-1 0-1,0-1 1,-20 1-1,8-4 109,1-2 0,-1 0 0,-31-9 0,57 12-115,-1-1 0,1 1 1,-1 0-1,1-1 0,-1 1 0,1-1 0,0 1 1,-1-1-1,1 1 0,-1-1 0,1 1 1,0-1-1,0 1 0,-1-1 0,1 0 0,0 1 1,0-1-1,0 1 0,-1-1 0,1 0 0,0 1 1,0-1-1,0 1 0,0-1 0,0 0 1,0 1-1,1-2 0,-1 0 19,0-2 0,1 0 1,-1-1-1,1 1 0,0 0 0,1 0 0,-1-1 0,1 1 0,-1 0 1,1 1-1,0-1 0,1 0 0,2-3 0,31-34 64,-27 32-77,-7 7-1,0 0 1,-1 1 0,1-1 0,0 0 0,0 1 0,0-1 0,0 1 0,3-2 0,29-13 96,65-22 0,-95 36-93,0 1 0,0 0 0,0 1 0,0-1 0,0 1 0,6 0 0,55 2 79,72 12 1,-95-3 27,-1 4-70,0 2 0,45 28 1,-62-27 22,5 14-25,26 36 0,-54-67-52,0 1 1,0-1-1,0 1 0,0-1 1,0 1-1,0 0 0,-1-1 1,1 1-1,-1 0 0,1 2 1,1 8 5,-1 0 0,0 1 0,-1-1 0,0 0 0,-1 0 0,-5 21 1,-3-11 29,-65 95 13,72-114-49,0 1 0,0-1 0,-1 0 0,0-1 0,0 1 0,-3 2 0,-141 104 39,110-90-22,-162 63 19,158-70 6,-23-2-8,-68 3-1,93-14 58,-149-27 34,156 19-76,13 2-446,0-2 0,0 0 0,1 0 0,-24-18 0,-8-10-9753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7:20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486 203 9240,'11'-3'51,"29"-14"216,-40 17-258,0 0 0,0 0 0,1-1 0,-1 1 0,0 0 0,0 0 0,0 0-1,0-1 1,0 1 0,0 0 0,0 0 0,0-1 0,0 1 0,0 0 0,0 0 0,0 0-1,0-1 1,0 1 0,0 0 0,0 0 0,0-1 0,0 1 0,0 0 0,0 0 0,0 0-1,0-1 1,0 1 0,0 0 0,-1 0 0,1 0 0,0-1 0,0 1 0,0 0 0,0 0-1,0 0 1,-1 0 0,1-1 0,0 1 0,0 0 0,0 0 0,-1 0 0,1 0 0,0 0-1,0 0 1,0 0 0,-1 0 0,1 0 0,-13-9 70,3 4-36,4 2 7,0 0 0,-1 1 0,1-1 0,-1 1 1,-13-1-1,8 0 39,-13-3 7,1 1 0,-1 1-1,0 2 1,-27 0 0,-62 6 210,105-3-257,-1 1 0,1-1 0,0 2 0,-1-1 0,1 2 0,1-1 0,-14 8-1,9-5 7,-2 3 226,3 1-181,0 2-1,1 0 1,-10 14 0,14-11 181,5-7-223,1 0 1,0 0-1,0 0 1,1 0-1,0 0 1,1 0-1,-1 0 1,1 0-1,1 0 1,0 0-1,0 0 1,0 0-1,1 0 1,4 7-1,17 24 34,-11-24 122,-2-7-157,0 1 0,1-2 1,0 0-1,25 11 0,-17-15 98,-11-3-105,1 0-24,0 0 0,0 0 0,0-1 0,-1 0-1,1-1 1,0 0 0,0-1 0,-1 0 0,1-1 0,13-7 0,-19 9-22,77-45 197,-73 42-168,1-1 1,-1 0-1,0-1 0,0 0 1,-1 0-1,0-1 0,9-12 1,-15 18-18,0-1 1,0 0-1,0 1 1,0-1-1,-1 0 1,1 0-1,-1 0 1,0 0 0,0 0-1,0 0 1,0 1-1,0-1 1,0 0-1,-1 0 1,-1-5-1,1 4 6,0-1 19,0 0 0,-1 1 1,1-1-1,-1 1 0,-2-6 0,2 6 0,0 0-1,0 0 1,1 0-1,0-1 1,0 1 0,0 0-1,0-1 1,1 1-1,-1-1 1,2-6 0,-1 9 121,1 3-153,0-1-1,1 1 1,-1-1-1,1 1 1,-1 0-1,0 0 1,0 0-1,1 0 1,-1 0 0,0 0-1,0 0 1,0 0-1,1 1 1,1 1 4,7 8 24,0 1 0,17 24 0,-17-21-8,1-1 0,18 19 0,-16-20-25,-4-5 2,-1 0-1,0 0 1,-1 1-1,12 17 1,-15-19-3,21 19 0,-13-19-1,0-11 3,3-5-4,-5-4-1,13-37 0,-7 19-4,-10 17-6,0 1 1,1 0-1,1 0 0,1 1 1,-1 0-1,17-17 0,-14 18 4,2-1-89,-1 0 0,0-1 1,-1-1-1,18-28 1,-12 14-133,-15 26 55,-1-1 4,1 0 109,-1-1 0,1 0 0,-1 1-1,0-1 1,0 0 0,0 0 0,0 1 0,-1-1 0,0 0 0,1 0 0,-1 0 0,-1 0-1,1 0 1,-1 0 0,1 0 0,-1 1 0,-3-8 0,4 10 52,0 1 0,0-1 1,-1 0-1,1 1 0,0-1 1,-1 0-1,1 0 0,-1 1 1,1-1-1,-1 1 0,1-1 0,-1 0 1,1 1-1,-1-1 0,0 1 1,1-1-1,-1 1 0,0 0 1,1-1-1,-1 1 0,0 0 0,0-1 1,1 1-1,-1 0 0,0 0 1,0 0-1,0 0 0,1 0 1,-1 0-1,0 0 0,0 0 0,0 0 1,1 0-1,-1 0 0,0 0 1,0 0-1,0 1 0,1-1 1,-1 0-1,-1 1 0,-1 1 7,-1 0-1,0 0 0,1 0 1,-1 1-1,1-1 1,0 1-1,0 0 0,-5 6 1,-16 22-8,21-26 8,0 0-1,1 0 1,-1 0 0,1 0 0,-3 9 0,4-8 0,0 0 0,1 0 0,-1 0 0,1 11 0,1-11 0,-1-1 0,1 0 0,0 1 0,1-1 0,2 9 0,-1-9 0,-1 0 0,1-1 0,0 1 0,0-1 0,0 0 0,6 6 0,33 24 0,9 0 0,8 0 0,3 4 0,-45-26 0,24 24 0,-27-22 0,18 25 0,-23-27 0,0 1 0,7 15 0,-10-14-1,-1 0 1,0 0 0,-1 1 0,4 26-1,-9-24-4,-8 24 4,7-33 1,-1 0 0,-1 0 0,-6 12 0,6-13 0,0-1 0,-1-1 0,0 1 0,-6 6 0,-23 12 0,-2-8 0,5-8 1,-10-8 10,41 0-11,-1 0 1,1 0-1,0 0 1,0 0-1,0 0 1,0 0-1,-1 0 1,1 0-1,0 0 1,0 0-1,0 0 1,0-1-1,0 1 1,-1 0-1,1 0 1,0 0-1,0 0 1,0 0-1,0 0 1,0 0-1,0 0 1,-1 0-1,1-1 1,0 1-1,0 0 1,0 0-1,0 0 1,0 0-1,0 0 1,0-1-1,0 1 1,0 0-1,0 0 1,0 0-1,0 0 1,0-1-1,0 1 1,0 0-1,0 0 1,-12-58 28,12 57-27,-1-1 0,1 1 0,0 0 1,0 0-1,0-1 0,0 1 0,0 0 0,0-1 0,1 1 0,-1 0 1,0 0-1,2-2 0,7-22 15,1 0 0,21-34 0,-14 36 44,92-100 34,-84 98-15,27-22-24,9-7 100,80-91 1,-134 136-130,26-29 89,-31 35-100,0 0 0,0 0 0,0 0 0,0 0 0,0 0 0,-1-1 0,1 1 1,-1 0-1,0-1 0,1-6 0,-2 6 71,-3-6 21,-1 6 16,1 2-107,-1 1 1,1 0 0,0 0 0,-1 0 0,1 0 0,-1 0 0,1 1-1,-1 0 1,1 0 0,-1 0 0,0 0 0,1 0 0,-1 1 0,1 0 0,-7 1-1,4 0 3,0 0-1,0 1 0,1-1 0,-1 1 1,1 1-1,0-1 0,-8 6 1,6 1 100,5-2-93,-1 0 0,2 0 0,-1 0 0,1 0 0,0 13 0,4-8 67,3-3-67,0 0 0,0 0 0,1-1 0,0 0 0,1 0 0,0 0 0,1-1 0,17 13 0,-15-13-17,36 19 42,55 22 6,-81-37-38,4 6-7,39 38 0,-52-39-5,-7-3-5,0 1 1,-1 0-1,0 0 1,1 15-1,-6-13 10,-5 0-8,-1-2 0,-1 1-1,-10 17 1,5-19 8,4-6-6,0 0-4,-1 0 0,1 0 0,-1-1 1,0-1-1,-1 0 0,0 0 0,-14 5 0,7-5 25,0 0 0,-1-1-1,0-1 1,0-1 0,0 0-1,0-2 1,-22 0 0,40-1-27,1 0 1,0 0 0,-1 0 0,1 0-1,0 0 1,-1 0 0,1 0-1,0 0 1,-1 0 0,1 0-1,0 0 1,-1 0 0,1 0-1,0 0 1,-1 0 0,1-1-1,0 1 1,-1 0 0,1 0-1,0 0 1,-1-1 0,1 1-1,0 0 1,0 0 0,-1-1-1,1 1 1,0 0 0,0 0-1,0-1 1,-1 0 0,6-11 65,0 3-66,0-5 7,-3 8-5,1 0 1,-1 1-1,1 0 1,0-1-1,0 1 1,1 0-1,4-5 1,35-47 21,26-17-20,-21 32-9,74-47-1,-89 67-40,-12 9 11,19-13-46,-1-1 1,37-33 0,42-41-497,-104 87 393,-3 3-66,1 0 0,18-14 1,-30 25 237,0 0 0,0 0 1,0-1-1,1 1 1,-1 0-1,0 0 1,0 0-1,0-1 1,1 1-1,-1 0 1,0 0-1,0 0 1,1-1-1,-1 1 1,0 0-1,0 0 1,1 0-1,-1 0 0,0 0 1,0 0-1,1 0 1,-1 0-1,0 0 1,1 0-1,-1 0 1,0 0-1,0 0 1,1 0-1,-1 0 1,0 0-1,1 0 1,-1 0-1,0 0 0,0 0 1,1 0-1,-1 0 1,0 0-1,0 1 1,1-1-1,-1 0 1,0 1-1,1 11-51,-1-7-72,1 2 106,-1 0 0,1 0 0,1 0 0,0 0 0,0 0 0,0-1 1,0 1-1,1-1 0,0 1 0,1-1 0,0 0 0,0 0 0,0-1 0,9 10 0,-1-6-58,25 6 29,0-2-1,0-1 1,2-2 0,46 7 0,-67-14 46,-1-2-1,1 0 1,-1 0 0,21-3-1,-26 1 9,-9 1 2,0 0 0,0-1 0,0 1 0,0 0 0,0-1 0,0 0 0,0 0 0,-1 0 0,1 0 0,3-2 0,3-1-1,21-12 1,-27 13 1,1 1 0,-1-1 1,1 0-1,-1 0 0,0-1 1,0 1-1,2-4 0,-4 6 1,-1 0 1,0 0-1,0 0 0,0 0 0,0 0 0,0 0 0,0 0 0,0 0 0,-1 0 1,1 0-1,0 0 0,-1 0 0,1 0 0,0 0 0,-1 0 0,1 0 1,-1 0-1,1 1 0,-1-1 0,-1-1 0,0-1 2,-13-21 8,4 14 30,-12-3-19,0 1-1,-32-12 1,30 17 32,-7 1-30,1 3 1,-35 0 0,43 6 30,-3 7-14,-49 25-1,59-22 15,-51 69 24,59-64-39,3 7-22,1 0 0,-1 25 0,9-29 16,40 84 10,-43-103-42,0 0 0,0 0 0,0 0 0,1 0 1,-1 0-1,1 0 0,-1-1 0,4 3 1,19 17 5,2-1 1,29 17 0,-53-36-7,1 1 0,0-1-1,-1 0 1,1 0 0,0 0-1,0 0 1,5 1 0,159 23 19,-162-24-16,0-1-1,0 0 1,-1 0 0,1 0-1,7-2 1,34-7 20,79-26-1,-120 33-15,-1 0 0,0 0 0,1 0 0,-1-1 0,5-3 0,28-21 31,-1-1 0,50-51 1,-62 56-25,11-9 39,-2-2 1,-1-1 0,-2-1 0,37-60 0,-63 90-28,-1 1-16,1 0-1,-2-1 1,1 1 0,0 0 0,-1-1-1,0 0 1,-1 1 0,1-1 0,-1 0-1,0 0 1,0-8 0,-1 5 11,0 1 1,-1-1-1,0 1 0,0-1 1,-1 1-1,-1 0 0,1 0 1,-1 0-1,-4-8 0,-8-3 3,6 13 35,1 5-48,0 0 0,0 1 0,0-1 0,0 2 0,0-1 0,-11 2 0,4 4 47,11-5-46,0 1-9,0 0-1,0-1 1,0 1 0,0 1-1,0-1 1,1 0 0,-1 1 0,1 0-1,0 0 1,0 0 0,0 0-1,0 0 1,0 1 0,1 0 0,0-1-1,0 1 1,0 0 0,-3 5 0,3-2-2,0-1 1,1 1 0,-1 0 0,1 0 0,1-1-1,-1 1 1,1 0 0,0 0 0,1 0 0,-1 0-1,1-1 1,1 1 0,2 8 0,20 21 0,10 2 1,9 2-3,8 2-2,7 5 0,-48-37 0,0 1 0,0 0 0,-1 1 0,-1 0 0,0 0 1,0 1-1,5 14 0,-12-25 0,0-1 1,-1 1 0,1 0-1,0 0 1,-1-1-1,1 1 1,-1 0 0,0 0-1,0 0 1,0 2 0,0 9 0,-1 0 1,-1 0 0,0 0 0,-1-1 0,0 1 0,-9 21 0,-2-12 25,7-14-16,-2 3-2,0 0 1,-1 0-1,0-1 1,-1 0-1,0-1 0,0-1 1,-1 0-1,-17 10 1,24-16-8,-18 10 75,0-1 0,-1-1 1,0-1-1,-1-1 0,0-1 0,-32 4 0,54-10-12,10-8-18,34-25-2071,8-6-8142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9:51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60 5920,'-53'0'-356,"53"0"322,-1 0 0,1 0 0,-1 0 0,1 0 0,-1 0 1,0 0-1,1 0 0,-1 0 0,1 0 0,-1 0 0,1 0 0,-1 0 1,1 1-1,-1-1 0,1 0 0,-1 0 0,1 0 0,-1 1 0,1-1 1,-1 0-1,1 1 0,-1 0 0,0 0-51,-2 9 2,4-5 102,0 0-1,0 0 1,1 0 0,-1-1-1,1 1 1,1 0-1,3 5 1,23 35 299,-17-27-270,3 4 272,1 0 0,1 0 0,1-2 0,0 0 0,26 20 1,-28-26-269,11 12 566,35 27 328,-59-50-297,-1-9-175,-1-2-368,-17-27 237,12 25-266,1 0-1,0 0 1,1-1 0,0 1 0,1-1-1,0 0 1,0 1 0,1-1 0,1 0-1,2-16 1,10-23 24,-6 31 153,8-7-78,21-27 0,-33 50-140,0-1 0,0 1 0,0 0 0,1 0 0,-1 0 1,1 0-1,0 1 0,0 0 0,0-1 0,0 2 0,0-1 0,0 0 1,1 1-1,4-2 0,-5 2-1,8 1 213,3 5-135,0 1 0,26 13 0,-27-8 67,-12-9-157,4 4 11,-1 0 0,1 1 0,-1 0-1,0 0 1,-1 0 0,1 0 0,-2 1-1,1 0 1,4 13 0,36 101 337,-37-105-345,-3-11 4,-1 0 0,-1 1-1,1-1 1,-1 1 0,0 0-1,0 0 1,-1 0 0,0 0-1,0 0 1,-1 10 0,0-15 77,1-5-76,0 1 0,0 0 0,0 0 0,0 0 0,0-1 1,0 1-1,-1 0 0,1-1 0,0-3 0,0 1-18,62-202 612,-39 152-570,-11 34 85,-1 6-92,1 0 0,1 1 0,23-19 0,-18 24 72,-11 7-102,1 0 0,0 1 0,-1 0 0,1 1 1,0-1-1,0 2 0,-1-1 0,14 3 1,-6 5 81,-5 2-72,-1 1 1,0 0 0,0 0-1,-1 1 1,0 1 0,-2-1 0,1 1-1,10 26 1,-12-24-19,-4-10-5,0 1 1,0-1-1,-1 1 1,1-1-1,-1 1 1,-1 0-1,1 6 0,1 122 71,-1-130-75,0 0 0,-1-1 0,1 1 0,1 0-1,-1 0 1,3 4 0,-3-5-1,0-1 1,1 0-1,-1 0 1,1 0-1,-1 0 1,1 0-1,0-1 1,0 1-1,0 0 1,2 0-1,0 1 0,0-1 1,0 0-1,0-1 0,0 1 0,0-1 0,8 2 0,4-1-124,1-1 0,-1-1-1,0 0 1,0-2 0,23-3-1,-22 2-1104,68-8-8651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4:14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0 162 8608,'0'0'782,"1"6"-524,19 78 247,3 40-210,14 68 393,-12-37-402,6 67 404,-29-206-596,21 128 333,-19-133-309,-2-5-56,0 1-1,-1-1 0,0 1 1,0-1-1,0 1 1,0-1-1,-1 1 0,0-1 1,-2 13-1,2-19-57,0 0 1,0 0-1,0 0 1,0 0-1,0 1 1,0-1-1,0 0 0,0 0 1,0 0-1,0 0 1,-1 0-1,1 0 1,0 0-1,0 1 1,0-1-1,0 0 0,0 0 1,0 0-1,0 0 1,0 0-1,0 0 1,0 0-1,0 0 1,0 0-1,-1 0 0,1 0 1,0 1-1,0-1 1,0 0-1,0 0 1,0 0-1,0 0 1,0 0-1,-1 0 0,1 0 1,0 0-1,0 0 1,0 0-1,0 0 1,0 0-1,0 0 1,0 0-1,-1 0 0,1 0 1,0 0-1,0 0 1,0 0-1,0-1 1,0 1-1,0 0 1,-3 0 16,0-1 0,0 0 0,0 0-1,0 0 1,1 0 0,-1-1 0,1 1 0,-1-1 0,1 0 0,-1 1 0,1-1 0,0 0 0,0-1 0,0 1 0,0 0 0,0 0 0,0-1 0,1 1 0,-1-1 0,1 0 0,-2-4 0,-5-9 41,1 0-1,-5-19 1,9 26-91,-4-10 56,0-1 1,-3-23-1,5 20-16,-12-80-1,14 75-23,-3-17-33,3-1 0,2-61 0,27-177-833,-9 161 262,6 23-88,-19 86 530,0-1-1,2 1 0,-1 0 1,2 1-1,12-21 0,-16 31 140,-1 1-1,0-1 1,0 1-1,1 0 1,-1 0-1,1 0 0,-1 0 1,1 0-1,0 1 1,0-1-1,0 1 1,3-1-1,0 0 18,3 0-1,53 17-2,-61-14 23,0-1 0,0 0 0,-1 0 0,1 1 0,0-1-1,0 1 1,0-1 0,0 1 0,0-1 0,-1 1 0,1 0-1,0-1 1,0 1 0,-1 0 0,2 1 0,8 12 6,1 0 0,-2 1-1,0 0 1,11 26 0,-11-12 88,7 42 151,10 118 0,-29-126-174,4-58-36,-2 0 1,1 0-1,-1 0 0,1-1 0,-1 1 1,0 0-1,-1 0 0,-3 7 0,-1 2 11,-9 21 37,7-24 150,1-5-171,-1 0 0,1-1 1,-1 0-1,0-1 1,0 1-1,-1-1 0,1-1 1,-1 0-1,0 0 1,-16 2-1,19-4-5,0-1 0,0 0-1,0-1 1,-10-1 0,-10-1 293,25-1-206,-2-15-1695,1-3-6350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4:15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70 8072,'-21'56'-13,"12"-33"5,1 0 0,-10 45 1,19-55-12,0-9 15,1 3 1,0 0 1,0 0-1,1 0 0,0 0 1,0-1-1,1 1 0,-1-1 1,2 0-1,-1 0 0,8 8 1,87 112-52,-65-78 52,-16-23 18,-1 1 0,-2 1 0,17 38 0,-30-61 369,-2-12-238,0 1 1,0 0-1,-1 0 1,-2-12-1,-4-13 331,6 21-352,0 0 0,0-1 0,1 1 0,0 0 1,1-1-1,1 1 0,0 0 0,0 0 0,1 0 0,5-14 1,-1 8-56,-3 6 51,1 1-1,1-1 1,8-13-1,56-86 424,-53 89-210,96-89 128,-85 89-182,20-6-96,64-27 1,-78 44-45,52-3 4,-56 12-129,39 3-1,68 11-1660,-86-7-6615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4:15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44 526 7896,'-1'0'-1,"-1"0"1,0 0 0,1 0-1,-1 0 1,0 0-1,1 0 1,-1 1 0,0-1-1,1 0 1,-1 1-1,1 0 1,-1-1 0,1 1-1,-1 0 1,1 0-1,-1-1 1,1 1 0,0 0-1,-1 1 1,1-1-1,0 0 1,0 0 0,0 0-1,0 1 1,0-1-1,0 0 1,-1 4 0,1-2-2,0 0 1,0 0 0,1 0 0,0 0 0,-1 1 0,1-1 0,0 0 0,1 6 0,0-4 3,-1-1 3,0-1-1,0 1 1,0 0 0,1 0-1,-1-1 1,1 1 0,0 0-1,0-1 1,3 7 0,2 5 1,19 59 121,68 154 945,-90-219-889,0 1-1,0-1 0,-1 0 1,0 1-1,0 0 1,0 14-1,-2-23 494,-3-4-365,-5-6-671,1-1 0,-9-18 0,-2-3-6553</inkml:trace>
  <inkml:trace contextRef="#ctx0" brushRef="#br0" timeOffset="1">23 1 7088,'0'0'0,"28"2"24,-3 8 8,2 4-32,-2 11 0,3 22 0,15 8-288,12 13 288,0-2-4664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4:16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1 726 3768,'36'46'73,"-6"3"82,-2 2 0,25 65 1,-38-78 74,-8-19-157,1 0 1,1 0-1,1 0 0,14 20 1,67 83 700,-88-119-72,-2-3-622,1 0 1,0 0 0,0-1-1,0 1 1,0-1 0,-1 1-1,1-1 1,0 1-1,0-1 1,-1 0 0,1 0-1,-1 0 1,1 0-1,-1 0 1,1 0 0,2-3-1,16-25 334,-19 28-413,6-11 69,-3 7 6,0-1-1,-1 0 1,0-1 0,-1 1-1,4-14 1,57-185 1140,-39 138-1092,-12 42 143,-3 9-176,1 1 0,1 0 0,24-25 0,-35 39-77,1 0-1,0 1 1,-1-1 0,1 0 0,0 1 0,0-1 0,0 1-1,0-1 1,-1 1 0,1-1 0,0 1 0,0 0-1,0 0 1,0-1 0,1 1 0,10-2 36,-1 1 1,1 1-1,-1 0 1,1 0-1,13 3 1,-8 4 109,-17-7-158,8 4 22,-1 1-1,-1 0 0,1 0 1,0 0-1,-1 1 0,0 0 0,-1 0 1,1 1-1,-1-1 0,0 1 0,-1 0 1,7 14-1,54 96 108,-49-94-71,-9-13-41,5 4-3,0 1-1,0-2 0,1 0 1,1 0-1,27 18 1,-16-16 6,38 16 1,-45-26 4,13-4-9,45-2 0,-51-4 2,97-41 6,-97 31-11,-10 3-9,0 0 0,13-15 1,-13 9-1,20-30 1,-35 48-7,3-4 8,-1 0 0,1 0-1,-1-1 1,0 1 0,2-6 0,13-44 27,13-61 0,-26 79 40,-12-147 37,2 146-24,-38-168 40,33 163-40,-42-133 47,43 150-15,3 10-78,-2 1 1,0 0 0,-13-17-1,22 31-35,-1-1-1,1 1 0,0-1 1,-1 1-1,1 0 0,0-1 1,-1 1-1,1 0 0,-1-1 1,1 1-1,-1 0 0,1 0 1,-1-1-1,1 1 1,-1 0-1,1 0 0,-1 0 1,1-1-1,-1 1 0,0 0 1,-5 0 13,0 0 0,-1 0 0,1 1 1,0 0-1,0 0 0,0 0 1,1 1-1,-12 4 0,16-6-14,0 1 0,0-1-1,1 0 1,-1 1 0,0-1-1,1 0 1,-1 1 0,0-1-1,1 1 1,-1-1 0,0 1-1,1 0 1,-1-1 0,1 1-1,-1 0 1,1-1 0,0 1-1,-1 0 1,1 0 0,-6 11 11,2-1 1,0 1 0,0 0-1,1 1 1,0-1 0,1 0-1,-1 18 1,4 3 10,9 53 4,13 20-24,14 2-3,11-2-3,62 115-5,-89-179-10,100 174-35,-111-196 32,6 8-5,0 0 0,25 30 0,-34-47-101,-4-4-64,1-2-1,0 1 0,1 0 1,0-1-1,-1 1 1,2-2-1,-1 1 0,9 6 1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4:16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1 844 7800,'17'5'2,"-13"-4"0,-1 1-1,0-1 1,1-1 0,-1 1-1,0 0 1,1-1 0,-1 0-1,4 1 1,135-6 22,-103 1-17,69-8-1,37-4-4,17-5-2,11-7 0,1-5 0,-12-4 0,-24-8 0,-111 33 0,0 0 1,30-19-1,-36 16 1,-1-1 1,0 0-1,-1-2 0,-1-1 1,27-34-1,-42 50 0,-1 0 0,0 0 0,-1 0-1,1 0 1,0 0 0,-1 0 0,2-5 0,8-29 2,-1-1 1,5-42-1,-16 50 11,-4-3-5,-18-54 0,14 70 5,0 4 3,-2 1 0,1 1 0,-2-1 0,1 2 0,-1 0-1,-18-12 1,23 19 15,0 0 0,0 0 0,0 0 0,0 1 0,0 0 0,0 0 0,-1 1 0,1 0 0,-1 0 0,1 1 0,-1 0 0,1 0 0,-1 0 0,1 1 0,0 1 0,-1-1 0,1 1 0,0 0 0,0 1 0,-8 3 0,-25 17 40,38-22-52,1 0-1,-1 0 1,1 0-1,-1 0 1,1 1-1,0-1 1,-1 0-1,1 1 1,-2 2-1,-12 19 49,2 0 1,0 1-1,-12 34 0,15-23 106,-21 171 58,28-159-111,8 219 47,0-210-81,38 235 29,-32-232-55,54 223 40,-52-228 13,39 211 58,-45-216 8,2 6-62,17 121 181,-22-135-83,-4 58 0,-1-36 47,1-62-250,0 0 1,0 0 0,0 0 0,0 0 0,0 0 0,-1 0-1,1 0 1,0 0 0,0 0 0,-1 0 0,1-1-1,0 1 1,-1 0 0,1 0 0,-1 0 0,1 0 0,-1 0-1,0-1 1,1 1 0,-1 0 0,0 0 0,0-1-1,1 1 1,-1 0 0,0-1 0,0 1 0,0-1 0,0 1-1,0-1 1,1 0 0,-1 1 0,0-1 0,0 0-1,0 0 1,0 1 0,0-1 0,0 0 0,0 0-1,-2 0 1,1-1 2,0 1-1,-1 0 0,1-1 0,0 1 0,0-1 1,0 0-1,0 0 0,0 0 0,1 0 1,-1 0-1,0 0 0,0 0 0,1-1 1,-1 1-1,0 0 0,1-1 0,0 0 0,-1 1 1,-1-4-1,-8-18-703,-15-41 0,6 5-6985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4:16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1 276 9864,'0'0'0,"21"-1"0,31-3 144,29-5 0,31-7 200,32-4 0,40-4-328,25-25 8,27-29-24,3 3-7680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4:23.8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0 333 6904,'0'0'2056,"5"-1"-1271,32-5 28,-24 3-566,-1 0 0,0 1 0,18 0 0,18 7-99,-28 0 127,-10-1-162,-2-2-69,1 2 1,-1-1-1,0 1 0,0 0 0,-1 1 1,1 0-1,-1 0 0,0 1 0,0-1 1,8 11-1,20 24 285,53 79 1,-79-104-302,0 1 52,13 33 1,-17-37-25,2 2-21,-1 1 0,0 0 0,-2 0 1,1 0-1,-2 0 0,3 25 1,-2 126 365,-4-163-314,0-3-48,-1 0-34,1 0 0,-1 0 1,1 0-1,-1 0 0,1 0 1,-1 0-1,1 0 0,-1 0 1,1-1-1,-1 1 0,1 0 1,-1 0-1,1-1 0,-1 1 0,1 0 1,-1-1-1,1 1 0,-1 0 1,1-1-1,0 1 0,-1-1 1,1 1-1,0-1 0,-1 1 1,1-1-1,0 1 0,0-1 1,-1 0-1,-30-90 114,26 78-67,1-1 0,1 0 1,-3-18-1,3 7-21,-2 2-9,2 8 38,1 0-1,0-28 1,2-108 151,3 118-70,37-138 60,-26 137-66,79-120 57,-91 151-174,1 0 0,-1 0 0,0 0 0,1 0 0,-1 1 0,6-5 1,14-8 25,0 0 0,0 2 0,36-17 0,-56 30-36,0-1 1,-1 0-1,1 1 1,-1-1-1,1 1 1,0 0 0,0-1-1,-1 1 1,1 0-1,0 0 1,-1 0-1,1 0 1,2 1 0,21 3 30,-1 2 1,0 0-1,32 13 1,-54-18-33,0 0 0,0 0 0,1 0-1,-1 1 1,0-1 0,0 1 0,-1-1-1,1 1 1,0-1 0,2 4 0,21 24 28,-2 1 0,28 46 0,-36-45 20,-6-11-30,2 6-6,0 0 0,-2 0 0,-1 1 0,5 33 0,-9-42 3,0 0-6,-1-1 1,0 1-1,-2-1 0,-1 35 1,0-43 7,0-4-14,0-1 1,0 1-1,-1 0 0,1-1 0,-1 1 1,0-1-1,-1 1 0,1-1 0,-1 1 0,0-1 1,0 0-1,-3 5 0,1-6 41,-5-2 3,3-5 2,3-3-46,0 0 0,0 0 0,0 0 0,1 0 0,0 0 0,-1-12 0,4 1 56,24-88 28,-12 66-18,30-62 1,-30 75-61,3-4 59,-1 8-36,21-25 0,-21 31-22,29-24 0,-43 39-11,1 1 1,0-1 0,-1 1-1,1 0 1,0 0 0,0-1-1,0 1 1,0 0 0,0 1-1,0-1 1,0 0 0,3 0-1,-5 1-6,13-4 22,0 1 0,0 0-1,22-2 1,-21 5-16,-1 1 1,0 0-1,22 6 0,-35-7-6,3 0 4,0 1 0,-1-1 0,1 1 0,0 0 0,-1 0 0,1 0 0,-1 1 0,1-1 0,3 3 0,-6-4-4,20 13 20,32 26 0,-32-19-14,24 29 0,-40-45-2,-1 0 0,1 1 0,-1 0 0,4 7 0,34 69 16,-30-54-17,11 42 0,-4 17 2,-11-10-4,-3-7-1,2-6 0,4-9 0,-8-48 0,-1-1 0,1 1 0,0-1 0,0 0 0,4 7 0,-5-10-44,1 0 0,0 0 0,1 0 0,-1 0 0,0-1 0,1 1 0,-1 0 0,0-1 0,1 0 0,0 1 0,-1-1 0,1 0 0,0-1 0,0 1 0,-1 0 0,1-1 0,0 1 0,0-1 0,0 0 0,0 0 0,0 0 0,4-1 0,1 1-1130,37 0-9759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4:24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603 432 9328,'-85'-11'12,"57"10"8,-125 20 40,122-10 120,-113 52 84,121-47-23,-6 11-67,-32 34 0,48-42 93,2 5-73,-12 36 1,23-57-180,0-1 0,-1 1 0,1-1 0,0 1 0,0 0 0,0-1 0,0 1 1,0-1-1,0 1 0,0-1 0,0 1 0,0 0 0,0-1 0,0 1 0,0-1 0,0 1 0,0-1 0,0 1 0,1 0 0,-1-1 1,0 1-1,1 0 0,3 6 53,0 0 0,1-1 0,0 1 0,0-1 1,1 0-1,11 10 0,-17-16-44,1 1-1,0 0 1,1 0 0,-1-1-1,0 1 1,0-1 0,0 1 0,0-1-1,0 1 1,1-1 0,-1 0-1,2 1 1,30 4 188,55 2 0,-57-10 36,131-34 101,-130 26-115,-14 5-131,0 0-40,0-1 0,0-1 1,0 0-1,-1-1 0,-1-1 0,19-15 0,-27 19 26,-2 2-49,1-1 0,-1 0 0,0-1 0,0 1 0,-1-1-1,0 0 1,0-1 0,0 1 0,-1-1 0,7-14 0,-7 10 45,0 0 1,-1 0-1,0 0 0,-1-1 1,0 1-1,-1-1 0,0 1 1,-1-1-1,0 1 0,-1-1 1,-3-16-1,-5 55 200,6-15-265,-4 32 91,7 59 10,0-102-116,0 1 0,1 0 0,-1-1 0,0 1 0,1-1 0,-1 1 0,1-1 0,-1 1 0,1-1 0,1 3 0,2 5 2,0-1 1,1 0-1,0 0 0,1 0 1,0-1-1,0 1 0,0-1 1,1-1-1,0 1 0,0-1 1,1-1-1,-1 1 0,10 4 1,14 6 9,49 18 0,-58-29-3,10-2-7,41-3 0,-54-5-12,-3-3-45,0 0 1,0-2-1,-1 0 0,-1-1 1,0 0-1,0-1 0,15-17 1,-5-7-86,-18 22-357,-4 2 310,-1 0 1,-1-1-1,0 1 1,-1 0-1,-2-13 1,-14-66-892,9 52 1023,3 5-522,-1-62 0,5 62 477,0 21-49,0 0 0,1 0 0,2-16 0,-1 13 67,6-29-22,-1 33-66,-2 9 144,0-1 1,0 1-1,0 0 1,1 0-1,-1 1 1,1 0-1,0-1 1,0 1-1,5-1 1,-9 3 16,0-1 1,0 1 0,-1 0-1,1 0 1,0 0 0,0 0-1,-1 0 1,1 0 0,0 0-1,0 0 1,0 0 0,-1 0-1,1 1 1,0-1 0,0 0-1,-1 1 1,2-1 0,10 6-10,0 0 1,0 1 0,-1 0 0,0 1 0,17 15-1,-12-3 7,58 118 7,-11 18 111,-55-134-85,-4-12 36,0 1 0,0-1 0,-1 1 0,1 12 0,-1-4-18,1-2-7,-3-11 13,1-1 0,-2 1 0,1 0 0,-1 0 0,0 0 1,0 8-1,0-1 140,0-3-49,0 0 1,-1 1-1,-1-1 0,1 0 1,-5 13-1,6-23-126,-1 0 1,1 1-1,-1-1 1,1 1-1,-1-1 0,0 0 1,1 1-1,-1-1 1,1 0-1,-1 0 0,0 0 1,1 1-1,-1-1 1,0 0-1,1 0 0,-1 0 1,0 0-1,1 0 1,-1 0-1,0 0 0,1 0 1,-1 0-1,0-1 1,1 1-1,-1 0 0,1 0 1,-1-1-1,0 1 1,1 0-1,-1-1 0,0 1 15,-4-3 6,0 1 1,1-1-1,-1 0 1,1 0-1,0 0 1,0 0 0,0-1-1,0 0 1,1 0-1,0 0 1,-1 0 0,1 0-1,1-1 1,-1 1-1,1-1 1,-1 0-1,2 0 1,-4-9 0,2 5-12,-1-2 38,0 0 0,1-1 0,1 1 0,0-1 0,1 0 0,0 1 0,0-1 0,2-14 1,0 11-18,2-12 174,37-141 90,-28 131-110,62-123 82,-73 157-263,0 1 0,1 0 0,-1-1 0,1 1 0,-1 0 0,1-1 1,0 1-1,4-3 0,11-9 42,0 0 0,1 1 0,37-20 0,-53 32-52,-1 0-1,1 1 1,-1-1 0,1 1 0,0-1-1,-1 1 1,1-1 0,-1 1 0,1 0-1,0 0 1,-1 0 0,3 0 0,9 1 13,0 0 0,0 2 0,-1-1 0,1 1 0,-1 1 0,17 7 0,-27-10-19,-1 0 0,1 0 0,-1 0-1,1 0 1,-1 0 0,1 0 0,-1 0 0,0 0 0,1 0 0,-1 1 0,1 1 0,19 26 15,-2 0 1,20 41-1,-27-37-5,8 52-1,-7 16-9,-8-11 1,-6-19-3,-7 25-10,8-91-238,0-1 0,1 1 0,-1 0 0,1-1 0,0 1 0,1-1 0,1 6 0,6 9-9554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4:24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7536,'42'-100'376,"-40"96"-176,1 5 39,-3-2-236,0 1 0,1 0 0,-1 0 0,0 0-1,1 0 1,-1 0 0,1 0 0,-1 0 0,0 0-1,1 0 1,-1 0 0,1 0 0,-1 0 0,0 0-1,1 0 1,-1 0 0,1 0 0,-1 0 0,0 1-1,1-1 1,-1 0 0,0 0 0,1 0 0,-1 1-1,0-1 1,1 0 0,-1 0 0,0 1 0,0-1-1,1 0 1,-1 1 0,18 41 89,-3-1-73,7 19-6,3 23-9,25 68 5,-40-127 5,6 2 1,30 40 0,-31-54 60,-4-6-33,1 0 1,0-1-1,0-1 1,0 0-1,0 0 0,1-1 1,-1-1-1,1 0 1,16 0-1,-16-2-14,-9 0-9,0 0 0,0 0 1,0 0-1,0-1 0,-1 0 0,1 0 0,0 0 0,0 0 0,-1 0 1,7-4-1,84-44 223,-76 35-67,-11 6-106,3-2-14,-1-1-1,0 0 1,-1 0-1,0-1 1,0 0-1,-1 0 1,-1-1-1,6-15 1,66-207 1086,-76 226-867,-1-3 42,-11 34 105,0-3-361,3-3-26,3-6 16,-1 1 0,2 0 0,-3 15 1,-20 98 162,26-100-106,1-14-88,0 0 0,1 0 0,1 1 0,0-1 0,0-1 0,9 18 0,-12-26-18,1 0 1,-1 0-1,0-1 1,1 1-1,0 0 1,-1-1-1,1 1 1,-1 0-1,1-1 1,0 1-1,0-1 1,-1 1-1,1-1 1,0 0-1,0 1 1,-1-1-1,1 0 0,1 1 1,28 10 17,57 12-1,-54-19-23,202-2-1579,-92-7-6329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4:25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488 918 7448,'12'-4'0,"0"-1"0,0 0 0,11-7 1,-12 7 7,4-4 13,0 1 0,0-2 0,-1 0 0,0-1 0,23-23 0,-29 27-4,-7 6-7,0 0 1,0 0 0,0 0-1,0 0 1,0 0 0,-1 0-1,1 0 1,0 0 0,0 0-1,-1 0 1,1-1 0,-1 1-1,1 0 1,0-2 0,0-4 8,1 0 0,-1 0 1,0-1-1,-1 1 0,1 0 1,-1 0-1,-1 0 0,1 0 1,-1 0-1,-1 0 0,-3-13 1,4 19-9,1 0 0,0 0 0,-1 0 0,1 0 0,0 0 0,-1 0 1,1 0-1,-1 0 0,0 0 0,1 1 0,-1-1 0,0 0 0,1 0 0,-1 1 0,0-1 1,0 0-1,-1 0 0,-8-5 23,-1 1 0,1 0 1,-1 1-1,1 0 0,-1 0 1,0 2-1,-19-4 0,28 6-14,-1 0-1,1-1 1,-1 1-1,1 1 0,-1-1 1,1 0-1,-1 0 1,-4 2-1,-43 13 116,-51 22 1,70-19 144,-135 93 121,135-86-74,-93 92 127,108-97-140,13-14-276,-1 0 1,1 1 0,1-1 0,0 1 0,0 0-1,0 0 1,0 0 0,1 0 0,0 0 0,1 11-1,0-18-26,0 1-1,0-1 1,0 1-1,0 0 1,0-1-1,0 1 1,0 0-1,1-1 1,-1 1-1,0-1 1,0 1 0,1 0-1,-1-1 1,0 1-1,1-1 1,-1 1-1,0-1 1,1 1-1,-1-1 1,1 1-1,0 0 1,14 11 103,0 0 1,24 14-1,-37-25-93,-1 0-1,1 0 1,0-1-1,-1 1 1,1 0-1,0-1 1,-1 1-1,1-1 1,3 1-1,29 2 128,52-2-1,-60-5 26,100-33 74,-104 26-48,9-11-38,0-2 1,-1-1 0,34-37-1,-52 48-131,-5 7 19,-1 0 0,0-1-1,8-16 1,25-33 167,-39 57-213,0 0 1,0 0-1,0-1 1,0 1-1,1 0 0,-1 0 1,0-1-1,0 1 1,0 0-1,1 0 0,-1 0 1,0 0-1,0-1 1,1 1-1,-1 0 1,0 0-1,0 0 0,1 0 1,-1 0-1,0 0 1,0 0-1,1-1 0,-1 1 1,0 0-1,0 0 1,1 0-1,-1 0 0,1 0 1,4 1 17,1 1-1,-1-1 1,0 1 0,1 0 0,-1 0 0,0 0-1,0 1 1,0 0 0,0 0 0,7 6 0,60 51 146,-22-19-101,-2-11-49,-27-21 17,93 19 18,-89-27-19,115-25 12,-136 23-41,-1 0 0,1 0 0,0 0 0,-1 0 0,1-1 0,5-3 0,36-23 22,65-54-1,-82 53 9,81-131 20,-93 127-15,0-18-14,11-52 1,-26 74 1,-20-116 13,11 113-26,-43-136 10,20 80 2,17 51-23,14 37-4,0-1 0,0 1 0,0 0 1,0 0-1,0-1 0,0 1 0,0 0 0,-1 0 1,1-1-1,0 1 0,0 0 0,0 0 0,-1 0 1,1-1-1,0 1 0,0 0 0,-1 0 0,1 0 1,0 0-1,0-1 0,-1 1 0,1 0 0,0 0 1,0 0-1,-1 0 0,1 0 0,0 0 0,-1 0 1,1 0-1,0 0 0,0 0 0,-1 0 0,1 0 1,0 0-1,-1 0 0,1 0 0,0 0 0,-1 0 1,1 0-1,0 0 0,0 1 0,-1-1 0,1 0 1,0 0-1,0 0 0,-1 0 0,1 1 0,0-1 1,0 0-1,0 0 0,-1 1 0,1-1 0,0 0 1,0 0-1,0 1 0,0-1 0,0 0 0,0 0 1,-1 1-1,1-1 0,0 0 0,0 0 0,0 1 1,0-1-1,0 1 0,-14 34 2,1 26-2,5 21 1,8 6 4,10-3-2,10 6 2,8 14-2,23 147 12,-48-235-12,5 28 7,2 78 1,-11-82-128,1 49 419,1-77-695,0 0 0,0-1 0,1 1 0,8 22 0,-1-13-8747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9:52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876 87 7352,'-23'5'16,"-16"4"64,-85 34 52,-113 56 281,193-78-365,-151 90 45,163-88 61,-89 79 70,117-99-189,0 1 1,0-1 0,0 1-1,1 0 1,0-1-1,-1 2 1,1-1 0,0 0-1,-2 6 1,-1 2 14,-10 22 36,14-21 134,4-7-176,-1 1 0,1 0 1,0 0-1,1-1 1,0 1-1,3 6 0,4-5 190,-1-5-182,0 0 1,0-1-1,0 0 1,1-1-1,-1 0 1,1-1-1,-1 1 1,0-2-1,1 1 0,-1-2 1,1 1-1,-1-1 1,12-4-1,31-9 31,-32 7 124,11-10-32,-2 0 1,0-2 0,27-24-1,-45 34-139,-7 6 6,-1 0 1,1 0-1,0 0 0,-1 0 0,5-10 1,1-1 154,11-33 0,1-3 157,-19 48 40,6 18-76,2 21-186,-6-25-105,0 0 1,1-1 0,1 0-1,-1 0 1,2 0 0,-1-1-1,14 15 1,-13-19-22,-1 0 1,1 0-1,0 0 0,0-1 0,1 0 1,-1-1-1,1 0 0,0 0 1,0 0-1,12 1 0,-13-4 2,-1 0-1,1-1 0,0 0 1,-1 0-1,1 0 0,-1-1 1,0 0-1,1-1 0,-1 1 1,0-1-1,0 0 0,-1-1 1,6-3-1,-7 3-2,-1 1 1,-1-1-1,1 0 1,0 0-1,-1 0 1,0 0-1,0 0 1,0 0-1,-1-1 1,1 1-1,-1-1 0,0 1 1,0-1-1,-1 0 1,1 1-1,-1-1 1,0-6-1,0 0 1,15-138 193,-8 107-150,9-77 214,-16 118-257,0 0 0,0-1 0,1 1-1,-1 0 1,0 0 0,1 0 0,-1 0 0,0 0 0,1 0 0,-1 0 0,1 1 0,-1-1 0,1 0 0,0 0 0,-1 0 0,1 0 0,0 1 0,0-1 0,-1 0 0,1 1 0,0-1 0,0 0 0,0 1 0,0-1 0,0 1 0,0 0 0,0-1 0,0 1 0,0 0 0,0-1 0,2 1 0,-2 0 1,6 2 68,0 4-54,0 0 0,0 0-1,-1 0 1,0 1 0,10 14 0,25 48 27,-13-18-37,48 85 18,-49-100-27,0-9-2,-7-11 0,-17-14-1,-1-1 1,1 0 0,-1 0-1,1 0 1,-1 0 0,1 0-1,0 0 1,-1-1 0,1 0 0,0 1-1,0-1 1,-1 0 0,1 0-1,0-1 1,0 1 0,-1 0-1,1-1 1,0 0 0,2-1 0,6-2-2,-1 0 0,0-2 0,-1 1 0,13-10 0,58-47-14,-67 47-24,41-83-50,-45 75-116,-5 12 109,2-9-47,-1-1 0,0 0 0,2-34 1,-7 42-72,0 4 69,0 1-1,1 0 1,0-1-1,0 1 1,1 0-1,4-14 1,-5 19-221,0 3 344,-1 1-1,0-1 1,1 0-1,-1 1 1,0-1-1,1 1 1,-1-1-1,0 1 1,1-1 0,-1 1-1,0-1 1,0 1-1,0-1 1,1 1-1,-1-1 1,0 1 0,0 0-1,0-1 1,0 1-1,0-1 1,0 1-1,0-1 1,0 1 0,-1 0-1,0 20-248,1-16 249,2 20-169,2 0 1,8 36-1,-11-57 172,1-1 1,0 1-1,-1 0 1,1-1-1,0 1 1,0-1-1,1 0 1,-1 0-1,1 0 1,0 0-1,0 0 1,0 0-1,0-1 1,0 0-1,0 1 1,5 1-1,-4-1 1,9 1-87,-4-4 81,0 1 1,0-2-1,1 1 1,-1-1-1,0-1 1,0 0-1,0 0 1,0-1-1,0 0 1,-1 0-1,1-1 1,15-10-1,-11 7 11,-9 4 5,0 0 0,1 0 0,-1 0 0,0 0-1,0-1 1,-1 1 0,1-1 0,4-7 0,-1 3-19,-1 2 16,0-1 0,-1 0 0,0 0 0,0 0 0,0 0 0,-1-1 0,0 0 0,5-15 0,-6 12-7,0 6 1,-1-1 0,-1 0 1,1 0-1,-1 0 0,0 0 1,0 0-1,-1 0 0,0-1 1,0 1-1,0 0 0,-1 0 1,0 0-1,-2-7 0,3 11-36,0 7 7,2 20 14,1 0 1,1-1-1,11 38 1,-10-42 22,3 15-42,23 159-15,-28-153 22,-3 176-7,-3-173 39,-14 68-1,7-68 13,-16 45 0,14-57 1,-2 0 0,-1-1 1,-1-1-1,-22 30 0,19-38 8,9-13 0,-2 2 1,-1 0 0,0-1 0,0 0 0,-1-1 0,0 0 0,-23 9 0,-30 7 73,65-24-68,1-1 1,-1 0-1,0 0 0,1 0 0,-1 0 0,0 0 0,0 0 0,1 0 0,-1-1 0,0 1 0,0 0 0,1-1 0,-1 0 0,1 1 0,-1-1 0,0 0 0,1 0 1,0 0-1,-1 0 0,1 0 0,-3-2 0,3 2 12,-3-7 188,1-13-110,0 0 1,1-22-1,6 19 184,11-22-86,27-58 0,-22 71 66,122-128 108,-107 134-128,-15 13-145,28-19 105,94-47 0,-22 14-1456,-69 36-6072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4:26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51 9328,'0'36'1,"-11"28"-3,0 3-27,7-2 79,4-34 211,20 142 163,2-48 629,-13-88-977,6 45 626,32 204 1231,-37-188-1274,-8-83-418,1 12 280,0 45-1,-3-72-510,0 0 0,0 0-1,0 0 1,0 1 0,-1-1 0,1 0 0,0 0-1,0 0 1,0 0 0,0 1 0,0-1-1,0 0 1,-1 0 0,1 0 0,0 0-1,0 0 1,0 0 0,0 1 0,-1-1-1,1 0 1,0 0 0,0 0 0,0 0-1,0 0 1,-1 0 0,1 0 0,0 0-1,0 0 1,0 0 0,-1 0 0,1 0 0,0 0-1,0 0 1,0 0 0,-1 0 0,1 0-1,0 0 1,0 0 0,0 0 0,-1 0-1,1 0 1,0 0 0,0-1 0,0 1-1,0 0 1,-1 0 0,1 0 0,0 0-1,-11-7 69,4 2-39,4 3-18,0-1 0,0 0 0,0 0 1,0 0-1,1-1 0,-1 1 0,1 0 0,0-1 1,-2-4-1,-61-111 189,53 90-190,-31-130-13,38 126-94,-12-155-89,16 147-182,4-176-157,0 175 70,-1 23 277,1-8 30,1 0 1,2 1 0,0-1-1,1 1 1,13-28 0,25-37-374,-35 79 246,2 4 199,1 0 0,0 1 0,0 1 0,17-7 1,-9 9-15,0 5 55,-1 0 0,0 1 0,26 6 0,-27 0 5,5 7 7,33 28 0,-56-42 13,0 0 0,0-1-1,0 1 1,-1 0 0,1 0-1,0-1 1,-1 1 0,1 0-1,0 0 1,-1 0 0,1 0 0,-1 0-1,0 0 1,1 0 0,-1 0-1,1 2 1,1 11 0,0 0 0,-1 0 0,-1 0 0,0 0 0,0 0 0,-5 25 0,4-35 1,0 0 1,0 0-1,0 0 0,-1-1 1,-3 8-1,-83 145 22,65-127 18,10-13-17,-6 6 3,0-1 0,-2-1 0,0-1 1,-26 18-1,-13 1 98,53-34-93,0 0 0,0 0-1,0-1 1,-1 0 0,0-1-1,1 1 1,-1-1 0,-9 1 0,31-24 94,19-12-1740,4-3-6526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4:27.4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608 0 8520,'-18'6'28,"-192"60"1646,142-49-1516,40-7 223,-108 64 138,112-55-238,12-10-165,3-1-65,-1 0 0,1 1-1,1 0 1,-1 0 0,1 1 0,1 0 0,0 0-1,1 0 1,-7 14 0,5-3 111,-9 40 0,17-46 26,4-1-122,0-1-1,1 0 1,9 19 0,-14-32-55,1 1 0,-1 0 1,1 0-1,-1 0 1,1 0-1,0-1 1,-1 1-1,1 0 0,0-1 1,-1 1-1,1 0 1,0-1-1,1 2 1,2 0 28,2 2-13,0 0 0,1 0 0,-1-1 0,1 0 1,0 0-1,0 0 0,0-1 0,0 0 0,0-1 0,0 1 1,0-1-1,12 0 0,23-2 152,-1-1-1,81-15 1,-70 1-122,-48 15-33,0-1 0,0 1 0,0-1-1,0 1 1,-1-1 0,1 0 0,0 0 0,-1-1 0,5-3-1,2-2 13,-1-1 13,0 1 1,-1-1 0,0 0-1,-1-1 1,0 0 0,0 0-1,10-22 1,-14 26-15,-1 0-1,1 0 1,-1-1 0,-1 0-1,1 1 1,-1-1 0,1-12-1,-1 6-3,0 5 77,-1-5 20,0 10-24,-7 13 1,7-9-101,-1 0 0,0-1 0,1 1 0,-1 0 0,1 0 0,-1 0 0,1 0 1,-1 0-1,1 0 0,0-1 0,-1 1 0,1 0 0,0 0 0,0 0 0,0 0 0,-1 0 0,1 0 0,0 0 0,0 0 0,1 2 1,0 17 42,5 37 0,-6-55-44,1-1 0,-1 0-1,0 0 1,1 1 0,-1-1-1,1 0 1,-1 0 0,1 0-1,-1 1 1,1-1 0,0 0-1,1 1 1,-2-2-3,5 8 10,1 0-1,0-1 1,10 9 0,-7-9-9,-1 0 1,1-1-1,1 0 1,19 8 0,4-2-4,0-2 1,1-1 0,55 7-1,-46-12-23,180-2-28,-177-5-86,190-22-60,-192 17 14,125-50-67,-147 45 79,-10 4 113,-1-1 0,0 0 0,19-22 0,-30 32 55,0-1 0,1 1 1,-1 0-1,0 0 0,0-1 1,1 1-1,-1 0 0,0-1 1,0 1-1,0 0 0,0-1 1,1 1-1,-1-1 0,0 1 1,0 0-1,0-1 0,0 1 1,0 0-1,0-1 0,0 1 1,0-1-1,0 1 0,0 0 1,0-1-1,0 1 0,0-1 1,-1 1-1,1 0 0,0-1 1,0 1-1,0 0 0,0-1 1,-1 1-1,-3-8-18,-1 0-1,-1 0 1,1 1 0,-1 0 0,0 0-1,-1 0 1,0 1 0,-7-6 0,-9-1-97,-5 3 68,-1 2 1,-53-10 0,79 18 45,0-1-1,-1 1 0,1 0 1,0 0-1,-1 1 0,-5 0 1,-20 6-14,1 1 0,-53 22 1,57-14 6,-32 33-1,41-35 13,2 0 0,-17 23 1,23-28 0,1 1 0,0 0 0,1 0 0,-7 19 0,10-23 0,1 0 0,-1 0 0,1 0 0,0 0 0,1 0 0,0 0 0,0 12 0,2-10 0,0 0 0,0-1 0,1 1 1,0 0-1,1-1 0,-1 1 0,1-1 1,1 0-1,8 10 0,0-5 14,10-1-4,46 16 1,-47-23 16,105-10 9,-116 5-29,0 0-1,-1-1 1,1 0 0,16-6 0,-2 0-1,1 2-3,45-17 39,-51 16-21,0 1-1,0-2-1,0 0 1,0-2-1,26-16 1,-36 20 9,-3 2-16,0 0 0,0 0 0,-1-1 0,1 0 0,-1 0 1,0 0-1,-1-1 0,1 0 0,5-8 0,-3 0 14,21-30 101,-28 42-122,0 1-1,1-1 1,-1 1-1,0-1 0,1 1 1,-1 0-1,1-1 1,0 1-1,-1 0 0,1 0 1,0 0-1,-1 0 1,1 1-1,0-1 0,0 0 1,0 1-1,0-1 1,0 1-1,0 0 0,0-1 1,2 1-1,4 5 49,-3 1-44,0 0 0,-1 0 1,1 1-1,-1 0 1,0 0-1,-1 0 0,0 0 1,0 0-1,3 15 1,34 100 33,-27-84-31,-2 0 0,-2 1 0,5 55 0,-3-12-7,-2 14-3,-8-67 0,-3 30-1,0-43-1,0 0-1,-7 23 1,6-29-1,-1 0 0,-9 18 0,11-24 0,-1 0 0,1 1 0,-1-2 0,0 1 0,-4 5 0,5-8 0,1 0 0,0 0 0,-1 0 0,1 0 0,-1 0 0,1 0 0,-1-1 0,1 1 0,-1 0 0,0-1 0,1 1 0,-1-1 0,-2 1 0,2-1 0,0 0 0,0 0 0,0 0 0,0-1 0,-1 1 0,1 0 0,0-1 1,0 0-1,0 1 0,-4-3 0,2 0 1,0 0-1,0 0 1,1-1-1,-1 1 1,1-1 0,-1 0-1,1 0 1,0 0 0,1 0-1,-1-1 1,-3-6 0,5 7-1,-5-13 7,-2-35-1,8 37-5,1-1-1,0 1 0,3-15 1,5-10-2,2 1 0,18-41 0,-13 51-12,93-110-14,-81 111-26,150-112-41,-139 115-52,17-5 35,66-25 0,-92 48-114,-17 5 136,-5 0 54,1 0 1,0 1-1,0 1 0,0-1 1,0 1-1,0 1 1,0 0-1,0 0 1,0 1-1,0 0 0,13 5 1,148 75-545,-153-70 556,-10-8-9,0 1 1,1-1-1,-1 0 1,9 2-1,6 3-15,1-1 0,0-1 0,0-1 0,1-1 0,0-1 0,29 1 0,-48-5 40,0 0 1,0-1-1,0 0 1,0 0-1,-1 0 1,1-1-1,0 0 1,-1 0-1,1 0 1,-1 0-1,7-5 1,-5 3 1,-3 3 3,-1 0 1,0 0-1,0-1 0,0 1 1,0 0-1,0-1 0,0 0 1,0 1-1,0-1 0,-1 0 1,1 0-1,-1 0 0,2-3 1,2-3-3,-2 4 4,0 0 0,-1 0-1,1 0 1,-1-1-1,0 1 1,2-7 0,-3 5 0,-1-1 0,1 0 0,-1 0 0,0 0 0,-1 1 0,1-1 0,-1 0 0,-1 0 1,1 1-1,-1-1 0,-4-9 0,5 14 0,-10-17 7,-13-9-1,-36-33 0,39 47 14,2 7-12,0 1 0,-1 0 0,-37-4 0,55 9-4,0 1 0,-1 0 0,1 0 0,0 0 0,0 1 0,0-1 1,-1 0-1,1 1 0,-3 0 0,-27 10 18,0 1 0,-32 19 1,39-14 37,-4 11-23,-44 55 0,59-57-22,0 12-3,-12 53 0,24-67-4,7 29 4,-3-45-11,0-1-1,0 1 1,1-1-1,-1 0 1,2 0-1,4 8 1,-4-9 0,1 1 0,0 0 0,0-1 0,1 0-1,12 10 1,-8-9 0,0 0-1,0 0 0,1-1 0,14 6 1,-6-5-1,1 0 0,35 7 0,68 2 0,13-11 0,-2-15 1,110-38 11,-202 35 16,153-64 23,-161 59 9,102-80 30,-134 97-82,0 0 0,0-1 0,-1 1-1,1-1 1,-1 1 0,1-1 0,-1 0-1,0 0 1,0 0 0,0 0 0,1-2 0,-2 4-8,6-11 23,-1-1 0,0 0 1,4-16-1,-6 14-10,-1-1 1,1-26-1,-6 11 94,-37-114 45,28 120-31,7 15-75,0 1-27,1 1 0,-1 0 1,-1 0-1,1 0 0,-1 1 0,0-1 0,0 1 0,-1 1 0,0-1 0,0 1 0,0 0 0,-12-5 1,3 4 60,-34-8 0,40 15 0,8 1-73,0 0 0,-1 0 0,1 1 0,0-1 1,0 1-1,0-1 0,1 1 0,-1 0 0,1-1 1,-1 1-1,1 0 0,0 0 0,0 0 0,-1 6 1,2-9-5,-1 1 1,1 0-1,0 0 1,0 0-1,0 0 1,0 0-1,0-1 1,0 1-1,0 0 1,0 0-1,0 0 1,1 0-1,-1-1 1,0 1 0,0 0-1,1 1 1,7 16 15,1 0 1,1-1 0,21 30-1,-9-24 16,130 103 14,-114-100-34,174 95 9,-167-98-17,169 95 3,-207-115-6,-1 1-1,1 1 0,9 8 1,-16-13-4,25 22 6,22 24 1,-32-28-4,22 36-1,-37-54-2,1 1 1,0 0 0,0 0 0,0 1-1,0-1 1,0 0 0,0 1 0,-1-1 0,1 1 0,-1-1-1,1 1 1,-1-1 0,0 1 0,1-1 0,-1 1-1,0-1 1,0 1 0,0 2 0,0 3 2,0 1-1,-1-1 1,0 1 0,0-1-1,-1 0 1,-3 13 0,0-11-1,1-1 1,-1 1 0,-1-1-1,1-1 1,-11 11 0,14-16 4,0 1 1,0-1-1,-1 0 1,1 1-1,-1-1 1,1-1-1,-6 4 1,-153 75 73,124-68-33,-158 25-1753,95-20-7135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4:36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763 0 4216,'-56'15'296,"-171"83"1293,0 13-106,200-97-1248,-112 60 402,66-35-260,66-37-169,0-1 52,30-16 269,-13 9-487,-5 3 4,1 0 1,0 0 0,-1 1-1,1 0 1,12-3 0,154-38 273,-129 35-79,194-26 104,-188 28-91,197-15 94,-197 19-128,-15 0-100,194 2 409,-115 9-69,-112-9-421,0 0-1,0 0 1,0 0 0,1 0-1,-1 0 1,0 1 0,0-1-1,0 1 1,0-1 0,0 0-1,1 1 1,-1 0 0,0-1-1,0 1 1,0 0 0,-1-1 0,2 2-1,0 10 53,-2-11-57,0-1-22,0 1-1,-1-1 0,1 1 0,0-1 1,0 0-1,0 1 0,-1-1 1,1 1-1,0-1 0,0 0 0,-1 1 1,1-1-1,0 0 0,-1 0 0,1 1 1,0-1-1,-1 0 0,1 0 1,-1 1-1,1-1 0,0 0 0,-1 0 1,1 0-1,-1 0 0,0 0 1,-36 19 188,-57 19 1,53-25 46,-186 49 98,183-51-98,-183 47 322,206-53-442,-1 1 22,0 0-1,0 2 1,-31 15-1,97-27 209,50-10-179,140-24-8,-179 29-68,221-34 36,-224 35-76,-14 2-30,197-34 70,-115 15-39,-113 23-28,-13 3 3,-41 9 4,-105 10 0,110-15-20,-234 16 12,213-18-14,-261 11 30,279-11-32,-109 4 64,176-14-32,-2 0-40,46-14 2,-28 11 16,226-40 17,-201 39-12,291-61 39,-338 69-65,255-39 36,-151 29-18,-156 25 2,-36 9-23,32-11 4,-80 20 4,-45 13-8,-15 1 1,-7-5-2,12-6 2,29-7-2,33-7 2,41-5-2,51-12-1,17-4 0,16-4 2,128-45 5,-99 39 4,236-52 6,-214 51-4,263-61 11,-264 59-4,-42 10-16,284-54 34,-159 36-22,-145 23-18,0 0 1,0-1-1,-1 1 1,1 0-1,0 0 0,0 0 1,0 0-1,0 0 1,0 0-1,0 0 1,0 0-1,0 0 1,0-1-1,0 1 0,0 0 1,0 0-1,0 0 1,0 0-1,0 0 1,0 0-1,0 0 1,0 0-1,0-1 0,0 1 1,-21 0 1,-72 6 1,-52 8 2,-37 9-4,-27 2-1,-17 0 0,1 1 0,16 1 0,31-2 0,48-2 0,43-7 0,46-9 0,40-7 0,3-1 0,14-4 0,60-17 0,43-1 0,32 6 0,189 19-1,-275 0-6,270-8-2273,-158-5-9079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4:28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469 536 6104,'-5'-10'26,"4"7"-3,-1 0 0,1 1 1,-1-1-1,1 1 0,-1 0 0,0-1 0,1 1 0,-1 0 0,-3-2 0,-3-4 108,-1 0-1,1 1 0,-2 0 1,1 1-1,-1 0 1,1 0-1,-2 1 0,1 0 1,-15-4-1,-21 1 73,27 8 338,-3 3-301,0 2-1,-24 8 1,30-3 81,-4 7-179,2 2 0,-26 34-1,30-30 34,12-19-145,-8 14 29,2 0 0,0 1 0,1 0 0,0 0 0,-4 27 0,-5 46 137,16-78-88,2-7-91,0-1 0,1 1 0,0-1 0,0 0-1,0 1 1,1-1 0,-1-1 0,7 8 0,-10-13-11,1 1-1,0 0 1,-1 0-1,1-1 1,0 1-1,0 0 1,0-1-1,-1 1 0,1-1 1,0 1-1,0-1 1,0 0-1,0 1 1,0-1-1,1 1 1,17 3 20,-1-1 0,1 0 0,-1-1-1,28-1 1,-15-4 68,125-31 44,-128 23-4,4-8-38,50-39 0,-80 56-80,0 1 0,-1-1 0,1 1 0,0-1 0,-1 0 0,1 0 1,-1 0-1,0 0 0,2-3 0,10-24 66,-1 1 0,13-53 1,-21 49 158,-9-126 106,0 128-87,-3 5-140,-2 1 0,-22-41 1,31 64-103,1-1-1,-1 1 1,0 0 0,0 0-1,0 0 1,0 0 0,0 0 0,0 0-1,0 0 1,0 0 0,0 0-1,0 0 1,-2 0 0,-12-7 52,-1 1 0,0 1 0,0 0-1,-21-4 1,35 9-48,0 1-1,0 0 0,1 0 1,-1-1-1,0 1 0,0 0 1,0 0-1,0 1 0,0-1 1,-2 1-1,-20 5 86,1 1-1,-35 16 1,57-23-94,0 1 0,-1-1 0,1 1 0,0 0 0,0-1-1,0 1 1,-1 0 0,1 0 0,0 0 0,0 0 0,1 0 0,-3 2 0,-2 5 15,0 1 1,0-1-1,0 1 1,1 0-1,1 1 1,-1-1-1,-1 12 1,4-20-24,1 0 1,0 0 0,0 0-1,0 0 1,0 0 0,0 0-1,0-1 1,0 1-1,0 0 1,0 0 0,0 0-1,0 0 1,0 0-1,1 0 1,-1 0 0,0-1-1,1 1 1,0 1 0,4 7 9,0-1 1,1 0-1,0 0 1,1 0-1,-1 0 1,1-1-1,1-1 1,8 8 0,7-3 45,125 23 23,-143-33-79,-1-1-1,1 1 1,0-1 0,0 0-1,5-1 1,50-7 15,70-18 0,-90 12-12,162-78 11,-165 72 1,107-66 13,-123 71 14,-5 0-25,-1 0 1,21-29 0,-30 28 38,-5 10-40,1 0-9,-1-1-1,0 0 1,0 0-1,-1 0 1,0 0-1,0 0 1,-1 1 0,0-1-1,0 0 1,0 0-1,-5-12 1,2 11 7,0 0 1,0 0-1,-1 0 1,-6-9-1,11 17-18,0 0 1,0 0-1,0 0 0,0 0 0,-1-1 0,1 1 0,0 0 0,0 0 1,0 0-1,0 0 0,0 0 0,0-1 0,-1 1 0,1 0 1,0 0-1,0 0 0,0 0 0,0 0 0,0 0 0,-1 0 1,1 0-1,0 0 0,0 0 0,0 0 0,0 0 0,-1 0 1,1 0-1,0 0 0,0 0 0,0 0 0,0 0 0,-1 0 1,1 0-1,0 0 0,0 0 0,0 0 0,0 0 0,-1 0 1,1 0-1,0 0 0,0 0 0,0 0 0,0 1 0,0-1 1,-1 0-1,1 0 0,-7 5 12,1 0 0,0 0 0,0 0 0,0 1 1,-10 12-1,16-17-12,-9 10 11,1 2 1,0-1 0,1 1-1,0 0 1,1 1 0,1-1-1,-6 19 1,7-17-7,-3 17 15,-6 192 12,14-172-19,18 198 3,-13-204-9,29 186 8,-27-185-9,3 9-3,24 147 16,-28-52 0,-10-126 0,-4-4-502,-1 1 0,-1-1 0,-19 33 0,-9 7-9278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4:28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11032,'48'-6'256,"50"3"78,97-2 528,-165 3-794,18 0 212,214-17 88,-208 13-208,269-32-1583,-144 15-6650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4:29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1371 6552,'14'28'1446,"-14"-27"-1372,1-1-1,0 0 1,0 0-1,-1 0 1,1 0-1,0 0 1,0 0-1,0 0 1,-1 0-1,1 0 1,0 0-1,0 0 1,-1-1-1,1 1 1,0 0-1,0-1 1,-1 1-1,2-1 1,0 0 68,11-5 54,0-1-1,0-1 0,0 0 1,-1-1-1,-1 0 1,0-1-1,14-14 1,-14 13-141,11-13 286,100-139 119,-95 124-233,-14 18-135,24-37 147,47-102-1,-11-27 115,-71 181-302,0 1 0,0-1-1,-1 0 1,1-10 0,10-213 301,-15 181-112,1 26-146,-1-14 16,-2 0 1,-1 0 0,-20-64 0,15 70 34,-18-35-1,29 65-137,0-1 0,-1 1 0,1-1 0,0 1 0,0 0 0,0-1 0,-1 1 0,1-1 0,0 1 0,-1-1-1,1 1 1,0 0 0,-1-1 0,1 1 0,-1 0 0,1-1 0,-1 1 0,1 0 0,0 0 0,-1 0 0,1-1 0,-1 1 0,1 0 0,-2 0 0,-4-1 14,0 0 1,0 1-1,-1 0 1,1 0-1,0 0 1,0 1 0,-1 0-1,1 0 1,0 0-1,-9 4 1,14-4-11,-1-1 1,0 1-1,1 0 0,-1-1 1,1 1-1,-1 0 1,1 0-1,-1 0 0,1 0 1,0 1-1,-1-1 0,0 2 1,-23 24 57,2 1 0,-38 61 0,57-83-45,0 1 0,1 0 0,0-1 0,-3 10 0,-60 232 126,59-196-115,7 194 13,6-200-41,19 66-1,-14-76-5,22 53 0,-23-67-1,1-1 0,26 38 0,-25-44 0,0 0 0,1-1 0,19 16 0,-19-20 0,0 0 0,27 16 0,-31-22 0,0 0 0,0 0 0,0 0 0,15 3 0,-17-6 0,1 0 0,-1 0 0,0-1 0,1 0 0,13-1 0,-13 0 0,0-1 0,0 0 0,0 0 0,0 0 0,11-6 0,-7 1 0,0-1 0,-1 0 0,0-1 0,0 0 0,-1-1 1,0 0-1,10-13 0,-5 1 7,51-113 9,-26 42 70,-31 70-79,-6 14 20,0 1 0,1 0 0,8-14 0,-6 13-5,1 0 1,0 1-1,0 0 1,0 0-1,11-8 1,-5 10 98,-5 4-102,0 1 0,0 0 0,0 1 0,0 0 0,0 0 0,0 1 0,0 0 0,8 2-1,-15-3-11,1 1 0,-1-1 0,0 0 0,0 1-1,0-1 1,0 1 0,0-1 0,0 1-1,0 0 1,0-1 0,0 1 0,0 0-1,0 0 1,1 1 0,13 15 27,-1 0 0,-1 1 1,20 35-1,-20-22 21,42 144 21,-46-140-50,-2-7-12,2 8-5,-2 1 0,4 41 1,-8-27 2,-3-1-10,-9-13-2,8-34 0,0 0 0,-1-1 0,1 1 0,-1 0 0,0 0 0,0-1 0,-4 5 0,3-4 0,-1 0 0,0-1 0,-1 1 0,1-1-1,0 0 1,-1 0 0,1 0 0,-1-1-1,0 0 1,1 0 0,-1 0 0,0 0 0,0-1-1,1 0 1,-7 0 0,-4 0-2,0-2 0,-26-4 0,-50-14-5,38 7 6,50 12-6,-8-8-2146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4:29.5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0 7624,'0'0'-31,"2"2"10,3 3 32,-1 0 0,0 0 0,0 0 0,0 1 0,-1-1 0,1 1 0,-1 0 0,-1 0 0,1 0 0,-1 0 0,0 1 1,-1-1-1,2 12 0,-1 0 32,0-1 1,-2 0-1,-2 33 1,-8 4-1,10-50-22,-1 1 1,0-1-1,0 1 1,-1-1 0,1 1-1,-1-1 1,0 0-1,0 0 1,-5 6-1,0 2 10,1-1-4,5-8-8,-1 0 1,1-1-1,-1 1 0,0 0 0,0-1 0,0 1 1,0-1-1,0 0 0,-1 0 0,1 0 1,-4 3-1,-2 0 34,1 0 0,-1-1 1,0 1-1,-14 4 0,20-9-37,1 1 1,0-1-1,-1 0 0,1 1 0,-1-1 0,1 0 0,0 0 0,-1 0 0,1 0 0,-1 0 0,1-1 0,-1 1 1,1 0-1,0-1 0,-1 1 0,1-1 0,0 1 0,-2-2 0,-3 0 25,3 0-21,0 1 1,-1 0-1,1-1 1,0 0-1,0 0 0,1 0 1,-1 0-1,0 0 0,0 0 1,1-1-1,0 1 0,-1-1 1,1 0-1,0 0 0,0 0 1,1 0-1,-1 0 1,1 0-1,-1 0 0,1-1 1,-1-4-1,2 8-13,0 0 1,-1-1-1,1 1 0,0-1 0,0 1 0,0 0 1,0-1-1,0 1 0,0-1 0,0 1 1,1 0-1,-1-1 0,0 1 0,0-1 0,0 1 1,0 0-1,0-1 0,1 1 0,-1 0 1,0-1-1,0 1 0,0 0 0,1-1 1,-1 1-1,1-1 0,9-12-193,1 1 0,1 0 0,0 1 0,24-17-1,26-20-5619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4:30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0 7176,'-2'11'79,"0"-1"0,0 0 0,-1 0 0,0 1 0,0-2 0,-2 1 1,-8 16-1,7-12 46,-6 16 189,-43 175 118,47-157-152,-20 195 124,25-197-63,-1 178 142,4-180-143,9 184 445,-5-188-562,6 80 613,-10-117-180,4-6-315,3-1-269,0-1 0,-1 1 1,1-1-1,-1-1 0,0 1 1,10-14-1,-5 7 118,82-84 222,-83 85-295,0 1-1,0 1 1,20-14 0,-11 10-51,36-25 37,-33 28 144,-8 5-191,0 2 0,0 0 0,1 1 0,0 0 1,14 0-1,-27 2-43,-1 0 0,0 0 0,0 0 0,0 1 0,0-1 0,0 0 0,0 0 0,0 1 0,0-1 0,0 0 0,0 1 0,0-1 0,0 1 0,0-1 0,2 2 0,5 5 21,1 0-1,-1 1 1,0 0 0,-1 0-1,0 1 1,0 0 0,6 12-1,-5 1 42,-3 14-25,1 47 0,-9-60-23,-3-8-21,0 0 1,-1 0 0,0 0-1,-15 20 1,21-34-7,0 1 1,0-1 0,0 0-1,0 1 1,-1-1-1,1 0 1,0 0 0,-1 0-1,1 0 1,-4 1 0,5-2-1,-15 9 3,-27 11 0,20-13-2,-42 9 1,-28-1 3,6-5-2,17-8 2,14-9-4,54 7-1,-4-1 0,1 1 0,-1-1 0,1 0 0,0-1 0,0 1 0,0-1 0,0 0 0,0 0-1,0 0 1,-4-3 0,8 5 0,0 0 0,0 0 0,-1 0 0,1 0 0,0-1-1,0 1 1,0 0 0,0 0 0,0 0 0,0 0 0,0 0 0,0 0 0,0 0-1,0-1 1,0 1 0,0 0 0,0 0 0,-1 0 0,1 0 0,0 0 0,0 0-1,0-1 1,0 1 0,0 0 0,0 0 0,0 0 0,0 0 0,1 0 0,-1-1-1,0 1 1,0 0 0,0 0 0,0 0 0,0 0 0,0 0 0,0 0 0,0 0-1,0-1 1,0 1 0,0 0 0,0 0 0,0 0 0,1 0 0,-1 0 0,0 0-1,0 0 1,0 0 0,0 0 0,0-1 0,0 1 0,0 0 0,1 0-1,8-10-262,0 1 0,1 0-1,14-11 1,-16 13-665,37-30-8938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4:30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83 700 7984,'-11'10'3,"-25"27"107,31-31 3,-18 21-187,15-19 328,9-14 517,20-39-532,26-70-10,-44 109-192,69-193 546,9-11 378,-44 136-546,10-7 2,-44 76-367,0 1-1,0 0 1,1 0 0,0 1-1,0-1 1,0 1-1,0-1 1,0 1-1,0 1 1,1-1-1,0 1 1,6-3 0,-4 2-1,-7 2-36,1 1 0,-1 0 1,1-1-1,0 1 0,-1 0 1,1 0-1,0 0 0,0-1 1,-1 1-1,1 0 0,0 0 1,-1 0-1,1 0 0,0 0 1,-1 0-1,1 1 0,1-1 1,13 3 65,0 1 1,0 1 0,29 13-1,-24-5 75,77 84 51,-79-74-98,62 109 35,-67-101-68,25 153 26,-35-147-39,-3-35-58,1 33 30,-1 0 1,-2 0-1,-8 40 0,6-62-3,2-6-15,1 1 1,-1-1-1,1 1 0,1-1 0,-1 1 0,1 0 0,0-1 1,1 1-1,0-1 0,2 9 0,-3-16-13,0 0-1,0 1 1,0-1-1,0 0 0,0 0 1,0 0-1,0 1 1,0-1-1,0 0 1,0 0-1,0 0 1,1 0-1,-1 0 1,0 1-1,0-1 0,0 0 1,0 0-1,0 0 1,0 0-1,1 0 1,-1 0-1,0 1 1,0-1-1,0 0 0,0 0 1,0 0-1,1 0 1,-1 0-1,0 0 1,0 0-1,0 0 1,1 0-1,-1 0 0,0 0 1,0 0-1,0 0 1,0 0-1,1 0 1,-1 0-1,0 0 1,0 0-1,0 0 1,1 0-1,-1 0 0,0 0 1,12-1 11,0 1-1,0-2 1,0 1-1,-1-2 1,13-3 0,-15 4-5,207-59 140,-210 59-147,1 0 1,-1-1 0,1 0-1,6-3 1,171-116 10,-148 91-25,134-139-30,-140 138-90,81-97-89,-99 111-84,-11 13 275,1 0 0,-1 1 0,0-1 0,0 0 0,0 0 0,-1 1 0,1-1 0,-1 0 0,-1 0 0,1 0 0,0 0 0,-1 1 0,-2-9 0,3 13 19,-1-1 0,1 1 0,0-1 0,0 0 0,-1 1 0,1-1 0,0 1 0,0-1 0,-1 1 0,1-1 0,-1 1 0,1-1 0,0 1 0,-1 0 0,1-1-1,-1 1 1,1-1 0,-1 1 0,1 0 0,-1 0 0,1-1 0,-1 1 0,0 0 0,1 0 0,-1 0 0,0-1 0,-12-2-51,1-1-1,-1 2 1,1 0-1,-1 0 1,0 1-1,-23 2 1,6 3-229,-136 35-75,133-29 261,-113 51-28,144-60 132,0 0-1,0 0 0,0 0 1,0 0-1,0 1 0,0-1 1,0 0-1,1 1 0,-4 2 1,5-4 2,-9 10-9,1 0 0,-12 16 0,16-20 8,1-1 1,1 1-1,-1 0 1,1 0-1,0 0 0,0 0 1,1 0-1,-2 9 1,3-7 0,0 0 0,1 0 0,0 0 0,0 0 1,1 0-1,0 0 0,0 0 0,1-1 0,0 1 1,0-1-1,1 0 0,7 12 0,-9-17 2,-1 0-1,0 0 1,0 0-1,0-1 1,1 1-1,-1-1 1,1 1-1,0-1 1,1 2-1,8 6 10,1 1-1,1 1-1,0-2 1,1 0 0,0-1 0,0 0 0,23 8 0,60 12 77,-80-28 34,6-5-61,-1-2 0,26-12 0,-29 8 88,-13 6-105,4-3 4,1 0 1,-1-1-1,-1 0 0,0-1 1,0 0-1,13-21 1,-12 15 43,-2 0 1,0-1 0,-1 0 0,-1 0-1,6-22 1,-3-19 118,7-71 444,-16 124-639,6-11 105,-4 13-88,1 0 36,5-2 1,-8 5-65,1 0-1,-1 0 0,0 0 1,1 0-1,-1-1 1,0 1-1,1 0 1,-1 0-1,0-1 0,1 1 1,-1 0-1,0 0 1,1-1-1,-1 1 0,0 0 1,0-1-1,1 1 1,-1 0-1,0-1 1,0 1-1,0-1 0,0 1 1,0 0-1,1-1 1,-1 1-1,0 0 0,0-1 1,0 1-1,0-1 1,0 1-1,0-1 0,0-1 6,0 1-1,0-1 0,0 0 1,1 1-1,-1-1 0,1 1 0,-1-1 1,1 1-1,0-1 0,-1 1 0,1-1 1,0 1-1,0-1 0,0 1 0,0 0 1,0 0-1,0 0 0,1-1 0,-1 1 1,2-1-1,6-7 36,-6 6-8,-3 1-11,-2-6 44,1 8-68,0-1 1,0 1-1,1 1 0,-1-1 0,0 0 1,0 0-1,0 0 0,0 0 0,1 1 0,-1-1 1,0 0-1,0 1 0,1-1 0,-1 0 0,0 1 1,0-1-1,1 1 0,-1-1 0,0 2 1,-3 1 2,-1 0-2,0 0-1,1 1 1,0 0 0,-1 0 0,1 0 0,1 0 0,-1 1 0,1-1 0,-1 1 0,-4 10 0,-15 28 10,-2 12-9,17-29-4,2 1 1,-5 48-1,9-53 0,0 1-1,2 0 1,1 0 0,5 28-1,-3-30 0,-3-12-1,1 0 0,0 0 0,1 0 0,0 0 0,4 10 0,0-1 1,-2-2 0,-3-11 0,1 0 0,-1-1-1,1 0 1,0 1 0,0-1 0,0 0 0,0 0-1,1 0 1,3 4 0,7 9-11,24 24 1,-25-34-28,81 21-1803,-35-14-7130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4:31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1 454 7176,'0'4'41,"0"-1"-30,1 0 0,-1 0 1,1 0-1,0 0 0,0 0 0,0-1 0,0 1 1,1 0-1,-1 0 0,0-1 0,1 1 0,0-1 1,0 1-1,0-1 0,0 0 0,0 0 0,4 4 0,0-7 84,15-13 12,0-1 0,0 0-1,33-35 1,-51 48-110,7-8 60,0 1 0,-1-1 0,0 0 0,0-1 0,-1 0 0,-1-1 0,0 1 0,0-1 0,-1-1 0,-1 1 0,0-1 0,5-18 0,-10 27-25,1 1-1,0 0 0,-1-1 0,0 1 0,0 0 0,0-1 0,0 1 0,0 0 0,0-1 1,-3-5-1,0-5 20,2 0-16,-9-33 194,-14-79 455,23 123-382,6 9-160,38 45 30,65 58 1,-93-95-151,-1 0-1,0 1 1,-1 0 0,12 20-1,-15-21-14,-5-7-3,0 0 1,0 0 0,-1 0 0,-1 1 0,1 0-1,-1 0 1,0 0 0,-1 0 0,0 0-1,2 14 1,-3-16-3,0 14 13,-6 18 0,-1-1-1,-21 72 1,2-43-4,20-58-8,2-3 0,1 0-1,-1 1 0,1-1 0,-1 0 1,1 1-1,1 0 0,-1-1 0,0 12 1,2-6 14,0-11-17,0 0 1,0 0-1,0 1 1,0-1-1,0 0 0,0 0 1,0 0-1,0 0 1,0 0-1,0 0 0,0 1 1,0-1-1,0 0 0,0 0 1,0 0-1,0 0 1,0 0-1,0 0 0,1 0 1,-1 1-1,0-1 1,0 0-1,0 0 0,0 0 1,0 0-1,0 0 1,0 0-1,1 0 0,-1 0 1,0 0-1,0 0 0,0 0 1,0 0-1,0 0 1,0 0-1,1 0 0,-1 0 1,0 0-1,0 0 1,0 0-1,0 0 0,0 0 1,0 0-1,1 0 1,-1 0-1,0 0 0,0 0 1,0 0-1,0 0 1,0 0-1,0 0 0,1 0 1,-1 0-1,0 0 0,0 0 1,0-1-1,0 1 1,11-1 5,0-1 0,0 0 0,-1-1 0,1 0 0,-1-1 1,0 0-1,18-10 0,11-7 10,35-25 0,-55 28-9,-8 6-12,2-2-7,-1 0-1,-1-1 1,0-1 0,-1 1-1,10-22 1,-19 35 21,76-165-733,-65 124 72,-11 41 506,1 2-110,0 1 247,0-1 1,0 1 0,0 0 0,0 0 0,-1 1-1,1-1 1,0 0 0,-1 0 0,1 1 0,-1-1-1,1 1 1,1 2 0,18 16-24,-11-11 28,-5-5 3,-1 0 0,1 0-1,0-1 1,0 0-1,1 0 1,5 3 0,38 18-6,15-4 6,-50-16 2,1-1 0,-1 0 0,1-1 0,0-1 0,0 0 0,0-1 0,0-1 0,24-4 0,-8-1 10,36-12 1,-61 16-3,1-2 1,0 1 0,-1-1 0,1 0-1,-1 0 1,0 0 0,-1-1-1,7-6 1,-3 2 3,-4 5-2,-1-1 0,0 1 1,0-1-1,0 0 0,-1 0 0,0-1 1,0 1-1,0-1 0,-1 0 0,1 1 1,-1-1-1,2-10 0,-2 8 7,0 0 10,0-1 1,0 1 0,0 0-1,-1-1 1,-1 1 0,1-1 0,-1 1-1,-1-1 1,-1-10 0,2 17-22,-1-3 47,0 0 0,0 0 0,0 0 0,-1 0 0,-2-7 0,0 1 0,3 8 107,-2 4 4,1 0-144,0 0-1,1 0 0,-1 0 0,0 1 0,0-1 1,1 1-1,-1-1 0,1 1 0,-1 0 0,1-1 1,0 1-1,0 0 0,-1 0 0,1 0 0,-1 3 1,-9 30 20,9-29-30,0 7 7,-1-1 0,1 0 0,1 1-1,0-1 1,1 1 0,0 0-1,1-1 1,3 16 0,-2-14-7,26 235 94,-24-198-91,14 199 3,-16-202-9,-1 197 8,-2-198-8,-23 149 9,24-192-15,-1-1 0,0 1 0,0 0 0,0-1 0,0 0 0,-3 5 0,-5 10 2,-2-1 0,0 0 0,-1 0 0,-14 15 0,25-31-2,0 0 0,0 0-1,-1 0 1,1 0 0,0 0 0,0 0 0,-1 0 0,1 0 0,-1 0 0,-2 0 0,-18 7 16,-36 8 0,57-16-16,1 1-1,-1-1 1,0 0 0,0 0 0,0 0-1,0 0 1,0 0 0,1 0 0,-1 0-1,0 0 1,0-1 0,0 1 0,1 0-1,-1 0 1,-1-1 0,-5-2 5,1 0 1,0-1-1,-1 1 1,1-1-1,1-1 1,-1 1-1,-9-10 1,15 13-2,-1 1-1,1-1 1,-1 1 0,1-1-1,-1 0 1,1 1 0,0-1-1,-1 1 1,1-1 0,0 0 0,0 0-1,-1 1 1,1-1 0,0 0-1,0 1 1,0-1 0,0 0-1,0-1 1,0-9 19,0 0 0,1 1 0,1-1 0,-1 0 0,2 1 0,5-16 0,2 4 176,76-105 99,-63 101-33,107-99 133,-100 102 0,161-92 158,-148 92-163,203-82-1672,-111 55-7503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9:53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534 26 5832,'0'0'224,"-7"-3"-38,4 1-219,-23-12 315,24 13-193,0 0 0,-1 0 0,1 0 0,0 1 0,0-1 0,-1 1 0,1-1 0,0 1 0,0 0 0,-1 0 0,1 0 0,0 0 0,-5 1 0,2 1 18,1 1-1,-1-1 1,0 1 0,1 0-1,-8 6 1,10-7-74,-6 8 301,5-4-279,0-1 0,1 0 0,0 1 0,0-1 0,-2 10 0,2 0 70,1-1 0,1 25 0,1 30 246,-11 92 1,6-135-338,-14 65 188,13-68-136,-8 33 99,-27 74 1,0-37 123,35-83-249,-1 1 0,0-1-1,0-1 1,-1 1 0,0-1 0,0 0 0,-16 13 0,20-21-35,1 0-1,0 0 1,0 0-1,-1 0 1,1-1-1,-1 1 1,1-1 0,0 0-1,-1 1 1,1-1-1,-1 0 1,1-1 0,-1 1-1,1 0 1,0-1-1,-1 1 1,1-1-1,0 0 1,-1 0 0,-3-2-1,4 2 16,-9-6 207,-56-63 99,63 66-290,-1-1-1,1 0 1,0 0-1,0 0 1,1 0-1,-1-1 1,-3-8-1,0-2 8,0 3-19,4 9-14,1 0-1,0 0 1,0 0-1,1-1 1,-1 1 0,1 0-1,0-1 1,0 1-1,0-6 1,0-1 37,0 0 0,1-1 1,0 1-1,3-14 0,-3 24-54,0 0 0,1-1 0,-1 1 0,0 0 0,0 0 0,1 0 1,-1 0-1,1-1 0,-1 1 0,1 0 0,0 0 0,-1 0 0,1 0 0,0 0 0,0 0 0,0 0 0,-1 1 0,1-1 1,0 0-1,0 0 0,0 1 0,0-1 0,1 0 0,-1 1 0,0-1 0,0 1 0,0-1 0,0 1 0,0 0 1,1 0-1,-1-1 0,0 1 0,0 0 0,1 0 0,-1 0 0,0 0 0,2 1 0,-3-1-6,0 0 0,1 0-1,-1 0 1,0 0 0,1 0-1,-1 0 1,0 0 0,1 0-1,-1 1 1,0-1 0,1 0-1,-1 0 1,0 0 0,1 1-1,-1-1 1,0 0 0,0 0-1,1 1 1,-1-1 0,0 0-1,0 0 1,1 1 0,-1-1-1,0 0 1,0 1 0,8 9 57,-1 0-1,11 19 1,11 21 113,48 62-1,-58-92-95,10 2-46,2-1 1,34 17 0,-34-26-16,145 24 5,-139-34-18,54-5-1,-70 0-5,0 0 0,33-10 0,-38 8 0,-1-2 1,-1 1-1,1-2 0,-1 0 1,0-1-1,24-20 0,-22 10 14,8-21 0,20-52 1,-34 60 24,14-131 20,-25 131 0,0 25-46,-2-19 15,0 1 1,-3 0-1,0 0 0,-17-44 1,16 52-19,-33-77 124,36 86-118,0-1-1,-1 1 0,0 1 0,0-1 1,-1 1-1,1 0 0,-2 0 1,1 0-1,-8-5 0,14 12-15,0 0 0,-1-1 0,1 1 0,0 0 0,-1 0 0,1 0 0,0-1 1,-1 1-1,1 0 0,0 0 0,-1 0 0,1 0 0,0 0 0,-1 0 0,1 0 0,0 0 0,-1 0 0,1 0 0,0 0 0,-1 0 0,1 0 0,0 0 0,-1 0 0,1 0 0,0 0 0,-1 1 0,1-1 0,0 0 0,0 0 0,-1 0 0,1 1 1,-13 5 6,1 1 0,1 0 0,-1 1 1,-17 16-1,10-6 0,-27 37 4,37-42-11,0 0-1,0 1 1,-8 19 0,13-21-2,0-1 1,1 1 0,1 1 0,0-1-1,0 0 1,2 0 0,-1 1 0,1-1-1,1 0 1,3 19 0,-3-27-2,0-1 0,-1 1 0,1 0 0,1 0 0,-1-1 0,2 5 1,22 41-13,37 56 0,-59-101 6,-1-1 1,1 0 0,-1 0-1,1 0 1,0 0 0,0 0-1,6 4 1,77 55-48,15-10 6,-94-49 10,0 0 1,0 0 0,0-1-1,11 3 1,67 12-1013,94 6 1,-37-10-8330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4:32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819 441 5208,'7'-45'377,"22"-103"1538,-23 104-1625,-7 27 465,-22-77 256,15 76-510,0 8-367,0-1 0,0 1 0,-1 0-1,-16-14 1,24 23-111,1 1-1,-1-1 0,0 0 1,0 1-1,0-1 1,0 1-1,0-1 0,0 1 1,0 0-1,0-1 1,0 1-1,0 0 0,-1 0 1,-18-3 116,1 2 0,-28 2 0,26 4 68,-18 14-64,-52 35 0,87-52-118,1 0-1,0 1 0,0-1 1,0 1-1,0 0 0,1 0 1,-5 5-1,-13 18 75,-24 37 1,-12 48-40,53-103-40,-1 0 0,1 0 0,1 0 1,-3 11-1,-22 114 85,14 0-69,13-133-36,0 55 74,36 250 24,-23-241-44,80 266 75,-41-113-44,-47-176-10,-5 149 33,0-187-101,0 0 1,-1 0-1,1 1 1,-1-1-1,1 0 0,-1 0 1,0 0-1,-2 4 1,-3 6 8,0 0 1,0 0 0,-9 12-1,8-15-9,-1-1-1,0 0 0,-16 13 1,24-22-7,-2 2 6,0-1 0,1 1 0,-1-1 0,0 1 0,-1-1 0,1 0 1,0 0-1,0 0 0,-4 1 0,-134 40 79,137-41-81,0-1 0,1 1-1,-1-1 1,0 0 0,0 0-1,0 0 1,0 0 0,-3-1 0,-18-3-322,1 0 1,0-2 0,1-1-1,-40-18 1,-18-11-7816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4:33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1 266 8248,'19'-11'3,"-14"8"0,0 1 1,-1-1-1,1 1 1,1 0-1,6-1 1,106-30 32,-86 27 25,173-16 22,-160 19-62,-10-1-3,11 0 36,81 1 1,-59 7 37,143 4 2165,-210-8-2215,0 0 1,1-1-1,-1 1 1,0-1-1,0 1 1,0-1-1,0 1 0,0-1 1,0 1-1,0-1 1,0 0-1,0 0 0,0 0 1,0 1-1,0-1 1,0 0-1,-1 0 1,1 0-1,0 0 0,-1 0 1,1 0-1,0-2 1,7-21 1441,-10 32-1454,1-6-17,1 1 1,-1 0-1,1 0 0,0-1 1,0 1-1,0 0 1,0 0-1,0-1 0,0 1 1,1 0-1,0 3 1,19 112 152,10 12 1,-24-110-155,-3-9 2,1 0 1,0 0-1,0 0 1,1-1 0,1 0-1,6 11 1,-5-10-5,-4-8-2,-1 1 0,1-1 0,-1 0 0,1 0 0,0-1 0,0 1 0,0 0 0,0-1 0,1 0 1,-1 0-1,1 0 0,-1 0 0,5 1 0,-2 0 6,4-1 66,0-3-57,0 0 1,-1-1 0,1 0-1,14-5 1,-10-3 91,7-11-28,35-44-1,-42 41 68,50-122 54,-28 41 32,-27 75-223,12-30 94,31-49 162,-51 108-226,2 3-1,9 9-31,-12-11-14,0 1 0,1-1 1,-1 0-1,0 1 0,1-1 0,-1 0 0,0 1 1,0-1-1,1 1 0,-1-1 0,0 1 0,0-1 1,0 0-1,0 1 0,1-1 0,-1 1 1,0-1-1,0 1 0,0-1 0,0 1 0,0-1 1,0 1-1,1 31 19,-2 43 0,-9 41 0,2-14-17,6 29-18,3-111 9,1 0-1,0-1 1,2 1-1,10 34 1,1-25-1922,-6-18-7545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4:33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11 235 7712,'0'-25'4,"-2"-39"49,0 47-48,-1 1 57,1-1 0,1 1-1,1 0 1,0-1 0,4-22 0,-4 39-48,1-1 0,-1 1 1,1-1-1,-1 1 0,1-1 0,-1 1 1,1-1-1,-1 1 0,1-1 0,-1 1 0,1 0 1,0 0-1,-1-1 0,1 1 0,0 0 0,-1 0 1,1 0-1,0-1 0,-1 1 0,1 0 0,0 0 1,-1 0-1,1 0 0,0 0 0,-1 0 0,2 1 1,0-1 21,6-1 4,-6 1-21,1 0 1,-1-1-1,1 2 0,-1-1 1,0 0-1,1 0 1,-1 1-1,1-1 0,-1 1 1,0 0-1,1 0 1,-1 0-1,0 0 0,3 2 1,31 15 151,39 29 0,-50-26 103,-18-14-204,6 6-1,0 0-1,-1 1 1,0 1 0,-1 0 0,-1 1 0,0 0-1,-2 0 1,10 23 0,-12-24 62,11 27 159,14 53 1,-17-21 112,-14-73-378,1 1 0,-1-1 0,0 1 1,0-1-1,-1 1 0,1-1 0,0 0 0,0 1 1,-1-1-1,1 1 0,-1-1 0,1 0 1,-1 1-1,1-1 0,-1 0 0,0 0 0,0 1 1,0-1-1,0 0 0,0 0 0,0 0 1,0 0-1,0 0 0,0 0 0,0 0 1,0-1-1,-2 2 0,2-2-8,0 1 1,-1-1-1,1 0 1,0 0-1,0 1 0,0-1 1,0 0-1,0 0 1,-1 0-1,1 0 1,0-1-1,0 1 0,0 0 1,0 0-1,0-1 1,0 1-1,-1-1 1,1 1-1,0-1 0,0 1 1,0-1-1,0 1 1,1-1-1,-1 0 0,0 0 1,0 1-1,0-1 1,0 0-1,1 0 1,-1 0-1,0 0 0,1 0 1,-1 0-1,0-1 1,-2-6 50,0 0 0,0 0 0,1 0 0,0 0 0,1 0 0,0 0 0,-1-15 1,2 5 12,0 1 0,4-21 0,-1 23-1,0 0 0,1 0 0,1 0 0,0 1 0,14-26 0,-11 24-36,13-30 267,-12 25-229,1 1 1,0 0-1,18-24 1,15-14 156,-43 58-233,0-1 0,1 1 1,-1 0-1,0-1 1,0 1-1,1 0 1,-1-1-1,0 1 1,1 0-1,-1 0 1,0 0-1,1-1 0,-1 1 1,0 0-1,1 0 1,-1 0-1,0 0 1,1-1-1,-1 1 1,0 0-1,1 0 1,-1 0-1,1 0 0,0 0 1,5 0 20,1 1 1,0-1-1,-1 1 0,1 0 1,0 1-1,-1 0 0,10 3 1,-15-5-21,0 1 1,0-1 0,0 1 0,0 0 0,0-1-1,0 1 1,0 0 0,0-1 0,0 1-1,0 0 1,0 0 0,1 1 0,11 15 27,-1 0-1,0 1 1,16 34 0,-18-23 26,3 27-1,5 61 0,-15-85-33,-3-13-17,2 0 0,1 0 1,8 35-1,-10-52-10,0 0 1,-1 0-1,1 0 0,0 0 1,0 0-1,0-1 0,0 1 1,0 0-1,1-1 0,-1 1 1,3 2-1,2-1-57,1 1 0,-1-1 0,1 0 0,0 0 0,0-1 1,0 0-1,0 0 0,0 0 0,10 0 0,4 2-1251,45 10-8112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4:34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609 583 9144,'-5'-15'16,"4"9"5,-1 0-1,0 0 1,-1 0 0,1 1 0,-1-1 0,0 0 0,-7-9-1,-14-8 38,10 17 143,-3 4-135,0 1 1,-1 0-1,-32 4 0,23 2 29,-137 52 38,158-56-120,2 2-1,-1-1 1,0 1-1,0-1 1,-4 5-1,9-7-12,-22 15 39,-33 29 1,36-25-23,-26 35 0,45-54-17,-3 4 16,0-1-1,1 1 1,-1 1 0,1-1-1,-4 8 1,6-12-16,-12 27 46,-9 31 1,15-33-21,-5 36 0,11-61-26,-1 3 24,1 1 0,-1 0 0,1-1 0,0 1 0,0-1 0,1 8 0,4 18 61,2-1 0,14 42 0,-21-68-67,1-1 1,-1 1-1,1-1 1,0 1-1,0-1 0,0 1 1,0-1-1,0 0 1,0 1-1,0-1 1,0 0-1,2 1 1,16 13 65,0-1 0,2 0 0,25 12 0,-43-25-54,-1 0 0,1 0 0,0 0 0,0 0 0,0 0 0,0 0 0,5 0 0,33 2 120,73-2 1,-84-7-83,2-6-521,-1-1 0,56-32 0,-12-3-6773</inkml:trace>
  <inkml:trace contextRef="#ctx0" brushRef="#br0" timeOffset="1">942 14 7984,'0'0'1,"0"-1"1,0 1 0,0-1 0,0 0-1,0 1 1,0-1 0,-1 0-1,1 1 1,0-1 0,0 1-1,-1-1 1,1 1 0,0-1-1,-1 0 1,1 1 0,0-1 0,-1 1-1,1 0 1,-1-1 0,1 1-1,-1-1 1,1 1 0,-1 0-1,1-1 1,-2 0 0,1 2 1,0 0 1,0 0 0,0 0-1,0 0 1,0 0-1,1 0 1,-1 1 0,0-1-1,0 0 1,1 0 0,-1 0-1,1 1 1,-1-1-1,1 0 1,-1 1 0,1-1-1,0 0 1,0 1 0,-1-1-1,1 2 1,-26 119 66,-6 62 15,29-166-76,0 17 51,0 168 41,5-157 46,22 192 69,-17-194-16,-2-13-85,2 12 41,2-1 0,16 47 1,23 28-973,-20-61-4984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4:34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81 387 6368,'-16'-6'152,"0"0"0,-28-18 0,44 24-118,-1-1 0,1 0 1,-1 1-1,1-1 1,-1 0-1,1 1 0,0-1 1,-1 0-1,1 0 0,0 0 1,0 1-1,-1-1 0,1 0 1,0 0-1,0 0 0,0 0 1,0 0-1,0 1 0,0-1 1,0 0-1,1 0 1,-1 0-1,0 0 0,0 1 1,1-1-1,-1 0 0,0 0 1,1 1-1,-1-1 0,1 0 1,-1 1-1,1-1 0,0-1 1,6-5 110,6-7-4,0 1 1,27-20-1,84-61 90,-94 76-110,137-59 63,-133 66-17,-7 3-72,109-26 250,-51 20-67,-80 14-242,-1 0 0,1 0-1,0 0 1,0 0-1,0 1 1,0 0-1,0 0 1,-1 0 0,1 1-1,0 0 1,7 4-1,-5-3 5,3 4 167,-5-1-165,0 1 0,-1-1 0,0 1-1,-1 0 1,1 0 0,-1 1 0,-1-1 0,1 0 0,-1 1 0,0 0 0,-1-1 0,0 1 0,0 0 0,-1 13 0,-1-15-12,1 1-1,-1-1 1,0 0 0,-1 1 0,0-1-1,0 0 1,0 0 0,0 0-1,-1-1 1,0 1 0,0-1 0,-1 1-1,-6 7 1,9-12-50,-1 0 1,1 0-1,-1-1 1,1 1-1,-1 0 0,0-1 1,1 1-1,-1-1 1,0 1-1,0-1 0,1 0 1,-1 0-1,0 0 1,0 0-1,0 0 0,1 0 1,-1 0-1,0-1 1,0 1-1,1 0 0,-1-1 1,0 0-1,1 1 1,-1-1-1,-1-1 1,-1 1-649,-17-7-6392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4:35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6640,'45'-8'0,"-36"7"0,0 0 0,-1 1 0,15 0 0,-13 2 0,0-1 0,0 1 0,-1 1 0,12 4 0,-7-1 0,-1 0 0,23 15 0,-16-7 0,23 20 1,-26-17 2,0 0-1,-2 2 1,19 25 0,-25-26 17,10 71 12,-20-71 8,-3 2-5,-2 0 0,0-1-1,-2 0 1,0 0 0,-19 32 0,-20 15 85,-9 28 45,48-78-118,1 0-1,0 1 0,1 0 1,-7 29-1,13-41-23,-1-1 0,0 1 0,1-1 0,0 1 0,0-1 0,0 1 0,1-1 0,-1 1 0,1-1 0,2 5 0,-2-5-8,-1-4-12,0 0 0,0 0-1,0 1 1,0-1-1,0 0 1,0 0-1,0 0 1,0 1-1,0-1 1,0 0 0,0 0-1,0 0 1,0 0-1,1 0 1,-1 1-1,0-1 1,0 0-1,0 0 1,0 0 0,0 0-1,1 0 1,-1 0-1,0 1 1,0-1-1,0 0 1,0 0 0,0 0-1,1 0 1,-1 0-1,0 0 1,0 0-1,0 0 1,1 0-1,-1 0 1,0 0 0,0 0-1,12 3 72,-4-1-47,1 0 1,-1-1-1,0 0 1,0 0-1,11-1 1,13-1 64,0-1 0,0-1 1,59-15-1,-50-2-41,-29 9 90,-2-5-82,-1 1-1,0-2 1,9-26 0,-13 20 242,-4 13-193,0 1-58,-1 0 0,1-1 0,-1 1 0,-1 0 0,0-1 0,0 1 0,-1 0 1,0 0-1,-1 0 0,1 0 0,-2 0 0,-4-8 0,-4-5 130,-1 2 0,-1-1 0,-1 2 1,-1 0-1,-30-28 0,33 36-128,9 7-13,-1 0 0,1 1 1,-1-1-1,0 1 1,0 1-1,0-1 0,-9-3 1,-53-22 293,59 26-186,-4 1 19,9 0-36,4 1-123,0 0 1,0 0-1,0 0 1,0 0-1,0 0 1,0 0 0,-1 1-1,1-1 1,0 0-1,0 0 1,0 1-1,0-1 1,-1 0-1,1 1 1,1 0 0,19 8 72,91 28 55,-98-32-115,15 4 18,39 7 0,21 13 49,-69-22-68,-13-5-14,52 22 31,-54-21-33,0 1 1,0-1-1,0 1 0,0 0 0,-1 0 0,0 0 1,8 10-1,12 23 1,-16-19 3,7 39-1,-11-33-4,1 33-1,-5 29 4,-5-6-3,-4-14-2,-5-18 0,12-41 0,-1 0 0,-1 0 0,1-1 0,-1 0 1,0 1-1,-6 6 0,8-12 1,1 0-1,-1 0 1,0 0 0,0 0 0,1-1-1,-1 1 1,0-1 0,0 1-1,0-1 1,0 1 0,0-1 0,1 0-1,-1 0 1,0 0 0,0 0-1,0 0 1,0-1 0,0 1 0,0 0-1,0-1 1,-2-1 0,2 2 0,0-1 2,0 1-1,0-1 0,0 0 0,0 0 1,0 0-1,1 0 0,-1 0 0,0-1 1,0 1-1,1-1 0,-1 1 1,1-1-1,-1 1 0,1-1 0,0 0 1,0 0-1,0 1 0,0-1 0,0 0 1,0 0-1,0 0 0,0 0 1,1 0-1,-1 0 0,1-1 0,-1-2 1,-1-20 21,2 1 1,0-1 0,1 0 0,1 0-1,2 1 1,9-36 0,-7 40 1,0 0-1,1 0 1,1 1 0,1 1-1,13-21 1,-18 33-17,10-15 72,3 2-36,-1 2 0,2 0 0,0 1 0,2 1 0,22-14 1,-28 21-32,-8 5 3,0 0 1,0 0 0,0 0-1,0 1 1,12-3 0,-2 2 20,1-1 0,24 0 0,-30 7 17,-6 2-45,0 0-1,0 0 1,0 1 0,-1-1-1,1 1 1,-1 0 0,5 12-1,-4 1 26,-5 164 92,-1-167-122,0-10-1,1 0-1,0 0 0,0 0 0,0 0 1,2 7-1,3 16 16,-5-28-19,0 0 0,0 0 0,0 0 1,0 0-1,0 0 0,1 0 1,-1 0-1,0 0 0,1 0 0,-1 0 1,1 0-1,-1-1 0,1 1 0,0 0 1,-1 0-1,1 0 0,0 0 1,0 0-1,2 0 0,-1 0 1,1-1 0,0 1-1,-1-1 1,1 0-1,-1 0 1,1 0 0,5 0-1,45-5 2,-35 0-3,-1 1-1,1-2 1,-1-1 0,29-14 0,-26 8-25,29-31-42,44-54 1,-80 85 60,-9 8-5,0 1 0,0-1 1,0 0-1,5-11 1,57-109-156,-62 117 148,-1 1 1,-1-1-1,1 0 0,-1 0 1,0 1-1,-1-1 0,0-1 1,0-10-1,-1 16-53,-22 9-25,21-6 94,1 0 0,0 0 0,-1 0 0,1 0 0,-1 0 0,1 0 0,0 1 0,-1-1 0,1 0 0,0 0 0,-1 0 0,1 1 0,0-1 0,0 0 0,-1 0 0,1 1 0,0-1 0,0 0 0,-1 0 0,1 1 0,0-1 0,0 0 0,0 1 0,0-1 1,-1 0-1,1 1 0,-2 4-23,-2 1 11,1 1 0,0-1 0,0 1 0,0 0 0,1 0 0,0 0 0,1 0 0,0 0 0,0 0 0,0 9 0,-2 128-89,6-109 31,31 155-27,-23-152 41,64 130-16,-57-140 29,139 159-194,-142-171 223,28 23-182,13 2-1424,-33-27-5490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4:35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0 7536,'-2'2'41,"-5"2"-24,1 1 0,1 0 0,-1 0 0,1 1 0,-1-1-1,2 1 1,-1 0 0,-4 8 0,-1 0 95,0-1-1,-18 18 1,10-14 69,0-2 0,-1 0-1,-1-1 1,-1-1 0,-22 11 0,-13-3-14,54-20-121,0-1 0,0 1 0,0 0 0,0-1 0,0 1 1,1-1-1,-1 0 0,0 0 0,-4 0 0,0 0-93,0 0 1,-1-1-1,1 0 0,0 0 1,-1 0-1,1-1 0,0 0 1,0 0-1,0-1 0,1 0 1,-1 0-1,0 0 0,-7-7 1,-29-20-6014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4:38.7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18 294 5024,'0'0'151,"-3"5"26,-10 14 25,11-15-96,8 0 3,16 2-19,-1-1 0,41 4-1,137-2 417,-172-7-470,23-1 104,275-15 45,-243 11-98,151-10-1,27-3-44,-143 10 79,546-37 72,-517 37 22,646-22 101,-622 27-49,721 0 103,-712 4-115,680 2 101,-696-3-129,617 3 93,-637-2-80,181 0 0,-27-2-155,-191 0 103,128-2 4,-26 0-121,-142 3 89,203 0 682,-429 2-399,118 1-295,-209 13 61,193-12-74,-289 21 57,266-19-65,-383 30 49,357-28-56,-475 36 44,459-34-64,-515 36 34,510-37-59,-493 26 30,500-29-50,-472 14 21,480-17-48,-422 0 13,435-4-26,-135-1 4,-28 4-14,17 0 0,15-4-2,34-4 2,40 1-2,38 3 2,45 1-3,57-1-2,17 2 0,0 0 0,0 0 0,0 0 0,0 0 0,0 0 0,0 0 0,0 0 0,0 0 0,0 0 0,0 0 0,0 0 0,0 0 0,0 0 0,0 0 0,0-1 0,0 1 0,0 0 0,0 0 0,0 0 0,0 0 0,0 0 0,0 0 0,0 0 0,0 0 0,0 0 0,0 0 0,0 0 0,0 0 0,0 0 0,0 0 0,0-1 0,0 1 0,0 0 0,0 0 0,0 0 0,0 0 0,0 0 0,0 0 0,-1 0 0,1 0 0,0 0 0,0 0 0,0 0 0,0 0 0,0 0 0,0 0 0,0 0 0,0 0 0,0 0 0,0 0 0,0 0 0,0 0 0,0 0 0,-1 0 0,1 0 0,0 0 0,45-9 0,68-5 0,70-12 0,62-10 0,77-12 0,83-5 0,73 0 0,68 5 0,56 8 0,19 13 0,-1 16 1,-17 20 4,-115 14-2,-301-11 4,257 16-1,-26 0-3,-263-16 5,201 18 4,-29 2-7,-212-19 10,134 19 4,-30-3-13,-149-20 9,-52-7-11,165 24 16,-179-25-18,1 0 0,-1-1 1,0 2-1,0-1 0,0 1 1,0-1-1,6 5 0,-9-6-1,0 1-1,0 0 0,0 0 0,-1-1 1,1 1-1,0 0 0,-1 0 1,1 0-1,-1 0 0,1 0 1,-1 0-1,1 0 0,-1 0 0,0 0 1,1 0-1,-1 0 0,0 0 1,0 2-1,-1 0 3,-8 1 1,-28 4-2,0 0 1,-58 2 0,79-8-2,-45 2 6,-124 5-1,-30-2-3,114-4 4,-188 4-1,-33 0-2,184-5 10,-600 8 6,584-8 0,-662 7 6,649-7-12,-656 19 4,663-15-3,-602 22 13,617-23-1,-548 24 13,562-24 0,-467 16 17,491-19-10,-357 3 18,387-6-17,-262-13 79,215 6-57,116 8-35,10-1-31,1 1 1,0-1-1,0 0 0,0 0 1,0 0-1,-1 0 0,1-1 1,0 1-1,-1-1 0,3-1 1,10-6-6,33-3 34,235-29 12,-201 31-10,177-21 4,67-6-26,-171 18 14,282-36-1,32-4-16,-267 36 10,337-27 0,26 9-14,-336 24 9,341-33 4,99-19-1866,-1-2-7406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4:51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251 218 5208,'-36'-3'685,"-59"-10"0,37 3 658,48 8-896,3 0-64,0 0-1,0 1 1,0 0-1,-13 1 1,20-1-335,-1 1-1,1-1 1,0 1 0,-1-1-1,1 1 1,0-1 0,-1 0-1,1 1 1,0-1 0,0 1-1,0-1 1,0 0 0,-1 1-1,1-1 1,0 0 0,0 1-1,0-1 1,0 0 0,1 1-1,-1-1 1,0 1 0,0-1-1,0-1 1,2-1 24,-1-1 0,0 1 1,1-1-1,0 1 0,0 0 0,0-1 1,0 1-1,0 0 0,1 0 0,-1 1 0,5-4 1,29-21 131,-30 23-166,5-2 61,-1 0-1,1 0 1,0 1-1,0 1 1,0 0-1,0 0 1,14-1-1,-14 2-22,3 0 59,-1 1 0,1 0 0,0 1 0,-1 0-1,1 1 1,25 4 0,-21-3-56,8 2 111,0 1 1,0 0 0,42 15-1,-47-13-127,9 5 211,113 66 95,-139-75-334,-1 0-1,1 1 1,-1-1 0,0 1-1,5 6 1,16 19 60,-1 1-1,22 37 1,-33-38 53,22 133 57,-31-129-90,-1-8-53,0 6 2,0 1 0,-5 44 0,1-55 0,-7 32 0,9-51-61,-1-1 0,1 0-1,0 0 1,0 1 0,0-1-1,0 0 1,0 1-1,0-1 1,0 0 0,0 0-1,0 1 1,0-1 0,-1 0-1,1 0 1,0 0-1,0 1 1,0-1 0,-1 0-1,1 0 1,0 0 0,0 1-1,0-1 1,-1 0-1,1 0 1,0 0 0,0 0-1,-1 0 1,1 1 0,0-1-1,-1 0 1,-4 1 9,0 0 0,1 0 0,-1-1 0,0 0 0,0 0 1,0 0-1,0 0 0,0-1 0,-7-1 0,-2-5 83,9 4-80,0-1 0,0 0 0,0 0 0,1-1 0,0 1 0,0-1 0,0 0 0,0 0 0,1 0 0,0 0 0,0-1 0,0 1 0,1-1 0,0 0 0,0 0-1,-2-10 1,-23-119 144,25 104-46,5-12-35,10-61 0,-4 77 24,49-103 39,-44 105-66,73-90 35,-67 97-30,-5 9-59,0 1 0,1 0 0,0 1 0,24-7-1,-39 14-16,1 0-1,-1-1 1,1 1-1,-1 0 1,1 0-1,-1 0 1,1 0-1,-1 0 0,1 0 1,-1 0-1,3 1 1,17 5 15,1 0 1,38 19-1,-38-11 1,95 84 6,-95-73-20,4 11-2,33 64-1,-49-72-8,-5-4 3,5 42 0,-9-56 2,0 1-1,-1-1 0,0 1 0,-1-1 0,0 1 0,-1-1 0,-5 18 0,7-27 1,0-1 0,-1 1-1,1 0 1,-1-1 0,1 1 0,-1-1-1,1 1 1,-1-1 0,1 1 0,-1-1 0,1 1-1,-1-1 1,0 0 0,1 1 0,-1-1-1,0 0 1,1 1 0,-1-1 0,0 0-1,1 0 1,-1 0 0,0 0 0,0 1-1,1-1 1,-1 0 0,-1 0 0,-1 0-1,1 0 1,-1 0 0,0 0 0,0 0 0,1 0 0,-1 0 0,0 0 0,0-1 0,-3 0 0,4 0 0,0 0 0,0 0 0,0 0 0,1 0 0,-1 0 0,0 0 0,1 0 0,-1-1 0,1 1 0,-1 0 0,1-1 0,-1 0 0,1 1 0,-1-3 0,-1 0 1,1 0-1,1-1 0,-1 1 0,0 0 0,1-1 0,0 1 1,-1-10-1,2 5 1,0 0 0,1 0 0,0 0 1,1 0-1,0 0 0,0 0 0,1 0 0,0 0 1,6-11-1,3 1 27,78-78 20,34-4 62,-96 80-96,-1 3 54,120-43 32,-145 60-93,1 1 1,0-1-1,0 0 1,0 1 0,0-1-1,0 1 1,0 0-1,3 0 1,19 2 14,1 1 0,-1 1 0,35 9 0,-58-12-21,1 0-1,-1 0 1,1 0 0,-1 0 0,1 0 0,-1 1 0,4 2-1,26 23 4,33 34-1,-63-60-3,0 1-1,-1 0 0,1 0 1,-1 0-1,1 0 1,-1 0-1,0 0 1,0 1-1,1 2 1,11 30-6,14 63 0,-25-68-48,-1-4 16,-1 12-29,-1-1 0,-8 50-1,-8 32-146,16-102 22,2-13 27,0 0 1,0-1-1,0 1 1,1 0 0,-1-1-1,1 1 1,0-1-1,0 1 1,0-1-1,0 0 1,0 0-1,1 0 1,0 0 0,3 3-1,21 17-11041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4:52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578 81 9416,'3'-5'-6,"0"-1"1,0 0-1,0 1 1,2-11-1,-4 14 3,-1 1 0,0-1 1,0 0-1,1 1 0,-1-1 0,0 0 0,0 0 0,-1 1 1,1-1-1,0 0 0,-1 1 0,1-1 0,-1 1 0,1-1 1,-1 0-1,0 1 0,1-1 0,-3-2 0,3 4 0,0 0-1,-1-1 0,1 1 0,0 0 1,-1-1-1,1 1 0,0 0 0,-1-1 0,1 1 1,0 0-1,-1 0 0,1 0 0,-1-1 1,1 1-1,0 0 0,-1 0 0,1 0 1,-1 0-1,1 0 0,-1 0 0,1 0 0,-1 0 1,-21-3-36,0 1 1,-35 2 0,30 3-15,-22 10 19,-51 20 1,69-18 21,-108 76 8,117-70 31,-6 15 5,-30 54 1,56-87-9,1 0 0,-1 0 0,1 0 0,0 0 0,-1 1 0,0 5 0,-3 21 60,1 0 1,0 41-1,4-70-64,0 1-1,0 0 1,0-1 0,0 1-1,1 0 1,-1-1-1,0 1 1,1-1-1,-1 1 1,1-1-1,1 4 1,5 6 27,0 0 0,1 0 0,0-1-1,1 1 1,0-2 0,14 12 0,-21-19-28,-1-1 0,1 0 0,-1 0 0,1 0 0,0 0-1,0 0 1,-1-1 0,1 1 0,0 0 0,3 0 0,23 5 79,0-2 0,48 2-1,-47-10 97,140-52 76,-133 39-76,143-84 70,-149 79-103,7-11-46,36-42 1,-59 54 44,-8 12-91,-1 0-30,0 1 0,0-2 1,-1 1-1,0 0 1,0-1-1,-1 0 1,0 0-1,1-14 1,-3 18 37,0 1-48,0 0-1,-1 0 0,1 0 0,-1 0 1,0 0-1,0 0 0,-1 0 0,0 0 1,0 0-1,0 0 0,0 0 0,-1 1 1,-2-7-1,2 7 7,0 1 1,-1-1-1,0 0 1,1 1-1,-1 0 1,-1 0-1,-5-6 1,9 9-30,0 0-1,0 0 1,-1 0 0,1 0-1,0 0 1,0 0 0,0 0 0,-1-1-1,1 1 1,0 0 0,0 0-1,0 0 1,-1 0 0,1 0-1,0 0 1,0 0 0,-1 0-1,1 0 1,0 0 0,0 0 0,0 0-1,-1 0 1,1 0 0,0 0-1,0 1 1,0-1 0,-1 0-1,1 0 1,0 0 0,0 0 0,0 0-1,-1 0 1,-8 6 46,0-1 1,1 1 0,0 1-1,-8 7 1,5-1 108,4 2-104,0 1 0,1-1 0,-6 28 0,11-22 90,7 21-48,13 44 0,-9-57 16,60 107 44,-55-113-78,-6-11-46,-2-2-19,1 0 1,0 0-1,1 0 1,0-1-1,1-1 1,0 0-1,19 13 1,36 12 51,-64-33-68,-1 0 1,0 0 0,1 1 0,-1-1 0,1 0 0,-1 0-1,1 0 1,-1 0 0,0 0 0,1 0 0,-1 0 0,1 0-1,-1 0 1,1 0 0,-1 0 0,1 0 0,-1 0 0,1 0-1,-1 0 1,0 0 0,1-1 0,-1 1 0,1 0 0,12-6-446,0-1 1,-1 0 0,21-16-1,9-9-8561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9:53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497 976 7800,'15'-21'0,"10"-19"0,-17 26 0,-2 0-1,0-1 1,-1 0 0,0 0 0,3-22-1,-8 36 1,0-1-1,1 0 1,-1 1-1,0-1 0,0 0 1,0 0-1,0 1 1,0-1-1,-1 0 0,0-3 1,-2-7-2,0 0-1,-7-16 1,6 19 2,0 1 0,-1 0-1,0 0 1,-1 0 0,-7-8 0,4 7 0,-1 0 1,0 1-1,-1 0 1,0 1-1,0 0 1,0 0-1,-14-4 1,4 5 20,-10 5 2,-56 5-1,61 3 53,-112 51 50,135-57-105,1 0-1,-1 1 0,0-1 0,1 1 0,-1 0 0,1 0 1,-4 3-1,-11 13 33,1 1 0,0 1 1,-21 36-1,36-54-40,0 0-1,0 0 1,0-1-1,1 1 1,-1 0-1,0 0 1,1 0-1,-1 0 1,1 0-1,0 4 1,0-6-12,-2 11 31,2-1 1,0 0 0,2 21-1,0-21-19,1-1 0,0 1-1,9 18 1,-12-28-12,1 2 8,0 0 1,-1-1-1,1 1 0,0-1 1,0 1-1,0-1 0,0 1 1,1-1-1,-1 1 0,0-1 0,1 0 1,1 2-1,28 20 67,64 35 1,-65-46 4,126 21 45,-128-32 22,10-6-41,56-14 1,-71 9 81,8-9-54,45-36 0,-59 35 54,-14 15-146,5-5 1,-2-1 0,1 0 0,-1 0 0,-1-1 0,0 0 0,-1 0 0,0 0 0,0-1 0,0-12 0,4-102 692,-8 125-575,0 1-147,-1 1 0,1 0 1,0 0-1,-1-1 1,1 1-1,-1 0 0,1 0 1,0 0-1,-1 0 0,1 0 1,-1-1-1,1 1 1,0 0-1,-1 0 0,1 0 1,-1 0-1,1 0 1,-1 0-1,1 0 0,0 0 1,-1 0-1,1 1 0,-1-1 1,1 0-1,0 0 1,-1 1-1,0 1 2,1 1 0,-1-1 0,1 1-1,0-1 1,0 1 0,0-1 0,1 1 0,-1-1 0,0 1 0,1-1-1,0 1 1,-1-1 0,1 1 0,0-1 0,0 0 0,1 1 0,-1-1-1,0 0 1,1 0 0,2 3 0,56 72 144,-42-63-78,11 3-26,46 20-1,-52-32-19,-6-6-23,0 0 1,0-1 0,-1-1-1,26-7 1,-20-1 67,93-73 36,-92 63-16,64-90 41,-76 88-34,-3-4-57,-1 1 0,5-45 0,-14 43 64,-36-138 43,26 130-49,-56-152 140,40 111-119,25 69-75,-2 1 4,4 6-37,0 6-4,0 13-7,0-1 1,3 33 0,-2-46-10,1 13 5,0 0-1,8 31 1,-3-21-3,22 80 0,-21-82-6,1 3-2,1 0 1,2 0-1,0-1 0,2 0 1,18 28-1,115 157-64,-131-189 66,-7-11-5,0-1 0,17 18 0,-11-14-244,1 0-1,0-1 1,2-1-1,-1 0 1,2-1 0,23 12-1,-22-15-8173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4:52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56 264 8696,'-2'-9'0,"-3"-5"4,0 1 0,0-1 0,-11-18 0,9 17-3,2 6 5,3 7-2,1-1 0,0 1 0,0 0 0,0-1 0,0 1 0,0-1 0,0 1 0,1-1 0,-1 0 1,1 1-1,0-1 0,0 0 0,0 1 0,0-4 0,4 2 49,2 2-39,0 1 1,0 0-1,0 0 0,0 0 0,0 1 0,0 0 1,0 0-1,1 1 0,-1 0 0,0 0 1,10 3-1,67 22 128,-71-22-140,11 5 121,1 1 0,-2 1 0,32 19 0,-42-23-75,-4-3 33,-1 1 0,0-1 0,-1 1 0,1 0 0,9 10 0,1 1-7,46 41 327,-1 12 19,-59-64-364,-1 0-1,1-1 1,-1 1 0,0 0 0,0 0-1,-1 0 1,1 0 0,-1 0 0,0 1-1,0-1 1,-1 0 0,0 1-1,0 6 1,0-4 17,1-1 36,-1-1 0,0 1 0,0 0-1,-1-1 1,0 1 0,0-1-1,-1 1 1,-3 10 0,-1-10 238,-5-1-229,0-1 1,0 0 0,-21 6-1,14-8 176,-2-4-161,0 0 0,-24-5 1,29 0 106,-62-47 85,63 38-138,3-2-103,1 0 1,-15-34 0,25 50-76,0 0-1,-1 1 1,1-1 0,0 0-1,-1 0 1,1 0-1,0 0 1,0 0 0,0 0-1,0 0 1,0 0-1,0 0 1,0 0-1,0 0 1,1 0 0,-1 0-1,0-1 1,8-20 63,0 0 1,19-38-1,-10 36 62,103-101 50,-92 103-63,121-72 56,-145 92-158,0 0 0,-1 0 0,1 1 0,0-1 0,0 1 0,5-1 0,29-5 43,0 2 0,53-1 0,-57 11 64,139 56 50,-142-43-56,-7 2-79,0 0 0,-2 2 0,21 26 0,-30-24 61,1 15-29,11 47 0,-23-60 29,-2-9-59,1 10 4,-2 0 0,-1-1 1,-11 52-1,9-59-5,-7 27 40,-18 54 0,17-67-2197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4:53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375 106 6640,'-8'-3'313,"-21"-7"78,28 9-318,-1 1 0,1 0 0,0-1 0,0 1 0,0-1 0,0 1 0,0-1 0,0 1 0,0-1 0,0 0 0,0 0 0,0 1 0,1-1 0,-1 0 0,0 0 0,0 0-1,1 0 1,-1 0 0,-1-2 0,2 2-26,0 0 0,0 0-1,0 1 1,0-1 0,0 0 0,0 0-1,1 0 1,-1 0 0,0 0-1,0 0 1,1 0 0,-1 1-1,0-1 1,1 0 0,-1 0-1,1 0 1,-1 1 0,2-2-1,1-2 38,1 0-1,0 1 1,-1-1-1,2 1 1,5-4-1,-9 7-106,13-7 424,20-2-134,44-7 1,-49 14-27,-11 2-142,17 0 33,0 1 1,64 11-1,28 18 124,-107-22-9,-14-4-171,2-1-36,-1 2-1,0-1 1,0 1 0,0 0-1,0 0 1,-1 1-1,0 0 1,0 0-1,0 1 1,7 11 0,-6-6 20,-1-1 0,-1 2 1,8 22-1,-12-21 67,-6 8-39,-11 37 1,6-42 39,-71 77 47,58-76-95,-129 58 25,117-64-57,8-3-21,-25 7 15,-64 13 0,86-24-15,-39 2 0,66-7-22,0 0 0,0-1 0,1 1-1,-1 0 1,0-1 0,0 0 0,0 1 0,1-1-1,-1 0 1,1 0 0,-1-1 0,1 1 0,-1 0-1,1-1 1,-1 0 0,1 1 0,-2-4 0,2 4-1,2 1-3,0 0 0,0 0 0,-1 0 0,1-1 0,0 1 0,0 0 0,0 0 1,0 0-1,0 0 0,0 0 0,-1 0 0,1 0 0,0-1 0,0 1 0,0 0 0,0 0 0,0 0 0,0 0 1,0 0-1,0-1 0,0 1 0,0 0 0,0 0 0,0 0 0,0 0 0,0-1 0,0 1 0,0 0 0,0 0 0,0 0 1,0 0-1,0-1 0,0 1 0,0 0 0,0 0 0,0 0 0,0 0 0,0 0 0,0-1 0,0 1 0,0 0 0,1 0 1,2-5 5,0 0 1,0 0 0,1 0 0,-1 0-1,1 1 1,0-1 0,8-5 0,-10 8-4,15-10 51,24-7-15,53-18 0,-60 29 8,164 1 27,-156 11-15,162 43 24,-166-32-24,138 84 36,-146-75 24,78 89 54,-107-112-164,0 0-1,0 0 1,0 0 0,0 0-1,-1 0 1,1 0-1,0 0 1,-1 0-1,1 1 1,-1-1 0,1 0-1,-1 0 1,0 1-1,1-1 1,-1 2 0,1 5 7,-1-1 0,-1 0 1,1 0-1,-1 1 1,0-1-1,0 0 1,-1 0-1,0 0 0,0 0 1,-1-1-1,0 1 1,-4 6-1,6-11 3,0 0-1,0 0 1,0-1-1,-1 1 1,1-1-1,0 1 1,-1-1-1,1 0 1,-1 0-1,-2 2 1,-36 23 136,-54 27 0,59-39 91,-163 38 96,153-46-103,-214 15 102,206-19-74,24-2-170,-42 0 61,-105-13 0,-12-14-2236,93 13-8783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4:55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422 206 7000,'0'0'929,"-4"-5"-550,-11-11-231,11 12 213,2 0 4,-2-5-219,0-1 0,1 0 0,0 1 0,0-2 0,1 1 0,0 0 0,0-20 0,2 16 3,-2 1 0,0-1-1,-6-20 1,8 32 554,3 8-497,18 36 45,3 0-77,1-1 0,35 43 1,-9-26-129,-29-30 49,109 154 37,-102-140-64,131 168 29,-127-171-43,128 140 18,-129-143-32,144 166 12,-139-159-32,168 183 13,-65-60-10,-101-118-17,-5-1-3,-11-11 2,-7-3-2,-14-27-2,0 1 0,-1 0 0,0 0 1,0 0-1,-1 0 0,0 0 0,0 0 0,-1 0 1,0 0-1,0 0 0,0 0 0,-5 11 0,-1 3 3,-1-1 0,-13 23 1,19-39-5,-16 30 20,-3-1 0,-31 41 0,33-49-8,-5 7 55,-121 134 43,113-127 44,-139 207 71,135-187-17,-129 242 91,131-240-78,-171 273 95,159-264-89,-174 249 81,179-261-127,-153 223 79,158-231-72,16-21-104,-148 178 238,78-105-120,90-101-197,-1-1 1,1 0 0,-1 1-1,1-1 1,-1 1-1,1-1 1,0 0-1,-1 1 1,1-1-1,0 1 1,0-1 0,-1 1-1,1 0 1,0-1-1,0 1 1,0-1-1,-1 1 1,1-1 0,0 1-1,0-1 1,0 1-1,0 0 1,0 0 1,0 0-1,0 0 1,1 0 0,-1 0-1,0 0 1,0 0 0,1 0-1,-1 0 1,1 0 0,-1 0 0,1 0-1,-1-1 1,1 1 0,-1 0-1,1 0 1,0-1 0,-1 1-1,1 0 1,0 0 0,0-1 0,-1 1-1,1-1 1,1 1 0,27 6-2072,10-4-8248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4:56.4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665 80 4216,'0'0'2456,"2"-5"-1276,6-17-755,-8 21-339,0 0 1,1 0-1,-1-1 1,0 1-1,0 0 0,0 0 1,-1-1-1,1 1 1,0 0-1,0 0 0,-1 0 1,1-1-1,0 1 1,-1 0-1,1 0 0,-1 0 1,0 0-1,1 0 0,-1 0 1,0 0-1,0 0 1,0 0-1,-1-1 0,2 1 34,-8-4 435,-9 0-315,0 1 1,-34-3-1,22 5-99,-1 2-1,0 1 1,-38 6-1,42-4-83,-9 3 211,11-1-132,-3 0-37,0 1 0,1 1 0,0 1 0,-32 16 0,-41 21 247,93-43-303,1 0-1,0 0 1,0 1-1,0 0 1,1 0-1,-1 1 1,1-1-1,-1 1 1,1 0-1,-4 5 1,3-4-9,5-4-21,-1 1 0,0-1 1,0 1-1,1-1 0,-1 1 0,1-1 1,0 1-1,-1 0 0,1-1 1,0 1-1,0-1 0,0 1 1,0 0-1,0-1 0,0 1 1,0-1-1,1 1 0,-1 0 1,0-1-1,1 1 0,0-1 1,-1 1-1,1-1 0,0 1 1,0-1-1,1 3 0,-1-3 2,8 6 99,13 4-64,0-1 1,33 9 0,68 13 113,0-1-96,56 39-6,-150-52-27,-1 5-9,43 48 0,-69-70-23,-1 1-1,0-1 1,0 1 0,1 0-1,-1-1 1,0 1 0,-1 0-1,1 0 1,1 2 0,4 19 9,0-1 1,4 40 0,-10-60-10,0-1 0,0 1 0,0-1 0,0 1 0,0 0 0,0-1-1,-1 1 1,1-1 0,0 1 0,-1 0 0,0 2 0,-5 9 5,-1-1 0,0 0 0,-1 0 0,0 0 0,0-1 0,-14 13 0,2-8 40,-121 46 29,108-53-3,8-3-34,-13 4 13,-1-3 1,-58 5 0,-3-9 78,80-3-104,0-1-1,0-1 1,-30-6 0,49 7-27,0 1 1,0 0-1,0-1 0,0 1 1,0-1-1,0 1 1,1-1-1,-1 1 1,0-1-1,0 1 1,0-1-1,0 0 1,1 0-1,-1 1 1,0-1-1,1 0 1,-1 0-1,1 0 1,-1 0-1,1 0 1,-1 0-1,1 0 1,-1-1-1,0-1 4,0 1-5,0 0 0,1 0 1,-1 1-1,1-1 0,-1 0 1,1 0-1,0 0 1,0 0-1,0 0 0,0 0 1,0 0-1,0 0 0,1-2 1,2-6-84,1 1 0,0-1-1,0 1 1,1 0 0,0 1 0,1-1 0,0 1-1,0 0 1,9-9 0,-1 1-997,41-53-8513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4:56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7 9952,'-11'-4'-16,"11"4"14,0-1 0,-1 1 1,1 0-1,0 0 0,0 0 0,-1-1 0,1 1 0,0 0 0,0 0 0,-1 0 1,1 0-1,0 0 0,-1 0 0,1 0 0,0 0 0,-1 0 0,1 0 1,0 0-1,0 0 0,-1 0 0,1 0 0,0 0 0,-1 0 0,1 0 0,0 0 1,-1 0-1,1 0 0,0 0 0,1 19-40,7 26 35,31 102 18,-10-55 30,-20-67-36,33 86 81,32 164 367,-47-147-74,-21-99-220,31 127 347,-14-75-137,-23-79-351,0 0 0,0 0 0,-1 0 0,1 0 0,0-1 0,-1 1 0,1 0 0,-1 0 0,1-1 0,-1 1 0,0 0 0,0-1 0,0 1 0,1-1 0,-2 1-1,1-1 1,0 1 0,0-1 0,0 0 0,-1 1 0,1-1 0,-1 0 0,1 0 0,-1 0 0,1 0 0,-4 1 0,3-1 7,-2 1-29,-1 1 0,1-1 0,-1 0 0,0-1 0,0 1 0,0-1 0,0 0 0,0 0 0,0-1 1,-9 1-1,0 0-1109,-24 2-6427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4:57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1 465 7896,'98'26'49,"50"2"19,-64-16 52,-50-8-100,77 9 164,4-4 71,-98-10 146,-12 0-297,3-1-23,0 0 1,0 0-1,-1 0 1,1-1-1,0-1 1,-1 1-1,0-1 1,0-1-1,0 1 1,8-7-1,-2 0 177,0-1-1,-1 0 1,0-1-1,17-23 1,-6-13 198,4-7-7,-26 47-155,-4 0-199,0 0 1,-1 0-1,0 0 1,0 1 0,0 0-1,-9-11 1,-44-50 423,53 65-490,-30-30 202,17 19-47,1-2 0,-28-34 1,25 27 18,17 23-62,0-2-88,0 1-1,0 0 1,0 0 0,1-1 0,-1 0-1,1 1 1,-1-1 0,-1-4 0,3 5 161,3 6-120,11 11-43,0-1 0,1-1 0,1 0 0,32 20 1,-34-25-40,-3-2 14,1 0-1,24 7 1,6 3 14,12 3 53,61 32-1,-113-51-86,0 1-1,-1 0 1,1 0-1,-1 0 1,1 0 0,-1 0-1,0 0 1,1 1-1,-1-1 1,0 0-1,0 1 1,0-1-1,0 1 1,0-1-1,0 1 1,0-1 0,0 4-1,2 2 9,9 26 8,-11-17 32,-3 3-19,-2 0 0,-1 0 0,-12 33 0,-25 50 56,39-93-95,-7 13 40,1 1-1,2 1 1,-9 40-1,14-51-25,0-8 3,1 0-1,0 0 0,0 0 1,1 1-1,-1-1 0,1 0 0,0 0 1,2 8-1,-1 1 4,5 26 9,0-26 35,2-2-38,1-1 0,1 0 0,0 0 0,1-1-1,0 0 1,0-1 0,1 0 0,15 8-1,-15-10-10,-8-5-3,0 0 1,0 0-1,1 0 0,-1 0 1,1-1-1,-1 0 0,8 2 1,142 24 149,-141-25-153,-9-2-5,-1 1 0,0-1-1,0 0 1,0 0 0,1 0-1,-1 0 1,0-1 0,0 1-1,0-1 1,4-1 0,101-29-2096,-42 9-8377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4:57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557 20 8432,'-60'-6'152,"-152"-7"272,196 13-408,-1 1 1,1 0-1,-1 1 1,1 1-1,-23 7 1,31-7-11,-1 0 6,0 0 0,0 0 0,0 1 0,0 0 0,1 1 0,0 0-1,0 0 1,0 1 0,0 0 0,-7 9 0,10-11 4,3-2 0,1-1 1,0 0-1,0 0 1,-1 1-1,1-1 1,0 1-1,0-1 1,0 1-1,1-1 1,-2 3-1,-7 18 54,1 1-1,2 0 1,-7 34 0,12-27 210,5 16-84,11 58 0,-14-101-161,-1 0 0,1-1 0,0 1 0,0 0 0,0 0 0,1 0 0,1 2 0,11 17 93,1 0 0,34 35 0,-47-55-98,0 0 0,0 0 0,0-1 0,0 1 0,0-1 1,0 1-1,5 1 0,123 46 282,-101-43-225,34-1-21,123-6 1,-95-12-1464,0 0-5603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4:58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29 7800,'-2'-3'22,"-1"0"1,0 1-1,1-1 0,-1 1 1,0 0-1,0 0 1,0 0-1,-1 0 0,1 1 1,0-1-1,-1 1 1,1 0-1,0 0 0,-6-1 1,4 5 218,-38 51 94,33-37-134,-30 89 99,34-80-33,-4 153 126,12-135-25,-2-42-347,33 247 893,33 37 519,-59-259-1359,22 56 420,-29-82-489,76 193 1350,-74-191-736,-6-10-334,-34-82 34,31 70-233,-1 0 1,-1 0-1,0 0 1,-16-21-1,-12-21 58,-34-70-15,59 103-121,-23-135 5,32 126-18,-5-157-5,9 155-30,23-124-25,-24 161 56,1-1-1,-1 1 0,1 0 1,0-1-1,-1 1 0,1 0 1,0 0-1,3-4 1,11-16-33,1 1 0,24-24 0,-39 44 32,1-1-1,0 1 1,0-1-1,-1 1 1,1 0-1,0 0 0,0 0 1,0 0-1,3-1 1,130-45-129,-104 41 54,113 5-26,-119 5 46,-11 2 51,-1 0 1,0 1-1,0 0 1,-1 0-1,16 14 1,-26-20 9,-1 0 0,0 1 0,1-1 0,-1 0 0,0 1 0,0-1 0,0 1 0,0 0 0,1 2 0,0 0-2,4 6-1,-1 0 0,-1 0 1,0 1-1,0 0 0,-1-1 1,0 2-1,-1-1 1,0 0-1,-1 0 0,0 21 1,-8 109-22,1-114 15,-9 7 4,-31 53 0,45-85 9,0-1-1,-1 1 0,1 0 1,-1 0-1,1 0 0,-1-1 1,1 1-1,-1-1 0,-3 3 1,-49 33-7,40-29 6,0 0 1,-29 10 0,24-12-4,-1-1 1,1 0-1,-1-2 1,0 0-1,-1-1 1,1-1-1,0-1 1,-1 0-1,-24-5 1,45 5 3,0 0-1,0 0 1,0 0 0,0 0 0,0 0-1,0 0 1,-1 0 0,1 0 0,0 0 0,0 0-1,0 0 1,0 0 0,0 0 0,-1 0-1,1 0 1,0 0 0,0 0 0,0 0 0,0 0-1,0 0 1,0 0 0,-1 0 0,1 0-1,0-1 1,0 1 0,0 0 0,0 0-1,0 0 1,0 0 0,0 0 0,0 0 0,-1 0-1,1 0 1,0-1 0,0 1 0,0 0-1,0 0 1,0 0 0,0 0 0,0 0-1,0 0 1,0-1 0,0 1 0,0 0 0,0 0-1,0 0 1,0 0 0,0 0 0,0-1-1,0 1 1,0 0 0,0 0 0,0 0-1,0 0 1,0 0 0,0 0 0,0-1 0,2-3-48,-1 1 0,1-1 0,-1 0 0,1 1 0,0-1 0,0 1 0,1 0 0,-1-1 0,1 1 0,-1 0 0,1 1 0,6-6 0,4-4-1179,30-30-7946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54:58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41 113 8880,'4'11'249,"-4"-9"-237,0 1 1,0-1-1,0 1 1,-1-1-1,1 1 0,-1-1 1,1 1-1,-1-1 1,0 1-1,0-1 0,0 0 1,0 1-1,-3 2 1,-11 28 124,10-13-83,0 0 0,1 0 0,2 1 1,0-1-1,1 37 0,8-13-15,0-28 61,6-1-64,0-1 0,1 0 0,15 12 0,-9-13 85,7-2-60,2-1 1,29 6-1,-33-14 107,104-17 76,-106 7-56,1-7-94,0-1 0,27-24-1,-35 20 162,-8 9-140,1-2-41,-1-1 0,0 1 0,-1-1-1,0 0 1,-1-1 0,6-23 0,-7 23 58,-2 4-74,1 0 1,-2 0-1,0 0 1,0-1-1,-1 1 1,0-1-1,-1-19 1,-6-4 228,-1 0 1,-19-53 0,25 84 141,-9 25-89,8-12-316,-3 42 111,2 99 6,5-112-74,24 184 22,-17-173-42,49 190 14,-46-193-34,43 195 9,-48-193-15,7 158 14,-17-173-14,-3-7-12,-2 0 1,0-1-1,-14 27 0,21-50-5,0 0 0,-1 0-1,1 0 1,0 0 0,-1 0-1,1 0 1,-1 0 0,-2 1 0,-8 8 5,0-1 1,-1-1-1,-1 0 1,-20 10 0,16-15 30,-3-4-22,0-1 1,-33-6 0,34-1 22,0-4-20,1-1 1,-28-26-1,46 38-16,0 0-1,-1-1 1,1 1 0,0 0-1,0-1 1,0 1 0,0-1-1,0 0 1,-1-3 0,-6-16 12,1-1 0,1 0 1,-4-31-1,9 50-10,1 0 1,0 0-1,0 1 0,0-1 1,0 0-1,1 0 1,-1 0-1,2-5 1,59-177 92,-59 179-84,0 0 1,1 1 0,0-1 0,0 1 0,6-8 0,68-85 88,15 6-62,-85 85-16,2 0 0,-1 0 0,12-6 0,261-157 121,-217 138-81,-64 32-67,165-71 66,13 12-1415,-155 52 752,178-56-9203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0:52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793 159 4576,'0'0'2440,"-6"2"-1920,-19 9-351,15-4 159,-3 9-104,-17 29 0,23-32-146,0 2-1,1-1 1,0 0 0,2 1-1,-1 0 1,-2 25 0,3-21-37,-18 99 312,1-4-171,-29 109 1,37-174-63,-62 205 45,58-206-57,8-24-64,-5 13 1,-1 0 0,-2-1-1,-34 52 1,47-82-32,-21 32 52,-49 56 1,69-88-57,-36 37 47,38-40-50,0 0-1,0-1 1,0 1 0,0-1-1,0 0 1,0 0 0,-1 0 0,1 0-1,-1 0 1,0-1 0,1 0 0,-1 1-1,-4-1 1,3-4 42,-6-13-18,2 1 0,0-1 0,-9-23 0,-4-9 30,3 0 0,-17-63 0,20 29-40,11 44 27,-3-174 14,9 169-33,0 22-17,4-39 11,20-102 1,19-35 4,-34 159-7,39-136 6,-39 144-11,4 0-6,1 0 0,22-31 0,-19 43 11,-4 6-15,1 0 1,1 1-1,0 1 1,0 0-1,35-14 1,10 0 6,-37 16-10,33-6 0,-31 10 1,41-2-1,-39 5 0,43 6-1,-51-3 1,0 2 0,30 9-1,-36-8 0,-1 0-1,0 1 0,24 14 1,-27-13-1,-1-1 0,-1 1 0,0 0 0,0 1 0,11 14 0,-10-10 0,0 1 0,-1-1 0,-1 2 0,6 14 0,-3 0-1,-2 0 1,-1 0 0,-2 0 0,4 42-1,-9-36-4,-28 130 2,17-135-3,-66 101-5,58-107-2,-103 91-7,94-92 1,-94 63-6,89-63 12,-1-3 0,-43 20 0,73-38 7,0 1 1,0-1-1,0 0 0,-1 0 1,1 0-1,0-1 1,-1 1-1,1-1 0,-1 0 1,1 0-1,0-1 0,-9-1 1,7 1-1,6 1 5,-1 0 0,0 0-1,1-1 1,-1 1 0,1 0-1,-1 0 1,1 0 0,-1 0-1,1-1 1,-1 1 0,1 0-1,-1-1 1,1 1 0,-1 0-1,1-1 1,0 1 0,-1 0-1,1-1 1,-1 0 0,-9-11-9,0-1 1,1 0 0,-9-19-1,10 12-15,4 3 18,1-1-1,1 0 1,-1-27 0,8 28-13,5-1 10,1-1 0,19-22 0,-28 39 8,-1 1-1,0-1 1,0 1-1,1 0 1,-1 0-1,0 0 1,1 0-1,0 0 1,2-2-1,24-10-13,58-18 0,-58 27-17,142 13-14,-135-1 15,131 62-8,-135-52 7,109 95-13,-113-89 21,117 91-4,-114-97 9,134 48-7,-131-59 14,119-3-5,-124-8 12,0-7 3,0-1-1,32-19 1,-58 30 3,0 0-1,0-1 1,0 1-1,0-1 0,0 1 1,0-1-1,-1 0 1,3-2-1,-2 2 0,14-18-2,0-1-1,-2 0 0,21-38 0,-23 37 5,1 0-20,-2 0 0,0 0 0,-2-1 0,0 0 0,10-44 0,-18 55-3,0 3 6,0 0 0,0 1 0,1-1 0,6-14 0,-8 23 16,0-1-1,0 1 1,0 0-1,0 0 1,0 0-1,1 0 1,-1 0 0,0 0-1,0 0 1,0-1-1,0 1 1,0 0-1,0 0 1,1 0-1,-1 0 1,0 0-1,0 0 1,0 0-1,0 0 1,0 0-1,1 0 1,-1 0-1,0 0 1,0 0-1,0 0 1,0 0-1,1 0 1,-1 0 0,0 0-1,0 0 1,0 0-1,0 0 1,0 0-1,1 0 1,-1 0-1,0 0 1,0 0-1,0 1 1,0-1-1,0 0 1,1 0-1,-1 0 1,0 0-1,0 0 1,0 0-1,0 0 1,0 1-1,0-1 1,0 0 0,6 6-2,0 22 1,16 186 20,-21-205-20,2 12 16,5-1-6,1-1 0,17 32 0,-13-37 12,0-5-12,0-1 0,1-1 0,29 12 0,-42-18-7,1-1 1,-1 1-1,1-1 1,0 1-1,-1-1 1,1 0-1,0 0 0,-1 0 1,1 0-1,2 0 1,17-3 6,-1-1 1,1 0 0,22-9-1,-23 2 25,5-6-7,38-35 0,-50 40-18,-1 0 0,0-1 0,-1-1 1,-1 1-1,10-17 0,-18 24-5,0 1 1,0-1-1,0 1 1,0-1-1,-1 0 1,0 0-1,0 1 1,-1-1-1,0 0 1,0 0-1,0 0 1,-2-6-1,2 3 1,0 5-2,0 0 1,0 0-1,-1 0 1,1 0-1,-1 0 1,0 0-1,0 0 1,0 0-1,-3-5 1,-1-3 1,-7-21 3,3 21 13,-75-50 19,60 49 8,-6 3-24,1 1 1,-50-8-1,76 17-16,0-1 0,-1 1 0,1 0 0,0 0-1,-1 1 1,-4 0 0,-30 7 32,-57 20 0,92-28-35,1 1 1,0 0-1,-1 0 0,1 1 1,0-1-1,0 0 0,0 1 1,-3 2-1,-17 17 18,2 1 0,-31 42 0,49-61-18,0 1 0,0-1 0,0 0 0,0 1 0,1-1 0,-2 7 0,-44 202 48,41-161-19,2 188 11,7-198-17,33 133 16,-25-145-16,5-5-17,0-1-1,1-1 1,24 25 0,-39-45-9,0-1 0,0 1 0,0 0 0,0-1 0,0 0 0,0 1 0,0-1 0,1 0 0,3 2 0,24 7 4,1-1 1,0-2 0,32 4-1,-59-11-4,-1 1 0,1-1-1,-1 0 1,1 0-1,0-1 1,-1 1 0,1-1-1,3 0 1,182-60 25,-182 58-23,-1 0 0,1 0 0,-1-1 0,6-4 0,174-125 22,-148 100-12,58-62-1,22-38-9,-7-9 1,-11 0-3,-11 8-2,-11 14 0,18-45-16,-70 118 8,-24 43 7,16-29-59,-1-1-1,14-38 0,-31 67-172,0-5-1295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9:54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6456,'46'13'40,"66"-5"8,163-1 81,-255-7-120,269 1 57,-263-2-63,-7 0 2,37-8 0,-35 6 4,-4 1 7,-1 0 0,0-1 0,29-10 0,-45 13-13,1 0 0,-1 0-1,0 0 1,0 0-1,1 0 1,-1 0-1,0 0 1,1 0-1,-1 0 1,0 0-1,0 0 1,1-1-1,-1 1 1,0 0-1,1 0 1,-1 0-1,0 0 1,0 0-1,0-1 1,1 1 0,-1 0-1,0 0 1,0 0-1,1-1 1,-1 1-1,0 0 1,0 0-1,0-1 1,0 1-1,0 0 1,1 0-1,-1-1 1,0 1-1,0 0 1,0 0-1,0-1 1,0 1 0,0 0-1,0-1 1,0 1-1,0 0 1,0 0-1,0-1 1,-18-6 103,6 2-87,8 3 5,-1 0 0,0 1 0,0 0 0,0 0 1,0 0-1,1 0 0,-11 1 0,3-1 51,0-1-28,0 1-1,-1 1 1,1 0 0,-1 1 0,1 0-1,-1 1 1,1 1 0,-13 3 0,-77 36 307,84-31-100,5 0-168,0 1 0,1 0 0,-16 23 0,20-20 115,6-3-144,0-1 1,0 0-1,1 1 0,1 20 1,4-18 143,4-4-145,-1-1 0,1 1 0,1-1 0,14 12 0,-8-13 112,11-1-51,30 4-1,-40-12 18,12-7-45,42-18 0,-44 13-25,0 0-1,29-21 1,13-9 111,-50 33-121,-4 3 33,0-1-1,-1 0 0,0-1 0,0 0 1,-1-1-1,-1-1 0,1 0 0,-2 0 1,13-17-1,-21 25 273,-14 18-91,8-9-232,-2 2-15,-14 23 106,-25 63 7,37-73-60,4 0-50,2 1 1,0-1 0,1 23-1,6-23 30,5 0-30,1-1 0,23 32 0,-33-50-21,0-1 0,0 0 1,0 1-1,0-1 1,0 0-1,1 0 1,-1 0-1,0 0 1,1 0-1,-1 0 0,3 1 1,11 5-217,0-1-1,1 0 1,-1-1 0,1-1-1,0 0 1,21 1 0,43 4-7527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0:52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64 145 4128,'0'0'-16,"0"-2"-175,0-5 185,0 5 15,-1 0 19,-4-5 7,4 5 57,-1 0-50,-5-6 2,5 6-9,-3-3-3,5 4-31,0 1 0,0-1 0,0 1 0,0 0 0,-1-1 0,1 1 0,0-1 0,0 1-1,-1 0 1,1-1 0,0 1 0,-1-1 0,1 1 0,0 0 0,-1 0 0,1-1 0,0 1 0,-1 0 0,1-1-1,-1 1 1,1 0 0,-1 0 0,-10-3-450,1-1-1811</inkml:trace>
  <inkml:trace contextRef="#ctx0" brushRef="#br0" timeOffset="1">5 0 3320,'0'0'0,"-1"11"-16,-3-2-1984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0:53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 7448,'34'7'-15,"-26"-5"4,0 0-1,-1-1 1,1 1 0,12-1 0,128 4-52,-109-6 77,74-4-1,42-4-10,192-8 62,-79 10 44,-214 6 85,220-14 118,-213 14-255,92-5-926,-126 4-3831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0:53.5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6456,'11'27'15,"20"34"0,-19-37 0,0 1 0,11 31-1,-2 23 6,-14-42 55,19 172 68,-21-165 98,12 323 758,-17-251-875,0-69 176,2 9-99,-1 124 238,-1-168-362,-2 33 133,-9 49 0,8-61-77,2-17-54,-1 1 0,0-1 0,-1 0 0,-6 20 0,8-34-65,0-1 1,0 1-1,0 0 1,0 0-1,-1-1 0,1 1 1,0-1-1,-1 1 0,1-1 1,-1 0-1,0 1 1,-2 0-1,1 0-2,1-1 29,-8 3-1206,-1-2-4935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0:53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7896,'22'-37'-5,"-10"30"13,-6 4 10,-5 3-8,0-1 0,0 1 0,1 0 0,-1 0-1,0-1 1,0 1 0,1 0 0,-1 0 0,0 0 0,0 0 0,0 0 0,1 1 0,-1-1-1,0 0 1,0 1 0,0-1 0,0 0 0,2 2 0,3-1 15,2 0 2,-6-1-6,0 1-1,0-1 1,0 0-1,0 1 1,0-1-1,0 1 1,-1-1-1,1 1 1,0 0-1,0 0 1,0 0-1,-1 0 1,1 0 0,2 3-1,1-1 89,-1 0-76,0 0 0,-1-1 0,0 1 1,1 1-1,-1-1 0,0 0 0,-1 1 0,1-1 1,0 1-1,-1 0 0,0 0 0,0 0 0,0 0 1,-1 0-1,2 5 0,22 100 346,-21-80-118,2 184 95,-7-162-168,-9 203 77,7-206-91,-16 188 63,16-191-89,1 0-57,-8 144 129,-20 23 141,30-206-274,0 2 15,0-7 88,0-6-113,3-25-14,5-44 10,28-96-6,-26 129-46,56-152 12,-49 161-19,68-99 0,-67 111-20,72-52-8,-71 62-12,1 4 11,1 0 1,38-3 0,-37 10-39,96 20-23,-93-14 16,-4 3 38,1 2 1,-2 0 0,25 18-1,-44-29 15,1 1 0,0 0 0,0-1-1,0 1 1,-1 0 0,1 0-1,-1 0 1,2 4 0,18 34-35,25 67 0,-37-69-10,10 180-12,-18-174 31,-5 186-47,3-214 65,-1 24-17,6 63-1,15 17-1463,-16-108-5344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0:54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8608,'7'18'0,"6"23"24,12 62 37,-20-82 25,0 1 0,-2 0 0,-1 0 0,0 0 0,-2 26 0,0-12 130,0 135 148,1-135-136,3 28-88,1-2 133,-2 1 0,-8 90 0,-4-100-73,8-49-119,-1-4-112,1 0 1,-1 0-1,1 1 1,-1-1-1,1 0 0,-1 1 1,1 0-1,-1-1 1,1 1-1,-3 1 1,-3 2-871,-18 7-5799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0:54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 7624,'1'-36'76,"-1"35"-72,1 0 0,-1 0 1,0 1-1,1-1 0,-1 0 0,0 0 1,1 1-1,-1-1 0,1 0 1,-1 1-1,1-1 0,0 1 0,-1-1 1,1 1-1,-1-1 0,1 1 0,0-1 1,0 1-1,-1 0 0,1-1 1,0 1-1,0 0 0,-1-1 0,1 1 1,0 0-1,0 0 0,1 0 0,16-1 35,-17 1-27,12 0 105,0 2-1,-1 0 1,1 0-1,-1 1 0,1 1 1,-1 0-1,0 0 0,13 8 1,-1 1 96,1 1 1,26 20-1,-49-32-190,0-1-1,-1 1 0,1-1 0,-1 1 0,1 0 0,-1 0 1,1-1-1,-1 1 0,0 0 0,0 0 0,0 0 0,0 0 1,0 1-1,-1-1 0,1 0 0,-1 0 0,1 0 0,-1 4 1,1-4-5,-1 0-9,0 0-1,0 0 0,0-1 1,0 1-1,0 0 0,0-1 1,-1 1-1,1 0 0,0-1 1,-1 1-1,1 0 0,-1-1 1,0 1-1,1-1 1,-2 2-1,-2 6 12,-14 33-1196,-3 3-4784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0:55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0 8344,'20'40'16,"7"13"42,25 71 0,-47-106 5,0 0 0,-1 1 0,-1 0 0,1 37 0,-3-34-28,2 22 100,-3 1-1,-5 57 1,4-90-111,-3 22 171,1-17-108,1 2-31,-1-1 0,-1 0 0,-1 0 0,0 0 0,-1-1 0,-11 20 0,-17 20 210,31-53-239,0 1-1,-1-1 1,1 0 0,-1 0-1,0 0 1,0-1-1,0 1 1,0-1-1,-1 0 1,1 0-1,-10 3 1,13-5-19,0-1 0,-1 0 0,1 0 0,-1 0 0,1-1 0,0 1 0,-1 0 0,1 0 0,-1-1 0,1 1-1,0-1 1,-1 1 0,1-1 0,0 1 0,0-1 0,0 0 0,-1 0 0,1 0 0,0 0 0,0 1 0,0-1 0,0-1 0,0 1 0,1 0 0,-1 0 0,0 0 0,-1-2 0,-29-71 28,25 51-15,-5-115 14,12 107-14,21-134 14,-14 133-14,48-113 15,-41 120-8,7 0-5,45-40 1,-46 52 17,100-27 24,-96 37-10,99 12 26,-122-9-74,1 0 0,-1 1 0,1-1 0,-1 1-1,0 0 1,1 0 0,3 2 0,101 61 76,-89-47-23,3 13-18,27 52 1,-37-55 25,32 149 33,-35-137-26,-1-8-32,3 14 27,7 82 0,-16-117-55,1 20 20,-1-1 0,-1 0 0,-2 1 0,-7 46 0,8-73-25,2-6-4,7-12-1447,1-1-5772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0:55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8 8608,'24'-8'-3,"-15"8"-10,-2 3 9,-1-1 0,1 1 0,-1 0 1,0 1-1,8 5 0,-6 2-29,1 9 30,-1 1-1,-2 0 1,0 0 0,5 34 0,4 74 45,-13-90 53,-5 206 60,0-188 26,-28 237 87,23-236-41,-35 229 86,34-234-105,0 4-73,-26 158 193,30-182-343,-4 26-306,-3 84 1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0:55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716 1 7264,'1'0'2,"0"0"1,-1 0 0,1 0-1,0 0 1,-1 0 0,1 0-1,0 0 1,-1 1 0,1-1-1,0 0 1,-1 1 0,1-1-1,-1 0 1,1 1 0,-1-1-1,1 0 1,-1 1-1,1-1 1,-1 1 0,1-1-1,-1 1 1,1 0 0,-1-1-1,0 1 1,1-1 0,-1 1-1,0 0 1,0-1 0,1 1-1,-1 0 1,0-1 0,0 1-1,0 0 1,0-1 0,0 1-1,0 0 1,0-1-1,0 2 1,-5 24 13,5-24-10,-6 14 62,-56 85 29,42-78-43,-113 91 26,102-93 1,-229 131 330,180-112-175,74-37-205,-6 2 75,0 1-1,0-2 1,0 0 0,-1 0-1,1-1 1,-1-1 0,0 0 0,-15 0-1,26-2 205,21 3-248,-13 1-59,1 0-1,-1 0 0,-1 0 0,1 1 1,-1-1-1,1 2 0,-1-1 0,-1 0 0,1 1 1,-1 0-1,0 0 0,0 0 0,5 13 1,-6-13-3,1 0 4,0 1 0,-1 0 0,0 0 0,-1 0 0,4 14 0,0 3-1,1 3-1,-3-13 2,0 0 0,0-1 1,8 14-1,54 110 14,-65-134-16,1-1 0,-1 1 0,1-1 0,0 1 0,0-1-1,0 0 1,4 4 0,3 3 5,0 1-3,0-1 0,1-1 0,0 1 1,1-1-1,0-1 0,0 0 0,0-1 0,1 0 0,16 5 0,-15-6 8,6 2-1,0-1 0,0 0 0,1-2 1,-1 0-1,23 0 0,-25-2 12,-3 0-8,0-1 0,0 0 0,0-1 0,0-1 0,0 0 0,15-3 0,-13 0 16,-1-1 0,18-7 1,-27 10-25,0-1 1,0 0 0,0-1-1,0 1 1,-1-1-1,1 0 1,-1-1 0,8-7-1,-11 3 8,-3-1-185,-2 0 0,1 0 0,-1 0 0,0 1 1,-1 0-1,-10-18 0,-14-29-5890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0:56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6368,'4'2'0,"32"31"0,-29-27 0,1 0 0,0-1 0,9 6 0,36 11 0,140 32-8,-171-49 13,-10-2 10,1 0-1,21 1 1,113 5 72,-32-8 218,65 4-41,58 8-5,-188-11-79,238 1 64,-225-4-104,257-11 52,-254 9-71,280-18 52,-275 16-59,293-16 40,-294 17-59,-20 1-46,261-9 109,-76 16-13,-107-3-32,-128-1-112,0 0-1,1 0 0,-1-1 0,1 1 0,-1 0 1,0 0-1,1 0 0,-1 0 0,0 0 0,1 0 1,-1 0-1,1 0 0,-1 0 0,0 0 0,1 0 1,-1 0-1,1 0 0,-1 1 0,0-1 0,1 0 0,-1 0 1,0 0-1,1 0 0,-1 1 0,0-1 0,1 0 1,-1 0-1,0 1 0,1-1 0,-1 0 0,0 0 1,0 1-1,1-1 0,-1 0 0,0 1 0,0-1 1,0 1-1,0-1 0,1 0 0,-1 1 0,0 0 1,0-1-4,-1 1 0,1 0 1,0-1-1,-1 1 1,1-1-1,-1 1 0,1-1 1,-1 1-1,1-1 1,-1 1-1,0-1 0,1 1 1,-1-1-1,1 0 0,-1 1 1,0-1-1,1 0 1,-2 1-1,-12 3-29,2-1-2,0 0 0,-1 0 0,1-1 1,-18 0-1,-126 2-172,117-3-20,-184 11-117,175-9-9,-205 6-113,200-9 225,-240 0-75,230 0 183,-265-4-40,261 2 80,-268 2-24,269 0 64,-255-11-7,262 7 54,-78-4 4,-7 3 1,-164 0 325,306 5 99,7 1-351,0 0 1,0-1-1,0 1 0,0-1 1,0 0-1,9-2 0,-4 1-26,153 1 404,-126 2-290,175 11 66,-168-11-86,201 6 54,-190-7-95,235 3 37,-228-3-50,272-1 35,-265-1-27,273 0 49,-275 0-17,280-6 50,-278 5-50,-19 1-62,255 4 151,-260-1-151,142 12 93,-65-2-34,-108-11-1343,-3 3-4894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9:54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87 4128,'0'0'201,"-6"0"-29,2 0-261,-12 0 488,15-1-120,12 0-108,154-14 880,11 0-639,-137 13 9,39 0-163,11 0 705,145-20 0,-107-3 701,-124 25-992,-6-1-513,0 1-200,-1 0 0,0 0 0,0 0 0,1 0 1,-1 0-1,0 1 0,1 0 0,-1 0 0,1 0 1,-1 0-1,-3 2 0,-3 0-769,-33 12-6250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1:04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1 5832,'0'0'49,"4"4"-4,3 5 31,0 1 0,-1 0 0,0 1 0,0-1 0,-1 1 0,-1 0 0,0 0 0,0 0 0,3 20 0,7 36 21,-7-37-81,-2 1 0,0-1 1,0 43-1,-1 51 21,-1-72-17,-15 61 121,1-26 18,10-72-108,-2 1 0,0-1 1,-8 24-1,1-4 15,-1 14 2,-1-12-24,-16 54 48,24-75-86,-2 34 29,-16 125 84,15-112-63,3-34-36,-19 118 185,-3 48 99,24-165-231,1-1 1,5 38-1,-1-37 10,5 156 249,-9-168-316,1-12 4,0 0 1,0 0 0,0 0-1,1-1 1,2 11 0,34 156 433,15 71 181,-36-109-418,-7-29-43,-6-81-147,1 0 20,-2 0 0,0 1 0,-3 36 1,-2-28-1,2-11-19,-2 0 0,0 1 1,-7 22-1,-27 104 54,32-131-78,-3 26 22,3 86 48,3-73-44,1-37-25,-1 20 34,-9 43-1,10-79-33,0 1 0,0-1 0,1 1 0,-1-1 0,1 1 0,0-1-1,1 9 1,0 3 1,0-1 0,-1 1 0,-2 16 0,0-21-4,1 41 3,1 3-5,0 12 1,-1-32 4,-1-4-2,-1-21-1,2-7-2,0 0 1,0 1 0,0-1 0,1 1-1,-1-1 1,1 1 0,0-1-1,0 7 1,1 26 10,-1-27 0,1 0 0,-1 1 0,-1-1 1,-3 19-1,3-26 10,0 1 4,-1 0-18,-2 3-12,3 15 81,2-16-35,4 4 4,-4-7 142,-1-2-182,1 0 1,0 0-1,0 0 1,-1 0-1,1-1 0,0 1 1,-1 0-1,1-1 1,-1 1-1,1 0 1,0-1-1,-1 1 0,1-1 1,-1 1-1,1-1 1,-1 1-1,1-1 0,-1 0 1,1 1-1,-1-1 1,0 1-1,1-1 0,-1 0 1,0 1-1,0-1 1,1-1-1,5-23 71,-5 17-47,11-76 87,-11 61-81,2-1 0,1 1 0,1 0 0,9-28 1,27-94 98,-38 131-107,-1 0 1,-1-1-1,0-22 0,-1 16 3,1-36 37,6-82 66,-4 2 10,6-51 58,1 5 11,-10 136-191,0 20-14,1 0 0,1 0 0,8-35 0,-2 15-4,11-136 30,-19 177-33,4-90 42,-4 84-20,-1 0-1,-6-23 1,1-3 23,7 22-33,-2 0 0,0 1-1,-1-1 1,-1 1 0,0 0-1,-1-1 1,-7-17 0,-1-6 48,-12-82 1,20 91-51,-13-88 20,10 71-25,0 2-3,1 2-2,0 6 0,-14-23-6,9 32 4,3-5 2,2-18 0,6-2 0,0-11 0,-1 54-1,2-45 3,11-86 19,-6 93-11,1-62 8,-5 58-11,2-5 5,-1 32-3,-1 0 1,-3-38-1,0 57-7,0 0-1,6-23 4,6-9 3,4-17 0,-10 37-6,14-62 24,-4 10-8,-5 24 19,5-47 0,-12 45-30,-2 44-7,0 1 0,6-16 0,-4 15 0,5-18 0,-2-3 0,-6 4 0,1-18 0,-1 27 0,-2-2 0,-5 0 0,-12-21-25,10 15 3,8 17 19,0 0-1,-1 0 1,1 1 0,-1-1 0,0 1-1,1-1 1,-1 1 0,0 0 0,0-1-1,-1 1 1,1 0 0,0 1 0,-1-1-1,1 0 1,-1 1 0,0-1 0,1 1-1,-1 0 1,0 0 0,0 0 0,0 0-1,0 0 1,0 1 0,-4-1 0,5-1-5,-5-6 0,5 6 0,2 1 6,-1 1 0,1-1 0,-1 1 0,0 0 1,1-1-1,-1 1 0,1 0 0,-1 0 1,0 0-1,1-1 0,-1 1 0,0 0 0,1 0 1,-1 0-1,0 0 0,1 0 0,-2 1 1,1 26-21,1 1 1,2-1 0,1 1 0,11 49 0,-4-23-8,13 107-78,-16-97 69,5-8 8,11 71-28,5 41-2,-10-35 1,-13-83 44,3 21 5,-3 9 0,5 66-20,9-2 12,-19-138 17,1 1 0,-1-1 1,-1 0-1,1 0 0,-1 0 0,-1 9 0,-4 23-7,3 121-18,3-142 26,2 15-3,-7 37 0,-3 1 3,-1-4 1,8-55 1,-9 33 4,4-25 15,-2 0-1,0-1 1,-1 0 0,-1-1-1,-17 24 1,18-27-13,-19 23 70,21-29-59,0 0 1,1 1-1,0 0 1,1 0-1,0 0 1,-6 16 0,-3 8 7,2-1-5,-1 52-10,7-34-7,-3-3-2,-10 31 5,10-38-3,1 5-2,-1 25 5,-3 5 8,5-35 11,2 0-1,0 57 1,-7 26 22,6-75-41,4-24 8,2 0 0,4 37 0,0-17 10,-4-30-16,0 0 0,2 1 0,0-1 0,0 0 1,6 16-1,-3-7 22,4 32 0,-2-4 20,0-28-22,-5-21-25,-1 1 0,0 1 0,0-1 0,0 0 0,-1 0 1,1 0-1,-1 0 0,1 6 0,3 12 23,-3-19 0,0 0 4,2 7-20,-2-6 47,0-1-27,1 6-2,-1-6-3,0 2 2,0-3-22,1 0 0,-1 0 0,0 1 0,0-1 0,0 0 0,1 0-1,-1 1 1,0-1 0,0 1 0,-1-1 0,1 1 0,1 2 0,0 2 17,2 6-2,4 5 9,-6-14-29,0 1 1,-1 0-1,1 0 0,-1 0 0,1 0 1,-1 0-1,-1 0 0,1 0 1,0 1-1,-1 6 0,1-5 0,1 24-2,-2 23 0,0 7 0,1-52 0,-3 19 0,3-22 0,-1-6 0,-17 40 0,13-26 0,4 0 0,0-3 1,0-7 4,0 4-2,0-5 4,0 0-1,0 7-3,0-7 4,-5-3-1,-18-2-1782,-3 1-7110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1:05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4312,'0'2'56,"0"5"11,0-5 719,0 0-662,0 7 2204,5-8-2209,-1 0 1,1 0-1,0-1 0,0 1 1,0-1-1,6-1 0,-8 1-110,47 3 299,6 0 21,84-7 1,-43-2-133,70-6-12,-122 8-79,152-4 83,-30 3-88,-138 4-46,212-4 172,-138 9-128,125 1 103,-199-6-132,37-6 0,-5-1 10,146-16 123,-128 14-126,95-12 186,-152 21-245,46 3 306,-64-2-266,5 0-5,-7 0-9,-30 5 166,-29 1-208,-20-5 10,-153 6 24,133-3-17,-156-4 18,142 0-33,-8 0 1,1-1-2,2-1 2,8 2-3,3 3-2,-4 2 0,-5 0 0,5-1 0,13 2 0,15 3 0,14 1 0,17-1 0,35-6-2,0 1 1,-14 7 0,-4 1-5,31-12 0,8 2-1,8 3 8,-1-1 0,0 0 0,1-2 0,-1 1 1,24 0-1,99 4 9,-63-6 13,83 5 1,-81-1-9,136 7 37,-117-15-44,-54 1 12,176-10 8,-171 10-7,297-8 54,-248 7-67,-56 2 13,267-9 46,-211 10-39,-49 1-13,125-5 66,-149 2-68,-8-1 15,1 2 0,0 0 0,0 0 0,26 3 0,-13 1 24,-25-3 15,-2 1-67,0-1 0,0 1 0,0-1 0,0 1 0,0-1 0,0 1 0,0-1 0,0 1 0,0-1 0,0 1 0,0-1 0,-1 1 0,1-1 0,0 1 0,0-1 0,0 0 0,-1 1 0,1-1 1,0 1-1,0-1 0,-1 0 0,1 1 0,0-1 0,-1 0 0,1 1 0,-1-1 0,1 1 0,-47 11-1571,15-6-6275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1:06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101 295 3320,'-7'-2'184,"-21"-5"65,27 7-227,1 0-1,-1 0 0,1 0 1,0 0-1,-1 0 0,1 0 1,-1 0-1,1-1 0,0 1 1,-1 0-1,1 0 0,-1 0 1,1-1-1,0 1 0,-1 0 1,1 0-1,0-1 0,-1 1 1,1 0-1,0 0 0,-1-1 1,1 1-1,0-1 0,-7-9 153,0-1 277,0 0 1,0 0-1,1-1 1,0 1 0,1-1-1,-6-23 1,11 30-394,0 1 0,0-1 0,1 0 0,0 1 1,-1-1-1,2 1 0,-1-1 0,1 1 0,-1 0 0,1-1 1,3-3-1,-2 1 2,0 2-13,-1 0-1,1 0 0,1 0 0,-1 1 0,1-1 0,-1 1 1,1 0-1,1 0 0,-1 0 0,0 0 0,1 1 0,5-4 1,-3 3 2,10-5 192,12-1-70,45-8 1,-50 16 69,117 6 96,-112 1-123,5 7-116,0 1 0,34 19 0,-44-14 96,0 8-107,-1 0 0,32 52 0,-40-44 60,31 159 51,-43-152-83,-18 163 44,8-164-78,-48 177 34,41-173-54,6-23-37,-2 8-4,-1-1 0,-1 0 0,-2 0 0,-1-1 0,-30 40 0,32-49 4,-6 8 0,-2 0 0,-1-1 0,-40 36 0,47-48-3,-14 13 17,-48 33-1,70-54-25,-30 20 27,34-24-37,1 1 0,-1-1 0,1 0 0,-1 0 1,1 0-1,-1 0 0,1 0 0,-1-1 0,0 1 1,1-1-1,-1 1 0,0-1 0,-4-1 0,6 1-4,0 0 0,1-1-1,-1 1 1,0-1-1,1 1 1,-1-1 0,0 1-1,1-1 1,-1 1 0,0-1-1,1 0 1,-1 1 0,1-1-1,-1 0 1,1 0-1,0 1 1,-1-1 0,1 0-1,-1-1 1,0-2-4,-11-24-1469,1-2-5871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1:07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1059 8248,'54'-1'-8,"-24"-1"25,101-9-248,-64-2 213,-21-1 23,60-26 0,106-57 248,-193 87-188,2 1 18,1-1-23,0-1-1,-1-1 1,-1-1 0,1-1-1,17-16 1,60-73 232,-83 79-104,4-20-57,17-61 1,-29 72 28,-5 12-90,5-31 92,1-84-1,-8 119-122,-3-81 218,2 83-133,-1 0-1,0 1 1,-1-1 0,-1 1 0,-8-21 0,2 7 241,9 26-97,1 2-255,0 1 0,-1-1-1,1 0 1,0 1 0,-1-1 0,1 0 0,-1 1 0,1-1-1,-1 0 1,1 1 0,-1-1 0,1 0 0,-1 0 0,1 0-1,-1 0 1,1 1 0,-1-1 0,1 0 0,-1 0 0,1 0 0,-1 0-1,0 0 1,1 0 0,-1 0 0,0-1 0,0 1-4,0 0 1,1 0 0,-1 0-1,0 0 1,0 0 0,0 0-1,0 0 1,0 1 0,0-1-1,1 0 1,-1 0 0,0 1-1,0-1 1,0 1 0,1-1-1,-1 1 1,0-1 0,0 1 0,1-1-1,-1 1 1,0-1 0,1 1-1,-1 0 1,1-1 0,-1 1-1,1 0 1,-1 0 0,1-1-1,-1 3 1,-14 20 105,2 1 0,-14 31 0,17-23 100,-37 176 80,38-162-135,-22 183 54,28-185-100,7 171 38,2-174-72,-2-23-53,2 14 0,2-1 0,1 1-1,1-2 1,17 36 0,38 46 49,-51-97-49,-9-10-19,-1-1-6,-1 0-1,1-1 1,0 1 0,0-1 0,1 0 0,-1 0 0,0 0 0,1-1 0,0 1 0,0-1 0,0-1 0,0 1 0,0 0 0,0-1 0,0 0 0,8 0 0,31-3 10,-34 0-11,1 0-1,-1 0 1,15-7 0,-6 0-7,-1-1 0,1-1 1,28-22-1,-33 21-36,0-1 1,-1 0-1,0-1 1,-1 0-1,14-21 1,-13 17-7,8-9-264,-3 4 126,-1-1 0,-1-1 0,20-40 0,31-59-936,-65 121 996,3-11-93,-9 18 218,-1 0-1,0 0 1,1 1 0,0-1-1,0 1 1,0 0 0,1 0-1,0 0 1,-5 9 0,-25 57 2,22-46 2,-3 7 2,2-1 1,0 1-1,-7 40 0,6 13 28,11-72-20,1 1 0,1-1 0,0 0 1,1 1-1,4 15 0,-1-21 35,3-4-36,-1-1 0,1 0 1,0 0-1,-1 0 0,10 2 0,-2-5 43,12-5-14,35-11-1,-42 7 15,8-14-14,32-32-1,-44 35 15,48-111 21,-53 102-48,-7 18-19,4-17 3,0-1-1,-2 0 1,2-36 0,-7 41 4,-2-36-1,1 50-9,0 0 0,-1 0 0,0 0-1,-1 1 1,0-1 0,0 1 0,-6-12-1,6 18 3,1 0-1,0-1 1,-1 1-1,1 0 0,-1 1 1,0-1-1,0 0 1,0 1-1,-6-4 0,3 2 6,3 2-3,0 1 0,0 0 0,0 0 0,-1 0 0,1 0 0,0 1 0,0-1 0,-1 1 0,1 0 0,0 0 0,-1 0 0,1 0 0,0 1 0,0-1 0,-6 3 0,5-3 6,1 1-31,-7 0 127,0 1 1,-1 0-1,1 0 0,-13 6 1,20-7-183,1 0 1,0 0-1,-1 1 1,1-1-1,0 1 1,0-1-1,0 1 1,0 0-1,0 0 1,1 0-1,-1 0 0,1 0 1,-1 0-1,1 0 1,0 1-1,-1-1 1,1 0-1,0 1 1,1-1-1,-1 1 1,0 3-1,-2 8-7696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1:08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39 10040,'-3'38'0,"-9"299"24,12-310-15,1-8 54,4 35 1,-1-20-28,-1 5 222,15 64 0,-17-101-246,0 0-1,0-1 1,0 1 0,0 0 0,0-1 0,0 1 0,0-1 0,0 0-1,1 1 1,-1-1 0,0 0 0,1 0 0,-1 0 0,1 0-1,0 0 1,-1 0 0,1 0 0,0 0 0,0-1 0,-1 1 0,1 0-1,0-1 1,0 0 0,0 1 0,0-1 0,-1 0 0,1 0 0,0 0-1,0 0 1,0-1 0,0 1 0,0 0 0,-1-1 0,1 1 0,0-1-1,0 0 1,0 0 0,-1 1 0,1-1 0,-1 0 0,1 0 0,-1-1-1,1 1 1,-1 0 0,3-3 0,80-118 52,-76 108-57,0-1 0,6-17 0,10-21 4,-19 42-5,2-4 5,2 0 0,14-21 0,-19 31-7,0 1 0,1 0 1,-1 0-1,1 1 1,0-1-1,5-2 0,1 3 31,-4 4-25,1 0-1,-1 0 1,0 1-1,1 0 1,-1 0 0,0 1-1,0 0 1,-1 0 0,1 0-1,-1 1 1,1 0-1,-1 0 1,11 10 0,36 36 39,25 14 6,-71-59-45,1-1 1,-1 0 0,1 0 0,0-1 0,0 1 0,1-2-1,13 4 1,-8-3-3,-8-1-1,1-1-1,-1 0 1,1 0 0,0-1-1,-1 1 1,1-1-1,0-1 1,-1 0 0,1 0-1,9-2 1,-9 1-4,-1 1 0,1-1 0,-1 0 0,0 0 0,0-1 0,0 0 0,0 0 0,0 0 0,0-1 0,9-7 0,-11 7-2,6-7 6,0-7-1,0-1 0,-1 0 0,-1-1 1,-1 0-1,6-24 0,-9 27-2,-2 10 7,-1 0 0,0-1 0,0 1 0,0-14 0,-1-15 162,-2 0 0,-6-36 1,-9-41 923,17 113-1162,-1-4-34,1 0 0,-1 0 1,0 0-1,0 0 0,0 0 0,-1 0 0,-2-5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1:08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875 1067 11744,'-7'-7'-3,"0"1"1,0-1 0,-1 1 0,0 1-1,-17-9 1,-41-18-1,53 26 12,-7-1 72,-97-12 52,91 20 21,-119 30 74,113-21-7,-124 60 88,127-53-115,-95 76 64,105-74-124,-40 60 44,54-66-84,4 0-63,1-1 0,0 1 1,2 13-1,3-14 36,1-4-52,0-1 0,1 0 0,-1-1 0,1 1 0,12 7 0,-5-9 40,9-4-28,-1-2-1,29-4 1,-27-1 20,116-50 13,-109 40-39,120-91 11,-146 103-31,0-1 1,0 1 0,-1-1-1,5-6 1,59-76 10,-7-17-8,-61 104-4,23-46 7,30-69-1,8-20-3,-7-5 2,-9-11-3,-13 11-2,-10 22 0,-8 34 0,-10 39 1,-5 43-1,1 0 1,0 1-1,0-1 0,-1 0 1,1 0-1,-1 1 0,1-1 1,-1 0-1,0 1 0,0-1 1,0 1-1,0-1 0,0 1 1,0-1-1,0 1 0,0 0 1,-1 0-1,1-1 1,0 1-1,-1 0 0,1 0 1,-3-1-1,3 2 0,1 0 0,0 0 1,0-1-1,-1 1 0,1 0 0,0 0 0,0 0 1,-1 0-1,1 0 0,0 0 0,-1 0 0,1 0 1,0 0-1,0 0 0,-1 0 0,1 0 0,0 0 1,0 0-1,-1 0 0,1 0 0,0 0 0,0 1 1,-1-1-1,1 0 0,0 0 0,0 0 0,-1 0 1,1 0-1,0 1 0,0-1 0,0 0 0,-1 0 1,1 0-1,0 1 0,0-1 0,0 0 0,0 0 1,-1 1-1,-15 14 4,1 0 0,0 1 1,-15 22-1,25-32-2,-16 26 18,-79 172 10,83-159 4,-44 180 12,54-180-12,-4 178 11,15-181-17,36 142 17,-39-181-41,0 1 1,0-1-1,0 1 0,1-1 0,-1 0 0,1 0 0,2 3 1,15 22 9,2-1 1,24 25 0,-43-50-13,0 0 0,-1-1 0,1 1 0,0-1 0,0 0 0,0 0 0,0 1 0,0-1 0,3 1 0,28 10 6,0-2 1,37 8 0,-39-16 5,121-9 3,-126 2-10,30-13-1,-47 14-5,-1 1-1,0-2 1,-1 1-1,14-11 1,-13 9 0,-1-1 0,0 0 0,-1 0 0,7-9 0,-6 5 0,-1 0 0,10-18 0,21-75 19,-19 49 1,-17 52-7,0 4-13,-1 0 1,1 0-1,0 0 1,-1 0-1,1 1 1,-1-1 0,1 0-1,-1 0 1,0 0-1,0 1 1,1-1 0,-1 0-1,0 0 1,0 1-1,0 1 1,1 109 21,1-51-17,7 7-3,7-9 2,5-10-3,-18-43-2,0-1 0,0 0 0,1 0 0,0-1 0,7 8 0,-7-8 0,0-1 0,0 0 0,1-1 0,-1 1 0,1 0 0,7 2 0,0-2-1,0 0 1,0-1 0,0 0 0,0-1 0,1 0-1,18-2 1,-8-3-5,96-33 2,-97 25-2,1-7 4,40-43-1,-62 60 2,0 1-1,1 0 1,-1-1-1,0 1 1,0-1-1,-1 0 1,1 1-1,0-1 1,0 0-1,0-3 1,15-54-1,-13 36 1,3-37 0,-6 33 0,-4-43 0,0 41 0,-14-47 0,8 46 0,-2-1 0,-1 1 1,-28-45-1,24 52 8,-1 3-1,-2 0 0,-33-25 0,32 35 28,2 6-20,1 1 1,-2 0-1,-31 0 0,30 7 59,9-1-50,0 0-14,-1 1 0,1 1 0,0 0 1,0 0-1,1 1 0,-1 1 0,-19 14 0,-14 16 9,3 6-15,42-43-5,-2 2-86,0 0 0,-1 0 0,1 0 0,1 0 0,-1 1 0,0-1 0,0 1 0,1-1 0,-1 1 0,1-1 0,0 1 0,0 0 0,0 0 0,0-1 0,0 1 0,1 0 0,-1 0 0,1 0 0,0 0 0,0 5 0,2 13-9053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1:09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1 280 12280,'27'12'-38,"50"13"1,-73-23 27,0-1-1,1-1 1,-1 1 0,1 0-1,0-1 1,-1 0 0,1 0 0,7-2-1,6 0-3,51-3 4,112-22 58,-67 2 57,-93 19-46,-1 0 0,-1-1 0,1-1 0,19-12 0,-30 14 15,0-1 0,-1-1-1,0 1 1,0-1 0,-1-1 0,0 1 0,0-1 0,-1-1 0,9-17 0,-1 4 24,-7 13 67,-6 8-146,0 0 0,1 0 0,-1 0 0,0 0 0,0 0 0,0 0 0,-1 0 0,1-1 0,-1 1 0,1 0 0,-1 0 0,0-1 0,1 1 0,-1 0 0,0-1 0,-1 1 0,1-3 0,0 2 2,0 0 0,0 0 1,-1 0-1,1 0 0,-1 0 1,0 0-1,0 0 0,0 0 1,0 0-1,-2-4 0,2 6-17,1 1 0,-1 0 0,1 0 1,-1-1-1,0 1 0,1 0 0,-1 0 0,1 0 0,-1 0 0,0 0 0,1 0 0,-1 0 0,0 0 0,1 0 0,-1 0 1,1 0-1,-1 1 0,0-1 0,1 0 0,-1 0 0,1 1 0,-1-1 0,1 0 0,-2 1 0,0 0 8,-1 1-5,-1-1 1,1 1 0,-1 1 0,1-1-1,0 0 1,0 1 0,0 0 0,0-1 0,0 1-1,0 0 1,1 1 0,0-1 0,-3 4 0,0 3-2,0 0 0,-6 18 0,8-19-1,-5 16 35,-30 138 12,28-126-31,-45 152 12,44-150-19,-36 169 3,38-165-10,5-24-5,-57 213 13,32-145-3,-7-4-8,26-64-1,-21 30-1,-15 4 0,8-18-2,13-16 0,21-17-2,1 0 1,-1-1-1,0 0 1,0 1-1,0-1 1,0-1-1,0 1 1,0-1-1,0 1 1,0-1-1,0 0 1,0 0-1,-1-1 1,1 1-1,0-1 1,0 0-1,0 0 1,1-1-1,-1 1 1,0-1 0,0 0-1,1 1 1,-1-2-1,1 1 1,-1 0-1,1-1 1,0 0-1,0 1 1,0-1-1,1 0 1,-1-1-1,0 1 1,1 0-1,0-1 1,0 1-1,-3-8 1,4 8-1,0-1 0,1 1 0,-1-1 1,1 0-1,-1 1 0,1-1 0,0 1 0,0-1 0,1 0 0,-1 1 1,1-1-1,0 1 0,0-1 0,0 1 0,0-1 0,0 1 1,1 0-1,0 0 0,0 0 0,0 0 0,0 0 0,0 0 0,0 0 1,1 0-1,3-2 0,19-18-1,-10 15-3,13 0 1,54-7 0,-49 12 2,68 3 0,-30 2-4,5-1 6,18-3 1,-3-3 0,-2 2 0,-64 2-1,156-10-5,-141 7-115,25-1-759,124-27 0,-132 16-7640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1:1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9688,'76'-13'20,"-70"12"-16,0 0 1,1 1 0,-1 0-1,0 1 1,1-1 0,-1 1-1,0 0 1,0 1 0,12 3-1,-10-2 6,79 23 137,-77-22-128,-3-2 12,0 2-1,0-1 0,0 1 1,0 0-1,-1 0 1,0 1-1,0 0 0,0 0 1,8 10-1,-6-8 1,3 9 137,1 9-88,-1 1 0,9 31 0,-15-29 87,-1 55 87,-7 85 0,2-145-233,-8 38 90,7-42-69,0-6-7,0 0 0,0 0 0,-1-1 0,-1 1 0,0-1 0,0 0 0,-2 0 0,-7 15 0,12-27-33,1 0 0,0 1 0,-1-1 1,1 0-1,0 0 0,0 0 0,-1 0 0,1 0 1,0 0-1,-1 0 0,1 0 0,0 0 0,-1 0 0,1 0 1,0 0-1,-1 0 0,1 0 0,0 0 0,-1 0 0,1 0 1,0 0-1,0 0 0,-1-1 0,1 1 0,0 0 0,-1 0 1,1 0-1,0-1 0,0 1 0,-1 0 0,1 0 0,0 0 1,0-1-1,0 1 0,-1 0 0,1 0 0,0-1 0,0 1 1,0-1-1,-9-10 2,9 11 2,-1-2 0,0 0-1,0 0 0,0 0 1,0 0-1,0 0 0,1 0 1,-1 0-1,1 0 0,-1-1 1,1 1-1,0-4 0,-1-5 5,-1-3-4,1 8 0,0 0 1,1 0-1,-1 0 0,1 0 0,1 0 0,1-10 0,22-102 46,-15 91-25,62-112 9,-51 111-16,15-9-6,60-48 0,-64 66 7,127-46 15,-129 58-9,106 6 14,-110 6 6,-1 3-24,0 2 1,36 21-1,-43-17 51,-5 3-54,-1 0 1,0 0-1,-1 1 1,9 25-1,-10-14 54,-1 10-13,-1 0 1,3 66 0,-9-90-28,0 5-3,0 1 0,-2-1 0,-5 38 1,-23 55 81,28-111-98,-1-4-9,-4-12-4,10-21-2,11-20 0,9-10 0,12-5 0,8-5 0,10-5 0,-37 58 0,27-30 0,-31 41 0,0-1 0,0 1 0,19-11 0,-9 10 0,0 0 0,1 2 1,39-11-1,-43 17 7,-4 5-4,0 1 0,0 0 0,19 5 0,-21 1 17,-3 6-14,0 0 0,0 1 0,-2 0 0,9 17 0,-8-7 28,30 122 14,-23-67 21,-14-54-58,11 73 53,-11-59-34,0-7-8,0-1 1,2 0 0,9 33 0,-13-62-58,1 0 0,0 0 0,-1 0 0,1 0 0,0 0 0,0-1 0,0 1 0,1-1 0,-1 1 0,0-1 0,1 0 0,0 0 0,-1 0 0,6 2 0,0 1-1041,17 11-7044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1:10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745 6 10136,'-14'-3'0,"-21"0"0,-25 7 0,-26 11 0,-9 10 0,72-18 0,0 2 0,-24 12 0,25-7 1,0 1-1,1 1 1,1 1 0,0 0 0,-22 28 0,19-17 26,-155 251 337,176-275-333,0 0 1,0 0 0,0 1 0,1-1 0,0 1-1,-1-1 1,2 1 0,-1-1 0,1 1-1,-1 0 1,1 0 0,0-1 0,1 1 0,-1 0-1,3 6 1,-2-7-7,4 7 183,3-4-160,0-1 1,0 0-1,0 0 1,1-1-1,11 5 1,-4-6 131,-12-4-155,4 1-3,1-1 0,0 0 0,0 0 0,-1-1 0,1 0 0,0 0 0,-1-1 0,0 0 0,1-1 0,-1 0 0,9-5 0,88-42 61,-98 47-78,1-1 1,-1 0 0,0 0 0,-1-1 0,13-9-1,-1-2 1,46-37-1,-47 37-2,27-34-1,-26 25-1,16-31 0,-8 10 3,37-95 0,-58 125 3,3-5 33,16-32-1,-23 66 108,1 28-11,-8 89 16,-4-18 108,8-83-239,-1 45 121,3-64-127,-1 33 102,2 1 1,2-1-1,15 71 1,-18-113-120,0 0 0,1 0 0,-1-1 0,0 1-1,0 0 1,1 0 0,-1 0 0,1 0 0,-1-1 0,0 1 0,1 0 0,-1-1 0,1 1 0,0 0 0,-1-1 0,1 1-1,0 0 1,0-1 8,-1 0 0,0 0-1,1 0 1,-1 0 0,0 0-1,1 0 1,-1 0-1,0 0 1,1 0 0,-1 0-1,0 0 1,1 0 0,-1 0-1,0-1 1,1 1-1,-1 0 1,0 0 0,1 0-1,-1-1 1,0 1 0,0 0-1,1 0 1,-1-1 0,0 1-1,0 0 1,1 0-1,-1-1 1,13-26-1710,-6-2-6429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1:11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 10224,'3'4'-4,"0"0"0,0 1 1,-1-1-1,1 1 0,-1 0 1,0-1-1,0 1 0,0 0 0,-1 0 1,1 0-1,-1 1 0,0 8 1,1 7-26,-3 34-1,1-37 43,-6 172 29,4-167-34,-1 20 53,-39 298 326,28-240-330,9-60 90,-20 155 57,18-160-64,5-26-104,-46 154 248,42-146-238,-2 9 79,-1-1 0,-18 37 0,25-60-58,-12 13-1415,0 1-5792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9:55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7264,'-6'12'15,"0"0"1,1 1-1,1 0 0,0 0 1,1 0-1,-2 16 0,-4 77 171,6-61-169,-4 19 233,3-35-159,2-1-1,2 58 1,5-37 155,22 96 0,-5-73-65,3-9-25,19 51 351,-41-105-227,1 4 48,-4-12-317,0-1 0,0 0 1,0 0-1,1 0 0,-1 1 1,0-1-1,0 0 0,0 0 1,1 0-1,-1 0 0,0 0 1,0 1-1,1-1 0,-1 0 0,0 0 1,0 0-1,1 0 0,-1 0 1,0 0-1,0 0 0,1 0 1,-1 0-1,0 0 0,1 0 1,-1 0-1,0 0 0,0 0 1,1 0-1,-1 0 0,0-1 1,0 1-1,1 0 0,-1 0 1,0 0-1,0 0 0,0 0 0,1-1 1,-1 1-1,0 0 0,0 0 1,12-9 66,-11 8-64,17-19 39,-2-2 163,46-55-1285,-30 41-5471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1:11.5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728 1 9056,'-90'76'125,"69"-56"5,1 0-54,-1-2-1,-35 25 0,-1-4 175,-83 41 0,40-38-15,69-29-140,-17 8 276,-79 21 1,122-41-297,-4-1-19,7 0-24,3 0-30,1 1 1,-1-1-1,1 0 0,-1 1 0,1-1 1,-1 1-1,1 0 0,-1-1 0,0 1 1,1 0-1,-1 0 0,2 2 0,0-1 1,102 50 28,68 40 14,-154-81-43,32 13 16,112 55 41,-115-56-54,4-9 0,11-7-3,71-12-8,-108 1-20,113-38-1353,-68 16-5354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1:11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119 112 7000,'0'-6'-11,"1"-1"1,0 0-1,0 1 0,2-8 1,-1 5-5,0-1 1,-1 1-1,0-1 1,0-11-1,-1 21 21,0-1-1,0 1 0,0 0 1,0-1-1,0 1 0,0-1 1,0 1-1,0 0 0,0-1 0,0 1 1,0-1-1,0 1 0,0 0 1,0-1-1,0 1 0,0-1 1,-1 1-1,1 0 0,0-1 1,0 1-1,0 0 0,-1-1 0,1 1 1,0 0-1,0-1 0,-1 1 1,1 0-1,0 0 0,-1-1 1,1 1-1,0 0 0,-1 0 0,1 0 1,0-1-1,-1 1 0,1 0 1,-1 0-1,1 0 0,0 0 1,-1 0-1,1 0 0,-1 0 0,1 0 1,0 0-1,-1 0 0,1 0 1,-1 0-1,1 0 0,0 0 1,-1 0-1,1 0 0,-1 0 0,1 0 1,0 1-1,-1-1 0,1 0 1,-22 14 265,21-13-275,-8 5 45,6-4-3,0 0-1,1 0 0,-1 0 1,1 0-1,-1 0 1,1 1-1,0-1 1,0 1-1,0-1 1,-2 4-1,-1 0 96,1 0-69,0 0 1,0 0 0,0 1 0,0-1 0,1 1 0,0 0 0,1-1 0,-1 1 0,1 1 0,-1 11 0,-11 86 421,13-99-425,1-1-1,-1 1 0,1-1 0,0 1 1,0-1-1,1 1 0,1 7 1,1 2 10,3 22 22,-5-33-67,1 0 0,-1 0 1,1 0-1,0-1 0,0 1 0,0-1 0,0 1 1,1-1-1,-1 0 0,1 0 0,0 0 0,0 0 1,0 0-1,0-1 0,8 5 0,-7-4 2,2 1 8,0 0 0,0-1 0,1 0 0,-1 0 0,1 0 0,-1-1 0,1 0 0,0 0 0,0 0 1,0-1-1,7 0 0,2-1-1,0 0 1,27-4-1,-36 3-34,7-1 11,0-1 0,-1 0 1,1-2-1,-1 1 0,0-1 0,22-13 1,-21 11-9,6-4 4,0 0-1,0-1 0,19-16 0,-27 19-5,-4 3 1,-1 1 0,0-1 0,-1-1 0,0 1 0,0-1 0,0-1 1,8-12-1,-9 12 0,-2 3 4,0 0 0,-1 0-1,1 0 1,-1-1 0,0 1 0,0 0 0,-1-1-1,2-10 1,-2 9 1,0 4 3,-1 0 0,0 0 0,0 0 0,0 0 0,0 0-1,0 0 1,-1 0 0,1 1 0,-1-1 0,0 0 0,0 0 0,0 0-1,0 1 1,0-1 0,-1 0 0,1 1 0,-1-1 0,1 1 0,-1 0-1,0-1 1,0 1 0,0 0 0,-1 0 0,1 0 0,-5-2 0,2 1 13,0 0 0,0 1 0,0-1 1,0 1-1,-1 0 0,1 1 0,-1-1 0,1 1 1,-1 0-1,0 1 0,1-1 0,-1 1 0,-6 1 1,-13 3 49,0 1 1,1 1 0,-1 1-1,-40 18 1,49-15 33,14-8-91,-5 3 9,0 1 0,0 0 0,1 0 0,-1 1 0,2-1 0,-1 2 0,1-1 0,0 0 0,0 1 0,-4 11 0,-13 34 204,-20 67 1,38-103-208,-9 44 118,-7 111 214,18-156-340,1-11-3,1-1-1,0 0 1,0 1-1,0-1 1,0 1-1,1-1 1,1 9 0,1 1 21,0-1 1,1 1-1,1 0 1,0-1-1,1 0 1,9 17-1,7-6-7,-10-16 34,5-1-36,0-2 1,0 0-1,0-1 1,0-1-1,1-1 1,-1 0-1,32-1 1,-26-1-14,-6-1 16,0 0 0,29-7 0,118-26 63,-131 25-35,134-48 26,12-10 34,-147 54-107,4-3 20,19-16-881,62-47-1,-32 15-7872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1:16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3864,'0'0'675,"5"-6"-438,0-3-145,-3 6-60,-1 0-1,1 0 1,1 0 0,-1 0 0,0 0-1,1 0 1,-1 1 0,1-1 0,0 1-1,3-3 1,3-1 171,-5 5-47,6 1-18,-10 0-135,0 0 0,0 0 0,0 0 0,1 0 0,-1 0 0,0 0 0,0 0 0,0 0 0,0 0 0,1 0 0,-1 0 0,0 0 0,0 0 0,0 0 0,0 1 0,0-1 0,1 0 0,-1 0 0,0 0 0,0 0 0,0 0 0,0 0 0,0 1 0,0-1 0,0 0 0,1 0 0,-1 0 0,0 0 0,0 1-1,0-1 1,0 0 0,0 0 0,0 0 0,0 1 0,0-1 0,0 0 0,0 0 0,0 0 0,0 1 0,3 8 54,0-2-35,-1 0-1,0 0 1,0 0 0,-1 0 0,1 0-1,-2 0 1,1 10 0,-9 191 331,-4-114-185,-8 157 283,19-223-426,1-11 48,0 0 0,5 31 0,3 7 141,2-1-1,19 60 1,-6-62-142,-12-35 96,60 58 72,-68-72-211,0 0 0,0 0 1,1 0-1,-1-1 0,1 1 0,0-1 0,0 0 0,0 0 1,8 3-1,2 0 12,-1 1-12,-8-3-7,0-1 1,0 0 0,0 0-1,0-1 1,1 0-1,-1 0 1,6 1 0,23 2 104,1-2 0,63-2 0,-79-1-113,-13 1-8,1-1 1,-1 0 0,1 0-1,-1 0 1,0-1-1,0 1 1,8-4 0,22-10-533,55-29 0,-21 5-4974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1:17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1 522 10488,'96'-12'8,"61"-6"1,-120 13-1,157-26 8,-156 24-9,145-42 5,-147 37 8,152-49 10,-152 47 5,117-64 26,-130 61 14,150-156 301,-166 165-327,-4 4-6,0 0 1,1 0-1,0 0 0,0 0 1,0 0-1,0 1 1,9-6-1,-12 8 332,0 7-162,1 1-175,-2 1 0,1-1-1,-1 1 1,0-1 0,0 1 0,-1-1 0,0 1 0,-1-1-1,0 1 1,-4 12 0,-61 185 483,58-181-498,6-15-1,0 1 1,0-1-1,1 0 1,0 1-1,0 9 1,-10 116 118,11-123-118,1 0 0,0 0 1,1-1-1,2 15 0,0-2-6,6 42 6,-3-42 24,42 77 15,-36-85-27,5-1-8,35 25 1,-36-34 13,8-5-19,0-1-1,27-3 1,-27-2 32,112-43 20,-107 35-19,109-65 24,-115 60-39,82-95 34,-21 20-20,-43 49-37,-27 30-12,-2 9-3,2 10-2,6 9 0,3 8 0,3 7 0,18 27-1,-27-32-3,28 30 1,-36-45 1,-1-2-3,-1 0-1,2 0 1,14 9 0,0-2-9,0 0 1,0-2-1,40 15 0,-50-22 10,-10-4-6,0 0 1,0 0 0,0 0 0,1 0-1,-1-1 1,0 1 0,1-1-1,-1 0 1,7 0 0,4-1-41,0-1 1,0-1-1,-1 0 0,1-1 1,-1 0-1,0-1 0,13-7 1,-14 7 24,-8 4 1,-1-1 0,0 0-1,0 1 1,0-1 0,0 0 0,0 0-1,0 0 1,4-5 0,32-34-185,-22 22 25,1 0 0,28-23 0,-36 36 134,0-1 0,0 2 0,0 0 0,1 0 0,0 1 1,0 0-1,19-4 0,-24 7 33,0 1 0,0 0 1,-1 0-1,1 0 0,0 1 0,0 0 0,-1 0 0,9 3 1,-4-2 0,-3 0-1,0 0 0,0 1 0,-1-1 0,1 1 0,0 0 0,-1 1 0,11 7 0,-7-4 5,22 12-48,-16-9 27,1-1-1,0 0 0,0-1 1,24 8-1,-27-12 26,-9-2 0,1 0 0,-1-1-1,1 0 1,-1 0 0,11 0 0,-3 0-4,0-1 0,-1-1 0,1 0 0,0 0 0,-1-1 0,1-1 0,-1 0 0,14-6 0,-16 5 7,-8 3 3,1 0-1,-1 0 1,1-1-1,-1 1 1,0-1-1,1 1 1,-1-1-1,0 0 1,0 0-1,0 0 1,-1 0-1,3-3 1,2-3-10,0 0 1,0-1 0,-1 0-1,0 0 1,-1 0 0,0 0-1,5-17 1,-7 16 6,-1 7 1,0 0 0,0 0 0,-1 0 1,1 0-1,-1 0 0,0 0 0,0 0 0,0 0 0,-1-5 0,-2-10-16,-10-35 0,5 38-13,-50-60-11,52 68 40,-1 0 0,1 0 0,-1 1 0,-1 1 0,1-1 0,-1 1 0,0 0 0,-1 1 0,1 0 0,-13-4 0,12 4 1,-13-2-10,-24 0-2,0 2-1,-67 3 1,55 10 10,37-3-7,-27 18 4,40-19 8,-1 1-1,1 1 1,0 0 0,-7 8 0,4-3 0,1 0 0,-11 18 0,10-11 0,-15 32 1,14-16 3,0 0-1,-8 51 1,17-55 17,10 125 18,-1-127 1,47 101 24,-52-128-55,0 0-1,1 0 1,-1 0 0,0 0 0,1 0 0,-1 0 0,1 0 0,3 3 0,104 81 105,-81-72-20,136 44 38,-128-50-31,149 13 38,-149-21-79,146-25 13,-145 16-65,181-59-1433,-93 27-5775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1:17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1240 8968,'12'-1'24,"-1"0"0,1-1 1,-1 0-1,0-1 0,0 0 1,0-1-1,0 0 0,19-11 0,0-2 106,41-32-1,-19 10-80,-31 21 65,64-93 36,-71 84-75,33-136 32,-41 126-47,29-262 150,-25 191-100,-4 46-51,2-12 283,-2-91-1,-6 157-311,-5-17 346,5 25-370,0-1 1,0 1 0,0 0-1,0 0 1,0 0-1,-1 0 1,1 0 0,0-1-1,0 1 1,0 0 0,-1 0-1,1 0 1,0 0-1,0 0 1,0 0 0,-1 0-1,1 0 1,0 0 0,0 0-1,0 0 1,-1 0-1,1 0 1,0 0 0,0 0-1,0 0 1,-1 0 0,1 0-1,0 0 1,0 0-1,0 0 1,-1 0 0,1 0-1,0 0 1,0 1 0,0-1-1,0 0 1,-1 0-1,1 0 1,0 0 0,0 1-1,-9 5 41,-20 30 127,-36 58-16,43-57-76,-33 75 0,51-102-75,-7 20 40,-29 152 13,35-142-40,-2 160 8,10-162-8,9 11-7,24 64 0,-22-87 2,29 30 4,-28-39-17,28 27 0,-27-31-2,31 20 0,19 2 0,-50-28 0,33 9 0,-34-12 0,1-1 0,20 1 0,-12-4 0,-1-1 0,1-1 1,41-10-1,-41 7 4,0-2-1,-1-1 1,32-15 0,-34 13-2,2-1 12,5-9-4,40-36 0,-54 38 11,-1-6-3,-1 0 0,-1-1 0,-1-1-1,13-50 1,-20 60-13,5-49 28,-5 21-12,7-80 32,-10 121-23,-1 3-28,0 0 1,0 0 0,0 0 0,-1 1 0,1-1-1,0 0 1,0 1 0,0-1 0,-1 1-1,1-1 1,0 1 0,0 0 0,0-1 0,0 1-1,0 0 1,0 0 0,0-1 0,1 1-1,-2 2 1,-13 23 21,7-12-19,-2 3-2,-18 35 22,14-16-8,0 0 1,-14 67 0,23-55-14,3-35-1,1-5-3,1 0 1,0-1 0,1 1-1,-1 0 1,3 9 0,0 17-3,-3-32-4,0-10-1,-5-29-1538,0-9-6175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1:18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9592,'0'0'0,"-4"10"0,4 1 0,21 7 0,-10-11 0,3 11-248,4 12 248,-2 0-6528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1:18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3 147 7000,'8'23'69,"18"37"0,-16-39 42,-1 1 0,10 34 1,-13-21 200,-1 0 0,1 64 0,-6-77-269,-3 39 242,-22 121 383,14-104-303,8-66-267,-2-13 143,-4-21-52,8 21-202,-2-9 28,-10-38 71,6 18-39,2-1 1,1 1-1,1-62 0,4 75-39,0 6 2,1 1 1,0-1-1,6-19 1,27-101 35,-25 102-12,56-118 11,-49 120-17,11-7-7,49-47 1,-55 66-2,1 3-12,0 2 1,29-10-1,-35 18 0,26 3 4,-34 0-11,1 1 0,-1-1 0,14 5 0,-12-1 0,-1 0 0,0 1 0,0 0 0,-1 0 0,0 1 0,0 0 0,10 11 0,-6-2 6,43 84 5,-47-83-3,-1 1 0,-1 0-1,-1 1 1,0 0 0,3 23 0,-5-22-1,5 20 55,-2-9-15,0 0 0,2 59 0,-4 109 253,-5-117-161,1-69-102,-1 4 8,1-1-1,0 1 1,2 0 0,8 30 0,-10-47-44,0 0 1,0 0 0,0 0 0,0-1-1,0 1 1,0 0 0,0-1 0,0 1-1,0-1 1,0 1 0,0-1 0,0 1-1,0-1 1,0 0 0,-1 0 0,2 0-1,25-26 4,-5 0-713,21-34 0,-10 10-6359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1:18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31 252 7984,'3'0'-23,"-2"1"21,0-1-1,0 1 1,1-1-1,-1 1 1,0-1-1,0 1 1,0 0-1,0-1 1,1 1-1,-1 0 1,-1 0-1,1 0 1,0 0-1,0 0 1,0 0-1,0 0 1,-1 0-1,1 0 1,0 1-1,-1-1 1,1 2-1,9 37-139,-9-37 138,7 45-12,-6-30 22,1 1 1,1-1-1,1 0 1,1 0-1,0-1 1,14 27-1,-19-42 6,1 1 0,0 0 1,1-1-1,-1 1 0,0-1 0,1 0 0,-1 0 1,1 0-1,0 0 0,-1 0 0,6 2 0,-2-1 13,-4-3-13,-1 1-1,0-1 1,0 1 0,1-1 0,-1 0-1,0 1 1,1-1 0,-1 0 0,0 0 0,1 0-1,-1 0 1,1 0 0,-1 0 0,0-1 0,1 1-1,-1 0 1,2-1 0,3-1 16,43-11 132,33-21-4,-67 24-56,-3-3-58,0 0 1,-1 0-1,0-1 1,-1 0-1,-1-1 1,0 0-1,10-25 1,-13 24-26,-1 3 18,-1-1 1,4-21 0,-5 23 5,0 4-23,-1-1 1,0 0-1,0 0 1,-1 0-1,-1 0 0,1 0 1,-1 0-1,-1 0 1,-1-11-1,0 11 17,-1 0 0,0 0-1,0 0 1,-1 1 0,0 0 0,-1-1 0,1 1-1,-1 1 1,-1-1 0,-11-12 0,-16-8 18,17 19 94,1 4-106,0 0 0,-1 1 1,1 1-1,-22-1 0,18 5 114,-2 5-40,-37 14-1,45-11 80,-5 14-62,-26 40 1,33-38 35,-36 129 65,39-119-99,4-13-73,-2 16 15,0 0 0,1 62 0,13 23 76,-2-103-64,8 10-25,19 29 1,-19-43 16,-1-3-46,2-1 1,0-1 0,0 0 0,1-1 0,0 0 0,1-2-1,35 14 1,-35-17-19,-5-2 5,1 0 1,-1-1-1,0 0 1,17-1-1,132 2 103,-128-6-56,-16 0-41,0 1-12,0-1-1,0 0 1,-1-1-1,1-1 0,-1-1 1,-1 0-1,26-14 1,152-107 55,-130 79-1616,1 0-6194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1:19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825 71 9864,'1'-4'1,"-5"-14"54,-1 15 9,-16-6-14,10 5-44,0 0 0,0 0 0,-1 1 0,-14-2 0,-104-11 4,99 16 5,-133 19 21,132-13 32,14-1-29,-1-1-4,0 0 0,1 2-1,0 0 1,0 1-1,-28 16 1,28-12 57,-29 24 0,42-25 28,4-3-97,0 0 1,1 0 0,0 1-1,1-1 1,-1 0-1,3 10 1,5-3 83,-2-5-85,1-1 0,0 0 1,0-1-1,1 1 1,0-2-1,1 1 0,0-1 1,0 0-1,16 7 1,105 53 86,-36-28 20,6 5-38,-34-7 24,75 53 1,-131-81-102,-1 1 1,0 0 0,0 0-1,-1 0 1,-1 1 0,1 1-1,-1-1 1,-1 1 0,0 0-1,6 18 1,-2 1-3,-10-19 15,-5 8-16,0 0 1,-2-1 0,0 0 0,-1-1 0,0 1-1,-12 15 1,15-27-8,1 0-1,-1 0 1,-1-1 0,1 0-1,-1 0 1,0 0-1,-7 4 1,3-2-2,8-5-1,0-1 1,0 1-1,-1 0 0,1-1 0,-1 0 1,1 1-1,-1-1 0,0 0 1,0 0-1,1 0 0,-1-1 1,-4 1-1,-6 2 2,-46 7 1,26-10-1,-1-1 0,-38-6 0,44 2 11,6-1-5,-4-1 3,0 0-1,1-2 1,-36-17 0,-120-73 162,177 97-167,0-1-1,1 1 1,-1-1-1,1 0 1,-1 0-1,1-1 1,0 1 0,0-1-1,1 0 1,-6-7-1,-14-22 4,-31-23-1482,28 31-5928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1:20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0 10672,'25'18'25,"-23"-16"-7,-1 0 0,1 0 0,-1 0-1,0 0 1,1 0 0,-1 0 0,0 0 0,0 1 0,0-1-1,0 0 1,-1 1 0,1-1 0,-1 0 0,1 1 0,-1-1 0,0 1-1,0 2 1,-2 39 198,1-41-233,-15 122 593,4 2-341,10 25 65,3-52-124,-3-23-84,0 1 147,11 132-1,0-156-149,-1-11 174,4 77 1,-13-113-244,1-5-2,0-1-1,0 1 0,-1-1 1,1 1-1,1-1 0,-1 1 0,0-1 1,0 0-1,1 1 0,-1-1 1,1 1-1,-1-1 0,2 3 1,-1-2 103,-3-3-102,0 0-1,0 0 1,1 0 0,-1 0 0,1 0 0,-1 0-1,1 0 1,-1-1 0,1 1 0,0 0 0,0-1-1,0 1 1,0-1 0,0 0 0,0 1-1,-1-3 1,-1 0-14,-22-37 94,14 19-19,1-1 0,-11-40 1,17 50-70,3 7-1,-1 1 0,1-1 1,0 1-1,1-1 0,-1-6 0,1-5 11,1-1 1,1 0-1,0 1 1,2-1-1,0 1 1,8-22 0,-7 21-16,-2 9 0,0 1 1,1-1 0,8-15 0,17-28 41,57-79 0,-72 113-43,-8 10 1,0 1-1,1 0 1,-1 0-1,2 0 1,8-6 0,77-54 31,-74 58-9,8 3-6,51-7 0,-57 14 5,8 5-9,39 15 0,-50-11 3,-2 5-12,-2 0-1,0 1 1,13 20 0,-16-15 11,12 43 2,22 95 1,-33-75-19,-3-6 1,0-3-3,0 0-2,-2 1 0,7 112-20,-13-182 1,1 4-2,-3-6-14,-4 3-6,13-33-98,5-14-1688,1-1-7239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9:55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6728,'-7'4'3,"5"-3"10,0 0 1,0 1 0,0-1 0,0 0 0,0 1 0,1-1 0,-1 1-1,0 0 1,1 0 0,-1-1 0,1 1 0,0 0 0,0 0 0,-1 0-1,1 0 1,0 1 0,1-1 0,-1 0 0,-1 4 0,-3 16 76,3-13-57,-1 1 0,1-1 1,0 1-1,1 0 0,0-1 0,1 1 1,0 0-1,0 0 0,1-1 1,0 1-1,1 0 0,0-1 0,6 17 1,-4-15-16,-3-7-4,1 0 1,0 0-1,0 0 1,0 0-1,1-1 0,-1 1 1,1-1-1,3 4 1,59 61 134,-49-56-41,8-1-52,1 0 0,28 7 0,-30-14 112,79-4 77,-85-5-51,1-2-89,0-2 0,24-15 1,-33 19-34,-1-1 0,0 0 1,-1-1-1,1 0 1,-1 0-1,0-1 1,-1 0-1,10-14 1,-14 18-22,0-1 1,0 1 0,0-1 0,0 1-1,-1-1 1,2-7 0,0-48 954,-3 58-774,-3 2-46,2 1-174,-1 0 1,1 0-1,-1 0 0,1 0 0,0 0 0,-1 0 0,1 0 0,0 1 1,0-1-1,0 0 0,0 1 0,0-1 0,0 1 0,0-1 0,0 1 1,1 0-1,-1-1 0,1 1 0,-1 0 0,1-1 0,0 1 0,-1 0 1,1 3-1,-4 43 6,4-44-5,-4 38 47,2-1-1,7 80 1,-4-112-52,27 262 61,-20-198-65,-8-59-2,0 0 0,-2 17-1,1-21 0,-1 0-1,-1-1 0,-2 10 1,-13 16-1,16-32 0,-1 1 0,0-1 0,0 1 0,0-1 0,-5 4 0,4-4 0,1-1 0,-1 0 0,1 0 0,-1 0 0,0 0 0,-6 1 0,4-1 0,0-1 0,0 0 0,-1 0 1,-8 0-1,-5-3 4,0 0 0,-34-9 0,51 10-3,-4 0 8,1 0-1,0-1 0,0 0 0,0 0 1,0 0-1,-10-7 0,0 1 1,1 1-3,9 5 2,1 0 0,0-1 0,1 0 0,-1 0 0,0 0 1,-6-6-1,-44-39 58,49 38-11,5 1-289,-1 0 0,2-1 1,-1 1-1,1-1 0,3-17 0,3-21-7132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1:21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266 453 8880,'0'0'118,"-4"5"45,-50 88 132,-13 28-175,-16 37 73,78-150-179,0 1 1,1-1-1,0 1 1,1 0-1,-4 12 1,2 0-2,-2-1-5,4-12-2,1 0 0,0 0 0,0 0 0,0 1 0,1 12 0,-1-11 8,1 3-2,0 0-1,0-1 0,1 1 0,0 0 0,2 0 1,-1-1-1,6 22 0,32 70 74,-28-87-10,4 0-40,2-1 0,22 18 0,-23-25 20,-2-5-35,0 0 0,0-1 0,0 0 0,0-1 0,0-1 0,0 0 0,0-1 0,24-3 0,0-8 11,-23 3 69,57-63 44,-58 52-24,-6 5-62,0 1-25,-1 0 0,0 0 0,-1 0 0,-1-1 0,0 0 0,5-23 0,15-166 359,-24 184-373,0 10 7,-1 1 1,0 0-1,-1 0 0,-2-15 1,-1-5 35,-1 1 1,-1 0 0,-2 1-1,-1-1 1,-12-25 0,20 50-46,0 0 0,0 1 0,0-1 0,0 1 1,0-1-1,-1 1 0,1 0 0,-1-1 0,1 1 1,-1 0-1,1 0 0,-1 0 0,0 0 0,1 0 0,-1 0 1,0 1-1,0-1 0,1 0 0,-1 1 0,0 0 1,0-1-1,0 1 0,0 0 0,0 0 0,0 0 1,0 0-1,0 0 0,1 1 0,-1-1 0,0 0 1,0 1-1,-2 0 0,-2 2 27,0-1 0,0 1 0,1 0 0,-1 0 0,1 1 0,0-1 1,-6 6-1,10-8-30,-1 1 0,1-1 1,0 0-1,0 1 0,0 0 1,0-1-1,0 1 0,0 0 1,0-1-1,0 1 0,1 0 1,-1 0-1,1-1 0,-1 4 1,-2 6 16,-2 1-10,-6 31 112,9-25-84,0 0 0,1 0 1,0 0-1,2 0 0,2 21 1,-1-27-38,-1-9-4,-1 1-1,1-1 1,0 1 0,0-1-1,1 1 1,-1-1-1,1 1 1,0-1-1,2 3 1,43 61 73,-34-55-34,10 2-15,40 20 0,-43-29 9,9-1-11,1-1 0,0-2 0,0-1-1,46-6 1,-14-8-10,-38 5 34,79-52 19,-86 46-26,-3 1-29,-2-1 0,0-1 0,-1 0 0,-1-1 0,0 0 0,-1 0 0,7-21 0,-10 21-12,-1 1 8,-1 1 0,3-26 0,3-33 62,2-124 1,-11 189-60,-1 3-9,1 0 1,-1 0-1,-1 0 0,1 0 1,-1 0-1,0 1 1,-3-9-1,2-14 20,1 24-23,-4-4-2,4 7 0,3 2-1,1 2-2,0-1 1,0 1-1,0 0 0,-1 0 0,1 0 0,-1 1 1,3 4-1,1 3 0,23 39 0,-2-6-2,52 96-4,-45-64-9,-26-54 8,0 1 1,-1-1 0,-1 1-1,3 31 1,-8-44 3,-4 49-25,3-57 27,-6 51-18,-6 80-46,11-112 60,1-7-6,0 0 0,3 23 1,-3-35 9,4 44-35,2-1 0,21 82-1,-19-115 11,10 6 8,33 24 1,-32-32 4,92 29-6,-86-35 7,102-3 1,-121-1 10,0 0 0,0 0-1,0-1 1,1 0 0,-1 0-1,0 0 1,-1-1 0,7-2 0,5-3-1,36-13-1,-33 9-3,73-70-5,-76 61-1,63-101 0,29-46-27,-89 140 26,73-108-11,-76 106-8,57-131-11,-62 124-2,36-147-15,-43 148 8,3-121-16,-8 154 61,0-1 1,-1 0-1,1 0 0,0 1 1,-1-1-1,1 0 0,-3-4 1,0-4-15,-1-3 8,-1 0 0,0 0-1,-1 0 1,-1 1-1,0 0 1,0 0-1,-12-13 1,-62-60-61,62 72 29,12 9 30,-5-2 2,0 1 0,0-1 0,0 2 0,-1 0 0,0 0 1,-25-5-1,-40-3-54,65 14 14,-4 4 29,0 1 0,-22 11 0,33-14 16,0 1 0,0 1 0,0-1 0,1 1 0,-1 0 0,1 0 0,0 0 0,1 1 0,-1 0 0,-5 9 0,6-8 1,1-4 2,1 0 0,1 0 1,-1 0-1,0 0 0,1 0 0,-1 0 0,1 0 0,0 0 1,0 1-1,0 3 0,-3 7-2,-1 1 3,3-9 0,0 0-1,0 0 1,0 1 0,1-1 0,0 7 0,-4 28-17,2 1 1,4 64-1,7-34 16,-3-42-8,14 49 1,31 85 0,-13-92 12,3-5 0,3-4 0,88 88 29,-117-136-27,28 25 24,-24-24-18,58 47 37,-64-54-34,1 0 0,1-1 1,0-1-1,0 0 0,18 6 0,30 8 21,-61-21-31,1 1-1,-1-1 1,1 1-1,-1-1 1,0 0-1,1 0 1,-1 1 0,1-1-1,-1 0 1,1 0-1,-1 0 1,1-1 0,-1 1-1,1 0 1,-1-1-1,1 1 1,-1 0 0,0-1-1,2 0 1,2-2 0,22-9-1587,-2-2-6354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1:22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20 509 7984,'-18'20'145,"18"-19"-134,0-1 0,-1 1 1,1 0-1,0-1 0,0 1 0,0 0 0,0 0 0,0-1 1,-1 1-1,1 0 0,1-1 0,-1 1 0,0 0 0,0 0 1,0-1-1,0 1 0,0 0 0,1-1 0,-1 1 0,0 0 0,1-1 1,-1 1-1,0 0 0,1-1 0,-1 1 0,1 0 0,10 11 49,-11-12-50,5 4 47,-1 0 1,1-1-1,0 0 0,0 0 1,1 0-1,-1-1 1,0 0-1,1 0 0,9 2 1,-7-2-10,14 5 107,0-1 0,44 6 0,-48-9-112,11 1 97,0-1 0,57-2 0,-60-2-98,69-2 324,-11 2-143,109-15 424,-177 13-593,2 0 35,34-1 1,-45 5-69,0-1 0,0 1-1,0 0 1,0 0 0,-1 1-1,1 0 1,0 0 0,11 6 0,-8-1 13,1-1 0,-1 2 0,-1-1 0,17 18 0,-11-11 17,22 18 0,-23-22-43,1-1 1,17 9-1,9-4-4,0-6 1,-3-7-2,-4-5 2,-2-3-2,-26 5-2,0 0 1,0-1-1,0 1 0,0-1 1,0-1-1,-1 1 0,1-1 1,-1 0-1,0 0 0,0 0 1,-1-1-1,1 0 0,-1 0 1,0 0-1,4-8 0,-4 6 0,-1 0-1,0 0 1,0 0-1,2-7 1,2-38 4,-6-10-2,-7-6 2,-4 0-3,-5 8-2,-5 14 0,14 37 0,-1 0 0,0 0 0,0 1 1,0 0-1,-12-10 0,6 11 7,-76-14 3,68 20 4,-93 17 6,92-8 1,11-3-10,-2 1-5,1 0 1,0 0 0,0 1-1,1 1 1,0 0 0,1 1-1,-16 15 1,-24 31 42,-42 62-1,82-102-43,-29 49 20,22-36-17,-4 6 11,2 0 1,-22 53-1,39-72-5,2-5-12,1-1 0,1 1 1,0-1-1,0 0 0,1 0 1,0 0-1,1 0 0,0 0 1,0-1-1,1 0 1,0 0-1,8 11 0,-3-6-1,29 29 8,51 37 1,-69-66 5,103 36 13,-95-44 0,132-6 20,-128-5-1,207-75 118,-218 72-156,-5 1 20,31-18 0,140-110 92,-136 90-112,-32 26 6,61-94 10,-68 88-11,37-116 3,-44 112-9,2-109 8,-11 114-9,-12-33-1,-6-3-4,-5 11-2,21 42 0,0 0 0,-1 1 0,-7-8 0,6 9 0,0 0 0,0 0 0,-10-6 0,-29-11 0,36 20-9,1 0 0,-1 0 0,1 1 1,-1 0-1,0 0 0,-20 1 1,26 1 3,-1 0 0,0 1 0,0-1 0,0 1 0,1 0 0,-1 1 0,1-1 0,-1 1 0,1 0 0,-1 0 0,1 0 0,0 1 0,0 0 0,0-1 1,-6 7-1,9-7-3,0 0 1,0 0 0,0 0-1,0 0 1,0 0 0,1 0-1,-1 0 1,1 0 0,-1 0-1,1 1 1,0-1 0,0 0-1,0 0 1,0 1 0,0-1-1,1 3 1,-1-2-4,1 3 0,0 0 1,0 0 0,0 0-1,1 0 1,0-1 0,0 1 0,1 0-1,0-1 1,0 0 0,0 1 0,6 7-1,-4-7 1,7 11-15,0 0 0,1-1-1,21 20 1,-20-22 16,118 123-102,-77-84 89,84 82 3,-114-106 19,-7 2 1,-9 3 4,-4 4-2,-8 0 2,-8-3-2,-9 3 2,-11 7-3,-3 7-2,-5 4 0,-74 125-23,103-164 21,-13 32-20,17-31 11,-7 29-1,13-44 9,0 0 0,1 0-1,-1 0 1,0 0 0,1 0-1,0 0 1,0 0 0,0 0 0,0 0-1,0-1 1,0 1 0,1-1-1,-1 1 1,1-1 0,0 1 0,0-1-1,3 3 1,-3-2-2,2 1 2,0 0-1,0-1 1,1 1-1,-1-1 1,1 0-1,-1 0 1,1-1-1,0 0 1,0 1-1,0-2 1,0 1-1,0 0 1,7 0-1,-5 0 1,-2-1 2,0 1-1,1-1 0,-1 0 1,0 0-1,1 0 0,6 0 1,2-1-1,32 0 1,1-8 1,-37 5 0,0-1 0,19-9 0,-18 7-208,-1 0 0,-1-1 0,1-1 0,-1 1 0,-1-2 0,16-17 0,8-13-7072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1:23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82 9240,'8'-6'201,"5"-5"-211,-2 1 163,-1 1 0,2 1-1,-1 0 1,1 0-1,0 1 1,17-7 0,-28 14-133,0 0 1,0 0-1,0 0 0,0 0 1,0 0-1,0 0 1,0 0-1,0 0 0,0 1 1,0-1-1,0 0 1,0 1-1,-1-1 0,1 0 1,0 1-1,0-1 1,0 1-1,0-1 1,-1 1-1,1 0 0,0-1 1,0 2-1,2 0 37,2 3-34,-1 0 0,1 0 0,-1 0 0,0 1 0,0-1 0,-1 1 0,1 0 0,-1 0 0,-1 1 0,1-1 0,-1 0 0,0 1 0,0-1 0,0 13 0,1-6-10,0 11 68,2 126 31,-5-69-41,-15 116 1,11-165-48,-14 204 38,18-196-27,20 120 17,-13-134-24,43 81 15,-49-105-42,0-1 1,0 0 0,0 1 0,-1-1 0,1 0 0,1 1-1,-1-1 1,0 0 0,0 0 0,3 2 0,4 3 1,0-1 1,1 0-1,0 0 1,0-1-1,0-1 1,0 1-1,17 3 1,-6-8 16,88-27 8,-87 19-7,81-52 15,-98 59-32,0 0 0,0-1 1,0 1-1,-1-1 0,1 0 1,-1 0-1,0 0 0,0 0 0,0-1 1,2-3-1,3-4 2,-3 3 9,1 0-1,-1 0 1,-1-1 0,0 1-1,6-18 1,5-12 40,-9 25-10,-4 8-3,0-2-5,-1 5-10,-1 12-17,1 0 1,0-1-1,1 1 1,0 0-1,3 9 1,-2-10-9,-1-2 0,1-1 0,-1 1 0,1-1 0,1 0 0,-1 0 0,1-1 1,0 1-1,0-1 0,1 1 0,10 8 0,-10-9-1,-1-1 0,0-1 0,1 1 0,-1-1 0,0 0 0,1-1 0,0 1 0,-1-1 0,1 0 0,0 0 0,0 0 0,0-1 0,0 0 0,1 0 0,5 1 0,-4-2 0,10 0 6,-13 0-6,5-1 0,1-1 1,-1 0-1,1 0 0,-1-1 1,0 0-1,0-1 0,0 0 1,0 0-1,-1-1 0,10-6 1,96-68 7,-90 59-2,38-39-1,-42 37-5,28-39 0,-35 42-1,-1-1 0,18-40 0,-20 32 0,-1 0 0,6-29 0,-7 9 0,-2 0 1,1-62-1,-10 77 7,-6 2-4,0 0 0,-22-47 0,15 56 5,11 15-4,-6-6 0,-1 1 0,0 0 0,0 1 0,-1 0 0,-1 1 0,-14-9 0,-40-17 23,56 35-6,2 3-15,0 1-1,0 1 1,1 0 0,-1 0 0,-10 7 0,4 1 15,-1 8-10,0 1 1,-18 29 0,24-27 8,-20 120 6,31-113-12,5 10-6,19 64 1,-23-101-8,0 0-1,0-1 1,0 1 0,0 0 0,0-1-1,1 1 1,-1-1 0,4 3 0,9 15 2,20 19 0,-23-27-2,1-2-1,0 0 0,1 0 0,16 9 1,-7-9-2,1 0 0,0-2 1,0 0-1,1-2 1,0 0-1,27 2 1,-44-7-4,-1 0 0,1-1 0,-1 1 1,9-2-1,42-4-769,94-19 1,-43-1-6868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1:24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 7984,'7'-5'34,"-1"1"1,1 0-1,0 0 1,0 1-1,1 0 1,13-4-1,-15 9 133,-5-1-152,4 2 27,-1 1 0,1 0 1,-1 0-1,0 0 0,0 0 0,0 1 0,0-1 0,-1 1 0,0 0 0,0 0 0,3 8 0,47 106 336,-43-90-84,25 134 118,-15-50 194,-1-18-240,-15-78-271,3 12 129,-1 0 1,-2 1-1,1 36 0,-9-66-167,-5-6-161,-1 0-1,1-1 1,0 0 0,-8-9 0,4 5-756,-35-32-6280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1:24.5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30 8432,'-4'-20'-8,"4"20"7,0 0 1,0-1 0,-1 1 0,1 0-1,0-1 1,0 1 0,0 0 0,0-1-1,0 1 1,1 0 0,-1-1 0,0 1-1,0 0 1,0-1 0,0 1-1,0 0 1,0-1 0,0 1 0,1 0-1,-1-1 1,0 1 0,0 0 0,1 0-1,-1-1 1,1 1 0,0-1 0,0 1 0,1 0 0,-1 0 0,0 0 0,0 0-1,0-1 1,0 2 0,1-1 0,-1 0 0,0 0 0,0 0 0,0 0 0,0 1 0,1 0 0,32 14 0,15 13 0,60 53-897,-108-80 822,53 40-4785</inkml:trace>
  <inkml:trace contextRef="#ctx0" brushRef="#br0" timeOffset="1">735 647 6904,'52'69'144,"29"46"52,-64-85 64,53 162 86,-60-149-171,29 170 85,-33-175-32,6 177 331,-11-183-424,-4 129 218,0-52-1104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1:25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0 496 7984,'4'-4'0,"0"0"0,0 0 0,0 1 0,0-1 0,1 1 0,-1 0 0,1 0 0,7-4 0,-2 3-2,-1-2 0,1 1 0,0 1 0,1-1-1,-1 2 1,15-4 0,-11 3 3,122-32 30,-105 29-23,216-51 207,-94 22-87,-144 34-85,0 0-1,0 0 1,1-1 0,14-8 0,-5 3-11,-2 2-10,-12 4 0,0 0-1,0 0 1,0 0 0,-1-1-1,1 1 1,-1-1-1,6-5 1,7-4 68,-1-2 0,0 0 0,-1 0 0,-1-2 1,-1 1-1,17-26 0,1-20 201,-16 31-125,-14 27-38,0-3 1,-1 6-118,0 0-1,0 0 0,0 0 1,0 0-1,0 0 0,0 1 0,0-1 1,0 0-1,0 0 0,0 0 1,0 0-1,0 0 0,-1 0 1,1 0-1,0 0 0,0 0 0,0 0 1,0 0-1,0 0 0,0 0 1,0 0-1,0 0 0,0 0 1,0 0-1,0 0 0,-1 0 0,1 0 1,0 0-1,0-1 0,0 1 1,0 0-1,0 0 0,0 0 1,0 0-1,0 0 0,0 0 0,0 0 1,0 0-1,0 0 0,0 0 1,0 0-1,-1 0 0,1 0 1,0 0-1,0-1 0,0 1 0,0 0 1,0 0-1,0 0 0,0 0 1,-26 29 215,-41 61 1,56-68-119,-2 19-33,-9 56 1,18-65 4,3 145 30,3-142-36,-1-25-56,3 25 15,1-1 1,1 0 0,14 39 0,36 114 203,-54-183-202,4 3 2,-6-7-36,0 0-1,0 0 1,0 0-1,0 0 1,0 0 0,0 1-1,0-1 1,0 0-1,0 0 1,0 0-1,0 0 1,0 0-1,1 0 1,-1 0 0,0 0-1,0 0 1,0 0-1,0 0 1,0 0-1,0 0 1,0 0-1,0 0 1,0 0-1,0 0 1,0 0 0,1 0-1,-1 0 1,0 0-1,0 0 1,0 0-1,0 0 1,0 0-1,0 0 1,0 0 0,0 0-1,0 0 1,1 0-1,-1 0 1,0 0-1,0 0 1,0 0-1,0 0 1,0 0-1,0 0 1,0 0 0,0 0-1,0 0 1,0-1-1,0 1 1,0 0-1,0 0 1,0 0-1,0 0 1,0 0 0,0 0-1,1 0 1,-1 0-1,0 0 1,0 0-1,0-1 1,0 1-1,0 0 1,6-8 14,-1 0 1,1-1-1,-1 1 0,-1-1 1,5-12-1,-1 3 15,16-28 0,-5 20 9,44-47 1,43-34 68,-44 46-80,-54 52-16,1 0 1,1 1-1,0 0 1,0 0-1,0 2 1,22-12-1,-21 13-6,-7 3-2,0-1 0,0 1 1,0 1-1,1-1 0,-1 1 0,1 0 0,-1 0 0,1 0 1,-1 0-1,1 1 0,0 0 0,-1 0 0,1 0 1,5 1-1,-9-1-3,9 4 27,-4 1-22,-1 1 0,0 0 0,0 0 0,0 0 1,-1 0-1,0 1 0,0 0 0,-1-1 0,1 2 0,1 7 0,22 74 26,-23-75-32,5 22 21,6 57 0,-11-67-18,4 47 13,-6-37-12,13 67 0,8-4 1,-15-77-3,19 41-1,-22-53 0,1 0 0,0 0 0,0-1 0,15 17 0,-14-20-1,0 0 1,0 0-1,1 0 0,0-1 0,16 8 1,-10-7-193,1-1 1,0 0 0,0-1 0,1-1 0,-1-1 0,1 0-1,25 0 1,35 0-7455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1:25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325 341 7624,'1'-30'11,"-3"-24"67,-18-60 203,10 60-15,10 54-262,0 0 0,0 0 0,0 0 0,0 1 0,0-1 0,0 0-1,-1 0 1,1 0 0,0 0 0,0 0 0,0 0 0,0 0 0,0 0 0,0 0 0,0 0 0,0 0 0,0 0 0,0 0 0,0 0 0,0 0 0,-1 0 0,1 0 0,0 0 0,0 0 0,0 0 0,0 0 0,0 0 0,0 0 0,0 0 0,0 0 0,0 0-1,-1 0 1,1 0 0,0 0 0,0 0 0,0 0 0,0 0 0,0 0 0,0 0 0,0 0 0,0 0 0,0 0 0,0 0 0,0 0 0,0 0 0,-1 0 0,1 0 0,0-1 0,0 1 0,0 0 0,0 0 0,0 0 0,0 0 0,0 0 0,0 0-1,0 0 1,0 0 0,0 0 0,0 0 0,0 0 0,0-1 0,0 1 0,0 0 0,0 0 0,0 0 0,-9 6 130,2-2-95,0 1 0,0 0-1,0 1 1,1-1 0,0 1 0,0 1-1,-5 6 1,4-5 28,-86 103 149,75-88-148,2 1 1,0 0-1,-21 48 1,32-61-54,-5 15 73,6-16-59,0 2-12,1 0-1,0 0 0,0 0 0,1 0 1,1 1-1,0-1 0,0 1 1,3 20-1,3-5 23,15 51 1,-11-60 0,8 4-12,24 26 1,-41-48-26,1 0 0,0 0 0,-1-1 0,1 1 1,0 0-1,0-1 0,0 1 0,-1-1 0,1 1 0,0-1 0,0 1 0,0-1 0,0 0 1,2 1-1,11 2 13,0-1 1,1 0 0,27 0-1,-22-6 39,85-45 28,-85 34-23,63-80 24,-71 73-24,26-92 22,-35 90-27,-2 10-30,0-4-8,-1 0 0,-1 0 0,-1 0 0,0 0 0,-7-25 0,5 25 6,-1-1-7,0 0 0,-1 0 0,-1 0 0,-16-31 1,9 22 13,-35-60 76,33 61-94,16 20-11,2 3 0,-1-13-1289,2 1-5158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1:26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1 151 7448,'10'2'18,"-1"1"1,1 0 0,0 0-1,-1 1 1,0 0 0,0 1-1,0 0 1,-1 1 0,1-1-1,7 8 1,-6 2 169,6 21-51,14 46 1,-23-50 83,12 140 87,-15-58 72,0-38-307,-1-48 102,0-15-109,1 6 1,1 1-1,1-1 1,0 0-1,17 31 1,24 37 145,-44-82-188,0-1 0,0 1 0,1-1 0,-1 1 0,1-1 0,0 0 0,1 0 1,-1-1-1,1 1 0,-1-1 0,1 0 0,9 4 0,-9-4-4,7 0 107,-3-3-92,-1 0 0,0-1 0,1-1 0,-1 1 0,0-1 1,0-1-1,0 1 0,0-2 0,0 1 0,14-9 0,-13 6-16,24-21 105,-20 15-81,78-67 238,-80 71-265,-7 5-2,1 0 0,-1 0 0,1 0 0,0 0 0,0 1 1,6-2-1,-1-1 20,1 1 0,-1 0 0,1 1 1,0 0-1,0 1 0,1 0 0,-1 1 0,23 0 1,-22 2-20,-8 0-6,1 0-1,-1-1 1,0 1 0,0 1-1,0-1 1,0 0 0,0 1-1,8 4 1,136 75 143,-78-47-129,27 15-6,-77-41-10,-10-5-5,1 0 0,17 1 0,-21-3-2,0-1 1,0-1-1,0 1 0,-1-1 0,1-1 0,10-2 1,4-4-2,0-1 1,0-1 0,23-16-1,-43 26 1,17-12-3,0 0 0,-1-1 0,-1 0 0,28-30 0,-35 34 1,8-12-11,45-84-6,-55 83 6,0-19 4,3-52 0,-12 62 4,-7-51 4,-8-20 1,-4 3 0,-1 18 0,-14-15 13,32 86-9,-1 0 0,0 0 0,-1 1 0,0 0 0,-1 0 0,-12-13 0,16 19 9,0 1-1,0 0 1,0 0-1,0 0 1,-1 0-1,1 0 1,0 1-1,-1 0 1,1-1 0,-1 1-1,0 1 1,1-1-1,-1 0 1,0 1-1,1 0 1,-1 0-1,0 0 1,0 0 0,1 0-1,-1 1 1,0 0-1,1 0 1,-7 2-1,8-2-4,0-1 1,0 1-1,0 0 0,0 0 0,0 0 0,1 0 0,-1 0 0,0 0 0,1 0 0,-1 0 1,1 1-1,-1-1 0,1 1 0,0-1 0,-2 3 0,-3 3 9,-2 2-4,5-6-6,0 0 1,0 1-1,0-1 1,1 1 0,0-1-1,-1 1 1,1 0-1,1 0 1,-1 0-1,-1 5 1,-33 105 89,30-82-58,1 0 0,-2 60 0,6-62-26,0 4 48,28 231 194,-23-239-242,10 42 95,38 124 215,-47-172-308,-3-14 6,0 1 0,-1-1 0,2 0 0,-1 0 0,6 10 0,19 40 122,-26-55-137,-1 0 0,1 0 0,0 0 1,-1 0-1,1-1 0,0 1 0,0 0 0,0 0 1,0-1-1,0 1 0,0-1 0,0 1 1,0-1-1,0 1 0,0-1 0,0 1 1,0-1-1,0 0 0,0 0 0,0 1 0,0-1 1,0 0-1,1 0 0,-1 0 0,0 0 1,0-1-1,2 1 0,-2 0 4,6-4 31,-3-1-271,1-1-1,-1 0 1,-1 0 0,1-1 0,-1 1-1,4-13 1,8-17-8103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1:26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10224,'2'-1'56,"4"-1"-33,-1 0 1,1 0 0,0 0 0,0 1 0,-1 0-1,1 0 1,0 1 0,0 0 0,0 0 0,6 1-1,53 8 145,-61-9-185,30 7 128,0-3 1,52 2 0,-23-4 133,147 10 40,-166-9-178,374 10-1353,-324-18-5740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1:27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1410 6280,'0'0'17,"4"-7"-2,19-29 129,41-50 1,-55 77-95,0-1 1,-1 0-1,0-1 0,-1 0 1,8-15-1,2-3 103,52-90 37,-46 78-107,26-65 0,-35 74-73,11-23 36,33-106-1,-20 19-18,-34 115-7,-8-117 8,2 125-15,-1-1 0,-5-20 1,1 12-8,2 1-1,-13-42 28,-13-17 8,30 83-32,-1 0-1,1 0 0,-1 0 1,0 1-1,0-1 1,0 0-1,-1 1 0,1 0 1,0-1-1,-1 1 1,0 0-1,1 0 0,-1 0 1,-3-1-1,-2 0 20,0 0 0,0 0 0,-15-2 1,5 0 9,16 5-27,0-1-1,0 1 0,0-1 1,0 1-1,0 0 0,0 0 0,0 0 1,0 0-1,0 1 0,0-1 0,0 0 1,0 1-1,0-1 0,0 1 0,1 0 1,-1 0-1,0-1 0,0 1 1,1 0-1,-1 1 0,0-1 0,1 0 1,-1 0-1,1 1 0,-1-1 0,0 3 1,-2 1 3,0 1 0,0-1 0,1 1 0,0 0 0,-2 8 0,2-9-21,1 0 17,0 0-1,0 0 1,0 0 0,0 1-1,1-1 1,0 0 0,0 1-1,0 5 1,-1 8 3,0-3-5,-3 55 43,-5 76 6,-13 82 111,8-19-76,13-166 15,-2 167 55,5-174 13,23 124 84,-15-134-39,6 0-117,1-1 0,27 35 0,-23-42 124,104 62 94,-96-66-74,114 34 95,-114-46-108,-4-5-154,0 0 0,0-2 1,38-12-1,-36 4 127,99-74 53,-100 65-199,99-110-1446,-58 58-5935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9:5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1 7800,'-9'18'184,"2"1"0,0 1 0,1-1 0,1 1 0,0 0 0,2 0 0,0 0 0,2 1 0,0-1 0,2 24 0,23 183 450,-13-148-500,-4-41 109,19 56 0,-25-93-161,10-6-1328,-1 0-5380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1:28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44 132 7352,'-25'12'1,"9"-7"6,16-5-5,0 1 1,-1-1-1,1 0 0,0 0 1,0 1-1,0-1 1,0 0-1,-1 1 0,1-1 1,0 0-1,0 0 1,0 1-1,0-1 1,0 0-1,0 1 0,0-1 1,0 0-1,0 1 1,0-1-1,0 0 0,0 0 1,0 1-1,0-1 1,0 0-1,0 1 0,0-1 1,1 0-1,-1 1 1,0-1-1,0 0 0,0 0 1,0 1-1,1-1 1,-1 0-1,0 0 1,0 1-1,0-1 0,1 0 1,-1 0-1,0 0 1,0 0-1,1 1 0,-1-1 1,0 0-1,1 0 1,-1 0-1,0 0 0,0 0 1,1 0-1,-1 0 1,0 0-1,1 0 0,-1 0 1,0 0-1,1 0 1,-1 0-1,13 2 70,12 0 68,46-1 0,88-15 129,-34-2 198,-5-1-124,144-34 385,-161 28-488,143-16 238,-223 37-458,34-2 91,-49 4-97,74 3 137,-70-2-114,-1 1-1,0-1 1,0 2 0,0 0-1,0 0 1,11 5-1,-20-7-1,0 1 4,6 2-25,-6-2 148,0 0-142,-2-1-22,1-1 3,-1 1 1,1 0-1,-1-1 0,0 1 0,1-1 0,-1 1 1,0 0-1,1 0 0,-1-1 0,0 1 1,0 0-1,0-1 0,0 1 0,0 0 0,0 0 1,0-1-1,0 1 0,0 0 0,0 0 1,0-1-1,0 1 0,0 0 0,-1-1 0,1 1 1,0 0-1,-1-1 0,1 1 0,0 0 1,-1-1-1,1 1 0,-1-1 0,1 1 0,-2 1 1,-45 68 24,-21 36-10,55-84-15,5-8 2,1 0 0,-10 26 0,-30 109 7,42-118 4,2 102 7,7-112 6,-1-15-18,-1 1-4,1 0 1,1 0-1,-1 0 0,1 0 1,1-1-1,-1 1 1,1-1-1,0 0 1,0-1-1,1 1 1,-1-1-1,12 8 1,71 40 51,-78-48-46,0-1 1,0 0-1,0-1 1,0 0-1,0-1 1,1 0-1,-1 0 0,18-1 1,-14 0-3,8-1 39,105-24 23,-100 17-48,0-1 1,-1-2 0,34-16 0,-36 15-15,1-3 32,-1-5-21,-1-2 1,32-35-1,-53 53-15,0 1-1,-1 0 0,1 0 1,-1-1-1,1 1 0,-1-1 1,2-4-1,10-34 23,11-50-1,-21 62 9,-9-110 21,0 114-9,-3 2-26,-1 0 1,-26-40 0,21 46 26,6 10-27,2-1-10,-1 1-1,-1 1 1,1-1 0,-1 1-1,0 1 1,-1 0-1,1 0 1,-1 1-1,-13-4 1,15 6 6,-6-3 0,-1 2 0,-1 0 0,1 0 0,0 1 0,-19 1 1,-79-3-1466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1:28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7264,'28'-1'14,"-17"1"27,1-1-1,0 2 0,0 0 1,-1 0-1,1 1 0,0 0 1,19 7-1,-17-4 10,-5-3 8,-1 1 0,0 0 0,0 0-1,0 1 1,0 0 0,0 1 0,-1-1 0,0 1 0,0 1-1,0 0 1,6 7 0,33 53 153,-39-48-70,-5-8-90,3 10 9,-1 0 0,-1 0 0,-1 1 1,-1 26-1,-1 103 147,3-76 2,0-51-178,2 33 13,0-37 56,2-1-43,1-2 0,0 1 0,2-1 0,0-1-1,0 0 1,15 16 0,-16-21-36,-7-8-9,0 0 0,1 1 0,-1-1 1,1 0-1,-1 0 0,1-1 0,0 1 0,-1 0 0,1-1 0,6 3 0,14 4 61,41 9 0,-55-16-52,0 0 0,0 0 0,0-1-1,1 0 1,-1-1 0,0 1 0,0-2-1,0 1 1,14-6 0,-15 5-7,-4 1-1,-1 0 0,0 0 0,1 0 0,-1 0 0,0 0 1,0-1-1,0 0 0,0 1 0,0-1 0,5-5 0,3-2 9,23-15 13,-22 11 52,36-68 33,-41 61-40,41-182 228,-43 178-292,6-39 93,-1-69 155,-9 110-136,-2 19-33,-8 32-11,7-20-86,-13 57 32,-11 65-4,23-113-18,0 1 0,0 20 0,2-12-5,-3 44 1,5-44 3,23 94 2,-23-116-8,0 1 1,1-1-1,0 0 1,0 1-1,1-1 1,-1 0-1,7 9 1,1 0-1,16 26 2,-13-27 5,10 1 1,44 21-1,-44-29 6,41 1-1,23-3-9,72-11-760,-139 6 69,68-4-6559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1:29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772 125 6728,'-11'-24'-48,"-17"-30"0,26 50 42,-1 2 0,1-1-1,-1 0 1,0 0 0,0 1 0,0-1 0,0 1 0,0 0 0,-1 0 0,1 0 0,-1 1-1,1-1 1,-8-1 0,6 1 2,2 1 4,-1-1-1,1 1 1,-1 0-1,1 0 1,-1 0-1,0 1 1,1-1-1,-1 1 1,0 0-1,-3 0 1,-9 0-1,-1-2 2,8 2 2,-1-1 0,1 1 1,-1 1-1,-10 1 0,-117 20 41,108-14 63,-107 46 59,133-53-141,1 0-1,-1 0 0,1 1 1,-1-1-1,1 1 0,0-1 1,-4 5-1,-92 97 260,82-78-57,-43 96 149,48-96-265,1 1 0,1 0 1,-7 36-1,16-45 116,5 1-123,0 0 0,10 22 0,-6-28 97,46 34 76,-42-40-123,3-2-116,0-1 0,0-1 1,1 0-1,-1-1 1,0-1-1,1-1 0,-1 0 1,23-5-1,-19 2-27,-8 2 0,-1-1-1,0 0 1,-1-1-1,18-8 1,20-10-571,50-32 0,-21 6-5313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1:29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31 5296,'-5'-5'-13,"4"4"6,0 0 1,0 0-1,0-1 0,0 1 0,0 0 0,0-1 1,0 1-1,0-1 0,1 1 0,-1-1 0,1 0 1,-1 1-1,1-1 0,-1-1 0,0 0-133,-2 5 12,-11 9 103,9-2 25,0 0 0,1 0 0,0 1 0,0-1 0,1 1 1,-2 10-1,1-6 7,-2 13 33,-15 130 49,11 31 448,9-138-274,-3 135 152,3-147-94,13 270 730,-3-210-678,10 101 611,-18-191-903,0-3-49,-1-1 0,1 1 0,-1 0 0,0 0 0,-1-1 0,1 1 0,-1-1 0,0 1 0,0 0 0,-1-1 0,-2 7 0,4-10-19,0 0-1,-1 0 1,1 0-1,-1 0 1,1 0 0,-1 0-1,1 0 1,-1 0-1,1 0 1,-1 0-1,0 0 1,0-1-1,1 1 1,-1 0-1,-1 0 1,-27 9 180,28-10-189,0 0 1,1 0 0,-1-1 0,0 1 0,0 0-1,1-1 1,-1 1 0,0 0 0,0-1 0,1 1-1,-1-1 1,1 1 0,-1-1 0,0 1-1,1-1 1,-1 0 0,1 1 0,-1-1 0,1 0-1,0 1 1,-1-1 0,1 0 0,-1-1 0,1 2 1,-1-4 2,0 0-1,0 0 1,0-1 0,1 1 0,-1 0-1,1 0 1,0 0 0,1-1-1,-1 1 1,2-5 0,-1 0-9,-1-7 6,7-29 5,4-3-4,5-9-4,71-148-10,-77 182 5,-5 11-4,1 1 0,0-1 0,10-12 0,-11 15-2,15-21-19,29-35 0,-9 23-18,-38 41 44,1 0-1,-1 0 0,0 0 0,1 1 0,-1-1 0,1 1 1,-1-1-1,1 1 0,-1 0 0,1 0 0,-1 0 1,1 0-1,-1 0 0,0 1 0,1-1 0,-1 1 0,4 1 1,-3-1-2,-1-1 2,1 0-1,-1 1 1,0 0 0,1-1 0,-1 1 0,0 0 0,0 0 0,0 0 0,0 1-1,0-1 1,0 1 0,0-1 0,3 3 0,3 3-2,2 1 2,-6-6 2,0 1-1,-1 0 0,1 0 0,-1 1 0,0-1 0,0 1 0,0-1 0,0 1 1,1 4-1,26 38-6,-1 16 6,-14-14 7,14 79 0,-21-87-4,8 35 24,8 132 100,-21-124-27,-2-61-76,10 113 277,-11-130-239,0 5 8,0-5-35,-3 4-1257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1:30.1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8072,'0'-29'297,"0"116"174,7 130 238,-3-152-473,-4-50-140,1 0-1,1 1 1,0-1 0,6 23 0,-7-34-56,-1 3-1215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1:30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6104,'12'-5'3,"-4"2"4,-1 0 0,1 0 1,0 0-1,-1 1 0,1 0 1,1 1-1,-1-1 0,0 2 0,11-1 1,-4 2-1,39 6 78,62 14 24,-108-20-82,0 0-1,0 1 1,0 0-1,0 0 1,-1 1 0,9 3-1,3 3 1,1-2-11,-11-4-9,-1 0 1,0 1 0,0 0 0,-1 0 0,10 7 0,12 9 13,0 2-1,-1 1 1,32 36 0,-49-47-17,25 36 37,-12-10 24,-1 0-1,24 58 0,-27-39-21,-14-32 105,12 122 80,-11-31 225,-4-7-103,-2-92-230,8 105 385,-7-99-337,1 9 423,13 56 1,-15-86-384,-2-2-198,1 1 1,-1-1-1,1 0 1,-1 0-1,1 0 1,0 0-1,-1 0 1,1 0-1,-1 0 1,1 0-1,-1 0 1,1-1 0,-1 1-1,1 0 1,-1 0-1,1 0 1,0 0-1,-1-1 1,1 1-1,-1 0 1,1 0-1,0-1 1,-1 1-1,1 0 1,0-1-1,-1 1 1,1 0-1,0-1 1,0 1-1,-1 0 1,1-1 0,0 1-1,0-1 1,-1 1-1,1-1 1,0 0-1,-10-17 123,6 8-109,2 6-4,0 0 1,0-1-1,1 1 1,-1-1-1,1 1 1,0-7-1,-14-70 147,15 64-46,22-84 56,-14 77-104,1 0-1,1 0 0,21-36 0,-18 36-47,2-2 75,-3 8-54,2-4-16,0 1-1,2 1 0,0 1 1,22-21-1,-6 11 31,1 1 0,71-46 0,-102 72-56,-1 1-1,1 0 1,0 1 0,0-1-1,0 0 1,0 1 0,0-1 0,0 1-1,0-1 1,0 1 0,0 0-1,0 0 1,4 0 0,4 0 4,-4 0-1,1 0 0,-1 0 1,1 1-1,0 0 0,-1 0 0,1 1 1,-1-1-1,0 1 0,0 1 0,1-1 0,8 7 1,-7 0 32,3 14-12,17 47 0,-22-42 13,15 133 20,-17-68 3,-4-65-54,-3 84 30,6-59-18,1 1 1,17 75 0,5-46-18,-19-67-4,1 0 1,0 0-1,11 14 0,-11-18 0,2 0-1,-1-1 0,2 0 0,11 11 1,-3-9-2,1 0 1,0-1 0,0-1 0,1-1-1,43 15 1,-29-17-5,157 9-1524,-88-15-6111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1:31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759 460 7088,'14'-29'1,"-8"18"1,-1 1-1,1 0 1,9-11 0,18-29 4,5-15-4,-31 52-1,-1 0 0,-1 0 0,0-1 0,-1 0 0,-1 0 1,3-18-1,-7 13 40,-4 3-12,0-1 1,-15-27-1,11 33 139,-6 1-81,1 1 0,-28-12 0,40 20-62,1 0 0,-1 1 0,1-1 0,-1 1 0,1 0 0,-1-1-1,0 1 1,1 0 0,-1 0 0,-2 0 0,-40 3 169,-50 11 1,61-4 112,-158 76 111,152-64-163,11-5-121,-26 16 95,-66 53 0,100-71-104,1-2-44,1 1-1,1 1 1,0 1-1,-20 24 1,24-22 58,-19 34-1,31-50-122,0 1 0,0 0 0,1 0 0,-1 0 0,1-1 0,0 1 0,0 0 0,0 0 0,0 0 0,1 0 0,-1-1 0,1 1 0,-1 0 0,1 0 0,0-1 0,0 1 0,0 0 0,1-1 0,-1 1 0,3 3 0,-2-3 4,2 3-3,-1-1 1,0 0-1,1-1 0,0 1 0,0-1 0,1 1 0,-1-1 1,1 0-1,0-1 0,0 1 0,10 4 0,-9-4-4,11 2 54,13-3-34,0-1 1,0-2-1,0 0 1,50-9 0,14-10-1,60-14 0,-43 8-6,-11 0-15,-84 21-7,-1 0-3,0 1 1,1 0 0,-1 1-1,1 1 1,-1 1-1,18 1 1,54 14 6,-73-9-1,-2 3-5,0 1 1,-2 1-1,1 0 1,9 13-1,-9-3 11,-4 11-9,0 1 1,2 38 0,-10-38 2,-27 138 8,18-137-8,-106 243 21,72-180-26,-2-5 2,31-67-4,-24 32 0,27-42-1,-1-1 0,-23 21 0,24-26 0,0 0 0,0 0 0,-19 9 0,18-12 0,1-1 0,-1 0 0,-21 5 0,22-7 0,-1-1 0,1-1 0,-24 1 0,24-3 0,0 0 0,1 0 0,-1-1 0,-15-5 0,15 3 0,1-1 0,0 0 0,0 0 0,-17-12 0,16 9 0,0-1 0,1-1 0,0 0 0,-10-13 0,3 1 0,-26-43 0,-9-36 0,13 2 0,31 72 0,-7-40 0,12 45 0,2-1 0,-1-25 0,4 25 0,0 0 0,6-24 0,-2 22 0,15-47 0,-12 51 0,1 1 0,21-36 0,-16 36 0,0 0 0,28-28 0,-23 28 0,1 2 0,26-19 0,-22 20 0,48-23 0,28-2 0,-6 14 0,-7 11 0,-9 11 1,137 15 27,-146-3-9,-61-5-97,47 6-569,69 18 0,-95-16-6373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1:31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672 0 6192,'31'53'-1,"-24"-31"2,-4-9 4,-2 3 23,-25 98 24,14-84 15,-76 148 27,64-135-20,-95 211 63,95-197 110,-79 245 143,84-241 85,-63 249 184,66-247-239,-44 247 152,48-250-232,-35 226 129,37-232-162,0 15-307,-57 332-327,38-298-6506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1:32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847 355 6456,'49'-35'96,"-43"31"-106,7-5 106,0-1 1,0 0-1,-1-1 0,0 0 1,-1-1-1,0 0 0,-1-1 1,13-21-1,-21 31-76,-1 0-1,0 0 1,0 0 0,1 0-1,-2 0 1,1-1 0,0 1-1,-1 0 1,1-1 0,-1 1-1,0 0 1,0-1-1,-1 1 1,1 0 0,0 0-1,-1-1 1,0 1 0,0 0-1,0 0 1,0 0 0,-1 0-1,1 0 1,-1 0-1,0 0 1,-2-3 0,-24-23 20,12 17 41,-92-40 42,81 45-22,-132-2 48,123 12-34,-168 35 44,162-27-79,-54 26 0,70-23-62,-28 18 1,54-32-19,-3 2 15,-1 0 1,1 1-1,0-1 1,0 1-1,0 0 1,-5 5-1,-101 139 157,106-142-141,0 0 0,0 0 0,1 0 0,-1 0 1,0 6-1,-55 192 233,53-162-63,5 4-56,10 81-1,-10-123-117,1 0 0,0 0 0,0 0 0,0 0 0,0 0-1,0 0 1,2 3 0,14 22 73,0-1-1,32 37 1,-47-61-74,1-1-1,-1 1 1,1-1 0,-1 0 0,1 0 0,5 3 0,8 5 36,1 0 0,18 6-1,-8-6-25,30 6 0,-20-9 138,166-4 50,-197-3-208,1-1 0,-1 0 0,1 0 1,6-2-1,29-10-440,0-1-1,58-30 1,-8-4-6456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1:32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8160,'0'0'105,"2"3"-13,-1 1-74,1 1 0,-1-1 0,0 0 0,0 1 0,-1-1 0,1 1 0,-1-1 0,0 1 0,-1 7 0,-6 39 18,4-35-17,-16 175 241,15-153-236,0 9 77,-20 203 47,20-198-41,-12 224 41,14-221-48,-1-2-40,-2 181 121,4-208-127,6 124 140,8-76-53,-12-72-134,-1 0 0,1-1 0,0 1 0,0 0 0,0-1 0,0 1 0,0-1 0,0 0 0,0 1 0,0-1 0,1 0-1,-1 0 1,0 1 0,1-1 0,-1 0 0,1 0 0,-1-1 0,1 1 0,-1 0 0,1 0 0,0-1 0,-1 1 0,1-1 0,0 0 0,2 1-1,-4-1-3,7-2 65,7-11-29,-1 0 1,-1-1-1,15-22 1,43-64 90,-37 51-101,30-37 30,53-56 4,-91 114-22,100-82 20,-101 96-26,6 0-8,42-12 1,-55 24 12,-6 4-31,-1 1 0,1 0 1,-1 1-1,0 0 0,16 8 1,-11 1 30,3 14-10,29 53 0,-36-51 30,-6-13-33,7 25 26,-1 0-1,6 46 1,-4-11 38,16 102 142,-21-78-78,-8-96-149,10 107 167,-7-87-112,1 0 0,13 44 0,-17-68-59,0 1 0,1-1 0,-1 0 0,0 1-1,0-1 1,0 0 0,0 1 0,0-1 0,0 0 0,1 1-1,-1-1 1,0 0 0,0 0 0,1 1 0,-1-1-1,0 0 1,0 0 0,1 1 0,-1-1 0,0 0 0,0 0-1,1 0 1,-1 1 0,0-1 0,1 0 0,-1 0-1,0 0 1,1 0 0,0 0 0,8 2 11,1 0 0,-1-1 0,1 0 0,0-1-1,17-1 1,-5-4 22,129-56-1470,-62 19-5971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9:56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41 8248,'3'-4'6,"1"1"1,-1 0 0,1 0 0,0 0-1,0 1 1,0-1 0,0 1-1,0 0 1,0 0 0,1 1-1,-1-1 1,1 1 0,5-1-1,5-1 33,-1 1 0,28 1-1,-29 0-20,-9 0 0,0 1 0,0 0 0,-1 0 0,1 1 0,0-1 0,-1 1 0,1-1 0,0 1 0,-1 0 0,6 3 0,9 3 59,-1 2 1,22 13-1,-26-9 50,-2 2-59,-1 1 0,16 33 0,-22-31 192,-4 8-77,-6 43 0,0-49 92,-43 76 112,37-79-127,-2-4-170,-1-2 0,0 1 1,-24 13-1,20-18 157,-64 10 119,70-15-275,0 0 1,-1-1 0,1-1 0,-26-2 0,39 2-90,0 0 0,0 0 0,0 0 0,0 0-1,0 0 1,-1 0 0,1 0 0,0 0 0,0 0 0,0 0 0,0 0 0,0 0 0,0 0-1,0 0 1,0 0 0,-1-1 0,1 1 0,0 0 0,0 0 0,0 0 0,0 0 0,0 0-1,0 0 1,0 0 0,0 0 0,0 0 0,0 0 0,0 0 0,-1 0 0,1 0 0,0-1-1,0 1 1,0 0 0,0 0 0,0 0 0,0 0 0,0 0 0,0 0 0,0 0 0,0 0-1,0 0 1,0-1 0,0 1 0,0 0 0,0 0 0,0 0 0,0 0 0,0 0 0,0 0-1,0 0 1,0 0 0,0-1 0,0 1 0,0 0 0,0 0 0,0 0 0,1 0 0,-1 0 0,0 0-1,0 0 1,0 0 0,0 0 0,0 0 0,0 0 0,0 0 0,0-1 0,4-6 22,0-1 1,0 1-1,0 0 1,1 0 0,6-7-1,-4 6-15,9-8 11,13-6-508,1 1 0,40-20 0,11-2-6952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1:33.4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553 161 8432,'-1'-7'11,"-1"0"0,-1 1 0,1-1 0,-1 1 0,0 0 0,0 0 0,-1 0 0,1 0 0,-2 0 0,1 1 0,0 0 0,-1 0 0,0 0 0,0 0 0,-7-4 0,-4 2 109,-6 3-61,-1 2 0,-37-1 0,36 6 108,-14 8-46,-40 18 0,57-16 93,15-8-155,-6 5 9,0 0 1,1 0 0,1 1-1,-1 1 1,2 0-1,-1 0 1,-11 23 0,16-26 19,-11 18 109,1 2 1,-21 58 0,5 11 181,29-82-159,3-8-176,0-1 1,1 1-1,0 0 1,0-1-1,0 1 1,1-1-1,0 0 1,1 0-1,-1 0 1,1 0-1,1-1 1,6 10-1,12-1 6,-11-12 50,3-4-67,1-2 0,0 0 1,21-6-1,-17 0 35,82-58 27,-82 49-54,75-92 22,-79 85-23,54-121 16,-62 123-21,18-32 0,-16 38-25,-1-3-4,-6 14-1,0 0 1,0 0-1,1 0 0,0 1 0,0-1 0,0 1 0,6-6 1,40-38 46,-49 49-49,0-1 1,0 1-1,-1 0 1,1 0 0,0 0-1,0-1 1,0 1 0,-1 0-1,1 0 1,0 0-1,0 0 1,0 0 0,-1 0-1,1 1 1,0-1 0,0 0-1,-1 0 1,1 1-1,0-1 1,0 0 0,-1 1-1,1-1 1,0 0 0,-1 1-1,1-1 1,-1 1-1,1-1 1,0 1 0,-1 0-1,1-1 1,0 2 0,0-1 6,20 22 24,-12-7 66,31 120 38,-34-100-43,1 22 17,-3 100 0,-5-131-61,0 5 1,0 1 0,6 40 0,-4-64-42,1 9 35,0 0 1,1 0-1,1 0 0,1-1 1,7 20-1,-12-37-41,1 1-1,-1-1 1,1 1 0,-1-1-1,1 1 1,-1-1 0,1 1-1,-1-1 1,1 1-1,-1-1 1,1 0 0,0 1-1,-1-1 1,1 0 0,0 1-1,-1-1 1,1 0-1,0 0 1,-1 0 0,1 0-1,0 0 1,0 0 0,-1 0-1,1 0 1,0 0-1,-1 0 1,1 0 0,0 0-1,-1 0 1,1 0 0,0-1-1,-1 1 1,1 0-1,0-1 1,-1 1 0,1 0-1,0-1 1,-1 1 0,1-1-1,-1 1 1,1-1-1,-1 1 1,1-1 0,-1 1-1,1-2 1,54-70 76,20-20-37,23-13 7,-39 45-32,74-79-1,-94 97-8,4-2-5,-27 29-3,-9 8 1,0 0 0,1 1-1,0 0 1,16-9 0,11-6 4,-33 20-6,0 0 1,-1 0-1,1 0 0,0 0 0,-1 1 0,1-1 0,0 1 1,0-1-1,0 1 0,0-1 0,-1 1 0,1 0 1,0 0-1,4 0 0,-5 1 0,1 0 0,0 0 1,-1 0-1,1 0 0,-1 0 1,1 0-1,-1 0 0,0 1 1,1-1-1,-1 1 0,0-1 0,0 1 1,0-1-1,0 1 0,0-1 1,0 1-1,0 2 0,4 7 1,-1 0 0,-1 1-1,3 17 1,-1-2 2,0 29-1,-4 34 0,0 0-2,2-1 0,5-6 0,-5-60 0,8 32 0,-6-39 0,0 1 0,12 21 0,-10-26 0,-1 0 0,2 0 0,12 15 0,-14-19 0,1-2 0,0 1 0,0-1 0,0 0 0,1 0 0,9 5 0,-5-5 0,0 0 0,1-1 0,-1 0 0,20 4 0,4-3-2,0-2 1,1-1 0,49-2-1,-46-5-24,27-10-850,82-28 1,-34 3-7718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1:34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551 233 8160,'14'-11'1,"-8"5"3,0 1 1,0-1 0,-1-1-1,8-10 1,37-51 21,-43 59-20,-1-1 0,-1 0 1,1-1-1,-2 1 0,7-22 1,-10 30 1,-1 1 1,0 0 0,0-1-1,1 1 1,-1-1 0,0 1 0,0-1-1,0 1 1,-1-1 0,1 1-1,0-1 1,-1-1 0,0 2-2,1 0 1,0 1 0,-1-1-1,1 1 1,-1-1 0,1 1-1,-1-1 1,1 1 0,-1-1-1,1 1 1,-1 0 0,1-1-1,-1 1 1,1 0 0,-1-1-1,0 1 1,1 0 0,-1 0-1,-1-1 1,-2 1 25,0 0-1,0 0 1,-1 0 0,1 1 0,0-1-1,0 1 1,-6 2 0,-5 0 0,-42 16 263,-89 47 68,114-48-57,-132 95 119,134-88-131,-92 106 113,104-106-161,3 7-87,-20 64 1,31-72-33,3-4-70,2 1 0,3 27-1,-4-48-54,0 1-1,0-1 1,0 0-1,0 1 0,0-1 1,1 1-1,-1-1 1,0 1-1,0-1 0,0 0 1,0 1-1,1-1 1,-1 1-1,0-1 0,0 0 1,1 1-1,-1-1 1,0 0-1,1 1 0,-1-1 1,0 0-1,1 0 1,-1 1-1,0-1 1,1 0-1,-1 0 0,1 0 1,-1 1-1,0-1 1,1 0-1,10 4 13,0-1-1,1 0 1,-1-1 0,0 0-1,1-1 1,14 0 0,0-4 26,27-15-13,54-25 0,-74 24-20,43-34 4,5-16-9,-6-4-3,-10-2 0,-2 0 0,2 7 0,-49 54 0,0 1 0,18-12 0,-25 19 0,0 1 0,1 0 0,0 0 0,14-4 0,-20 8 0,1 0 0,0 0 0,0 1 0,0 0 0,0-1 1,0 2-1,0-1 0,0 0 0,0 1 0,0 0 0,-1 0 0,1 1 1,0-1-1,0 1 0,-1 0 0,1 0 0,6 5 0,-10-6 2,1 0-1,-1-1 0,0 1 0,1 0 0,-1 0 1,0 0-1,0 0 0,0 1 0,0-1 0,2 3 1,18 26 8,25 50 1,-45-77-8,1 0 1,-1 0-1,0 0 1,0 0-1,0 1 1,0-1-1,0 6 1,10 91 28,-13 20-19,-4-67 21,-48 234 11,38-227-17,-71 264 17,69-259-11,6-25-19,-12 44 14,-51 114 0,54-148-8,-59 129 45,65-151-48,-1-1 1,-20 26 0,36-52-18,0 0 1,-1-1 0,1 1 0,-1-1 0,1 1-1,0-1 1,-1 1 0,1-1 0,-1 1 0,0-1-1,1 0 1,-1 1 0,1-1 0,-1 0 0,1 1-1,-1-1 1,0 0 0,1 0 0,-1 1 0,0-1-1,1 0 1,-2 0 0,-4 0 3,-1 0 1,1 0-1,0-1 0,-1 0 1,1 0-1,0 0 0,0-1 1,0 0-1,0 0 0,0 0 1,-7-5-1,11 6-1,1 0-1,0 1 1,-1-1-1,1 0 1,0 0-1,0 0 1,-1 0 0,1 0-1,0 0 1,0-1-1,0 1 1,-1-2 0,-17-27 29,-28-59 0,37 57 22,-18-161 26,25 148-26,3-215 26,5 205-26,47-219 26,-38 219-26,76-218 24,-86 263-69,0 0 0,0 0 0,6-10 0,114-175 42,-121 192-49,0-1 0,0 1 0,0-1 0,0 1 0,0 0 0,6-4 0,30-19 14,67-36-1,-102 61-14,0-1 1,-1 1-1,1-1 0,0 1 0,7-1 1,36-4 9,64 0 0,-80 10 28,10 9-9,53 23 0,-92-35-21,1 1-1,0-1 0,-1 1 1,1-1-1,-1 1 0,0 0 1,4 3-1,16 19 30,-1 1-1,32 49 1,-37-41 68,60 151 43,-62-146-35,-13-35-104,86 193 265,-79-180-254,14 26 179,50 76 1,-69-114-155,-6-31-1787,1-2-7240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1:34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11032,'0'0'56,"2"2"-10,1 3-38,-1-1 1,1 1-1,-1 0 0,-1-1 0,1 1 0,0 0 0,-1 0 0,0 0 1,-1 0-1,1 8 0,1-1-10,17 82-47,-13-80-124,0-5-38,0-1 0,0 0 0,1 0-1,1-1 1,-1 0 0,15 10 0,22 14-6135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1:35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11 4216,'0'0'88,"0"-7"-75,0 4 133,1 4 791,3 11-610,-1 0 0,0-1 0,-1 2 0,0-1 0,0 24-1,-6 54 33,3-76-310,-15 154 742,9-111-382,-11 228 854,16-256-1207,1-10 58,1 0 1,3 20 0,10 128 255,-3-90 7,-7-60-327,11 34-1362,0-6-5461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1:36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1 152 8968,'23'12'228,"26"18"0,-48-29-183,0 0 0,0 0 1,1 1-1,-1-1 0,0 0 1,0 0-1,0 1 0,-1-1 1,1 0-1,0 1 0,0-1 1,-1 1-1,2 2 0,1 5 47,3 1-29,-3-6-13,-1 0 0,0 1 0,0-1 1,-1 0-1,1 1 0,-1-1 0,0 1 1,0 4-1,14 119 429,-16-98-319,-29 222 229,13-166-297,-3 3 116,19-84-137,1 5-2,3-33 55,5-9-68,11-78 12,16-58-8,-27 133-53,9-35-1,6-8-3,5 0 2,5 4-3,-23 56-2,19-28 0,-20 33 0,1 1 0,17-16 0,-16 18 0,0 1 0,24-15 0,-21 17 0,0-1 0,22-7 0,-18 10-1,-1 1 1,1 0 0,0 1 0,35-1-1,-33 7-4,-3 4 4,0 0 1,0 2-1,18 11 0,-22-6-4,-1 5 3,-1 0 1,0 1-1,-1 0 1,-2 1-1,12 41 1,-16-40 1,2 31 0,1 208 14,-7-234-13,-1-18 2,2 0 0,-1 1 0,1-1-1,0 0 1,4 12 0,2 4 3,1-1 0,11 25 0,-9-34 8,20 15-1,-25-25-13,0-2 1,0 1-1,0-1 0,1 1 1,-1-1-1,8 2 1,2-1-100,1 0 0,0-1 0,0 0 1,0-2-1,25 0 0,-24 0-794,63 2-6533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1:37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656 270 7448,'11'-13'0,"-4"5"2,-1 0 1,0 0-1,9-16 0,25-58 37,-39 79-24,1-1 1,-1 1-1,0-1 1,0 0-1,0 0 1,-1 0 0,0 1-1,1-1 1,-1 0-1,-1 0 1,1 0-1,0 0 1,-1 0-1,0 1 1,0-1-1,0 0 1,0 1-1,-1-1 1,-1-3-1,-5-2 179,-2 2-140,0 1 1,-1 0-1,1 1 0,-20-7 1,10 8 145,-10 4-60,-61 8 1,64-1 66,-113 51 90,112-42-49,-100 81 103,105-73-110,-75 117 92,83-110-139,-35 116 76,44-122-75,4-3-102,1 0 0,3 32 0,-1-50-69,-1 0 1,1-1 0,0 1-1,1-1 1,-1 1 0,1-1-1,0 1 1,0-1 0,0 0-1,0 0 1,0 0 0,0 0-1,1 0 1,0-1 0,-1 1-1,1-1 1,5 4 0,-3-3 4,7 3 139,69 6 65,-63-13-99,-3-3-88,0-1 1,-1 0-1,1-1 1,-1 0-1,-1-1 1,1-1-1,17-13 1,16-20 101,36-20-3,-64 51-57,16-3-23,40-10-1,-73 23-55,-1-1-1,1 1 1,0-1-1,0 1 1,-1 0-1,1 0 1,0 0-1,0 0 1,0 1-1,2-1 1,11 4 11,0 1 0,-1 0 0,0 0 0,0 1 0,22 14 0,-34-19-15,1 1 0,-1 0 0,0-1 0,0 1 0,0 0 1,0 0-1,2 3 0,22 32 24,23 41 1,-37-52-10,31 130 5,-36-118-17,24 184 8,-27-173-9,-1 69-1,-12 12-3,-13-18 2,15-87-4,-19 48 0,17-55-1,-1 0 0,-22 30 0,19-31 0,-1-1 0,-27 25 0,28-30 0,0-1 0,-1 0 0,-26 13 0,31-18 0,-1-1 0,0 0 0,0 0 0,-1-1 0,-18 3 0,21-6 0,1 1 0,-1-1 0,1 0 0,-1 0 0,1-1 0,-1 0 0,-13-4 0,14 2 0,-1 0 0,0-1 0,1 1 0,-1-2 0,1 1 0,-10-9 0,4 1 0,0-1 0,1 0 0,1-1 0,0 0 1,-13-24-1,15 21 3,0 0 0,1-1 0,1 0 0,-6-22 0,7 18-1,2 0 12,11-92 4,-1 88-3,45-137 13,-37 126 0,83-140 17,-72 144-11,124-114 8,-116 121-27,52-38 4,8-8-15,77-60-35,-63 48-1650,-54 43-6599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1:37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 8608,'0'19'1,"-5"26"26,4-41-23,-25 120 50,-33 111 460,-4 85 415,58-294-798,0-6 47,1 1-1,0 22 1,1-52-63,2 8-113,0 0 0,1 1-1,-1-1 1,0 0 0,1 0-1,-1 0 1,1 1 0,0-1-1,-1 0 1,1 0 0,0 0 0,-1 0-1,1 0 1,0 0 0,0 0-1,0-1 1,-13-77-1257,5 30-5211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1:38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36 7896,'60'-30'-23,"-58"29"23,1 0 0,-1 1 0,1-1 0,0 0 0,-1 1 0,1-1 0,4 1 0,-2 0 1,0 1 0,0 0-1,0 0 1,0 0 0,0 1 0,0 0 0,0-1-1,0 2 1,7 3 0,16 9 38,-18-11-7,-5-3-12,0 1 0,-1 0 0,1 0 0,-1 0 0,1 0-1,-1 1 1,0 0 0,0 0 0,0 0 0,0 0 0,-1 1 0,0 0 0,6 6-1,-7-6 31,0 0 0,0 0-1,0 1 1,0-1 0,-1 0-1,1 1 1,-1-1 0,0 1 0,-1-1-1,1 1 1,-1 0 0,0-1-1,0 1 1,0-1 0,-1 1-1,1 0 1,-1-1 0,0 1-1,-1-1 1,1 0 0,-1 1-1,0-1 1,0 0 0,0 0-1,-1 0 1,-4 6 0,2-4-1,2-2-4,-1-1 0,1 0 0,0 0 1,-1 0-1,0 0 0,-8 4 0,0 0 40,-1 0-1,-1-1 1,1 0 0,-1-1-1,0-1 1,0 0 0,-27 3-1,24-5-57,8-1 1,1 0 1,0-1-1,-1 0 1,-14-2 0,-4-1 37,1-2 0,0-1 0,0-1 0,-36-14 0,62 21-62,-1-1 0,1 1 0,-1 0 0,1-1 0,-1 1 0,1-1 0,-1 1 0,1-1 0,-1 1 0,1-1 0,0 1 0,-1-1-1,1 0 1,0 1 0,-1-1 0,1 0 0,0 1 0,0-1 0,0 0 0,-1 1 0,1-1 0,0 0 0,0 1 0,0-1 0,0 0 0,0 1 0,0-1-1,1 0 1,-1 1 0,0-2 0,6-13-1,-6 15-1,2-4-37,1 0 0,-1 0 0,1 0 0,0 0 0,0 0 0,1 0 0,-1 1 0,1 0 0,0 0 1,0 0-1,0 0 0,8-4 0,-2 0-824,28-18-5781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1:38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8520,'11'21'0,"7"24"1,0 6 51,-3 1 0,15 90 0,-27-122 23,-1-1 0,-1 1 0,-1-1 0,-1 1 0,-4 26 0,5-45-69,-4 21 119,0-1-1,-2 1 1,-13 32-1,10-29-79,-20 57 303,19-55-257,1 1 0,-9 44 0,4 5 289,-7 135 0,21-199-324,1-1 1,0 0-1,1 0 0,1 0 0,0 0 1,1-1-1,4 12 0,-2-8-17,-3-4 1,1-1 0,1 0 0,0 0 1,0-1-1,1 1 0,0-1 0,0 0 0,1-1 0,8 9 0,-10-12-18,11 10 146,27 12 100,85 42 0,-71-46-225,-34-18 17,-7-4-46,-1-1 1,1-1 0,0 0-1,26-6 1,-41 6-14,1 1-1,-1-1 1,1 1 0,-1-1-1,0 1 1,1-1 0,-1 0-1,0 0 1,0 1 0,1-1-1,0-1 1,9-8-253,-1 0-1,0-1 1,-1 0-1,0 0 1,8-14-1,12-23-7393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1:39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8608,'4'0'96,"26"2"116,56 13 1,-50-8-121,0-1 0,39 1 0,-49-5-64,9 0 100,171 3 41,-163-5-114,186 3-1136,-107-1-4679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7:21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669 508 7536,'-7'-5'545,"-23"-19"247,-35-21 0,50 34-723,8 7-26,1-1 0,-1 2 0,-1-1 0,1 1 0,-14-5 0,-118-29 227,111 36-75,-6 5-64,-62 17-1,94-20-115,-1-1-1,1 1 0,-1 0 1,1 0-1,-1 1 0,1-1 1,-4 3-1,-27 23 64,-35 35 0,50-40-10,2 6-14,-21 51 0,33-60 54,5 1-55,0 0 0,5 22 0,0-29 68,7 0-61,0 0-1,23 18 1,-18-23 80,14-1-43,62 7 0,-64-14 37,121-15 63,-125 9-9,-6-3-96,0-1-1,34-22 1,-42 19 128,-7 6-164,-2-1-1,1 0 1,-1-1 0,0 1 0,-1 0 0,0-1 0,0 0 0,-1 1 0,0-1 0,0 0 0,-1 1 0,0-1 0,-1 0-1,0 0 1,-4-15 0,-17-47 63,9 42 188,-71-109 115,82 135-383,0 0 0,0 0 0,-1 0 0,1 1 0,-1-1 0,-4-3 1,-14-10 84,-2 1 0,-45-23 1,67 37-104,-1 0-1,0 0 1,1 1 0,-1-1-1,0 1 1,0-1 0,1 1 0,-1 0-1,0 0 1,-2 0 0,-4 0 13,-1 0 0,1 1 1,0 0-1,1 0 0,-1 1 0,0 0 0,0 0 1,-10 5-1,18-7-28,-1 0 1,1 1-1,-1-1 1,1 0-1,-1 0 0,1 1 1,-1-1-1,1 0 1,0 1-1,-1-1 1,1 1-1,-1-1 0,1 1 1,0-1-1,-1 1 1,1-1-1,0 1 1,0-1-1,-1 1 1,1-1-1,0 1 0,0 0 1,-2 6 15,1 0 1,0 0-1,0 0 1,1 0-1,-1 1 1,2-1-1,-1 0 1,3 13 0,-3-19-17,1 1 0,-1-1 1,0 0-1,1 0 0,-1 0 1,1 0-1,-1 0 0,1 0 1,-1 0-1,1 0 0,0 0 1,-1 0-1,1 0 0,0 0 1,1 0-1,13 14 22,1-2-1,0 0 1,2-1 0,23 13-1,-10-12 35,141 36 26,-136-45-42,134-8 16,-139-3-36,114-58 12,-120 47-12,3-8-6,31-38-1,-48 46 16,-7 9-19,0 1-8,0-1 0,-1 1 0,0-1 0,-1 0-1,1 0 1,-2 0 0,1 0 0,-1 0 0,-1-13-1,0 2 20,-2 0-1,-1 1 0,0-1 1,-1 1-1,-1 0 0,-12-30 0,6 24 29,11 23-22,-1 7 1,-3 13-6,-1 35 1,8 23-22,1 22-2,-1 19-4,-5 122-15,3-61 2,2-142 0,20 148 0,-16-148 0,44 112 1,-39-125 6,25 23 3,-29-38 2,0 0 0,1 0 0,17 11 0,-15-13 1,0-1 0,1 0-1,-1 0 1,1-1-1,0 0 1,19 2-1,-13-5 20,-2-4-5,0 0-1,24-8 0,-29 3 79,2-9-46,-2-1-1,14-27 0,-19 22 87,-4-8-69,-1-1 0,-7-49-1,-1 49 90,-11-13-48,-34-62 0,33 81 23,9 15-77,-11-14 33,-2 1 0,-49-41 1,58 54-32,-4-5 0,-2 1 0,0 0 0,-28-14 0,46 28-40,5-3 1,15-15-10,-14 16-4,1 1 1,-1 0 0,1 0-1,-1 0 1,1 1 0,-1-1-1,7 0 1,61-7 0,125-13-5,-151 16-14,231-7-10,-218 13-26,231 4-28,-237-3-10,201-1-2278,-127-4-8949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9:56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0 147 7800,'14'11'1,"-10"-8"1,-1 0 1,1-1-1,-1 1 1,0 1-1,0-1 0,0 0 1,0 1-1,-1-1 1,1 1-1,-1 0 0,0 0 1,3 7-1,-4-8 0,0-1-1,0 1 1,0-1-1,0 1 1,1-1 0,-1 0-1,1 1 1,0-1-1,-1 0 1,1 0 0,0 0-1,0 0 1,4 2-1,-1-2 1,1 1-1,0-1 0,0 0 1,0 0-1,0-1 1,0 0-1,0 0 0,0-1 1,0 1-1,0-1 0,0 0 1,0-1-1,7-1 0,-4 1 2,23 0 28,-8-1-2,0 0-1,40-9 1,73-27 296,-136 37-303,1 1 0,-1-1-1,1 0 1,0 0-1,-1 1 1,0-1-1,1 0 1,-1 0 0,1-1-1,-1 1 1,0 0-1,0 0 1,0-1-1,0 1 1,0 0 0,0-1-1,0 1 1,0-1-1,-1 1 1,1-1-1,0-1 1,-1 2-17,-1-4 269,-33-35 111,21 32-98,-3 3-207,0 1 0,0 1 0,0 0 1,-22 0-1,12 4 207,-116 32 99,116-22-171,-3 5-66,-43 30-1,71-45-135,0-1-1,0 1 1,0 0-1,0 0 1,0 0-1,0 0 1,1 0-1,-1 0 1,0 0-1,1 0 1,-1 0-1,0 0 1,0 2-1,-2 6 18,0 0 0,0 0 0,1 0 1,0 1-1,1-1 0,0 1 0,0 11 0,6-3 104,5 3-75,2-1 1,14 20-1,-10-26 35,10 0-54,1-1 1,44 14-1,-38-20 8,146 9 21,-143-17-34,143-37 17,-144 25-25,146-73 14,-148 67 7,-15 9-24,3-3 0,0 0-1,-1-2 1,-1 0 0,30-29 0,-36 29 8,-1 0 0,16-26 1,-24 27 55,-3 6-63,0-1 0,-1 1-1,0-1 1,0 1 0,-1-1 0,0 1 0,0 0-1,-1-1 1,0 1 0,-1 0 0,0 0 0,0 0-1,-1 1 1,-7-13 0,2 14 82,1 4-84,1 1 1,-1 0-1,0 0 1,0 1-1,-15 1 1,20-1-16,0 1 0,1 0 0,-1-1 1,0 1-1,0 1 0,1-1 0,-1 0 0,0 1 1,1-1-1,0 1 0,-1 0 0,1 0 0,0 0 0,0 0 1,0 0-1,0 0 0,0 0 0,-3 6 0,4-6-2,0-2-5,1 0 0,0 1 1,0-1-1,0 0 0,0 0 0,-1 0 0,1 1 0,0-1 0,0 0 0,0 0 1,0 1-1,0-1 0,0 0 0,0 0 0,0 1 0,-1-1 0,1 0 0,0 1 0,0-1 1,0 0-1,0 0 0,1 1 0,-1-1 0,0 0 0,0 1 0,0-1 0,0 0 1,0 0-1,0 1 0,0-1 0,4 8 7,0-1 0,0 0 1,1 0-1,0-1 0,0 1 0,0-1 0,1 0 1,11 9-1,55 41 15,-61-48-24,5 4 5,-1 0 0,0 2 0,-1 0 0,0 0-1,18 27 1,-28-36-3,10 17 7,32 93 13,-42-93 13,-3 14-10,-5 40 1,4-75-21,0 1 0,-1 0 1,1 0-1,0-1 0,-1 1 0,1 0 1,-1-1-1,0 1 0,1-1 0,-2 3 1,-7 9 8,0-1 0,0 0 1,-1 0-1,-21 19 0,29-30-6,0 1 0,0-1 0,0 1 0,0-1-1,0 0 1,-1 0 0,-3 2 0,-133 43 81,37-23 92,14-2-81,12 4-1763,48-13-7056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1:39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530 330 8792,'-1'3'-14,"0"1"0,-1-1 0,1 0 0,-1 0 0,0 0 0,0 0 0,0 0 0,-1-1 0,1 1 0,-1-1 0,1 1 0,-1-1 0,0 0 0,-4 3 0,-38 16-209,44-20 222,-13 1-5,8-2 5,-1 0 1,0 0 0,-1 0 0,1-1 1,0 0-1,0-1 0,0 1 0,0-1 0,0-1 1,0 1-1,-11-7 0,-26-14 103,-53-38-1,84 51-80,-33-31 174,-1-3 164,-40-50 0,86 93-345,1 0 0,-1 0 0,1 0 1,-1 0-1,1 0 0,-1 0 0,1 0 1,0-1-1,0 1 0,0 0 0,0 0 0,0 0 1,0-1-1,0 1 0,0 0 0,0 0 1,0 0-1,0 0 0,1-1 0,-1 1 1,1-1-1,9-17 7,-9 18-2,1-3 8,1 0 1,0 0-1,0 0 1,0 0-1,1 0 0,-1 1 1,1-1-1,0 1 1,8-5-1,-9 6-13,1 0 3,0 0 1,0 0 0,0 1 0,1-1-1,-1 1 1,1 0 0,-1 0-1,1 0 1,-1 1 0,1 0 0,9 0-1,-7 0-4,6 0 7,0 0-1,0 1 1,0 1-1,0 0 1,0 0-1,0 2 0,0-1 1,21 11-1,-30-12-16,1 1 1,0 0-1,-1 0 0,0 1 0,0-1 0,0 1 0,0 0 1,-1 0-1,1 0 0,-1 1 0,0-1 0,0 1 0,3 8 0,0 1 4,-1 0-1,7 27 0,-9-31-7,1 8 8,0 1 0,-1-1-1,-1 1 1,0 36-1,-2-45-5,-2 15 12,-25 113 6,8-65 15,12-50-30,-22 63 16,8-36 8,-37 64 1,26-62-10,-44 81-1260,58-101-5200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1:3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0 7984,'5'7'57,"1"0"0,-1 0 0,1-1 0,1 0 0,-1 0 0,1-1 0,11 8 0,57 26 578,-58-31-580,-16-8-11,0 1-1,0-1 0,0 1 1,0-1-1,0 1 0,0 0 1,0-1-1,0 1 0,0 0 1,0 0-1,0 0 0,-1-1 0,1 1 1,0 0-1,-1 0 0,1 0 1,0 0-1,-1 1 0,1-1 1,-1 0-1,0 0 0,1 0 1,-1 0-1,0 3 0,0-2-6,0 0-1,0 0 1,-1 0-1,1 0 1,-1 0-1,0 0 1,0 0-1,0 0 1,0 0-1,0 0 1,0 0 0,-2 2-1,-3 4 13,-1-1 0,0 0 0,-16 13 0,21-19-23,-6 5 61,0-1-1,-1 1 0,0-2 0,1 1 0,-2-1 1,1-1-1,0 1 0,-1-2 0,1 1 1,-1-1-1,0-1 0,0 0 0,0 0 0,0-1 1,0 0-1,0-1 0,-13-2 0,23 2-72,-1 1 1,0-1-1,0 1 0,1-1 0,-1 0 0,0 0 1,1 1-1,-1-1 0,1 0 0,-1 0 0,1 1 0,-1-1 1,1 0-1,0 0 0,-1 0 0,1 0 0,0 0 1,0 0-1,-1 0 0,1 0 0,0 0 0,0 0 1,0 0-1,1-1 0,-2 0 18,0-6-1,1 5-15,-1 0-1,1 0 1,0 0-1,0 0 0,1 0 1,-1 0-1,0 0 0,1 0 1,0 0-1,0 0 1,2-4-1,7-22-712,21-42 1,-2 16-7184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10:21:4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3144,'-5'18'84,"1"1"0,-2 31 0,0 3 56,-28 133 285,30-169-401,2 0 0,-1 0 0,2 1 0,1 17 1,-1-2-387,-1 40-1838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9:57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632 0 4216,'-19'3'3,"-30"6"290,-65 28 127,88-24 201,-111 88 230,108-76-350,-111 122 198,115-114-239,-24 49 0,38-58-384,-10 35 1,21-59-77,-2 4 51,1 1 1,0 0-1,0-1 0,0 1 1,0 6-1,-4 185 357,10-154-240,50 149 67,-39-158-94,86 98 55,-100-129-184,0 0 0,1 0 0,-1 0 0,0 0 0,1 0 0,-1 0 0,1 0 0,4 1 0,47 22 64,59 18 0,-75-34 12,157 13 25,-158-21-99,45-5-1,-69 2-12,1 0-1,-1-1 1,1-1-1,13-5 1,-8 0-155,-1-1 1,-1 0-1,0-2 1,0 0-1,-1 0 1,19-21-1,-32 31-19,68-64-6067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9:58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56 133 6280,'-8'0'1,"-26"10"126,28-7 9,-1 7 12,7-10-142,0 0 0,0 1 0,0-1 0,0 0 1,0 1-1,0-1 0,0 0 0,0 1 0,0-1 0,0 0 0,0 1 1,0-1-1,0 0 0,0 1 0,0-1 0,0 0 0,0 0 0,0 1 1,1-1-1,-1 0 0,0 1 0,0-1 0,0 0 0,0 0 0,1 1 1,-1-1-1,0 0 0,0 0 0,1 1 0,-1-1 0,0 0 1,1 0-1,-1 1 0,12 6 30,-4-2-14,-3-3 0,-1 1-1,1-1 0,0-1 0,-1 1 0,1-1 1,0 1-1,9 0 0,128 23 176,-118-21-95,37 1 0,-33-4-72,51 2 19,-50-4 78,-11-1-52,-3 2-19,-1-1 0,0-1-1,0-1 1,0 0 0,0 0-1,24-11 1,40-27 327,-67 31-63,-7 4-248,-1 0 0,1-1 0,-1 1 1,0-1-1,3-13 0,-6 10 175,-26-41 89,17 42-136,2 4-161,0 1-1,-1 0 1,1 1 0,-1-1 0,0 1 0,-13-2 0,5 5 122,4 4-116,0 0 1,1 0-1,0 2 0,-20 10 1,19-3 94,0 6-77,1 1 1,-12 33-1,17-31 51,3 14-37,2 47 0,5-58 17,18 45 38,33 67 1,-15-42-54,-31-73-64,9 23 45,-1 2 1,9 48 0,-25-94-54,-1 0 0,0 1-1,0-1 1,0 0 0,0 0 0,0 0-1,0 1 1,0-1 0,0 0 0,0 0-1,-1 1 1,1-1 0,0 0 0,-1 0 0,1 0-1,-1 0 1,1 0 0,-1 0 0,0 0-1,1 0 1,-1 0 0,0 0 0,0 0-1,0 0 1,0 0 0,0 0 0,0-1 0,0 1-1,0 0 1,0-1 0,0 1 0,0-1-1,0 1 1,0-1 0,-1 1 0,1-1 0,0 0-1,0 0 1,-1 0 0,-1 1 0,-4-1 12,0 0 1,0 0 0,1-1 0,-1 1 0,-7-3 0,10 2-26,-20-3 85,1-1 0,-1-1 0,2-1 0,-43-19 1,26 5 162,37 20-147,22-1 1,10-4-25,79-3 10,-72 7-36,174-21 46,-175 18-74,17-1 2,78-21 1,-70 8-1,-54 16-19,0 0 1,0 0 0,0-1-1,-1 0 1,8-6 0,-8 5-2,0-1 0,-1 0 1,0 0-1,-1 0 1,1-1-1,-1 0 1,0 0-1,3-9 0,-6 16 1,1-5-4,0-1-1,-1 1 0,1 0 0,-1-1 1,0 1-1,0 0 0,0-1 1,-1 1-1,0-1 0,0 1 0,-2-10 1,2 9-5,-4-5-64,-3 3 36,1 0 0,-1 1 1,-1 0-1,1 0 0,-1 1 1,0 0-1,-1 1 0,1-1 1,-16-6-1,21 11 11,1-1 0,-1 1 0,0 0 0,1-1 0,-1 1 1,0 1-1,0-1 0,0 0 0,0 1 0,0-1 0,0 1 0,0 0 0,0 0 0,1 0 1,-1 0-1,0 1 0,0-1 0,-5 2 0,7-1 16,1-1-1,-1 1 1,1-1 0,0 1-1,-1 0 1,1-1 0,0 1-1,-1-1 1,1 1 0,0 0 0,-1-1-1,1 1 1,0 0 0,0-1-1,0 1 1,0 0 0,0-1-1,0 1 1,0 0 0,0 0-1,0-1 1,0 1 0,0 0-1,0-1 1,1 1 0,-1 0 0,1 0-1,4 13-13,-2-6-6,1 0 0,0 0 1,0-1-1,1 1 1,0-1-1,9 10 0,12 15-62,86 145-11,-83-116 103,-21-43 14,-1-1 1,0 2-1,-2-1 1,0 0-1,3 23 1,-5-27 10,-2-12 62,-2-2-75,0 0 0,1 0 0,-1 0 0,0 0 0,0 0 0,1 0 0,-1 0 0,0 0 0,0 0 0,1 0 0,-1 0 0,0 0 0,1 0 0,-1 0 0,0-1 0,1 1 0,-1 0 0,0-1 0,1 1 0,-1 0 0,-1-2 0,-1-5 35,-1 0 1,2-1-1,-1 1 1,1-1-1,0 0 1,-2-10 0,-3-50 189,5 55-245,1 0 65,1 0-1,0 0 1,0 0-1,2 0 1,-1 0-1,5-13 1,-4 17-29,1-4 27,0 1 0,1 0-1,1 0 1,0 0 0,0 1-1,13-20 1,-11 20-23,5-5 136,67-51 65,-61 57-99,11 0-44,54-13 1,-58 21 17,91 13 36,-114-11-140,0 0 1,0 0-1,-1 1 0,1-1 1,0 1-1,-1-1 0,1 1 1,0 0-1,-1 0 1,3 1-1,10 8 13,0 1-1,0 0 1,19 22 0,-22-15 4,6 31 2,17 87-1,-24-74-20,-1-10-2,5-11 0,-12-37 0,0 0 0,0 0 0,0-1 0,0 1 0,1-1 0,0 0 0,4 5 0,-3-5 0,-1 0 0,1-1 0,0 1 0,0-1 0,-1 0 0,1 0 0,1 0 0,-1-1 0,5 2 0,4-1-115,0-2 0,0 1 0,0-1 0,0-1 0,0 0 0,0-1 0,0-1 0,22-6 0,-24 6-633,81-20-8165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9:59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135 185 5656,'-46'-99'558,"42"87"-305,0 1-1,-1 0 1,-12-21-1,15 30-210,-2-4 453,-3-1 92,7 7-560,-1-1 1,1 1-1,-1 0 1,1-1-1,0 1 1,-1 0-1,1-1 0,-1 1 1,1 0-1,-1 0 1,1-1-1,-1 1 1,1 0-1,-1 0 1,1 0-1,-1 0 1,1 0-1,-1 0 1,1 0-1,-1 0 1,1 0-1,-1 0 0,1 0 1,-1 0-1,0 0 1,1 0-1,-1 1 1,1-1-1,-1 0 1,1 0-1,0 1 1,-1-1-1,1 0 1,-1 0-1,1 1 0,-1-1 1,1 1-1,-2 1 16,1-1 1,-1 1-1,1 0 0,-1 0 0,1 0 0,0 0 0,0 0 0,0 0 0,0 1 0,0 3 0,-5 22 210,-1 42-1,7-46 3,27 113 94,-24-123-263,1-1-1,0 1 1,10 19 0,-3-10-35,-2-1-20,-4-9 29,1 0-1,13 21 0,-16-28-17,46 88 259,-7-10 599,-40-82-508,0-5-211,10-10-88,0 0 1,1 0-1,0 1 0,1 1 1,1 0-1,-1 1 0,2 0 1,-1 1-1,27-10 0,-26 17 21,9 2-40,43 8 1,-49 0-7,-5 1-44,-1 1-1,0 0 1,21 22 0,-33-32-22,-1 1 0,1 0 1,-1 0-1,1-1 1,0 1-1,-1 0 1,0 0-1,1 0 0,-1 0 1,1 0-1,-1 0 1,0-1-1,0 1 1,1 0-1,-1 0 0,0 1 1,1 7 4,-1 1 1,0-1-1,-1 0 1,1 0-1,-2 0 1,1 0-1,-6 17 1,-4-9 19,-13 8-10,-35 27 0,39-39-3,-16 2-5,-45 14 0,57-25 5,-31-5-1,43-1-12,0 0 0,0 0 0,-15-6 0,16 4 0,1 0 1,-1-1-1,-14-9 0,-25-25 1,-2-10-4,52 49 2,0 0 0,0 0 0,0 0 0,0 0 0,0 0 0,-1 0-1,1 0 1,0 0 0,0 0 0,0-1 0,0 1 0,0 0 0,0 0 0,0 0 0,0 0 0,0 0-1,0 0 1,0-1 0,0 1 0,-1 0 0,1 0 0,0 0 0,0 0 0,0 0 0,0 0-1,0-1 1,0 1 0,0 0 0,0 0 0,1 0 0,-1 0 0,0 0 0,0-1 0,0 1-1,0 0 1,0 0 0,0 0 0,0 0 0,0 0 0,0 0 0,0-1 0,0 1 0,0 0 0,0 0-1,1 0 1,-1 0 0,0 0 0,0 0 0,0 0 0,5-6-107,0 1-1,1 0 1,0 0 0,-1 0-1,2 1 1,5-4 0,0 1-935,34-24-7918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9:59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1 7352,'-6'9'28,"0"0"1,0 1-1,1 0 1,1 0 0,0 1-1,0-1 1,-3 21-1,-13 33 121,15-49-107,1 0 1,0 1-1,1-1 0,0 1 1,2 0-1,-1 0 0,3 20 1,0-18-26,-1-12 0,0 0-1,1 1 0,0-1 1,1 0-1,-1 0 0,1 0 0,4 8 1,-3-3 29,1 0-19,0 0 1,1 0 0,0 0 0,0-1 0,1 1-1,1-1 1,-1-1 0,9 10 0,31 30 184,-46-49-204,1 0 1,-1 1-1,0-1 1,0 0-1,1 0 1,-1 1-1,0-1 0,0 0 1,1 0-1,-1 0 1,0 0-1,0 1 1,1-1-1,-1 0 1,0 0-1,1 0 1,-1 0-1,0 0 1,1 0-1,-1 0 0,0 0 1,1 0-1,-1 0 1,0 0-1,1 0 1,5 0 31,0 0 0,-1-1 0,1 1 0,0-1 0,-1 0 0,1-1 0,-1 0 0,1 0 0,-1 0 0,0 0 0,1-1 0,-1 0 0,4-3 0,43-27 353,63-54 0,-98 74-355,-8 6 36,-1-1 0,0 0 0,10-11 0,-15 15-44,111-137 1070,-113 139-925,3 2-30,1 0-114,0 1-1,0 0 1,0 0 0,0 1-1,0 0 1,0 0-1,-1 0 1,1 0-1,-1 1 1,1-1 0,-1 1-1,0 0 1,7 7-1,6 6 20,24 30 0,-23-26-32,-8-9 7,1-1 1,0 0 0,1-1-1,20 13 1,-21-16-20,-7-3-3,1 0 0,0-1 0,1 1 0,-1-1 0,0-1 0,0 1 0,1-1 0,-1 0 0,1 0 0,0 0 0,-1-1 0,6 0 0,-3 0 0,9-2 17,0-2-12,-1-1 0,1-1 0,-1-1 0,0 0 1,25-15-1,-26 13 8,-3 3-2,0 0 1,0-1-1,-1-1 1,0 0-1,13-13 1,-18 15 8,-2 1 0,1-1 0,0 0 0,-1 0-1,0-1 1,-1 1 0,1-1 0,-1 0 0,-1 0 0,1 0 0,-1 0 0,2-11 0,-4 9 19,0 0 0,-1 0 0,1 0 1,-2-1-1,1 1 0,-1 0 0,-1 0 0,0 1 0,0-1 0,-5-9 0,2 7 97,6 11-132,-1-1 0,0 1 1,0-1-1,1 1 0,-1-1 1,0 1-1,0 0 1,0 0-1,1-1 0,-1 1 1,0 0-1,0 0 1,0 0-1,0 0 0,0 0 1,1 0-1,-1 0 0,0 0 1,0 0-1,0 0 1,0 0-1,0 0 0,1 1 1,-1-1-1,0 0 0,0 1 1,0-1-1,1 1 1,-1-1-1,0 1 0,1-1 1,-1 1-1,0-1 0,1 1 1,-1-1-1,1 1 1,-1 0-1,1 0 0,-1-1 1,1 1-1,-1 0 1,1 1-1,-2 3 5,0 1 0,1 0 0,0 0 0,1 0 0,-1 0 0,1 0 0,0 1 0,1-1 0,-1 0 0,4 10 0,18 72 68,-12-53-67,6 35 10,10 46 14,-26-115-37,0 0 1,0 0-1,0 0 0,0 0 1,1 0-1,-1-1 0,0 1 0,1 0 1,-1 0-1,0 0 0,1 0 0,-1 0 1,1-1-1,-1 1 0,1 0 1,-1-1-1,1 1 0,1 1 0,6-5 2,-6 2-1,26-11-1730,1-2-6924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09:59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55 6104,'0'0'0,"-11"15"192,-1 8 8,3 9 176,13 0 8,13-11-304,22 3 8,27 4-88,0-1-5088</inkml:trace>
  <inkml:trace contextRef="#ctx0" brushRef="#br0" timeOffset="1">706 0 5384,'11'5'0,"-9"-3"7,0 1 1,0-1 0,0 1-1,0-1 1,-1 1 0,1 0-1,-1 0 1,0 0-1,1 0 1,-2 0 0,1 0-1,1 6 1,3 46 159,-4-33-124,5 58 376,-6 52 50,-1-106-256,2 0 1,0 0-1,7 33 0,-5-40-137,19 110 1175,-18-110-990,0-2 1,1 1-1,0 0 0,9 17 1,-6-27-2,3-2-448,1-1 0,0 0 1,0 0-1,24 4 0,21 6-6065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0:00.4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632 693 7984,'0'-3'16,"-1"0"-9,-1 0 1,1 1-1,-1-1 1,0 0 0,0 1-1,1-1 1,-2 1-1,1-1 1,0 1-1,0 0 1,-1 0 0,1 0-1,-1 0 1,0 0-1,-3-1 1,-11-6 84,-31-11 0,45 18-84,-32-11 85,0 1 0,-46-9 0,67 19-72,8 1 9,0 0 0,0 1 0,-1 0 1,1 0-1,0 0 0,-7 2 0,-12 1 192,0 1 1,0 2 0,-43 14-1,53-14-170,10-4-2,-1 0 1,1 0-1,0 1 1,0 0 0,0 0-1,-8 7 1,1-1 60,0 1-1,0 1 1,1 0 0,0 1 0,1 0 0,0 0 0,-9 18-1,7 5-28,11-21 78,4-3-118,0 0 1,0 0 0,1-1-1,7 13 1,-1-10 65,1-4-71,0-1 1,1 0-1,22 10 0,-17-15 38,15-5-22,48-11-1,-52 5 2,124-62 18,-122 51-31,106-86 23,-113 82-16,2-10-11,36-61 1,-50 64 22,22-136 25,-27 79 37,-6 61-104,0 3-7,-1-51 42,1 74-52,-2-26 30,0 0 1,-2 0-1,-8-30 1,12 56-32,0-1 0,0 1 0,0-1 0,0 1 0,-1-1 0,1 1 0,0-1 0,0 1 0,0 0 0,-1-1 0,1 1 0,0-1 0,-1 1 0,1 0 0,0-1 0,-1 1 0,1 0 0,0-1 0,-1 1 0,1 0 0,-1 0 0,1-1 1,-1 1-1,1 0 0,0 0 0,-1 0 0,1 0 0,-1-1 0,1 1 0,-1 0 0,1 0 0,-1 0 0,1 0 0,-1 0 0,1 0 0,-1 0 0,1 0 0,-1 1 0,1-1 0,-1 0 0,1 0 0,-1 0 0,1 0 0,0 1 0,-1-1 0,1 0 0,-1 0 0,1 1 1,0-1-1,-1 0 0,0 1 0,-13 14-2,14-15 2,-7 11-6,1 0 0,0 0 0,1 0 0,0 0 1,1 1-1,0 0 0,-4 23 0,4-16-7,-15 75-97,4-14-15,13-68 81,0-2 19,0 0-1,0 0 1,-1-1-1,0 1 1,-1 0-1,0-1 1,-9 14-1,5-11-46,-30 51-183,35-58 174,-3 2 10,4-5 13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0:00.9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26 3680,'-1'-2'312,"0"-7"1968,1 9-2219,0-1 1,0 0-1,0 1 1,0-1 0,0 1-1,0-1 1,1 1-1,-1-1 1,0 1-1,0-1 1,1 0-1,-1 1 1,0 0-1,0-1 1,1 1 0,-1-1-1,1 1 1,-1-1-1,0 1 1,1 0-1,-1-1 1,1 1-1,-1 0 1,1-1-1,-1 1 1,1 0 0,-1 0-1,1-1 1,-1 1-1,1 0 1,0 0-1,-1 0 1,1 0-1,-1 0 1,2 0-1,-1-1-182,2 1 515,-3 0-375,0 1 0,0-1 0,0 0 1,1 1-1,-1-1 0,0 1 0,0-1 1,1 0-1,-1 1 0,0-1 0,0 0 0,1 0 1,-1 1-1,1-1 0,-1 0 0,0 0 0,1 1 1,-1-1-1,0 0 0,1 0 0,-1 0 1,1 0-1,-1 0 0,1 1 0,0-1-2,0 0-1,-1 0 0,1 0 1,0 1-1,-1-1 0,1 0 0,-1 0 1,1 1-1,0-1 0,-1 1 1,1-1-1,-1 0 0,1 1 1,-1-1-1,1 1 0,-1-1 1,1 1-1,-1-1 0,0 1 0,1 0 1,-1-1-1,0 1 0,1 0 1,4 8 217,-3-5-184,1 0 0,-1 0 1,0 0-1,0 0 0,-1 1 0,0-1 0,1 0 0,-1 1 1,0 8-1,8 106 327,6 81 198,-13-180-503,8 200 470,-18-139-339,1-30-84,-8 94 230,15-128-325,-1-11 3,1 1 0,1-1 0,-1 0-1,1 1 1,0-1 0,3 9 0,18 65 198,-15-67-51,-2-8-138,1 0 0,1 0 1,-1 0-1,1 0 0,0-1 1,0 0-1,0-1 0,0 0 1,1 0-1,0 0 0,-1-1 1,1 0-1,0 0 0,0-1 1,15 0-1,-4 2-3,-10-2 11,0-1 1,0 0-1,0 0 1,0-1-1,11-1 1,37-5 336,109-28-1,-151 30-348,3-2 59,33-17 0,188-109-1651,-199 108-7640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0:01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0 236 8520,'0'0'344,"3"-1"-191,113-22 198,-93 19-322,11-1 119,168-17 85,-158 18 21,189-14 122,-188 14-15,-15 2-221,18 0 194,0-3 1,0-2 0,48-13 0,-92 19-278,0-1 0,-1 1 0,1-1 0,-1 1 0,0-1 0,1 0 0,-1 0 1,4-3-1,-3 0 108,1 0 1,-1-1-1,0 1 1,-1-1 0,1 0-1,-1 0 1,3-8-1,-4 10-161,-1 1-1,1 1 1,0-1 0,0 0-1,0 0 1,0 1-1,0-1 1,4-2 0,-1 0-1206,9-10-7571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5T09:10:01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527 0 7352,'-28'8'0,"27"-8"1,1 0 0,-1 0 0,0 0 0,0 0 0,1 1-1,-1-1 1,0 0 0,0 0 0,1 1 0,-1-1 0,0 0 0,1 1 0,-1-1 0,1 1 0,-1-1 0,0 1 0,1-1 0,-1 1 0,1 0 0,-1-1 0,1 1 0,0 0 0,-1-1 0,1 1 0,0 0 0,-1-1-1,1 1 1,0 0 0,0 0 0,0-1 0,-1 1 0,1 0 0,0 0 0,0 0 0,1 2 6,0 0-1,1 0 1,-1-1 0,0 1-1,1-1 1,0 1 0,3 3-1,0 1 2,5 6 2,22 34 166,53 99 41,-67-113-10,52 137 111,-69-165-258,1-1-1,-1 1 0,0-1 0,-1 1 0,2 8 0,-2 43 202,-8 78 1,7-128-170,0 1 0,0-1 0,-1 0 0,-3 11 0,-86 205 600,68-178 8,-113 153 234,108-162-459,-102 117 197,128-150-618,0 1 0,0-1 1,0 1-1,-1-1 0,1 0 0,-1 0 0,0 0 1,-3 2-1,6-4-54,-12 7 123,1-1 0,-1 0 0,-24 8 0,18-10-524,-1-1-1,0 0 1,-24-1 0,-60 4-8119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BF905-C387-4D6D-8775-BE3E0D405D19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3AAFB-38D4-45DC-8161-6D3E8BE30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0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3AAFB-38D4-45DC-8161-6D3E8BE303D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622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83AAFB-38D4-45DC-8161-6D3E8BE303D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017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FFCE-1907-3514-DCBA-1C72012B6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44A3B-0103-41AA-4844-DCC50618F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4E40E-F3D3-21BC-9C5D-BCD100AE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E7EE9-439D-DD3C-4951-4039101D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F951C-645A-9DC0-60E6-0AFF6BA3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48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AAE4-D2DD-12D3-2540-57932EE1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06C2C-A1B6-81F9-4325-BFC728528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EAE84-2C0B-513F-D1C8-7D0E1FE1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45269-406A-1887-BEF3-20495C28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48543-2206-B565-18D2-8EFF9C01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28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FA007-F6EC-46C5-93BD-790CE3C63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9EB54-DA6C-845E-37B8-26C52FEB0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49B0C-C906-5CD3-22CC-8A3D0571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BFADC-36B0-AEF6-C2B7-8BA7CBE7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337D0-3FCC-59A5-FF64-CC8B7B1D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62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12BD-D652-424C-F122-B08B22A6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703B1-4140-7E30-0EFA-13A1E13BD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3415B-8E7B-F574-289A-A559BE35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62352-DA9C-57DC-29C6-1612BAE2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F131-D6D8-E2C6-03FE-C9C4AAA4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20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D523-97C7-2B09-4DC5-827064F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5BB4E-13A7-F195-750C-DE891EA5C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474B4-0676-8B19-2479-3E69B384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ACA12-4FCB-C184-494F-D60EE5C6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91191-A4A4-1B26-439A-357B9233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0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0F1D-A73B-14AF-CE23-0384E632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6AFE6-63AF-C5B1-65CE-478CC375E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F38ED-1627-DCA4-709B-3F5AA43B2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0D468-6509-8A11-7AA5-D71E01C4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BFAC3-7D85-B5FE-B4C3-6B0D87E9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0D739-5190-C5C9-090F-9EB7ED58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97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8D6F-C019-0675-679B-E1C95BBC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00F21-183C-EF07-0A8C-879DC371B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09723-85CA-0101-A016-367E2E6C6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A8C42-9140-FDF3-4EA0-76B093106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DC9198-E0AD-9BEE-EE8E-80969267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EEAAA-A163-5000-D6C4-051A07F4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F611C-D38C-49F8-2630-5D3AF025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0221E-8511-D671-3893-D1A2CFFD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80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8E47-48F4-5D10-2E25-17A88B8F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3E9C0A-75F6-CCD0-0D82-CB6389C2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4F184-8924-F868-3863-E59AA912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05A24-B83A-9E53-B2B4-3CDB4E1D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96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86E2BE-DA53-4476-1D6E-36D4329D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4775E-3CDD-7CA7-9BFE-8784120E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BBC1B-0068-85D2-4A3E-C32FB44A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9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8543-D903-77D1-6264-E3AAF10D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23178-D759-807D-1A18-095B48112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282D9-2A67-A55F-1268-FF40B79DE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51615-59B7-0FF0-384D-DAEA8C1C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B4808-DB9A-DA1A-2059-DC051F50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1D521-C694-3654-61C1-89445365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96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7572-DCEF-FBAE-1F52-C1F1EE215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24965-247C-4DB2-B732-25650C1A7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DD987-ECD9-C7C5-B699-DEB5CEE7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02652-A97D-02B1-E0BC-81E52C52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CD21E-F56A-5E95-4A0D-5C52607A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D7973-AAF7-BDD6-3B83-01F7C299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05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94AB7-1164-0929-84C6-923341DC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BD7F8-8BD7-A257-CCC3-FD0E4B153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22D35-E608-1CE8-3BA0-BEB70C23D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7B88D-8820-4975-A0E5-D641D9E67F08}" type="datetimeFigureOut">
              <a:rPr lang="en-IN" smtClean="0"/>
              <a:t>25-08-2023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877CD-10B8-9E55-99D6-33FD6864D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F7DC-3508-28F8-DABD-FE8B2183E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7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56.png"/><Relationship Id="rId21" Type="http://schemas.openxmlformats.org/officeDocument/2006/relationships/image" Target="../media/image609.png"/><Relationship Id="rId42" Type="http://schemas.openxmlformats.org/officeDocument/2006/relationships/customXml" Target="../ink/ink641.xml"/><Relationship Id="rId63" Type="http://schemas.openxmlformats.org/officeDocument/2006/relationships/image" Target="../media/image630.png"/><Relationship Id="rId84" Type="http://schemas.openxmlformats.org/officeDocument/2006/relationships/customXml" Target="../ink/ink662.xml"/><Relationship Id="rId138" Type="http://schemas.openxmlformats.org/officeDocument/2006/relationships/customXml" Target="../ink/ink689.xml"/><Relationship Id="rId107" Type="http://schemas.openxmlformats.org/officeDocument/2006/relationships/image" Target="../media/image111.png"/><Relationship Id="rId11" Type="http://schemas.openxmlformats.org/officeDocument/2006/relationships/image" Target="../media/image604.png"/><Relationship Id="rId32" Type="http://schemas.openxmlformats.org/officeDocument/2006/relationships/customXml" Target="../ink/ink636.xml"/><Relationship Id="rId53" Type="http://schemas.openxmlformats.org/officeDocument/2006/relationships/image" Target="../media/image625.png"/><Relationship Id="rId74" Type="http://schemas.openxmlformats.org/officeDocument/2006/relationships/customXml" Target="../ink/ink657.xml"/><Relationship Id="rId128" Type="http://schemas.openxmlformats.org/officeDocument/2006/relationships/customXml" Target="../ink/ink684.xml"/><Relationship Id="rId149" Type="http://schemas.openxmlformats.org/officeDocument/2006/relationships/image" Target="../media/image672.png"/><Relationship Id="rId5" Type="http://schemas.openxmlformats.org/officeDocument/2006/relationships/image" Target="../media/image601.png"/><Relationship Id="rId95" Type="http://schemas.openxmlformats.org/officeDocument/2006/relationships/image" Target="../media/image646.png"/><Relationship Id="rId22" Type="http://schemas.openxmlformats.org/officeDocument/2006/relationships/customXml" Target="../ink/ink631.xml"/><Relationship Id="rId27" Type="http://schemas.openxmlformats.org/officeDocument/2006/relationships/image" Target="../media/image612.png"/><Relationship Id="rId43" Type="http://schemas.openxmlformats.org/officeDocument/2006/relationships/image" Target="../media/image620.png"/><Relationship Id="rId48" Type="http://schemas.openxmlformats.org/officeDocument/2006/relationships/customXml" Target="../ink/ink644.xml"/><Relationship Id="rId64" Type="http://schemas.openxmlformats.org/officeDocument/2006/relationships/customXml" Target="../ink/ink652.xml"/><Relationship Id="rId69" Type="http://schemas.openxmlformats.org/officeDocument/2006/relationships/image" Target="../media/image633.png"/><Relationship Id="rId113" Type="http://schemas.openxmlformats.org/officeDocument/2006/relationships/image" Target="../media/image654.png"/><Relationship Id="rId118" Type="http://schemas.openxmlformats.org/officeDocument/2006/relationships/customXml" Target="../ink/ink679.xml"/><Relationship Id="rId134" Type="http://schemas.openxmlformats.org/officeDocument/2006/relationships/customXml" Target="../ink/ink687.xml"/><Relationship Id="rId139" Type="http://schemas.openxmlformats.org/officeDocument/2006/relationships/image" Target="../media/image667.png"/><Relationship Id="rId80" Type="http://schemas.openxmlformats.org/officeDocument/2006/relationships/customXml" Target="../ink/ink660.xml"/><Relationship Id="rId85" Type="http://schemas.openxmlformats.org/officeDocument/2006/relationships/image" Target="../media/image641.png"/><Relationship Id="rId150" Type="http://schemas.openxmlformats.org/officeDocument/2006/relationships/customXml" Target="../ink/ink695.xml"/><Relationship Id="rId12" Type="http://schemas.openxmlformats.org/officeDocument/2006/relationships/customXml" Target="../ink/ink626.xml"/><Relationship Id="rId17" Type="http://schemas.openxmlformats.org/officeDocument/2006/relationships/image" Target="../media/image607.png"/><Relationship Id="rId33" Type="http://schemas.openxmlformats.org/officeDocument/2006/relationships/image" Target="../media/image615.png"/><Relationship Id="rId38" Type="http://schemas.openxmlformats.org/officeDocument/2006/relationships/customXml" Target="../ink/ink639.xml"/><Relationship Id="rId59" Type="http://schemas.openxmlformats.org/officeDocument/2006/relationships/image" Target="../media/image628.png"/><Relationship Id="rId103" Type="http://schemas.openxmlformats.org/officeDocument/2006/relationships/image" Target="../media/image650.png"/><Relationship Id="rId108" Type="http://schemas.openxmlformats.org/officeDocument/2006/relationships/customXml" Target="../ink/ink674.xml"/><Relationship Id="rId124" Type="http://schemas.openxmlformats.org/officeDocument/2006/relationships/customXml" Target="../ink/ink682.xml"/><Relationship Id="rId129" Type="http://schemas.openxmlformats.org/officeDocument/2006/relationships/image" Target="../media/image662.png"/><Relationship Id="rId54" Type="http://schemas.openxmlformats.org/officeDocument/2006/relationships/customXml" Target="../ink/ink647.xml"/><Relationship Id="rId70" Type="http://schemas.openxmlformats.org/officeDocument/2006/relationships/customXml" Target="../ink/ink655.xml"/><Relationship Id="rId75" Type="http://schemas.openxmlformats.org/officeDocument/2006/relationships/image" Target="../media/image636.png"/><Relationship Id="rId91" Type="http://schemas.openxmlformats.org/officeDocument/2006/relationships/image" Target="../media/image644.png"/><Relationship Id="rId96" Type="http://schemas.openxmlformats.org/officeDocument/2006/relationships/customXml" Target="../ink/ink668.xml"/><Relationship Id="rId140" Type="http://schemas.openxmlformats.org/officeDocument/2006/relationships/customXml" Target="../ink/ink690.xml"/><Relationship Id="rId145" Type="http://schemas.openxmlformats.org/officeDocument/2006/relationships/image" Target="../media/image67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23.xml"/><Relationship Id="rId23" Type="http://schemas.openxmlformats.org/officeDocument/2006/relationships/image" Target="../media/image610.png"/><Relationship Id="rId28" Type="http://schemas.openxmlformats.org/officeDocument/2006/relationships/customXml" Target="../ink/ink634.xml"/><Relationship Id="rId49" Type="http://schemas.openxmlformats.org/officeDocument/2006/relationships/image" Target="../media/image623.png"/><Relationship Id="rId114" Type="http://schemas.openxmlformats.org/officeDocument/2006/relationships/customXml" Target="../ink/ink677.xml"/><Relationship Id="rId119" Type="http://schemas.openxmlformats.org/officeDocument/2006/relationships/image" Target="../media/image657.png"/><Relationship Id="rId44" Type="http://schemas.openxmlformats.org/officeDocument/2006/relationships/customXml" Target="../ink/ink642.xml"/><Relationship Id="rId60" Type="http://schemas.openxmlformats.org/officeDocument/2006/relationships/customXml" Target="../ink/ink650.xml"/><Relationship Id="rId65" Type="http://schemas.openxmlformats.org/officeDocument/2006/relationships/image" Target="../media/image631.png"/><Relationship Id="rId81" Type="http://schemas.openxmlformats.org/officeDocument/2006/relationships/image" Target="../media/image639.png"/><Relationship Id="rId86" Type="http://schemas.openxmlformats.org/officeDocument/2006/relationships/customXml" Target="../ink/ink663.xml"/><Relationship Id="rId130" Type="http://schemas.openxmlformats.org/officeDocument/2006/relationships/customXml" Target="../ink/ink685.xml"/><Relationship Id="rId135" Type="http://schemas.openxmlformats.org/officeDocument/2006/relationships/image" Target="../media/image665.png"/><Relationship Id="rId151" Type="http://schemas.openxmlformats.org/officeDocument/2006/relationships/image" Target="../media/image673.png"/><Relationship Id="rId13" Type="http://schemas.openxmlformats.org/officeDocument/2006/relationships/image" Target="../media/image605.png"/><Relationship Id="rId18" Type="http://schemas.openxmlformats.org/officeDocument/2006/relationships/customXml" Target="../ink/ink629.xml"/><Relationship Id="rId39" Type="http://schemas.openxmlformats.org/officeDocument/2006/relationships/image" Target="../media/image618.png"/><Relationship Id="rId109" Type="http://schemas.openxmlformats.org/officeDocument/2006/relationships/image" Target="../media/image652.png"/><Relationship Id="rId34" Type="http://schemas.openxmlformats.org/officeDocument/2006/relationships/customXml" Target="../ink/ink637.xml"/><Relationship Id="rId50" Type="http://schemas.openxmlformats.org/officeDocument/2006/relationships/customXml" Target="../ink/ink645.xml"/><Relationship Id="rId55" Type="http://schemas.openxmlformats.org/officeDocument/2006/relationships/image" Target="../media/image626.png"/><Relationship Id="rId76" Type="http://schemas.openxmlformats.org/officeDocument/2006/relationships/customXml" Target="../ink/ink658.xml"/><Relationship Id="rId97" Type="http://schemas.openxmlformats.org/officeDocument/2006/relationships/image" Target="../media/image647.png"/><Relationship Id="rId104" Type="http://schemas.openxmlformats.org/officeDocument/2006/relationships/customXml" Target="../ink/ink672.xml"/><Relationship Id="rId120" Type="http://schemas.openxmlformats.org/officeDocument/2006/relationships/customXml" Target="../ink/ink680.xml"/><Relationship Id="rId125" Type="http://schemas.openxmlformats.org/officeDocument/2006/relationships/image" Target="../media/image660.png"/><Relationship Id="rId141" Type="http://schemas.openxmlformats.org/officeDocument/2006/relationships/image" Target="../media/image668.png"/><Relationship Id="rId146" Type="http://schemas.openxmlformats.org/officeDocument/2006/relationships/customXml" Target="../ink/ink693.xml"/><Relationship Id="rId7" Type="http://schemas.openxmlformats.org/officeDocument/2006/relationships/image" Target="../media/image602.png"/><Relationship Id="rId71" Type="http://schemas.openxmlformats.org/officeDocument/2006/relationships/image" Target="../media/image634.png"/><Relationship Id="rId92" Type="http://schemas.openxmlformats.org/officeDocument/2006/relationships/customXml" Target="../ink/ink666.xml"/><Relationship Id="rId2" Type="http://schemas.openxmlformats.org/officeDocument/2006/relationships/customXml" Target="../ink/ink621.xml"/><Relationship Id="rId29" Type="http://schemas.openxmlformats.org/officeDocument/2006/relationships/image" Target="../media/image613.png"/><Relationship Id="rId24" Type="http://schemas.openxmlformats.org/officeDocument/2006/relationships/customXml" Target="../ink/ink632.xml"/><Relationship Id="rId40" Type="http://schemas.openxmlformats.org/officeDocument/2006/relationships/customXml" Target="../ink/ink640.xml"/><Relationship Id="rId45" Type="http://schemas.openxmlformats.org/officeDocument/2006/relationships/image" Target="../media/image621.png"/><Relationship Id="rId66" Type="http://schemas.openxmlformats.org/officeDocument/2006/relationships/customXml" Target="../ink/ink653.xml"/><Relationship Id="rId87" Type="http://schemas.openxmlformats.org/officeDocument/2006/relationships/image" Target="../media/image642.png"/><Relationship Id="rId110" Type="http://schemas.openxmlformats.org/officeDocument/2006/relationships/customXml" Target="../ink/ink675.xml"/><Relationship Id="rId115" Type="http://schemas.openxmlformats.org/officeDocument/2006/relationships/image" Target="../media/image655.png"/><Relationship Id="rId131" Type="http://schemas.openxmlformats.org/officeDocument/2006/relationships/image" Target="../media/image663.png"/><Relationship Id="rId136" Type="http://schemas.openxmlformats.org/officeDocument/2006/relationships/customXml" Target="../ink/ink688.xml"/><Relationship Id="rId61" Type="http://schemas.openxmlformats.org/officeDocument/2006/relationships/image" Target="../media/image629.png"/><Relationship Id="rId82" Type="http://schemas.openxmlformats.org/officeDocument/2006/relationships/customXml" Target="../ink/ink661.xml"/><Relationship Id="rId152" Type="http://schemas.openxmlformats.org/officeDocument/2006/relationships/customXml" Target="../ink/ink696.xml"/><Relationship Id="rId19" Type="http://schemas.openxmlformats.org/officeDocument/2006/relationships/image" Target="../media/image608.png"/><Relationship Id="rId14" Type="http://schemas.openxmlformats.org/officeDocument/2006/relationships/customXml" Target="../ink/ink627.xml"/><Relationship Id="rId30" Type="http://schemas.openxmlformats.org/officeDocument/2006/relationships/customXml" Target="../ink/ink635.xml"/><Relationship Id="rId35" Type="http://schemas.openxmlformats.org/officeDocument/2006/relationships/image" Target="../media/image616.png"/><Relationship Id="rId56" Type="http://schemas.openxmlformats.org/officeDocument/2006/relationships/customXml" Target="../ink/ink648.xml"/><Relationship Id="rId77" Type="http://schemas.openxmlformats.org/officeDocument/2006/relationships/image" Target="../media/image637.png"/><Relationship Id="rId100" Type="http://schemas.openxmlformats.org/officeDocument/2006/relationships/customXml" Target="../ink/ink670.xml"/><Relationship Id="rId105" Type="http://schemas.openxmlformats.org/officeDocument/2006/relationships/image" Target="../media/image651.png"/><Relationship Id="rId126" Type="http://schemas.openxmlformats.org/officeDocument/2006/relationships/customXml" Target="../ink/ink683.xml"/><Relationship Id="rId147" Type="http://schemas.openxmlformats.org/officeDocument/2006/relationships/image" Target="../media/image671.png"/><Relationship Id="rId8" Type="http://schemas.openxmlformats.org/officeDocument/2006/relationships/customXml" Target="../ink/ink624.xml"/><Relationship Id="rId51" Type="http://schemas.openxmlformats.org/officeDocument/2006/relationships/image" Target="../media/image624.png"/><Relationship Id="rId72" Type="http://schemas.openxmlformats.org/officeDocument/2006/relationships/customXml" Target="../ink/ink656.xml"/><Relationship Id="rId93" Type="http://schemas.openxmlformats.org/officeDocument/2006/relationships/image" Target="../media/image645.png"/><Relationship Id="rId98" Type="http://schemas.openxmlformats.org/officeDocument/2006/relationships/customXml" Target="../ink/ink669.xml"/><Relationship Id="rId121" Type="http://schemas.openxmlformats.org/officeDocument/2006/relationships/image" Target="../media/image658.png"/><Relationship Id="rId142" Type="http://schemas.openxmlformats.org/officeDocument/2006/relationships/customXml" Target="../ink/ink691.xml"/><Relationship Id="rId3" Type="http://schemas.openxmlformats.org/officeDocument/2006/relationships/image" Target="../media/image600.png"/><Relationship Id="rId25" Type="http://schemas.openxmlformats.org/officeDocument/2006/relationships/image" Target="../media/image611.png"/><Relationship Id="rId46" Type="http://schemas.openxmlformats.org/officeDocument/2006/relationships/customXml" Target="../ink/ink643.xml"/><Relationship Id="rId67" Type="http://schemas.openxmlformats.org/officeDocument/2006/relationships/image" Target="../media/image632.png"/><Relationship Id="rId116" Type="http://schemas.openxmlformats.org/officeDocument/2006/relationships/customXml" Target="../ink/ink678.xml"/><Relationship Id="rId137" Type="http://schemas.openxmlformats.org/officeDocument/2006/relationships/image" Target="../media/image666.png"/><Relationship Id="rId20" Type="http://schemas.openxmlformats.org/officeDocument/2006/relationships/customXml" Target="../ink/ink630.xml"/><Relationship Id="rId41" Type="http://schemas.openxmlformats.org/officeDocument/2006/relationships/image" Target="../media/image619.png"/><Relationship Id="rId62" Type="http://schemas.openxmlformats.org/officeDocument/2006/relationships/customXml" Target="../ink/ink651.xml"/><Relationship Id="rId83" Type="http://schemas.openxmlformats.org/officeDocument/2006/relationships/image" Target="../media/image640.png"/><Relationship Id="rId88" Type="http://schemas.openxmlformats.org/officeDocument/2006/relationships/customXml" Target="../ink/ink664.xml"/><Relationship Id="rId111" Type="http://schemas.openxmlformats.org/officeDocument/2006/relationships/image" Target="../media/image653.png"/><Relationship Id="rId132" Type="http://schemas.openxmlformats.org/officeDocument/2006/relationships/customXml" Target="../ink/ink686.xml"/><Relationship Id="rId153" Type="http://schemas.openxmlformats.org/officeDocument/2006/relationships/image" Target="../media/image674.png"/><Relationship Id="rId15" Type="http://schemas.openxmlformats.org/officeDocument/2006/relationships/image" Target="../media/image606.png"/><Relationship Id="rId36" Type="http://schemas.openxmlformats.org/officeDocument/2006/relationships/customXml" Target="../ink/ink638.xml"/><Relationship Id="rId57" Type="http://schemas.openxmlformats.org/officeDocument/2006/relationships/image" Target="../media/image627.png"/><Relationship Id="rId106" Type="http://schemas.openxmlformats.org/officeDocument/2006/relationships/customXml" Target="../ink/ink673.xml"/><Relationship Id="rId127" Type="http://schemas.openxmlformats.org/officeDocument/2006/relationships/image" Target="../media/image661.png"/><Relationship Id="rId10" Type="http://schemas.openxmlformats.org/officeDocument/2006/relationships/customXml" Target="../ink/ink625.xml"/><Relationship Id="rId31" Type="http://schemas.openxmlformats.org/officeDocument/2006/relationships/image" Target="../media/image614.png"/><Relationship Id="rId52" Type="http://schemas.openxmlformats.org/officeDocument/2006/relationships/customXml" Target="../ink/ink646.xml"/><Relationship Id="rId73" Type="http://schemas.openxmlformats.org/officeDocument/2006/relationships/image" Target="../media/image635.png"/><Relationship Id="rId78" Type="http://schemas.openxmlformats.org/officeDocument/2006/relationships/customXml" Target="../ink/ink659.xml"/><Relationship Id="rId94" Type="http://schemas.openxmlformats.org/officeDocument/2006/relationships/customXml" Target="../ink/ink667.xml"/><Relationship Id="rId99" Type="http://schemas.openxmlformats.org/officeDocument/2006/relationships/image" Target="../media/image648.png"/><Relationship Id="rId101" Type="http://schemas.openxmlformats.org/officeDocument/2006/relationships/image" Target="../media/image649.png"/><Relationship Id="rId122" Type="http://schemas.openxmlformats.org/officeDocument/2006/relationships/customXml" Target="../ink/ink681.xml"/><Relationship Id="rId143" Type="http://schemas.openxmlformats.org/officeDocument/2006/relationships/image" Target="../media/image669.png"/><Relationship Id="rId148" Type="http://schemas.openxmlformats.org/officeDocument/2006/relationships/customXml" Target="../ink/ink694.xml"/><Relationship Id="rId4" Type="http://schemas.openxmlformats.org/officeDocument/2006/relationships/customXml" Target="../ink/ink622.xml"/><Relationship Id="rId9" Type="http://schemas.openxmlformats.org/officeDocument/2006/relationships/image" Target="../media/image603.png"/><Relationship Id="rId26" Type="http://schemas.openxmlformats.org/officeDocument/2006/relationships/customXml" Target="../ink/ink633.xml"/><Relationship Id="rId47" Type="http://schemas.openxmlformats.org/officeDocument/2006/relationships/image" Target="../media/image622.png"/><Relationship Id="rId68" Type="http://schemas.openxmlformats.org/officeDocument/2006/relationships/customXml" Target="../ink/ink654.xml"/><Relationship Id="rId89" Type="http://schemas.openxmlformats.org/officeDocument/2006/relationships/image" Target="../media/image643.png"/><Relationship Id="rId112" Type="http://schemas.openxmlformats.org/officeDocument/2006/relationships/customXml" Target="../ink/ink676.xml"/><Relationship Id="rId133" Type="http://schemas.openxmlformats.org/officeDocument/2006/relationships/image" Target="../media/image664.png"/><Relationship Id="rId16" Type="http://schemas.openxmlformats.org/officeDocument/2006/relationships/customXml" Target="../ink/ink628.xml"/><Relationship Id="rId37" Type="http://schemas.openxmlformats.org/officeDocument/2006/relationships/image" Target="../media/image617.png"/><Relationship Id="rId58" Type="http://schemas.openxmlformats.org/officeDocument/2006/relationships/customXml" Target="../ink/ink649.xml"/><Relationship Id="rId79" Type="http://schemas.openxmlformats.org/officeDocument/2006/relationships/image" Target="../media/image638.png"/><Relationship Id="rId102" Type="http://schemas.openxmlformats.org/officeDocument/2006/relationships/customXml" Target="../ink/ink671.xml"/><Relationship Id="rId123" Type="http://schemas.openxmlformats.org/officeDocument/2006/relationships/image" Target="../media/image659.png"/><Relationship Id="rId144" Type="http://schemas.openxmlformats.org/officeDocument/2006/relationships/customXml" Target="../ink/ink692.xml"/><Relationship Id="rId90" Type="http://schemas.openxmlformats.org/officeDocument/2006/relationships/customXml" Target="../ink/ink665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54.xml"/><Relationship Id="rId21" Type="http://schemas.openxmlformats.org/officeDocument/2006/relationships/customXml" Target="../ink/ink706.xml"/><Relationship Id="rId42" Type="http://schemas.openxmlformats.org/officeDocument/2006/relationships/image" Target="../media/image694.png"/><Relationship Id="rId63" Type="http://schemas.openxmlformats.org/officeDocument/2006/relationships/customXml" Target="../ink/ink727.xml"/><Relationship Id="rId84" Type="http://schemas.openxmlformats.org/officeDocument/2006/relationships/image" Target="../media/image715.png"/><Relationship Id="rId138" Type="http://schemas.openxmlformats.org/officeDocument/2006/relationships/image" Target="../media/image742.png"/><Relationship Id="rId107" Type="http://schemas.openxmlformats.org/officeDocument/2006/relationships/customXml" Target="../ink/ink749.xml"/><Relationship Id="rId11" Type="http://schemas.openxmlformats.org/officeDocument/2006/relationships/customXml" Target="../ink/ink701.xml"/><Relationship Id="rId32" Type="http://schemas.openxmlformats.org/officeDocument/2006/relationships/image" Target="../media/image689.png"/><Relationship Id="rId37" Type="http://schemas.openxmlformats.org/officeDocument/2006/relationships/customXml" Target="../ink/ink714.xml"/><Relationship Id="rId53" Type="http://schemas.openxmlformats.org/officeDocument/2006/relationships/customXml" Target="../ink/ink722.xml"/><Relationship Id="rId58" Type="http://schemas.openxmlformats.org/officeDocument/2006/relationships/image" Target="../media/image702.png"/><Relationship Id="rId74" Type="http://schemas.openxmlformats.org/officeDocument/2006/relationships/image" Target="../media/image710.png"/><Relationship Id="rId79" Type="http://schemas.openxmlformats.org/officeDocument/2006/relationships/customXml" Target="../ink/ink735.xml"/><Relationship Id="rId102" Type="http://schemas.openxmlformats.org/officeDocument/2006/relationships/image" Target="../media/image724.png"/><Relationship Id="rId123" Type="http://schemas.openxmlformats.org/officeDocument/2006/relationships/customXml" Target="../ink/ink757.xml"/><Relationship Id="rId128" Type="http://schemas.openxmlformats.org/officeDocument/2006/relationships/image" Target="../media/image737.png"/><Relationship Id="rId144" Type="http://schemas.openxmlformats.org/officeDocument/2006/relationships/image" Target="../media/image745.png"/><Relationship Id="rId5" Type="http://schemas.openxmlformats.org/officeDocument/2006/relationships/customXml" Target="../ink/ink698.xml"/><Relationship Id="rId90" Type="http://schemas.openxmlformats.org/officeDocument/2006/relationships/image" Target="../media/image718.png"/><Relationship Id="rId95" Type="http://schemas.openxmlformats.org/officeDocument/2006/relationships/customXml" Target="../ink/ink743.xml"/><Relationship Id="rId22" Type="http://schemas.openxmlformats.org/officeDocument/2006/relationships/image" Target="../media/image684.png"/><Relationship Id="rId27" Type="http://schemas.openxmlformats.org/officeDocument/2006/relationships/customXml" Target="../ink/ink709.xml"/><Relationship Id="rId43" Type="http://schemas.openxmlformats.org/officeDocument/2006/relationships/customXml" Target="../ink/ink717.xml"/><Relationship Id="rId48" Type="http://schemas.openxmlformats.org/officeDocument/2006/relationships/image" Target="../media/image697.png"/><Relationship Id="rId64" Type="http://schemas.openxmlformats.org/officeDocument/2006/relationships/image" Target="../media/image705.png"/><Relationship Id="rId69" Type="http://schemas.openxmlformats.org/officeDocument/2006/relationships/customXml" Target="../ink/ink730.xml"/><Relationship Id="rId113" Type="http://schemas.openxmlformats.org/officeDocument/2006/relationships/customXml" Target="../ink/ink752.xml"/><Relationship Id="rId118" Type="http://schemas.openxmlformats.org/officeDocument/2006/relationships/image" Target="../media/image732.png"/><Relationship Id="rId134" Type="http://schemas.openxmlformats.org/officeDocument/2006/relationships/image" Target="../media/image740.png"/><Relationship Id="rId139" Type="http://schemas.openxmlformats.org/officeDocument/2006/relationships/customXml" Target="../ink/ink765.xml"/><Relationship Id="rId80" Type="http://schemas.openxmlformats.org/officeDocument/2006/relationships/image" Target="../media/image713.png"/><Relationship Id="rId85" Type="http://schemas.openxmlformats.org/officeDocument/2006/relationships/customXml" Target="../ink/ink738.xml"/><Relationship Id="rId12" Type="http://schemas.openxmlformats.org/officeDocument/2006/relationships/image" Target="../media/image679.png"/><Relationship Id="rId17" Type="http://schemas.openxmlformats.org/officeDocument/2006/relationships/customXml" Target="../ink/ink704.xml"/><Relationship Id="rId33" Type="http://schemas.openxmlformats.org/officeDocument/2006/relationships/customXml" Target="../ink/ink712.xml"/><Relationship Id="rId38" Type="http://schemas.openxmlformats.org/officeDocument/2006/relationships/image" Target="../media/image692.png"/><Relationship Id="rId59" Type="http://schemas.openxmlformats.org/officeDocument/2006/relationships/customXml" Target="../ink/ink725.xml"/><Relationship Id="rId103" Type="http://schemas.openxmlformats.org/officeDocument/2006/relationships/customXml" Target="../ink/ink747.xml"/><Relationship Id="rId108" Type="http://schemas.openxmlformats.org/officeDocument/2006/relationships/image" Target="../media/image727.png"/><Relationship Id="rId124" Type="http://schemas.openxmlformats.org/officeDocument/2006/relationships/image" Target="../media/image735.png"/><Relationship Id="rId129" Type="http://schemas.openxmlformats.org/officeDocument/2006/relationships/customXml" Target="../ink/ink760.xml"/><Relationship Id="rId54" Type="http://schemas.openxmlformats.org/officeDocument/2006/relationships/image" Target="../media/image700.png"/><Relationship Id="rId70" Type="http://schemas.openxmlformats.org/officeDocument/2006/relationships/image" Target="../media/image708.png"/><Relationship Id="rId75" Type="http://schemas.openxmlformats.org/officeDocument/2006/relationships/customXml" Target="../ink/ink733.xml"/><Relationship Id="rId91" Type="http://schemas.openxmlformats.org/officeDocument/2006/relationships/customXml" Target="../ink/ink741.xml"/><Relationship Id="rId96" Type="http://schemas.openxmlformats.org/officeDocument/2006/relationships/image" Target="../media/image721.png"/><Relationship Id="rId140" Type="http://schemas.openxmlformats.org/officeDocument/2006/relationships/image" Target="../media/image7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6.png"/><Relationship Id="rId23" Type="http://schemas.openxmlformats.org/officeDocument/2006/relationships/customXml" Target="../ink/ink707.xml"/><Relationship Id="rId28" Type="http://schemas.openxmlformats.org/officeDocument/2006/relationships/image" Target="../media/image687.png"/><Relationship Id="rId49" Type="http://schemas.openxmlformats.org/officeDocument/2006/relationships/customXml" Target="../ink/ink720.xml"/><Relationship Id="rId114" Type="http://schemas.openxmlformats.org/officeDocument/2006/relationships/image" Target="../media/image730.png"/><Relationship Id="rId119" Type="http://schemas.openxmlformats.org/officeDocument/2006/relationships/customXml" Target="../ink/ink755.xml"/><Relationship Id="rId44" Type="http://schemas.openxmlformats.org/officeDocument/2006/relationships/image" Target="../media/image695.png"/><Relationship Id="rId60" Type="http://schemas.openxmlformats.org/officeDocument/2006/relationships/image" Target="../media/image703.png"/><Relationship Id="rId65" Type="http://schemas.openxmlformats.org/officeDocument/2006/relationships/customXml" Target="../ink/ink728.xml"/><Relationship Id="rId81" Type="http://schemas.openxmlformats.org/officeDocument/2006/relationships/customXml" Target="../ink/ink736.xml"/><Relationship Id="rId86" Type="http://schemas.openxmlformats.org/officeDocument/2006/relationships/image" Target="../media/image716.png"/><Relationship Id="rId130" Type="http://schemas.openxmlformats.org/officeDocument/2006/relationships/image" Target="../media/image738.png"/><Relationship Id="rId135" Type="http://schemas.openxmlformats.org/officeDocument/2006/relationships/customXml" Target="../ink/ink763.xml"/><Relationship Id="rId13" Type="http://schemas.openxmlformats.org/officeDocument/2006/relationships/customXml" Target="../ink/ink702.xml"/><Relationship Id="rId18" Type="http://schemas.openxmlformats.org/officeDocument/2006/relationships/image" Target="../media/image682.png"/><Relationship Id="rId39" Type="http://schemas.openxmlformats.org/officeDocument/2006/relationships/customXml" Target="../ink/ink715.xml"/><Relationship Id="rId109" Type="http://schemas.openxmlformats.org/officeDocument/2006/relationships/customXml" Target="../ink/ink750.xml"/><Relationship Id="rId34" Type="http://schemas.openxmlformats.org/officeDocument/2006/relationships/image" Target="../media/image690.png"/><Relationship Id="rId50" Type="http://schemas.openxmlformats.org/officeDocument/2006/relationships/image" Target="../media/image698.png"/><Relationship Id="rId55" Type="http://schemas.openxmlformats.org/officeDocument/2006/relationships/customXml" Target="../ink/ink723.xml"/><Relationship Id="rId76" Type="http://schemas.openxmlformats.org/officeDocument/2006/relationships/image" Target="../media/image711.png"/><Relationship Id="rId97" Type="http://schemas.openxmlformats.org/officeDocument/2006/relationships/customXml" Target="../ink/ink744.xml"/><Relationship Id="rId104" Type="http://schemas.openxmlformats.org/officeDocument/2006/relationships/image" Target="../media/image725.png"/><Relationship Id="rId120" Type="http://schemas.openxmlformats.org/officeDocument/2006/relationships/image" Target="../media/image733.png"/><Relationship Id="rId125" Type="http://schemas.openxmlformats.org/officeDocument/2006/relationships/customXml" Target="../ink/ink758.xml"/><Relationship Id="rId141" Type="http://schemas.openxmlformats.org/officeDocument/2006/relationships/customXml" Target="../ink/ink766.xml"/><Relationship Id="rId7" Type="http://schemas.openxmlformats.org/officeDocument/2006/relationships/customXml" Target="../ink/ink699.xml"/><Relationship Id="rId71" Type="http://schemas.openxmlformats.org/officeDocument/2006/relationships/customXml" Target="../ink/ink731.xml"/><Relationship Id="rId92" Type="http://schemas.openxmlformats.org/officeDocument/2006/relationships/image" Target="../media/image719.png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710.xml"/><Relationship Id="rId24" Type="http://schemas.openxmlformats.org/officeDocument/2006/relationships/image" Target="../media/image685.png"/><Relationship Id="rId40" Type="http://schemas.openxmlformats.org/officeDocument/2006/relationships/image" Target="../media/image693.png"/><Relationship Id="rId45" Type="http://schemas.openxmlformats.org/officeDocument/2006/relationships/customXml" Target="../ink/ink718.xml"/><Relationship Id="rId66" Type="http://schemas.openxmlformats.org/officeDocument/2006/relationships/image" Target="../media/image706.png"/><Relationship Id="rId87" Type="http://schemas.openxmlformats.org/officeDocument/2006/relationships/customXml" Target="../ink/ink739.xml"/><Relationship Id="rId110" Type="http://schemas.openxmlformats.org/officeDocument/2006/relationships/image" Target="../media/image728.png"/><Relationship Id="rId115" Type="http://schemas.openxmlformats.org/officeDocument/2006/relationships/customXml" Target="../ink/ink753.xml"/><Relationship Id="rId131" Type="http://schemas.openxmlformats.org/officeDocument/2006/relationships/customXml" Target="../ink/ink761.xml"/><Relationship Id="rId136" Type="http://schemas.openxmlformats.org/officeDocument/2006/relationships/image" Target="../media/image741.png"/><Relationship Id="rId61" Type="http://schemas.openxmlformats.org/officeDocument/2006/relationships/customXml" Target="../ink/ink726.xml"/><Relationship Id="rId82" Type="http://schemas.openxmlformats.org/officeDocument/2006/relationships/image" Target="../media/image714.png"/><Relationship Id="rId19" Type="http://schemas.openxmlformats.org/officeDocument/2006/relationships/customXml" Target="../ink/ink705.xml"/><Relationship Id="rId14" Type="http://schemas.openxmlformats.org/officeDocument/2006/relationships/image" Target="../media/image680.png"/><Relationship Id="rId30" Type="http://schemas.openxmlformats.org/officeDocument/2006/relationships/image" Target="../media/image688.png"/><Relationship Id="rId35" Type="http://schemas.openxmlformats.org/officeDocument/2006/relationships/customXml" Target="../ink/ink713.xml"/><Relationship Id="rId56" Type="http://schemas.openxmlformats.org/officeDocument/2006/relationships/image" Target="../media/image701.png"/><Relationship Id="rId77" Type="http://schemas.openxmlformats.org/officeDocument/2006/relationships/customXml" Target="../ink/ink734.xml"/><Relationship Id="rId100" Type="http://schemas.openxmlformats.org/officeDocument/2006/relationships/image" Target="../media/image723.png"/><Relationship Id="rId105" Type="http://schemas.openxmlformats.org/officeDocument/2006/relationships/customXml" Target="../ink/ink748.xml"/><Relationship Id="rId126" Type="http://schemas.openxmlformats.org/officeDocument/2006/relationships/image" Target="../media/image736.png"/><Relationship Id="rId8" Type="http://schemas.openxmlformats.org/officeDocument/2006/relationships/image" Target="../media/image677.png"/><Relationship Id="rId51" Type="http://schemas.openxmlformats.org/officeDocument/2006/relationships/customXml" Target="../ink/ink721.xml"/><Relationship Id="rId72" Type="http://schemas.openxmlformats.org/officeDocument/2006/relationships/image" Target="../media/image709.png"/><Relationship Id="rId93" Type="http://schemas.openxmlformats.org/officeDocument/2006/relationships/customXml" Target="../ink/ink742.xml"/><Relationship Id="rId98" Type="http://schemas.openxmlformats.org/officeDocument/2006/relationships/image" Target="../media/image722.png"/><Relationship Id="rId121" Type="http://schemas.openxmlformats.org/officeDocument/2006/relationships/customXml" Target="../ink/ink756.xml"/><Relationship Id="rId142" Type="http://schemas.openxmlformats.org/officeDocument/2006/relationships/image" Target="../media/image744.png"/><Relationship Id="rId3" Type="http://schemas.openxmlformats.org/officeDocument/2006/relationships/customXml" Target="../ink/ink697.xml"/><Relationship Id="rId25" Type="http://schemas.openxmlformats.org/officeDocument/2006/relationships/customXml" Target="../ink/ink708.xml"/><Relationship Id="rId46" Type="http://schemas.openxmlformats.org/officeDocument/2006/relationships/image" Target="../media/image696.png"/><Relationship Id="rId67" Type="http://schemas.openxmlformats.org/officeDocument/2006/relationships/customXml" Target="../ink/ink729.xml"/><Relationship Id="rId116" Type="http://schemas.openxmlformats.org/officeDocument/2006/relationships/image" Target="../media/image731.png"/><Relationship Id="rId137" Type="http://schemas.openxmlformats.org/officeDocument/2006/relationships/customXml" Target="../ink/ink764.xml"/><Relationship Id="rId20" Type="http://schemas.openxmlformats.org/officeDocument/2006/relationships/image" Target="../media/image683.png"/><Relationship Id="rId41" Type="http://schemas.openxmlformats.org/officeDocument/2006/relationships/customXml" Target="../ink/ink716.xml"/><Relationship Id="rId62" Type="http://schemas.openxmlformats.org/officeDocument/2006/relationships/image" Target="../media/image704.png"/><Relationship Id="rId83" Type="http://schemas.openxmlformats.org/officeDocument/2006/relationships/customXml" Target="../ink/ink737.xml"/><Relationship Id="rId88" Type="http://schemas.openxmlformats.org/officeDocument/2006/relationships/image" Target="../media/image717.png"/><Relationship Id="rId111" Type="http://schemas.openxmlformats.org/officeDocument/2006/relationships/customXml" Target="../ink/ink751.xml"/><Relationship Id="rId132" Type="http://schemas.openxmlformats.org/officeDocument/2006/relationships/image" Target="../media/image739.png"/><Relationship Id="rId15" Type="http://schemas.openxmlformats.org/officeDocument/2006/relationships/customXml" Target="../ink/ink703.xml"/><Relationship Id="rId36" Type="http://schemas.openxmlformats.org/officeDocument/2006/relationships/image" Target="../media/image691.png"/><Relationship Id="rId57" Type="http://schemas.openxmlformats.org/officeDocument/2006/relationships/customXml" Target="../ink/ink724.xml"/><Relationship Id="rId106" Type="http://schemas.openxmlformats.org/officeDocument/2006/relationships/image" Target="../media/image726.png"/><Relationship Id="rId127" Type="http://schemas.openxmlformats.org/officeDocument/2006/relationships/customXml" Target="../ink/ink759.xml"/><Relationship Id="rId10" Type="http://schemas.openxmlformats.org/officeDocument/2006/relationships/image" Target="../media/image678.png"/><Relationship Id="rId31" Type="http://schemas.openxmlformats.org/officeDocument/2006/relationships/customXml" Target="../ink/ink711.xml"/><Relationship Id="rId52" Type="http://schemas.openxmlformats.org/officeDocument/2006/relationships/image" Target="../media/image699.png"/><Relationship Id="rId73" Type="http://schemas.openxmlformats.org/officeDocument/2006/relationships/customXml" Target="../ink/ink732.xml"/><Relationship Id="rId78" Type="http://schemas.openxmlformats.org/officeDocument/2006/relationships/image" Target="../media/image712.png"/><Relationship Id="rId94" Type="http://schemas.openxmlformats.org/officeDocument/2006/relationships/image" Target="../media/image720.png"/><Relationship Id="rId99" Type="http://schemas.openxmlformats.org/officeDocument/2006/relationships/customXml" Target="../ink/ink745.xml"/><Relationship Id="rId101" Type="http://schemas.openxmlformats.org/officeDocument/2006/relationships/customXml" Target="../ink/ink746.xml"/><Relationship Id="rId122" Type="http://schemas.openxmlformats.org/officeDocument/2006/relationships/image" Target="../media/image734.png"/><Relationship Id="rId143" Type="http://schemas.openxmlformats.org/officeDocument/2006/relationships/customXml" Target="../ink/ink767.xml"/><Relationship Id="rId4" Type="http://schemas.openxmlformats.org/officeDocument/2006/relationships/image" Target="../media/image675.png"/><Relationship Id="rId9" Type="http://schemas.openxmlformats.org/officeDocument/2006/relationships/customXml" Target="../ink/ink700.xml"/><Relationship Id="rId26" Type="http://schemas.openxmlformats.org/officeDocument/2006/relationships/image" Target="../media/image686.png"/><Relationship Id="rId47" Type="http://schemas.openxmlformats.org/officeDocument/2006/relationships/customXml" Target="../ink/ink719.xml"/><Relationship Id="rId68" Type="http://schemas.openxmlformats.org/officeDocument/2006/relationships/image" Target="../media/image707.png"/><Relationship Id="rId89" Type="http://schemas.openxmlformats.org/officeDocument/2006/relationships/customXml" Target="../ink/ink740.xml"/><Relationship Id="rId112" Type="http://schemas.openxmlformats.org/officeDocument/2006/relationships/image" Target="../media/image729.png"/><Relationship Id="rId133" Type="http://schemas.openxmlformats.org/officeDocument/2006/relationships/customXml" Target="../ink/ink762.xml"/><Relationship Id="rId16" Type="http://schemas.openxmlformats.org/officeDocument/2006/relationships/image" Target="../media/image681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51.png"/><Relationship Id="rId18" Type="http://schemas.openxmlformats.org/officeDocument/2006/relationships/customXml" Target="../ink/ink776.xml"/><Relationship Id="rId26" Type="http://schemas.openxmlformats.org/officeDocument/2006/relationships/customXml" Target="../ink/ink780.xml"/><Relationship Id="rId39" Type="http://schemas.openxmlformats.org/officeDocument/2006/relationships/image" Target="../media/image764.png"/><Relationship Id="rId21" Type="http://schemas.openxmlformats.org/officeDocument/2006/relationships/image" Target="../media/image755.png"/><Relationship Id="rId34" Type="http://schemas.openxmlformats.org/officeDocument/2006/relationships/customXml" Target="../ink/ink784.xml"/><Relationship Id="rId42" Type="http://schemas.openxmlformats.org/officeDocument/2006/relationships/customXml" Target="../ink/ink788.xml"/><Relationship Id="rId47" Type="http://schemas.openxmlformats.org/officeDocument/2006/relationships/image" Target="../media/image768.png"/><Relationship Id="rId50" Type="http://schemas.openxmlformats.org/officeDocument/2006/relationships/customXml" Target="../ink/ink792.xml"/><Relationship Id="rId55" Type="http://schemas.openxmlformats.org/officeDocument/2006/relationships/image" Target="../media/image772.png"/><Relationship Id="rId7" Type="http://schemas.openxmlformats.org/officeDocument/2006/relationships/image" Target="../media/image748.png"/><Relationship Id="rId2" Type="http://schemas.openxmlformats.org/officeDocument/2006/relationships/customXml" Target="../ink/ink768.xml"/><Relationship Id="rId16" Type="http://schemas.openxmlformats.org/officeDocument/2006/relationships/customXml" Target="../ink/ink775.xml"/><Relationship Id="rId29" Type="http://schemas.openxmlformats.org/officeDocument/2006/relationships/image" Target="../media/image759.png"/><Relationship Id="rId11" Type="http://schemas.openxmlformats.org/officeDocument/2006/relationships/image" Target="../media/image750.png"/><Relationship Id="rId24" Type="http://schemas.openxmlformats.org/officeDocument/2006/relationships/customXml" Target="../ink/ink779.xml"/><Relationship Id="rId32" Type="http://schemas.openxmlformats.org/officeDocument/2006/relationships/customXml" Target="../ink/ink783.xml"/><Relationship Id="rId37" Type="http://schemas.openxmlformats.org/officeDocument/2006/relationships/image" Target="../media/image763.png"/><Relationship Id="rId40" Type="http://schemas.openxmlformats.org/officeDocument/2006/relationships/customXml" Target="../ink/ink787.xml"/><Relationship Id="rId45" Type="http://schemas.openxmlformats.org/officeDocument/2006/relationships/image" Target="../media/image767.png"/><Relationship Id="rId53" Type="http://schemas.openxmlformats.org/officeDocument/2006/relationships/image" Target="../media/image771.png"/><Relationship Id="rId5" Type="http://schemas.openxmlformats.org/officeDocument/2006/relationships/image" Target="../media/image747.png"/><Relationship Id="rId19" Type="http://schemas.openxmlformats.org/officeDocument/2006/relationships/image" Target="../media/image754.png"/><Relationship Id="rId4" Type="http://schemas.openxmlformats.org/officeDocument/2006/relationships/customXml" Target="../ink/ink769.xml"/><Relationship Id="rId9" Type="http://schemas.openxmlformats.org/officeDocument/2006/relationships/image" Target="../media/image749.png"/><Relationship Id="rId14" Type="http://schemas.openxmlformats.org/officeDocument/2006/relationships/customXml" Target="../ink/ink774.xml"/><Relationship Id="rId22" Type="http://schemas.openxmlformats.org/officeDocument/2006/relationships/customXml" Target="../ink/ink778.xml"/><Relationship Id="rId27" Type="http://schemas.openxmlformats.org/officeDocument/2006/relationships/image" Target="../media/image758.png"/><Relationship Id="rId30" Type="http://schemas.openxmlformats.org/officeDocument/2006/relationships/customXml" Target="../ink/ink782.xml"/><Relationship Id="rId35" Type="http://schemas.openxmlformats.org/officeDocument/2006/relationships/image" Target="../media/image762.png"/><Relationship Id="rId43" Type="http://schemas.openxmlformats.org/officeDocument/2006/relationships/image" Target="../media/image766.png"/><Relationship Id="rId48" Type="http://schemas.openxmlformats.org/officeDocument/2006/relationships/customXml" Target="../ink/ink791.xml"/><Relationship Id="rId56" Type="http://schemas.openxmlformats.org/officeDocument/2006/relationships/customXml" Target="../ink/ink795.xml"/><Relationship Id="rId8" Type="http://schemas.openxmlformats.org/officeDocument/2006/relationships/customXml" Target="../ink/ink771.xml"/><Relationship Id="rId51" Type="http://schemas.openxmlformats.org/officeDocument/2006/relationships/image" Target="../media/image770.png"/><Relationship Id="rId3" Type="http://schemas.openxmlformats.org/officeDocument/2006/relationships/image" Target="../media/image746.png"/><Relationship Id="rId12" Type="http://schemas.openxmlformats.org/officeDocument/2006/relationships/customXml" Target="../ink/ink773.xml"/><Relationship Id="rId17" Type="http://schemas.openxmlformats.org/officeDocument/2006/relationships/image" Target="../media/image753.png"/><Relationship Id="rId25" Type="http://schemas.openxmlformats.org/officeDocument/2006/relationships/image" Target="../media/image757.png"/><Relationship Id="rId33" Type="http://schemas.openxmlformats.org/officeDocument/2006/relationships/image" Target="../media/image761.png"/><Relationship Id="rId38" Type="http://schemas.openxmlformats.org/officeDocument/2006/relationships/customXml" Target="../ink/ink786.xml"/><Relationship Id="rId46" Type="http://schemas.openxmlformats.org/officeDocument/2006/relationships/customXml" Target="../ink/ink790.xml"/><Relationship Id="rId20" Type="http://schemas.openxmlformats.org/officeDocument/2006/relationships/customXml" Target="../ink/ink777.xml"/><Relationship Id="rId41" Type="http://schemas.openxmlformats.org/officeDocument/2006/relationships/image" Target="../media/image765.png"/><Relationship Id="rId54" Type="http://schemas.openxmlformats.org/officeDocument/2006/relationships/customXml" Target="../ink/ink79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70.xml"/><Relationship Id="rId15" Type="http://schemas.openxmlformats.org/officeDocument/2006/relationships/image" Target="../media/image752.png"/><Relationship Id="rId23" Type="http://schemas.openxmlformats.org/officeDocument/2006/relationships/image" Target="../media/image756.png"/><Relationship Id="rId28" Type="http://schemas.openxmlformats.org/officeDocument/2006/relationships/customXml" Target="../ink/ink781.xml"/><Relationship Id="rId36" Type="http://schemas.openxmlformats.org/officeDocument/2006/relationships/customXml" Target="../ink/ink785.xml"/><Relationship Id="rId49" Type="http://schemas.openxmlformats.org/officeDocument/2006/relationships/image" Target="../media/image769.png"/><Relationship Id="rId57" Type="http://schemas.openxmlformats.org/officeDocument/2006/relationships/image" Target="../media/image773.png"/><Relationship Id="rId10" Type="http://schemas.openxmlformats.org/officeDocument/2006/relationships/customXml" Target="../ink/ink772.xml"/><Relationship Id="rId31" Type="http://schemas.openxmlformats.org/officeDocument/2006/relationships/image" Target="../media/image760.png"/><Relationship Id="rId44" Type="http://schemas.openxmlformats.org/officeDocument/2006/relationships/customXml" Target="../ink/ink789.xml"/><Relationship Id="rId52" Type="http://schemas.openxmlformats.org/officeDocument/2006/relationships/customXml" Target="../ink/ink793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08.xml"/><Relationship Id="rId21" Type="http://schemas.openxmlformats.org/officeDocument/2006/relationships/image" Target="../media/image783.png"/><Relationship Id="rId42" Type="http://schemas.openxmlformats.org/officeDocument/2006/relationships/customXml" Target="../ink/ink816.xml"/><Relationship Id="rId47" Type="http://schemas.openxmlformats.org/officeDocument/2006/relationships/image" Target="../media/image796.png"/><Relationship Id="rId63" Type="http://schemas.openxmlformats.org/officeDocument/2006/relationships/image" Target="../media/image804.png"/><Relationship Id="rId68" Type="http://schemas.openxmlformats.org/officeDocument/2006/relationships/customXml" Target="../ink/ink829.xml"/><Relationship Id="rId84" Type="http://schemas.openxmlformats.org/officeDocument/2006/relationships/customXml" Target="../ink/ink837.xml"/><Relationship Id="rId16" Type="http://schemas.openxmlformats.org/officeDocument/2006/relationships/customXml" Target="../ink/ink803.xml"/><Relationship Id="rId11" Type="http://schemas.openxmlformats.org/officeDocument/2006/relationships/image" Target="../media/image778.png"/><Relationship Id="rId32" Type="http://schemas.openxmlformats.org/officeDocument/2006/relationships/customXml" Target="../ink/ink811.xml"/><Relationship Id="rId37" Type="http://schemas.openxmlformats.org/officeDocument/2006/relationships/image" Target="../media/image791.png"/><Relationship Id="rId53" Type="http://schemas.openxmlformats.org/officeDocument/2006/relationships/image" Target="../media/image799.png"/><Relationship Id="rId58" Type="http://schemas.openxmlformats.org/officeDocument/2006/relationships/customXml" Target="../ink/ink824.xml"/><Relationship Id="rId74" Type="http://schemas.openxmlformats.org/officeDocument/2006/relationships/customXml" Target="../ink/ink832.xml"/><Relationship Id="rId79" Type="http://schemas.openxmlformats.org/officeDocument/2006/relationships/image" Target="../media/image812.png"/><Relationship Id="rId5" Type="http://schemas.openxmlformats.org/officeDocument/2006/relationships/image" Target="../media/image775.png"/><Relationship Id="rId19" Type="http://schemas.openxmlformats.org/officeDocument/2006/relationships/image" Target="../media/image782.png"/><Relationship Id="rId14" Type="http://schemas.openxmlformats.org/officeDocument/2006/relationships/customXml" Target="../ink/ink802.xml"/><Relationship Id="rId22" Type="http://schemas.openxmlformats.org/officeDocument/2006/relationships/customXml" Target="../ink/ink806.xml"/><Relationship Id="rId27" Type="http://schemas.openxmlformats.org/officeDocument/2006/relationships/image" Target="../media/image786.png"/><Relationship Id="rId30" Type="http://schemas.openxmlformats.org/officeDocument/2006/relationships/customXml" Target="../ink/ink810.xml"/><Relationship Id="rId35" Type="http://schemas.openxmlformats.org/officeDocument/2006/relationships/image" Target="../media/image790.png"/><Relationship Id="rId43" Type="http://schemas.openxmlformats.org/officeDocument/2006/relationships/image" Target="../media/image794.png"/><Relationship Id="rId48" Type="http://schemas.openxmlformats.org/officeDocument/2006/relationships/customXml" Target="../ink/ink819.xml"/><Relationship Id="rId56" Type="http://schemas.openxmlformats.org/officeDocument/2006/relationships/customXml" Target="../ink/ink823.xml"/><Relationship Id="rId64" Type="http://schemas.openxmlformats.org/officeDocument/2006/relationships/customXml" Target="../ink/ink827.xml"/><Relationship Id="rId69" Type="http://schemas.openxmlformats.org/officeDocument/2006/relationships/image" Target="../media/image807.png"/><Relationship Id="rId77" Type="http://schemas.openxmlformats.org/officeDocument/2006/relationships/image" Target="../media/image811.png"/><Relationship Id="rId8" Type="http://schemas.openxmlformats.org/officeDocument/2006/relationships/customXml" Target="../ink/ink799.xml"/><Relationship Id="rId51" Type="http://schemas.openxmlformats.org/officeDocument/2006/relationships/image" Target="../media/image798.png"/><Relationship Id="rId72" Type="http://schemas.openxmlformats.org/officeDocument/2006/relationships/customXml" Target="../ink/ink831.xml"/><Relationship Id="rId80" Type="http://schemas.openxmlformats.org/officeDocument/2006/relationships/customXml" Target="../ink/ink835.xml"/><Relationship Id="rId85" Type="http://schemas.openxmlformats.org/officeDocument/2006/relationships/image" Target="../media/image815.png"/><Relationship Id="rId3" Type="http://schemas.openxmlformats.org/officeDocument/2006/relationships/image" Target="../media/image774.png"/><Relationship Id="rId12" Type="http://schemas.openxmlformats.org/officeDocument/2006/relationships/customXml" Target="../ink/ink801.xml"/><Relationship Id="rId17" Type="http://schemas.openxmlformats.org/officeDocument/2006/relationships/image" Target="../media/image781.png"/><Relationship Id="rId25" Type="http://schemas.openxmlformats.org/officeDocument/2006/relationships/image" Target="../media/image785.png"/><Relationship Id="rId33" Type="http://schemas.openxmlformats.org/officeDocument/2006/relationships/image" Target="../media/image789.png"/><Relationship Id="rId38" Type="http://schemas.openxmlformats.org/officeDocument/2006/relationships/customXml" Target="../ink/ink814.xml"/><Relationship Id="rId46" Type="http://schemas.openxmlformats.org/officeDocument/2006/relationships/customXml" Target="../ink/ink818.xml"/><Relationship Id="rId59" Type="http://schemas.openxmlformats.org/officeDocument/2006/relationships/image" Target="../media/image802.png"/><Relationship Id="rId67" Type="http://schemas.openxmlformats.org/officeDocument/2006/relationships/image" Target="../media/image806.png"/><Relationship Id="rId20" Type="http://schemas.openxmlformats.org/officeDocument/2006/relationships/customXml" Target="../ink/ink805.xml"/><Relationship Id="rId41" Type="http://schemas.openxmlformats.org/officeDocument/2006/relationships/image" Target="../media/image793.png"/><Relationship Id="rId54" Type="http://schemas.openxmlformats.org/officeDocument/2006/relationships/customXml" Target="../ink/ink822.xml"/><Relationship Id="rId62" Type="http://schemas.openxmlformats.org/officeDocument/2006/relationships/customXml" Target="../ink/ink826.xml"/><Relationship Id="rId70" Type="http://schemas.openxmlformats.org/officeDocument/2006/relationships/customXml" Target="../ink/ink830.xml"/><Relationship Id="rId75" Type="http://schemas.openxmlformats.org/officeDocument/2006/relationships/image" Target="../media/image810.png"/><Relationship Id="rId83" Type="http://schemas.openxmlformats.org/officeDocument/2006/relationships/image" Target="../media/image81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98.xml"/><Relationship Id="rId15" Type="http://schemas.openxmlformats.org/officeDocument/2006/relationships/image" Target="../media/image780.png"/><Relationship Id="rId23" Type="http://schemas.openxmlformats.org/officeDocument/2006/relationships/image" Target="../media/image784.png"/><Relationship Id="rId28" Type="http://schemas.openxmlformats.org/officeDocument/2006/relationships/customXml" Target="../ink/ink809.xml"/><Relationship Id="rId36" Type="http://schemas.openxmlformats.org/officeDocument/2006/relationships/customXml" Target="../ink/ink813.xml"/><Relationship Id="rId49" Type="http://schemas.openxmlformats.org/officeDocument/2006/relationships/image" Target="../media/image797.png"/><Relationship Id="rId57" Type="http://schemas.openxmlformats.org/officeDocument/2006/relationships/image" Target="../media/image801.png"/><Relationship Id="rId10" Type="http://schemas.openxmlformats.org/officeDocument/2006/relationships/customXml" Target="../ink/ink800.xml"/><Relationship Id="rId31" Type="http://schemas.openxmlformats.org/officeDocument/2006/relationships/image" Target="../media/image788.png"/><Relationship Id="rId44" Type="http://schemas.openxmlformats.org/officeDocument/2006/relationships/customXml" Target="../ink/ink817.xml"/><Relationship Id="rId52" Type="http://schemas.openxmlformats.org/officeDocument/2006/relationships/customXml" Target="../ink/ink821.xml"/><Relationship Id="rId60" Type="http://schemas.openxmlformats.org/officeDocument/2006/relationships/customXml" Target="../ink/ink825.xml"/><Relationship Id="rId65" Type="http://schemas.openxmlformats.org/officeDocument/2006/relationships/image" Target="../media/image805.png"/><Relationship Id="rId73" Type="http://schemas.openxmlformats.org/officeDocument/2006/relationships/image" Target="../media/image809.png"/><Relationship Id="rId78" Type="http://schemas.openxmlformats.org/officeDocument/2006/relationships/customXml" Target="../ink/ink834.xml"/><Relationship Id="rId81" Type="http://schemas.openxmlformats.org/officeDocument/2006/relationships/image" Target="../media/image813.png"/><Relationship Id="rId86" Type="http://schemas.openxmlformats.org/officeDocument/2006/relationships/customXml" Target="../ink/ink838.xml"/><Relationship Id="rId4" Type="http://schemas.openxmlformats.org/officeDocument/2006/relationships/customXml" Target="../ink/ink797.xml"/><Relationship Id="rId9" Type="http://schemas.openxmlformats.org/officeDocument/2006/relationships/image" Target="../media/image777.png"/><Relationship Id="rId13" Type="http://schemas.openxmlformats.org/officeDocument/2006/relationships/image" Target="../media/image779.png"/><Relationship Id="rId18" Type="http://schemas.openxmlformats.org/officeDocument/2006/relationships/customXml" Target="../ink/ink804.xml"/><Relationship Id="rId39" Type="http://schemas.openxmlformats.org/officeDocument/2006/relationships/image" Target="../media/image792.png"/><Relationship Id="rId34" Type="http://schemas.openxmlformats.org/officeDocument/2006/relationships/customXml" Target="../ink/ink812.xml"/><Relationship Id="rId50" Type="http://schemas.openxmlformats.org/officeDocument/2006/relationships/customXml" Target="../ink/ink820.xml"/><Relationship Id="rId55" Type="http://schemas.openxmlformats.org/officeDocument/2006/relationships/image" Target="../media/image800.png"/><Relationship Id="rId76" Type="http://schemas.openxmlformats.org/officeDocument/2006/relationships/customXml" Target="../ink/ink833.xml"/><Relationship Id="rId7" Type="http://schemas.openxmlformats.org/officeDocument/2006/relationships/image" Target="../media/image776.png"/><Relationship Id="rId71" Type="http://schemas.openxmlformats.org/officeDocument/2006/relationships/image" Target="../media/image808.png"/><Relationship Id="rId2" Type="http://schemas.openxmlformats.org/officeDocument/2006/relationships/customXml" Target="../ink/ink796.xml"/><Relationship Id="rId29" Type="http://schemas.openxmlformats.org/officeDocument/2006/relationships/image" Target="../media/image787.png"/><Relationship Id="rId24" Type="http://schemas.openxmlformats.org/officeDocument/2006/relationships/customXml" Target="../ink/ink807.xml"/><Relationship Id="rId40" Type="http://schemas.openxmlformats.org/officeDocument/2006/relationships/customXml" Target="../ink/ink815.xml"/><Relationship Id="rId45" Type="http://schemas.openxmlformats.org/officeDocument/2006/relationships/image" Target="../media/image795.png"/><Relationship Id="rId66" Type="http://schemas.openxmlformats.org/officeDocument/2006/relationships/customXml" Target="../ink/ink828.xml"/><Relationship Id="rId87" Type="http://schemas.openxmlformats.org/officeDocument/2006/relationships/image" Target="../media/image816.png"/><Relationship Id="rId61" Type="http://schemas.openxmlformats.org/officeDocument/2006/relationships/image" Target="../media/image803.png"/><Relationship Id="rId82" Type="http://schemas.openxmlformats.org/officeDocument/2006/relationships/customXml" Target="../ink/ink836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74.png"/><Relationship Id="rId21" Type="http://schemas.openxmlformats.org/officeDocument/2006/relationships/image" Target="../media/image826.png"/><Relationship Id="rId42" Type="http://schemas.openxmlformats.org/officeDocument/2006/relationships/customXml" Target="../ink/ink859.xml"/><Relationship Id="rId47" Type="http://schemas.openxmlformats.org/officeDocument/2006/relationships/image" Target="../media/image839.png"/><Relationship Id="rId63" Type="http://schemas.openxmlformats.org/officeDocument/2006/relationships/image" Target="../media/image847.png"/><Relationship Id="rId68" Type="http://schemas.openxmlformats.org/officeDocument/2006/relationships/customXml" Target="../ink/ink872.xml"/><Relationship Id="rId84" Type="http://schemas.openxmlformats.org/officeDocument/2006/relationships/customXml" Target="../ink/ink880.xml"/><Relationship Id="rId89" Type="http://schemas.openxmlformats.org/officeDocument/2006/relationships/image" Target="../media/image860.png"/><Relationship Id="rId112" Type="http://schemas.openxmlformats.org/officeDocument/2006/relationships/customXml" Target="../ink/ink894.xml"/><Relationship Id="rId16" Type="http://schemas.openxmlformats.org/officeDocument/2006/relationships/customXml" Target="../ink/ink846.xml"/><Relationship Id="rId107" Type="http://schemas.openxmlformats.org/officeDocument/2006/relationships/image" Target="../media/image869.png"/><Relationship Id="rId11" Type="http://schemas.openxmlformats.org/officeDocument/2006/relationships/image" Target="../media/image821.png"/><Relationship Id="rId32" Type="http://schemas.openxmlformats.org/officeDocument/2006/relationships/customXml" Target="../ink/ink854.xml"/><Relationship Id="rId37" Type="http://schemas.openxmlformats.org/officeDocument/2006/relationships/image" Target="../media/image834.png"/><Relationship Id="rId53" Type="http://schemas.openxmlformats.org/officeDocument/2006/relationships/image" Target="../media/image842.png"/><Relationship Id="rId58" Type="http://schemas.openxmlformats.org/officeDocument/2006/relationships/customXml" Target="../ink/ink867.xml"/><Relationship Id="rId74" Type="http://schemas.openxmlformats.org/officeDocument/2006/relationships/customXml" Target="../ink/ink875.xml"/><Relationship Id="rId79" Type="http://schemas.openxmlformats.org/officeDocument/2006/relationships/image" Target="../media/image855.png"/><Relationship Id="rId102" Type="http://schemas.openxmlformats.org/officeDocument/2006/relationships/customXml" Target="../ink/ink889.xml"/><Relationship Id="rId123" Type="http://schemas.openxmlformats.org/officeDocument/2006/relationships/image" Target="../media/image877.png"/><Relationship Id="rId128" Type="http://schemas.openxmlformats.org/officeDocument/2006/relationships/customXml" Target="../ink/ink902.xml"/><Relationship Id="rId5" Type="http://schemas.openxmlformats.org/officeDocument/2006/relationships/image" Target="../media/image818.png"/><Relationship Id="rId90" Type="http://schemas.openxmlformats.org/officeDocument/2006/relationships/customXml" Target="../ink/ink883.xml"/><Relationship Id="rId95" Type="http://schemas.openxmlformats.org/officeDocument/2006/relationships/image" Target="../media/image863.png"/><Relationship Id="rId22" Type="http://schemas.openxmlformats.org/officeDocument/2006/relationships/customXml" Target="../ink/ink849.xml"/><Relationship Id="rId27" Type="http://schemas.openxmlformats.org/officeDocument/2006/relationships/image" Target="../media/image829.png"/><Relationship Id="rId43" Type="http://schemas.openxmlformats.org/officeDocument/2006/relationships/image" Target="../media/image837.png"/><Relationship Id="rId48" Type="http://schemas.openxmlformats.org/officeDocument/2006/relationships/customXml" Target="../ink/ink862.xml"/><Relationship Id="rId64" Type="http://schemas.openxmlformats.org/officeDocument/2006/relationships/customXml" Target="../ink/ink870.xml"/><Relationship Id="rId69" Type="http://schemas.openxmlformats.org/officeDocument/2006/relationships/image" Target="../media/image850.png"/><Relationship Id="rId113" Type="http://schemas.openxmlformats.org/officeDocument/2006/relationships/image" Target="../media/image872.png"/><Relationship Id="rId118" Type="http://schemas.openxmlformats.org/officeDocument/2006/relationships/customXml" Target="../ink/ink897.xml"/><Relationship Id="rId80" Type="http://schemas.openxmlformats.org/officeDocument/2006/relationships/customXml" Target="../ink/ink878.xml"/><Relationship Id="rId85" Type="http://schemas.openxmlformats.org/officeDocument/2006/relationships/image" Target="../media/image858.png"/><Relationship Id="rId12" Type="http://schemas.openxmlformats.org/officeDocument/2006/relationships/customXml" Target="../ink/ink844.xml"/><Relationship Id="rId17" Type="http://schemas.openxmlformats.org/officeDocument/2006/relationships/image" Target="../media/image824.png"/><Relationship Id="rId33" Type="http://schemas.openxmlformats.org/officeDocument/2006/relationships/image" Target="../media/image832.png"/><Relationship Id="rId38" Type="http://schemas.openxmlformats.org/officeDocument/2006/relationships/customXml" Target="../ink/ink857.xml"/><Relationship Id="rId59" Type="http://schemas.openxmlformats.org/officeDocument/2006/relationships/image" Target="../media/image845.png"/><Relationship Id="rId103" Type="http://schemas.openxmlformats.org/officeDocument/2006/relationships/image" Target="../media/image867.png"/><Relationship Id="rId108" Type="http://schemas.openxmlformats.org/officeDocument/2006/relationships/customXml" Target="../ink/ink892.xml"/><Relationship Id="rId124" Type="http://schemas.openxmlformats.org/officeDocument/2006/relationships/customXml" Target="../ink/ink900.xml"/><Relationship Id="rId129" Type="http://schemas.openxmlformats.org/officeDocument/2006/relationships/image" Target="../media/image880.png"/><Relationship Id="rId54" Type="http://schemas.openxmlformats.org/officeDocument/2006/relationships/customXml" Target="../ink/ink865.xml"/><Relationship Id="rId70" Type="http://schemas.openxmlformats.org/officeDocument/2006/relationships/customXml" Target="../ink/ink873.xml"/><Relationship Id="rId75" Type="http://schemas.openxmlformats.org/officeDocument/2006/relationships/image" Target="../media/image853.png"/><Relationship Id="rId91" Type="http://schemas.openxmlformats.org/officeDocument/2006/relationships/image" Target="../media/image861.png"/><Relationship Id="rId96" Type="http://schemas.openxmlformats.org/officeDocument/2006/relationships/customXml" Target="../ink/ink88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41.xml"/><Relationship Id="rId23" Type="http://schemas.openxmlformats.org/officeDocument/2006/relationships/image" Target="../media/image827.png"/><Relationship Id="rId28" Type="http://schemas.openxmlformats.org/officeDocument/2006/relationships/customXml" Target="../ink/ink852.xml"/><Relationship Id="rId49" Type="http://schemas.openxmlformats.org/officeDocument/2006/relationships/image" Target="../media/image840.png"/><Relationship Id="rId114" Type="http://schemas.openxmlformats.org/officeDocument/2006/relationships/customXml" Target="../ink/ink895.xml"/><Relationship Id="rId119" Type="http://schemas.openxmlformats.org/officeDocument/2006/relationships/image" Target="../media/image875.png"/><Relationship Id="rId44" Type="http://schemas.openxmlformats.org/officeDocument/2006/relationships/customXml" Target="../ink/ink860.xml"/><Relationship Id="rId60" Type="http://schemas.openxmlformats.org/officeDocument/2006/relationships/customXml" Target="../ink/ink868.xml"/><Relationship Id="rId65" Type="http://schemas.openxmlformats.org/officeDocument/2006/relationships/image" Target="../media/image848.png"/><Relationship Id="rId81" Type="http://schemas.openxmlformats.org/officeDocument/2006/relationships/image" Target="../media/image856.png"/><Relationship Id="rId86" Type="http://schemas.openxmlformats.org/officeDocument/2006/relationships/customXml" Target="../ink/ink881.xml"/><Relationship Id="rId13" Type="http://schemas.openxmlformats.org/officeDocument/2006/relationships/image" Target="../media/image822.png"/><Relationship Id="rId18" Type="http://schemas.openxmlformats.org/officeDocument/2006/relationships/customXml" Target="../ink/ink847.xml"/><Relationship Id="rId39" Type="http://schemas.openxmlformats.org/officeDocument/2006/relationships/image" Target="../media/image835.png"/><Relationship Id="rId109" Type="http://schemas.openxmlformats.org/officeDocument/2006/relationships/image" Target="../media/image870.png"/><Relationship Id="rId34" Type="http://schemas.openxmlformats.org/officeDocument/2006/relationships/customXml" Target="../ink/ink855.xml"/><Relationship Id="rId50" Type="http://schemas.openxmlformats.org/officeDocument/2006/relationships/customXml" Target="../ink/ink863.xml"/><Relationship Id="rId55" Type="http://schemas.openxmlformats.org/officeDocument/2006/relationships/image" Target="../media/image843.png"/><Relationship Id="rId76" Type="http://schemas.openxmlformats.org/officeDocument/2006/relationships/customXml" Target="../ink/ink876.xml"/><Relationship Id="rId97" Type="http://schemas.openxmlformats.org/officeDocument/2006/relationships/image" Target="../media/image864.png"/><Relationship Id="rId104" Type="http://schemas.openxmlformats.org/officeDocument/2006/relationships/customXml" Target="../ink/ink890.xml"/><Relationship Id="rId120" Type="http://schemas.openxmlformats.org/officeDocument/2006/relationships/customXml" Target="../ink/ink898.xml"/><Relationship Id="rId125" Type="http://schemas.openxmlformats.org/officeDocument/2006/relationships/image" Target="../media/image878.png"/><Relationship Id="rId7" Type="http://schemas.openxmlformats.org/officeDocument/2006/relationships/image" Target="../media/image819.png"/><Relationship Id="rId71" Type="http://schemas.openxmlformats.org/officeDocument/2006/relationships/image" Target="../media/image851.png"/><Relationship Id="rId92" Type="http://schemas.openxmlformats.org/officeDocument/2006/relationships/customXml" Target="../ink/ink884.xml"/><Relationship Id="rId2" Type="http://schemas.openxmlformats.org/officeDocument/2006/relationships/customXml" Target="../ink/ink839.xml"/><Relationship Id="rId29" Type="http://schemas.openxmlformats.org/officeDocument/2006/relationships/image" Target="../media/image830.png"/><Relationship Id="rId24" Type="http://schemas.openxmlformats.org/officeDocument/2006/relationships/customXml" Target="../ink/ink850.xml"/><Relationship Id="rId40" Type="http://schemas.openxmlformats.org/officeDocument/2006/relationships/customXml" Target="../ink/ink858.xml"/><Relationship Id="rId45" Type="http://schemas.openxmlformats.org/officeDocument/2006/relationships/image" Target="../media/image838.png"/><Relationship Id="rId66" Type="http://schemas.openxmlformats.org/officeDocument/2006/relationships/customXml" Target="../ink/ink871.xml"/><Relationship Id="rId87" Type="http://schemas.openxmlformats.org/officeDocument/2006/relationships/image" Target="../media/image859.png"/><Relationship Id="rId110" Type="http://schemas.openxmlformats.org/officeDocument/2006/relationships/customXml" Target="../ink/ink893.xml"/><Relationship Id="rId115" Type="http://schemas.openxmlformats.org/officeDocument/2006/relationships/image" Target="../media/image873.png"/><Relationship Id="rId61" Type="http://schemas.openxmlformats.org/officeDocument/2006/relationships/image" Target="../media/image846.png"/><Relationship Id="rId82" Type="http://schemas.openxmlformats.org/officeDocument/2006/relationships/customXml" Target="../ink/ink879.xml"/><Relationship Id="rId19" Type="http://schemas.openxmlformats.org/officeDocument/2006/relationships/image" Target="../media/image825.png"/><Relationship Id="rId14" Type="http://schemas.openxmlformats.org/officeDocument/2006/relationships/customXml" Target="../ink/ink845.xml"/><Relationship Id="rId30" Type="http://schemas.openxmlformats.org/officeDocument/2006/relationships/customXml" Target="../ink/ink853.xml"/><Relationship Id="rId35" Type="http://schemas.openxmlformats.org/officeDocument/2006/relationships/image" Target="../media/image833.png"/><Relationship Id="rId56" Type="http://schemas.openxmlformats.org/officeDocument/2006/relationships/customXml" Target="../ink/ink866.xml"/><Relationship Id="rId77" Type="http://schemas.openxmlformats.org/officeDocument/2006/relationships/image" Target="../media/image854.png"/><Relationship Id="rId100" Type="http://schemas.openxmlformats.org/officeDocument/2006/relationships/customXml" Target="../ink/ink888.xml"/><Relationship Id="rId105" Type="http://schemas.openxmlformats.org/officeDocument/2006/relationships/image" Target="../media/image868.png"/><Relationship Id="rId126" Type="http://schemas.openxmlformats.org/officeDocument/2006/relationships/customXml" Target="../ink/ink901.xml"/><Relationship Id="rId8" Type="http://schemas.openxmlformats.org/officeDocument/2006/relationships/customXml" Target="../ink/ink842.xml"/><Relationship Id="rId51" Type="http://schemas.openxmlformats.org/officeDocument/2006/relationships/image" Target="../media/image841.png"/><Relationship Id="rId72" Type="http://schemas.openxmlformats.org/officeDocument/2006/relationships/customXml" Target="../ink/ink874.xml"/><Relationship Id="rId93" Type="http://schemas.openxmlformats.org/officeDocument/2006/relationships/image" Target="../media/image862.png"/><Relationship Id="rId98" Type="http://schemas.openxmlformats.org/officeDocument/2006/relationships/customXml" Target="../ink/ink887.xml"/><Relationship Id="rId121" Type="http://schemas.openxmlformats.org/officeDocument/2006/relationships/image" Target="../media/image876.png"/><Relationship Id="rId3" Type="http://schemas.openxmlformats.org/officeDocument/2006/relationships/image" Target="../media/image817.png"/><Relationship Id="rId25" Type="http://schemas.openxmlformats.org/officeDocument/2006/relationships/image" Target="../media/image828.png"/><Relationship Id="rId46" Type="http://schemas.openxmlformats.org/officeDocument/2006/relationships/customXml" Target="../ink/ink861.xml"/><Relationship Id="rId67" Type="http://schemas.openxmlformats.org/officeDocument/2006/relationships/image" Target="../media/image849.png"/><Relationship Id="rId116" Type="http://schemas.openxmlformats.org/officeDocument/2006/relationships/customXml" Target="../ink/ink896.xml"/><Relationship Id="rId20" Type="http://schemas.openxmlformats.org/officeDocument/2006/relationships/customXml" Target="../ink/ink848.xml"/><Relationship Id="rId41" Type="http://schemas.openxmlformats.org/officeDocument/2006/relationships/image" Target="../media/image836.png"/><Relationship Id="rId62" Type="http://schemas.openxmlformats.org/officeDocument/2006/relationships/customXml" Target="../ink/ink869.xml"/><Relationship Id="rId83" Type="http://schemas.openxmlformats.org/officeDocument/2006/relationships/image" Target="../media/image857.png"/><Relationship Id="rId88" Type="http://schemas.openxmlformats.org/officeDocument/2006/relationships/customXml" Target="../ink/ink882.xml"/><Relationship Id="rId111" Type="http://schemas.openxmlformats.org/officeDocument/2006/relationships/image" Target="../media/image871.png"/><Relationship Id="rId15" Type="http://schemas.openxmlformats.org/officeDocument/2006/relationships/image" Target="../media/image823.png"/><Relationship Id="rId36" Type="http://schemas.openxmlformats.org/officeDocument/2006/relationships/customXml" Target="../ink/ink856.xml"/><Relationship Id="rId57" Type="http://schemas.openxmlformats.org/officeDocument/2006/relationships/image" Target="../media/image844.png"/><Relationship Id="rId106" Type="http://schemas.openxmlformats.org/officeDocument/2006/relationships/customXml" Target="../ink/ink891.xml"/><Relationship Id="rId127" Type="http://schemas.openxmlformats.org/officeDocument/2006/relationships/image" Target="../media/image879.png"/><Relationship Id="rId10" Type="http://schemas.openxmlformats.org/officeDocument/2006/relationships/customXml" Target="../ink/ink843.xml"/><Relationship Id="rId31" Type="http://schemas.openxmlformats.org/officeDocument/2006/relationships/image" Target="../media/image831.png"/><Relationship Id="rId52" Type="http://schemas.openxmlformats.org/officeDocument/2006/relationships/customXml" Target="../ink/ink864.xml"/><Relationship Id="rId73" Type="http://schemas.openxmlformats.org/officeDocument/2006/relationships/image" Target="../media/image852.png"/><Relationship Id="rId78" Type="http://schemas.openxmlformats.org/officeDocument/2006/relationships/customXml" Target="../ink/ink877.xml"/><Relationship Id="rId94" Type="http://schemas.openxmlformats.org/officeDocument/2006/relationships/customXml" Target="../ink/ink885.xml"/><Relationship Id="rId99" Type="http://schemas.openxmlformats.org/officeDocument/2006/relationships/image" Target="../media/image865.png"/><Relationship Id="rId101" Type="http://schemas.openxmlformats.org/officeDocument/2006/relationships/image" Target="../media/image866.png"/><Relationship Id="rId122" Type="http://schemas.openxmlformats.org/officeDocument/2006/relationships/customXml" Target="../ink/ink899.xml"/><Relationship Id="rId4" Type="http://schemas.openxmlformats.org/officeDocument/2006/relationships/customXml" Target="../ink/ink840.xml"/><Relationship Id="rId9" Type="http://schemas.openxmlformats.org/officeDocument/2006/relationships/image" Target="../media/image820.png"/><Relationship Id="rId26" Type="http://schemas.openxmlformats.org/officeDocument/2006/relationships/customXml" Target="../ink/ink85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0.png"/><Relationship Id="rId21" Type="http://schemas.openxmlformats.org/officeDocument/2006/relationships/image" Target="../media/image12.png"/><Relationship Id="rId42" Type="http://schemas.openxmlformats.org/officeDocument/2006/relationships/customXml" Target="../ink/ink23.xml"/><Relationship Id="rId63" Type="http://schemas.openxmlformats.org/officeDocument/2006/relationships/image" Target="../media/image33.png"/><Relationship Id="rId84" Type="http://schemas.openxmlformats.org/officeDocument/2006/relationships/customXml" Target="../ink/ink44.xml"/><Relationship Id="rId138" Type="http://schemas.openxmlformats.org/officeDocument/2006/relationships/customXml" Target="../ink/ink71.xml"/><Relationship Id="rId107" Type="http://schemas.openxmlformats.org/officeDocument/2006/relationships/image" Target="../media/image55.png"/><Relationship Id="rId11" Type="http://schemas.openxmlformats.org/officeDocument/2006/relationships/image" Target="../media/image7.png"/><Relationship Id="rId32" Type="http://schemas.openxmlformats.org/officeDocument/2006/relationships/customXml" Target="../ink/ink18.xml"/><Relationship Id="rId53" Type="http://schemas.openxmlformats.org/officeDocument/2006/relationships/image" Target="../media/image28.png"/><Relationship Id="rId74" Type="http://schemas.openxmlformats.org/officeDocument/2006/relationships/customXml" Target="../ink/ink39.xml"/><Relationship Id="rId128" Type="http://schemas.openxmlformats.org/officeDocument/2006/relationships/customXml" Target="../ink/ink66.xml"/><Relationship Id="rId5" Type="http://schemas.openxmlformats.org/officeDocument/2006/relationships/image" Target="../media/image4.png"/><Relationship Id="rId90" Type="http://schemas.openxmlformats.org/officeDocument/2006/relationships/customXml" Target="../ink/ink47.xml"/><Relationship Id="rId95" Type="http://schemas.openxmlformats.org/officeDocument/2006/relationships/image" Target="../media/image49.png"/><Relationship Id="rId22" Type="http://schemas.openxmlformats.org/officeDocument/2006/relationships/customXml" Target="../ink/ink13.xml"/><Relationship Id="rId27" Type="http://schemas.openxmlformats.org/officeDocument/2006/relationships/image" Target="../media/image15.png"/><Relationship Id="rId43" Type="http://schemas.openxmlformats.org/officeDocument/2006/relationships/image" Target="../media/image23.png"/><Relationship Id="rId48" Type="http://schemas.openxmlformats.org/officeDocument/2006/relationships/customXml" Target="../ink/ink26.xml"/><Relationship Id="rId64" Type="http://schemas.openxmlformats.org/officeDocument/2006/relationships/customXml" Target="../ink/ink34.xml"/><Relationship Id="rId69" Type="http://schemas.openxmlformats.org/officeDocument/2006/relationships/image" Target="../media/image36.png"/><Relationship Id="rId113" Type="http://schemas.openxmlformats.org/officeDocument/2006/relationships/image" Target="../media/image58.png"/><Relationship Id="rId118" Type="http://schemas.openxmlformats.org/officeDocument/2006/relationships/customXml" Target="../ink/ink61.xml"/><Relationship Id="rId134" Type="http://schemas.openxmlformats.org/officeDocument/2006/relationships/customXml" Target="../ink/ink69.xml"/><Relationship Id="rId139" Type="http://schemas.openxmlformats.org/officeDocument/2006/relationships/image" Target="../media/image71.png"/><Relationship Id="rId80" Type="http://schemas.openxmlformats.org/officeDocument/2006/relationships/customXml" Target="../ink/ink42.xml"/><Relationship Id="rId85" Type="http://schemas.openxmlformats.org/officeDocument/2006/relationships/image" Target="../media/image44.png"/><Relationship Id="rId12" Type="http://schemas.openxmlformats.org/officeDocument/2006/relationships/customXml" Target="../ink/ink8.xml"/><Relationship Id="rId17" Type="http://schemas.openxmlformats.org/officeDocument/2006/relationships/image" Target="../media/image10.png"/><Relationship Id="rId33" Type="http://schemas.openxmlformats.org/officeDocument/2006/relationships/image" Target="../media/image18.png"/><Relationship Id="rId38" Type="http://schemas.openxmlformats.org/officeDocument/2006/relationships/customXml" Target="../ink/ink21.xml"/><Relationship Id="rId59" Type="http://schemas.openxmlformats.org/officeDocument/2006/relationships/image" Target="../media/image31.png"/><Relationship Id="rId103" Type="http://schemas.openxmlformats.org/officeDocument/2006/relationships/image" Target="../media/image53.png"/><Relationship Id="rId108" Type="http://schemas.openxmlformats.org/officeDocument/2006/relationships/customXml" Target="../ink/ink56.xml"/><Relationship Id="rId124" Type="http://schemas.openxmlformats.org/officeDocument/2006/relationships/customXml" Target="../ink/ink64.xml"/><Relationship Id="rId129" Type="http://schemas.openxmlformats.org/officeDocument/2006/relationships/image" Target="../media/image66.png"/><Relationship Id="rId54" Type="http://schemas.openxmlformats.org/officeDocument/2006/relationships/customXml" Target="../ink/ink29.xml"/><Relationship Id="rId70" Type="http://schemas.openxmlformats.org/officeDocument/2006/relationships/customXml" Target="../ink/ink37.xml"/><Relationship Id="rId75" Type="http://schemas.openxmlformats.org/officeDocument/2006/relationships/image" Target="../media/image39.png"/><Relationship Id="rId91" Type="http://schemas.openxmlformats.org/officeDocument/2006/relationships/image" Target="../media/image47.png"/><Relationship Id="rId96" Type="http://schemas.openxmlformats.org/officeDocument/2006/relationships/customXml" Target="../ink/ink50.xml"/><Relationship Id="rId140" Type="http://schemas.openxmlformats.org/officeDocument/2006/relationships/customXml" Target="../ink/ink72.xml"/><Relationship Id="rId145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23" Type="http://schemas.openxmlformats.org/officeDocument/2006/relationships/image" Target="../media/image13.png"/><Relationship Id="rId28" Type="http://schemas.openxmlformats.org/officeDocument/2006/relationships/customXml" Target="../ink/ink16.xml"/><Relationship Id="rId49" Type="http://schemas.openxmlformats.org/officeDocument/2006/relationships/image" Target="../media/image26.png"/><Relationship Id="rId114" Type="http://schemas.openxmlformats.org/officeDocument/2006/relationships/customXml" Target="../ink/ink59.xml"/><Relationship Id="rId119" Type="http://schemas.openxmlformats.org/officeDocument/2006/relationships/image" Target="../media/image61.png"/><Relationship Id="rId44" Type="http://schemas.openxmlformats.org/officeDocument/2006/relationships/customXml" Target="../ink/ink24.xml"/><Relationship Id="rId60" Type="http://schemas.openxmlformats.org/officeDocument/2006/relationships/customXml" Target="../ink/ink32.xml"/><Relationship Id="rId65" Type="http://schemas.openxmlformats.org/officeDocument/2006/relationships/image" Target="../media/image34.png"/><Relationship Id="rId81" Type="http://schemas.openxmlformats.org/officeDocument/2006/relationships/image" Target="../media/image42.png"/><Relationship Id="rId86" Type="http://schemas.openxmlformats.org/officeDocument/2006/relationships/customXml" Target="../ink/ink45.xml"/><Relationship Id="rId130" Type="http://schemas.openxmlformats.org/officeDocument/2006/relationships/customXml" Target="../ink/ink67.xml"/><Relationship Id="rId135" Type="http://schemas.openxmlformats.org/officeDocument/2006/relationships/image" Target="../media/image69.png"/><Relationship Id="rId13" Type="http://schemas.openxmlformats.org/officeDocument/2006/relationships/image" Target="../media/image8.png"/><Relationship Id="rId18" Type="http://schemas.openxmlformats.org/officeDocument/2006/relationships/customXml" Target="../ink/ink11.xml"/><Relationship Id="rId39" Type="http://schemas.openxmlformats.org/officeDocument/2006/relationships/image" Target="../media/image21.png"/><Relationship Id="rId109" Type="http://schemas.openxmlformats.org/officeDocument/2006/relationships/image" Target="../media/image56.png"/><Relationship Id="rId34" Type="http://schemas.openxmlformats.org/officeDocument/2006/relationships/customXml" Target="../ink/ink19.xml"/><Relationship Id="rId50" Type="http://schemas.openxmlformats.org/officeDocument/2006/relationships/customXml" Target="../ink/ink27.xml"/><Relationship Id="rId55" Type="http://schemas.openxmlformats.org/officeDocument/2006/relationships/image" Target="../media/image29.png"/><Relationship Id="rId76" Type="http://schemas.openxmlformats.org/officeDocument/2006/relationships/customXml" Target="../ink/ink40.xml"/><Relationship Id="rId97" Type="http://schemas.openxmlformats.org/officeDocument/2006/relationships/image" Target="../media/image50.png"/><Relationship Id="rId104" Type="http://schemas.openxmlformats.org/officeDocument/2006/relationships/customXml" Target="../ink/ink54.xml"/><Relationship Id="rId120" Type="http://schemas.openxmlformats.org/officeDocument/2006/relationships/customXml" Target="../ink/ink62.xml"/><Relationship Id="rId125" Type="http://schemas.openxmlformats.org/officeDocument/2006/relationships/image" Target="../media/image64.png"/><Relationship Id="rId141" Type="http://schemas.openxmlformats.org/officeDocument/2006/relationships/image" Target="../media/image72.png"/><Relationship Id="rId146" Type="http://schemas.openxmlformats.org/officeDocument/2006/relationships/customXml" Target="../ink/ink75.xml"/><Relationship Id="rId7" Type="http://schemas.openxmlformats.org/officeDocument/2006/relationships/image" Target="../media/image5.png"/><Relationship Id="rId71" Type="http://schemas.openxmlformats.org/officeDocument/2006/relationships/image" Target="../media/image37.png"/><Relationship Id="rId92" Type="http://schemas.openxmlformats.org/officeDocument/2006/relationships/customXml" Target="../ink/ink48.xml"/><Relationship Id="rId2" Type="http://schemas.openxmlformats.org/officeDocument/2006/relationships/customXml" Target="../ink/ink3.xml"/><Relationship Id="rId29" Type="http://schemas.openxmlformats.org/officeDocument/2006/relationships/image" Target="../media/image16.png"/><Relationship Id="rId24" Type="http://schemas.openxmlformats.org/officeDocument/2006/relationships/customXml" Target="../ink/ink14.xml"/><Relationship Id="rId40" Type="http://schemas.openxmlformats.org/officeDocument/2006/relationships/customXml" Target="../ink/ink22.xml"/><Relationship Id="rId45" Type="http://schemas.openxmlformats.org/officeDocument/2006/relationships/image" Target="../media/image24.png"/><Relationship Id="rId66" Type="http://schemas.openxmlformats.org/officeDocument/2006/relationships/customXml" Target="../ink/ink35.xml"/><Relationship Id="rId87" Type="http://schemas.openxmlformats.org/officeDocument/2006/relationships/image" Target="../media/image45.png"/><Relationship Id="rId110" Type="http://schemas.openxmlformats.org/officeDocument/2006/relationships/customXml" Target="../ink/ink57.xml"/><Relationship Id="rId115" Type="http://schemas.openxmlformats.org/officeDocument/2006/relationships/image" Target="../media/image59.png"/><Relationship Id="rId131" Type="http://schemas.openxmlformats.org/officeDocument/2006/relationships/image" Target="../media/image67.png"/><Relationship Id="rId136" Type="http://schemas.openxmlformats.org/officeDocument/2006/relationships/customXml" Target="../ink/ink70.xml"/><Relationship Id="rId61" Type="http://schemas.openxmlformats.org/officeDocument/2006/relationships/image" Target="../media/image32.png"/><Relationship Id="rId82" Type="http://schemas.openxmlformats.org/officeDocument/2006/relationships/customXml" Target="../ink/ink43.xml"/><Relationship Id="rId19" Type="http://schemas.openxmlformats.org/officeDocument/2006/relationships/image" Target="../media/image11.png"/><Relationship Id="rId14" Type="http://schemas.openxmlformats.org/officeDocument/2006/relationships/customXml" Target="../ink/ink9.xml"/><Relationship Id="rId30" Type="http://schemas.openxmlformats.org/officeDocument/2006/relationships/customXml" Target="../ink/ink17.xml"/><Relationship Id="rId35" Type="http://schemas.openxmlformats.org/officeDocument/2006/relationships/image" Target="../media/image19.png"/><Relationship Id="rId56" Type="http://schemas.openxmlformats.org/officeDocument/2006/relationships/customXml" Target="../ink/ink30.xml"/><Relationship Id="rId77" Type="http://schemas.openxmlformats.org/officeDocument/2006/relationships/image" Target="../media/image40.png"/><Relationship Id="rId100" Type="http://schemas.openxmlformats.org/officeDocument/2006/relationships/customXml" Target="../ink/ink52.xml"/><Relationship Id="rId105" Type="http://schemas.openxmlformats.org/officeDocument/2006/relationships/image" Target="../media/image54.png"/><Relationship Id="rId126" Type="http://schemas.openxmlformats.org/officeDocument/2006/relationships/customXml" Target="../ink/ink65.xml"/><Relationship Id="rId147" Type="http://schemas.openxmlformats.org/officeDocument/2006/relationships/image" Target="../media/image75.png"/><Relationship Id="rId8" Type="http://schemas.openxmlformats.org/officeDocument/2006/relationships/customXml" Target="../ink/ink6.xml"/><Relationship Id="rId51" Type="http://schemas.openxmlformats.org/officeDocument/2006/relationships/image" Target="../media/image27.png"/><Relationship Id="rId72" Type="http://schemas.openxmlformats.org/officeDocument/2006/relationships/customXml" Target="../ink/ink38.xml"/><Relationship Id="rId93" Type="http://schemas.openxmlformats.org/officeDocument/2006/relationships/image" Target="../media/image48.png"/><Relationship Id="rId98" Type="http://schemas.openxmlformats.org/officeDocument/2006/relationships/customXml" Target="../ink/ink51.xml"/><Relationship Id="rId121" Type="http://schemas.openxmlformats.org/officeDocument/2006/relationships/image" Target="../media/image62.png"/><Relationship Id="rId142" Type="http://schemas.openxmlformats.org/officeDocument/2006/relationships/customXml" Target="../ink/ink73.xml"/><Relationship Id="rId3" Type="http://schemas.openxmlformats.org/officeDocument/2006/relationships/image" Target="../media/image3.png"/><Relationship Id="rId25" Type="http://schemas.openxmlformats.org/officeDocument/2006/relationships/image" Target="../media/image14.png"/><Relationship Id="rId46" Type="http://schemas.openxmlformats.org/officeDocument/2006/relationships/customXml" Target="../ink/ink25.xml"/><Relationship Id="rId67" Type="http://schemas.openxmlformats.org/officeDocument/2006/relationships/image" Target="../media/image35.png"/><Relationship Id="rId116" Type="http://schemas.openxmlformats.org/officeDocument/2006/relationships/customXml" Target="../ink/ink60.xml"/><Relationship Id="rId137" Type="http://schemas.openxmlformats.org/officeDocument/2006/relationships/image" Target="../media/image70.png"/><Relationship Id="rId20" Type="http://schemas.openxmlformats.org/officeDocument/2006/relationships/customXml" Target="../ink/ink12.xml"/><Relationship Id="rId41" Type="http://schemas.openxmlformats.org/officeDocument/2006/relationships/image" Target="../media/image22.png"/><Relationship Id="rId62" Type="http://schemas.openxmlformats.org/officeDocument/2006/relationships/customXml" Target="../ink/ink33.xml"/><Relationship Id="rId83" Type="http://schemas.openxmlformats.org/officeDocument/2006/relationships/image" Target="../media/image43.png"/><Relationship Id="rId88" Type="http://schemas.openxmlformats.org/officeDocument/2006/relationships/customXml" Target="../ink/ink46.xml"/><Relationship Id="rId111" Type="http://schemas.openxmlformats.org/officeDocument/2006/relationships/image" Target="../media/image57.png"/><Relationship Id="rId132" Type="http://schemas.openxmlformats.org/officeDocument/2006/relationships/customXml" Target="../ink/ink68.xml"/><Relationship Id="rId15" Type="http://schemas.openxmlformats.org/officeDocument/2006/relationships/image" Target="../media/image9.png"/><Relationship Id="rId36" Type="http://schemas.openxmlformats.org/officeDocument/2006/relationships/customXml" Target="../ink/ink20.xml"/><Relationship Id="rId57" Type="http://schemas.openxmlformats.org/officeDocument/2006/relationships/image" Target="../media/image30.png"/><Relationship Id="rId106" Type="http://schemas.openxmlformats.org/officeDocument/2006/relationships/customXml" Target="../ink/ink55.xml"/><Relationship Id="rId127" Type="http://schemas.openxmlformats.org/officeDocument/2006/relationships/image" Target="../media/image65.png"/><Relationship Id="rId10" Type="http://schemas.openxmlformats.org/officeDocument/2006/relationships/customXml" Target="../ink/ink7.xml"/><Relationship Id="rId31" Type="http://schemas.openxmlformats.org/officeDocument/2006/relationships/image" Target="../media/image17.png"/><Relationship Id="rId52" Type="http://schemas.openxmlformats.org/officeDocument/2006/relationships/customXml" Target="../ink/ink28.xml"/><Relationship Id="rId73" Type="http://schemas.openxmlformats.org/officeDocument/2006/relationships/image" Target="../media/image38.png"/><Relationship Id="rId78" Type="http://schemas.openxmlformats.org/officeDocument/2006/relationships/customXml" Target="../ink/ink41.xml"/><Relationship Id="rId94" Type="http://schemas.openxmlformats.org/officeDocument/2006/relationships/customXml" Target="../ink/ink49.xml"/><Relationship Id="rId99" Type="http://schemas.openxmlformats.org/officeDocument/2006/relationships/image" Target="../media/image51.png"/><Relationship Id="rId101" Type="http://schemas.openxmlformats.org/officeDocument/2006/relationships/image" Target="../media/image52.png"/><Relationship Id="rId122" Type="http://schemas.openxmlformats.org/officeDocument/2006/relationships/customXml" Target="../ink/ink63.xml"/><Relationship Id="rId143" Type="http://schemas.openxmlformats.org/officeDocument/2006/relationships/image" Target="../media/image73.png"/><Relationship Id="rId4" Type="http://schemas.openxmlformats.org/officeDocument/2006/relationships/customXml" Target="../ink/ink4.xml"/><Relationship Id="rId9" Type="http://schemas.openxmlformats.org/officeDocument/2006/relationships/image" Target="../media/image6.png"/><Relationship Id="rId26" Type="http://schemas.openxmlformats.org/officeDocument/2006/relationships/customXml" Target="../ink/ink15.xml"/><Relationship Id="rId47" Type="http://schemas.openxmlformats.org/officeDocument/2006/relationships/image" Target="../media/image25.png"/><Relationship Id="rId68" Type="http://schemas.openxmlformats.org/officeDocument/2006/relationships/customXml" Target="../ink/ink36.xml"/><Relationship Id="rId89" Type="http://schemas.openxmlformats.org/officeDocument/2006/relationships/image" Target="../media/image46.png"/><Relationship Id="rId112" Type="http://schemas.openxmlformats.org/officeDocument/2006/relationships/customXml" Target="../ink/ink58.xml"/><Relationship Id="rId133" Type="http://schemas.openxmlformats.org/officeDocument/2006/relationships/image" Target="../media/image68.png"/><Relationship Id="rId16" Type="http://schemas.openxmlformats.org/officeDocument/2006/relationships/customXml" Target="../ink/ink10.xml"/><Relationship Id="rId37" Type="http://schemas.openxmlformats.org/officeDocument/2006/relationships/image" Target="../media/image20.png"/><Relationship Id="rId58" Type="http://schemas.openxmlformats.org/officeDocument/2006/relationships/customXml" Target="../ink/ink31.xml"/><Relationship Id="rId79" Type="http://schemas.openxmlformats.org/officeDocument/2006/relationships/image" Target="../media/image41.png"/><Relationship Id="rId102" Type="http://schemas.openxmlformats.org/officeDocument/2006/relationships/customXml" Target="../ink/ink53.xml"/><Relationship Id="rId123" Type="http://schemas.openxmlformats.org/officeDocument/2006/relationships/image" Target="../media/image63.png"/><Relationship Id="rId144" Type="http://schemas.openxmlformats.org/officeDocument/2006/relationships/customXml" Target="../ink/ink74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33.xml"/><Relationship Id="rId299" Type="http://schemas.openxmlformats.org/officeDocument/2006/relationships/image" Target="../media/image223.png"/><Relationship Id="rId21" Type="http://schemas.openxmlformats.org/officeDocument/2006/relationships/customXml" Target="../ink/ink85.xml"/><Relationship Id="rId63" Type="http://schemas.openxmlformats.org/officeDocument/2006/relationships/customXml" Target="../ink/ink106.xml"/><Relationship Id="rId159" Type="http://schemas.openxmlformats.org/officeDocument/2006/relationships/customXml" Target="../ink/ink154.xml"/><Relationship Id="rId170" Type="http://schemas.openxmlformats.org/officeDocument/2006/relationships/image" Target="../media/image159.png"/><Relationship Id="rId226" Type="http://schemas.openxmlformats.org/officeDocument/2006/relationships/customXml" Target="../ink/ink188.xml"/><Relationship Id="rId268" Type="http://schemas.openxmlformats.org/officeDocument/2006/relationships/customXml" Target="../ink/ink209.xml"/><Relationship Id="rId32" Type="http://schemas.openxmlformats.org/officeDocument/2006/relationships/image" Target="../media/image90.png"/><Relationship Id="rId74" Type="http://schemas.openxmlformats.org/officeDocument/2006/relationships/image" Target="../media/image111.png"/><Relationship Id="rId128" Type="http://schemas.openxmlformats.org/officeDocument/2006/relationships/image" Target="../media/image138.png"/><Relationship Id="rId5" Type="http://schemas.openxmlformats.org/officeDocument/2006/relationships/customXml" Target="../ink/ink77.xml"/><Relationship Id="rId181" Type="http://schemas.openxmlformats.org/officeDocument/2006/relationships/customXml" Target="../ink/ink165.xml"/><Relationship Id="rId237" Type="http://schemas.openxmlformats.org/officeDocument/2006/relationships/image" Target="../media/image192.png"/><Relationship Id="rId279" Type="http://schemas.openxmlformats.org/officeDocument/2006/relationships/image" Target="../media/image213.png"/><Relationship Id="rId43" Type="http://schemas.openxmlformats.org/officeDocument/2006/relationships/customXml" Target="../ink/ink96.xml"/><Relationship Id="rId139" Type="http://schemas.openxmlformats.org/officeDocument/2006/relationships/customXml" Target="../ink/ink144.xml"/><Relationship Id="rId290" Type="http://schemas.openxmlformats.org/officeDocument/2006/relationships/customXml" Target="../ink/ink220.xml"/><Relationship Id="rId304" Type="http://schemas.openxmlformats.org/officeDocument/2006/relationships/customXml" Target="../ink/ink227.xml"/><Relationship Id="rId85" Type="http://schemas.openxmlformats.org/officeDocument/2006/relationships/customXml" Target="../ink/ink117.xml"/><Relationship Id="rId150" Type="http://schemas.openxmlformats.org/officeDocument/2006/relationships/image" Target="../media/image149.png"/><Relationship Id="rId192" Type="http://schemas.openxmlformats.org/officeDocument/2006/relationships/image" Target="../media/image170.png"/><Relationship Id="rId206" Type="http://schemas.openxmlformats.org/officeDocument/2006/relationships/customXml" Target="../ink/ink178.xml"/><Relationship Id="rId248" Type="http://schemas.openxmlformats.org/officeDocument/2006/relationships/customXml" Target="../ink/ink199.xml"/><Relationship Id="rId12" Type="http://schemas.openxmlformats.org/officeDocument/2006/relationships/image" Target="../media/image80.png"/><Relationship Id="rId108" Type="http://schemas.openxmlformats.org/officeDocument/2006/relationships/image" Target="../media/image128.png"/><Relationship Id="rId54" Type="http://schemas.openxmlformats.org/officeDocument/2006/relationships/image" Target="../media/image101.png"/><Relationship Id="rId96" Type="http://schemas.openxmlformats.org/officeDocument/2006/relationships/image" Target="../media/image122.png"/><Relationship Id="rId161" Type="http://schemas.openxmlformats.org/officeDocument/2006/relationships/customXml" Target="../ink/ink155.xml"/><Relationship Id="rId217" Type="http://schemas.openxmlformats.org/officeDocument/2006/relationships/image" Target="../media/image182.png"/><Relationship Id="rId259" Type="http://schemas.openxmlformats.org/officeDocument/2006/relationships/image" Target="../media/image203.png"/><Relationship Id="rId23" Type="http://schemas.openxmlformats.org/officeDocument/2006/relationships/customXml" Target="../ink/ink86.xml"/><Relationship Id="rId119" Type="http://schemas.openxmlformats.org/officeDocument/2006/relationships/customXml" Target="../ink/ink134.xml"/><Relationship Id="rId270" Type="http://schemas.openxmlformats.org/officeDocument/2006/relationships/customXml" Target="../ink/ink210.xml"/><Relationship Id="rId291" Type="http://schemas.openxmlformats.org/officeDocument/2006/relationships/image" Target="../media/image219.png"/><Relationship Id="rId305" Type="http://schemas.openxmlformats.org/officeDocument/2006/relationships/image" Target="../media/image226.png"/><Relationship Id="rId44" Type="http://schemas.openxmlformats.org/officeDocument/2006/relationships/image" Target="../media/image96.png"/><Relationship Id="rId65" Type="http://schemas.openxmlformats.org/officeDocument/2006/relationships/customXml" Target="../ink/ink107.xml"/><Relationship Id="rId86" Type="http://schemas.openxmlformats.org/officeDocument/2006/relationships/image" Target="../media/image117.png"/><Relationship Id="rId130" Type="http://schemas.openxmlformats.org/officeDocument/2006/relationships/image" Target="../media/image139.png"/><Relationship Id="rId151" Type="http://schemas.openxmlformats.org/officeDocument/2006/relationships/customXml" Target="../ink/ink150.xml"/><Relationship Id="rId172" Type="http://schemas.openxmlformats.org/officeDocument/2006/relationships/image" Target="../media/image160.png"/><Relationship Id="rId193" Type="http://schemas.openxmlformats.org/officeDocument/2006/relationships/customXml" Target="../ink/ink171.xml"/><Relationship Id="rId207" Type="http://schemas.openxmlformats.org/officeDocument/2006/relationships/image" Target="../media/image177.png"/><Relationship Id="rId228" Type="http://schemas.openxmlformats.org/officeDocument/2006/relationships/customXml" Target="../ink/ink189.xml"/><Relationship Id="rId249" Type="http://schemas.openxmlformats.org/officeDocument/2006/relationships/image" Target="../media/image198.png"/><Relationship Id="rId13" Type="http://schemas.openxmlformats.org/officeDocument/2006/relationships/customXml" Target="../ink/ink81.xml"/><Relationship Id="rId109" Type="http://schemas.openxmlformats.org/officeDocument/2006/relationships/customXml" Target="../ink/ink129.xml"/><Relationship Id="rId260" Type="http://schemas.openxmlformats.org/officeDocument/2006/relationships/customXml" Target="../ink/ink205.xml"/><Relationship Id="rId281" Type="http://schemas.openxmlformats.org/officeDocument/2006/relationships/image" Target="../media/image214.png"/><Relationship Id="rId34" Type="http://schemas.openxmlformats.org/officeDocument/2006/relationships/image" Target="../media/image91.png"/><Relationship Id="rId55" Type="http://schemas.openxmlformats.org/officeDocument/2006/relationships/customXml" Target="../ink/ink102.xml"/><Relationship Id="rId76" Type="http://schemas.openxmlformats.org/officeDocument/2006/relationships/image" Target="../media/image112.png"/><Relationship Id="rId97" Type="http://schemas.openxmlformats.org/officeDocument/2006/relationships/customXml" Target="../ink/ink123.xml"/><Relationship Id="rId120" Type="http://schemas.openxmlformats.org/officeDocument/2006/relationships/image" Target="../media/image134.png"/><Relationship Id="rId141" Type="http://schemas.openxmlformats.org/officeDocument/2006/relationships/customXml" Target="../ink/ink145.xml"/><Relationship Id="rId7" Type="http://schemas.openxmlformats.org/officeDocument/2006/relationships/customXml" Target="../ink/ink78.xml"/><Relationship Id="rId162" Type="http://schemas.openxmlformats.org/officeDocument/2006/relationships/image" Target="../media/image155.png"/><Relationship Id="rId183" Type="http://schemas.openxmlformats.org/officeDocument/2006/relationships/customXml" Target="../ink/ink166.xml"/><Relationship Id="rId218" Type="http://schemas.openxmlformats.org/officeDocument/2006/relationships/customXml" Target="../ink/ink184.xml"/><Relationship Id="rId239" Type="http://schemas.openxmlformats.org/officeDocument/2006/relationships/image" Target="../media/image193.png"/><Relationship Id="rId250" Type="http://schemas.openxmlformats.org/officeDocument/2006/relationships/customXml" Target="../ink/ink200.xml"/><Relationship Id="rId271" Type="http://schemas.openxmlformats.org/officeDocument/2006/relationships/image" Target="../media/image209.png"/><Relationship Id="rId292" Type="http://schemas.openxmlformats.org/officeDocument/2006/relationships/customXml" Target="../ink/ink221.xml"/><Relationship Id="rId24" Type="http://schemas.openxmlformats.org/officeDocument/2006/relationships/image" Target="../media/image86.png"/><Relationship Id="rId45" Type="http://schemas.openxmlformats.org/officeDocument/2006/relationships/customXml" Target="../ink/ink97.xml"/><Relationship Id="rId66" Type="http://schemas.openxmlformats.org/officeDocument/2006/relationships/image" Target="../media/image107.png"/><Relationship Id="rId87" Type="http://schemas.openxmlformats.org/officeDocument/2006/relationships/customXml" Target="../ink/ink118.xml"/><Relationship Id="rId110" Type="http://schemas.openxmlformats.org/officeDocument/2006/relationships/image" Target="../media/image129.png"/><Relationship Id="rId131" Type="http://schemas.openxmlformats.org/officeDocument/2006/relationships/customXml" Target="../ink/ink140.xml"/><Relationship Id="rId152" Type="http://schemas.openxmlformats.org/officeDocument/2006/relationships/image" Target="../media/image150.png"/><Relationship Id="rId173" Type="http://schemas.openxmlformats.org/officeDocument/2006/relationships/customXml" Target="../ink/ink161.xml"/><Relationship Id="rId194" Type="http://schemas.openxmlformats.org/officeDocument/2006/relationships/image" Target="../media/image171.png"/><Relationship Id="rId208" Type="http://schemas.openxmlformats.org/officeDocument/2006/relationships/customXml" Target="../ink/ink179.xml"/><Relationship Id="rId229" Type="http://schemas.openxmlformats.org/officeDocument/2006/relationships/image" Target="../media/image188.png"/><Relationship Id="rId240" Type="http://schemas.openxmlformats.org/officeDocument/2006/relationships/customXml" Target="../ink/ink195.xml"/><Relationship Id="rId261" Type="http://schemas.openxmlformats.org/officeDocument/2006/relationships/image" Target="../media/image204.png"/><Relationship Id="rId14" Type="http://schemas.openxmlformats.org/officeDocument/2006/relationships/image" Target="../media/image81.png"/><Relationship Id="rId35" Type="http://schemas.openxmlformats.org/officeDocument/2006/relationships/customXml" Target="../ink/ink92.xml"/><Relationship Id="rId56" Type="http://schemas.openxmlformats.org/officeDocument/2006/relationships/image" Target="../media/image102.png"/><Relationship Id="rId77" Type="http://schemas.openxmlformats.org/officeDocument/2006/relationships/customXml" Target="../ink/ink113.xml"/><Relationship Id="rId100" Type="http://schemas.openxmlformats.org/officeDocument/2006/relationships/image" Target="../media/image124.png"/><Relationship Id="rId282" Type="http://schemas.openxmlformats.org/officeDocument/2006/relationships/customXml" Target="../ink/ink216.xml"/><Relationship Id="rId8" Type="http://schemas.openxmlformats.org/officeDocument/2006/relationships/image" Target="../media/image78.png"/><Relationship Id="rId98" Type="http://schemas.openxmlformats.org/officeDocument/2006/relationships/image" Target="../media/image123.png"/><Relationship Id="rId121" Type="http://schemas.openxmlformats.org/officeDocument/2006/relationships/customXml" Target="../ink/ink135.xml"/><Relationship Id="rId142" Type="http://schemas.openxmlformats.org/officeDocument/2006/relationships/image" Target="../media/image145.png"/><Relationship Id="rId163" Type="http://schemas.openxmlformats.org/officeDocument/2006/relationships/customXml" Target="../ink/ink156.xml"/><Relationship Id="rId184" Type="http://schemas.openxmlformats.org/officeDocument/2006/relationships/image" Target="../media/image166.png"/><Relationship Id="rId219" Type="http://schemas.openxmlformats.org/officeDocument/2006/relationships/image" Target="../media/image183.png"/><Relationship Id="rId230" Type="http://schemas.openxmlformats.org/officeDocument/2006/relationships/customXml" Target="../ink/ink190.xml"/><Relationship Id="rId251" Type="http://schemas.openxmlformats.org/officeDocument/2006/relationships/image" Target="../media/image199.png"/><Relationship Id="rId25" Type="http://schemas.openxmlformats.org/officeDocument/2006/relationships/customXml" Target="../ink/ink87.xml"/><Relationship Id="rId46" Type="http://schemas.openxmlformats.org/officeDocument/2006/relationships/image" Target="../media/image97.png"/><Relationship Id="rId67" Type="http://schemas.openxmlformats.org/officeDocument/2006/relationships/customXml" Target="../ink/ink108.xml"/><Relationship Id="rId272" Type="http://schemas.openxmlformats.org/officeDocument/2006/relationships/customXml" Target="../ink/ink211.xml"/><Relationship Id="rId293" Type="http://schemas.openxmlformats.org/officeDocument/2006/relationships/image" Target="../media/image220.png"/><Relationship Id="rId88" Type="http://schemas.openxmlformats.org/officeDocument/2006/relationships/image" Target="../media/image118.png"/><Relationship Id="rId111" Type="http://schemas.openxmlformats.org/officeDocument/2006/relationships/customXml" Target="../ink/ink130.xml"/><Relationship Id="rId132" Type="http://schemas.openxmlformats.org/officeDocument/2006/relationships/image" Target="../media/image140.png"/><Relationship Id="rId153" Type="http://schemas.openxmlformats.org/officeDocument/2006/relationships/customXml" Target="../ink/ink151.xml"/><Relationship Id="rId174" Type="http://schemas.openxmlformats.org/officeDocument/2006/relationships/image" Target="../media/image161.png"/><Relationship Id="rId195" Type="http://schemas.openxmlformats.org/officeDocument/2006/relationships/customXml" Target="../ink/ink172.xml"/><Relationship Id="rId209" Type="http://schemas.openxmlformats.org/officeDocument/2006/relationships/image" Target="../media/image178.png"/><Relationship Id="rId220" Type="http://schemas.openxmlformats.org/officeDocument/2006/relationships/customXml" Target="../ink/ink185.xml"/><Relationship Id="rId241" Type="http://schemas.openxmlformats.org/officeDocument/2006/relationships/image" Target="../media/image194.png"/><Relationship Id="rId15" Type="http://schemas.openxmlformats.org/officeDocument/2006/relationships/customXml" Target="../ink/ink82.xml"/><Relationship Id="rId36" Type="http://schemas.openxmlformats.org/officeDocument/2006/relationships/image" Target="../media/image92.png"/><Relationship Id="rId57" Type="http://schemas.openxmlformats.org/officeDocument/2006/relationships/customXml" Target="../ink/ink103.xml"/><Relationship Id="rId262" Type="http://schemas.openxmlformats.org/officeDocument/2006/relationships/customXml" Target="../ink/ink206.xml"/><Relationship Id="rId283" Type="http://schemas.openxmlformats.org/officeDocument/2006/relationships/image" Target="../media/image215.png"/><Relationship Id="rId78" Type="http://schemas.openxmlformats.org/officeDocument/2006/relationships/image" Target="../media/image113.png"/><Relationship Id="rId99" Type="http://schemas.openxmlformats.org/officeDocument/2006/relationships/customXml" Target="../ink/ink124.xml"/><Relationship Id="rId101" Type="http://schemas.openxmlformats.org/officeDocument/2006/relationships/customXml" Target="../ink/ink125.xml"/><Relationship Id="rId122" Type="http://schemas.openxmlformats.org/officeDocument/2006/relationships/image" Target="../media/image135.png"/><Relationship Id="rId143" Type="http://schemas.openxmlformats.org/officeDocument/2006/relationships/customXml" Target="../ink/ink146.xml"/><Relationship Id="rId164" Type="http://schemas.openxmlformats.org/officeDocument/2006/relationships/image" Target="../media/image156.png"/><Relationship Id="rId185" Type="http://schemas.openxmlformats.org/officeDocument/2006/relationships/customXml" Target="../ink/ink167.xml"/><Relationship Id="rId9" Type="http://schemas.openxmlformats.org/officeDocument/2006/relationships/customXml" Target="../ink/ink79.xml"/><Relationship Id="rId210" Type="http://schemas.openxmlformats.org/officeDocument/2006/relationships/customXml" Target="../ink/ink180.xml"/><Relationship Id="rId26" Type="http://schemas.openxmlformats.org/officeDocument/2006/relationships/image" Target="../media/image87.png"/><Relationship Id="rId231" Type="http://schemas.openxmlformats.org/officeDocument/2006/relationships/image" Target="../media/image189.png"/><Relationship Id="rId252" Type="http://schemas.openxmlformats.org/officeDocument/2006/relationships/customXml" Target="../ink/ink201.xml"/><Relationship Id="rId273" Type="http://schemas.openxmlformats.org/officeDocument/2006/relationships/image" Target="../media/image210.png"/><Relationship Id="rId294" Type="http://schemas.openxmlformats.org/officeDocument/2006/relationships/customXml" Target="../ink/ink222.xml"/><Relationship Id="rId47" Type="http://schemas.openxmlformats.org/officeDocument/2006/relationships/customXml" Target="../ink/ink98.xml"/><Relationship Id="rId68" Type="http://schemas.openxmlformats.org/officeDocument/2006/relationships/image" Target="../media/image108.png"/><Relationship Id="rId89" Type="http://schemas.openxmlformats.org/officeDocument/2006/relationships/customXml" Target="../ink/ink119.xml"/><Relationship Id="rId112" Type="http://schemas.openxmlformats.org/officeDocument/2006/relationships/image" Target="../media/image130.png"/><Relationship Id="rId133" Type="http://schemas.openxmlformats.org/officeDocument/2006/relationships/customXml" Target="../ink/ink141.xml"/><Relationship Id="rId154" Type="http://schemas.openxmlformats.org/officeDocument/2006/relationships/image" Target="../media/image151.png"/><Relationship Id="rId175" Type="http://schemas.openxmlformats.org/officeDocument/2006/relationships/customXml" Target="../ink/ink162.xml"/><Relationship Id="rId196" Type="http://schemas.openxmlformats.org/officeDocument/2006/relationships/customXml" Target="../ink/ink173.xml"/><Relationship Id="rId200" Type="http://schemas.openxmlformats.org/officeDocument/2006/relationships/customXml" Target="../ink/ink175.xml"/><Relationship Id="rId16" Type="http://schemas.openxmlformats.org/officeDocument/2006/relationships/image" Target="../media/image82.png"/><Relationship Id="rId221" Type="http://schemas.openxmlformats.org/officeDocument/2006/relationships/image" Target="../media/image184.png"/><Relationship Id="rId242" Type="http://schemas.openxmlformats.org/officeDocument/2006/relationships/customXml" Target="../ink/ink196.xml"/><Relationship Id="rId263" Type="http://schemas.openxmlformats.org/officeDocument/2006/relationships/image" Target="../media/image205.png"/><Relationship Id="rId284" Type="http://schemas.openxmlformats.org/officeDocument/2006/relationships/customXml" Target="../ink/ink217.xml"/><Relationship Id="rId37" Type="http://schemas.openxmlformats.org/officeDocument/2006/relationships/customXml" Target="../ink/ink93.xml"/><Relationship Id="rId58" Type="http://schemas.openxmlformats.org/officeDocument/2006/relationships/image" Target="../media/image103.png"/><Relationship Id="rId79" Type="http://schemas.openxmlformats.org/officeDocument/2006/relationships/customXml" Target="../ink/ink114.xml"/><Relationship Id="rId102" Type="http://schemas.openxmlformats.org/officeDocument/2006/relationships/image" Target="../media/image125.png"/><Relationship Id="rId123" Type="http://schemas.openxmlformats.org/officeDocument/2006/relationships/customXml" Target="../ink/ink136.xml"/><Relationship Id="rId144" Type="http://schemas.openxmlformats.org/officeDocument/2006/relationships/image" Target="../media/image146.png"/><Relationship Id="rId90" Type="http://schemas.openxmlformats.org/officeDocument/2006/relationships/image" Target="../media/image119.png"/><Relationship Id="rId165" Type="http://schemas.openxmlformats.org/officeDocument/2006/relationships/customXml" Target="../ink/ink157.xml"/><Relationship Id="rId186" Type="http://schemas.openxmlformats.org/officeDocument/2006/relationships/image" Target="../media/image167.png"/><Relationship Id="rId211" Type="http://schemas.openxmlformats.org/officeDocument/2006/relationships/image" Target="../media/image179.png"/><Relationship Id="rId232" Type="http://schemas.openxmlformats.org/officeDocument/2006/relationships/customXml" Target="../ink/ink191.xml"/><Relationship Id="rId253" Type="http://schemas.openxmlformats.org/officeDocument/2006/relationships/image" Target="../media/image200.png"/><Relationship Id="rId274" Type="http://schemas.openxmlformats.org/officeDocument/2006/relationships/customXml" Target="../ink/ink212.xml"/><Relationship Id="rId295" Type="http://schemas.openxmlformats.org/officeDocument/2006/relationships/image" Target="../media/image221.png"/><Relationship Id="rId27" Type="http://schemas.openxmlformats.org/officeDocument/2006/relationships/customXml" Target="../ink/ink88.xml"/><Relationship Id="rId48" Type="http://schemas.openxmlformats.org/officeDocument/2006/relationships/image" Target="../media/image98.png"/><Relationship Id="rId69" Type="http://schemas.openxmlformats.org/officeDocument/2006/relationships/customXml" Target="../ink/ink109.xml"/><Relationship Id="rId113" Type="http://schemas.openxmlformats.org/officeDocument/2006/relationships/customXml" Target="../ink/ink131.xml"/><Relationship Id="rId134" Type="http://schemas.openxmlformats.org/officeDocument/2006/relationships/image" Target="../media/image141.png"/><Relationship Id="rId80" Type="http://schemas.openxmlformats.org/officeDocument/2006/relationships/image" Target="../media/image114.png"/><Relationship Id="rId155" Type="http://schemas.openxmlformats.org/officeDocument/2006/relationships/customXml" Target="../ink/ink152.xml"/><Relationship Id="rId176" Type="http://schemas.openxmlformats.org/officeDocument/2006/relationships/image" Target="../media/image162.png"/><Relationship Id="rId197" Type="http://schemas.openxmlformats.org/officeDocument/2006/relationships/image" Target="../media/image172.png"/><Relationship Id="rId201" Type="http://schemas.openxmlformats.org/officeDocument/2006/relationships/image" Target="../media/image174.png"/><Relationship Id="rId222" Type="http://schemas.openxmlformats.org/officeDocument/2006/relationships/customXml" Target="../ink/ink186.xml"/><Relationship Id="rId243" Type="http://schemas.openxmlformats.org/officeDocument/2006/relationships/image" Target="../media/image195.png"/><Relationship Id="rId264" Type="http://schemas.openxmlformats.org/officeDocument/2006/relationships/customXml" Target="../ink/ink207.xml"/><Relationship Id="rId285" Type="http://schemas.openxmlformats.org/officeDocument/2006/relationships/image" Target="../media/image216.png"/><Relationship Id="rId17" Type="http://schemas.openxmlformats.org/officeDocument/2006/relationships/customXml" Target="../ink/ink83.xml"/><Relationship Id="rId38" Type="http://schemas.openxmlformats.org/officeDocument/2006/relationships/image" Target="../media/image93.png"/><Relationship Id="rId59" Type="http://schemas.openxmlformats.org/officeDocument/2006/relationships/customXml" Target="../ink/ink104.xml"/><Relationship Id="rId103" Type="http://schemas.openxmlformats.org/officeDocument/2006/relationships/customXml" Target="../ink/ink126.xml"/><Relationship Id="rId124" Type="http://schemas.openxmlformats.org/officeDocument/2006/relationships/image" Target="../media/image136.png"/><Relationship Id="rId70" Type="http://schemas.openxmlformats.org/officeDocument/2006/relationships/image" Target="../media/image109.png"/><Relationship Id="rId91" Type="http://schemas.openxmlformats.org/officeDocument/2006/relationships/customXml" Target="../ink/ink120.xml"/><Relationship Id="rId145" Type="http://schemas.openxmlformats.org/officeDocument/2006/relationships/customXml" Target="../ink/ink147.xml"/><Relationship Id="rId166" Type="http://schemas.openxmlformats.org/officeDocument/2006/relationships/image" Target="../media/image157.png"/><Relationship Id="rId187" Type="http://schemas.openxmlformats.org/officeDocument/2006/relationships/customXml" Target="../ink/ink168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81.xml"/><Relationship Id="rId233" Type="http://schemas.openxmlformats.org/officeDocument/2006/relationships/image" Target="../media/image190.png"/><Relationship Id="rId254" Type="http://schemas.openxmlformats.org/officeDocument/2006/relationships/customXml" Target="../ink/ink202.xml"/><Relationship Id="rId28" Type="http://schemas.openxmlformats.org/officeDocument/2006/relationships/image" Target="../media/image88.png"/><Relationship Id="rId49" Type="http://schemas.openxmlformats.org/officeDocument/2006/relationships/customXml" Target="../ink/ink99.xml"/><Relationship Id="rId114" Type="http://schemas.openxmlformats.org/officeDocument/2006/relationships/image" Target="../media/image131.png"/><Relationship Id="rId275" Type="http://schemas.openxmlformats.org/officeDocument/2006/relationships/image" Target="../media/image211.png"/><Relationship Id="rId296" Type="http://schemas.openxmlformats.org/officeDocument/2006/relationships/customXml" Target="../ink/ink223.xml"/><Relationship Id="rId300" Type="http://schemas.openxmlformats.org/officeDocument/2006/relationships/customXml" Target="../ink/ink225.xml"/><Relationship Id="rId60" Type="http://schemas.openxmlformats.org/officeDocument/2006/relationships/image" Target="../media/image104.png"/><Relationship Id="rId81" Type="http://schemas.openxmlformats.org/officeDocument/2006/relationships/customXml" Target="../ink/ink115.xml"/><Relationship Id="rId135" Type="http://schemas.openxmlformats.org/officeDocument/2006/relationships/customXml" Target="../ink/ink142.xml"/><Relationship Id="rId156" Type="http://schemas.openxmlformats.org/officeDocument/2006/relationships/image" Target="../media/image152.png"/><Relationship Id="rId177" Type="http://schemas.openxmlformats.org/officeDocument/2006/relationships/customXml" Target="../ink/ink163.xml"/><Relationship Id="rId198" Type="http://schemas.openxmlformats.org/officeDocument/2006/relationships/customXml" Target="../ink/ink174.xml"/><Relationship Id="rId202" Type="http://schemas.openxmlformats.org/officeDocument/2006/relationships/customXml" Target="../ink/ink176.xml"/><Relationship Id="rId223" Type="http://schemas.openxmlformats.org/officeDocument/2006/relationships/image" Target="../media/image185.png"/><Relationship Id="rId244" Type="http://schemas.openxmlformats.org/officeDocument/2006/relationships/customXml" Target="../ink/ink197.xml"/><Relationship Id="rId18" Type="http://schemas.openxmlformats.org/officeDocument/2006/relationships/image" Target="../media/image83.png"/><Relationship Id="rId39" Type="http://schemas.openxmlformats.org/officeDocument/2006/relationships/customXml" Target="../ink/ink94.xml"/><Relationship Id="rId265" Type="http://schemas.openxmlformats.org/officeDocument/2006/relationships/image" Target="../media/image206.png"/><Relationship Id="rId286" Type="http://schemas.openxmlformats.org/officeDocument/2006/relationships/customXml" Target="../ink/ink218.xml"/><Relationship Id="rId50" Type="http://schemas.openxmlformats.org/officeDocument/2006/relationships/image" Target="../media/image99.png"/><Relationship Id="rId104" Type="http://schemas.openxmlformats.org/officeDocument/2006/relationships/image" Target="../media/image126.png"/><Relationship Id="rId125" Type="http://schemas.openxmlformats.org/officeDocument/2006/relationships/customXml" Target="../ink/ink137.xml"/><Relationship Id="rId146" Type="http://schemas.openxmlformats.org/officeDocument/2006/relationships/image" Target="../media/image147.png"/><Relationship Id="rId167" Type="http://schemas.openxmlformats.org/officeDocument/2006/relationships/customXml" Target="../ink/ink158.xml"/><Relationship Id="rId188" Type="http://schemas.openxmlformats.org/officeDocument/2006/relationships/image" Target="../media/image168.png"/><Relationship Id="rId71" Type="http://schemas.openxmlformats.org/officeDocument/2006/relationships/customXml" Target="../ink/ink110.xml"/><Relationship Id="rId92" Type="http://schemas.openxmlformats.org/officeDocument/2006/relationships/image" Target="../media/image120.png"/><Relationship Id="rId213" Type="http://schemas.openxmlformats.org/officeDocument/2006/relationships/image" Target="../media/image180.png"/><Relationship Id="rId234" Type="http://schemas.openxmlformats.org/officeDocument/2006/relationships/customXml" Target="../ink/ink192.xml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89.xml"/><Relationship Id="rId255" Type="http://schemas.openxmlformats.org/officeDocument/2006/relationships/image" Target="../media/image201.png"/><Relationship Id="rId276" Type="http://schemas.openxmlformats.org/officeDocument/2006/relationships/customXml" Target="../ink/ink213.xml"/><Relationship Id="rId297" Type="http://schemas.openxmlformats.org/officeDocument/2006/relationships/image" Target="../media/image222.png"/><Relationship Id="rId40" Type="http://schemas.openxmlformats.org/officeDocument/2006/relationships/image" Target="../media/image94.png"/><Relationship Id="rId115" Type="http://schemas.openxmlformats.org/officeDocument/2006/relationships/customXml" Target="../ink/ink132.xml"/><Relationship Id="rId136" Type="http://schemas.openxmlformats.org/officeDocument/2006/relationships/image" Target="../media/image142.png"/><Relationship Id="rId157" Type="http://schemas.openxmlformats.org/officeDocument/2006/relationships/customXml" Target="../ink/ink153.xml"/><Relationship Id="rId178" Type="http://schemas.openxmlformats.org/officeDocument/2006/relationships/image" Target="../media/image163.png"/><Relationship Id="rId301" Type="http://schemas.openxmlformats.org/officeDocument/2006/relationships/image" Target="../media/image224.png"/><Relationship Id="rId61" Type="http://schemas.openxmlformats.org/officeDocument/2006/relationships/customXml" Target="../ink/ink105.xml"/><Relationship Id="rId82" Type="http://schemas.openxmlformats.org/officeDocument/2006/relationships/image" Target="../media/image115.png"/><Relationship Id="rId199" Type="http://schemas.openxmlformats.org/officeDocument/2006/relationships/image" Target="../media/image173.png"/><Relationship Id="rId203" Type="http://schemas.openxmlformats.org/officeDocument/2006/relationships/image" Target="../media/image175.png"/><Relationship Id="rId19" Type="http://schemas.openxmlformats.org/officeDocument/2006/relationships/customXml" Target="../ink/ink84.xml"/><Relationship Id="rId224" Type="http://schemas.openxmlformats.org/officeDocument/2006/relationships/customXml" Target="../ink/ink187.xml"/><Relationship Id="rId245" Type="http://schemas.openxmlformats.org/officeDocument/2006/relationships/image" Target="../media/image196.png"/><Relationship Id="rId266" Type="http://schemas.openxmlformats.org/officeDocument/2006/relationships/customXml" Target="../ink/ink208.xml"/><Relationship Id="rId287" Type="http://schemas.openxmlformats.org/officeDocument/2006/relationships/image" Target="../media/image217.png"/><Relationship Id="rId30" Type="http://schemas.openxmlformats.org/officeDocument/2006/relationships/image" Target="../media/image89.png"/><Relationship Id="rId105" Type="http://schemas.openxmlformats.org/officeDocument/2006/relationships/customXml" Target="../ink/ink127.xml"/><Relationship Id="rId126" Type="http://schemas.openxmlformats.org/officeDocument/2006/relationships/image" Target="../media/image137.png"/><Relationship Id="rId147" Type="http://schemas.openxmlformats.org/officeDocument/2006/relationships/customXml" Target="../ink/ink148.xml"/><Relationship Id="rId168" Type="http://schemas.openxmlformats.org/officeDocument/2006/relationships/image" Target="../media/image158.png"/><Relationship Id="rId51" Type="http://schemas.openxmlformats.org/officeDocument/2006/relationships/customXml" Target="../ink/ink100.xml"/><Relationship Id="rId72" Type="http://schemas.openxmlformats.org/officeDocument/2006/relationships/image" Target="../media/image110.png"/><Relationship Id="rId93" Type="http://schemas.openxmlformats.org/officeDocument/2006/relationships/customXml" Target="../ink/ink121.xml"/><Relationship Id="rId189" Type="http://schemas.openxmlformats.org/officeDocument/2006/relationships/customXml" Target="../ink/ink169.xml"/><Relationship Id="rId3" Type="http://schemas.openxmlformats.org/officeDocument/2006/relationships/customXml" Target="../ink/ink76.xml"/><Relationship Id="rId214" Type="http://schemas.openxmlformats.org/officeDocument/2006/relationships/customXml" Target="../ink/ink182.xml"/><Relationship Id="rId235" Type="http://schemas.openxmlformats.org/officeDocument/2006/relationships/image" Target="../media/image191.png"/><Relationship Id="rId256" Type="http://schemas.openxmlformats.org/officeDocument/2006/relationships/customXml" Target="../ink/ink203.xml"/><Relationship Id="rId277" Type="http://schemas.openxmlformats.org/officeDocument/2006/relationships/image" Target="../media/image212.png"/><Relationship Id="rId298" Type="http://schemas.openxmlformats.org/officeDocument/2006/relationships/customXml" Target="../ink/ink224.xml"/><Relationship Id="rId116" Type="http://schemas.openxmlformats.org/officeDocument/2006/relationships/image" Target="../media/image132.png"/><Relationship Id="rId137" Type="http://schemas.openxmlformats.org/officeDocument/2006/relationships/customXml" Target="../ink/ink143.xml"/><Relationship Id="rId158" Type="http://schemas.openxmlformats.org/officeDocument/2006/relationships/image" Target="../media/image153.png"/><Relationship Id="rId302" Type="http://schemas.openxmlformats.org/officeDocument/2006/relationships/customXml" Target="../ink/ink226.xml"/><Relationship Id="rId20" Type="http://schemas.openxmlformats.org/officeDocument/2006/relationships/image" Target="../media/image84.png"/><Relationship Id="rId41" Type="http://schemas.openxmlformats.org/officeDocument/2006/relationships/customXml" Target="../ink/ink95.xml"/><Relationship Id="rId62" Type="http://schemas.openxmlformats.org/officeDocument/2006/relationships/image" Target="../media/image105.png"/><Relationship Id="rId83" Type="http://schemas.openxmlformats.org/officeDocument/2006/relationships/customXml" Target="../ink/ink116.xml"/><Relationship Id="rId179" Type="http://schemas.openxmlformats.org/officeDocument/2006/relationships/customXml" Target="../ink/ink164.xml"/><Relationship Id="rId190" Type="http://schemas.openxmlformats.org/officeDocument/2006/relationships/image" Target="../media/image169.png"/><Relationship Id="rId204" Type="http://schemas.openxmlformats.org/officeDocument/2006/relationships/customXml" Target="../ink/ink177.xml"/><Relationship Id="rId225" Type="http://schemas.openxmlformats.org/officeDocument/2006/relationships/image" Target="../media/image186.png"/><Relationship Id="rId246" Type="http://schemas.openxmlformats.org/officeDocument/2006/relationships/customXml" Target="../ink/ink198.xml"/><Relationship Id="rId267" Type="http://schemas.openxmlformats.org/officeDocument/2006/relationships/image" Target="../media/image207.png"/><Relationship Id="rId288" Type="http://schemas.openxmlformats.org/officeDocument/2006/relationships/customXml" Target="../ink/ink219.xml"/><Relationship Id="rId106" Type="http://schemas.openxmlformats.org/officeDocument/2006/relationships/image" Target="../media/image127.png"/><Relationship Id="rId127" Type="http://schemas.openxmlformats.org/officeDocument/2006/relationships/customXml" Target="../ink/ink138.xml"/><Relationship Id="rId10" Type="http://schemas.openxmlformats.org/officeDocument/2006/relationships/image" Target="../media/image79.png"/><Relationship Id="rId31" Type="http://schemas.openxmlformats.org/officeDocument/2006/relationships/customXml" Target="../ink/ink90.xml"/><Relationship Id="rId52" Type="http://schemas.openxmlformats.org/officeDocument/2006/relationships/image" Target="../media/image100.png"/><Relationship Id="rId73" Type="http://schemas.openxmlformats.org/officeDocument/2006/relationships/customXml" Target="../ink/ink111.xml"/><Relationship Id="rId94" Type="http://schemas.openxmlformats.org/officeDocument/2006/relationships/image" Target="../media/image121.png"/><Relationship Id="rId148" Type="http://schemas.openxmlformats.org/officeDocument/2006/relationships/image" Target="../media/image148.png"/><Relationship Id="rId169" Type="http://schemas.openxmlformats.org/officeDocument/2006/relationships/customXml" Target="../ink/ink159.xml"/><Relationship Id="rId4" Type="http://schemas.openxmlformats.org/officeDocument/2006/relationships/image" Target="../media/image76.png"/><Relationship Id="rId180" Type="http://schemas.openxmlformats.org/officeDocument/2006/relationships/image" Target="../media/image164.png"/><Relationship Id="rId215" Type="http://schemas.openxmlformats.org/officeDocument/2006/relationships/image" Target="../media/image181.png"/><Relationship Id="rId236" Type="http://schemas.openxmlformats.org/officeDocument/2006/relationships/customXml" Target="../ink/ink193.xml"/><Relationship Id="rId257" Type="http://schemas.openxmlformats.org/officeDocument/2006/relationships/image" Target="../media/image202.png"/><Relationship Id="rId278" Type="http://schemas.openxmlformats.org/officeDocument/2006/relationships/customXml" Target="../ink/ink214.xml"/><Relationship Id="rId303" Type="http://schemas.openxmlformats.org/officeDocument/2006/relationships/image" Target="../media/image225.png"/><Relationship Id="rId42" Type="http://schemas.openxmlformats.org/officeDocument/2006/relationships/image" Target="../media/image95.png"/><Relationship Id="rId84" Type="http://schemas.openxmlformats.org/officeDocument/2006/relationships/image" Target="../media/image116.png"/><Relationship Id="rId138" Type="http://schemas.openxmlformats.org/officeDocument/2006/relationships/image" Target="../media/image143.png"/><Relationship Id="rId191" Type="http://schemas.openxmlformats.org/officeDocument/2006/relationships/customXml" Target="../ink/ink170.xml"/><Relationship Id="rId205" Type="http://schemas.openxmlformats.org/officeDocument/2006/relationships/image" Target="../media/image176.png"/><Relationship Id="rId247" Type="http://schemas.openxmlformats.org/officeDocument/2006/relationships/image" Target="../media/image197.png"/><Relationship Id="rId107" Type="http://schemas.openxmlformats.org/officeDocument/2006/relationships/customXml" Target="../ink/ink128.xml"/><Relationship Id="rId289" Type="http://schemas.openxmlformats.org/officeDocument/2006/relationships/image" Target="../media/image218.png"/><Relationship Id="rId11" Type="http://schemas.openxmlformats.org/officeDocument/2006/relationships/customXml" Target="../ink/ink80.xml"/><Relationship Id="rId53" Type="http://schemas.openxmlformats.org/officeDocument/2006/relationships/customXml" Target="../ink/ink101.xml"/><Relationship Id="rId149" Type="http://schemas.openxmlformats.org/officeDocument/2006/relationships/customXml" Target="../ink/ink149.xml"/><Relationship Id="rId95" Type="http://schemas.openxmlformats.org/officeDocument/2006/relationships/customXml" Target="../ink/ink122.xml"/><Relationship Id="rId160" Type="http://schemas.openxmlformats.org/officeDocument/2006/relationships/image" Target="../media/image154.png"/><Relationship Id="rId216" Type="http://schemas.openxmlformats.org/officeDocument/2006/relationships/customXml" Target="../ink/ink183.xml"/><Relationship Id="rId258" Type="http://schemas.openxmlformats.org/officeDocument/2006/relationships/customXml" Target="../ink/ink204.xml"/><Relationship Id="rId22" Type="http://schemas.openxmlformats.org/officeDocument/2006/relationships/image" Target="../media/image85.png"/><Relationship Id="rId64" Type="http://schemas.openxmlformats.org/officeDocument/2006/relationships/image" Target="../media/image106.png"/><Relationship Id="rId118" Type="http://schemas.openxmlformats.org/officeDocument/2006/relationships/image" Target="../media/image133.png"/><Relationship Id="rId171" Type="http://schemas.openxmlformats.org/officeDocument/2006/relationships/customXml" Target="../ink/ink160.xml"/><Relationship Id="rId227" Type="http://schemas.openxmlformats.org/officeDocument/2006/relationships/image" Target="../media/image187.png"/><Relationship Id="rId269" Type="http://schemas.openxmlformats.org/officeDocument/2006/relationships/image" Target="../media/image208.png"/><Relationship Id="rId33" Type="http://schemas.openxmlformats.org/officeDocument/2006/relationships/customXml" Target="../ink/ink91.xml"/><Relationship Id="rId129" Type="http://schemas.openxmlformats.org/officeDocument/2006/relationships/customXml" Target="../ink/ink139.xml"/><Relationship Id="rId280" Type="http://schemas.openxmlformats.org/officeDocument/2006/relationships/customXml" Target="../ink/ink215.xml"/><Relationship Id="rId75" Type="http://schemas.openxmlformats.org/officeDocument/2006/relationships/customXml" Target="../ink/ink112.xml"/><Relationship Id="rId140" Type="http://schemas.openxmlformats.org/officeDocument/2006/relationships/image" Target="../media/image144.png"/><Relationship Id="rId182" Type="http://schemas.openxmlformats.org/officeDocument/2006/relationships/image" Target="../media/image165.png"/><Relationship Id="rId6" Type="http://schemas.openxmlformats.org/officeDocument/2006/relationships/image" Target="../media/image77.png"/><Relationship Id="rId238" Type="http://schemas.openxmlformats.org/officeDocument/2006/relationships/customXml" Target="../ink/ink194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64.png"/><Relationship Id="rId21" Type="http://schemas.openxmlformats.org/officeDocument/2006/relationships/image" Target="../media/image2160.png"/><Relationship Id="rId42" Type="http://schemas.openxmlformats.org/officeDocument/2006/relationships/customXml" Target="../ink/ink248.xml"/><Relationship Id="rId63" Type="http://schemas.openxmlformats.org/officeDocument/2006/relationships/image" Target="../media/image237.png"/><Relationship Id="rId84" Type="http://schemas.openxmlformats.org/officeDocument/2006/relationships/customXml" Target="../ink/ink269.xml"/><Relationship Id="rId138" Type="http://schemas.openxmlformats.org/officeDocument/2006/relationships/customXml" Target="../ink/ink296.xml"/><Relationship Id="rId159" Type="http://schemas.openxmlformats.org/officeDocument/2006/relationships/image" Target="../media/image285.png"/><Relationship Id="rId170" Type="http://schemas.openxmlformats.org/officeDocument/2006/relationships/customXml" Target="../ink/ink312.xml"/><Relationship Id="rId191" Type="http://schemas.openxmlformats.org/officeDocument/2006/relationships/image" Target="../media/image301.png"/><Relationship Id="rId205" Type="http://schemas.openxmlformats.org/officeDocument/2006/relationships/image" Target="../media/image308.png"/><Relationship Id="rId226" Type="http://schemas.openxmlformats.org/officeDocument/2006/relationships/customXml" Target="../ink/ink340.xml"/><Relationship Id="rId107" Type="http://schemas.openxmlformats.org/officeDocument/2006/relationships/image" Target="../media/image259.png"/><Relationship Id="rId11" Type="http://schemas.openxmlformats.org/officeDocument/2006/relationships/image" Target="../media/image2110.png"/><Relationship Id="rId32" Type="http://schemas.openxmlformats.org/officeDocument/2006/relationships/customXml" Target="../ink/ink243.xml"/><Relationship Id="rId53" Type="http://schemas.openxmlformats.org/officeDocument/2006/relationships/image" Target="../media/image232.png"/><Relationship Id="rId74" Type="http://schemas.openxmlformats.org/officeDocument/2006/relationships/customXml" Target="../ink/ink264.xml"/><Relationship Id="rId128" Type="http://schemas.openxmlformats.org/officeDocument/2006/relationships/customXml" Target="../ink/ink291.xml"/><Relationship Id="rId149" Type="http://schemas.openxmlformats.org/officeDocument/2006/relationships/image" Target="../media/image280.png"/><Relationship Id="rId5" Type="http://schemas.openxmlformats.org/officeDocument/2006/relationships/image" Target="../media/image2080.png"/><Relationship Id="rId95" Type="http://schemas.openxmlformats.org/officeDocument/2006/relationships/image" Target="../media/image253.png"/><Relationship Id="rId160" Type="http://schemas.openxmlformats.org/officeDocument/2006/relationships/customXml" Target="../ink/ink307.xml"/><Relationship Id="rId181" Type="http://schemas.openxmlformats.org/officeDocument/2006/relationships/image" Target="../media/image296.png"/><Relationship Id="rId216" Type="http://schemas.openxmlformats.org/officeDocument/2006/relationships/customXml" Target="../ink/ink335.xml"/><Relationship Id="rId22" Type="http://schemas.openxmlformats.org/officeDocument/2006/relationships/customXml" Target="../ink/ink238.xml"/><Relationship Id="rId43" Type="http://schemas.openxmlformats.org/officeDocument/2006/relationships/image" Target="../media/image227.png"/><Relationship Id="rId64" Type="http://schemas.openxmlformats.org/officeDocument/2006/relationships/customXml" Target="../ink/ink259.xml"/><Relationship Id="rId118" Type="http://schemas.openxmlformats.org/officeDocument/2006/relationships/customXml" Target="../ink/ink286.xml"/><Relationship Id="rId139" Type="http://schemas.openxmlformats.org/officeDocument/2006/relationships/image" Target="../media/image275.png"/><Relationship Id="rId85" Type="http://schemas.openxmlformats.org/officeDocument/2006/relationships/image" Target="../media/image248.png"/><Relationship Id="rId150" Type="http://schemas.openxmlformats.org/officeDocument/2006/relationships/customXml" Target="../ink/ink302.xml"/><Relationship Id="rId171" Type="http://schemas.openxmlformats.org/officeDocument/2006/relationships/image" Target="../media/image291.png"/><Relationship Id="rId192" Type="http://schemas.openxmlformats.org/officeDocument/2006/relationships/customXml" Target="../ink/ink323.xml"/><Relationship Id="rId206" Type="http://schemas.openxmlformats.org/officeDocument/2006/relationships/customXml" Target="../ink/ink330.xml"/><Relationship Id="rId227" Type="http://schemas.openxmlformats.org/officeDocument/2006/relationships/image" Target="../media/image319.png"/><Relationship Id="rId12" Type="http://schemas.openxmlformats.org/officeDocument/2006/relationships/customXml" Target="../ink/ink233.xml"/><Relationship Id="rId33" Type="http://schemas.openxmlformats.org/officeDocument/2006/relationships/image" Target="../media/image2220.png"/><Relationship Id="rId108" Type="http://schemas.openxmlformats.org/officeDocument/2006/relationships/customXml" Target="../ink/ink281.xml"/><Relationship Id="rId129" Type="http://schemas.openxmlformats.org/officeDocument/2006/relationships/image" Target="../media/image270.png"/><Relationship Id="rId54" Type="http://schemas.openxmlformats.org/officeDocument/2006/relationships/customXml" Target="../ink/ink254.xml"/><Relationship Id="rId75" Type="http://schemas.openxmlformats.org/officeDocument/2006/relationships/image" Target="../media/image243.png"/><Relationship Id="rId96" Type="http://schemas.openxmlformats.org/officeDocument/2006/relationships/customXml" Target="../ink/ink275.xml"/><Relationship Id="rId140" Type="http://schemas.openxmlformats.org/officeDocument/2006/relationships/customXml" Target="../ink/ink297.xml"/><Relationship Id="rId161" Type="http://schemas.openxmlformats.org/officeDocument/2006/relationships/image" Target="../media/image286.png"/><Relationship Id="rId182" Type="http://schemas.openxmlformats.org/officeDocument/2006/relationships/customXml" Target="../ink/ink318.xml"/><Relationship Id="rId217" Type="http://schemas.openxmlformats.org/officeDocument/2006/relationships/image" Target="../media/image314.png"/><Relationship Id="rId6" Type="http://schemas.openxmlformats.org/officeDocument/2006/relationships/customXml" Target="../ink/ink230.xml"/><Relationship Id="rId23" Type="http://schemas.openxmlformats.org/officeDocument/2006/relationships/image" Target="../media/image2170.png"/><Relationship Id="rId119" Type="http://schemas.openxmlformats.org/officeDocument/2006/relationships/image" Target="../media/image265.png"/><Relationship Id="rId44" Type="http://schemas.openxmlformats.org/officeDocument/2006/relationships/customXml" Target="../ink/ink249.xml"/><Relationship Id="rId65" Type="http://schemas.openxmlformats.org/officeDocument/2006/relationships/image" Target="../media/image238.png"/><Relationship Id="rId86" Type="http://schemas.openxmlformats.org/officeDocument/2006/relationships/customXml" Target="../ink/ink270.xml"/><Relationship Id="rId130" Type="http://schemas.openxmlformats.org/officeDocument/2006/relationships/customXml" Target="../ink/ink292.xml"/><Relationship Id="rId151" Type="http://schemas.openxmlformats.org/officeDocument/2006/relationships/image" Target="../media/image281.png"/><Relationship Id="rId172" Type="http://schemas.openxmlformats.org/officeDocument/2006/relationships/customXml" Target="../ink/ink313.xml"/><Relationship Id="rId193" Type="http://schemas.openxmlformats.org/officeDocument/2006/relationships/image" Target="../media/image302.png"/><Relationship Id="rId207" Type="http://schemas.openxmlformats.org/officeDocument/2006/relationships/image" Target="../media/image309.png"/><Relationship Id="rId13" Type="http://schemas.openxmlformats.org/officeDocument/2006/relationships/image" Target="../media/image2120.png"/><Relationship Id="rId109" Type="http://schemas.openxmlformats.org/officeDocument/2006/relationships/image" Target="../media/image260.png"/><Relationship Id="rId34" Type="http://schemas.openxmlformats.org/officeDocument/2006/relationships/customXml" Target="../ink/ink244.xml"/><Relationship Id="rId55" Type="http://schemas.openxmlformats.org/officeDocument/2006/relationships/image" Target="../media/image233.png"/><Relationship Id="rId76" Type="http://schemas.openxmlformats.org/officeDocument/2006/relationships/customXml" Target="../ink/ink265.xml"/><Relationship Id="rId97" Type="http://schemas.openxmlformats.org/officeDocument/2006/relationships/image" Target="../media/image254.png"/><Relationship Id="rId120" Type="http://schemas.openxmlformats.org/officeDocument/2006/relationships/customXml" Target="../ink/ink287.xml"/><Relationship Id="rId141" Type="http://schemas.openxmlformats.org/officeDocument/2006/relationships/image" Target="../media/image276.png"/><Relationship Id="rId7" Type="http://schemas.openxmlformats.org/officeDocument/2006/relationships/image" Target="../media/image2090.png"/><Relationship Id="rId162" Type="http://schemas.openxmlformats.org/officeDocument/2006/relationships/customXml" Target="../ink/ink308.xml"/><Relationship Id="rId183" Type="http://schemas.openxmlformats.org/officeDocument/2006/relationships/image" Target="../media/image297.png"/><Relationship Id="rId218" Type="http://schemas.openxmlformats.org/officeDocument/2006/relationships/customXml" Target="../ink/ink336.xml"/><Relationship Id="rId24" Type="http://schemas.openxmlformats.org/officeDocument/2006/relationships/customXml" Target="../ink/ink239.xml"/><Relationship Id="rId45" Type="http://schemas.openxmlformats.org/officeDocument/2006/relationships/image" Target="../media/image228.png"/><Relationship Id="rId66" Type="http://schemas.openxmlformats.org/officeDocument/2006/relationships/customXml" Target="../ink/ink260.xml"/><Relationship Id="rId87" Type="http://schemas.openxmlformats.org/officeDocument/2006/relationships/image" Target="../media/image249.png"/><Relationship Id="rId110" Type="http://schemas.openxmlformats.org/officeDocument/2006/relationships/customXml" Target="../ink/ink282.xml"/><Relationship Id="rId131" Type="http://schemas.openxmlformats.org/officeDocument/2006/relationships/image" Target="../media/image271.png"/><Relationship Id="rId152" Type="http://schemas.openxmlformats.org/officeDocument/2006/relationships/customXml" Target="../ink/ink303.xml"/><Relationship Id="rId173" Type="http://schemas.openxmlformats.org/officeDocument/2006/relationships/image" Target="../media/image292.png"/><Relationship Id="rId194" Type="http://schemas.openxmlformats.org/officeDocument/2006/relationships/customXml" Target="../ink/ink324.xml"/><Relationship Id="rId208" Type="http://schemas.openxmlformats.org/officeDocument/2006/relationships/customXml" Target="../ink/ink331.xml"/><Relationship Id="rId14" Type="http://schemas.openxmlformats.org/officeDocument/2006/relationships/customXml" Target="../ink/ink234.xml"/><Relationship Id="rId35" Type="http://schemas.openxmlformats.org/officeDocument/2006/relationships/image" Target="../media/image2230.png"/><Relationship Id="rId56" Type="http://schemas.openxmlformats.org/officeDocument/2006/relationships/customXml" Target="../ink/ink255.xml"/><Relationship Id="rId77" Type="http://schemas.openxmlformats.org/officeDocument/2006/relationships/image" Target="../media/image244.png"/><Relationship Id="rId100" Type="http://schemas.openxmlformats.org/officeDocument/2006/relationships/customXml" Target="../ink/ink277.xml"/><Relationship Id="rId8" Type="http://schemas.openxmlformats.org/officeDocument/2006/relationships/customXml" Target="../ink/ink231.xml"/><Relationship Id="rId98" Type="http://schemas.openxmlformats.org/officeDocument/2006/relationships/customXml" Target="../ink/ink276.xml"/><Relationship Id="rId121" Type="http://schemas.openxmlformats.org/officeDocument/2006/relationships/image" Target="../media/image266.png"/><Relationship Id="rId142" Type="http://schemas.openxmlformats.org/officeDocument/2006/relationships/customXml" Target="../ink/ink298.xml"/><Relationship Id="rId163" Type="http://schemas.openxmlformats.org/officeDocument/2006/relationships/image" Target="../media/image287.png"/><Relationship Id="rId184" Type="http://schemas.openxmlformats.org/officeDocument/2006/relationships/customXml" Target="../ink/ink319.xml"/><Relationship Id="rId219" Type="http://schemas.openxmlformats.org/officeDocument/2006/relationships/image" Target="../media/image315.png"/><Relationship Id="rId3" Type="http://schemas.openxmlformats.org/officeDocument/2006/relationships/image" Target="../media/image2070.png"/><Relationship Id="rId214" Type="http://schemas.openxmlformats.org/officeDocument/2006/relationships/customXml" Target="../ink/ink334.xml"/><Relationship Id="rId25" Type="http://schemas.openxmlformats.org/officeDocument/2006/relationships/image" Target="../media/image2180.png"/><Relationship Id="rId46" Type="http://schemas.openxmlformats.org/officeDocument/2006/relationships/customXml" Target="../ink/ink250.xml"/><Relationship Id="rId67" Type="http://schemas.openxmlformats.org/officeDocument/2006/relationships/image" Target="../media/image239.png"/><Relationship Id="rId116" Type="http://schemas.openxmlformats.org/officeDocument/2006/relationships/customXml" Target="../ink/ink285.xml"/><Relationship Id="rId137" Type="http://schemas.openxmlformats.org/officeDocument/2006/relationships/image" Target="../media/image274.png"/><Relationship Id="rId158" Type="http://schemas.openxmlformats.org/officeDocument/2006/relationships/customXml" Target="../ink/ink306.xml"/><Relationship Id="rId20" Type="http://schemas.openxmlformats.org/officeDocument/2006/relationships/customXml" Target="../ink/ink237.xml"/><Relationship Id="rId41" Type="http://schemas.openxmlformats.org/officeDocument/2006/relationships/image" Target="../media/image2260.png"/><Relationship Id="rId62" Type="http://schemas.openxmlformats.org/officeDocument/2006/relationships/customXml" Target="../ink/ink258.xml"/><Relationship Id="rId83" Type="http://schemas.openxmlformats.org/officeDocument/2006/relationships/image" Target="../media/image247.png"/><Relationship Id="rId88" Type="http://schemas.openxmlformats.org/officeDocument/2006/relationships/customXml" Target="../ink/ink271.xml"/><Relationship Id="rId111" Type="http://schemas.openxmlformats.org/officeDocument/2006/relationships/image" Target="../media/image261.png"/><Relationship Id="rId132" Type="http://schemas.openxmlformats.org/officeDocument/2006/relationships/customXml" Target="../ink/ink293.xml"/><Relationship Id="rId153" Type="http://schemas.openxmlformats.org/officeDocument/2006/relationships/image" Target="../media/image282.png"/><Relationship Id="rId174" Type="http://schemas.openxmlformats.org/officeDocument/2006/relationships/customXml" Target="../ink/ink314.xml"/><Relationship Id="rId179" Type="http://schemas.openxmlformats.org/officeDocument/2006/relationships/image" Target="../media/image295.png"/><Relationship Id="rId195" Type="http://schemas.openxmlformats.org/officeDocument/2006/relationships/image" Target="../media/image303.png"/><Relationship Id="rId209" Type="http://schemas.openxmlformats.org/officeDocument/2006/relationships/image" Target="../media/image310.png"/><Relationship Id="rId190" Type="http://schemas.openxmlformats.org/officeDocument/2006/relationships/customXml" Target="../ink/ink322.xml"/><Relationship Id="rId204" Type="http://schemas.openxmlformats.org/officeDocument/2006/relationships/customXml" Target="../ink/ink329.xml"/><Relationship Id="rId220" Type="http://schemas.openxmlformats.org/officeDocument/2006/relationships/customXml" Target="../ink/ink337.xml"/><Relationship Id="rId225" Type="http://schemas.openxmlformats.org/officeDocument/2006/relationships/image" Target="../media/image318.png"/><Relationship Id="rId15" Type="http://schemas.openxmlformats.org/officeDocument/2006/relationships/image" Target="../media/image2130.png"/><Relationship Id="rId36" Type="http://schemas.openxmlformats.org/officeDocument/2006/relationships/customXml" Target="../ink/ink245.xml"/><Relationship Id="rId57" Type="http://schemas.openxmlformats.org/officeDocument/2006/relationships/image" Target="../media/image234.png"/><Relationship Id="rId106" Type="http://schemas.openxmlformats.org/officeDocument/2006/relationships/customXml" Target="../ink/ink280.xml"/><Relationship Id="rId127" Type="http://schemas.openxmlformats.org/officeDocument/2006/relationships/image" Target="../media/image269.png"/><Relationship Id="rId10" Type="http://schemas.openxmlformats.org/officeDocument/2006/relationships/customXml" Target="../ink/ink232.xml"/><Relationship Id="rId31" Type="http://schemas.openxmlformats.org/officeDocument/2006/relationships/image" Target="../media/image2210.png"/><Relationship Id="rId52" Type="http://schemas.openxmlformats.org/officeDocument/2006/relationships/customXml" Target="../ink/ink253.xml"/><Relationship Id="rId73" Type="http://schemas.openxmlformats.org/officeDocument/2006/relationships/image" Target="../media/image242.png"/><Relationship Id="rId78" Type="http://schemas.openxmlformats.org/officeDocument/2006/relationships/customXml" Target="../ink/ink266.xml"/><Relationship Id="rId94" Type="http://schemas.openxmlformats.org/officeDocument/2006/relationships/customXml" Target="../ink/ink274.xml"/><Relationship Id="rId99" Type="http://schemas.openxmlformats.org/officeDocument/2006/relationships/image" Target="../media/image255.png"/><Relationship Id="rId101" Type="http://schemas.openxmlformats.org/officeDocument/2006/relationships/image" Target="../media/image256.png"/><Relationship Id="rId122" Type="http://schemas.openxmlformats.org/officeDocument/2006/relationships/customXml" Target="../ink/ink288.xml"/><Relationship Id="rId143" Type="http://schemas.openxmlformats.org/officeDocument/2006/relationships/image" Target="../media/image277.png"/><Relationship Id="rId148" Type="http://schemas.openxmlformats.org/officeDocument/2006/relationships/customXml" Target="../ink/ink301.xml"/><Relationship Id="rId164" Type="http://schemas.openxmlformats.org/officeDocument/2006/relationships/customXml" Target="../ink/ink309.xml"/><Relationship Id="rId169" Type="http://schemas.openxmlformats.org/officeDocument/2006/relationships/image" Target="../media/image290.png"/><Relationship Id="rId185" Type="http://schemas.openxmlformats.org/officeDocument/2006/relationships/image" Target="../media/image298.png"/><Relationship Id="rId4" Type="http://schemas.openxmlformats.org/officeDocument/2006/relationships/customXml" Target="../ink/ink229.xml"/><Relationship Id="rId9" Type="http://schemas.openxmlformats.org/officeDocument/2006/relationships/image" Target="../media/image2100.png"/><Relationship Id="rId180" Type="http://schemas.openxmlformats.org/officeDocument/2006/relationships/customXml" Target="../ink/ink317.xml"/><Relationship Id="rId210" Type="http://schemas.openxmlformats.org/officeDocument/2006/relationships/customXml" Target="../ink/ink332.xml"/><Relationship Id="rId215" Type="http://schemas.openxmlformats.org/officeDocument/2006/relationships/image" Target="../media/image313.png"/><Relationship Id="rId26" Type="http://schemas.openxmlformats.org/officeDocument/2006/relationships/customXml" Target="../ink/ink240.xml"/><Relationship Id="rId47" Type="http://schemas.openxmlformats.org/officeDocument/2006/relationships/image" Target="../media/image229.png"/><Relationship Id="rId68" Type="http://schemas.openxmlformats.org/officeDocument/2006/relationships/customXml" Target="../ink/ink261.xml"/><Relationship Id="rId89" Type="http://schemas.openxmlformats.org/officeDocument/2006/relationships/image" Target="../media/image250.png"/><Relationship Id="rId112" Type="http://schemas.openxmlformats.org/officeDocument/2006/relationships/customXml" Target="../ink/ink283.xml"/><Relationship Id="rId133" Type="http://schemas.openxmlformats.org/officeDocument/2006/relationships/image" Target="../media/image272.png"/><Relationship Id="rId154" Type="http://schemas.openxmlformats.org/officeDocument/2006/relationships/customXml" Target="../ink/ink304.xml"/><Relationship Id="rId175" Type="http://schemas.openxmlformats.org/officeDocument/2006/relationships/image" Target="../media/image293.png"/><Relationship Id="rId196" Type="http://schemas.openxmlformats.org/officeDocument/2006/relationships/customXml" Target="../ink/ink325.xml"/><Relationship Id="rId200" Type="http://schemas.openxmlformats.org/officeDocument/2006/relationships/customXml" Target="../ink/ink327.xml"/><Relationship Id="rId16" Type="http://schemas.openxmlformats.org/officeDocument/2006/relationships/customXml" Target="../ink/ink235.xml"/><Relationship Id="rId221" Type="http://schemas.openxmlformats.org/officeDocument/2006/relationships/image" Target="../media/image316.png"/><Relationship Id="rId37" Type="http://schemas.openxmlformats.org/officeDocument/2006/relationships/image" Target="../media/image2240.png"/><Relationship Id="rId58" Type="http://schemas.openxmlformats.org/officeDocument/2006/relationships/customXml" Target="../ink/ink256.xml"/><Relationship Id="rId79" Type="http://schemas.openxmlformats.org/officeDocument/2006/relationships/image" Target="../media/image245.png"/><Relationship Id="rId102" Type="http://schemas.openxmlformats.org/officeDocument/2006/relationships/customXml" Target="../ink/ink278.xml"/><Relationship Id="rId123" Type="http://schemas.openxmlformats.org/officeDocument/2006/relationships/image" Target="../media/image267.png"/><Relationship Id="rId144" Type="http://schemas.openxmlformats.org/officeDocument/2006/relationships/customXml" Target="../ink/ink299.xml"/><Relationship Id="rId90" Type="http://schemas.openxmlformats.org/officeDocument/2006/relationships/customXml" Target="../ink/ink272.xml"/><Relationship Id="rId165" Type="http://schemas.openxmlformats.org/officeDocument/2006/relationships/image" Target="../media/image288.png"/><Relationship Id="rId186" Type="http://schemas.openxmlformats.org/officeDocument/2006/relationships/customXml" Target="../ink/ink320.xml"/><Relationship Id="rId211" Type="http://schemas.openxmlformats.org/officeDocument/2006/relationships/image" Target="../media/image311.png"/><Relationship Id="rId27" Type="http://schemas.openxmlformats.org/officeDocument/2006/relationships/image" Target="../media/image2190.png"/><Relationship Id="rId48" Type="http://schemas.openxmlformats.org/officeDocument/2006/relationships/customXml" Target="../ink/ink251.xml"/><Relationship Id="rId69" Type="http://schemas.openxmlformats.org/officeDocument/2006/relationships/image" Target="../media/image240.png"/><Relationship Id="rId113" Type="http://schemas.openxmlformats.org/officeDocument/2006/relationships/image" Target="../media/image262.png"/><Relationship Id="rId134" Type="http://schemas.openxmlformats.org/officeDocument/2006/relationships/customXml" Target="../ink/ink294.xml"/><Relationship Id="rId80" Type="http://schemas.openxmlformats.org/officeDocument/2006/relationships/customXml" Target="../ink/ink267.xml"/><Relationship Id="rId155" Type="http://schemas.openxmlformats.org/officeDocument/2006/relationships/image" Target="../media/image283.png"/><Relationship Id="rId176" Type="http://schemas.openxmlformats.org/officeDocument/2006/relationships/customXml" Target="../ink/ink315.xml"/><Relationship Id="rId197" Type="http://schemas.openxmlformats.org/officeDocument/2006/relationships/image" Target="../media/image304.png"/><Relationship Id="rId201" Type="http://schemas.openxmlformats.org/officeDocument/2006/relationships/image" Target="../media/image306.png"/><Relationship Id="rId222" Type="http://schemas.openxmlformats.org/officeDocument/2006/relationships/customXml" Target="../ink/ink338.xml"/><Relationship Id="rId17" Type="http://schemas.openxmlformats.org/officeDocument/2006/relationships/image" Target="../media/image2140.png"/><Relationship Id="rId38" Type="http://schemas.openxmlformats.org/officeDocument/2006/relationships/customXml" Target="../ink/ink246.xml"/><Relationship Id="rId59" Type="http://schemas.openxmlformats.org/officeDocument/2006/relationships/image" Target="../media/image235.png"/><Relationship Id="rId103" Type="http://schemas.openxmlformats.org/officeDocument/2006/relationships/image" Target="../media/image257.png"/><Relationship Id="rId124" Type="http://schemas.openxmlformats.org/officeDocument/2006/relationships/customXml" Target="../ink/ink289.xml"/><Relationship Id="rId70" Type="http://schemas.openxmlformats.org/officeDocument/2006/relationships/customXml" Target="../ink/ink262.xml"/><Relationship Id="rId91" Type="http://schemas.openxmlformats.org/officeDocument/2006/relationships/image" Target="../media/image251.png"/><Relationship Id="rId145" Type="http://schemas.openxmlformats.org/officeDocument/2006/relationships/image" Target="../media/image278.png"/><Relationship Id="rId166" Type="http://schemas.openxmlformats.org/officeDocument/2006/relationships/customXml" Target="../ink/ink310.xml"/><Relationship Id="rId187" Type="http://schemas.openxmlformats.org/officeDocument/2006/relationships/image" Target="../media/image299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333.xml"/><Relationship Id="rId28" Type="http://schemas.openxmlformats.org/officeDocument/2006/relationships/customXml" Target="../ink/ink241.xml"/><Relationship Id="rId49" Type="http://schemas.openxmlformats.org/officeDocument/2006/relationships/image" Target="../media/image230.png"/><Relationship Id="rId114" Type="http://schemas.openxmlformats.org/officeDocument/2006/relationships/customXml" Target="../ink/ink284.xml"/><Relationship Id="rId60" Type="http://schemas.openxmlformats.org/officeDocument/2006/relationships/customXml" Target="../ink/ink257.xml"/><Relationship Id="rId81" Type="http://schemas.openxmlformats.org/officeDocument/2006/relationships/image" Target="../media/image246.png"/><Relationship Id="rId135" Type="http://schemas.openxmlformats.org/officeDocument/2006/relationships/image" Target="../media/image273.png"/><Relationship Id="rId156" Type="http://schemas.openxmlformats.org/officeDocument/2006/relationships/customXml" Target="../ink/ink305.xml"/><Relationship Id="rId177" Type="http://schemas.openxmlformats.org/officeDocument/2006/relationships/image" Target="../media/image294.png"/><Relationship Id="rId198" Type="http://schemas.openxmlformats.org/officeDocument/2006/relationships/customXml" Target="../ink/ink326.xml"/><Relationship Id="rId202" Type="http://schemas.openxmlformats.org/officeDocument/2006/relationships/customXml" Target="../ink/ink328.xml"/><Relationship Id="rId223" Type="http://schemas.openxmlformats.org/officeDocument/2006/relationships/image" Target="../media/image317.png"/><Relationship Id="rId18" Type="http://schemas.openxmlformats.org/officeDocument/2006/relationships/customXml" Target="../ink/ink236.xml"/><Relationship Id="rId39" Type="http://schemas.openxmlformats.org/officeDocument/2006/relationships/image" Target="../media/image2250.png"/><Relationship Id="rId50" Type="http://schemas.openxmlformats.org/officeDocument/2006/relationships/customXml" Target="../ink/ink252.xml"/><Relationship Id="rId104" Type="http://schemas.openxmlformats.org/officeDocument/2006/relationships/customXml" Target="../ink/ink279.xml"/><Relationship Id="rId125" Type="http://schemas.openxmlformats.org/officeDocument/2006/relationships/image" Target="../media/image268.png"/><Relationship Id="rId146" Type="http://schemas.openxmlformats.org/officeDocument/2006/relationships/customXml" Target="../ink/ink300.xml"/><Relationship Id="rId167" Type="http://schemas.openxmlformats.org/officeDocument/2006/relationships/image" Target="../media/image289.png"/><Relationship Id="rId188" Type="http://schemas.openxmlformats.org/officeDocument/2006/relationships/customXml" Target="../ink/ink321.xml"/><Relationship Id="rId71" Type="http://schemas.openxmlformats.org/officeDocument/2006/relationships/image" Target="../media/image241.png"/><Relationship Id="rId92" Type="http://schemas.openxmlformats.org/officeDocument/2006/relationships/customXml" Target="../ink/ink273.xml"/><Relationship Id="rId213" Type="http://schemas.openxmlformats.org/officeDocument/2006/relationships/image" Target="../media/image312.png"/><Relationship Id="rId2" Type="http://schemas.openxmlformats.org/officeDocument/2006/relationships/customXml" Target="../ink/ink228.xml"/><Relationship Id="rId29" Type="http://schemas.openxmlformats.org/officeDocument/2006/relationships/image" Target="../media/image2200.png"/><Relationship Id="rId40" Type="http://schemas.openxmlformats.org/officeDocument/2006/relationships/customXml" Target="../ink/ink247.xml"/><Relationship Id="rId115" Type="http://schemas.openxmlformats.org/officeDocument/2006/relationships/image" Target="../media/image263.png"/><Relationship Id="rId136" Type="http://schemas.openxmlformats.org/officeDocument/2006/relationships/customXml" Target="../ink/ink295.xml"/><Relationship Id="rId157" Type="http://schemas.openxmlformats.org/officeDocument/2006/relationships/image" Target="../media/image284.png"/><Relationship Id="rId178" Type="http://schemas.openxmlformats.org/officeDocument/2006/relationships/customXml" Target="../ink/ink316.xml"/><Relationship Id="rId61" Type="http://schemas.openxmlformats.org/officeDocument/2006/relationships/image" Target="../media/image236.png"/><Relationship Id="rId82" Type="http://schemas.openxmlformats.org/officeDocument/2006/relationships/customXml" Target="../ink/ink268.xml"/><Relationship Id="rId199" Type="http://schemas.openxmlformats.org/officeDocument/2006/relationships/image" Target="../media/image305.png"/><Relationship Id="rId203" Type="http://schemas.openxmlformats.org/officeDocument/2006/relationships/image" Target="../media/image307.png"/><Relationship Id="rId19" Type="http://schemas.openxmlformats.org/officeDocument/2006/relationships/image" Target="../media/image2150.png"/><Relationship Id="rId224" Type="http://schemas.openxmlformats.org/officeDocument/2006/relationships/customXml" Target="../ink/ink339.xml"/><Relationship Id="rId30" Type="http://schemas.openxmlformats.org/officeDocument/2006/relationships/customXml" Target="../ink/ink242.xml"/><Relationship Id="rId105" Type="http://schemas.openxmlformats.org/officeDocument/2006/relationships/image" Target="../media/image258.png"/><Relationship Id="rId126" Type="http://schemas.openxmlformats.org/officeDocument/2006/relationships/customXml" Target="../ink/ink290.xml"/><Relationship Id="rId147" Type="http://schemas.openxmlformats.org/officeDocument/2006/relationships/image" Target="../media/image279.png"/><Relationship Id="rId168" Type="http://schemas.openxmlformats.org/officeDocument/2006/relationships/customXml" Target="../ink/ink311.xml"/><Relationship Id="rId51" Type="http://schemas.openxmlformats.org/officeDocument/2006/relationships/image" Target="../media/image231.png"/><Relationship Id="rId72" Type="http://schemas.openxmlformats.org/officeDocument/2006/relationships/customXml" Target="../ink/ink263.xml"/><Relationship Id="rId93" Type="http://schemas.openxmlformats.org/officeDocument/2006/relationships/image" Target="../media/image252.png"/><Relationship Id="rId189" Type="http://schemas.openxmlformats.org/officeDocument/2006/relationships/image" Target="../media/image300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53.xml"/><Relationship Id="rId21" Type="http://schemas.openxmlformats.org/officeDocument/2006/relationships/image" Target="../media/image329.png"/><Relationship Id="rId42" Type="http://schemas.openxmlformats.org/officeDocument/2006/relationships/customXml" Target="../ink/ink361.xml"/><Relationship Id="rId47" Type="http://schemas.openxmlformats.org/officeDocument/2006/relationships/image" Target="../media/image342.png"/><Relationship Id="rId63" Type="http://schemas.openxmlformats.org/officeDocument/2006/relationships/image" Target="../media/image350.png"/><Relationship Id="rId68" Type="http://schemas.openxmlformats.org/officeDocument/2006/relationships/customXml" Target="../ink/ink374.xml"/><Relationship Id="rId16" Type="http://schemas.openxmlformats.org/officeDocument/2006/relationships/customXml" Target="../ink/ink348.xml"/><Relationship Id="rId11" Type="http://schemas.openxmlformats.org/officeDocument/2006/relationships/image" Target="../media/image324.png"/><Relationship Id="rId24" Type="http://schemas.openxmlformats.org/officeDocument/2006/relationships/customXml" Target="../ink/ink352.xml"/><Relationship Id="rId32" Type="http://schemas.openxmlformats.org/officeDocument/2006/relationships/customXml" Target="../ink/ink356.xml"/><Relationship Id="rId37" Type="http://schemas.openxmlformats.org/officeDocument/2006/relationships/image" Target="../media/image337.png"/><Relationship Id="rId40" Type="http://schemas.openxmlformats.org/officeDocument/2006/relationships/customXml" Target="../ink/ink360.xml"/><Relationship Id="rId45" Type="http://schemas.openxmlformats.org/officeDocument/2006/relationships/image" Target="../media/image341.png"/><Relationship Id="rId53" Type="http://schemas.openxmlformats.org/officeDocument/2006/relationships/image" Target="../media/image345.png"/><Relationship Id="rId58" Type="http://schemas.openxmlformats.org/officeDocument/2006/relationships/customXml" Target="../ink/ink369.xml"/><Relationship Id="rId66" Type="http://schemas.openxmlformats.org/officeDocument/2006/relationships/customXml" Target="../ink/ink373.xml"/><Relationship Id="rId74" Type="http://schemas.openxmlformats.org/officeDocument/2006/relationships/customXml" Target="../ink/ink377.xml"/><Relationship Id="rId5" Type="http://schemas.openxmlformats.org/officeDocument/2006/relationships/image" Target="../media/image321.png"/><Relationship Id="rId61" Type="http://schemas.openxmlformats.org/officeDocument/2006/relationships/image" Target="../media/image349.png"/><Relationship Id="rId19" Type="http://schemas.openxmlformats.org/officeDocument/2006/relationships/image" Target="../media/image328.png"/><Relationship Id="rId14" Type="http://schemas.openxmlformats.org/officeDocument/2006/relationships/customXml" Target="../ink/ink347.xml"/><Relationship Id="rId22" Type="http://schemas.openxmlformats.org/officeDocument/2006/relationships/customXml" Target="../ink/ink351.xml"/><Relationship Id="rId27" Type="http://schemas.openxmlformats.org/officeDocument/2006/relationships/image" Target="../media/image332.png"/><Relationship Id="rId30" Type="http://schemas.openxmlformats.org/officeDocument/2006/relationships/customXml" Target="../ink/ink355.xml"/><Relationship Id="rId35" Type="http://schemas.openxmlformats.org/officeDocument/2006/relationships/image" Target="../media/image336.png"/><Relationship Id="rId43" Type="http://schemas.openxmlformats.org/officeDocument/2006/relationships/image" Target="../media/image340.png"/><Relationship Id="rId48" Type="http://schemas.openxmlformats.org/officeDocument/2006/relationships/customXml" Target="../ink/ink364.xml"/><Relationship Id="rId56" Type="http://schemas.openxmlformats.org/officeDocument/2006/relationships/customXml" Target="../ink/ink368.xml"/><Relationship Id="rId64" Type="http://schemas.openxmlformats.org/officeDocument/2006/relationships/customXml" Target="../ink/ink372.xml"/><Relationship Id="rId69" Type="http://schemas.openxmlformats.org/officeDocument/2006/relationships/image" Target="../media/image353.png"/><Relationship Id="rId77" Type="http://schemas.openxmlformats.org/officeDocument/2006/relationships/image" Target="../media/image357.png"/><Relationship Id="rId8" Type="http://schemas.openxmlformats.org/officeDocument/2006/relationships/customXml" Target="../ink/ink344.xml"/><Relationship Id="rId51" Type="http://schemas.openxmlformats.org/officeDocument/2006/relationships/image" Target="../media/image344.png"/><Relationship Id="rId72" Type="http://schemas.openxmlformats.org/officeDocument/2006/relationships/customXml" Target="../ink/ink376.xml"/><Relationship Id="rId3" Type="http://schemas.openxmlformats.org/officeDocument/2006/relationships/image" Target="../media/image320.png"/><Relationship Id="rId12" Type="http://schemas.openxmlformats.org/officeDocument/2006/relationships/customXml" Target="../ink/ink346.xml"/><Relationship Id="rId17" Type="http://schemas.openxmlformats.org/officeDocument/2006/relationships/image" Target="../media/image327.png"/><Relationship Id="rId25" Type="http://schemas.openxmlformats.org/officeDocument/2006/relationships/image" Target="../media/image331.png"/><Relationship Id="rId33" Type="http://schemas.openxmlformats.org/officeDocument/2006/relationships/image" Target="../media/image335.png"/><Relationship Id="rId38" Type="http://schemas.openxmlformats.org/officeDocument/2006/relationships/customXml" Target="../ink/ink359.xml"/><Relationship Id="rId46" Type="http://schemas.openxmlformats.org/officeDocument/2006/relationships/customXml" Target="../ink/ink363.xml"/><Relationship Id="rId59" Type="http://schemas.openxmlformats.org/officeDocument/2006/relationships/image" Target="../media/image348.png"/><Relationship Id="rId67" Type="http://schemas.openxmlformats.org/officeDocument/2006/relationships/image" Target="../media/image352.png"/><Relationship Id="rId20" Type="http://schemas.openxmlformats.org/officeDocument/2006/relationships/customXml" Target="../ink/ink350.xml"/><Relationship Id="rId41" Type="http://schemas.openxmlformats.org/officeDocument/2006/relationships/image" Target="../media/image339.png"/><Relationship Id="rId54" Type="http://schemas.openxmlformats.org/officeDocument/2006/relationships/customXml" Target="../ink/ink367.xml"/><Relationship Id="rId62" Type="http://schemas.openxmlformats.org/officeDocument/2006/relationships/customXml" Target="../ink/ink371.xml"/><Relationship Id="rId70" Type="http://schemas.openxmlformats.org/officeDocument/2006/relationships/customXml" Target="../ink/ink375.xml"/><Relationship Id="rId75" Type="http://schemas.openxmlformats.org/officeDocument/2006/relationships/image" Target="../media/image35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43.xml"/><Relationship Id="rId15" Type="http://schemas.openxmlformats.org/officeDocument/2006/relationships/image" Target="../media/image326.png"/><Relationship Id="rId23" Type="http://schemas.openxmlformats.org/officeDocument/2006/relationships/image" Target="../media/image330.png"/><Relationship Id="rId28" Type="http://schemas.openxmlformats.org/officeDocument/2006/relationships/customXml" Target="../ink/ink354.xml"/><Relationship Id="rId36" Type="http://schemas.openxmlformats.org/officeDocument/2006/relationships/customXml" Target="../ink/ink358.xml"/><Relationship Id="rId49" Type="http://schemas.openxmlformats.org/officeDocument/2006/relationships/image" Target="../media/image343.png"/><Relationship Id="rId57" Type="http://schemas.openxmlformats.org/officeDocument/2006/relationships/image" Target="../media/image347.png"/><Relationship Id="rId10" Type="http://schemas.openxmlformats.org/officeDocument/2006/relationships/customXml" Target="../ink/ink345.xml"/><Relationship Id="rId31" Type="http://schemas.openxmlformats.org/officeDocument/2006/relationships/image" Target="../media/image334.png"/><Relationship Id="rId44" Type="http://schemas.openxmlformats.org/officeDocument/2006/relationships/customXml" Target="../ink/ink362.xml"/><Relationship Id="rId52" Type="http://schemas.openxmlformats.org/officeDocument/2006/relationships/customXml" Target="../ink/ink366.xml"/><Relationship Id="rId60" Type="http://schemas.openxmlformats.org/officeDocument/2006/relationships/customXml" Target="../ink/ink370.xml"/><Relationship Id="rId65" Type="http://schemas.openxmlformats.org/officeDocument/2006/relationships/image" Target="../media/image351.png"/><Relationship Id="rId73" Type="http://schemas.openxmlformats.org/officeDocument/2006/relationships/image" Target="../media/image355.png"/><Relationship Id="rId4" Type="http://schemas.openxmlformats.org/officeDocument/2006/relationships/customXml" Target="../ink/ink342.xml"/><Relationship Id="rId9" Type="http://schemas.openxmlformats.org/officeDocument/2006/relationships/image" Target="../media/image323.png"/><Relationship Id="rId13" Type="http://schemas.openxmlformats.org/officeDocument/2006/relationships/image" Target="../media/image325.png"/><Relationship Id="rId18" Type="http://schemas.openxmlformats.org/officeDocument/2006/relationships/customXml" Target="../ink/ink349.xml"/><Relationship Id="rId39" Type="http://schemas.openxmlformats.org/officeDocument/2006/relationships/image" Target="../media/image338.png"/><Relationship Id="rId34" Type="http://schemas.openxmlformats.org/officeDocument/2006/relationships/customXml" Target="../ink/ink357.xml"/><Relationship Id="rId50" Type="http://schemas.openxmlformats.org/officeDocument/2006/relationships/customXml" Target="../ink/ink365.xml"/><Relationship Id="rId55" Type="http://schemas.openxmlformats.org/officeDocument/2006/relationships/image" Target="../media/image346.png"/><Relationship Id="rId76" Type="http://schemas.openxmlformats.org/officeDocument/2006/relationships/customXml" Target="../ink/ink378.xml"/><Relationship Id="rId7" Type="http://schemas.openxmlformats.org/officeDocument/2006/relationships/image" Target="../media/image322.png"/><Relationship Id="rId71" Type="http://schemas.openxmlformats.org/officeDocument/2006/relationships/image" Target="../media/image354.png"/><Relationship Id="rId2" Type="http://schemas.openxmlformats.org/officeDocument/2006/relationships/customXml" Target="../ink/ink341.xml"/><Relationship Id="rId29" Type="http://schemas.openxmlformats.org/officeDocument/2006/relationships/image" Target="../media/image333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91.xml"/><Relationship Id="rId21" Type="http://schemas.openxmlformats.org/officeDocument/2006/relationships/image" Target="../media/image367.png"/><Relationship Id="rId42" Type="http://schemas.openxmlformats.org/officeDocument/2006/relationships/customXml" Target="../ink/ink399.xml"/><Relationship Id="rId47" Type="http://schemas.openxmlformats.org/officeDocument/2006/relationships/image" Target="../media/image380.png"/><Relationship Id="rId63" Type="http://schemas.openxmlformats.org/officeDocument/2006/relationships/image" Target="../media/image388.png"/><Relationship Id="rId68" Type="http://schemas.openxmlformats.org/officeDocument/2006/relationships/customXml" Target="../ink/ink412.xml"/><Relationship Id="rId84" Type="http://schemas.openxmlformats.org/officeDocument/2006/relationships/customXml" Target="../ink/ink420.xml"/><Relationship Id="rId89" Type="http://schemas.openxmlformats.org/officeDocument/2006/relationships/image" Target="../media/image401.png"/><Relationship Id="rId16" Type="http://schemas.openxmlformats.org/officeDocument/2006/relationships/customXml" Target="../ink/ink386.xml"/><Relationship Id="rId11" Type="http://schemas.openxmlformats.org/officeDocument/2006/relationships/image" Target="../media/image362.png"/><Relationship Id="rId32" Type="http://schemas.openxmlformats.org/officeDocument/2006/relationships/customXml" Target="../ink/ink394.xml"/><Relationship Id="rId37" Type="http://schemas.openxmlformats.org/officeDocument/2006/relationships/image" Target="../media/image375.png"/><Relationship Id="rId53" Type="http://schemas.openxmlformats.org/officeDocument/2006/relationships/image" Target="../media/image383.png"/><Relationship Id="rId58" Type="http://schemas.openxmlformats.org/officeDocument/2006/relationships/customXml" Target="../ink/ink407.xml"/><Relationship Id="rId74" Type="http://schemas.openxmlformats.org/officeDocument/2006/relationships/customXml" Target="../ink/ink415.xml"/><Relationship Id="rId79" Type="http://schemas.openxmlformats.org/officeDocument/2006/relationships/image" Target="../media/image396.png"/><Relationship Id="rId102" Type="http://schemas.openxmlformats.org/officeDocument/2006/relationships/customXml" Target="../ink/ink429.xml"/><Relationship Id="rId5" Type="http://schemas.openxmlformats.org/officeDocument/2006/relationships/image" Target="../media/image359.png"/><Relationship Id="rId90" Type="http://schemas.openxmlformats.org/officeDocument/2006/relationships/customXml" Target="../ink/ink423.xml"/><Relationship Id="rId95" Type="http://schemas.openxmlformats.org/officeDocument/2006/relationships/image" Target="../media/image404.png"/><Relationship Id="rId22" Type="http://schemas.openxmlformats.org/officeDocument/2006/relationships/customXml" Target="../ink/ink389.xml"/><Relationship Id="rId27" Type="http://schemas.openxmlformats.org/officeDocument/2006/relationships/image" Target="../media/image370.png"/><Relationship Id="rId43" Type="http://schemas.openxmlformats.org/officeDocument/2006/relationships/image" Target="../media/image378.png"/><Relationship Id="rId48" Type="http://schemas.openxmlformats.org/officeDocument/2006/relationships/customXml" Target="../ink/ink402.xml"/><Relationship Id="rId64" Type="http://schemas.openxmlformats.org/officeDocument/2006/relationships/customXml" Target="../ink/ink410.xml"/><Relationship Id="rId69" Type="http://schemas.openxmlformats.org/officeDocument/2006/relationships/image" Target="../media/image391.png"/><Relationship Id="rId80" Type="http://schemas.openxmlformats.org/officeDocument/2006/relationships/customXml" Target="../ink/ink418.xml"/><Relationship Id="rId85" Type="http://schemas.openxmlformats.org/officeDocument/2006/relationships/image" Target="../media/image399.png"/><Relationship Id="rId12" Type="http://schemas.openxmlformats.org/officeDocument/2006/relationships/customXml" Target="../ink/ink384.xml"/><Relationship Id="rId17" Type="http://schemas.openxmlformats.org/officeDocument/2006/relationships/image" Target="../media/image365.png"/><Relationship Id="rId33" Type="http://schemas.openxmlformats.org/officeDocument/2006/relationships/image" Target="../media/image373.png"/><Relationship Id="rId38" Type="http://schemas.openxmlformats.org/officeDocument/2006/relationships/customXml" Target="../ink/ink397.xml"/><Relationship Id="rId59" Type="http://schemas.openxmlformats.org/officeDocument/2006/relationships/image" Target="../media/image386.png"/><Relationship Id="rId103" Type="http://schemas.openxmlformats.org/officeDocument/2006/relationships/image" Target="../media/image408.png"/><Relationship Id="rId20" Type="http://schemas.openxmlformats.org/officeDocument/2006/relationships/customXml" Target="../ink/ink388.xml"/><Relationship Id="rId41" Type="http://schemas.openxmlformats.org/officeDocument/2006/relationships/image" Target="../media/image377.png"/><Relationship Id="rId54" Type="http://schemas.openxmlformats.org/officeDocument/2006/relationships/customXml" Target="../ink/ink405.xml"/><Relationship Id="rId62" Type="http://schemas.openxmlformats.org/officeDocument/2006/relationships/customXml" Target="../ink/ink409.xml"/><Relationship Id="rId70" Type="http://schemas.openxmlformats.org/officeDocument/2006/relationships/customXml" Target="../ink/ink413.xml"/><Relationship Id="rId75" Type="http://schemas.openxmlformats.org/officeDocument/2006/relationships/image" Target="../media/image394.png"/><Relationship Id="rId83" Type="http://schemas.openxmlformats.org/officeDocument/2006/relationships/image" Target="../media/image398.png"/><Relationship Id="rId88" Type="http://schemas.openxmlformats.org/officeDocument/2006/relationships/customXml" Target="../ink/ink422.xml"/><Relationship Id="rId91" Type="http://schemas.openxmlformats.org/officeDocument/2006/relationships/image" Target="../media/image402.png"/><Relationship Id="rId96" Type="http://schemas.openxmlformats.org/officeDocument/2006/relationships/customXml" Target="../ink/ink42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81.xml"/><Relationship Id="rId15" Type="http://schemas.openxmlformats.org/officeDocument/2006/relationships/image" Target="../media/image364.png"/><Relationship Id="rId23" Type="http://schemas.openxmlformats.org/officeDocument/2006/relationships/image" Target="../media/image368.png"/><Relationship Id="rId28" Type="http://schemas.openxmlformats.org/officeDocument/2006/relationships/customXml" Target="../ink/ink392.xml"/><Relationship Id="rId36" Type="http://schemas.openxmlformats.org/officeDocument/2006/relationships/customXml" Target="../ink/ink396.xml"/><Relationship Id="rId49" Type="http://schemas.openxmlformats.org/officeDocument/2006/relationships/image" Target="../media/image381.png"/><Relationship Id="rId57" Type="http://schemas.openxmlformats.org/officeDocument/2006/relationships/image" Target="../media/image385.png"/><Relationship Id="rId10" Type="http://schemas.openxmlformats.org/officeDocument/2006/relationships/customXml" Target="../ink/ink383.xml"/><Relationship Id="rId31" Type="http://schemas.openxmlformats.org/officeDocument/2006/relationships/image" Target="../media/image372.png"/><Relationship Id="rId44" Type="http://schemas.openxmlformats.org/officeDocument/2006/relationships/customXml" Target="../ink/ink400.xml"/><Relationship Id="rId52" Type="http://schemas.openxmlformats.org/officeDocument/2006/relationships/customXml" Target="../ink/ink404.xml"/><Relationship Id="rId60" Type="http://schemas.openxmlformats.org/officeDocument/2006/relationships/customXml" Target="../ink/ink408.xml"/><Relationship Id="rId65" Type="http://schemas.openxmlformats.org/officeDocument/2006/relationships/image" Target="../media/image389.png"/><Relationship Id="rId73" Type="http://schemas.openxmlformats.org/officeDocument/2006/relationships/image" Target="../media/image393.png"/><Relationship Id="rId78" Type="http://schemas.openxmlformats.org/officeDocument/2006/relationships/customXml" Target="../ink/ink417.xml"/><Relationship Id="rId81" Type="http://schemas.openxmlformats.org/officeDocument/2006/relationships/image" Target="../media/image397.png"/><Relationship Id="rId86" Type="http://schemas.openxmlformats.org/officeDocument/2006/relationships/customXml" Target="../ink/ink421.xml"/><Relationship Id="rId94" Type="http://schemas.openxmlformats.org/officeDocument/2006/relationships/customXml" Target="../ink/ink425.xml"/><Relationship Id="rId99" Type="http://schemas.openxmlformats.org/officeDocument/2006/relationships/image" Target="../media/image406.png"/><Relationship Id="rId101" Type="http://schemas.openxmlformats.org/officeDocument/2006/relationships/image" Target="../media/image407.png"/><Relationship Id="rId4" Type="http://schemas.openxmlformats.org/officeDocument/2006/relationships/customXml" Target="../ink/ink380.xml"/><Relationship Id="rId9" Type="http://schemas.openxmlformats.org/officeDocument/2006/relationships/image" Target="../media/image361.png"/><Relationship Id="rId13" Type="http://schemas.openxmlformats.org/officeDocument/2006/relationships/image" Target="../media/image363.png"/><Relationship Id="rId18" Type="http://schemas.openxmlformats.org/officeDocument/2006/relationships/customXml" Target="../ink/ink387.xml"/><Relationship Id="rId39" Type="http://schemas.openxmlformats.org/officeDocument/2006/relationships/image" Target="../media/image376.png"/><Relationship Id="rId34" Type="http://schemas.openxmlformats.org/officeDocument/2006/relationships/customXml" Target="../ink/ink395.xml"/><Relationship Id="rId50" Type="http://schemas.openxmlformats.org/officeDocument/2006/relationships/customXml" Target="../ink/ink403.xml"/><Relationship Id="rId55" Type="http://schemas.openxmlformats.org/officeDocument/2006/relationships/image" Target="../media/image384.png"/><Relationship Id="rId76" Type="http://schemas.openxmlformats.org/officeDocument/2006/relationships/customXml" Target="../ink/ink416.xml"/><Relationship Id="rId97" Type="http://schemas.openxmlformats.org/officeDocument/2006/relationships/image" Target="../media/image405.png"/><Relationship Id="rId104" Type="http://schemas.openxmlformats.org/officeDocument/2006/relationships/customXml" Target="../ink/ink430.xml"/><Relationship Id="rId7" Type="http://schemas.openxmlformats.org/officeDocument/2006/relationships/image" Target="../media/image360.png"/><Relationship Id="rId71" Type="http://schemas.openxmlformats.org/officeDocument/2006/relationships/image" Target="../media/image392.png"/><Relationship Id="rId92" Type="http://schemas.openxmlformats.org/officeDocument/2006/relationships/customXml" Target="../ink/ink424.xml"/><Relationship Id="rId2" Type="http://schemas.openxmlformats.org/officeDocument/2006/relationships/customXml" Target="../ink/ink379.xml"/><Relationship Id="rId29" Type="http://schemas.openxmlformats.org/officeDocument/2006/relationships/image" Target="../media/image371.png"/><Relationship Id="rId24" Type="http://schemas.openxmlformats.org/officeDocument/2006/relationships/customXml" Target="../ink/ink390.xml"/><Relationship Id="rId40" Type="http://schemas.openxmlformats.org/officeDocument/2006/relationships/customXml" Target="../ink/ink398.xml"/><Relationship Id="rId45" Type="http://schemas.openxmlformats.org/officeDocument/2006/relationships/image" Target="../media/image379.png"/><Relationship Id="rId66" Type="http://schemas.openxmlformats.org/officeDocument/2006/relationships/customXml" Target="../ink/ink411.xml"/><Relationship Id="rId87" Type="http://schemas.openxmlformats.org/officeDocument/2006/relationships/image" Target="../media/image400.png"/><Relationship Id="rId61" Type="http://schemas.openxmlformats.org/officeDocument/2006/relationships/image" Target="../media/image387.png"/><Relationship Id="rId82" Type="http://schemas.openxmlformats.org/officeDocument/2006/relationships/customXml" Target="../ink/ink419.xml"/><Relationship Id="rId19" Type="http://schemas.openxmlformats.org/officeDocument/2006/relationships/image" Target="../media/image366.png"/><Relationship Id="rId14" Type="http://schemas.openxmlformats.org/officeDocument/2006/relationships/customXml" Target="../ink/ink385.xml"/><Relationship Id="rId30" Type="http://schemas.openxmlformats.org/officeDocument/2006/relationships/customXml" Target="../ink/ink393.xml"/><Relationship Id="rId35" Type="http://schemas.openxmlformats.org/officeDocument/2006/relationships/image" Target="../media/image374.png"/><Relationship Id="rId56" Type="http://schemas.openxmlformats.org/officeDocument/2006/relationships/customXml" Target="../ink/ink406.xml"/><Relationship Id="rId77" Type="http://schemas.openxmlformats.org/officeDocument/2006/relationships/image" Target="../media/image395.png"/><Relationship Id="rId100" Type="http://schemas.openxmlformats.org/officeDocument/2006/relationships/customXml" Target="../ink/ink428.xml"/><Relationship Id="rId105" Type="http://schemas.openxmlformats.org/officeDocument/2006/relationships/image" Target="../media/image409.png"/><Relationship Id="rId8" Type="http://schemas.openxmlformats.org/officeDocument/2006/relationships/customXml" Target="../ink/ink382.xml"/><Relationship Id="rId51" Type="http://schemas.openxmlformats.org/officeDocument/2006/relationships/image" Target="../media/image382.png"/><Relationship Id="rId72" Type="http://schemas.openxmlformats.org/officeDocument/2006/relationships/customXml" Target="../ink/ink414.xml"/><Relationship Id="rId93" Type="http://schemas.openxmlformats.org/officeDocument/2006/relationships/image" Target="../media/image403.png"/><Relationship Id="rId98" Type="http://schemas.openxmlformats.org/officeDocument/2006/relationships/customXml" Target="../ink/ink427.xml"/><Relationship Id="rId3" Type="http://schemas.openxmlformats.org/officeDocument/2006/relationships/image" Target="../media/image358.png"/><Relationship Id="rId25" Type="http://schemas.openxmlformats.org/officeDocument/2006/relationships/image" Target="../media/image369.png"/><Relationship Id="rId46" Type="http://schemas.openxmlformats.org/officeDocument/2006/relationships/customXml" Target="../ink/ink401.xml"/><Relationship Id="rId67" Type="http://schemas.openxmlformats.org/officeDocument/2006/relationships/image" Target="../media/image390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67.png"/><Relationship Id="rId21" Type="http://schemas.openxmlformats.org/officeDocument/2006/relationships/image" Target="../media/image419.png"/><Relationship Id="rId42" Type="http://schemas.openxmlformats.org/officeDocument/2006/relationships/customXml" Target="../ink/ink451.xml"/><Relationship Id="rId63" Type="http://schemas.openxmlformats.org/officeDocument/2006/relationships/image" Target="../media/image440.png"/><Relationship Id="rId84" Type="http://schemas.openxmlformats.org/officeDocument/2006/relationships/customXml" Target="../ink/ink472.xml"/><Relationship Id="rId138" Type="http://schemas.openxmlformats.org/officeDocument/2006/relationships/customXml" Target="../ink/ink499.xml"/><Relationship Id="rId107" Type="http://schemas.openxmlformats.org/officeDocument/2006/relationships/image" Target="../media/image462.png"/><Relationship Id="rId11" Type="http://schemas.openxmlformats.org/officeDocument/2006/relationships/image" Target="../media/image414.png"/><Relationship Id="rId32" Type="http://schemas.openxmlformats.org/officeDocument/2006/relationships/customXml" Target="../ink/ink446.xml"/><Relationship Id="rId53" Type="http://schemas.openxmlformats.org/officeDocument/2006/relationships/image" Target="../media/image435.png"/><Relationship Id="rId74" Type="http://schemas.openxmlformats.org/officeDocument/2006/relationships/customXml" Target="../ink/ink467.xml"/><Relationship Id="rId128" Type="http://schemas.openxmlformats.org/officeDocument/2006/relationships/customXml" Target="../ink/ink494.xml"/><Relationship Id="rId149" Type="http://schemas.openxmlformats.org/officeDocument/2006/relationships/image" Target="../media/image483.png"/><Relationship Id="rId5" Type="http://schemas.openxmlformats.org/officeDocument/2006/relationships/image" Target="../media/image411.png"/><Relationship Id="rId95" Type="http://schemas.openxmlformats.org/officeDocument/2006/relationships/image" Target="../media/image456.png"/><Relationship Id="rId22" Type="http://schemas.openxmlformats.org/officeDocument/2006/relationships/customXml" Target="../ink/ink441.xml"/><Relationship Id="rId27" Type="http://schemas.openxmlformats.org/officeDocument/2006/relationships/image" Target="../media/image422.png"/><Relationship Id="rId43" Type="http://schemas.openxmlformats.org/officeDocument/2006/relationships/image" Target="../media/image430.png"/><Relationship Id="rId48" Type="http://schemas.openxmlformats.org/officeDocument/2006/relationships/customXml" Target="../ink/ink454.xml"/><Relationship Id="rId64" Type="http://schemas.openxmlformats.org/officeDocument/2006/relationships/customXml" Target="../ink/ink462.xml"/><Relationship Id="rId69" Type="http://schemas.openxmlformats.org/officeDocument/2006/relationships/image" Target="../media/image443.png"/><Relationship Id="rId113" Type="http://schemas.openxmlformats.org/officeDocument/2006/relationships/image" Target="../media/image465.png"/><Relationship Id="rId118" Type="http://schemas.openxmlformats.org/officeDocument/2006/relationships/customXml" Target="../ink/ink489.xml"/><Relationship Id="rId134" Type="http://schemas.openxmlformats.org/officeDocument/2006/relationships/customXml" Target="../ink/ink497.xml"/><Relationship Id="rId139" Type="http://schemas.openxmlformats.org/officeDocument/2006/relationships/image" Target="../media/image478.png"/><Relationship Id="rId80" Type="http://schemas.openxmlformats.org/officeDocument/2006/relationships/customXml" Target="../ink/ink470.xml"/><Relationship Id="rId85" Type="http://schemas.openxmlformats.org/officeDocument/2006/relationships/image" Target="../media/image451.png"/><Relationship Id="rId150" Type="http://schemas.openxmlformats.org/officeDocument/2006/relationships/customXml" Target="../ink/ink505.xml"/><Relationship Id="rId12" Type="http://schemas.openxmlformats.org/officeDocument/2006/relationships/customXml" Target="../ink/ink436.xml"/><Relationship Id="rId17" Type="http://schemas.openxmlformats.org/officeDocument/2006/relationships/image" Target="../media/image417.png"/><Relationship Id="rId33" Type="http://schemas.openxmlformats.org/officeDocument/2006/relationships/image" Target="../media/image425.png"/><Relationship Id="rId38" Type="http://schemas.openxmlformats.org/officeDocument/2006/relationships/customXml" Target="../ink/ink449.xml"/><Relationship Id="rId59" Type="http://schemas.openxmlformats.org/officeDocument/2006/relationships/image" Target="../media/image438.png"/><Relationship Id="rId103" Type="http://schemas.openxmlformats.org/officeDocument/2006/relationships/image" Target="../media/image460.png"/><Relationship Id="rId108" Type="http://schemas.openxmlformats.org/officeDocument/2006/relationships/customXml" Target="../ink/ink484.xml"/><Relationship Id="rId124" Type="http://schemas.openxmlformats.org/officeDocument/2006/relationships/customXml" Target="../ink/ink492.xml"/><Relationship Id="rId129" Type="http://schemas.openxmlformats.org/officeDocument/2006/relationships/image" Target="../media/image473.png"/><Relationship Id="rId54" Type="http://schemas.openxmlformats.org/officeDocument/2006/relationships/customXml" Target="../ink/ink457.xml"/><Relationship Id="rId70" Type="http://schemas.openxmlformats.org/officeDocument/2006/relationships/customXml" Target="../ink/ink465.xml"/><Relationship Id="rId75" Type="http://schemas.openxmlformats.org/officeDocument/2006/relationships/image" Target="../media/image446.png"/><Relationship Id="rId91" Type="http://schemas.openxmlformats.org/officeDocument/2006/relationships/image" Target="../media/image454.png"/><Relationship Id="rId96" Type="http://schemas.openxmlformats.org/officeDocument/2006/relationships/customXml" Target="../ink/ink478.xml"/><Relationship Id="rId140" Type="http://schemas.openxmlformats.org/officeDocument/2006/relationships/customXml" Target="../ink/ink500.xml"/><Relationship Id="rId145" Type="http://schemas.openxmlformats.org/officeDocument/2006/relationships/image" Target="../media/image48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33.xml"/><Relationship Id="rId23" Type="http://schemas.openxmlformats.org/officeDocument/2006/relationships/image" Target="../media/image420.png"/><Relationship Id="rId28" Type="http://schemas.openxmlformats.org/officeDocument/2006/relationships/customXml" Target="../ink/ink444.xml"/><Relationship Id="rId49" Type="http://schemas.openxmlformats.org/officeDocument/2006/relationships/image" Target="../media/image433.png"/><Relationship Id="rId114" Type="http://schemas.openxmlformats.org/officeDocument/2006/relationships/customXml" Target="../ink/ink487.xml"/><Relationship Id="rId119" Type="http://schemas.openxmlformats.org/officeDocument/2006/relationships/image" Target="../media/image468.png"/><Relationship Id="rId44" Type="http://schemas.openxmlformats.org/officeDocument/2006/relationships/customXml" Target="../ink/ink452.xml"/><Relationship Id="rId60" Type="http://schemas.openxmlformats.org/officeDocument/2006/relationships/customXml" Target="../ink/ink460.xml"/><Relationship Id="rId65" Type="http://schemas.openxmlformats.org/officeDocument/2006/relationships/image" Target="../media/image441.png"/><Relationship Id="rId81" Type="http://schemas.openxmlformats.org/officeDocument/2006/relationships/image" Target="../media/image449.png"/><Relationship Id="rId86" Type="http://schemas.openxmlformats.org/officeDocument/2006/relationships/customXml" Target="../ink/ink473.xml"/><Relationship Id="rId130" Type="http://schemas.openxmlformats.org/officeDocument/2006/relationships/customXml" Target="../ink/ink495.xml"/><Relationship Id="rId135" Type="http://schemas.openxmlformats.org/officeDocument/2006/relationships/image" Target="../media/image476.png"/><Relationship Id="rId151" Type="http://schemas.openxmlformats.org/officeDocument/2006/relationships/image" Target="../media/image484.png"/><Relationship Id="rId13" Type="http://schemas.openxmlformats.org/officeDocument/2006/relationships/image" Target="../media/image415.png"/><Relationship Id="rId18" Type="http://schemas.openxmlformats.org/officeDocument/2006/relationships/customXml" Target="../ink/ink439.xml"/><Relationship Id="rId39" Type="http://schemas.openxmlformats.org/officeDocument/2006/relationships/image" Target="../media/image428.png"/><Relationship Id="rId109" Type="http://schemas.openxmlformats.org/officeDocument/2006/relationships/image" Target="../media/image463.png"/><Relationship Id="rId34" Type="http://schemas.openxmlformats.org/officeDocument/2006/relationships/customXml" Target="../ink/ink447.xml"/><Relationship Id="rId50" Type="http://schemas.openxmlformats.org/officeDocument/2006/relationships/customXml" Target="../ink/ink455.xml"/><Relationship Id="rId55" Type="http://schemas.openxmlformats.org/officeDocument/2006/relationships/image" Target="../media/image436.png"/><Relationship Id="rId76" Type="http://schemas.openxmlformats.org/officeDocument/2006/relationships/customXml" Target="../ink/ink468.xml"/><Relationship Id="rId97" Type="http://schemas.openxmlformats.org/officeDocument/2006/relationships/image" Target="../media/image457.png"/><Relationship Id="rId104" Type="http://schemas.openxmlformats.org/officeDocument/2006/relationships/customXml" Target="../ink/ink482.xml"/><Relationship Id="rId120" Type="http://schemas.openxmlformats.org/officeDocument/2006/relationships/customXml" Target="../ink/ink490.xml"/><Relationship Id="rId125" Type="http://schemas.openxmlformats.org/officeDocument/2006/relationships/image" Target="../media/image471.png"/><Relationship Id="rId141" Type="http://schemas.openxmlformats.org/officeDocument/2006/relationships/image" Target="../media/image479.png"/><Relationship Id="rId146" Type="http://schemas.openxmlformats.org/officeDocument/2006/relationships/customXml" Target="../ink/ink503.xml"/><Relationship Id="rId7" Type="http://schemas.openxmlformats.org/officeDocument/2006/relationships/image" Target="../media/image412.png"/><Relationship Id="rId71" Type="http://schemas.openxmlformats.org/officeDocument/2006/relationships/image" Target="../media/image444.png"/><Relationship Id="rId92" Type="http://schemas.openxmlformats.org/officeDocument/2006/relationships/customXml" Target="../ink/ink476.xml"/><Relationship Id="rId2" Type="http://schemas.openxmlformats.org/officeDocument/2006/relationships/customXml" Target="../ink/ink431.xml"/><Relationship Id="rId29" Type="http://schemas.openxmlformats.org/officeDocument/2006/relationships/image" Target="../media/image423.png"/><Relationship Id="rId24" Type="http://schemas.openxmlformats.org/officeDocument/2006/relationships/customXml" Target="../ink/ink442.xml"/><Relationship Id="rId40" Type="http://schemas.openxmlformats.org/officeDocument/2006/relationships/customXml" Target="../ink/ink450.xml"/><Relationship Id="rId45" Type="http://schemas.openxmlformats.org/officeDocument/2006/relationships/image" Target="../media/image431.png"/><Relationship Id="rId66" Type="http://schemas.openxmlformats.org/officeDocument/2006/relationships/customXml" Target="../ink/ink463.xml"/><Relationship Id="rId87" Type="http://schemas.openxmlformats.org/officeDocument/2006/relationships/image" Target="../media/image452.png"/><Relationship Id="rId110" Type="http://schemas.openxmlformats.org/officeDocument/2006/relationships/customXml" Target="../ink/ink485.xml"/><Relationship Id="rId115" Type="http://schemas.openxmlformats.org/officeDocument/2006/relationships/image" Target="../media/image466.png"/><Relationship Id="rId131" Type="http://schemas.openxmlformats.org/officeDocument/2006/relationships/image" Target="../media/image474.png"/><Relationship Id="rId136" Type="http://schemas.openxmlformats.org/officeDocument/2006/relationships/customXml" Target="../ink/ink498.xml"/><Relationship Id="rId61" Type="http://schemas.openxmlformats.org/officeDocument/2006/relationships/image" Target="../media/image439.png"/><Relationship Id="rId82" Type="http://schemas.openxmlformats.org/officeDocument/2006/relationships/customXml" Target="../ink/ink471.xml"/><Relationship Id="rId152" Type="http://schemas.openxmlformats.org/officeDocument/2006/relationships/customXml" Target="../ink/ink506.xml"/><Relationship Id="rId19" Type="http://schemas.openxmlformats.org/officeDocument/2006/relationships/image" Target="../media/image418.png"/><Relationship Id="rId14" Type="http://schemas.openxmlformats.org/officeDocument/2006/relationships/customXml" Target="../ink/ink437.xml"/><Relationship Id="rId30" Type="http://schemas.openxmlformats.org/officeDocument/2006/relationships/customXml" Target="../ink/ink445.xml"/><Relationship Id="rId35" Type="http://schemas.openxmlformats.org/officeDocument/2006/relationships/image" Target="../media/image426.png"/><Relationship Id="rId56" Type="http://schemas.openxmlformats.org/officeDocument/2006/relationships/customXml" Target="../ink/ink458.xml"/><Relationship Id="rId77" Type="http://schemas.openxmlformats.org/officeDocument/2006/relationships/image" Target="../media/image447.png"/><Relationship Id="rId100" Type="http://schemas.openxmlformats.org/officeDocument/2006/relationships/customXml" Target="../ink/ink480.xml"/><Relationship Id="rId105" Type="http://schemas.openxmlformats.org/officeDocument/2006/relationships/image" Target="../media/image461.png"/><Relationship Id="rId126" Type="http://schemas.openxmlformats.org/officeDocument/2006/relationships/customXml" Target="../ink/ink493.xml"/><Relationship Id="rId147" Type="http://schemas.openxmlformats.org/officeDocument/2006/relationships/image" Target="../media/image482.png"/><Relationship Id="rId8" Type="http://schemas.openxmlformats.org/officeDocument/2006/relationships/customXml" Target="../ink/ink434.xml"/><Relationship Id="rId51" Type="http://schemas.openxmlformats.org/officeDocument/2006/relationships/image" Target="../media/image434.png"/><Relationship Id="rId72" Type="http://schemas.openxmlformats.org/officeDocument/2006/relationships/customXml" Target="../ink/ink466.xml"/><Relationship Id="rId93" Type="http://schemas.openxmlformats.org/officeDocument/2006/relationships/image" Target="../media/image455.png"/><Relationship Id="rId98" Type="http://schemas.openxmlformats.org/officeDocument/2006/relationships/customXml" Target="../ink/ink479.xml"/><Relationship Id="rId121" Type="http://schemas.openxmlformats.org/officeDocument/2006/relationships/image" Target="../media/image469.png"/><Relationship Id="rId142" Type="http://schemas.openxmlformats.org/officeDocument/2006/relationships/customXml" Target="../ink/ink501.xml"/><Relationship Id="rId3" Type="http://schemas.openxmlformats.org/officeDocument/2006/relationships/image" Target="../media/image410.png"/><Relationship Id="rId25" Type="http://schemas.openxmlformats.org/officeDocument/2006/relationships/image" Target="../media/image421.png"/><Relationship Id="rId46" Type="http://schemas.openxmlformats.org/officeDocument/2006/relationships/customXml" Target="../ink/ink453.xml"/><Relationship Id="rId67" Type="http://schemas.openxmlformats.org/officeDocument/2006/relationships/image" Target="../media/image442.png"/><Relationship Id="rId116" Type="http://schemas.openxmlformats.org/officeDocument/2006/relationships/customXml" Target="../ink/ink488.xml"/><Relationship Id="rId137" Type="http://schemas.openxmlformats.org/officeDocument/2006/relationships/image" Target="../media/image477.png"/><Relationship Id="rId20" Type="http://schemas.openxmlformats.org/officeDocument/2006/relationships/customXml" Target="../ink/ink440.xml"/><Relationship Id="rId41" Type="http://schemas.openxmlformats.org/officeDocument/2006/relationships/image" Target="../media/image429.png"/><Relationship Id="rId62" Type="http://schemas.openxmlformats.org/officeDocument/2006/relationships/customXml" Target="../ink/ink461.xml"/><Relationship Id="rId83" Type="http://schemas.openxmlformats.org/officeDocument/2006/relationships/image" Target="../media/image450.png"/><Relationship Id="rId88" Type="http://schemas.openxmlformats.org/officeDocument/2006/relationships/customXml" Target="../ink/ink474.xml"/><Relationship Id="rId111" Type="http://schemas.openxmlformats.org/officeDocument/2006/relationships/image" Target="../media/image464.png"/><Relationship Id="rId132" Type="http://schemas.openxmlformats.org/officeDocument/2006/relationships/customXml" Target="../ink/ink496.xml"/><Relationship Id="rId153" Type="http://schemas.openxmlformats.org/officeDocument/2006/relationships/image" Target="../media/image485.png"/><Relationship Id="rId15" Type="http://schemas.openxmlformats.org/officeDocument/2006/relationships/image" Target="../media/image416.png"/><Relationship Id="rId36" Type="http://schemas.openxmlformats.org/officeDocument/2006/relationships/customXml" Target="../ink/ink448.xml"/><Relationship Id="rId57" Type="http://schemas.openxmlformats.org/officeDocument/2006/relationships/image" Target="../media/image437.png"/><Relationship Id="rId106" Type="http://schemas.openxmlformats.org/officeDocument/2006/relationships/customXml" Target="../ink/ink483.xml"/><Relationship Id="rId127" Type="http://schemas.openxmlformats.org/officeDocument/2006/relationships/image" Target="../media/image472.png"/><Relationship Id="rId10" Type="http://schemas.openxmlformats.org/officeDocument/2006/relationships/customXml" Target="../ink/ink435.xml"/><Relationship Id="rId31" Type="http://schemas.openxmlformats.org/officeDocument/2006/relationships/image" Target="../media/image424.png"/><Relationship Id="rId52" Type="http://schemas.openxmlformats.org/officeDocument/2006/relationships/customXml" Target="../ink/ink456.xml"/><Relationship Id="rId73" Type="http://schemas.openxmlformats.org/officeDocument/2006/relationships/image" Target="../media/image445.png"/><Relationship Id="rId78" Type="http://schemas.openxmlformats.org/officeDocument/2006/relationships/customXml" Target="../ink/ink469.xml"/><Relationship Id="rId94" Type="http://schemas.openxmlformats.org/officeDocument/2006/relationships/customXml" Target="../ink/ink477.xml"/><Relationship Id="rId99" Type="http://schemas.openxmlformats.org/officeDocument/2006/relationships/image" Target="../media/image458.png"/><Relationship Id="rId101" Type="http://schemas.openxmlformats.org/officeDocument/2006/relationships/image" Target="../media/image459.png"/><Relationship Id="rId122" Type="http://schemas.openxmlformats.org/officeDocument/2006/relationships/customXml" Target="../ink/ink491.xml"/><Relationship Id="rId143" Type="http://schemas.openxmlformats.org/officeDocument/2006/relationships/image" Target="../media/image480.png"/><Relationship Id="rId148" Type="http://schemas.openxmlformats.org/officeDocument/2006/relationships/customXml" Target="../ink/ink504.xml"/><Relationship Id="rId4" Type="http://schemas.openxmlformats.org/officeDocument/2006/relationships/customXml" Target="../ink/ink432.xml"/><Relationship Id="rId9" Type="http://schemas.openxmlformats.org/officeDocument/2006/relationships/image" Target="../media/image413.png"/><Relationship Id="rId26" Type="http://schemas.openxmlformats.org/officeDocument/2006/relationships/customXml" Target="../ink/ink443.xml"/><Relationship Id="rId47" Type="http://schemas.openxmlformats.org/officeDocument/2006/relationships/image" Target="../media/image432.png"/><Relationship Id="rId68" Type="http://schemas.openxmlformats.org/officeDocument/2006/relationships/customXml" Target="../ink/ink464.xml"/><Relationship Id="rId89" Type="http://schemas.openxmlformats.org/officeDocument/2006/relationships/image" Target="../media/image453.png"/><Relationship Id="rId112" Type="http://schemas.openxmlformats.org/officeDocument/2006/relationships/customXml" Target="../ink/ink486.xml"/><Relationship Id="rId133" Type="http://schemas.openxmlformats.org/officeDocument/2006/relationships/image" Target="../media/image475.png"/><Relationship Id="rId16" Type="http://schemas.openxmlformats.org/officeDocument/2006/relationships/customXml" Target="../ink/ink438.xml"/><Relationship Id="rId37" Type="http://schemas.openxmlformats.org/officeDocument/2006/relationships/image" Target="../media/image427.png"/><Relationship Id="rId58" Type="http://schemas.openxmlformats.org/officeDocument/2006/relationships/customXml" Target="../ink/ink459.xml"/><Relationship Id="rId79" Type="http://schemas.openxmlformats.org/officeDocument/2006/relationships/image" Target="../media/image448.png"/><Relationship Id="rId102" Type="http://schemas.openxmlformats.org/officeDocument/2006/relationships/customXml" Target="../ink/ink481.xml"/><Relationship Id="rId123" Type="http://schemas.openxmlformats.org/officeDocument/2006/relationships/image" Target="../media/image470.png"/><Relationship Id="rId144" Type="http://schemas.openxmlformats.org/officeDocument/2006/relationships/customXml" Target="../ink/ink502.xml"/><Relationship Id="rId90" Type="http://schemas.openxmlformats.org/officeDocument/2006/relationships/customXml" Target="../ink/ink475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19.xml"/><Relationship Id="rId117" Type="http://schemas.openxmlformats.org/officeDocument/2006/relationships/image" Target="../media/image543.png"/><Relationship Id="rId21" Type="http://schemas.openxmlformats.org/officeDocument/2006/relationships/image" Target="../media/image495.png"/><Relationship Id="rId42" Type="http://schemas.openxmlformats.org/officeDocument/2006/relationships/customXml" Target="../ink/ink527.xml"/><Relationship Id="rId47" Type="http://schemas.openxmlformats.org/officeDocument/2006/relationships/image" Target="../media/image508.png"/><Relationship Id="rId63" Type="http://schemas.openxmlformats.org/officeDocument/2006/relationships/image" Target="../media/image516.png"/><Relationship Id="rId68" Type="http://schemas.openxmlformats.org/officeDocument/2006/relationships/customXml" Target="../ink/ink540.xml"/><Relationship Id="rId84" Type="http://schemas.openxmlformats.org/officeDocument/2006/relationships/customXml" Target="../ink/ink548.xml"/><Relationship Id="rId89" Type="http://schemas.openxmlformats.org/officeDocument/2006/relationships/image" Target="../media/image529.png"/><Relationship Id="rId112" Type="http://schemas.openxmlformats.org/officeDocument/2006/relationships/customXml" Target="../ink/ink562.xml"/><Relationship Id="rId16" Type="http://schemas.openxmlformats.org/officeDocument/2006/relationships/customXml" Target="../ink/ink514.xml"/><Relationship Id="rId107" Type="http://schemas.openxmlformats.org/officeDocument/2006/relationships/image" Target="../media/image538.png"/><Relationship Id="rId11" Type="http://schemas.openxmlformats.org/officeDocument/2006/relationships/image" Target="../media/image490.png"/><Relationship Id="rId32" Type="http://schemas.openxmlformats.org/officeDocument/2006/relationships/customXml" Target="../ink/ink522.xml"/><Relationship Id="rId37" Type="http://schemas.openxmlformats.org/officeDocument/2006/relationships/image" Target="../media/image503.png"/><Relationship Id="rId53" Type="http://schemas.openxmlformats.org/officeDocument/2006/relationships/image" Target="../media/image511.png"/><Relationship Id="rId58" Type="http://schemas.openxmlformats.org/officeDocument/2006/relationships/customXml" Target="../ink/ink535.xml"/><Relationship Id="rId74" Type="http://schemas.openxmlformats.org/officeDocument/2006/relationships/customXml" Target="../ink/ink543.xml"/><Relationship Id="rId79" Type="http://schemas.openxmlformats.org/officeDocument/2006/relationships/image" Target="../media/image524.png"/><Relationship Id="rId102" Type="http://schemas.openxmlformats.org/officeDocument/2006/relationships/customXml" Target="../ink/ink557.xml"/><Relationship Id="rId5" Type="http://schemas.openxmlformats.org/officeDocument/2006/relationships/image" Target="../media/image487.png"/><Relationship Id="rId90" Type="http://schemas.openxmlformats.org/officeDocument/2006/relationships/customXml" Target="../ink/ink551.xml"/><Relationship Id="rId95" Type="http://schemas.openxmlformats.org/officeDocument/2006/relationships/image" Target="../media/image532.png"/><Relationship Id="rId22" Type="http://schemas.openxmlformats.org/officeDocument/2006/relationships/customXml" Target="../ink/ink517.xml"/><Relationship Id="rId27" Type="http://schemas.openxmlformats.org/officeDocument/2006/relationships/image" Target="../media/image498.png"/><Relationship Id="rId43" Type="http://schemas.openxmlformats.org/officeDocument/2006/relationships/image" Target="../media/image506.png"/><Relationship Id="rId48" Type="http://schemas.openxmlformats.org/officeDocument/2006/relationships/customXml" Target="../ink/ink530.xml"/><Relationship Id="rId64" Type="http://schemas.openxmlformats.org/officeDocument/2006/relationships/customXml" Target="../ink/ink538.xml"/><Relationship Id="rId69" Type="http://schemas.openxmlformats.org/officeDocument/2006/relationships/image" Target="../media/image519.png"/><Relationship Id="rId113" Type="http://schemas.openxmlformats.org/officeDocument/2006/relationships/image" Target="../media/image541.png"/><Relationship Id="rId118" Type="http://schemas.openxmlformats.org/officeDocument/2006/relationships/customXml" Target="../ink/ink565.xml"/><Relationship Id="rId80" Type="http://schemas.openxmlformats.org/officeDocument/2006/relationships/customXml" Target="../ink/ink546.xml"/><Relationship Id="rId85" Type="http://schemas.openxmlformats.org/officeDocument/2006/relationships/image" Target="../media/image527.png"/><Relationship Id="rId12" Type="http://schemas.openxmlformats.org/officeDocument/2006/relationships/customXml" Target="../ink/ink512.xml"/><Relationship Id="rId17" Type="http://schemas.openxmlformats.org/officeDocument/2006/relationships/image" Target="../media/image493.png"/><Relationship Id="rId33" Type="http://schemas.openxmlformats.org/officeDocument/2006/relationships/image" Target="../media/image501.png"/><Relationship Id="rId38" Type="http://schemas.openxmlformats.org/officeDocument/2006/relationships/customXml" Target="../ink/ink525.xml"/><Relationship Id="rId59" Type="http://schemas.openxmlformats.org/officeDocument/2006/relationships/image" Target="../media/image514.png"/><Relationship Id="rId103" Type="http://schemas.openxmlformats.org/officeDocument/2006/relationships/image" Target="../media/image536.png"/><Relationship Id="rId108" Type="http://schemas.openxmlformats.org/officeDocument/2006/relationships/customXml" Target="../ink/ink560.xml"/><Relationship Id="rId54" Type="http://schemas.openxmlformats.org/officeDocument/2006/relationships/customXml" Target="../ink/ink533.xml"/><Relationship Id="rId70" Type="http://schemas.openxmlformats.org/officeDocument/2006/relationships/customXml" Target="../ink/ink541.xml"/><Relationship Id="rId75" Type="http://schemas.openxmlformats.org/officeDocument/2006/relationships/image" Target="../media/image522.png"/><Relationship Id="rId91" Type="http://schemas.openxmlformats.org/officeDocument/2006/relationships/image" Target="../media/image530.png"/><Relationship Id="rId96" Type="http://schemas.openxmlformats.org/officeDocument/2006/relationships/customXml" Target="../ink/ink55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09.xml"/><Relationship Id="rId23" Type="http://schemas.openxmlformats.org/officeDocument/2006/relationships/image" Target="../media/image496.png"/><Relationship Id="rId28" Type="http://schemas.openxmlformats.org/officeDocument/2006/relationships/customXml" Target="../ink/ink520.xml"/><Relationship Id="rId49" Type="http://schemas.openxmlformats.org/officeDocument/2006/relationships/image" Target="../media/image509.png"/><Relationship Id="rId114" Type="http://schemas.openxmlformats.org/officeDocument/2006/relationships/customXml" Target="../ink/ink563.xml"/><Relationship Id="rId119" Type="http://schemas.openxmlformats.org/officeDocument/2006/relationships/image" Target="../media/image544.png"/><Relationship Id="rId44" Type="http://schemas.openxmlformats.org/officeDocument/2006/relationships/customXml" Target="../ink/ink528.xml"/><Relationship Id="rId60" Type="http://schemas.openxmlformats.org/officeDocument/2006/relationships/customXml" Target="../ink/ink536.xml"/><Relationship Id="rId65" Type="http://schemas.openxmlformats.org/officeDocument/2006/relationships/image" Target="../media/image517.png"/><Relationship Id="rId81" Type="http://schemas.openxmlformats.org/officeDocument/2006/relationships/image" Target="../media/image525.png"/><Relationship Id="rId86" Type="http://schemas.openxmlformats.org/officeDocument/2006/relationships/customXml" Target="../ink/ink549.xml"/><Relationship Id="rId4" Type="http://schemas.openxmlformats.org/officeDocument/2006/relationships/customXml" Target="../ink/ink508.xml"/><Relationship Id="rId9" Type="http://schemas.openxmlformats.org/officeDocument/2006/relationships/image" Target="../media/image489.png"/><Relationship Id="rId13" Type="http://schemas.openxmlformats.org/officeDocument/2006/relationships/image" Target="../media/image491.png"/><Relationship Id="rId18" Type="http://schemas.openxmlformats.org/officeDocument/2006/relationships/customXml" Target="../ink/ink515.xml"/><Relationship Id="rId39" Type="http://schemas.openxmlformats.org/officeDocument/2006/relationships/image" Target="../media/image504.png"/><Relationship Id="rId109" Type="http://schemas.openxmlformats.org/officeDocument/2006/relationships/image" Target="../media/image539.png"/><Relationship Id="rId34" Type="http://schemas.openxmlformats.org/officeDocument/2006/relationships/customXml" Target="../ink/ink523.xml"/><Relationship Id="rId50" Type="http://schemas.openxmlformats.org/officeDocument/2006/relationships/customXml" Target="../ink/ink531.xml"/><Relationship Id="rId55" Type="http://schemas.openxmlformats.org/officeDocument/2006/relationships/image" Target="../media/image512.png"/><Relationship Id="rId76" Type="http://schemas.openxmlformats.org/officeDocument/2006/relationships/customXml" Target="../ink/ink544.xml"/><Relationship Id="rId97" Type="http://schemas.openxmlformats.org/officeDocument/2006/relationships/image" Target="../media/image533.png"/><Relationship Id="rId104" Type="http://schemas.openxmlformats.org/officeDocument/2006/relationships/customXml" Target="../ink/ink558.xml"/><Relationship Id="rId120" Type="http://schemas.openxmlformats.org/officeDocument/2006/relationships/customXml" Target="../ink/ink566.xml"/><Relationship Id="rId7" Type="http://schemas.openxmlformats.org/officeDocument/2006/relationships/image" Target="../media/image488.png"/><Relationship Id="rId71" Type="http://schemas.openxmlformats.org/officeDocument/2006/relationships/image" Target="../media/image520.png"/><Relationship Id="rId92" Type="http://schemas.openxmlformats.org/officeDocument/2006/relationships/customXml" Target="../ink/ink552.xml"/><Relationship Id="rId2" Type="http://schemas.openxmlformats.org/officeDocument/2006/relationships/customXml" Target="../ink/ink507.xml"/><Relationship Id="rId29" Type="http://schemas.openxmlformats.org/officeDocument/2006/relationships/image" Target="../media/image499.png"/><Relationship Id="rId24" Type="http://schemas.openxmlformats.org/officeDocument/2006/relationships/customXml" Target="../ink/ink518.xml"/><Relationship Id="rId40" Type="http://schemas.openxmlformats.org/officeDocument/2006/relationships/customXml" Target="../ink/ink526.xml"/><Relationship Id="rId45" Type="http://schemas.openxmlformats.org/officeDocument/2006/relationships/image" Target="../media/image507.png"/><Relationship Id="rId66" Type="http://schemas.openxmlformats.org/officeDocument/2006/relationships/customXml" Target="../ink/ink539.xml"/><Relationship Id="rId87" Type="http://schemas.openxmlformats.org/officeDocument/2006/relationships/image" Target="../media/image528.png"/><Relationship Id="rId110" Type="http://schemas.openxmlformats.org/officeDocument/2006/relationships/customXml" Target="../ink/ink561.xml"/><Relationship Id="rId115" Type="http://schemas.openxmlformats.org/officeDocument/2006/relationships/image" Target="../media/image542.png"/><Relationship Id="rId61" Type="http://schemas.openxmlformats.org/officeDocument/2006/relationships/image" Target="../media/image515.png"/><Relationship Id="rId82" Type="http://schemas.openxmlformats.org/officeDocument/2006/relationships/customXml" Target="../ink/ink547.xml"/><Relationship Id="rId19" Type="http://schemas.openxmlformats.org/officeDocument/2006/relationships/image" Target="../media/image494.png"/><Relationship Id="rId14" Type="http://schemas.openxmlformats.org/officeDocument/2006/relationships/customXml" Target="../ink/ink513.xml"/><Relationship Id="rId30" Type="http://schemas.openxmlformats.org/officeDocument/2006/relationships/customXml" Target="../ink/ink521.xml"/><Relationship Id="rId35" Type="http://schemas.openxmlformats.org/officeDocument/2006/relationships/image" Target="../media/image502.png"/><Relationship Id="rId56" Type="http://schemas.openxmlformats.org/officeDocument/2006/relationships/customXml" Target="../ink/ink534.xml"/><Relationship Id="rId77" Type="http://schemas.openxmlformats.org/officeDocument/2006/relationships/image" Target="../media/image523.png"/><Relationship Id="rId100" Type="http://schemas.openxmlformats.org/officeDocument/2006/relationships/customXml" Target="../ink/ink556.xml"/><Relationship Id="rId105" Type="http://schemas.openxmlformats.org/officeDocument/2006/relationships/image" Target="../media/image537.png"/><Relationship Id="rId8" Type="http://schemas.openxmlformats.org/officeDocument/2006/relationships/customXml" Target="../ink/ink510.xml"/><Relationship Id="rId51" Type="http://schemas.openxmlformats.org/officeDocument/2006/relationships/image" Target="../media/image510.png"/><Relationship Id="rId72" Type="http://schemas.openxmlformats.org/officeDocument/2006/relationships/customXml" Target="../ink/ink542.xml"/><Relationship Id="rId93" Type="http://schemas.openxmlformats.org/officeDocument/2006/relationships/image" Target="../media/image531.png"/><Relationship Id="rId98" Type="http://schemas.openxmlformats.org/officeDocument/2006/relationships/customXml" Target="../ink/ink555.xml"/><Relationship Id="rId121" Type="http://schemas.openxmlformats.org/officeDocument/2006/relationships/image" Target="../media/image545.png"/><Relationship Id="rId3" Type="http://schemas.openxmlformats.org/officeDocument/2006/relationships/image" Target="../media/image486.png"/><Relationship Id="rId25" Type="http://schemas.openxmlformats.org/officeDocument/2006/relationships/image" Target="../media/image497.png"/><Relationship Id="rId46" Type="http://schemas.openxmlformats.org/officeDocument/2006/relationships/customXml" Target="../ink/ink529.xml"/><Relationship Id="rId67" Type="http://schemas.openxmlformats.org/officeDocument/2006/relationships/image" Target="../media/image518.png"/><Relationship Id="rId116" Type="http://schemas.openxmlformats.org/officeDocument/2006/relationships/customXml" Target="../ink/ink564.xml"/><Relationship Id="rId20" Type="http://schemas.openxmlformats.org/officeDocument/2006/relationships/customXml" Target="../ink/ink516.xml"/><Relationship Id="rId41" Type="http://schemas.openxmlformats.org/officeDocument/2006/relationships/image" Target="../media/image505.png"/><Relationship Id="rId62" Type="http://schemas.openxmlformats.org/officeDocument/2006/relationships/customXml" Target="../ink/ink537.xml"/><Relationship Id="rId83" Type="http://schemas.openxmlformats.org/officeDocument/2006/relationships/image" Target="../media/image526.png"/><Relationship Id="rId88" Type="http://schemas.openxmlformats.org/officeDocument/2006/relationships/customXml" Target="../ink/ink550.xml"/><Relationship Id="rId111" Type="http://schemas.openxmlformats.org/officeDocument/2006/relationships/image" Target="../media/image540.png"/><Relationship Id="rId15" Type="http://schemas.openxmlformats.org/officeDocument/2006/relationships/image" Target="../media/image492.png"/><Relationship Id="rId36" Type="http://schemas.openxmlformats.org/officeDocument/2006/relationships/customXml" Target="../ink/ink524.xml"/><Relationship Id="rId57" Type="http://schemas.openxmlformats.org/officeDocument/2006/relationships/image" Target="../media/image513.png"/><Relationship Id="rId106" Type="http://schemas.openxmlformats.org/officeDocument/2006/relationships/customXml" Target="../ink/ink559.xml"/><Relationship Id="rId10" Type="http://schemas.openxmlformats.org/officeDocument/2006/relationships/customXml" Target="../ink/ink511.xml"/><Relationship Id="rId31" Type="http://schemas.openxmlformats.org/officeDocument/2006/relationships/image" Target="../media/image500.png"/><Relationship Id="rId52" Type="http://schemas.openxmlformats.org/officeDocument/2006/relationships/customXml" Target="../ink/ink532.xml"/><Relationship Id="rId73" Type="http://schemas.openxmlformats.org/officeDocument/2006/relationships/image" Target="../media/image521.png"/><Relationship Id="rId78" Type="http://schemas.openxmlformats.org/officeDocument/2006/relationships/customXml" Target="../ink/ink545.xml"/><Relationship Id="rId94" Type="http://schemas.openxmlformats.org/officeDocument/2006/relationships/customXml" Target="../ink/ink553.xml"/><Relationship Id="rId99" Type="http://schemas.openxmlformats.org/officeDocument/2006/relationships/image" Target="../media/image534.png"/><Relationship Id="rId101" Type="http://schemas.openxmlformats.org/officeDocument/2006/relationships/image" Target="../media/image535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79.xml"/><Relationship Id="rId21" Type="http://schemas.openxmlformats.org/officeDocument/2006/relationships/image" Target="../media/image555.png"/><Relationship Id="rId42" Type="http://schemas.openxmlformats.org/officeDocument/2006/relationships/customXml" Target="../ink/ink587.xml"/><Relationship Id="rId47" Type="http://schemas.openxmlformats.org/officeDocument/2006/relationships/image" Target="../media/image568.png"/><Relationship Id="rId63" Type="http://schemas.openxmlformats.org/officeDocument/2006/relationships/image" Target="../media/image576.png"/><Relationship Id="rId68" Type="http://schemas.openxmlformats.org/officeDocument/2006/relationships/customXml" Target="../ink/ink600.xml"/><Relationship Id="rId84" Type="http://schemas.openxmlformats.org/officeDocument/2006/relationships/customXml" Target="../ink/ink608.xml"/><Relationship Id="rId89" Type="http://schemas.openxmlformats.org/officeDocument/2006/relationships/image" Target="../media/image589.png"/><Relationship Id="rId16" Type="http://schemas.openxmlformats.org/officeDocument/2006/relationships/customXml" Target="../ink/ink574.xml"/><Relationship Id="rId107" Type="http://schemas.openxmlformats.org/officeDocument/2006/relationships/image" Target="../media/image598.png"/><Relationship Id="rId11" Type="http://schemas.openxmlformats.org/officeDocument/2006/relationships/image" Target="../media/image550.png"/><Relationship Id="rId32" Type="http://schemas.openxmlformats.org/officeDocument/2006/relationships/customXml" Target="../ink/ink582.xml"/><Relationship Id="rId37" Type="http://schemas.openxmlformats.org/officeDocument/2006/relationships/image" Target="../media/image563.png"/><Relationship Id="rId53" Type="http://schemas.openxmlformats.org/officeDocument/2006/relationships/image" Target="../media/image571.png"/><Relationship Id="rId58" Type="http://schemas.openxmlformats.org/officeDocument/2006/relationships/customXml" Target="../ink/ink595.xml"/><Relationship Id="rId74" Type="http://schemas.openxmlformats.org/officeDocument/2006/relationships/customXml" Target="../ink/ink603.xml"/><Relationship Id="rId79" Type="http://schemas.openxmlformats.org/officeDocument/2006/relationships/image" Target="../media/image584.png"/><Relationship Id="rId102" Type="http://schemas.openxmlformats.org/officeDocument/2006/relationships/customXml" Target="../ink/ink617.xml"/><Relationship Id="rId5" Type="http://schemas.openxmlformats.org/officeDocument/2006/relationships/image" Target="../media/image547.png"/><Relationship Id="rId90" Type="http://schemas.openxmlformats.org/officeDocument/2006/relationships/customXml" Target="../ink/ink611.xml"/><Relationship Id="rId95" Type="http://schemas.openxmlformats.org/officeDocument/2006/relationships/image" Target="../media/image592.png"/><Relationship Id="rId22" Type="http://schemas.openxmlformats.org/officeDocument/2006/relationships/customXml" Target="../ink/ink577.xml"/><Relationship Id="rId27" Type="http://schemas.openxmlformats.org/officeDocument/2006/relationships/image" Target="../media/image558.png"/><Relationship Id="rId43" Type="http://schemas.openxmlformats.org/officeDocument/2006/relationships/image" Target="../media/image566.png"/><Relationship Id="rId48" Type="http://schemas.openxmlformats.org/officeDocument/2006/relationships/customXml" Target="../ink/ink590.xml"/><Relationship Id="rId64" Type="http://schemas.openxmlformats.org/officeDocument/2006/relationships/customXml" Target="../ink/ink598.xml"/><Relationship Id="rId69" Type="http://schemas.openxmlformats.org/officeDocument/2006/relationships/image" Target="../media/image579.png"/><Relationship Id="rId80" Type="http://schemas.openxmlformats.org/officeDocument/2006/relationships/customXml" Target="../ink/ink606.xml"/><Relationship Id="rId85" Type="http://schemas.openxmlformats.org/officeDocument/2006/relationships/image" Target="../media/image587.png"/><Relationship Id="rId12" Type="http://schemas.openxmlformats.org/officeDocument/2006/relationships/customXml" Target="../ink/ink572.xml"/><Relationship Id="rId17" Type="http://schemas.openxmlformats.org/officeDocument/2006/relationships/image" Target="../media/image553.png"/><Relationship Id="rId33" Type="http://schemas.openxmlformats.org/officeDocument/2006/relationships/image" Target="../media/image561.png"/><Relationship Id="rId38" Type="http://schemas.openxmlformats.org/officeDocument/2006/relationships/customXml" Target="../ink/ink585.xml"/><Relationship Id="rId59" Type="http://schemas.openxmlformats.org/officeDocument/2006/relationships/image" Target="../media/image574.png"/><Relationship Id="rId103" Type="http://schemas.openxmlformats.org/officeDocument/2006/relationships/image" Target="../media/image596.png"/><Relationship Id="rId108" Type="http://schemas.openxmlformats.org/officeDocument/2006/relationships/customXml" Target="../ink/ink620.xml"/><Relationship Id="rId54" Type="http://schemas.openxmlformats.org/officeDocument/2006/relationships/customXml" Target="../ink/ink593.xml"/><Relationship Id="rId70" Type="http://schemas.openxmlformats.org/officeDocument/2006/relationships/customXml" Target="../ink/ink601.xml"/><Relationship Id="rId75" Type="http://schemas.openxmlformats.org/officeDocument/2006/relationships/image" Target="../media/image582.png"/><Relationship Id="rId91" Type="http://schemas.openxmlformats.org/officeDocument/2006/relationships/image" Target="../media/image590.png"/><Relationship Id="rId96" Type="http://schemas.openxmlformats.org/officeDocument/2006/relationships/customXml" Target="../ink/ink61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69.xml"/><Relationship Id="rId15" Type="http://schemas.openxmlformats.org/officeDocument/2006/relationships/image" Target="../media/image552.png"/><Relationship Id="rId23" Type="http://schemas.openxmlformats.org/officeDocument/2006/relationships/image" Target="../media/image556.png"/><Relationship Id="rId28" Type="http://schemas.openxmlformats.org/officeDocument/2006/relationships/customXml" Target="../ink/ink580.xml"/><Relationship Id="rId36" Type="http://schemas.openxmlformats.org/officeDocument/2006/relationships/customXml" Target="../ink/ink584.xml"/><Relationship Id="rId49" Type="http://schemas.openxmlformats.org/officeDocument/2006/relationships/image" Target="../media/image569.png"/><Relationship Id="rId57" Type="http://schemas.openxmlformats.org/officeDocument/2006/relationships/image" Target="../media/image573.png"/><Relationship Id="rId106" Type="http://schemas.openxmlformats.org/officeDocument/2006/relationships/customXml" Target="../ink/ink619.xml"/><Relationship Id="rId10" Type="http://schemas.openxmlformats.org/officeDocument/2006/relationships/customXml" Target="../ink/ink571.xml"/><Relationship Id="rId31" Type="http://schemas.openxmlformats.org/officeDocument/2006/relationships/image" Target="../media/image560.png"/><Relationship Id="rId44" Type="http://schemas.openxmlformats.org/officeDocument/2006/relationships/customXml" Target="../ink/ink588.xml"/><Relationship Id="rId52" Type="http://schemas.openxmlformats.org/officeDocument/2006/relationships/customXml" Target="../ink/ink592.xml"/><Relationship Id="rId60" Type="http://schemas.openxmlformats.org/officeDocument/2006/relationships/customXml" Target="../ink/ink596.xml"/><Relationship Id="rId65" Type="http://schemas.openxmlformats.org/officeDocument/2006/relationships/image" Target="../media/image577.png"/><Relationship Id="rId73" Type="http://schemas.openxmlformats.org/officeDocument/2006/relationships/image" Target="../media/image581.png"/><Relationship Id="rId78" Type="http://schemas.openxmlformats.org/officeDocument/2006/relationships/customXml" Target="../ink/ink605.xml"/><Relationship Id="rId81" Type="http://schemas.openxmlformats.org/officeDocument/2006/relationships/image" Target="../media/image585.png"/><Relationship Id="rId86" Type="http://schemas.openxmlformats.org/officeDocument/2006/relationships/customXml" Target="../ink/ink609.xml"/><Relationship Id="rId94" Type="http://schemas.openxmlformats.org/officeDocument/2006/relationships/customXml" Target="../ink/ink613.xml"/><Relationship Id="rId99" Type="http://schemas.openxmlformats.org/officeDocument/2006/relationships/image" Target="../media/image594.png"/><Relationship Id="rId101" Type="http://schemas.openxmlformats.org/officeDocument/2006/relationships/image" Target="../media/image595.png"/><Relationship Id="rId4" Type="http://schemas.openxmlformats.org/officeDocument/2006/relationships/customXml" Target="../ink/ink568.xml"/><Relationship Id="rId9" Type="http://schemas.openxmlformats.org/officeDocument/2006/relationships/image" Target="../media/image549.png"/><Relationship Id="rId13" Type="http://schemas.openxmlformats.org/officeDocument/2006/relationships/image" Target="../media/image551.png"/><Relationship Id="rId18" Type="http://schemas.openxmlformats.org/officeDocument/2006/relationships/customXml" Target="../ink/ink575.xml"/><Relationship Id="rId39" Type="http://schemas.openxmlformats.org/officeDocument/2006/relationships/image" Target="../media/image564.png"/><Relationship Id="rId109" Type="http://schemas.openxmlformats.org/officeDocument/2006/relationships/image" Target="../media/image599.png"/><Relationship Id="rId34" Type="http://schemas.openxmlformats.org/officeDocument/2006/relationships/customXml" Target="../ink/ink583.xml"/><Relationship Id="rId50" Type="http://schemas.openxmlformats.org/officeDocument/2006/relationships/customXml" Target="../ink/ink591.xml"/><Relationship Id="rId55" Type="http://schemas.openxmlformats.org/officeDocument/2006/relationships/image" Target="../media/image572.png"/><Relationship Id="rId76" Type="http://schemas.openxmlformats.org/officeDocument/2006/relationships/customXml" Target="../ink/ink604.xml"/><Relationship Id="rId97" Type="http://schemas.openxmlformats.org/officeDocument/2006/relationships/image" Target="../media/image593.png"/><Relationship Id="rId104" Type="http://schemas.openxmlformats.org/officeDocument/2006/relationships/customXml" Target="../ink/ink618.xml"/><Relationship Id="rId7" Type="http://schemas.openxmlformats.org/officeDocument/2006/relationships/image" Target="../media/image548.png"/><Relationship Id="rId71" Type="http://schemas.openxmlformats.org/officeDocument/2006/relationships/image" Target="../media/image580.png"/><Relationship Id="rId92" Type="http://schemas.openxmlformats.org/officeDocument/2006/relationships/customXml" Target="../ink/ink612.xml"/><Relationship Id="rId2" Type="http://schemas.openxmlformats.org/officeDocument/2006/relationships/customXml" Target="../ink/ink567.xml"/><Relationship Id="rId29" Type="http://schemas.openxmlformats.org/officeDocument/2006/relationships/image" Target="../media/image559.png"/><Relationship Id="rId24" Type="http://schemas.openxmlformats.org/officeDocument/2006/relationships/customXml" Target="../ink/ink578.xml"/><Relationship Id="rId40" Type="http://schemas.openxmlformats.org/officeDocument/2006/relationships/customXml" Target="../ink/ink586.xml"/><Relationship Id="rId45" Type="http://schemas.openxmlformats.org/officeDocument/2006/relationships/image" Target="../media/image567.png"/><Relationship Id="rId66" Type="http://schemas.openxmlformats.org/officeDocument/2006/relationships/customXml" Target="../ink/ink599.xml"/><Relationship Id="rId87" Type="http://schemas.openxmlformats.org/officeDocument/2006/relationships/image" Target="../media/image588.png"/><Relationship Id="rId61" Type="http://schemas.openxmlformats.org/officeDocument/2006/relationships/image" Target="../media/image575.png"/><Relationship Id="rId82" Type="http://schemas.openxmlformats.org/officeDocument/2006/relationships/customXml" Target="../ink/ink607.xml"/><Relationship Id="rId19" Type="http://schemas.openxmlformats.org/officeDocument/2006/relationships/image" Target="../media/image554.png"/><Relationship Id="rId14" Type="http://schemas.openxmlformats.org/officeDocument/2006/relationships/customXml" Target="../ink/ink573.xml"/><Relationship Id="rId30" Type="http://schemas.openxmlformats.org/officeDocument/2006/relationships/customXml" Target="../ink/ink581.xml"/><Relationship Id="rId35" Type="http://schemas.openxmlformats.org/officeDocument/2006/relationships/image" Target="../media/image562.png"/><Relationship Id="rId56" Type="http://schemas.openxmlformats.org/officeDocument/2006/relationships/customXml" Target="../ink/ink594.xml"/><Relationship Id="rId77" Type="http://schemas.openxmlformats.org/officeDocument/2006/relationships/image" Target="../media/image583.png"/><Relationship Id="rId100" Type="http://schemas.openxmlformats.org/officeDocument/2006/relationships/customXml" Target="../ink/ink616.xml"/><Relationship Id="rId105" Type="http://schemas.openxmlformats.org/officeDocument/2006/relationships/image" Target="../media/image597.png"/><Relationship Id="rId8" Type="http://schemas.openxmlformats.org/officeDocument/2006/relationships/customXml" Target="../ink/ink570.xml"/><Relationship Id="rId51" Type="http://schemas.openxmlformats.org/officeDocument/2006/relationships/image" Target="../media/image570.png"/><Relationship Id="rId72" Type="http://schemas.openxmlformats.org/officeDocument/2006/relationships/customXml" Target="../ink/ink602.xml"/><Relationship Id="rId93" Type="http://schemas.openxmlformats.org/officeDocument/2006/relationships/image" Target="../media/image591.png"/><Relationship Id="rId98" Type="http://schemas.openxmlformats.org/officeDocument/2006/relationships/customXml" Target="../ink/ink615.xml"/><Relationship Id="rId3" Type="http://schemas.openxmlformats.org/officeDocument/2006/relationships/image" Target="../media/image546.png"/><Relationship Id="rId25" Type="http://schemas.openxmlformats.org/officeDocument/2006/relationships/image" Target="../media/image557.png"/><Relationship Id="rId46" Type="http://schemas.openxmlformats.org/officeDocument/2006/relationships/customXml" Target="../ink/ink589.xml"/><Relationship Id="rId67" Type="http://schemas.openxmlformats.org/officeDocument/2006/relationships/image" Target="../media/image578.png"/><Relationship Id="rId20" Type="http://schemas.openxmlformats.org/officeDocument/2006/relationships/customXml" Target="../ink/ink576.xml"/><Relationship Id="rId41" Type="http://schemas.openxmlformats.org/officeDocument/2006/relationships/image" Target="../media/image565.png"/><Relationship Id="rId62" Type="http://schemas.openxmlformats.org/officeDocument/2006/relationships/customXml" Target="../ink/ink597.xml"/><Relationship Id="rId83" Type="http://schemas.openxmlformats.org/officeDocument/2006/relationships/image" Target="../media/image586.png"/><Relationship Id="rId88" Type="http://schemas.openxmlformats.org/officeDocument/2006/relationships/customXml" Target="../ink/ink6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3ABC0-6618-8497-6880-4AD531718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Let’s solve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90840-94B8-9F7B-B056-7E08F93BF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DC64D6-A107-F2AE-46CE-1FCAB21772FD}"/>
              </a:ext>
            </a:extLst>
          </p:cNvPr>
          <p:cNvGrpSpPr/>
          <p:nvPr/>
        </p:nvGrpSpPr>
        <p:grpSpPr>
          <a:xfrm>
            <a:off x="5662157" y="3738984"/>
            <a:ext cx="1630440" cy="1188000"/>
            <a:chOff x="5662157" y="3738984"/>
            <a:chExt cx="1630440" cy="118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E9C846C-A978-0B32-2311-2F93B210C0E3}"/>
                    </a:ext>
                  </a:extLst>
                </p14:cNvPr>
                <p14:cNvContentPartPr/>
                <p14:nvPr/>
              </p14:nvContentPartPr>
              <p14:xfrm>
                <a:off x="5662157" y="4071984"/>
                <a:ext cx="846360" cy="855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E9C846C-A978-0B32-2311-2F93B210C0E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53157" y="4063344"/>
                  <a:ext cx="864000" cy="8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DB90ABC-6296-A481-1756-42FB3F8759AA}"/>
                    </a:ext>
                  </a:extLst>
                </p14:cNvPr>
                <p14:cNvContentPartPr/>
                <p14:nvPr/>
              </p14:nvContentPartPr>
              <p14:xfrm>
                <a:off x="6201077" y="3738984"/>
                <a:ext cx="1091520" cy="244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DB90ABC-6296-A481-1756-42FB3F8759A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92077" y="3730344"/>
                  <a:ext cx="1109160" cy="262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06096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B4C283B-CA6B-1BEC-A2B3-35DED52B3DBE}"/>
              </a:ext>
            </a:extLst>
          </p:cNvPr>
          <p:cNvGrpSpPr/>
          <p:nvPr/>
        </p:nvGrpSpPr>
        <p:grpSpPr>
          <a:xfrm>
            <a:off x="686237" y="213144"/>
            <a:ext cx="7494840" cy="792720"/>
            <a:chOff x="686237" y="213144"/>
            <a:chExt cx="7494840" cy="79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DF7859B-10B6-5FAF-F7DC-5F31DF2458B7}"/>
                    </a:ext>
                  </a:extLst>
                </p14:cNvPr>
                <p14:cNvContentPartPr/>
                <p14:nvPr/>
              </p14:nvContentPartPr>
              <p14:xfrm>
                <a:off x="686237" y="313224"/>
                <a:ext cx="794160" cy="3805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DF7859B-10B6-5FAF-F7DC-5F31DF2458B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7597" y="304584"/>
                  <a:ext cx="81180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FF19C19-8673-B176-59EE-65220DFBF529}"/>
                    </a:ext>
                  </a:extLst>
                </p14:cNvPr>
                <p14:cNvContentPartPr/>
                <p14:nvPr/>
              </p14:nvContentPartPr>
              <p14:xfrm>
                <a:off x="1504157" y="433464"/>
                <a:ext cx="224640" cy="173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FF19C19-8673-B176-59EE-65220DFBF5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95157" y="424824"/>
                  <a:ext cx="2422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8CEF1A2-816F-C114-AF3A-423508CDDA20}"/>
                    </a:ext>
                  </a:extLst>
                </p14:cNvPr>
                <p14:cNvContentPartPr/>
                <p14:nvPr/>
              </p14:nvContentPartPr>
              <p14:xfrm>
                <a:off x="1793237" y="213144"/>
                <a:ext cx="162720" cy="407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8CEF1A2-816F-C114-AF3A-423508CDDA2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84597" y="204144"/>
                  <a:ext cx="18036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93AD617-A047-4C79-E347-AA07B59CCA94}"/>
                    </a:ext>
                  </a:extLst>
                </p14:cNvPr>
                <p14:cNvContentPartPr/>
                <p14:nvPr/>
              </p14:nvContentPartPr>
              <p14:xfrm>
                <a:off x="1959917" y="394584"/>
                <a:ext cx="549720" cy="230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93AD617-A047-4C79-E347-AA07B59CCA9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50917" y="385584"/>
                  <a:ext cx="56736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EA0A002-5C14-AF44-EDC3-095A9B9B2090}"/>
                    </a:ext>
                  </a:extLst>
                </p14:cNvPr>
                <p14:cNvContentPartPr/>
                <p14:nvPr/>
              </p14:nvContentPartPr>
              <p14:xfrm>
                <a:off x="2495597" y="321144"/>
                <a:ext cx="534240" cy="264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EA0A002-5C14-AF44-EDC3-095A9B9B209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86957" y="312504"/>
                  <a:ext cx="55188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83DDA75-F03F-4342-EC6E-5ADABB2195A0}"/>
                    </a:ext>
                  </a:extLst>
                </p14:cNvPr>
                <p14:cNvContentPartPr/>
                <p14:nvPr/>
              </p14:nvContentPartPr>
              <p14:xfrm>
                <a:off x="2811317" y="387384"/>
                <a:ext cx="377640" cy="143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83DDA75-F03F-4342-EC6E-5ADABB2195A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02317" y="378384"/>
                  <a:ext cx="3952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6A9992E-D898-CCB8-2C35-C5F0F80C8B71}"/>
                    </a:ext>
                  </a:extLst>
                </p14:cNvPr>
                <p14:cNvContentPartPr/>
                <p14:nvPr/>
              </p14:nvContentPartPr>
              <p14:xfrm>
                <a:off x="3158357" y="285504"/>
                <a:ext cx="144720" cy="75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6A9992E-D898-CCB8-2C35-C5F0F80C8B7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49717" y="276504"/>
                  <a:ext cx="16236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BE8049F-45F4-83A4-2586-4FDA7EFE07FB}"/>
                    </a:ext>
                  </a:extLst>
                </p14:cNvPr>
                <p14:cNvContentPartPr/>
                <p14:nvPr/>
              </p14:nvContentPartPr>
              <p14:xfrm>
                <a:off x="3230357" y="353184"/>
                <a:ext cx="725760" cy="295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BE8049F-45F4-83A4-2586-4FDA7EFE07F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21717" y="344544"/>
                  <a:ext cx="7434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9FD3C08-0293-3C53-BD64-6F7A5E48811D}"/>
                    </a:ext>
                  </a:extLst>
                </p14:cNvPr>
                <p14:cNvContentPartPr/>
                <p14:nvPr/>
              </p14:nvContentPartPr>
              <p14:xfrm>
                <a:off x="4410797" y="266784"/>
                <a:ext cx="380880" cy="581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9FD3C08-0293-3C53-BD64-6F7A5E48811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01797" y="258144"/>
                  <a:ext cx="398520" cy="59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0D84568-DE9A-3C65-3AAD-7B6943624434}"/>
                    </a:ext>
                  </a:extLst>
                </p14:cNvPr>
                <p14:cNvContentPartPr/>
                <p14:nvPr/>
              </p14:nvContentPartPr>
              <p14:xfrm>
                <a:off x="4594037" y="545784"/>
                <a:ext cx="397440" cy="360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0D84568-DE9A-3C65-3AAD-7B694362443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85397" y="536784"/>
                  <a:ext cx="4150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9A4600B-D4AA-0D1D-F882-8CBC3C20CAB0}"/>
                    </a:ext>
                  </a:extLst>
                </p14:cNvPr>
                <p14:cNvContentPartPr/>
                <p14:nvPr/>
              </p14:nvContentPartPr>
              <p14:xfrm>
                <a:off x="5340677" y="370824"/>
                <a:ext cx="245880" cy="277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9A4600B-D4AA-0D1D-F882-8CBC3C20CAB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32037" y="362184"/>
                  <a:ext cx="26352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52B9ADD-6BCD-15C6-8C74-15A05A0C7FF0}"/>
                    </a:ext>
                  </a:extLst>
                </p14:cNvPr>
                <p14:cNvContentPartPr/>
                <p14:nvPr/>
              </p14:nvContentPartPr>
              <p14:xfrm>
                <a:off x="5600957" y="229344"/>
                <a:ext cx="873360" cy="458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52B9ADD-6BCD-15C6-8C74-15A05A0C7FF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92317" y="220704"/>
                  <a:ext cx="89100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3E9332B-7F6B-1318-B755-A720FB71B29D}"/>
                    </a:ext>
                  </a:extLst>
                </p14:cNvPr>
                <p14:cNvContentPartPr/>
                <p14:nvPr/>
              </p14:nvContentPartPr>
              <p14:xfrm>
                <a:off x="6411677" y="292344"/>
                <a:ext cx="14400" cy="38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3E9332B-7F6B-1318-B755-A720FB71B29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02677" y="283704"/>
                  <a:ext cx="3204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3115CE4-9C2E-551F-8D06-247995BA1451}"/>
                    </a:ext>
                  </a:extLst>
                </p14:cNvPr>
                <p14:cNvContentPartPr/>
                <p14:nvPr/>
              </p14:nvContentPartPr>
              <p14:xfrm>
                <a:off x="6530117" y="342024"/>
                <a:ext cx="534960" cy="386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3115CE4-9C2E-551F-8D06-247995BA145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21477" y="333384"/>
                  <a:ext cx="55260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BD83DAC-B24E-4595-B68F-24E534565EC5}"/>
                    </a:ext>
                  </a:extLst>
                </p14:cNvPr>
                <p14:cNvContentPartPr/>
                <p14:nvPr/>
              </p14:nvContentPartPr>
              <p14:xfrm>
                <a:off x="7261997" y="228264"/>
                <a:ext cx="465120" cy="474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BD83DAC-B24E-4595-B68F-24E534565EC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252997" y="219624"/>
                  <a:ext cx="48276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E7F8F40-B3B1-3687-55B6-3AF77E6579EE}"/>
                    </a:ext>
                  </a:extLst>
                </p14:cNvPr>
                <p14:cNvContentPartPr/>
                <p14:nvPr/>
              </p14:nvContentPartPr>
              <p14:xfrm>
                <a:off x="7861037" y="379464"/>
                <a:ext cx="320040" cy="276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E7F8F40-B3B1-3687-55B6-3AF77E6579E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852397" y="370464"/>
                  <a:ext cx="3376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9F712DC-DA22-A0EC-34B9-CBF90FD39144}"/>
                    </a:ext>
                  </a:extLst>
                </p14:cNvPr>
                <p14:cNvContentPartPr/>
                <p14:nvPr/>
              </p14:nvContentPartPr>
              <p14:xfrm>
                <a:off x="904397" y="875904"/>
                <a:ext cx="7185960" cy="129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9F712DC-DA22-A0EC-34B9-CBF90FD3914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95397" y="867264"/>
                  <a:ext cx="7203600" cy="14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41F0C8F-2B0D-2C0A-2E8B-9BADA3359459}"/>
              </a:ext>
            </a:extLst>
          </p:cNvPr>
          <p:cNvGrpSpPr/>
          <p:nvPr/>
        </p:nvGrpSpPr>
        <p:grpSpPr>
          <a:xfrm>
            <a:off x="1120037" y="1169664"/>
            <a:ext cx="2320560" cy="769320"/>
            <a:chOff x="1120037" y="1169664"/>
            <a:chExt cx="2320560" cy="76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BB8A66C-C3B5-240B-1514-8A0FD98CEAF6}"/>
                    </a:ext>
                  </a:extLst>
                </p14:cNvPr>
                <p14:cNvContentPartPr/>
                <p14:nvPr/>
              </p14:nvContentPartPr>
              <p14:xfrm>
                <a:off x="1120037" y="1169664"/>
                <a:ext cx="779400" cy="513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BB8A66C-C3B5-240B-1514-8A0FD98CEAF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11037" y="1160664"/>
                  <a:ext cx="797040" cy="53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7A8AB9F-9180-4284-5D19-D90DA7F6B55F}"/>
                    </a:ext>
                  </a:extLst>
                </p14:cNvPr>
                <p14:cNvContentPartPr/>
                <p14:nvPr/>
              </p14:nvContentPartPr>
              <p14:xfrm>
                <a:off x="1725197" y="1441824"/>
                <a:ext cx="480240" cy="260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7A8AB9F-9180-4284-5D19-D90DA7F6B55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16557" y="1432824"/>
                  <a:ext cx="49788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0A7595F-00C2-E112-320E-F58061CB7FD0}"/>
                    </a:ext>
                  </a:extLst>
                </p14:cNvPr>
                <p14:cNvContentPartPr/>
                <p14:nvPr/>
              </p14:nvContentPartPr>
              <p14:xfrm>
                <a:off x="2184917" y="1544424"/>
                <a:ext cx="234720" cy="52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0A7595F-00C2-E112-320E-F58061CB7FD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176277" y="1535424"/>
                  <a:ext cx="2523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E886C9B-D95C-A95E-DA70-403DBEDB3CE6}"/>
                    </a:ext>
                  </a:extLst>
                </p14:cNvPr>
                <p14:cNvContentPartPr/>
                <p14:nvPr/>
              </p14:nvContentPartPr>
              <p14:xfrm>
                <a:off x="2409557" y="1258224"/>
                <a:ext cx="129960" cy="399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E886C9B-D95C-A95E-DA70-403DBEDB3CE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400917" y="1249584"/>
                  <a:ext cx="14760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A53FDEE-555D-2188-4068-4819F0602404}"/>
                    </a:ext>
                  </a:extLst>
                </p14:cNvPr>
                <p14:cNvContentPartPr/>
                <p14:nvPr/>
              </p14:nvContentPartPr>
              <p14:xfrm>
                <a:off x="2364197" y="1437504"/>
                <a:ext cx="390960" cy="501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A53FDEE-555D-2188-4068-4819F060240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355557" y="1428864"/>
                  <a:ext cx="40860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0965016-073F-CA1B-B66B-00B4CB47608B}"/>
                    </a:ext>
                  </a:extLst>
                </p14:cNvPr>
                <p14:cNvContentPartPr/>
                <p14:nvPr/>
              </p14:nvContentPartPr>
              <p14:xfrm>
                <a:off x="2872517" y="1439664"/>
                <a:ext cx="66600" cy="357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0965016-073F-CA1B-B66B-00B4CB47608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63517" y="1431024"/>
                  <a:ext cx="8424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E8D8ECF-0B98-C26A-1EB1-BB1D78279A60}"/>
                    </a:ext>
                  </a:extLst>
                </p14:cNvPr>
                <p14:cNvContentPartPr/>
                <p14:nvPr/>
              </p14:nvContentPartPr>
              <p14:xfrm>
                <a:off x="2795117" y="1419864"/>
                <a:ext cx="236520" cy="244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E8D8ECF-0B98-C26A-1EB1-BB1D78279A6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86477" y="1410864"/>
                  <a:ext cx="2541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7820A9F-8B62-66F6-B5BB-5A76530887BB}"/>
                    </a:ext>
                  </a:extLst>
                </p14:cNvPr>
                <p14:cNvContentPartPr/>
                <p14:nvPr/>
              </p14:nvContentPartPr>
              <p14:xfrm>
                <a:off x="3144317" y="1447224"/>
                <a:ext cx="296280" cy="229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7820A9F-8B62-66F6-B5BB-5A76530887B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135317" y="1438224"/>
                  <a:ext cx="31392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0689420-2A34-4262-CDD1-6E555CA967F0}"/>
              </a:ext>
            </a:extLst>
          </p:cNvPr>
          <p:cNvGrpSpPr/>
          <p:nvPr/>
        </p:nvGrpSpPr>
        <p:grpSpPr>
          <a:xfrm>
            <a:off x="4233677" y="1274424"/>
            <a:ext cx="1582200" cy="571320"/>
            <a:chOff x="4233677" y="1274424"/>
            <a:chExt cx="1582200" cy="57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7CAF1AF-BFCC-9B19-F0A1-E6288429C823}"/>
                    </a:ext>
                  </a:extLst>
                </p14:cNvPr>
                <p14:cNvContentPartPr/>
                <p14:nvPr/>
              </p14:nvContentPartPr>
              <p14:xfrm>
                <a:off x="4233677" y="1390344"/>
                <a:ext cx="183600" cy="234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7CAF1AF-BFCC-9B19-F0A1-E6288429C82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225037" y="1381704"/>
                  <a:ext cx="2012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6B7F5A9-8CE4-4489-85F4-F329B9F3CA5E}"/>
                    </a:ext>
                  </a:extLst>
                </p14:cNvPr>
                <p14:cNvContentPartPr/>
                <p14:nvPr/>
              </p14:nvContentPartPr>
              <p14:xfrm>
                <a:off x="4467677" y="1274424"/>
                <a:ext cx="415440" cy="365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6B7F5A9-8CE4-4489-85F4-F329B9F3CA5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459037" y="1265424"/>
                  <a:ext cx="43308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664FE8A-9D22-7E76-6BFD-DD1A2F91D951}"/>
                    </a:ext>
                  </a:extLst>
                </p14:cNvPr>
                <p14:cNvContentPartPr/>
                <p14:nvPr/>
              </p14:nvContentPartPr>
              <p14:xfrm>
                <a:off x="5072477" y="1423824"/>
                <a:ext cx="432360" cy="421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664FE8A-9D22-7E76-6BFD-DD1A2F91D95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63477" y="1414824"/>
                  <a:ext cx="45000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8D03232-3860-AA13-DEA5-65AE4A5D7570}"/>
                    </a:ext>
                  </a:extLst>
                </p14:cNvPr>
                <p14:cNvContentPartPr/>
                <p14:nvPr/>
              </p14:nvContentPartPr>
              <p14:xfrm>
                <a:off x="5547317" y="1402944"/>
                <a:ext cx="268560" cy="237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8D03232-3860-AA13-DEA5-65AE4A5D757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538317" y="1394304"/>
                  <a:ext cx="286200" cy="25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322F83A-2875-2286-6C45-6C51BAD69528}"/>
                  </a:ext>
                </a:extLst>
              </p14:cNvPr>
              <p14:cNvContentPartPr/>
              <p14:nvPr/>
            </p14:nvContentPartPr>
            <p14:xfrm>
              <a:off x="1282037" y="2197824"/>
              <a:ext cx="6418080" cy="1695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322F83A-2875-2286-6C45-6C51BAD6952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273037" y="2189184"/>
                <a:ext cx="643572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76A3448-0CBE-8075-3E6C-EA5FEE4CA897}"/>
                  </a:ext>
                </a:extLst>
              </p14:cNvPr>
              <p14:cNvContentPartPr/>
              <p14:nvPr/>
            </p14:nvContentPartPr>
            <p14:xfrm>
              <a:off x="5613197" y="2565024"/>
              <a:ext cx="691200" cy="4258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76A3448-0CBE-8075-3E6C-EA5FEE4CA89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604557" y="2556024"/>
                <a:ext cx="708840" cy="44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01AE6A92-759B-9506-FB66-0FC89283267F}"/>
              </a:ext>
            </a:extLst>
          </p:cNvPr>
          <p:cNvGrpSpPr/>
          <p:nvPr/>
        </p:nvGrpSpPr>
        <p:grpSpPr>
          <a:xfrm>
            <a:off x="969557" y="3011424"/>
            <a:ext cx="2988360" cy="1357200"/>
            <a:chOff x="969557" y="3011424"/>
            <a:chExt cx="2988360" cy="135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DA6E783-346C-0BEB-63CC-98374825403A}"/>
                    </a:ext>
                  </a:extLst>
                </p14:cNvPr>
                <p14:cNvContentPartPr/>
                <p14:nvPr/>
              </p14:nvContentPartPr>
              <p14:xfrm>
                <a:off x="969557" y="3011424"/>
                <a:ext cx="926280" cy="572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DA6E783-346C-0BEB-63CC-98374825403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60557" y="3002424"/>
                  <a:ext cx="94392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2EC97AE-0B89-6ECC-62E3-5E00842BD87E}"/>
                    </a:ext>
                  </a:extLst>
                </p14:cNvPr>
                <p14:cNvContentPartPr/>
                <p14:nvPr/>
              </p14:nvContentPartPr>
              <p14:xfrm>
                <a:off x="1777757" y="3132384"/>
                <a:ext cx="710280" cy="3625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2EC97AE-0B89-6ECC-62E3-5E00842BD87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768757" y="3123384"/>
                  <a:ext cx="72792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4DC48BE-A443-F7F8-4F1E-0B56FC27C156}"/>
                    </a:ext>
                  </a:extLst>
                </p14:cNvPr>
                <p14:cNvContentPartPr/>
                <p14:nvPr/>
              </p14:nvContentPartPr>
              <p14:xfrm>
                <a:off x="2274197" y="3272784"/>
                <a:ext cx="227160" cy="75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4DC48BE-A443-F7F8-4F1E-0B56FC27C15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265557" y="3264144"/>
                  <a:ext cx="2448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AB08391-4366-C341-76B5-67F12DF09586}"/>
                    </a:ext>
                  </a:extLst>
                </p14:cNvPr>
                <p14:cNvContentPartPr/>
                <p14:nvPr/>
              </p14:nvContentPartPr>
              <p14:xfrm>
                <a:off x="2495957" y="3042384"/>
                <a:ext cx="223560" cy="473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AB08391-4366-C341-76B5-67F12DF0958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487317" y="3033744"/>
                  <a:ext cx="24120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3E7D67C-96B6-D331-611B-624EDE2A1DA6}"/>
                    </a:ext>
                  </a:extLst>
                </p14:cNvPr>
                <p14:cNvContentPartPr/>
                <p14:nvPr/>
              </p14:nvContentPartPr>
              <p14:xfrm>
                <a:off x="2473997" y="3272064"/>
                <a:ext cx="420120" cy="5007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3E7D67C-96B6-D331-611B-624EDE2A1DA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464997" y="3263424"/>
                  <a:ext cx="43776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07BB8AC-A128-E75D-DCC6-82446BF2CE31}"/>
                    </a:ext>
                  </a:extLst>
                </p14:cNvPr>
                <p14:cNvContentPartPr/>
                <p14:nvPr/>
              </p14:nvContentPartPr>
              <p14:xfrm>
                <a:off x="3054677" y="3251184"/>
                <a:ext cx="192240" cy="379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07BB8AC-A128-E75D-DCC6-82446BF2CE3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046037" y="3242544"/>
                  <a:ext cx="20988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11E742B-0375-D1F3-1F87-6D5537878048}"/>
                    </a:ext>
                  </a:extLst>
                </p14:cNvPr>
                <p14:cNvContentPartPr/>
                <p14:nvPr/>
              </p14:nvContentPartPr>
              <p14:xfrm>
                <a:off x="3388037" y="3303744"/>
                <a:ext cx="436680" cy="2570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11E742B-0375-D1F3-1F87-6D553787804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379397" y="3294744"/>
                  <a:ext cx="45432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5C9A125-52A8-F285-2337-717F84537509}"/>
                    </a:ext>
                  </a:extLst>
                </p14:cNvPr>
                <p14:cNvContentPartPr/>
                <p14:nvPr/>
              </p14:nvContentPartPr>
              <p14:xfrm>
                <a:off x="1100957" y="3706944"/>
                <a:ext cx="1069560" cy="444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5C9A125-52A8-F285-2337-717F8453750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92317" y="3697944"/>
                  <a:ext cx="108720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7EBAC8C-0C82-58CC-7849-216B82140066}"/>
                    </a:ext>
                  </a:extLst>
                </p14:cNvPr>
                <p14:cNvContentPartPr/>
                <p14:nvPr/>
              </p14:nvContentPartPr>
              <p14:xfrm>
                <a:off x="1975037" y="3729264"/>
                <a:ext cx="861480" cy="339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7EBAC8C-0C82-58CC-7849-216B8214006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966037" y="3720624"/>
                  <a:ext cx="87912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45A30A2-6986-F87E-9A5E-2D88DA0E31E4}"/>
                    </a:ext>
                  </a:extLst>
                </p14:cNvPr>
                <p14:cNvContentPartPr/>
                <p14:nvPr/>
              </p14:nvContentPartPr>
              <p14:xfrm>
                <a:off x="2626637" y="3875784"/>
                <a:ext cx="475920" cy="492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45A30A2-6986-F87E-9A5E-2D88DA0E31E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617997" y="3867144"/>
                  <a:ext cx="49356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52155AD-CB39-062A-DC1E-571BDA9A0879}"/>
                    </a:ext>
                  </a:extLst>
                </p14:cNvPr>
                <p14:cNvContentPartPr/>
                <p14:nvPr/>
              </p14:nvContentPartPr>
              <p14:xfrm>
                <a:off x="3229277" y="3880464"/>
                <a:ext cx="215280" cy="3553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52155AD-CB39-062A-DC1E-571BDA9A087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220637" y="3871464"/>
                  <a:ext cx="23292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DE10DDA-9746-4D77-1443-DED3D0FBD11C}"/>
                    </a:ext>
                  </a:extLst>
                </p14:cNvPr>
                <p14:cNvContentPartPr/>
                <p14:nvPr/>
              </p14:nvContentPartPr>
              <p14:xfrm>
                <a:off x="3572357" y="3942744"/>
                <a:ext cx="385560" cy="2577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DE10DDA-9746-4D77-1443-DED3D0FBD11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563357" y="3934104"/>
                  <a:ext cx="403200" cy="27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712A8B8-0B96-40EE-6807-BC0627317407}"/>
              </a:ext>
            </a:extLst>
          </p:cNvPr>
          <p:cNvGrpSpPr/>
          <p:nvPr/>
        </p:nvGrpSpPr>
        <p:grpSpPr>
          <a:xfrm>
            <a:off x="4475597" y="3074784"/>
            <a:ext cx="1257840" cy="1308600"/>
            <a:chOff x="4475597" y="3074784"/>
            <a:chExt cx="1257840" cy="130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6C8294B-375E-FC9B-ACAB-34BC24CF9CA9}"/>
                    </a:ext>
                  </a:extLst>
                </p14:cNvPr>
                <p14:cNvContentPartPr/>
                <p14:nvPr/>
              </p14:nvContentPartPr>
              <p14:xfrm>
                <a:off x="4475597" y="3103584"/>
                <a:ext cx="320040" cy="324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6C8294B-375E-FC9B-ACAB-34BC24CF9CA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466957" y="3094584"/>
                  <a:ext cx="33768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3F50C1F-9072-DF66-74B4-7CC7CF06A1B4}"/>
                    </a:ext>
                  </a:extLst>
                </p14:cNvPr>
                <p14:cNvContentPartPr/>
                <p14:nvPr/>
              </p14:nvContentPartPr>
              <p14:xfrm>
                <a:off x="4946477" y="3129144"/>
                <a:ext cx="142560" cy="222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3F50C1F-9072-DF66-74B4-7CC7CF06A1B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937837" y="3120504"/>
                  <a:ext cx="1602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948928C-AF05-C09F-6EC2-02FE866E9D19}"/>
                    </a:ext>
                  </a:extLst>
                </p14:cNvPr>
                <p14:cNvContentPartPr/>
                <p14:nvPr/>
              </p14:nvContentPartPr>
              <p14:xfrm>
                <a:off x="5067797" y="3074784"/>
                <a:ext cx="358560" cy="718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948928C-AF05-C09F-6EC2-02FE866E9D1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059157" y="3065784"/>
                  <a:ext cx="376200" cy="7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E4CA02D-0E7B-7AEA-89A9-AE337FD0F2E0}"/>
                    </a:ext>
                  </a:extLst>
                </p14:cNvPr>
                <p14:cNvContentPartPr/>
                <p14:nvPr/>
              </p14:nvContentPartPr>
              <p14:xfrm>
                <a:off x="4667117" y="3666984"/>
                <a:ext cx="319320" cy="2754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E4CA02D-0E7B-7AEA-89A9-AE337FD0F2E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658477" y="3658344"/>
                  <a:ext cx="3369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3B0A5C5-A6E5-D6EC-0E08-F067CFCEDD90}"/>
                    </a:ext>
                  </a:extLst>
                </p14:cNvPr>
                <p14:cNvContentPartPr/>
                <p14:nvPr/>
              </p14:nvContentPartPr>
              <p14:xfrm>
                <a:off x="5060237" y="3633864"/>
                <a:ext cx="673200" cy="7495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3B0A5C5-A6E5-D6EC-0E08-F067CFCEDD9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051237" y="3625224"/>
                  <a:ext cx="690840" cy="76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9B60B7C-68A0-6BBB-E792-AAF6A1F7D143}"/>
                  </a:ext>
                </a:extLst>
              </p14:cNvPr>
              <p14:cNvContentPartPr/>
              <p14:nvPr/>
            </p14:nvContentPartPr>
            <p14:xfrm>
              <a:off x="4554437" y="4644744"/>
              <a:ext cx="190440" cy="10530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9B60B7C-68A0-6BBB-E792-AAF6A1F7D14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545797" y="4635744"/>
                <a:ext cx="208080" cy="107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0352870E-FDF4-04CE-A89D-5384A74ABBC6}"/>
              </a:ext>
            </a:extLst>
          </p:cNvPr>
          <p:cNvGrpSpPr/>
          <p:nvPr/>
        </p:nvGrpSpPr>
        <p:grpSpPr>
          <a:xfrm>
            <a:off x="6143117" y="1170384"/>
            <a:ext cx="2853360" cy="797040"/>
            <a:chOff x="6143117" y="1170384"/>
            <a:chExt cx="2853360" cy="79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0EC599D-BBF3-36EA-197B-DE078EE7D6EB}"/>
                    </a:ext>
                  </a:extLst>
                </p14:cNvPr>
                <p14:cNvContentPartPr/>
                <p14:nvPr/>
              </p14:nvContentPartPr>
              <p14:xfrm>
                <a:off x="6143117" y="1638024"/>
                <a:ext cx="90000" cy="280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0EC599D-BBF3-36EA-197B-DE078EE7D6E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134477" y="1629024"/>
                  <a:ext cx="10764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0947E66-F976-F8DA-77B1-678F87E1122C}"/>
                    </a:ext>
                  </a:extLst>
                </p14:cNvPr>
                <p14:cNvContentPartPr/>
                <p14:nvPr/>
              </p14:nvContentPartPr>
              <p14:xfrm>
                <a:off x="6414197" y="1610304"/>
                <a:ext cx="296640" cy="40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0947E66-F976-F8DA-77B1-678F87E1122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405197" y="1601304"/>
                  <a:ext cx="3142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F3D0781-C45A-6540-AB5E-C960D2B15B6B}"/>
                    </a:ext>
                  </a:extLst>
                </p14:cNvPr>
                <p14:cNvContentPartPr/>
                <p14:nvPr/>
              </p14:nvContentPartPr>
              <p14:xfrm>
                <a:off x="6921797" y="1572504"/>
                <a:ext cx="367560" cy="56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F3D0781-C45A-6540-AB5E-C960D2B15B6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912797" y="1563864"/>
                  <a:ext cx="3852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440E859-B964-3BF2-4D9F-E3C293E35FE0}"/>
                    </a:ext>
                  </a:extLst>
                </p14:cNvPr>
                <p14:cNvContentPartPr/>
                <p14:nvPr/>
              </p14:nvContentPartPr>
              <p14:xfrm>
                <a:off x="7651157" y="1548744"/>
                <a:ext cx="36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440E859-B964-3BF2-4D9F-E3C293E35FE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642517" y="154010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88B2780-B454-1805-2C37-F0D8EAE416F9}"/>
                    </a:ext>
                  </a:extLst>
                </p14:cNvPr>
                <p14:cNvContentPartPr/>
                <p14:nvPr/>
              </p14:nvContentPartPr>
              <p14:xfrm>
                <a:off x="7598597" y="1556664"/>
                <a:ext cx="36360" cy="219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88B2780-B454-1805-2C37-F0D8EAE416F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589597" y="1547664"/>
                  <a:ext cx="540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E7B1318-4D13-9B5B-FCCC-DA2347D7F201}"/>
                    </a:ext>
                  </a:extLst>
                </p14:cNvPr>
                <p14:cNvContentPartPr/>
                <p14:nvPr/>
              </p14:nvContentPartPr>
              <p14:xfrm>
                <a:off x="7902077" y="1297104"/>
                <a:ext cx="216720" cy="256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E7B1318-4D13-9B5B-FCCC-DA2347D7F20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893437" y="1288104"/>
                  <a:ext cx="2343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5DB95D6-962D-ED7D-7042-698967755144}"/>
                    </a:ext>
                  </a:extLst>
                </p14:cNvPr>
                <p14:cNvContentPartPr/>
                <p14:nvPr/>
              </p14:nvContentPartPr>
              <p14:xfrm>
                <a:off x="8127077" y="1565304"/>
                <a:ext cx="550080" cy="188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5DB95D6-962D-ED7D-7042-69896775514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118077" y="1556304"/>
                  <a:ext cx="56772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E6FC583-9FA7-4721-AC5F-B196AC1C5116}"/>
                    </a:ext>
                  </a:extLst>
                </p14:cNvPr>
                <p14:cNvContentPartPr/>
                <p14:nvPr/>
              </p14:nvContentPartPr>
              <p14:xfrm>
                <a:off x="8920517" y="1223304"/>
                <a:ext cx="68040" cy="97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E6FC583-9FA7-4721-AC5F-B196AC1C511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911877" y="1214304"/>
                  <a:ext cx="8568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2BA7705-7814-8A77-E025-F035415E4A2C}"/>
                    </a:ext>
                  </a:extLst>
                </p14:cNvPr>
                <p14:cNvContentPartPr/>
                <p14:nvPr/>
              </p14:nvContentPartPr>
              <p14:xfrm>
                <a:off x="8546837" y="1638024"/>
                <a:ext cx="449640" cy="329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2BA7705-7814-8A77-E025-F035415E4A2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538197" y="1629024"/>
                  <a:ext cx="46728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EFB0159-43D5-DCFA-D6E3-C88D47CDDE88}"/>
                    </a:ext>
                  </a:extLst>
                </p14:cNvPr>
                <p14:cNvContentPartPr/>
                <p14:nvPr/>
              </p14:nvContentPartPr>
              <p14:xfrm>
                <a:off x="6442277" y="1170384"/>
                <a:ext cx="237960" cy="3942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EFB0159-43D5-DCFA-D6E3-C88D47CDDE8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433277" y="1161744"/>
                  <a:ext cx="255600" cy="41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F9517DE-86D1-F7BB-8E83-3663567C29CE}"/>
              </a:ext>
            </a:extLst>
          </p:cNvPr>
          <p:cNvGrpSpPr/>
          <p:nvPr/>
        </p:nvGrpSpPr>
        <p:grpSpPr>
          <a:xfrm>
            <a:off x="7737557" y="2707944"/>
            <a:ext cx="3539520" cy="1561320"/>
            <a:chOff x="7737557" y="2707944"/>
            <a:chExt cx="3539520" cy="156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B5CF9D7-A084-A6C1-3744-EBC407B067E0}"/>
                    </a:ext>
                  </a:extLst>
                </p14:cNvPr>
                <p14:cNvContentPartPr/>
                <p14:nvPr/>
              </p14:nvContentPartPr>
              <p14:xfrm>
                <a:off x="7786157" y="3074784"/>
                <a:ext cx="83880" cy="2595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B5CF9D7-A084-A6C1-3744-EBC407B067E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777157" y="3065784"/>
                  <a:ext cx="1015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A7C7503-7028-F48F-9862-6F7CA709491B}"/>
                    </a:ext>
                  </a:extLst>
                </p14:cNvPr>
                <p14:cNvContentPartPr/>
                <p14:nvPr/>
              </p14:nvContentPartPr>
              <p14:xfrm>
                <a:off x="7737557" y="2869944"/>
                <a:ext cx="163080" cy="406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A7C7503-7028-F48F-9862-6F7CA709491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728557" y="2861304"/>
                  <a:ext cx="1807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CB7379D-EC4A-8330-FCA1-1FEA55418B1D}"/>
                    </a:ext>
                  </a:extLst>
                </p14:cNvPr>
                <p14:cNvContentPartPr/>
                <p14:nvPr/>
              </p14:nvContentPartPr>
              <p14:xfrm>
                <a:off x="7978757" y="2840784"/>
                <a:ext cx="674640" cy="3704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CB7379D-EC4A-8330-FCA1-1FEA55418B1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970117" y="2832144"/>
                  <a:ext cx="69228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CFF4136-58D1-1960-23C2-983E6330095B}"/>
                    </a:ext>
                  </a:extLst>
                </p14:cNvPr>
                <p14:cNvContentPartPr/>
                <p14:nvPr/>
              </p14:nvContentPartPr>
              <p14:xfrm>
                <a:off x="8458997" y="3021864"/>
                <a:ext cx="391680" cy="604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CFF4136-58D1-1960-23C2-983E6330095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449997" y="3013224"/>
                  <a:ext cx="4093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E450B00-4BA1-A692-1CF7-A9D8456E3692}"/>
                    </a:ext>
                  </a:extLst>
                </p14:cNvPr>
                <p14:cNvContentPartPr/>
                <p14:nvPr/>
              </p14:nvContentPartPr>
              <p14:xfrm>
                <a:off x="9237677" y="2748984"/>
                <a:ext cx="311400" cy="4633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E450B00-4BA1-A692-1CF7-A9D8456E369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228677" y="2739984"/>
                  <a:ext cx="329040" cy="48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AF3C1AA-B1AA-05F5-D8E2-460E659C8DF7}"/>
                    </a:ext>
                  </a:extLst>
                </p14:cNvPr>
                <p14:cNvContentPartPr/>
                <p14:nvPr/>
              </p14:nvContentPartPr>
              <p14:xfrm>
                <a:off x="9266477" y="2781384"/>
                <a:ext cx="651600" cy="398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AF3C1AA-B1AA-05F5-D8E2-460E659C8DF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257477" y="2772744"/>
                  <a:ext cx="66924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DA8D83E-8ADD-A973-8BD7-38F5D206850A}"/>
                    </a:ext>
                  </a:extLst>
                </p14:cNvPr>
                <p14:cNvContentPartPr/>
                <p14:nvPr/>
              </p14:nvContentPartPr>
              <p14:xfrm>
                <a:off x="9742037" y="2707944"/>
                <a:ext cx="790560" cy="4460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DA8D83E-8ADD-A973-8BD7-38F5D206850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733037" y="2699304"/>
                  <a:ext cx="80820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BFA14FA-E318-95D1-7674-3C56EEEFF2C4}"/>
                    </a:ext>
                  </a:extLst>
                </p14:cNvPr>
                <p14:cNvContentPartPr/>
                <p14:nvPr/>
              </p14:nvContentPartPr>
              <p14:xfrm>
                <a:off x="10445477" y="2760864"/>
                <a:ext cx="296640" cy="586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BFA14FA-E318-95D1-7674-3C56EEEFF2C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436837" y="2752224"/>
                  <a:ext cx="31428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EDC9A1F-F08E-E8C5-98F0-2058446E7865}"/>
                    </a:ext>
                  </a:extLst>
                </p14:cNvPr>
                <p14:cNvContentPartPr/>
                <p14:nvPr/>
              </p14:nvContentPartPr>
              <p14:xfrm>
                <a:off x="7806317" y="3754464"/>
                <a:ext cx="257040" cy="2030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EDC9A1F-F08E-E8C5-98F0-2058446E786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797677" y="3745464"/>
                  <a:ext cx="2746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F1968AD-57E3-5EA3-302F-3E7ED18DCA50}"/>
                    </a:ext>
                  </a:extLst>
                </p14:cNvPr>
                <p14:cNvContentPartPr/>
                <p14:nvPr/>
              </p14:nvContentPartPr>
              <p14:xfrm>
                <a:off x="8073437" y="3498864"/>
                <a:ext cx="353880" cy="3733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F1968AD-57E3-5EA3-302F-3E7ED18DCA5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064437" y="3489864"/>
                  <a:ext cx="37152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A5B5C01-5E86-9B05-B6C7-6461B77F5001}"/>
                    </a:ext>
                  </a:extLst>
                </p14:cNvPr>
                <p14:cNvContentPartPr/>
                <p14:nvPr/>
              </p14:nvContentPartPr>
              <p14:xfrm>
                <a:off x="8444237" y="3702984"/>
                <a:ext cx="590400" cy="245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A5B5C01-5E86-9B05-B6C7-6461B77F500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435237" y="3693984"/>
                  <a:ext cx="6080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168CB48-8F5E-B174-82FE-AAB3596FF805}"/>
                    </a:ext>
                  </a:extLst>
                </p14:cNvPr>
                <p14:cNvContentPartPr/>
                <p14:nvPr/>
              </p14:nvContentPartPr>
              <p14:xfrm>
                <a:off x="9518837" y="3705504"/>
                <a:ext cx="261720" cy="2034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168CB48-8F5E-B174-82FE-AAB3596FF80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510197" y="3696864"/>
                  <a:ext cx="2793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9E7D883-A31F-1C70-DE9B-C910D3A08733}"/>
                    </a:ext>
                  </a:extLst>
                </p14:cNvPr>
                <p14:cNvContentPartPr/>
                <p14:nvPr/>
              </p14:nvContentPartPr>
              <p14:xfrm>
                <a:off x="9751037" y="3457824"/>
                <a:ext cx="557280" cy="4269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9E7D883-A31F-1C70-DE9B-C910D3A0873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742037" y="3448824"/>
                  <a:ext cx="57492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744C2041-444A-AB99-FF17-DB4E7A974523}"/>
                    </a:ext>
                  </a:extLst>
                </p14:cNvPr>
                <p14:cNvContentPartPr/>
                <p14:nvPr/>
              </p14:nvContentPartPr>
              <p14:xfrm>
                <a:off x="10409837" y="3517224"/>
                <a:ext cx="92880" cy="3891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744C2041-444A-AB99-FF17-DB4E7A974523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400837" y="3508224"/>
                  <a:ext cx="11052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40D7A35-C65D-8437-37B4-2CC9AC579347}"/>
                    </a:ext>
                  </a:extLst>
                </p14:cNvPr>
                <p14:cNvContentPartPr/>
                <p14:nvPr/>
              </p14:nvContentPartPr>
              <p14:xfrm>
                <a:off x="10554197" y="3618024"/>
                <a:ext cx="541440" cy="2739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40D7A35-C65D-8437-37B4-2CC9AC57934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545197" y="3609024"/>
                  <a:ext cx="5590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9925BD7-DFB9-4021-6A71-05BC54183511}"/>
                    </a:ext>
                  </a:extLst>
                </p14:cNvPr>
                <p14:cNvContentPartPr/>
                <p14:nvPr/>
              </p14:nvContentPartPr>
              <p14:xfrm>
                <a:off x="11213357" y="3512544"/>
                <a:ext cx="63720" cy="712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9925BD7-DFB9-4021-6A71-05BC5418351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204717" y="3503904"/>
                  <a:ext cx="813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E3D2751-6FCE-F638-4D99-2F43DC43E598}"/>
                    </a:ext>
                  </a:extLst>
                </p14:cNvPr>
                <p14:cNvContentPartPr/>
                <p14:nvPr/>
              </p14:nvContentPartPr>
              <p14:xfrm>
                <a:off x="10743557" y="3948144"/>
                <a:ext cx="511200" cy="3211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E3D2751-6FCE-F638-4D99-2F43DC43E59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734917" y="3939504"/>
                  <a:ext cx="528840" cy="338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31246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B4D7122F-1C78-183B-64C3-02432776961B}"/>
              </a:ext>
            </a:extLst>
          </p:cNvPr>
          <p:cNvGrpSpPr/>
          <p:nvPr/>
        </p:nvGrpSpPr>
        <p:grpSpPr>
          <a:xfrm>
            <a:off x="708197" y="343104"/>
            <a:ext cx="11412360" cy="5172120"/>
            <a:chOff x="708197" y="343104"/>
            <a:chExt cx="11412360" cy="517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CD44C40-3ED3-7798-9C41-032F5FC73B95}"/>
                    </a:ext>
                  </a:extLst>
                </p14:cNvPr>
                <p14:cNvContentPartPr/>
                <p14:nvPr/>
              </p14:nvContentPartPr>
              <p14:xfrm>
                <a:off x="716477" y="381624"/>
                <a:ext cx="46800" cy="3942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CD44C40-3ED3-7798-9C41-032F5FC73B9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07837" y="372624"/>
                  <a:ext cx="6444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A80534C-9EF9-4EAA-7EBF-8E0CD5CFC088}"/>
                    </a:ext>
                  </a:extLst>
                </p14:cNvPr>
                <p14:cNvContentPartPr/>
                <p14:nvPr/>
              </p14:nvContentPartPr>
              <p14:xfrm>
                <a:off x="708197" y="425904"/>
                <a:ext cx="360000" cy="248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A80534C-9EF9-4EAA-7EBF-8E0CD5CFC08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99557" y="416904"/>
                  <a:ext cx="3776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0FBBE09-0F37-F47D-1934-809356E78000}"/>
                    </a:ext>
                  </a:extLst>
                </p14:cNvPr>
                <p14:cNvContentPartPr/>
                <p14:nvPr/>
              </p14:nvContentPartPr>
              <p14:xfrm>
                <a:off x="1003397" y="343104"/>
                <a:ext cx="165600" cy="392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0FBBE09-0F37-F47D-1934-809356E7800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4397" y="334104"/>
                  <a:ext cx="18324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6C335EB-8911-2541-2412-1F428B9435F0}"/>
                    </a:ext>
                  </a:extLst>
                </p14:cNvPr>
                <p14:cNvContentPartPr/>
                <p14:nvPr/>
              </p14:nvContentPartPr>
              <p14:xfrm>
                <a:off x="1136597" y="549744"/>
                <a:ext cx="349560" cy="171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6C335EB-8911-2541-2412-1F428B9435F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127957" y="540744"/>
                  <a:ext cx="3672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66D0974-4510-49AA-8C21-7A02C702422C}"/>
                    </a:ext>
                  </a:extLst>
                </p14:cNvPr>
                <p14:cNvContentPartPr/>
                <p14:nvPr/>
              </p14:nvContentPartPr>
              <p14:xfrm>
                <a:off x="1446197" y="518424"/>
                <a:ext cx="467640" cy="285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66D0974-4510-49AA-8C21-7A02C702422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437557" y="509424"/>
                  <a:ext cx="48528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AE9E8EC-AD17-15C4-C9BC-63079BDEF29C}"/>
                    </a:ext>
                  </a:extLst>
                </p14:cNvPr>
                <p14:cNvContentPartPr/>
                <p14:nvPr/>
              </p14:nvContentPartPr>
              <p14:xfrm>
                <a:off x="1959557" y="436704"/>
                <a:ext cx="116640" cy="277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AE9E8EC-AD17-15C4-C9BC-63079BDEF29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950917" y="428064"/>
                  <a:ext cx="13428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D2496AD-9575-0B20-E6C9-DAE8AB3B1EE8}"/>
                    </a:ext>
                  </a:extLst>
                </p14:cNvPr>
                <p14:cNvContentPartPr/>
                <p14:nvPr/>
              </p14:nvContentPartPr>
              <p14:xfrm>
                <a:off x="2126237" y="583224"/>
                <a:ext cx="779760" cy="484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D2496AD-9575-0B20-E6C9-DAE8AB3B1EE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17597" y="574224"/>
                  <a:ext cx="79740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5B95423-51DC-C249-0979-6D2990653FDD}"/>
                    </a:ext>
                  </a:extLst>
                </p14:cNvPr>
                <p14:cNvContentPartPr/>
                <p14:nvPr/>
              </p14:nvContentPartPr>
              <p14:xfrm>
                <a:off x="3333677" y="531744"/>
                <a:ext cx="224280" cy="214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5B95423-51DC-C249-0979-6D2990653FD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324677" y="522744"/>
                  <a:ext cx="2419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D86665B-8296-735B-90F1-B580F0E0D654}"/>
                    </a:ext>
                  </a:extLst>
                </p14:cNvPr>
                <p14:cNvContentPartPr/>
                <p14:nvPr/>
              </p14:nvContentPartPr>
              <p14:xfrm>
                <a:off x="3611957" y="518784"/>
                <a:ext cx="198720" cy="262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D86665B-8296-735B-90F1-B580F0E0D65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602957" y="510144"/>
                  <a:ext cx="2163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5122E00-EFB9-B88D-E1DF-E3790360A1CA}"/>
                    </a:ext>
                  </a:extLst>
                </p14:cNvPr>
                <p14:cNvContentPartPr/>
                <p14:nvPr/>
              </p14:nvContentPartPr>
              <p14:xfrm>
                <a:off x="3835877" y="554064"/>
                <a:ext cx="393120" cy="239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5122E00-EFB9-B88D-E1DF-E3790360A1C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826877" y="545064"/>
                  <a:ext cx="4107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83175F3-944A-E2B0-EEAB-56C7DA4778BA}"/>
                    </a:ext>
                  </a:extLst>
                </p14:cNvPr>
                <p14:cNvContentPartPr/>
                <p14:nvPr/>
              </p14:nvContentPartPr>
              <p14:xfrm>
                <a:off x="4289837" y="522024"/>
                <a:ext cx="1029960" cy="279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83175F3-944A-E2B0-EEAB-56C7DA4778B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281197" y="513024"/>
                  <a:ext cx="10476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4B727C1-A118-929A-D362-633C27591688}"/>
                    </a:ext>
                  </a:extLst>
                </p14:cNvPr>
                <p14:cNvContentPartPr/>
                <p14:nvPr/>
              </p14:nvContentPartPr>
              <p14:xfrm>
                <a:off x="5474957" y="344904"/>
                <a:ext cx="102600" cy="457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4B727C1-A118-929A-D362-633C2759168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466317" y="336264"/>
                  <a:ext cx="12024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04484AC-15A4-6CEF-3565-13E351239D64}"/>
                    </a:ext>
                  </a:extLst>
                </p14:cNvPr>
                <p14:cNvContentPartPr/>
                <p14:nvPr/>
              </p14:nvContentPartPr>
              <p14:xfrm>
                <a:off x="5401517" y="520584"/>
                <a:ext cx="341280" cy="233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04484AC-15A4-6CEF-3565-13E351239D6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392877" y="511944"/>
                  <a:ext cx="3589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AB5679F-3B93-5602-AD32-A943F766BD8D}"/>
                    </a:ext>
                  </a:extLst>
                </p14:cNvPr>
                <p14:cNvContentPartPr/>
                <p14:nvPr/>
              </p14:nvContentPartPr>
              <p14:xfrm>
                <a:off x="5843597" y="502224"/>
                <a:ext cx="565560" cy="274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AB5679F-3B93-5602-AD32-A943F766BD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834957" y="493224"/>
                  <a:ext cx="58320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907752A-1753-CAC3-EAC9-A1A366D30798}"/>
                    </a:ext>
                  </a:extLst>
                </p14:cNvPr>
                <p14:cNvContentPartPr/>
                <p14:nvPr/>
              </p14:nvContentPartPr>
              <p14:xfrm>
                <a:off x="6557117" y="459024"/>
                <a:ext cx="292320" cy="333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907752A-1753-CAC3-EAC9-A1A366D3079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548477" y="450384"/>
                  <a:ext cx="30996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EDC71B0-8646-C53C-8563-1429222C6563}"/>
                    </a:ext>
                  </a:extLst>
                </p14:cNvPr>
                <p14:cNvContentPartPr/>
                <p14:nvPr/>
              </p14:nvContentPartPr>
              <p14:xfrm>
                <a:off x="958037" y="760704"/>
                <a:ext cx="5931360" cy="279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EDC71B0-8646-C53C-8563-1429222C656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49037" y="751704"/>
                  <a:ext cx="59490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A4E16BA-1E49-EEC1-011D-5EA630F9870E}"/>
                    </a:ext>
                  </a:extLst>
                </p14:cNvPr>
                <p14:cNvContentPartPr/>
                <p14:nvPr/>
              </p14:nvContentPartPr>
              <p14:xfrm>
                <a:off x="1244597" y="1455864"/>
                <a:ext cx="433440" cy="51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A4E16BA-1E49-EEC1-011D-5EA630F9870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235597" y="1446864"/>
                  <a:ext cx="4510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82F3B9C-9312-D73F-CE4D-740B6E58CFFA}"/>
                    </a:ext>
                  </a:extLst>
                </p14:cNvPr>
                <p14:cNvContentPartPr/>
                <p14:nvPr/>
              </p14:nvContentPartPr>
              <p14:xfrm>
                <a:off x="1896917" y="1388544"/>
                <a:ext cx="581760" cy="261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82F3B9C-9312-D73F-CE4D-740B6E58CFF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888277" y="1379904"/>
                  <a:ext cx="5994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1FD9DE2-98BF-A6D8-FEA1-7D2EA8B82BBA}"/>
                    </a:ext>
                  </a:extLst>
                </p14:cNvPr>
                <p14:cNvContentPartPr/>
                <p14:nvPr/>
              </p14:nvContentPartPr>
              <p14:xfrm>
                <a:off x="2512517" y="1409064"/>
                <a:ext cx="581040" cy="311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1FD9DE2-98BF-A6D8-FEA1-7D2EA8B82BB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503517" y="1400064"/>
                  <a:ext cx="59868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65E2569-6508-A19A-6BA3-949577A31E56}"/>
                    </a:ext>
                  </a:extLst>
                </p14:cNvPr>
                <p14:cNvContentPartPr/>
                <p14:nvPr/>
              </p14:nvContentPartPr>
              <p14:xfrm>
                <a:off x="3142877" y="1339584"/>
                <a:ext cx="37440" cy="376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65E2569-6508-A19A-6BA3-949577A31E5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134237" y="1330944"/>
                  <a:ext cx="5508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655406F-7365-1650-6FB9-5A3B7B8EEB16}"/>
                    </a:ext>
                  </a:extLst>
                </p14:cNvPr>
                <p14:cNvContentPartPr/>
                <p14:nvPr/>
              </p14:nvContentPartPr>
              <p14:xfrm>
                <a:off x="3077357" y="1544424"/>
                <a:ext cx="348840" cy="57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655406F-7365-1650-6FB9-5A3B7B8EEB1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068717" y="1535424"/>
                  <a:ext cx="3664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4F13434-1ADB-F079-CA5D-E7CF7E2642C6}"/>
                    </a:ext>
                  </a:extLst>
                </p14:cNvPr>
                <p14:cNvContentPartPr/>
                <p14:nvPr/>
              </p14:nvContentPartPr>
              <p14:xfrm>
                <a:off x="3758117" y="1161384"/>
                <a:ext cx="263880" cy="439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4F13434-1ADB-F079-CA5D-E7CF7E2642C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749477" y="1152384"/>
                  <a:ext cx="28152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A9CE8E3-1057-307B-58DE-E204D929C722}"/>
                    </a:ext>
                  </a:extLst>
                </p14:cNvPr>
                <p14:cNvContentPartPr/>
                <p14:nvPr/>
              </p14:nvContentPartPr>
              <p14:xfrm>
                <a:off x="4036757" y="1351824"/>
                <a:ext cx="559440" cy="260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A9CE8E3-1057-307B-58DE-E204D929C72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028117" y="1343184"/>
                  <a:ext cx="5770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96B8C7A-ED9E-EACD-0BE5-E1485954CD10}"/>
                    </a:ext>
                  </a:extLst>
                </p14:cNvPr>
                <p14:cNvContentPartPr/>
                <p14:nvPr/>
              </p14:nvContentPartPr>
              <p14:xfrm>
                <a:off x="5044757" y="1332384"/>
                <a:ext cx="292320" cy="329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96B8C7A-ED9E-EACD-0BE5-E1485954CD1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036117" y="1323744"/>
                  <a:ext cx="30996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889AC90-6CBF-F3CE-593B-4DB6E1ABF119}"/>
                    </a:ext>
                  </a:extLst>
                </p14:cNvPr>
                <p14:cNvContentPartPr/>
                <p14:nvPr/>
              </p14:nvContentPartPr>
              <p14:xfrm>
                <a:off x="5906957" y="1208184"/>
                <a:ext cx="72360" cy="378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889AC90-6CBF-F3CE-593B-4DB6E1ABF11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897957" y="1199184"/>
                  <a:ext cx="9000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5F4B32F-D1EF-589C-20E4-0D5944B389F3}"/>
                    </a:ext>
                  </a:extLst>
                </p14:cNvPr>
                <p14:cNvContentPartPr/>
                <p14:nvPr/>
              </p14:nvContentPartPr>
              <p14:xfrm>
                <a:off x="6064997" y="1344984"/>
                <a:ext cx="441360" cy="215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5F4B32F-D1EF-589C-20E4-0D5944B389F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055997" y="1335984"/>
                  <a:ext cx="4590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A0733F7-CE99-4CE5-7C30-AB781D097ADB}"/>
                    </a:ext>
                  </a:extLst>
                </p14:cNvPr>
                <p14:cNvContentPartPr/>
                <p14:nvPr/>
              </p14:nvContentPartPr>
              <p14:xfrm>
                <a:off x="6364157" y="1390344"/>
                <a:ext cx="26280" cy="21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A0733F7-CE99-4CE5-7C30-AB781D097AD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355157" y="1381704"/>
                  <a:ext cx="4392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37C0085-32E3-5374-3D53-B3E90F168EE5}"/>
                    </a:ext>
                  </a:extLst>
                </p14:cNvPr>
                <p14:cNvContentPartPr/>
                <p14:nvPr/>
              </p14:nvContentPartPr>
              <p14:xfrm>
                <a:off x="6484757" y="1158144"/>
                <a:ext cx="183600" cy="4392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37C0085-32E3-5374-3D53-B3E90F168EE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476117" y="1149504"/>
                  <a:ext cx="20124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FA4DBB9-84C8-79CE-F28A-01EDF28AA00D}"/>
                    </a:ext>
                  </a:extLst>
                </p14:cNvPr>
                <p14:cNvContentPartPr/>
                <p14:nvPr/>
              </p14:nvContentPartPr>
              <p14:xfrm>
                <a:off x="6417437" y="1291704"/>
                <a:ext cx="426240" cy="290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FA4DBB9-84C8-79CE-F28A-01EDF28AA00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408437" y="1282704"/>
                  <a:ext cx="44388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38C4A67-D51C-3F94-1C6D-2CFEAF4C3B58}"/>
                    </a:ext>
                  </a:extLst>
                </p14:cNvPr>
                <p14:cNvContentPartPr/>
                <p14:nvPr/>
              </p14:nvContentPartPr>
              <p14:xfrm>
                <a:off x="6668357" y="1275864"/>
                <a:ext cx="911160" cy="351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38C4A67-D51C-3F94-1C6D-2CFEAF4C3B5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659357" y="1267224"/>
                  <a:ext cx="92880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EA2E06E-817C-7A79-506F-53900D3995C4}"/>
                    </a:ext>
                  </a:extLst>
                </p14:cNvPr>
                <p14:cNvContentPartPr/>
                <p14:nvPr/>
              </p14:nvContentPartPr>
              <p14:xfrm>
                <a:off x="7944197" y="1248864"/>
                <a:ext cx="536760" cy="289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EA2E06E-817C-7A79-506F-53900D3995C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935197" y="1240224"/>
                  <a:ext cx="55440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FDC68C9-687D-E96D-1CA1-CC8D6F93C62D}"/>
                    </a:ext>
                  </a:extLst>
                </p14:cNvPr>
                <p14:cNvContentPartPr/>
                <p14:nvPr/>
              </p14:nvContentPartPr>
              <p14:xfrm>
                <a:off x="8851037" y="1219344"/>
                <a:ext cx="476640" cy="238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FDC68C9-687D-E96D-1CA1-CC8D6F93C62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842037" y="1210344"/>
                  <a:ext cx="4942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E1A51E1-727A-0FF3-F131-8333CBD5272C}"/>
                    </a:ext>
                  </a:extLst>
                </p14:cNvPr>
                <p14:cNvContentPartPr/>
                <p14:nvPr/>
              </p14:nvContentPartPr>
              <p14:xfrm>
                <a:off x="9358637" y="1200624"/>
                <a:ext cx="172440" cy="216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E1A51E1-727A-0FF3-F131-8333CBD5272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349637" y="1191624"/>
                  <a:ext cx="190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23CB73-6F18-47A5-9B52-69108235E06B}"/>
                    </a:ext>
                  </a:extLst>
                </p14:cNvPr>
                <p14:cNvContentPartPr/>
                <p14:nvPr/>
              </p14:nvContentPartPr>
              <p14:xfrm>
                <a:off x="9511997" y="1172184"/>
                <a:ext cx="378360" cy="254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23CB73-6F18-47A5-9B52-69108235E06B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503357" y="1163544"/>
                  <a:ext cx="3960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59EEB64-7429-A309-A964-22CBD19E8EF2}"/>
                    </a:ext>
                  </a:extLst>
                </p14:cNvPr>
                <p14:cNvContentPartPr/>
                <p14:nvPr/>
              </p14:nvContentPartPr>
              <p14:xfrm>
                <a:off x="9800357" y="1219344"/>
                <a:ext cx="411840" cy="276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59EEB64-7429-A309-A964-22CBD19E8EF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791717" y="1210344"/>
                  <a:ext cx="4294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58DCA6B-3967-5EE2-DA54-F816868E2180}"/>
                    </a:ext>
                  </a:extLst>
                </p14:cNvPr>
                <p14:cNvContentPartPr/>
                <p14:nvPr/>
              </p14:nvContentPartPr>
              <p14:xfrm>
                <a:off x="4196597" y="1982904"/>
                <a:ext cx="249480" cy="409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58DCA6B-3967-5EE2-DA54-F816868E2180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187957" y="1974264"/>
                  <a:ext cx="26712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B37F3EA-03DE-17F2-B4D5-D20BFDC069F5}"/>
                    </a:ext>
                  </a:extLst>
                </p14:cNvPr>
                <p14:cNvContentPartPr/>
                <p14:nvPr/>
              </p14:nvContentPartPr>
              <p14:xfrm>
                <a:off x="4488557" y="1895424"/>
                <a:ext cx="1273320" cy="663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B37F3EA-03DE-17F2-B4D5-D20BFDC069F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479917" y="1886424"/>
                  <a:ext cx="1290960" cy="68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6D5F1FC-13D6-F5ED-1BA5-64D7082C70EE}"/>
                    </a:ext>
                  </a:extLst>
                </p14:cNvPr>
                <p14:cNvContentPartPr/>
                <p14:nvPr/>
              </p14:nvContentPartPr>
              <p14:xfrm>
                <a:off x="5885717" y="1931784"/>
                <a:ext cx="57600" cy="3556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6D5F1FC-13D6-F5ED-1BA5-64D7082C70E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877077" y="1922784"/>
                  <a:ext cx="7524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DE64B2E-9F4A-F32E-5FDF-C4441CD02741}"/>
                    </a:ext>
                  </a:extLst>
                </p14:cNvPr>
                <p14:cNvContentPartPr/>
                <p14:nvPr/>
              </p14:nvContentPartPr>
              <p14:xfrm>
                <a:off x="5811917" y="1915944"/>
                <a:ext cx="551520" cy="440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DE64B2E-9F4A-F32E-5FDF-C4441CD0274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802917" y="1906944"/>
                  <a:ext cx="56916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7B4FB67-F7ED-7C72-BEF7-35A087DA3BE0}"/>
                    </a:ext>
                  </a:extLst>
                </p14:cNvPr>
                <p14:cNvContentPartPr/>
                <p14:nvPr/>
              </p14:nvContentPartPr>
              <p14:xfrm>
                <a:off x="6884717" y="1872024"/>
                <a:ext cx="645120" cy="275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7B4FB67-F7ED-7C72-BEF7-35A087DA3BE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875717" y="1863384"/>
                  <a:ext cx="66276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409F868-4368-9A92-394E-9B2FFA2598F9}"/>
                    </a:ext>
                  </a:extLst>
                </p14:cNvPr>
                <p14:cNvContentPartPr/>
                <p14:nvPr/>
              </p14:nvContentPartPr>
              <p14:xfrm>
                <a:off x="7405637" y="1807224"/>
                <a:ext cx="368280" cy="338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409F868-4368-9A92-394E-9B2FFA2598F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396637" y="1798224"/>
                  <a:ext cx="38592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5172CC4-B13F-71C0-96E2-C02DC4C9C22B}"/>
                    </a:ext>
                  </a:extLst>
                </p14:cNvPr>
                <p14:cNvContentPartPr/>
                <p14:nvPr/>
              </p14:nvContentPartPr>
              <p14:xfrm>
                <a:off x="7766357" y="1896864"/>
                <a:ext cx="631080" cy="259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5172CC4-B13F-71C0-96E2-C02DC4C9C22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757357" y="1887864"/>
                  <a:ext cx="64872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A111827-1909-59EE-D508-4F440A522731}"/>
                    </a:ext>
                  </a:extLst>
                </p14:cNvPr>
                <p14:cNvContentPartPr/>
                <p14:nvPr/>
              </p14:nvContentPartPr>
              <p14:xfrm>
                <a:off x="8441357" y="1750344"/>
                <a:ext cx="71640" cy="592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A111827-1909-59EE-D508-4F440A52273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432357" y="1741344"/>
                  <a:ext cx="89280" cy="6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8808A7A-7640-B015-5372-A0410715B1BF}"/>
                    </a:ext>
                  </a:extLst>
                </p14:cNvPr>
                <p14:cNvContentPartPr/>
                <p14:nvPr/>
              </p14:nvContentPartPr>
              <p14:xfrm>
                <a:off x="8920877" y="362904"/>
                <a:ext cx="1333800" cy="5152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8808A7A-7640-B015-5372-A0410715B1B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912237" y="354264"/>
                  <a:ext cx="1351440" cy="516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A9ACFE4-E76D-AC79-5389-04B563EA58C5}"/>
                    </a:ext>
                  </a:extLst>
                </p14:cNvPr>
                <p14:cNvContentPartPr/>
                <p14:nvPr/>
              </p14:nvContentPartPr>
              <p14:xfrm>
                <a:off x="10325237" y="2077944"/>
                <a:ext cx="268920" cy="315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A9ACFE4-E76D-AC79-5389-04B563EA58C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316237" y="2068944"/>
                  <a:ext cx="28656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7E59E80-90D8-97B2-9DA5-D7FFED2B5CE7}"/>
                    </a:ext>
                  </a:extLst>
                </p14:cNvPr>
                <p14:cNvContentPartPr/>
                <p14:nvPr/>
              </p14:nvContentPartPr>
              <p14:xfrm>
                <a:off x="10550957" y="2207544"/>
                <a:ext cx="168840" cy="2224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7E59E80-90D8-97B2-9DA5-D7FFED2B5CE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541957" y="2198544"/>
                  <a:ext cx="1864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59D8CD5-3055-035B-44FC-0010F40F1DA2}"/>
                    </a:ext>
                  </a:extLst>
                </p14:cNvPr>
                <p14:cNvContentPartPr/>
                <p14:nvPr/>
              </p14:nvContentPartPr>
              <p14:xfrm>
                <a:off x="10771277" y="2034384"/>
                <a:ext cx="315000" cy="333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59D8CD5-3055-035B-44FC-0010F40F1DA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762277" y="2025744"/>
                  <a:ext cx="33264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C4ECAA8-C4CF-7F7C-1973-E53802C62864}"/>
                    </a:ext>
                  </a:extLst>
                </p14:cNvPr>
                <p14:cNvContentPartPr/>
                <p14:nvPr/>
              </p14:nvContentPartPr>
              <p14:xfrm>
                <a:off x="11040557" y="2092704"/>
                <a:ext cx="97560" cy="95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C4ECAA8-C4CF-7F7C-1973-E53802C6286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031557" y="2084064"/>
                  <a:ext cx="1152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C8B8F52-9CF8-CA71-57B4-DD92ECEAF292}"/>
                    </a:ext>
                  </a:extLst>
                </p14:cNvPr>
                <p14:cNvContentPartPr/>
                <p14:nvPr/>
              </p14:nvContentPartPr>
              <p14:xfrm>
                <a:off x="11196797" y="2205744"/>
                <a:ext cx="356400" cy="389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C8B8F52-9CF8-CA71-57B4-DD92ECEAF29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1188157" y="2197104"/>
                  <a:ext cx="37404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1F8F9CD-7900-B83A-87CC-CE28886A7D73}"/>
                    </a:ext>
                  </a:extLst>
                </p14:cNvPr>
                <p14:cNvContentPartPr/>
                <p14:nvPr/>
              </p14:nvContentPartPr>
              <p14:xfrm>
                <a:off x="10114637" y="2777064"/>
                <a:ext cx="324000" cy="247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1F8F9CD-7900-B83A-87CC-CE28886A7D7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105997" y="2768064"/>
                  <a:ext cx="3416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80398F8-872C-C885-3C98-A6FDFEBE399A}"/>
                    </a:ext>
                  </a:extLst>
                </p14:cNvPr>
                <p14:cNvContentPartPr/>
                <p14:nvPr/>
              </p14:nvContentPartPr>
              <p14:xfrm>
                <a:off x="10409837" y="2656464"/>
                <a:ext cx="68040" cy="348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80398F8-872C-C885-3C98-A6FDFEBE399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400837" y="2647824"/>
                  <a:ext cx="8568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1572F5D-C001-FB4A-B611-0D202B79E3CF}"/>
                    </a:ext>
                  </a:extLst>
                </p14:cNvPr>
                <p14:cNvContentPartPr/>
                <p14:nvPr/>
              </p14:nvContentPartPr>
              <p14:xfrm>
                <a:off x="10369517" y="2823864"/>
                <a:ext cx="649080" cy="170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1572F5D-C001-FB4A-B611-0D202B79E3CF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360517" y="2815224"/>
                  <a:ext cx="6667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8953656-E252-E01C-DFCF-89E48565C4EE}"/>
                    </a:ext>
                  </a:extLst>
                </p14:cNvPr>
                <p14:cNvContentPartPr/>
                <p14:nvPr/>
              </p14:nvContentPartPr>
              <p14:xfrm>
                <a:off x="11068997" y="2677704"/>
                <a:ext cx="1051560" cy="4010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8953656-E252-E01C-DFCF-89E48565C4E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059997" y="2668704"/>
                  <a:ext cx="1069200" cy="41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194CB02-4850-9B72-A4A7-E530DD0D5A2A}"/>
              </a:ext>
            </a:extLst>
          </p:cNvPr>
          <p:cNvGrpSpPr/>
          <p:nvPr/>
        </p:nvGrpSpPr>
        <p:grpSpPr>
          <a:xfrm>
            <a:off x="1438637" y="2587344"/>
            <a:ext cx="5028480" cy="702360"/>
            <a:chOff x="1438637" y="2587344"/>
            <a:chExt cx="5028480" cy="70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5BD5023-1F73-1C4D-815B-892BA4D0747C}"/>
                    </a:ext>
                  </a:extLst>
                </p14:cNvPr>
                <p14:cNvContentPartPr/>
                <p14:nvPr/>
              </p14:nvContentPartPr>
              <p14:xfrm>
                <a:off x="1438637" y="2965704"/>
                <a:ext cx="451080" cy="529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5BD5023-1F73-1C4D-815B-892BA4D0747C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429997" y="2956704"/>
                  <a:ext cx="46872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8EC757E-BB87-FA94-0891-2A57DAC498E3}"/>
                    </a:ext>
                  </a:extLst>
                </p14:cNvPr>
                <p14:cNvContentPartPr/>
                <p14:nvPr/>
              </p14:nvContentPartPr>
              <p14:xfrm>
                <a:off x="2120117" y="2814864"/>
                <a:ext cx="537480" cy="232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8EC757E-BB87-FA94-0891-2A57DAC498E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111117" y="2805864"/>
                  <a:ext cx="5551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BC2DCA4-5C4D-49C4-845F-FC9377DCA1FE}"/>
                    </a:ext>
                  </a:extLst>
                </p14:cNvPr>
                <p14:cNvContentPartPr/>
                <p14:nvPr/>
              </p14:nvContentPartPr>
              <p14:xfrm>
                <a:off x="2766317" y="2781384"/>
                <a:ext cx="1077840" cy="2527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BC2DCA4-5C4D-49C4-845F-FC9377DCA1F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757677" y="2772384"/>
                  <a:ext cx="10954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28523AF-E145-7547-56D2-C174B688D666}"/>
                    </a:ext>
                  </a:extLst>
                </p14:cNvPr>
                <p14:cNvContentPartPr/>
                <p14:nvPr/>
              </p14:nvContentPartPr>
              <p14:xfrm>
                <a:off x="3979517" y="2626224"/>
                <a:ext cx="81360" cy="360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28523AF-E145-7547-56D2-C174B688D66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970517" y="2617584"/>
                  <a:ext cx="9900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9AC4222-D97E-2A46-FB81-E51BCDFA2EA8}"/>
                    </a:ext>
                  </a:extLst>
                </p14:cNvPr>
                <p14:cNvContentPartPr/>
                <p14:nvPr/>
              </p14:nvContentPartPr>
              <p14:xfrm>
                <a:off x="4176077" y="2745024"/>
                <a:ext cx="767520" cy="5446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9AC4222-D97E-2A46-FB81-E51BCDFA2EA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167437" y="2736024"/>
                  <a:ext cx="78516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0FAD0CC-7D14-6912-DBD7-365C030CA6E8}"/>
                    </a:ext>
                  </a:extLst>
                </p14:cNvPr>
                <p14:cNvContentPartPr/>
                <p14:nvPr/>
              </p14:nvContentPartPr>
              <p14:xfrm>
                <a:off x="4959437" y="2587344"/>
                <a:ext cx="1507680" cy="640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0FAD0CC-7D14-6912-DBD7-365C030CA6E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950437" y="2578344"/>
                  <a:ext cx="1525320" cy="65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29D4122-500B-FF12-13DF-CE72B639C39C}"/>
                  </a:ext>
                </a:extLst>
              </p14:cNvPr>
              <p14:cNvContentPartPr/>
              <p14:nvPr/>
            </p14:nvContentPartPr>
            <p14:xfrm>
              <a:off x="1617917" y="5208504"/>
              <a:ext cx="273960" cy="1062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29D4122-500B-FF12-13DF-CE72B639C39C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608917" y="5199504"/>
                <a:ext cx="291600" cy="12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01C003BE-90AF-679F-1C80-00ADA510E874}"/>
              </a:ext>
            </a:extLst>
          </p:cNvPr>
          <p:cNvGrpSpPr/>
          <p:nvPr/>
        </p:nvGrpSpPr>
        <p:grpSpPr>
          <a:xfrm>
            <a:off x="1630877" y="3785424"/>
            <a:ext cx="3108240" cy="859680"/>
            <a:chOff x="1630877" y="3785424"/>
            <a:chExt cx="3108240" cy="85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3E4E65B-3F03-AA40-01F6-974D66368C93}"/>
                    </a:ext>
                  </a:extLst>
                </p14:cNvPr>
                <p14:cNvContentPartPr/>
                <p14:nvPr/>
              </p14:nvContentPartPr>
              <p14:xfrm>
                <a:off x="1716917" y="3884784"/>
                <a:ext cx="180720" cy="533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3E4E65B-3F03-AA40-01F6-974D66368C93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708277" y="3875784"/>
                  <a:ext cx="19836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86F4ECF-59DA-BBBD-311C-937FA8B5C02D}"/>
                    </a:ext>
                  </a:extLst>
                </p14:cNvPr>
                <p14:cNvContentPartPr/>
                <p14:nvPr/>
              </p14:nvContentPartPr>
              <p14:xfrm>
                <a:off x="1659677" y="4166304"/>
                <a:ext cx="573120" cy="1425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86F4ECF-59DA-BBBD-311C-937FA8B5C02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650677" y="4157664"/>
                  <a:ext cx="5907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ACF3000-C8F7-45F7-E3EC-609556773024}"/>
                    </a:ext>
                  </a:extLst>
                </p14:cNvPr>
                <p14:cNvContentPartPr/>
                <p14:nvPr/>
              </p14:nvContentPartPr>
              <p14:xfrm>
                <a:off x="2279597" y="3964704"/>
                <a:ext cx="174600" cy="3499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ACF3000-C8F7-45F7-E3EC-60955677302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2270957" y="3956064"/>
                  <a:ext cx="19224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EFFFC0F-E666-0614-68D3-D9D4E3FB4B47}"/>
                    </a:ext>
                  </a:extLst>
                </p14:cNvPr>
                <p14:cNvContentPartPr/>
                <p14:nvPr/>
              </p14:nvContentPartPr>
              <p14:xfrm>
                <a:off x="2131277" y="4149024"/>
                <a:ext cx="365040" cy="32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EFFFC0F-E666-0614-68D3-D9D4E3FB4B4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2122637" y="4140024"/>
                  <a:ext cx="3826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52179FB-0044-8444-1D41-8BC400F4C88E}"/>
                    </a:ext>
                  </a:extLst>
                </p14:cNvPr>
                <p14:cNvContentPartPr/>
                <p14:nvPr/>
              </p14:nvContentPartPr>
              <p14:xfrm>
                <a:off x="2524037" y="3946344"/>
                <a:ext cx="532080" cy="3427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52179FB-0044-8444-1D41-8BC400F4C88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2515397" y="3937344"/>
                  <a:ext cx="5497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98DF0AF-E1F0-6758-0FF1-626CE691441F}"/>
                    </a:ext>
                  </a:extLst>
                </p14:cNvPr>
                <p14:cNvContentPartPr/>
                <p14:nvPr/>
              </p14:nvContentPartPr>
              <p14:xfrm>
                <a:off x="3037037" y="3916104"/>
                <a:ext cx="119160" cy="3600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98DF0AF-E1F0-6758-0FF1-626CE691441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028397" y="3907104"/>
                  <a:ext cx="13680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EC2157C-2D16-7CFE-BB0C-45BEC93873FD}"/>
                    </a:ext>
                  </a:extLst>
                </p14:cNvPr>
                <p14:cNvContentPartPr/>
                <p14:nvPr/>
              </p14:nvContentPartPr>
              <p14:xfrm>
                <a:off x="3102197" y="3785424"/>
                <a:ext cx="447120" cy="413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EC2157C-2D16-7CFE-BB0C-45BEC93873FD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3093557" y="3776424"/>
                  <a:ext cx="46476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4C6D186-77CB-54DC-4AE1-848192377528}"/>
                    </a:ext>
                  </a:extLst>
                </p14:cNvPr>
                <p14:cNvContentPartPr/>
                <p14:nvPr/>
              </p14:nvContentPartPr>
              <p14:xfrm>
                <a:off x="3637157" y="3828984"/>
                <a:ext cx="647640" cy="3798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4C6D186-77CB-54DC-4AE1-848192377528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628157" y="3820344"/>
                  <a:ext cx="66528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0A7ED3C-3588-AF4B-9CD2-6FF734593B32}"/>
                    </a:ext>
                  </a:extLst>
                </p14:cNvPr>
                <p14:cNvContentPartPr/>
                <p14:nvPr/>
              </p14:nvContentPartPr>
              <p14:xfrm>
                <a:off x="4194437" y="3974064"/>
                <a:ext cx="544680" cy="3639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0A7ED3C-3588-AF4B-9CD2-6FF734593B3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4185797" y="3965064"/>
                  <a:ext cx="56232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9B5B9AF-94B4-9CB4-A652-5A88F6E6E0F5}"/>
                    </a:ext>
                  </a:extLst>
                </p14:cNvPr>
                <p14:cNvContentPartPr/>
                <p14:nvPr/>
              </p14:nvContentPartPr>
              <p14:xfrm>
                <a:off x="1630877" y="4571664"/>
                <a:ext cx="295200" cy="73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9B5B9AF-94B4-9CB4-A652-5A88F6E6E0F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621877" y="4562664"/>
                  <a:ext cx="3128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EBAF354-AA27-E49C-8588-0477FBBCB2A2}"/>
                    </a:ext>
                  </a:extLst>
                </p14:cNvPr>
                <p14:cNvContentPartPr/>
                <p14:nvPr/>
              </p14:nvContentPartPr>
              <p14:xfrm>
                <a:off x="3145037" y="4416864"/>
                <a:ext cx="280440" cy="320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EBAF354-AA27-E49C-8588-0477FBBCB2A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136037" y="4408224"/>
                  <a:ext cx="298080" cy="49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45539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77683C9-B114-3CE6-E339-2E0A1D65C3B9}"/>
                  </a:ext>
                </a:extLst>
              </p14:cNvPr>
              <p14:cNvContentPartPr/>
              <p14:nvPr/>
            </p14:nvContentPartPr>
            <p14:xfrm>
              <a:off x="8942837" y="1790304"/>
              <a:ext cx="46440" cy="21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77683C9-B114-3CE6-E339-2E0A1D65C3B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33837" y="1781664"/>
                <a:ext cx="6408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E6AB6E81-9AD7-EDEE-9E86-D6886A36C7B1}"/>
                  </a:ext>
                </a:extLst>
              </p14:cNvPr>
              <p14:cNvContentPartPr/>
              <p14:nvPr/>
            </p14:nvContentPartPr>
            <p14:xfrm>
              <a:off x="4824437" y="2772024"/>
              <a:ext cx="1548360" cy="1146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E6AB6E81-9AD7-EDEE-9E86-D6886A36C7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15437" y="2763024"/>
                <a:ext cx="1566000" cy="116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D3CEF055-3CB7-17D5-7341-0F20B045F7F7}"/>
              </a:ext>
            </a:extLst>
          </p:cNvPr>
          <p:cNvGrpSpPr/>
          <p:nvPr/>
        </p:nvGrpSpPr>
        <p:grpSpPr>
          <a:xfrm>
            <a:off x="3779717" y="1591584"/>
            <a:ext cx="7635240" cy="2606400"/>
            <a:chOff x="3779717" y="1591584"/>
            <a:chExt cx="7635240" cy="260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AE2BCCC-9F23-BCAF-8247-AC76DEAB599E}"/>
                    </a:ext>
                  </a:extLst>
                </p14:cNvPr>
                <p14:cNvContentPartPr/>
                <p14:nvPr/>
              </p14:nvContentPartPr>
              <p14:xfrm>
                <a:off x="7220957" y="1668624"/>
                <a:ext cx="1378080" cy="8845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AE2BCCC-9F23-BCAF-8247-AC76DEAB599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12317" y="1659624"/>
                  <a:ext cx="1395720" cy="90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8D8534F-E7F9-17B2-8A5E-D7044CB526A5}"/>
                    </a:ext>
                  </a:extLst>
                </p14:cNvPr>
                <p14:cNvContentPartPr/>
                <p14:nvPr/>
              </p14:nvContentPartPr>
              <p14:xfrm>
                <a:off x="7275677" y="2706864"/>
                <a:ext cx="1291320" cy="1144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8D8534F-E7F9-17B2-8A5E-D7044CB526A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266677" y="2697864"/>
                  <a:ext cx="13089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B27DB6C-97A9-4CC1-418C-40BE48B16F15}"/>
                    </a:ext>
                  </a:extLst>
                </p14:cNvPr>
                <p14:cNvContentPartPr/>
                <p14:nvPr/>
              </p14:nvContentPartPr>
              <p14:xfrm>
                <a:off x="7630637" y="2746464"/>
                <a:ext cx="1364760" cy="642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B27DB6C-97A9-4CC1-418C-40BE48B16F1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21637" y="2737464"/>
                  <a:ext cx="1382400" cy="66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C589F16-C8A5-D29D-A688-6FFB14094964}"/>
                    </a:ext>
                  </a:extLst>
                </p14:cNvPr>
                <p14:cNvContentPartPr/>
                <p14:nvPr/>
              </p14:nvContentPartPr>
              <p14:xfrm>
                <a:off x="8753837" y="2792904"/>
                <a:ext cx="1046160" cy="450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C589F16-C8A5-D29D-A688-6FFB1409496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744837" y="2784264"/>
                  <a:ext cx="106380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68217AD-989D-8D6E-3A76-A92686ED94E0}"/>
                    </a:ext>
                  </a:extLst>
                </p14:cNvPr>
                <p14:cNvContentPartPr/>
                <p14:nvPr/>
              </p14:nvContentPartPr>
              <p14:xfrm>
                <a:off x="9643757" y="2967864"/>
                <a:ext cx="496440" cy="700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68217AD-989D-8D6E-3A76-A92686ED94E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34757" y="2959224"/>
                  <a:ext cx="514080" cy="71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E1E2C10-5988-06AF-6A93-33A1EE183008}"/>
                    </a:ext>
                  </a:extLst>
                </p14:cNvPr>
                <p14:cNvContentPartPr/>
                <p14:nvPr/>
              </p14:nvContentPartPr>
              <p14:xfrm>
                <a:off x="10247477" y="2946264"/>
                <a:ext cx="318240" cy="623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E1E2C10-5988-06AF-6A93-33A1EE18300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238837" y="2937624"/>
                  <a:ext cx="33588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6B4BCB4-7ED6-3599-8CA9-D10B02CEB430}"/>
                    </a:ext>
                  </a:extLst>
                </p14:cNvPr>
                <p14:cNvContentPartPr/>
                <p14:nvPr/>
              </p14:nvContentPartPr>
              <p14:xfrm>
                <a:off x="10692437" y="2958504"/>
                <a:ext cx="282240" cy="371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6B4BCB4-7ED6-3599-8CA9-D10B02CEB43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683797" y="2949864"/>
                  <a:ext cx="29988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9D0CF2E-3226-7B81-A4AE-BA8B3177300A}"/>
                    </a:ext>
                  </a:extLst>
                </p14:cNvPr>
                <p14:cNvContentPartPr/>
                <p14:nvPr/>
              </p14:nvContentPartPr>
              <p14:xfrm>
                <a:off x="9422717" y="1591584"/>
                <a:ext cx="329760" cy="646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9D0CF2E-3226-7B81-A4AE-BA8B3177300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414077" y="1582584"/>
                  <a:ext cx="347400" cy="66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F71B84B-5DFE-2D94-8B86-B1A2FC8A3E5D}"/>
                    </a:ext>
                  </a:extLst>
                </p14:cNvPr>
                <p14:cNvContentPartPr/>
                <p14:nvPr/>
              </p14:nvContentPartPr>
              <p14:xfrm>
                <a:off x="9432437" y="1809744"/>
                <a:ext cx="592560" cy="367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F71B84B-5DFE-2D94-8B86-B1A2FC8A3E5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423797" y="1800744"/>
                  <a:ext cx="61020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237809F-C6D8-87CE-8010-5BC671202929}"/>
                    </a:ext>
                  </a:extLst>
                </p14:cNvPr>
                <p14:cNvContentPartPr/>
                <p14:nvPr/>
              </p14:nvContentPartPr>
              <p14:xfrm>
                <a:off x="10101317" y="1616784"/>
                <a:ext cx="186840" cy="492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237809F-C6D8-87CE-8010-5BC67120292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092677" y="1608144"/>
                  <a:ext cx="20448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B952C99-8DB2-F6FD-2AB0-36CD9888A511}"/>
                    </a:ext>
                  </a:extLst>
                </p14:cNvPr>
                <p14:cNvContentPartPr/>
                <p14:nvPr/>
              </p14:nvContentPartPr>
              <p14:xfrm>
                <a:off x="10148117" y="1607784"/>
                <a:ext cx="909360" cy="532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B952C99-8DB2-F6FD-2AB0-36CD9888A51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139117" y="1599144"/>
                  <a:ext cx="92700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3294639-FFEB-BA33-8B9F-58EB18F1BFE3}"/>
                    </a:ext>
                  </a:extLst>
                </p14:cNvPr>
                <p14:cNvContentPartPr/>
                <p14:nvPr/>
              </p14:nvContentPartPr>
              <p14:xfrm>
                <a:off x="11075477" y="1593024"/>
                <a:ext cx="339480" cy="852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3294639-FFEB-BA33-8B9F-58EB18F1BFE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6837" y="1584384"/>
                  <a:ext cx="357120" cy="86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BD895E3-C1C0-7B33-644A-0D232CC75A40}"/>
                    </a:ext>
                  </a:extLst>
                </p14:cNvPr>
                <p14:cNvContentPartPr/>
                <p14:nvPr/>
              </p14:nvContentPartPr>
              <p14:xfrm>
                <a:off x="4580717" y="2729544"/>
                <a:ext cx="1812960" cy="118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BD895E3-C1C0-7B33-644A-0D232CC75A4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72077" y="2720904"/>
                  <a:ext cx="183060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9DA2911-EC6E-C2F5-D37D-AA3F76805910}"/>
                    </a:ext>
                  </a:extLst>
                </p14:cNvPr>
                <p14:cNvContentPartPr/>
                <p14:nvPr/>
              </p14:nvContentPartPr>
              <p14:xfrm>
                <a:off x="3779717" y="3145344"/>
                <a:ext cx="364680" cy="470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9DA2911-EC6E-C2F5-D37D-AA3F7680591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770717" y="3136344"/>
                  <a:ext cx="38232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2C3EF69-5BFF-BCC9-77DD-4553DB743060}"/>
                    </a:ext>
                  </a:extLst>
                </p14:cNvPr>
                <p14:cNvContentPartPr/>
                <p14:nvPr/>
              </p14:nvContentPartPr>
              <p14:xfrm>
                <a:off x="4041437" y="3213384"/>
                <a:ext cx="214200" cy="449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2C3EF69-5BFF-BCC9-77DD-4553DB74306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032437" y="3204384"/>
                  <a:ext cx="23184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1755014-28D5-74F8-22CC-0628E295E4C6}"/>
                    </a:ext>
                  </a:extLst>
                </p14:cNvPr>
                <p14:cNvContentPartPr/>
                <p14:nvPr/>
              </p14:nvContentPartPr>
              <p14:xfrm>
                <a:off x="4100117" y="3211944"/>
                <a:ext cx="627840" cy="456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1755014-28D5-74F8-22CC-0628E295E4C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091117" y="3202944"/>
                  <a:ext cx="64548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7AE099F-408B-2716-5B9D-9688D9E4F349}"/>
                    </a:ext>
                  </a:extLst>
                </p14:cNvPr>
                <p14:cNvContentPartPr/>
                <p14:nvPr/>
              </p14:nvContentPartPr>
              <p14:xfrm>
                <a:off x="4785917" y="3263064"/>
                <a:ext cx="382320" cy="409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7AE099F-408B-2716-5B9D-9688D9E4F34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77277" y="3254424"/>
                  <a:ext cx="39996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6239292-5E89-63C6-CC80-3FB1F19CC26A}"/>
                    </a:ext>
                  </a:extLst>
                </p14:cNvPr>
                <p14:cNvContentPartPr/>
                <p14:nvPr/>
              </p14:nvContentPartPr>
              <p14:xfrm>
                <a:off x="4942877" y="3118704"/>
                <a:ext cx="126000" cy="125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6239292-5E89-63C6-CC80-3FB1F19CC26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934237" y="3109704"/>
                  <a:ext cx="1436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404EE04-611F-076C-36C0-DC7F1A518524}"/>
                    </a:ext>
                  </a:extLst>
                </p14:cNvPr>
                <p14:cNvContentPartPr/>
                <p14:nvPr/>
              </p14:nvContentPartPr>
              <p14:xfrm>
                <a:off x="5257517" y="3202224"/>
                <a:ext cx="94320" cy="995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404EE04-611F-076C-36C0-DC7F1A51852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248517" y="3193224"/>
                  <a:ext cx="111960" cy="10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02EE816-4A98-FFD8-6248-9A4AEEBE6685}"/>
                    </a:ext>
                  </a:extLst>
                </p14:cNvPr>
                <p14:cNvContentPartPr/>
                <p14:nvPr/>
              </p14:nvContentPartPr>
              <p14:xfrm>
                <a:off x="5277677" y="3276024"/>
                <a:ext cx="255600" cy="418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02EE816-4A98-FFD8-6248-9A4AEEBE668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69037" y="3267384"/>
                  <a:ext cx="27324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7E0C169-CB55-90A0-6B93-691436AB9508}"/>
                    </a:ext>
                  </a:extLst>
                </p14:cNvPr>
                <p14:cNvContentPartPr/>
                <p14:nvPr/>
              </p14:nvContentPartPr>
              <p14:xfrm>
                <a:off x="5370917" y="2984064"/>
                <a:ext cx="1142640" cy="837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7E0C169-CB55-90A0-6B93-691436AB950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361917" y="2975424"/>
                  <a:ext cx="1160280" cy="85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E687268-4F5F-1DEA-B40B-FBE4AA2FF2FD}"/>
                    </a:ext>
                  </a:extLst>
                </p14:cNvPr>
                <p14:cNvContentPartPr/>
                <p14:nvPr/>
              </p14:nvContentPartPr>
              <p14:xfrm>
                <a:off x="4855397" y="1602024"/>
                <a:ext cx="2251440" cy="1391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E687268-4F5F-1DEA-B40B-FBE4AA2FF2F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46757" y="1593384"/>
                  <a:ext cx="2269080" cy="14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1DC9A73-3B67-47F4-C9EC-202ABC7724E3}"/>
                    </a:ext>
                  </a:extLst>
                </p14:cNvPr>
                <p14:cNvContentPartPr/>
                <p14:nvPr/>
              </p14:nvContentPartPr>
              <p14:xfrm>
                <a:off x="7373597" y="2516064"/>
                <a:ext cx="1272960" cy="563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1DC9A73-3B67-47F4-C9EC-202ABC7724E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364597" y="2507064"/>
                  <a:ext cx="129060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D402B63-D868-870B-2929-BE60BDDB4B99}"/>
                    </a:ext>
                  </a:extLst>
                </p14:cNvPr>
                <p14:cNvContentPartPr/>
                <p14:nvPr/>
              </p14:nvContentPartPr>
              <p14:xfrm>
                <a:off x="4559837" y="2735304"/>
                <a:ext cx="1926000" cy="223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D402B63-D868-870B-2929-BE60BDDB4B9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551197" y="2726304"/>
                  <a:ext cx="1943640" cy="24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593458B-39CE-034E-9466-45FE7F4F2107}"/>
              </a:ext>
            </a:extLst>
          </p:cNvPr>
          <p:cNvGrpSpPr/>
          <p:nvPr/>
        </p:nvGrpSpPr>
        <p:grpSpPr>
          <a:xfrm>
            <a:off x="2418197" y="1450824"/>
            <a:ext cx="480240" cy="1290960"/>
            <a:chOff x="2418197" y="1450824"/>
            <a:chExt cx="480240" cy="129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5838BB1-5B41-2ABC-45BD-01662FC6CEED}"/>
                    </a:ext>
                  </a:extLst>
                </p14:cNvPr>
                <p14:cNvContentPartPr/>
                <p14:nvPr/>
              </p14:nvContentPartPr>
              <p14:xfrm>
                <a:off x="2418197" y="1450824"/>
                <a:ext cx="480240" cy="1091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5838BB1-5B41-2ABC-45BD-01662FC6CEE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409197" y="1441824"/>
                  <a:ext cx="497880" cy="11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2988F60-63DB-A238-A86D-BC3AB20CD24E}"/>
                    </a:ext>
                  </a:extLst>
                </p14:cNvPr>
                <p14:cNvContentPartPr/>
                <p14:nvPr/>
              </p14:nvContentPartPr>
              <p14:xfrm>
                <a:off x="2463917" y="2662584"/>
                <a:ext cx="135000" cy="79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2988F60-63DB-A238-A86D-BC3AB20CD24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454917" y="2653584"/>
                  <a:ext cx="152640" cy="96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4188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026B82D-D234-C2BB-C78E-9EE823523CB8}"/>
              </a:ext>
            </a:extLst>
          </p:cNvPr>
          <p:cNvGrpSpPr/>
          <p:nvPr/>
        </p:nvGrpSpPr>
        <p:grpSpPr>
          <a:xfrm>
            <a:off x="2016437" y="646224"/>
            <a:ext cx="1730160" cy="399600"/>
            <a:chOff x="2016437" y="646224"/>
            <a:chExt cx="1730160" cy="39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97B90D5-7772-54D7-D1F7-014746062A1B}"/>
                    </a:ext>
                  </a:extLst>
                </p14:cNvPr>
                <p14:cNvContentPartPr/>
                <p14:nvPr/>
              </p14:nvContentPartPr>
              <p14:xfrm>
                <a:off x="2016437" y="715704"/>
                <a:ext cx="807840" cy="3301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97B90D5-7772-54D7-D1F7-014746062A1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07437" y="706704"/>
                  <a:ext cx="82548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8F5D3A1-18D3-31F6-F9D7-8B736AE140D5}"/>
                    </a:ext>
                  </a:extLst>
                </p14:cNvPr>
                <p14:cNvContentPartPr/>
                <p14:nvPr/>
              </p14:nvContentPartPr>
              <p14:xfrm>
                <a:off x="3004637" y="713904"/>
                <a:ext cx="335160" cy="219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8F5D3A1-18D3-31F6-F9D7-8B736AE140D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95997" y="705264"/>
                  <a:ext cx="3528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762F822-CC62-39A8-2123-A8CC6237FE46}"/>
                    </a:ext>
                  </a:extLst>
                </p14:cNvPr>
                <p14:cNvContentPartPr/>
                <p14:nvPr/>
              </p14:nvContentPartPr>
              <p14:xfrm>
                <a:off x="3343397" y="646224"/>
                <a:ext cx="403200" cy="309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762F822-CC62-39A8-2123-A8CC6237FE4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34757" y="637224"/>
                  <a:ext cx="420840" cy="32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2DBACE5-D1BD-3836-FF93-ABA3C15AA15C}"/>
                  </a:ext>
                </a:extLst>
              </p14:cNvPr>
              <p14:cNvContentPartPr/>
              <p14:nvPr/>
            </p14:nvContentPartPr>
            <p14:xfrm>
              <a:off x="4345277" y="657384"/>
              <a:ext cx="416880" cy="398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2DBACE5-D1BD-3836-FF93-ABA3C15AA15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36277" y="648384"/>
                <a:ext cx="434520" cy="41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D3669C39-6358-3972-21AD-A6E76F1B9E6C}"/>
              </a:ext>
            </a:extLst>
          </p:cNvPr>
          <p:cNvGrpSpPr/>
          <p:nvPr/>
        </p:nvGrpSpPr>
        <p:grpSpPr>
          <a:xfrm>
            <a:off x="5434277" y="395304"/>
            <a:ext cx="1976760" cy="811440"/>
            <a:chOff x="5434277" y="395304"/>
            <a:chExt cx="1976760" cy="81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94A98DB-1DEC-F5D7-4B8E-3ED8065E85E1}"/>
                    </a:ext>
                  </a:extLst>
                </p14:cNvPr>
                <p14:cNvContentPartPr/>
                <p14:nvPr/>
              </p14:nvContentPartPr>
              <p14:xfrm>
                <a:off x="5434277" y="676824"/>
                <a:ext cx="136080" cy="430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94A98DB-1DEC-F5D7-4B8E-3ED8065E85E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25277" y="667824"/>
                  <a:ext cx="15372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437257F-EFBA-1B1E-9FBB-47F1B1D6E20D}"/>
                    </a:ext>
                  </a:extLst>
                </p14:cNvPr>
                <p14:cNvContentPartPr/>
                <p14:nvPr/>
              </p14:nvContentPartPr>
              <p14:xfrm>
                <a:off x="5651717" y="763944"/>
                <a:ext cx="395280" cy="236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437257F-EFBA-1B1E-9FBB-47F1B1D6E20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42717" y="755304"/>
                  <a:ext cx="4129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CB8C740-4D33-3DEA-2F5A-1FA28327C088}"/>
                    </a:ext>
                  </a:extLst>
                </p14:cNvPr>
                <p14:cNvContentPartPr/>
                <p14:nvPr/>
              </p14:nvContentPartPr>
              <p14:xfrm>
                <a:off x="6032597" y="541824"/>
                <a:ext cx="111240" cy="371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CB8C740-4D33-3DEA-2F5A-1FA28327C08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023597" y="533184"/>
                  <a:ext cx="12888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5EACCA7-81AE-F271-902D-75A1E01EF82F}"/>
                    </a:ext>
                  </a:extLst>
                </p14:cNvPr>
                <p14:cNvContentPartPr/>
                <p14:nvPr/>
              </p14:nvContentPartPr>
              <p14:xfrm>
                <a:off x="6196397" y="437784"/>
                <a:ext cx="621360" cy="456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5EACCA7-81AE-F271-902D-75A1E01EF82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87757" y="428784"/>
                  <a:ext cx="63900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B66359A-A570-90A1-29AE-278B01AA8730}"/>
                    </a:ext>
                  </a:extLst>
                </p14:cNvPr>
                <p14:cNvContentPartPr/>
                <p14:nvPr/>
              </p14:nvContentPartPr>
              <p14:xfrm>
                <a:off x="6601037" y="395304"/>
                <a:ext cx="576360" cy="811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B66359A-A570-90A1-29AE-278B01AA873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592397" y="386664"/>
                  <a:ext cx="594000" cy="82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35978F0-1715-0AFC-852B-266B82B2CD93}"/>
                    </a:ext>
                  </a:extLst>
                </p14:cNvPr>
                <p14:cNvContentPartPr/>
                <p14:nvPr/>
              </p14:nvContentPartPr>
              <p14:xfrm>
                <a:off x="6950237" y="804984"/>
                <a:ext cx="460800" cy="99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35978F0-1715-0AFC-852B-266B82B2CD9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41597" y="795984"/>
                  <a:ext cx="478440" cy="11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FC8991A-B7DC-931B-9159-E0BA5039780C}"/>
              </a:ext>
            </a:extLst>
          </p:cNvPr>
          <p:cNvGrpSpPr/>
          <p:nvPr/>
        </p:nvGrpSpPr>
        <p:grpSpPr>
          <a:xfrm>
            <a:off x="963077" y="1524624"/>
            <a:ext cx="2388960" cy="536400"/>
            <a:chOff x="963077" y="1524624"/>
            <a:chExt cx="2388960" cy="53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CADAC12-A241-4A8C-CA60-EA81A7C3D436}"/>
                    </a:ext>
                  </a:extLst>
                </p14:cNvPr>
                <p14:cNvContentPartPr/>
                <p14:nvPr/>
              </p14:nvContentPartPr>
              <p14:xfrm>
                <a:off x="963077" y="1722984"/>
                <a:ext cx="668160" cy="338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CADAC12-A241-4A8C-CA60-EA81A7C3D43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54077" y="1713984"/>
                  <a:ext cx="6858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B8E4954-376A-3A79-983E-B6B16F2564CA}"/>
                    </a:ext>
                  </a:extLst>
                </p14:cNvPr>
                <p14:cNvContentPartPr/>
                <p14:nvPr/>
              </p14:nvContentPartPr>
              <p14:xfrm>
                <a:off x="1651397" y="1703904"/>
                <a:ext cx="684000" cy="285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B8E4954-376A-3A79-983E-B6B16F2564C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42757" y="1695264"/>
                  <a:ext cx="7016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2AA7B60-7AA3-8BF6-8D2E-58DA0CB94251}"/>
                    </a:ext>
                  </a:extLst>
                </p14:cNvPr>
                <p14:cNvContentPartPr/>
                <p14:nvPr/>
              </p14:nvContentPartPr>
              <p14:xfrm>
                <a:off x="2390477" y="1719744"/>
                <a:ext cx="449280" cy="197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2AA7B60-7AA3-8BF6-8D2E-58DA0CB9425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81837" y="1711104"/>
                  <a:ext cx="4669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9B99D52-6F0F-C9BF-D010-A3A1AACB2B53}"/>
                    </a:ext>
                  </a:extLst>
                </p14:cNvPr>
                <p14:cNvContentPartPr/>
                <p14:nvPr/>
              </p14:nvContentPartPr>
              <p14:xfrm>
                <a:off x="2792237" y="1524624"/>
                <a:ext cx="559800" cy="443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9B99D52-6F0F-C9BF-D010-A3A1AACB2B5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83597" y="1515984"/>
                  <a:ext cx="577440" cy="46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E10845-EE63-18E1-04DD-6F7143084037}"/>
              </a:ext>
            </a:extLst>
          </p:cNvPr>
          <p:cNvGrpSpPr/>
          <p:nvPr/>
        </p:nvGrpSpPr>
        <p:grpSpPr>
          <a:xfrm>
            <a:off x="4016237" y="1656384"/>
            <a:ext cx="1952640" cy="474840"/>
            <a:chOff x="4016237" y="1656384"/>
            <a:chExt cx="1952640" cy="47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9158D09-7DC1-0AF2-03C1-F8626A949783}"/>
                    </a:ext>
                  </a:extLst>
                </p14:cNvPr>
                <p14:cNvContentPartPr/>
                <p14:nvPr/>
              </p14:nvContentPartPr>
              <p14:xfrm>
                <a:off x="4016237" y="1656384"/>
                <a:ext cx="156960" cy="443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9158D09-7DC1-0AF2-03C1-F8626A94978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07597" y="1647384"/>
                  <a:ext cx="17460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83482F9-3493-0C1B-055A-EA6CB357A014}"/>
                    </a:ext>
                  </a:extLst>
                </p14:cNvPr>
                <p14:cNvContentPartPr/>
                <p14:nvPr/>
              </p14:nvContentPartPr>
              <p14:xfrm>
                <a:off x="4310357" y="1685544"/>
                <a:ext cx="1658520" cy="445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83482F9-3493-0C1B-055A-EA6CB357A01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301717" y="1676544"/>
                  <a:ext cx="1676160" cy="46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BD1D730-9B76-545D-D7D1-B3A986F7E442}"/>
                  </a:ext>
                </a:extLst>
              </p14:cNvPr>
              <p14:cNvContentPartPr/>
              <p14:nvPr/>
            </p14:nvContentPartPr>
            <p14:xfrm>
              <a:off x="4286597" y="1175064"/>
              <a:ext cx="645480" cy="1749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BD1D730-9B76-545D-D7D1-B3A986F7E44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77597" y="1166064"/>
                <a:ext cx="663120" cy="19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B898324F-D410-4D26-90C3-7097241630A3}"/>
              </a:ext>
            </a:extLst>
          </p:cNvPr>
          <p:cNvGrpSpPr/>
          <p:nvPr/>
        </p:nvGrpSpPr>
        <p:grpSpPr>
          <a:xfrm>
            <a:off x="6638117" y="1392504"/>
            <a:ext cx="5441400" cy="1063800"/>
            <a:chOff x="6638117" y="1392504"/>
            <a:chExt cx="5441400" cy="106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BFF33B3-6D19-546F-2E49-6E7F6239C79C}"/>
                    </a:ext>
                  </a:extLst>
                </p14:cNvPr>
                <p14:cNvContentPartPr/>
                <p14:nvPr/>
              </p14:nvContentPartPr>
              <p14:xfrm>
                <a:off x="6638117" y="1609944"/>
                <a:ext cx="431640" cy="604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BFF33B3-6D19-546F-2E49-6E7F6239C79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629117" y="1601304"/>
                  <a:ext cx="449280" cy="62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D18198D-9710-AD69-C03F-B2ADC66226BD}"/>
                    </a:ext>
                  </a:extLst>
                </p14:cNvPr>
                <p14:cNvContentPartPr/>
                <p14:nvPr/>
              </p14:nvContentPartPr>
              <p14:xfrm>
                <a:off x="6880757" y="1914504"/>
                <a:ext cx="446040" cy="37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D18198D-9710-AD69-C03F-B2ADC66226B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72117" y="1905504"/>
                  <a:ext cx="4636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7854742-44EE-DFDA-638B-B55CD340D887}"/>
                    </a:ext>
                  </a:extLst>
                </p14:cNvPr>
                <p14:cNvContentPartPr/>
                <p14:nvPr/>
              </p14:nvContentPartPr>
              <p14:xfrm>
                <a:off x="7627757" y="1410144"/>
                <a:ext cx="433440" cy="549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7854742-44EE-DFDA-638B-B55CD340D88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618757" y="1401504"/>
                  <a:ext cx="45108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45D74F2-DCAE-C1CE-182B-0CC0C8EAAA0F}"/>
                    </a:ext>
                  </a:extLst>
                </p14:cNvPr>
                <p14:cNvContentPartPr/>
                <p14:nvPr/>
              </p14:nvContentPartPr>
              <p14:xfrm>
                <a:off x="7986677" y="1423824"/>
                <a:ext cx="76320" cy="138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45D74F2-DCAE-C1CE-182B-0CC0C8EAAA0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977677" y="1414824"/>
                  <a:ext cx="939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54A69FA-F11F-6E9D-D66D-9360A58347DB}"/>
                    </a:ext>
                  </a:extLst>
                </p14:cNvPr>
                <p14:cNvContentPartPr/>
                <p14:nvPr/>
              </p14:nvContentPartPr>
              <p14:xfrm>
                <a:off x="8197997" y="1392504"/>
                <a:ext cx="203760" cy="535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54A69FA-F11F-6E9D-D66D-9360A58347D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188997" y="1383504"/>
                  <a:ext cx="221400" cy="5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6CEEDE1-CA1D-CD49-DC1C-685290AED979}"/>
                    </a:ext>
                  </a:extLst>
                </p14:cNvPr>
                <p14:cNvContentPartPr/>
                <p14:nvPr/>
              </p14:nvContentPartPr>
              <p14:xfrm>
                <a:off x="8474477" y="1595184"/>
                <a:ext cx="643680" cy="302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6CEEDE1-CA1D-CD49-DC1C-685290AED97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465477" y="1586184"/>
                  <a:ext cx="66132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2F9F4A9-98BF-0B84-83DC-AB83D303C23C}"/>
                    </a:ext>
                  </a:extLst>
                </p14:cNvPr>
                <p14:cNvContentPartPr/>
                <p14:nvPr/>
              </p14:nvContentPartPr>
              <p14:xfrm>
                <a:off x="9180077" y="1574664"/>
                <a:ext cx="739080" cy="560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2F9F4A9-98BF-0B84-83DC-AB83D303C23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171437" y="1565664"/>
                  <a:ext cx="75672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A7F9658-BD53-5BDE-8762-7FDF39E23AEA}"/>
                    </a:ext>
                  </a:extLst>
                </p14:cNvPr>
                <p14:cNvContentPartPr/>
                <p14:nvPr/>
              </p14:nvContentPartPr>
              <p14:xfrm>
                <a:off x="9979637" y="1393944"/>
                <a:ext cx="310320" cy="730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A7F9658-BD53-5BDE-8762-7FDF39E23AE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970637" y="1384944"/>
                  <a:ext cx="327960" cy="74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27C0A68-A7DB-EDE5-09F1-432CBB787CFD}"/>
                    </a:ext>
                  </a:extLst>
                </p14:cNvPr>
                <p14:cNvContentPartPr/>
                <p14:nvPr/>
              </p14:nvContentPartPr>
              <p14:xfrm>
                <a:off x="9970997" y="1698864"/>
                <a:ext cx="551880" cy="235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27C0A68-A7DB-EDE5-09F1-432CBB787CF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962357" y="1690224"/>
                  <a:ext cx="5695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60D4F47-2D9E-0CFF-12FC-22C3DBF1F6E6}"/>
                    </a:ext>
                  </a:extLst>
                </p14:cNvPr>
                <p14:cNvContentPartPr/>
                <p14:nvPr/>
              </p14:nvContentPartPr>
              <p14:xfrm>
                <a:off x="10549517" y="1718304"/>
                <a:ext cx="316800" cy="197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60D4F47-2D9E-0CFF-12FC-22C3DBF1F6E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540877" y="1709304"/>
                  <a:ext cx="3344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FE70AC5-52BA-5AED-47AB-1F8B8DF20290}"/>
                    </a:ext>
                  </a:extLst>
                </p14:cNvPr>
                <p14:cNvContentPartPr/>
                <p14:nvPr/>
              </p14:nvContentPartPr>
              <p14:xfrm>
                <a:off x="10825997" y="1491864"/>
                <a:ext cx="362880" cy="466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FE70AC5-52BA-5AED-47AB-1F8B8DF2029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817357" y="1482864"/>
                  <a:ext cx="38052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6733D79-2050-AB6F-326D-94959A004676}"/>
                    </a:ext>
                  </a:extLst>
                </p14:cNvPr>
                <p14:cNvContentPartPr/>
                <p14:nvPr/>
              </p14:nvContentPartPr>
              <p14:xfrm>
                <a:off x="11041637" y="1720104"/>
                <a:ext cx="289800" cy="139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6733D79-2050-AB6F-326D-94959A00467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032637" y="1711464"/>
                  <a:ext cx="3074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C898635-5D8E-877D-6556-4C43AA18A5AA}"/>
                    </a:ext>
                  </a:extLst>
                </p14:cNvPr>
                <p14:cNvContentPartPr/>
                <p14:nvPr/>
              </p14:nvContentPartPr>
              <p14:xfrm>
                <a:off x="11325317" y="1532904"/>
                <a:ext cx="705240" cy="482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C898635-5D8E-877D-6556-4C43AA18A5A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316317" y="1524264"/>
                  <a:ext cx="72288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3B701C8-E10E-99B7-3166-3AFC32B27E5D}"/>
                    </a:ext>
                  </a:extLst>
                </p14:cNvPr>
                <p14:cNvContentPartPr/>
                <p14:nvPr/>
              </p14:nvContentPartPr>
              <p14:xfrm>
                <a:off x="11914997" y="2008104"/>
                <a:ext cx="164520" cy="86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3B701C8-E10E-99B7-3166-3AFC32B27E5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906357" y="1999104"/>
                  <a:ext cx="1821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C7567A7-79C4-AE41-AE67-C0BB48DE1DDF}"/>
                    </a:ext>
                  </a:extLst>
                </p14:cNvPr>
                <p14:cNvContentPartPr/>
                <p14:nvPr/>
              </p14:nvContentPartPr>
              <p14:xfrm>
                <a:off x="7714517" y="2228784"/>
                <a:ext cx="3294360" cy="227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C7567A7-79C4-AE41-AE67-C0BB48DE1DD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705517" y="2219784"/>
                  <a:ext cx="3312000" cy="24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4395D78-33CE-FA27-0C31-91965C80D99B}"/>
              </a:ext>
            </a:extLst>
          </p:cNvPr>
          <p:cNvGrpSpPr/>
          <p:nvPr/>
        </p:nvGrpSpPr>
        <p:grpSpPr>
          <a:xfrm>
            <a:off x="2007437" y="3116904"/>
            <a:ext cx="1639800" cy="305280"/>
            <a:chOff x="2007437" y="3116904"/>
            <a:chExt cx="1639800" cy="30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56CF142-426D-F33D-A875-A49F5C224529}"/>
                    </a:ext>
                  </a:extLst>
                </p14:cNvPr>
                <p14:cNvContentPartPr/>
                <p14:nvPr/>
              </p14:nvContentPartPr>
              <p14:xfrm>
                <a:off x="2007437" y="3141384"/>
                <a:ext cx="749160" cy="280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56CF142-426D-F33D-A875-A49F5C22452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998437" y="3132744"/>
                  <a:ext cx="7668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4ACB9B1-08AE-86B1-6E63-94B0428A994A}"/>
                    </a:ext>
                  </a:extLst>
                </p14:cNvPr>
                <p14:cNvContentPartPr/>
                <p14:nvPr/>
              </p14:nvContentPartPr>
              <p14:xfrm>
                <a:off x="2857397" y="3169464"/>
                <a:ext cx="400680" cy="235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4ACB9B1-08AE-86B1-6E63-94B0428A994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848757" y="3160464"/>
                  <a:ext cx="41832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2A59CD1-DEE5-611D-7ECA-4889EE44E11E}"/>
                    </a:ext>
                  </a:extLst>
                </p14:cNvPr>
                <p14:cNvContentPartPr/>
                <p14:nvPr/>
              </p14:nvContentPartPr>
              <p14:xfrm>
                <a:off x="3230357" y="3116904"/>
                <a:ext cx="416880" cy="267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2A59CD1-DEE5-611D-7ECA-4889EE44E11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21717" y="3107904"/>
                  <a:ext cx="434520" cy="28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64FD5D7-338E-138D-A031-3F2894FAF852}"/>
                  </a:ext>
                </a:extLst>
              </p14:cNvPr>
              <p14:cNvContentPartPr/>
              <p14:nvPr/>
            </p14:nvContentPartPr>
            <p14:xfrm>
              <a:off x="4181117" y="3148224"/>
              <a:ext cx="476640" cy="3711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64FD5D7-338E-138D-A031-3F2894FAF85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172477" y="3139584"/>
                <a:ext cx="49428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89B5BFD-BA73-A9EA-3C56-E0A9C27A2F27}"/>
                  </a:ext>
                </a:extLst>
              </p14:cNvPr>
              <p14:cNvContentPartPr/>
              <p14:nvPr/>
            </p14:nvContentPartPr>
            <p14:xfrm>
              <a:off x="1240997" y="2605704"/>
              <a:ext cx="645120" cy="163512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89B5BFD-BA73-A9EA-3C56-E0A9C27A2F2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231997" y="2597064"/>
                <a:ext cx="662760" cy="165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108B5424-15CA-9392-3032-1FBE87B0C969}"/>
              </a:ext>
            </a:extLst>
          </p:cNvPr>
          <p:cNvGrpSpPr/>
          <p:nvPr/>
        </p:nvGrpSpPr>
        <p:grpSpPr>
          <a:xfrm>
            <a:off x="5267957" y="3015744"/>
            <a:ext cx="1940040" cy="726480"/>
            <a:chOff x="5267957" y="3015744"/>
            <a:chExt cx="1940040" cy="72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FABE61B-C887-5874-1A87-8573A47F2E3E}"/>
                    </a:ext>
                  </a:extLst>
                </p14:cNvPr>
                <p14:cNvContentPartPr/>
                <p14:nvPr/>
              </p14:nvContentPartPr>
              <p14:xfrm>
                <a:off x="5267957" y="3133824"/>
                <a:ext cx="253800" cy="312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FABE61B-C887-5874-1A87-8573A47F2E3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259317" y="3125184"/>
                  <a:ext cx="2714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FD7DB08-C152-26EF-E1F3-866D81039ACA}"/>
                    </a:ext>
                  </a:extLst>
                </p14:cNvPr>
                <p14:cNvContentPartPr/>
                <p14:nvPr/>
              </p14:nvContentPartPr>
              <p14:xfrm>
                <a:off x="5598797" y="3015744"/>
                <a:ext cx="106560" cy="422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FD7DB08-C152-26EF-E1F3-866D81039AC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590157" y="3007104"/>
                  <a:ext cx="12420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1D80DC0-AD2F-7DB6-7F50-40BD0F014755}"/>
                    </a:ext>
                  </a:extLst>
                </p14:cNvPr>
                <p14:cNvContentPartPr/>
                <p14:nvPr/>
              </p14:nvContentPartPr>
              <p14:xfrm>
                <a:off x="5577197" y="3115824"/>
                <a:ext cx="524520" cy="335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1D80DC0-AD2F-7DB6-7F50-40BD0F01475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568557" y="3106824"/>
                  <a:ext cx="54216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D3B11E7-3743-6B08-CAD9-F8E6A453E469}"/>
                    </a:ext>
                  </a:extLst>
                </p14:cNvPr>
                <p14:cNvContentPartPr/>
                <p14:nvPr/>
              </p14:nvContentPartPr>
              <p14:xfrm>
                <a:off x="6098117" y="3228504"/>
                <a:ext cx="258840" cy="218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D3B11E7-3743-6B08-CAD9-F8E6A453E46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089477" y="3219864"/>
                  <a:ext cx="2764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6D5DB94-D2FC-FCD2-12B1-096506491BAC}"/>
                    </a:ext>
                  </a:extLst>
                </p14:cNvPr>
                <p14:cNvContentPartPr/>
                <p14:nvPr/>
              </p14:nvContentPartPr>
              <p14:xfrm>
                <a:off x="6360197" y="3168384"/>
                <a:ext cx="217800" cy="459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6D5DB94-D2FC-FCD2-12B1-096506491BA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351197" y="3159384"/>
                  <a:ext cx="23544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53CAB03-F06A-64B8-DB2A-4F9FE783FBC0}"/>
                    </a:ext>
                  </a:extLst>
                </p14:cNvPr>
                <p14:cNvContentPartPr/>
                <p14:nvPr/>
              </p14:nvContentPartPr>
              <p14:xfrm>
                <a:off x="6661877" y="3179184"/>
                <a:ext cx="546120" cy="563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53CAB03-F06A-64B8-DB2A-4F9FE783FBC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52877" y="3170184"/>
                  <a:ext cx="563760" cy="580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00874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D6E638E-C361-2D96-8DF9-5339C2A2E3A6}"/>
              </a:ext>
            </a:extLst>
          </p:cNvPr>
          <p:cNvGrpSpPr/>
          <p:nvPr/>
        </p:nvGrpSpPr>
        <p:grpSpPr>
          <a:xfrm>
            <a:off x="414797" y="201264"/>
            <a:ext cx="2730600" cy="928440"/>
            <a:chOff x="414797" y="201264"/>
            <a:chExt cx="2730600" cy="92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170F8C6-05EC-BCFA-9BE8-4B093F90404B}"/>
                    </a:ext>
                  </a:extLst>
                </p14:cNvPr>
                <p14:cNvContentPartPr/>
                <p14:nvPr/>
              </p14:nvContentPartPr>
              <p14:xfrm>
                <a:off x="414797" y="365064"/>
                <a:ext cx="1233000" cy="6217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170F8C6-05EC-BCFA-9BE8-4B093F90404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6157" y="356064"/>
                  <a:ext cx="1250640" cy="63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30F06C2-3CA1-D5B6-D926-17D003608914}"/>
                    </a:ext>
                  </a:extLst>
                </p14:cNvPr>
                <p14:cNvContentPartPr/>
                <p14:nvPr/>
              </p14:nvContentPartPr>
              <p14:xfrm>
                <a:off x="1583717" y="393864"/>
                <a:ext cx="23400" cy="52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30F06C2-3CA1-D5B6-D926-17D00360891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74717" y="384864"/>
                  <a:ext cx="410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D98AF4F-7618-8B34-2414-F7E27DA531C6}"/>
                    </a:ext>
                  </a:extLst>
                </p14:cNvPr>
                <p14:cNvContentPartPr/>
                <p14:nvPr/>
              </p14:nvContentPartPr>
              <p14:xfrm>
                <a:off x="1262597" y="325104"/>
                <a:ext cx="621000" cy="234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D98AF4F-7618-8B34-2414-F7E27DA531C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53597" y="316464"/>
                  <a:ext cx="6386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7BCFED1-57D1-2B77-EC78-D7045EBDB56D}"/>
                    </a:ext>
                  </a:extLst>
                </p14:cNvPr>
                <p14:cNvContentPartPr/>
                <p14:nvPr/>
              </p14:nvContentPartPr>
              <p14:xfrm>
                <a:off x="1503797" y="341304"/>
                <a:ext cx="60840" cy="591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7BCFED1-57D1-2B77-EC78-D7045EBDB56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94797" y="332304"/>
                  <a:ext cx="78480" cy="6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5A422C6-0F6F-4099-5B8D-C6D8D1D198D0}"/>
                    </a:ext>
                  </a:extLst>
                </p14:cNvPr>
                <p14:cNvContentPartPr/>
                <p14:nvPr/>
              </p14:nvContentPartPr>
              <p14:xfrm>
                <a:off x="1701077" y="327624"/>
                <a:ext cx="349560" cy="652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5A422C6-0F6F-4099-5B8D-C6D8D1D198D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692077" y="318624"/>
                  <a:ext cx="367200" cy="66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151F806-599C-2573-9621-822DD0F5F5CD}"/>
                    </a:ext>
                  </a:extLst>
                </p14:cNvPr>
                <p14:cNvContentPartPr/>
                <p14:nvPr/>
              </p14:nvContentPartPr>
              <p14:xfrm>
                <a:off x="2265917" y="522744"/>
                <a:ext cx="27360" cy="353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151F806-599C-2573-9621-822DD0F5F5C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57277" y="513744"/>
                  <a:ext cx="4500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9B4FFFE-A133-CDAD-DADE-F4E1671DBCDD}"/>
                    </a:ext>
                  </a:extLst>
                </p14:cNvPr>
                <p14:cNvContentPartPr/>
                <p14:nvPr/>
              </p14:nvContentPartPr>
              <p14:xfrm>
                <a:off x="2113997" y="375144"/>
                <a:ext cx="102960" cy="939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9B4FFFE-A133-CDAD-DADE-F4E1671DBCD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05357" y="366504"/>
                  <a:ext cx="1206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E942677-3229-0044-F24F-9D49E18D48E7}"/>
                    </a:ext>
                  </a:extLst>
                </p14:cNvPr>
                <p14:cNvContentPartPr/>
                <p14:nvPr/>
              </p14:nvContentPartPr>
              <p14:xfrm>
                <a:off x="2401277" y="558024"/>
                <a:ext cx="290160" cy="336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E942677-3229-0044-F24F-9D49E18D48E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92637" y="549024"/>
                  <a:ext cx="30780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759BEEB-E158-4F7C-690F-8F6C85281A85}"/>
                    </a:ext>
                  </a:extLst>
                </p14:cNvPr>
                <p14:cNvContentPartPr/>
                <p14:nvPr/>
              </p14:nvContentPartPr>
              <p14:xfrm>
                <a:off x="2819597" y="201264"/>
                <a:ext cx="60480" cy="663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759BEEB-E158-4F7C-690F-8F6C85281A8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10597" y="192264"/>
                  <a:ext cx="78120" cy="68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5EDBB84-8E83-D92C-ABBC-E2D2378965C8}"/>
                    </a:ext>
                  </a:extLst>
                </p14:cNvPr>
                <p14:cNvContentPartPr/>
                <p14:nvPr/>
              </p14:nvContentPartPr>
              <p14:xfrm>
                <a:off x="2864957" y="445704"/>
                <a:ext cx="280440" cy="3988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5EDBB84-8E83-D92C-ABBC-E2D2378965C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55957" y="437064"/>
                  <a:ext cx="298080" cy="41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973E5A9-179D-FAE4-B334-B12585CA7D15}"/>
                    </a:ext>
                  </a:extLst>
                </p14:cNvPr>
                <p14:cNvContentPartPr/>
                <p14:nvPr/>
              </p14:nvContentPartPr>
              <p14:xfrm>
                <a:off x="1696397" y="1062024"/>
                <a:ext cx="1291680" cy="67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973E5A9-179D-FAE4-B334-B12585CA7D1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687757" y="1053384"/>
                  <a:ext cx="1309320" cy="8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A887688-AFB6-9725-7291-B71476B4D1CE}"/>
              </a:ext>
            </a:extLst>
          </p:cNvPr>
          <p:cNvGrpSpPr/>
          <p:nvPr/>
        </p:nvGrpSpPr>
        <p:grpSpPr>
          <a:xfrm>
            <a:off x="7806317" y="1875264"/>
            <a:ext cx="912600" cy="1585800"/>
            <a:chOff x="7806317" y="1875264"/>
            <a:chExt cx="912600" cy="158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998DD12-A7A9-A588-97B2-192128404619}"/>
                    </a:ext>
                  </a:extLst>
                </p14:cNvPr>
                <p14:cNvContentPartPr/>
                <p14:nvPr/>
              </p14:nvContentPartPr>
              <p14:xfrm>
                <a:off x="8225717" y="1875264"/>
                <a:ext cx="123840" cy="1506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998DD12-A7A9-A588-97B2-19212840461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16717" y="1866624"/>
                  <a:ext cx="141480" cy="15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1D53353-185A-23F0-BD19-1B31C9156B4C}"/>
                    </a:ext>
                  </a:extLst>
                </p14:cNvPr>
                <p14:cNvContentPartPr/>
                <p14:nvPr/>
              </p14:nvContentPartPr>
              <p14:xfrm>
                <a:off x="7806317" y="3404184"/>
                <a:ext cx="912600" cy="56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1D53353-185A-23F0-BD19-1B31C9156B4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797677" y="3395544"/>
                  <a:ext cx="930240" cy="7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75BEE5F-D21D-08FC-B071-2BC20F0C4DB9}"/>
              </a:ext>
            </a:extLst>
          </p:cNvPr>
          <p:cNvGrpSpPr/>
          <p:nvPr/>
        </p:nvGrpSpPr>
        <p:grpSpPr>
          <a:xfrm>
            <a:off x="823397" y="1648104"/>
            <a:ext cx="1320120" cy="543960"/>
            <a:chOff x="823397" y="1648104"/>
            <a:chExt cx="1320120" cy="54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D9564A4-6756-6AFC-004A-983E7E6C3966}"/>
                    </a:ext>
                  </a:extLst>
                </p14:cNvPr>
                <p14:cNvContentPartPr/>
                <p14:nvPr/>
              </p14:nvContentPartPr>
              <p14:xfrm>
                <a:off x="823397" y="1648104"/>
                <a:ext cx="259200" cy="543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D9564A4-6756-6AFC-004A-983E7E6C396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14757" y="1639464"/>
                  <a:ext cx="27684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C558AC1-C69F-C02B-9682-ED03AA3A2EB3}"/>
                    </a:ext>
                  </a:extLst>
                </p14:cNvPr>
                <p14:cNvContentPartPr/>
                <p14:nvPr/>
              </p14:nvContentPartPr>
              <p14:xfrm>
                <a:off x="991877" y="1651344"/>
                <a:ext cx="629640" cy="483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C558AC1-C69F-C02B-9682-ED03AA3A2EB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82877" y="1642704"/>
                  <a:ext cx="64728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6E4D216-7D10-F1B1-244F-D41409FB1F8C}"/>
                    </a:ext>
                  </a:extLst>
                </p14:cNvPr>
                <p14:cNvContentPartPr/>
                <p14:nvPr/>
              </p14:nvContentPartPr>
              <p14:xfrm>
                <a:off x="1817717" y="1897224"/>
                <a:ext cx="325800" cy="2588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6E4D216-7D10-F1B1-244F-D41409FB1F8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08717" y="1888224"/>
                  <a:ext cx="343440" cy="27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F41A684-882C-0D6C-A2D0-807F5BA8769E}"/>
              </a:ext>
            </a:extLst>
          </p:cNvPr>
          <p:cNvGrpSpPr/>
          <p:nvPr/>
        </p:nvGrpSpPr>
        <p:grpSpPr>
          <a:xfrm>
            <a:off x="2673077" y="1633344"/>
            <a:ext cx="3803040" cy="610200"/>
            <a:chOff x="2673077" y="1633344"/>
            <a:chExt cx="3803040" cy="61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BD505F6-D656-0096-653A-B9E7C15659C8}"/>
                    </a:ext>
                  </a:extLst>
                </p14:cNvPr>
                <p14:cNvContentPartPr/>
                <p14:nvPr/>
              </p14:nvContentPartPr>
              <p14:xfrm>
                <a:off x="2673077" y="1688784"/>
                <a:ext cx="685440" cy="511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BD505F6-D656-0096-653A-B9E7C15659C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664437" y="1680144"/>
                  <a:ext cx="703080" cy="52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85B4753-BEF8-67B4-3E81-6C8EFEF33F7B}"/>
                    </a:ext>
                  </a:extLst>
                </p14:cNvPr>
                <p14:cNvContentPartPr/>
                <p14:nvPr/>
              </p14:nvContentPartPr>
              <p14:xfrm>
                <a:off x="3692597" y="1685544"/>
                <a:ext cx="493920" cy="508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85B4753-BEF8-67B4-3E81-6C8EFEF33F7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83957" y="1676904"/>
                  <a:ext cx="51156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E9BB920-85E3-CEB8-01D7-10EA34FB4873}"/>
                    </a:ext>
                  </a:extLst>
                </p14:cNvPr>
                <p14:cNvContentPartPr/>
                <p14:nvPr/>
              </p14:nvContentPartPr>
              <p14:xfrm>
                <a:off x="4368677" y="1898304"/>
                <a:ext cx="693720" cy="321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E9BB920-85E3-CEB8-01D7-10EA34FB487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360037" y="1889304"/>
                  <a:ext cx="71136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B21F654-9A9C-C94D-35FC-0A5DD61CA0E8}"/>
                    </a:ext>
                  </a:extLst>
                </p14:cNvPr>
                <p14:cNvContentPartPr/>
                <p14:nvPr/>
              </p14:nvContentPartPr>
              <p14:xfrm>
                <a:off x="5186597" y="1941864"/>
                <a:ext cx="268560" cy="259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B21F654-9A9C-C94D-35FC-0A5DD61CA0E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77597" y="1932864"/>
                  <a:ext cx="2862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9498D6F-020B-AC4A-32B4-17D1623A46F9}"/>
                    </a:ext>
                  </a:extLst>
                </p14:cNvPr>
                <p14:cNvContentPartPr/>
                <p14:nvPr/>
              </p14:nvContentPartPr>
              <p14:xfrm>
                <a:off x="5486477" y="1633344"/>
                <a:ext cx="84960" cy="533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9498D6F-020B-AC4A-32B4-17D1623A46F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477837" y="1624704"/>
                  <a:ext cx="10260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28EEC24-40B7-EE74-8A89-D70C3511B953}"/>
                    </a:ext>
                  </a:extLst>
                </p14:cNvPr>
                <p14:cNvContentPartPr/>
                <p14:nvPr/>
              </p14:nvContentPartPr>
              <p14:xfrm>
                <a:off x="5568917" y="1882824"/>
                <a:ext cx="384840" cy="262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28EEC24-40B7-EE74-8A89-D70C3511B95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560277" y="1874184"/>
                  <a:ext cx="40248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EFFB194-B63C-7ECE-A5F3-7626EC426F32}"/>
                    </a:ext>
                  </a:extLst>
                </p14:cNvPr>
                <p14:cNvContentPartPr/>
                <p14:nvPr/>
              </p14:nvContentPartPr>
              <p14:xfrm>
                <a:off x="6005597" y="1923504"/>
                <a:ext cx="470520" cy="320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EFFB194-B63C-7ECE-A5F3-7626EC426F3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996957" y="1914864"/>
                  <a:ext cx="488160" cy="33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0536E18-3BED-5AB7-A7E5-C56F02BFA05D}"/>
              </a:ext>
            </a:extLst>
          </p:cNvPr>
          <p:cNvGrpSpPr/>
          <p:nvPr/>
        </p:nvGrpSpPr>
        <p:grpSpPr>
          <a:xfrm>
            <a:off x="466997" y="2512104"/>
            <a:ext cx="6519960" cy="2860920"/>
            <a:chOff x="466997" y="2512104"/>
            <a:chExt cx="6519960" cy="286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79060DE-2D3C-16F6-6BC2-58853562236F}"/>
                    </a:ext>
                  </a:extLst>
                </p14:cNvPr>
                <p14:cNvContentPartPr/>
                <p14:nvPr/>
              </p14:nvContentPartPr>
              <p14:xfrm>
                <a:off x="617837" y="2512104"/>
                <a:ext cx="272880" cy="421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79060DE-2D3C-16F6-6BC2-58853562236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08837" y="2503464"/>
                  <a:ext cx="29052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01C1B2F-7655-D512-3A9A-00D203E21759}"/>
                    </a:ext>
                  </a:extLst>
                </p14:cNvPr>
                <p14:cNvContentPartPr/>
                <p14:nvPr/>
              </p14:nvContentPartPr>
              <p14:xfrm>
                <a:off x="560237" y="2548824"/>
                <a:ext cx="1434960" cy="425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01C1B2F-7655-D512-3A9A-00D203E2175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51597" y="2539824"/>
                  <a:ext cx="145260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DC7EA9E-816D-6370-1BD4-2BCB711C0525}"/>
                    </a:ext>
                  </a:extLst>
                </p14:cNvPr>
                <p14:cNvContentPartPr/>
                <p14:nvPr/>
              </p14:nvContentPartPr>
              <p14:xfrm>
                <a:off x="2387957" y="2551344"/>
                <a:ext cx="428040" cy="446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DC7EA9E-816D-6370-1BD4-2BCB711C05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378957" y="2542704"/>
                  <a:ext cx="44568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D27A132-7D43-4DA6-2C8F-1CA50B9AAC6C}"/>
                    </a:ext>
                  </a:extLst>
                </p14:cNvPr>
                <p14:cNvContentPartPr/>
                <p14:nvPr/>
              </p14:nvContentPartPr>
              <p14:xfrm>
                <a:off x="2777477" y="2599944"/>
                <a:ext cx="29160" cy="45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D27A132-7D43-4DA6-2C8F-1CA50B9AAC6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68477" y="2591304"/>
                  <a:ext cx="468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7FDA8B2-015B-AF53-4C19-05AFA4A897F1}"/>
                    </a:ext>
                  </a:extLst>
                </p14:cNvPr>
                <p14:cNvContentPartPr/>
                <p14:nvPr/>
              </p14:nvContentPartPr>
              <p14:xfrm>
                <a:off x="2941637" y="2728824"/>
                <a:ext cx="316800" cy="339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7FDA8B2-015B-AF53-4C19-05AFA4A897F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932637" y="2720184"/>
                  <a:ext cx="33444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02971DF-401B-8485-B8AF-4BC4CADB57B5}"/>
                    </a:ext>
                  </a:extLst>
                </p14:cNvPr>
                <p14:cNvContentPartPr/>
                <p14:nvPr/>
              </p14:nvContentPartPr>
              <p14:xfrm>
                <a:off x="3386957" y="2682744"/>
                <a:ext cx="366120" cy="323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02971DF-401B-8485-B8AF-4BC4CADB57B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378317" y="2674104"/>
                  <a:ext cx="38376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3442231-07B8-AE5D-6E3B-ACECD43524C1}"/>
                    </a:ext>
                  </a:extLst>
                </p14:cNvPr>
                <p14:cNvContentPartPr/>
                <p14:nvPr/>
              </p14:nvContentPartPr>
              <p14:xfrm>
                <a:off x="4182917" y="2715864"/>
                <a:ext cx="316440" cy="343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3442231-07B8-AE5D-6E3B-ACECD43524C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174277" y="2707224"/>
                  <a:ext cx="33408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D9BC8C5-3EAC-3C3A-F3D5-AB538208A6D4}"/>
                    </a:ext>
                  </a:extLst>
                </p14:cNvPr>
                <p14:cNvContentPartPr/>
                <p14:nvPr/>
              </p14:nvContentPartPr>
              <p14:xfrm>
                <a:off x="4687277" y="2584104"/>
                <a:ext cx="297360" cy="506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D9BC8C5-3EAC-3C3A-F3D5-AB538208A6D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678277" y="2575104"/>
                  <a:ext cx="31500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37FFE95-4666-EB44-CB9F-B9C0B42FF2D6}"/>
                    </a:ext>
                  </a:extLst>
                </p14:cNvPr>
                <p14:cNvContentPartPr/>
                <p14:nvPr/>
              </p14:nvContentPartPr>
              <p14:xfrm>
                <a:off x="5104517" y="2602104"/>
                <a:ext cx="915480" cy="547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37FFE95-4666-EB44-CB9F-B9C0B42FF2D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095877" y="2593464"/>
                  <a:ext cx="93312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B46B142-C7F9-647A-5D2B-72479ECD5C30}"/>
                    </a:ext>
                  </a:extLst>
                </p14:cNvPr>
                <p14:cNvContentPartPr/>
                <p14:nvPr/>
              </p14:nvContentPartPr>
              <p14:xfrm>
                <a:off x="5762957" y="2649624"/>
                <a:ext cx="787680" cy="501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B46B142-C7F9-647A-5D2B-72479ECD5C3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753957" y="2640984"/>
                  <a:ext cx="80532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88172C9-EF21-1E07-DA4A-E2E4F8BC4C03}"/>
                    </a:ext>
                  </a:extLst>
                </p14:cNvPr>
                <p14:cNvContentPartPr/>
                <p14:nvPr/>
              </p14:nvContentPartPr>
              <p14:xfrm>
                <a:off x="466997" y="3358824"/>
                <a:ext cx="585720" cy="443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88172C9-EF21-1E07-DA4A-E2E4F8BC4C0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8357" y="3350184"/>
                  <a:ext cx="60336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70F700C-DE15-34F7-67D9-C3F13C256FD6}"/>
                    </a:ext>
                  </a:extLst>
                </p14:cNvPr>
                <p14:cNvContentPartPr/>
                <p14:nvPr/>
              </p14:nvContentPartPr>
              <p14:xfrm>
                <a:off x="1200677" y="3457824"/>
                <a:ext cx="101880" cy="271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70F700C-DE15-34F7-67D9-C3F13C256FD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91677" y="3448824"/>
                  <a:ext cx="1195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3E29E2E-6294-33AC-199E-796EC8821BF4}"/>
                    </a:ext>
                  </a:extLst>
                </p14:cNvPr>
                <p14:cNvContentPartPr/>
                <p14:nvPr/>
              </p14:nvContentPartPr>
              <p14:xfrm>
                <a:off x="1149917" y="3183864"/>
                <a:ext cx="368280" cy="6710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3E29E2E-6294-33AC-199E-796EC8821BF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40917" y="3174864"/>
                  <a:ext cx="385920" cy="68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CB0286E-64BF-4177-C773-0D7DC1CD1988}"/>
                    </a:ext>
                  </a:extLst>
                </p14:cNvPr>
                <p14:cNvContentPartPr/>
                <p14:nvPr/>
              </p14:nvContentPartPr>
              <p14:xfrm>
                <a:off x="1310477" y="3423264"/>
                <a:ext cx="720360" cy="468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CB0286E-64BF-4177-C773-0D7DC1CD198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301477" y="3414624"/>
                  <a:ext cx="73800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745D808-61CD-B227-58F7-0CB03BB087B2}"/>
                    </a:ext>
                  </a:extLst>
                </p14:cNvPr>
                <p14:cNvContentPartPr/>
                <p14:nvPr/>
              </p14:nvContentPartPr>
              <p14:xfrm>
                <a:off x="2080157" y="3543504"/>
                <a:ext cx="171720" cy="288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745D808-61CD-B227-58F7-0CB03BB087B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071157" y="3534504"/>
                  <a:ext cx="18936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1CC2976-D758-97E8-7B00-69A0EC5E0B97}"/>
                    </a:ext>
                  </a:extLst>
                </p14:cNvPr>
                <p14:cNvContentPartPr/>
                <p14:nvPr/>
              </p14:nvContentPartPr>
              <p14:xfrm>
                <a:off x="2434397" y="3434784"/>
                <a:ext cx="585720" cy="399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1CC2976-D758-97E8-7B00-69A0EC5E0B9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425757" y="3426144"/>
                  <a:ext cx="60336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423BE80-7ADB-A1D3-D855-9671BBA756A0}"/>
                    </a:ext>
                  </a:extLst>
                </p14:cNvPr>
                <p14:cNvContentPartPr/>
                <p14:nvPr/>
              </p14:nvContentPartPr>
              <p14:xfrm>
                <a:off x="2803397" y="3609384"/>
                <a:ext cx="405000" cy="20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423BE80-7ADB-A1D3-D855-9671BBA756A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794757" y="3600744"/>
                  <a:ext cx="4226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41DF5BF-CEEC-46D7-31CF-147FE8F0A6CA}"/>
                    </a:ext>
                  </a:extLst>
                </p14:cNvPr>
                <p14:cNvContentPartPr/>
                <p14:nvPr/>
              </p14:nvContentPartPr>
              <p14:xfrm>
                <a:off x="3676037" y="3512544"/>
                <a:ext cx="382680" cy="566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41DF5BF-CEEC-46D7-31CF-147FE8F0A6C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667397" y="3503544"/>
                  <a:ext cx="400320" cy="58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54F6039-561A-8315-9728-B18BE6892AA1}"/>
                    </a:ext>
                  </a:extLst>
                </p14:cNvPr>
                <p14:cNvContentPartPr/>
                <p14:nvPr/>
              </p14:nvContentPartPr>
              <p14:xfrm>
                <a:off x="3689717" y="3687144"/>
                <a:ext cx="710280" cy="3009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54F6039-561A-8315-9728-B18BE6892AA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681077" y="3678144"/>
                  <a:ext cx="72792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7BA61EB-0C63-459B-8224-A4F7B00E9DEF}"/>
                    </a:ext>
                  </a:extLst>
                </p14:cNvPr>
                <p14:cNvContentPartPr/>
                <p14:nvPr/>
              </p14:nvContentPartPr>
              <p14:xfrm>
                <a:off x="4426277" y="3677064"/>
                <a:ext cx="521280" cy="3337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7BA61EB-0C63-459B-8224-A4F7B00E9DE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417277" y="3668064"/>
                  <a:ext cx="53892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C08CA9E-8CE5-DF82-44B9-0D4385C00099}"/>
                    </a:ext>
                  </a:extLst>
                </p14:cNvPr>
                <p14:cNvContentPartPr/>
                <p14:nvPr/>
              </p14:nvContentPartPr>
              <p14:xfrm>
                <a:off x="4938917" y="3738624"/>
                <a:ext cx="278280" cy="237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C08CA9E-8CE5-DF82-44B9-0D4385C0009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929917" y="3729624"/>
                  <a:ext cx="2959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A2A6974-F325-1EF5-CD74-E03676783F8F}"/>
                    </a:ext>
                  </a:extLst>
                </p14:cNvPr>
                <p14:cNvContentPartPr/>
                <p14:nvPr/>
              </p14:nvContentPartPr>
              <p14:xfrm>
                <a:off x="5272997" y="3513984"/>
                <a:ext cx="210240" cy="618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A2A6974-F325-1EF5-CD74-E03676783F8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263997" y="3504984"/>
                  <a:ext cx="227880" cy="63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C33A896-81A0-7190-1DCB-4D10777FF887}"/>
                    </a:ext>
                  </a:extLst>
                </p14:cNvPr>
                <p14:cNvContentPartPr/>
                <p14:nvPr/>
              </p14:nvContentPartPr>
              <p14:xfrm>
                <a:off x="5659637" y="3785424"/>
                <a:ext cx="9360" cy="172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C33A896-81A0-7190-1DCB-4D10777FF88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650637" y="3776424"/>
                  <a:ext cx="2700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F7789DB-79F2-5ED1-5290-80047FC83E83}"/>
                    </a:ext>
                  </a:extLst>
                </p14:cNvPr>
                <p14:cNvContentPartPr/>
                <p14:nvPr/>
              </p14:nvContentPartPr>
              <p14:xfrm>
                <a:off x="5560637" y="3572304"/>
                <a:ext cx="722520" cy="566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F7789DB-79F2-5ED1-5290-80047FC83E83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551997" y="3563304"/>
                  <a:ext cx="74016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FB78D79-7D86-40D7-B7A9-56FCA3B2DA88}"/>
                    </a:ext>
                  </a:extLst>
                </p14:cNvPr>
                <p14:cNvContentPartPr/>
                <p14:nvPr/>
              </p14:nvContentPartPr>
              <p14:xfrm>
                <a:off x="6263717" y="3822504"/>
                <a:ext cx="473760" cy="588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FB78D79-7D86-40D7-B7A9-56FCA3B2DA8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255077" y="3813504"/>
                  <a:ext cx="491400" cy="60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F5DEC89-92B2-8F96-937A-4EDBB5A5CB65}"/>
                    </a:ext>
                  </a:extLst>
                </p14:cNvPr>
                <p14:cNvContentPartPr/>
                <p14:nvPr/>
              </p14:nvContentPartPr>
              <p14:xfrm>
                <a:off x="6729557" y="3573744"/>
                <a:ext cx="257400" cy="1008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F5DEC89-92B2-8F96-937A-4EDBB5A5CB6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720557" y="3564744"/>
                  <a:ext cx="275040" cy="10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34FF546-2729-5B51-3373-9576F6E4A4F4}"/>
                    </a:ext>
                  </a:extLst>
                </p14:cNvPr>
                <p14:cNvContentPartPr/>
                <p14:nvPr/>
              </p14:nvContentPartPr>
              <p14:xfrm>
                <a:off x="1559597" y="4411104"/>
                <a:ext cx="370800" cy="357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34FF546-2729-5B51-3373-9576F6E4A4F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550957" y="4402104"/>
                  <a:ext cx="38844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9CE7A6F-D948-14C6-259F-558B3E352162}"/>
                    </a:ext>
                  </a:extLst>
                </p14:cNvPr>
                <p14:cNvContentPartPr/>
                <p14:nvPr/>
              </p14:nvContentPartPr>
              <p14:xfrm>
                <a:off x="2055317" y="4197624"/>
                <a:ext cx="484200" cy="687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9CE7A6F-D948-14C6-259F-558B3E35216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046317" y="4188984"/>
                  <a:ext cx="501840" cy="70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4AD430B-A471-E4F9-8A52-8A61FDAD59D8}"/>
                    </a:ext>
                  </a:extLst>
                </p14:cNvPr>
                <p14:cNvContentPartPr/>
                <p14:nvPr/>
              </p14:nvContentPartPr>
              <p14:xfrm>
                <a:off x="2620517" y="4517664"/>
                <a:ext cx="822240" cy="334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4AD430B-A471-E4F9-8A52-8A61FDAD59D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611517" y="4508664"/>
                  <a:ext cx="83988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735AF62-0E33-5214-4393-82384877787A}"/>
                    </a:ext>
                  </a:extLst>
                </p14:cNvPr>
                <p14:cNvContentPartPr/>
                <p14:nvPr/>
              </p14:nvContentPartPr>
              <p14:xfrm>
                <a:off x="3449237" y="4648704"/>
                <a:ext cx="592560" cy="6998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735AF62-0E33-5214-4393-82384877787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440237" y="4640064"/>
                  <a:ext cx="61020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774E60F-7A77-B657-37BB-446461631788}"/>
                    </a:ext>
                  </a:extLst>
                </p14:cNvPr>
                <p14:cNvContentPartPr/>
                <p14:nvPr/>
              </p14:nvContentPartPr>
              <p14:xfrm>
                <a:off x="3942437" y="4463304"/>
                <a:ext cx="55440" cy="1004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774E60F-7A77-B657-37BB-44646163178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933437" y="4454304"/>
                  <a:ext cx="730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17E91FA-5FCB-BC3B-2747-05278668127B}"/>
                    </a:ext>
                  </a:extLst>
                </p14:cNvPr>
                <p14:cNvContentPartPr/>
                <p14:nvPr/>
              </p14:nvContentPartPr>
              <p14:xfrm>
                <a:off x="2726357" y="4475904"/>
                <a:ext cx="20880" cy="4230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17E91FA-5FCB-BC3B-2747-05278668127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717357" y="4467264"/>
                  <a:ext cx="3852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F212F6B-CBC9-D617-E71A-A2514A3FFCDD}"/>
                    </a:ext>
                  </a:extLst>
                </p14:cNvPr>
                <p14:cNvContentPartPr/>
                <p14:nvPr/>
              </p14:nvContentPartPr>
              <p14:xfrm>
                <a:off x="4135757" y="4653744"/>
                <a:ext cx="399960" cy="3164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F212F6B-CBC9-D617-E71A-A2514A3FFCD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127117" y="4644744"/>
                  <a:ext cx="4176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EBAE1C8-E5C3-F2F2-C216-AB2DF39164EC}"/>
                    </a:ext>
                  </a:extLst>
                </p14:cNvPr>
                <p14:cNvContentPartPr/>
                <p14:nvPr/>
              </p14:nvContentPartPr>
              <p14:xfrm>
                <a:off x="4640477" y="4688664"/>
                <a:ext cx="411840" cy="6793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EBAE1C8-E5C3-F2F2-C216-AB2DF39164E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631477" y="4679664"/>
                  <a:ext cx="429480" cy="69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7100A91-C3F6-9CDE-976C-5AFB615899B9}"/>
                    </a:ext>
                  </a:extLst>
                </p14:cNvPr>
                <p14:cNvContentPartPr/>
                <p14:nvPr/>
              </p14:nvContentPartPr>
              <p14:xfrm>
                <a:off x="5504477" y="4748424"/>
                <a:ext cx="73080" cy="3088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7100A91-C3F6-9CDE-976C-5AFB615899B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495477" y="4739784"/>
                  <a:ext cx="907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39E7665-FB7A-32E2-453A-AE3DE54CA470}"/>
                    </a:ext>
                  </a:extLst>
                </p14:cNvPr>
                <p14:cNvContentPartPr/>
                <p14:nvPr/>
              </p14:nvContentPartPr>
              <p14:xfrm>
                <a:off x="5342117" y="4442784"/>
                <a:ext cx="160920" cy="1036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39E7665-FB7A-32E2-453A-AE3DE54CA47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333117" y="4434144"/>
                  <a:ext cx="1785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B0F8290-7022-5A2B-EFB5-824900429382}"/>
                    </a:ext>
                  </a:extLst>
                </p14:cNvPr>
                <p14:cNvContentPartPr/>
                <p14:nvPr/>
              </p14:nvContentPartPr>
              <p14:xfrm>
                <a:off x="5808317" y="4563384"/>
                <a:ext cx="209160" cy="5288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B0F8290-7022-5A2B-EFB5-82490042938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799677" y="4554384"/>
                  <a:ext cx="22680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05E2771-E223-9002-ACDF-DE2EF203733C}"/>
                    </a:ext>
                  </a:extLst>
                </p14:cNvPr>
                <p14:cNvContentPartPr/>
                <p14:nvPr/>
              </p14:nvContentPartPr>
              <p14:xfrm>
                <a:off x="5695997" y="4740864"/>
                <a:ext cx="334080" cy="190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05E2771-E223-9002-ACDF-DE2EF203733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686997" y="4732224"/>
                  <a:ext cx="3517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842876D-DCAE-8C60-C40B-350F68999AA8}"/>
                    </a:ext>
                  </a:extLst>
                </p14:cNvPr>
                <p14:cNvContentPartPr/>
                <p14:nvPr/>
              </p14:nvContentPartPr>
              <p14:xfrm>
                <a:off x="6448757" y="4702344"/>
                <a:ext cx="191160" cy="3722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842876D-DCAE-8C60-C40B-350F68999AA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439757" y="4693704"/>
                  <a:ext cx="20880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34303D8-BCE1-E62D-AECA-0D45EE856776}"/>
                    </a:ext>
                  </a:extLst>
                </p14:cNvPr>
                <p14:cNvContentPartPr/>
                <p14:nvPr/>
              </p14:nvContentPartPr>
              <p14:xfrm>
                <a:off x="6433997" y="5284104"/>
                <a:ext cx="90360" cy="889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34303D8-BCE1-E62D-AECA-0D45EE85677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424997" y="5275104"/>
                  <a:ext cx="108000" cy="10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B08FB3F-9215-606C-5EBF-7D0C79A58179}"/>
                  </a:ext>
                </a:extLst>
              </p14:cNvPr>
              <p14:cNvContentPartPr/>
              <p14:nvPr/>
            </p14:nvContentPartPr>
            <p14:xfrm>
              <a:off x="-770683" y="3536304"/>
              <a:ext cx="24480" cy="1933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B08FB3F-9215-606C-5EBF-7D0C79A5817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-779683" y="3527664"/>
                <a:ext cx="42120" cy="21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2013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F0C8EB3-BD06-5941-9D21-963B70BF2892}"/>
                  </a:ext>
                </a:extLst>
              </p14:cNvPr>
              <p14:cNvContentPartPr/>
              <p14:nvPr/>
            </p14:nvContentPartPr>
            <p14:xfrm>
              <a:off x="1865500" y="2336116"/>
              <a:ext cx="357480" cy="2494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F0C8EB3-BD06-5941-9D21-963B70BF28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6500" y="2327476"/>
                <a:ext cx="37512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54A34FE-E0A8-DC22-542F-54BDCF7CADED}"/>
                  </a:ext>
                </a:extLst>
              </p14:cNvPr>
              <p14:cNvContentPartPr/>
              <p14:nvPr/>
            </p14:nvContentPartPr>
            <p14:xfrm>
              <a:off x="1951180" y="3068356"/>
              <a:ext cx="83880" cy="306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54A34FE-E0A8-DC22-542F-54BDCF7CAD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42540" y="3059716"/>
                <a:ext cx="10152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F7EFD88-0654-3951-C6E1-7E8F738ECCE2}"/>
                  </a:ext>
                </a:extLst>
              </p14:cNvPr>
              <p14:cNvContentPartPr/>
              <p14:nvPr/>
            </p14:nvContentPartPr>
            <p14:xfrm>
              <a:off x="2085197" y="1372344"/>
              <a:ext cx="45000" cy="16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F7EFD88-0654-3951-C6E1-7E8F738ECC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76557" y="1363704"/>
                <a:ext cx="62640" cy="3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41D07098-06E5-DCA3-7A3E-EFD41A031C46}"/>
              </a:ext>
            </a:extLst>
          </p:cNvPr>
          <p:cNvGrpSpPr/>
          <p:nvPr/>
        </p:nvGrpSpPr>
        <p:grpSpPr>
          <a:xfrm>
            <a:off x="807917" y="198024"/>
            <a:ext cx="6349320" cy="684720"/>
            <a:chOff x="807917" y="198024"/>
            <a:chExt cx="6349320" cy="68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4980962-C807-526F-C53C-ACD57E3A1D13}"/>
                    </a:ext>
                  </a:extLst>
                </p14:cNvPr>
                <p14:cNvContentPartPr/>
                <p14:nvPr/>
              </p14:nvContentPartPr>
              <p14:xfrm>
                <a:off x="807917" y="499704"/>
                <a:ext cx="285120" cy="319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4980962-C807-526F-C53C-ACD57E3A1D1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9277" y="490704"/>
                  <a:ext cx="3027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5A43D6A-A0DF-2597-4F7F-AF4FBFAC7222}"/>
                    </a:ext>
                  </a:extLst>
                </p14:cNvPr>
                <p14:cNvContentPartPr/>
                <p14:nvPr/>
              </p14:nvContentPartPr>
              <p14:xfrm>
                <a:off x="1192397" y="353184"/>
                <a:ext cx="120240" cy="416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5A43D6A-A0DF-2597-4F7F-AF4FBFAC722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83397" y="344184"/>
                  <a:ext cx="1378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ED1A897-5D59-6DB0-3983-A112A9905426}"/>
                    </a:ext>
                  </a:extLst>
                </p14:cNvPr>
                <p14:cNvContentPartPr/>
                <p14:nvPr/>
              </p14:nvContentPartPr>
              <p14:xfrm>
                <a:off x="1361597" y="554424"/>
                <a:ext cx="1175040" cy="293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ED1A897-5D59-6DB0-3983-A112A990542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52597" y="545424"/>
                  <a:ext cx="119268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46040BF-3CD7-E00C-BAF5-F5E931D88388}"/>
                    </a:ext>
                  </a:extLst>
                </p14:cNvPr>
                <p14:cNvContentPartPr/>
                <p14:nvPr/>
              </p14:nvContentPartPr>
              <p14:xfrm>
                <a:off x="2956037" y="387384"/>
                <a:ext cx="909000" cy="480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46040BF-3CD7-E00C-BAF5-F5E931D8838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47037" y="378384"/>
                  <a:ext cx="92664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7F02863-A0F2-9059-1A4E-1A4C5C8D2E7B}"/>
                    </a:ext>
                  </a:extLst>
                </p14:cNvPr>
                <p14:cNvContentPartPr/>
                <p14:nvPr/>
              </p14:nvContentPartPr>
              <p14:xfrm>
                <a:off x="4149077" y="198024"/>
                <a:ext cx="1034280" cy="433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7F02863-A0F2-9059-1A4E-1A4C5C8D2E7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140077" y="189384"/>
                  <a:ext cx="105192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885C795-04C6-8982-AC68-49AB82BCE8E8}"/>
                    </a:ext>
                  </a:extLst>
                </p14:cNvPr>
                <p14:cNvContentPartPr/>
                <p14:nvPr/>
              </p14:nvContentPartPr>
              <p14:xfrm>
                <a:off x="4938197" y="415104"/>
                <a:ext cx="536760" cy="242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885C795-04C6-8982-AC68-49AB82BCE8E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29557" y="406104"/>
                  <a:ext cx="5544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94C5872-DEA6-6D90-878C-083A00D2F971}"/>
                    </a:ext>
                  </a:extLst>
                </p14:cNvPr>
                <p14:cNvContentPartPr/>
                <p14:nvPr/>
              </p14:nvContentPartPr>
              <p14:xfrm>
                <a:off x="5851157" y="233304"/>
                <a:ext cx="228960" cy="376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94C5872-DEA6-6D90-878C-083A00D2F97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42157" y="224664"/>
                  <a:ext cx="24660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899733A-73FA-586A-F0CB-7A90D3BA0900}"/>
                    </a:ext>
                  </a:extLst>
                </p14:cNvPr>
                <p14:cNvContentPartPr/>
                <p14:nvPr/>
              </p14:nvContentPartPr>
              <p14:xfrm>
                <a:off x="5855477" y="375144"/>
                <a:ext cx="599760" cy="507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899733A-73FA-586A-F0CB-7A90D3BA090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46837" y="366504"/>
                  <a:ext cx="6174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4E4CC56-26C5-DD06-8F45-1213853CDA60}"/>
                    </a:ext>
                  </a:extLst>
                </p14:cNvPr>
                <p14:cNvContentPartPr/>
                <p14:nvPr/>
              </p14:nvContentPartPr>
              <p14:xfrm>
                <a:off x="6515717" y="425904"/>
                <a:ext cx="107640" cy="399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4E4CC56-26C5-DD06-8F45-1213853CDA6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506717" y="416904"/>
                  <a:ext cx="12528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01EBEAA-D87B-BDAF-F77E-50341144D362}"/>
                    </a:ext>
                  </a:extLst>
                </p14:cNvPr>
                <p14:cNvContentPartPr/>
                <p14:nvPr/>
              </p14:nvContentPartPr>
              <p14:xfrm>
                <a:off x="6722357" y="399624"/>
                <a:ext cx="434880" cy="319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01EBEAA-D87B-BDAF-F77E-50341144D36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713357" y="390984"/>
                  <a:ext cx="452520" cy="33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FB3DD32-CEE3-B112-05F8-38F6FC9196B6}"/>
                  </a:ext>
                </a:extLst>
              </p14:cNvPr>
              <p14:cNvContentPartPr/>
              <p14:nvPr/>
            </p14:nvContentPartPr>
            <p14:xfrm>
              <a:off x="1015277" y="1083264"/>
              <a:ext cx="5927760" cy="522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FB3DD32-CEE3-B112-05F8-38F6FC9196B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06637" y="1074264"/>
                <a:ext cx="594540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E2803F7-9393-FFD3-E707-32158DAD0579}"/>
                  </a:ext>
                </a:extLst>
              </p14:cNvPr>
              <p14:cNvContentPartPr/>
              <p14:nvPr/>
            </p14:nvContentPartPr>
            <p14:xfrm>
              <a:off x="1861997" y="2963544"/>
              <a:ext cx="518400" cy="3398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E2803F7-9393-FFD3-E707-32158DAD057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852997" y="2954904"/>
                <a:ext cx="536040" cy="35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51B9EDD6-AB7D-C52B-B79E-E4D1493189B6}"/>
              </a:ext>
            </a:extLst>
          </p:cNvPr>
          <p:cNvGrpSpPr/>
          <p:nvPr/>
        </p:nvGrpSpPr>
        <p:grpSpPr>
          <a:xfrm>
            <a:off x="2634100" y="1934356"/>
            <a:ext cx="6151777" cy="1445348"/>
            <a:chOff x="2634100" y="1934356"/>
            <a:chExt cx="6151777" cy="14453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1506A83-FE97-070B-3709-C27A0FC93F73}"/>
                    </a:ext>
                  </a:extLst>
                </p14:cNvPr>
                <p14:cNvContentPartPr/>
                <p14:nvPr/>
              </p14:nvContentPartPr>
              <p14:xfrm>
                <a:off x="2644540" y="2053156"/>
                <a:ext cx="62640" cy="3481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1506A83-FE97-070B-3709-C27A0FC93F7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35540" y="2044156"/>
                  <a:ext cx="8028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2838862-D88A-9BE9-B6FF-E6B405A39951}"/>
                    </a:ext>
                  </a:extLst>
                </p14:cNvPr>
                <p14:cNvContentPartPr/>
                <p14:nvPr/>
              </p14:nvContentPartPr>
              <p14:xfrm>
                <a:off x="2634100" y="2012476"/>
                <a:ext cx="142200" cy="1929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2838862-D88A-9BE9-B6FF-E6B405A3995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625100" y="2003476"/>
                  <a:ext cx="1598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BBF0A6E-754E-CEA5-CE47-83464F885348}"/>
                    </a:ext>
                  </a:extLst>
                </p14:cNvPr>
                <p14:cNvContentPartPr/>
                <p14:nvPr/>
              </p14:nvContentPartPr>
              <p14:xfrm>
                <a:off x="2869180" y="2198956"/>
                <a:ext cx="381240" cy="234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BBF0A6E-754E-CEA5-CE47-83464F88534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60540" y="2189956"/>
                  <a:ext cx="3988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C4EFD54-82EA-300D-A324-01192B9B2C56}"/>
                    </a:ext>
                  </a:extLst>
                </p14:cNvPr>
                <p14:cNvContentPartPr/>
                <p14:nvPr/>
              </p14:nvContentPartPr>
              <p14:xfrm>
                <a:off x="3172300" y="2130196"/>
                <a:ext cx="32400" cy="43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C4EFD54-82EA-300D-A324-01192B9B2C5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63300" y="2121196"/>
                  <a:ext cx="500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BCDAB4C-AB93-23AA-8105-2B9B872B7B1F}"/>
                    </a:ext>
                  </a:extLst>
                </p14:cNvPr>
                <p14:cNvContentPartPr/>
                <p14:nvPr/>
              </p14:nvContentPartPr>
              <p14:xfrm>
                <a:off x="3268420" y="2210116"/>
                <a:ext cx="498960" cy="196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BCDAB4C-AB93-23AA-8105-2B9B872B7B1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59780" y="2201476"/>
                  <a:ext cx="5166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07D6FE5-D4FC-9521-5AC8-F4E5032B94AB}"/>
                    </a:ext>
                  </a:extLst>
                </p14:cNvPr>
                <p14:cNvContentPartPr/>
                <p14:nvPr/>
              </p14:nvContentPartPr>
              <p14:xfrm>
                <a:off x="3819580" y="2154316"/>
                <a:ext cx="812880" cy="484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07D6FE5-D4FC-9521-5AC8-F4E5032B94A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10940" y="2145316"/>
                  <a:ext cx="83052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54E96B5-BC34-EC2E-D2B3-2A9F87D5AEEF}"/>
                    </a:ext>
                  </a:extLst>
                </p14:cNvPr>
                <p14:cNvContentPartPr/>
                <p14:nvPr/>
              </p14:nvContentPartPr>
              <p14:xfrm>
                <a:off x="4917940" y="2081596"/>
                <a:ext cx="515880" cy="317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54E96B5-BC34-EC2E-D2B3-2A9F87D5AEE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909300" y="2072596"/>
                  <a:ext cx="53352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82AB45A-74D6-8535-14BF-802137230669}"/>
                    </a:ext>
                  </a:extLst>
                </p14:cNvPr>
                <p14:cNvContentPartPr/>
                <p14:nvPr/>
              </p14:nvContentPartPr>
              <p14:xfrm>
                <a:off x="5423380" y="2054236"/>
                <a:ext cx="600840" cy="354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82AB45A-74D6-8535-14BF-80213723066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14380" y="2045236"/>
                  <a:ext cx="61848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66A280D-9604-1CDE-3812-78B83FE5D17B}"/>
                    </a:ext>
                  </a:extLst>
                </p14:cNvPr>
                <p14:cNvContentPartPr/>
                <p14:nvPr/>
              </p14:nvContentPartPr>
              <p14:xfrm>
                <a:off x="5788780" y="2145676"/>
                <a:ext cx="514800" cy="207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66A280D-9604-1CDE-3812-78B83FE5D17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780140" y="2137036"/>
                  <a:ext cx="5324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3BD590B-BD7B-82C3-ECC1-035F92E29B5A}"/>
                    </a:ext>
                  </a:extLst>
                </p14:cNvPr>
                <p14:cNvContentPartPr/>
                <p14:nvPr/>
              </p14:nvContentPartPr>
              <p14:xfrm>
                <a:off x="6571420" y="1934356"/>
                <a:ext cx="304920" cy="82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3BD590B-BD7B-82C3-ECC1-035F92E29B5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562780" y="1925716"/>
                  <a:ext cx="3225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480490E-BA48-4DDB-DE3F-0546A4A4408E}"/>
                    </a:ext>
                  </a:extLst>
                </p14:cNvPr>
                <p14:cNvContentPartPr/>
                <p14:nvPr/>
              </p14:nvContentPartPr>
              <p14:xfrm>
                <a:off x="6697420" y="2000596"/>
                <a:ext cx="125280" cy="292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480490E-BA48-4DDB-DE3F-0546A4A4408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88420" y="1991596"/>
                  <a:ext cx="1429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4B74265-D9B0-EBC2-49FC-4AFA0733CC69}"/>
                    </a:ext>
                  </a:extLst>
                </p14:cNvPr>
                <p14:cNvContentPartPr/>
                <p14:nvPr/>
              </p14:nvContentPartPr>
              <p14:xfrm>
                <a:off x="6891460" y="2130196"/>
                <a:ext cx="202680" cy="513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4B74265-D9B0-EBC2-49FC-4AFA0733CC6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882460" y="2121196"/>
                  <a:ext cx="22032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FEEF687-BC58-EEB1-3D9B-BCE52E312D1D}"/>
                    </a:ext>
                  </a:extLst>
                </p14:cNvPr>
                <p14:cNvContentPartPr/>
                <p14:nvPr/>
              </p14:nvContentPartPr>
              <p14:xfrm>
                <a:off x="7185940" y="2234596"/>
                <a:ext cx="55800" cy="3157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FEEF687-BC58-EEB1-3D9B-BCE52E312D1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176940" y="2225956"/>
                  <a:ext cx="7344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6CEA503-E8EC-4335-B217-6687726497F5}"/>
                    </a:ext>
                  </a:extLst>
                </p14:cNvPr>
                <p14:cNvContentPartPr/>
                <p14:nvPr/>
              </p14:nvContentPartPr>
              <p14:xfrm>
                <a:off x="7193500" y="2181316"/>
                <a:ext cx="164880" cy="158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6CEA503-E8EC-4335-B217-6687726497F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184500" y="2172316"/>
                  <a:ext cx="1825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8E9329B-505F-4299-FD46-BD740A0DE78B}"/>
                    </a:ext>
                  </a:extLst>
                </p14:cNvPr>
                <p14:cNvContentPartPr/>
                <p14:nvPr/>
              </p14:nvContentPartPr>
              <p14:xfrm>
                <a:off x="7419220" y="2105716"/>
                <a:ext cx="502920" cy="465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8E9329B-505F-4299-FD46-BD740A0DE78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410220" y="2097076"/>
                  <a:ext cx="52056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24A90B3-8EE7-94A3-D9D4-B099D04BD908}"/>
                    </a:ext>
                  </a:extLst>
                </p14:cNvPr>
                <p14:cNvContentPartPr/>
                <p14:nvPr/>
              </p14:nvContentPartPr>
              <p14:xfrm>
                <a:off x="2705117" y="2761224"/>
                <a:ext cx="1238040" cy="463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24A90B3-8EE7-94A3-D9D4-B099D04BD90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696477" y="2752584"/>
                  <a:ext cx="125568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A843204-7F7C-5B07-C611-C35C46FDCE2D}"/>
                    </a:ext>
                  </a:extLst>
                </p14:cNvPr>
                <p14:cNvContentPartPr/>
                <p14:nvPr/>
              </p14:nvContentPartPr>
              <p14:xfrm>
                <a:off x="3844157" y="2753304"/>
                <a:ext cx="44280" cy="56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A843204-7F7C-5B07-C611-C35C46FDCE2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35157" y="2744664"/>
                  <a:ext cx="619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4EDE431-B509-E0D9-3BB2-69CB5911D68C}"/>
                    </a:ext>
                  </a:extLst>
                </p14:cNvPr>
                <p14:cNvContentPartPr/>
                <p14:nvPr/>
              </p14:nvContentPartPr>
              <p14:xfrm>
                <a:off x="4000037" y="2704704"/>
                <a:ext cx="1070640" cy="484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4EDE431-B509-E0D9-3BB2-69CB5911D68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991037" y="2695704"/>
                  <a:ext cx="108828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8B634F1-A5EB-D4D3-FEA7-1CB42E5E41BE}"/>
                    </a:ext>
                  </a:extLst>
                </p14:cNvPr>
                <p14:cNvContentPartPr/>
                <p14:nvPr/>
              </p14:nvContentPartPr>
              <p14:xfrm>
                <a:off x="5564957" y="2691744"/>
                <a:ext cx="969120" cy="498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8B634F1-A5EB-D4D3-FEA7-1CB42E5E41B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555957" y="2682744"/>
                  <a:ext cx="98676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1EA8581-D8CE-41A5-9F86-5FE5DA693E75}"/>
                    </a:ext>
                  </a:extLst>
                </p14:cNvPr>
                <p14:cNvContentPartPr/>
                <p14:nvPr/>
              </p14:nvContentPartPr>
              <p14:xfrm>
                <a:off x="6304397" y="2862024"/>
                <a:ext cx="699480" cy="2678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1EA8581-D8CE-41A5-9F86-5FE5DA693E7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295397" y="2853024"/>
                  <a:ext cx="7171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26AA4CC-1652-30B6-20D4-9F3F37553D8E}"/>
                    </a:ext>
                  </a:extLst>
                </p14:cNvPr>
                <p14:cNvContentPartPr/>
                <p14:nvPr/>
              </p14:nvContentPartPr>
              <p14:xfrm>
                <a:off x="7299077" y="2724144"/>
                <a:ext cx="227160" cy="304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26AA4CC-1652-30B6-20D4-9F3F37553D8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290077" y="2715144"/>
                  <a:ext cx="2448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D33F225-85F1-1C94-B4C2-1091A6FD9ABD}"/>
                    </a:ext>
                  </a:extLst>
                </p14:cNvPr>
                <p14:cNvContentPartPr/>
                <p14:nvPr/>
              </p14:nvContentPartPr>
              <p14:xfrm>
                <a:off x="7342637" y="2872104"/>
                <a:ext cx="507600" cy="5076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D33F225-85F1-1C94-B4C2-1091A6FD9ABD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333997" y="2863104"/>
                  <a:ext cx="5252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BC4F7D2-3DEC-2FF7-C79A-FB5E7E487DA6}"/>
                    </a:ext>
                  </a:extLst>
                </p14:cNvPr>
                <p14:cNvContentPartPr/>
                <p14:nvPr/>
              </p14:nvContentPartPr>
              <p14:xfrm>
                <a:off x="7932677" y="2922504"/>
                <a:ext cx="39600" cy="286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BC4F7D2-3DEC-2FF7-C79A-FB5E7E487DA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924037" y="2913864"/>
                  <a:ext cx="572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D279752-FC66-C5EE-B248-7D87EBFF9FCA}"/>
                    </a:ext>
                  </a:extLst>
                </p14:cNvPr>
                <p14:cNvContentPartPr/>
                <p14:nvPr/>
              </p14:nvContentPartPr>
              <p14:xfrm>
                <a:off x="7932317" y="2874264"/>
                <a:ext cx="192960" cy="169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D279752-FC66-C5EE-B248-7D87EBFF9FC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923677" y="2865264"/>
                  <a:ext cx="2106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0CCD6E1-5BFD-471F-2B0C-B3B22C3EF694}"/>
                    </a:ext>
                  </a:extLst>
                </p14:cNvPr>
                <p14:cNvContentPartPr/>
                <p14:nvPr/>
              </p14:nvContentPartPr>
              <p14:xfrm>
                <a:off x="8206277" y="2755464"/>
                <a:ext cx="579600" cy="433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0CCD6E1-5BFD-471F-2B0C-B3B22C3EF69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197277" y="2746464"/>
                  <a:ext cx="597240" cy="45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60941D2E-D434-DAC9-014F-C0EDC1D1889A}"/>
                  </a:ext>
                </a:extLst>
              </p14:cNvPr>
              <p14:cNvContentPartPr/>
              <p14:nvPr/>
            </p14:nvContentPartPr>
            <p14:xfrm>
              <a:off x="1743917" y="3732144"/>
              <a:ext cx="679320" cy="4100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60941D2E-D434-DAC9-014F-C0EDC1D1889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734917" y="3723144"/>
                <a:ext cx="696960" cy="42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CAA625F-F9DB-4968-FD2D-F4C7FEBCDF8B}"/>
                  </a:ext>
                </a:extLst>
              </p14:cNvPr>
              <p14:cNvContentPartPr/>
              <p14:nvPr/>
            </p14:nvContentPartPr>
            <p14:xfrm>
              <a:off x="9351797" y="1976064"/>
              <a:ext cx="41040" cy="604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CAA625F-F9DB-4968-FD2D-F4C7FEBCDF8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343157" y="1967064"/>
                <a:ext cx="58680" cy="7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83" name="Group 82">
            <a:extLst>
              <a:ext uri="{FF2B5EF4-FFF2-40B4-BE49-F238E27FC236}">
                <a16:creationId xmlns:a16="http://schemas.microsoft.com/office/drawing/2014/main" id="{6AA6B451-03A6-D699-C767-0F97832A1B2F}"/>
              </a:ext>
            </a:extLst>
          </p:cNvPr>
          <p:cNvGrpSpPr/>
          <p:nvPr/>
        </p:nvGrpSpPr>
        <p:grpSpPr>
          <a:xfrm>
            <a:off x="1907357" y="3979464"/>
            <a:ext cx="8622720" cy="1529280"/>
            <a:chOff x="1907357" y="3979464"/>
            <a:chExt cx="8622720" cy="152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E86940A-DC16-37B5-479C-0277C8A2FF47}"/>
                    </a:ext>
                  </a:extLst>
                </p14:cNvPr>
                <p14:cNvContentPartPr/>
                <p14:nvPr/>
              </p14:nvContentPartPr>
              <p14:xfrm>
                <a:off x="1907357" y="4515144"/>
                <a:ext cx="487080" cy="281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E86940A-DC16-37B5-479C-0277C8A2FF4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898717" y="4506144"/>
                  <a:ext cx="5047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B77B3D6-2873-7057-7B75-9BD6DE4A841B}"/>
                    </a:ext>
                  </a:extLst>
                </p14:cNvPr>
                <p14:cNvContentPartPr/>
                <p14:nvPr/>
              </p14:nvContentPartPr>
              <p14:xfrm>
                <a:off x="2372477" y="4307784"/>
                <a:ext cx="529920" cy="426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B77B3D6-2873-7057-7B75-9BD6DE4A841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363837" y="4299144"/>
                  <a:ext cx="54756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C4D15A6-DB9C-9A64-8618-2C81A4EA3569}"/>
                    </a:ext>
                  </a:extLst>
                </p14:cNvPr>
                <p14:cNvContentPartPr/>
                <p14:nvPr/>
              </p14:nvContentPartPr>
              <p14:xfrm>
                <a:off x="2938757" y="4438464"/>
                <a:ext cx="240480" cy="314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C4D15A6-DB9C-9A64-8618-2C81A4EA356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930117" y="4429824"/>
                  <a:ext cx="2581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8818397-43AE-89D4-C4B2-EAB063C50BE2}"/>
                    </a:ext>
                  </a:extLst>
                </p14:cNvPr>
                <p14:cNvContentPartPr/>
                <p14:nvPr/>
              </p14:nvContentPartPr>
              <p14:xfrm>
                <a:off x="3303797" y="4418664"/>
                <a:ext cx="697680" cy="318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8818397-43AE-89D4-C4B2-EAB063C50BE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294797" y="4409664"/>
                  <a:ext cx="71532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F611636-CDC5-BE45-CFEC-806F767303B7}"/>
                    </a:ext>
                  </a:extLst>
                </p14:cNvPr>
                <p14:cNvContentPartPr/>
                <p14:nvPr/>
              </p14:nvContentPartPr>
              <p14:xfrm>
                <a:off x="4328357" y="4188624"/>
                <a:ext cx="984600" cy="630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F611636-CDC5-BE45-CFEC-806F767303B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319357" y="4179984"/>
                  <a:ext cx="1002240" cy="64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5278572-FC76-0E26-BAE7-5D272F171E5F}"/>
                    </a:ext>
                  </a:extLst>
                </p14:cNvPr>
                <p14:cNvContentPartPr/>
                <p14:nvPr/>
              </p14:nvContentPartPr>
              <p14:xfrm>
                <a:off x="5131157" y="4405344"/>
                <a:ext cx="465840" cy="209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5278572-FC76-0E26-BAE7-5D272F171E5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122157" y="4396704"/>
                  <a:ext cx="4834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9FFA218-CF94-F622-5832-134A0B83C7C4}"/>
                    </a:ext>
                  </a:extLst>
                </p14:cNvPr>
                <p14:cNvContentPartPr/>
                <p14:nvPr/>
              </p14:nvContentPartPr>
              <p14:xfrm>
                <a:off x="5530037" y="4266744"/>
                <a:ext cx="48240" cy="33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9FFA218-CF94-F622-5832-134A0B83C7C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521397" y="4257744"/>
                  <a:ext cx="658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8D1819F-6903-B450-8A90-273CE83A6C61}"/>
                    </a:ext>
                  </a:extLst>
                </p14:cNvPr>
                <p14:cNvContentPartPr/>
                <p14:nvPr/>
              </p14:nvContentPartPr>
              <p14:xfrm>
                <a:off x="5704277" y="4306344"/>
                <a:ext cx="665640" cy="223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8D1819F-6903-B450-8A90-273CE83A6C6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695277" y="4297344"/>
                  <a:ext cx="6832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52FB167-42BF-3D04-D4C6-6AFDB11D13E6}"/>
                    </a:ext>
                  </a:extLst>
                </p14:cNvPr>
                <p14:cNvContentPartPr/>
                <p14:nvPr/>
              </p14:nvContentPartPr>
              <p14:xfrm>
                <a:off x="6441197" y="4091064"/>
                <a:ext cx="480240" cy="420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52FB167-42BF-3D04-D4C6-6AFDB11D13E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432197" y="4082424"/>
                  <a:ext cx="49788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AEDC2D6-5E30-E1A7-32C2-C4B28C0C4127}"/>
                    </a:ext>
                  </a:extLst>
                </p14:cNvPr>
                <p14:cNvContentPartPr/>
                <p14:nvPr/>
              </p14:nvContentPartPr>
              <p14:xfrm>
                <a:off x="7300157" y="3996384"/>
                <a:ext cx="1087200" cy="466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AEDC2D6-5E30-E1A7-32C2-C4B28C0C412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291157" y="3987744"/>
                  <a:ext cx="110484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036E9D7-2963-325C-1C0A-DAC6B96FE453}"/>
                    </a:ext>
                  </a:extLst>
                </p14:cNvPr>
                <p14:cNvContentPartPr/>
                <p14:nvPr/>
              </p14:nvContentPartPr>
              <p14:xfrm>
                <a:off x="8229677" y="4083504"/>
                <a:ext cx="678240" cy="336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036E9D7-2963-325C-1C0A-DAC6B96FE45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221037" y="4074864"/>
                  <a:ext cx="69588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2ED3446-18A7-F9DD-04CE-9B84B4EBC0F9}"/>
                    </a:ext>
                  </a:extLst>
                </p14:cNvPr>
                <p14:cNvContentPartPr/>
                <p14:nvPr/>
              </p14:nvContentPartPr>
              <p14:xfrm>
                <a:off x="9222917" y="3979464"/>
                <a:ext cx="87120" cy="342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2ED3446-18A7-F9DD-04CE-9B84B4EBC0F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214277" y="3970824"/>
                  <a:ext cx="1047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E2CABB1-9CF1-9081-95D7-837DD918E3F8}"/>
                    </a:ext>
                  </a:extLst>
                </p14:cNvPr>
                <p14:cNvContentPartPr/>
                <p14:nvPr/>
              </p14:nvContentPartPr>
              <p14:xfrm>
                <a:off x="9072797" y="4177104"/>
                <a:ext cx="546480" cy="4507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E2CABB1-9CF1-9081-95D7-837DD918E3F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064157" y="4168464"/>
                  <a:ext cx="56412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869CE22-4D1D-A42E-58E8-03EEE3E6C025}"/>
                    </a:ext>
                  </a:extLst>
                </p14:cNvPr>
                <p14:cNvContentPartPr/>
                <p14:nvPr/>
              </p14:nvContentPartPr>
              <p14:xfrm>
                <a:off x="9706397" y="4152624"/>
                <a:ext cx="60840" cy="324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869CE22-4D1D-A42E-58E8-03EEE3E6C02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697397" y="4143984"/>
                  <a:ext cx="7848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A786908-2611-EE4F-DFD6-CE6FC775B92B}"/>
                    </a:ext>
                  </a:extLst>
                </p14:cNvPr>
                <p14:cNvContentPartPr/>
                <p14:nvPr/>
              </p14:nvContentPartPr>
              <p14:xfrm>
                <a:off x="9709277" y="4191144"/>
                <a:ext cx="148680" cy="1789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A786908-2611-EE4F-DFD6-CE6FC775B92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700637" y="4182504"/>
                  <a:ext cx="1663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E893030-C3FD-1253-12B5-1FF38A2431F2}"/>
                    </a:ext>
                  </a:extLst>
                </p14:cNvPr>
                <p14:cNvContentPartPr/>
                <p14:nvPr/>
              </p14:nvContentPartPr>
              <p14:xfrm>
                <a:off x="9905117" y="4148304"/>
                <a:ext cx="493200" cy="305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E893030-C3FD-1253-12B5-1FF38A2431F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896477" y="4139664"/>
                  <a:ext cx="51084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B83274B-4831-6FD8-15C8-09ACDF7E632D}"/>
                    </a:ext>
                  </a:extLst>
                </p14:cNvPr>
                <p14:cNvContentPartPr/>
                <p14:nvPr/>
              </p14:nvContentPartPr>
              <p14:xfrm>
                <a:off x="3856037" y="5068104"/>
                <a:ext cx="428760" cy="882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B83274B-4831-6FD8-15C8-09ACDF7E632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847397" y="5059104"/>
                  <a:ext cx="4464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7E0C907-93A3-66C2-C4C7-A3827300C48B}"/>
                    </a:ext>
                  </a:extLst>
                </p14:cNvPr>
                <p14:cNvContentPartPr/>
                <p14:nvPr/>
              </p14:nvContentPartPr>
              <p14:xfrm>
                <a:off x="4498277" y="4978104"/>
                <a:ext cx="303120" cy="2995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7E0C907-93A3-66C2-C4C7-A3827300C48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489277" y="4969464"/>
                  <a:ext cx="3207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42F2407-66EC-1AB1-84B0-4B10AFC4C00E}"/>
                    </a:ext>
                  </a:extLst>
                </p14:cNvPr>
                <p14:cNvContentPartPr/>
                <p14:nvPr/>
              </p14:nvContentPartPr>
              <p14:xfrm>
                <a:off x="4921277" y="4905744"/>
                <a:ext cx="240120" cy="3967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42F2407-66EC-1AB1-84B0-4B10AFC4C00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912277" y="4896744"/>
                  <a:ext cx="25776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775D997-0728-E83F-BD87-D3E499A3C89E}"/>
                    </a:ext>
                  </a:extLst>
                </p14:cNvPr>
                <p14:cNvContentPartPr/>
                <p14:nvPr/>
              </p14:nvContentPartPr>
              <p14:xfrm>
                <a:off x="4892837" y="5046144"/>
                <a:ext cx="394920" cy="648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775D997-0728-E83F-BD87-D3E499A3C89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884197" y="5037504"/>
                  <a:ext cx="4125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0771F6C-83FB-3F9F-3A6C-F34B7B34EC94}"/>
                    </a:ext>
                  </a:extLst>
                </p14:cNvPr>
                <p14:cNvContentPartPr/>
                <p14:nvPr/>
              </p14:nvContentPartPr>
              <p14:xfrm>
                <a:off x="5150957" y="4985304"/>
                <a:ext cx="545400" cy="3200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0771F6C-83FB-3F9F-3A6C-F34B7B34EC9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142317" y="4976304"/>
                  <a:ext cx="56304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1C7C091-6E81-FE7E-3BE8-9FCE4B36DD05}"/>
                    </a:ext>
                  </a:extLst>
                </p14:cNvPr>
                <p14:cNvContentPartPr/>
                <p14:nvPr/>
              </p14:nvContentPartPr>
              <p14:xfrm>
                <a:off x="5597717" y="5003664"/>
                <a:ext cx="490680" cy="2318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1C7C091-6E81-FE7E-3BE8-9FCE4B36DD0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588717" y="4995024"/>
                  <a:ext cx="5083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09188FC-A72C-A42C-EF9B-64239BD8729C}"/>
                    </a:ext>
                  </a:extLst>
                </p14:cNvPr>
                <p14:cNvContentPartPr/>
                <p14:nvPr/>
              </p14:nvContentPartPr>
              <p14:xfrm>
                <a:off x="6140957" y="5010864"/>
                <a:ext cx="329040" cy="2293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09188FC-A72C-A42C-EF9B-64239BD8729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132317" y="5002224"/>
                  <a:ext cx="3466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4DF7309-EA85-F56B-70F3-19DE6AB0F979}"/>
                    </a:ext>
                  </a:extLst>
                </p14:cNvPr>
                <p14:cNvContentPartPr/>
                <p14:nvPr/>
              </p14:nvContentPartPr>
              <p14:xfrm>
                <a:off x="6511757" y="4784424"/>
                <a:ext cx="299520" cy="467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4DF7309-EA85-F56B-70F3-19DE6AB0F97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503117" y="4775784"/>
                  <a:ext cx="31716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DC096C2-0DE6-E11B-F119-F01729416BCB}"/>
                    </a:ext>
                  </a:extLst>
                </p14:cNvPr>
                <p14:cNvContentPartPr/>
                <p14:nvPr/>
              </p14:nvContentPartPr>
              <p14:xfrm>
                <a:off x="6396917" y="4901784"/>
                <a:ext cx="776160" cy="334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DC096C2-0DE6-E11B-F119-F01729416BC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387917" y="4893144"/>
                  <a:ext cx="7938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683DE595-6498-DBA1-63E0-938FE9EB51B3}"/>
                    </a:ext>
                  </a:extLst>
                </p14:cNvPr>
                <p14:cNvContentPartPr/>
                <p14:nvPr/>
              </p14:nvContentPartPr>
              <p14:xfrm>
                <a:off x="7486637" y="4732584"/>
                <a:ext cx="71280" cy="642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683DE595-6498-DBA1-63E0-938FE9EB51B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477637" y="4723584"/>
                  <a:ext cx="88920" cy="65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C9210F4-6F15-6C4D-FAF2-88BA863EAAD3}"/>
                    </a:ext>
                  </a:extLst>
                </p14:cNvPr>
                <p14:cNvContentPartPr/>
                <p14:nvPr/>
              </p14:nvContentPartPr>
              <p14:xfrm>
                <a:off x="7406717" y="4977744"/>
                <a:ext cx="949680" cy="2818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C9210F4-6F15-6C4D-FAF2-88BA863EAAD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398077" y="4968744"/>
                  <a:ext cx="9673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12F2376-6DD4-F8CD-8038-B4EB8785D002}"/>
                    </a:ext>
                  </a:extLst>
                </p14:cNvPr>
                <p14:cNvContentPartPr/>
                <p14:nvPr/>
              </p14:nvContentPartPr>
              <p14:xfrm>
                <a:off x="8296997" y="4959024"/>
                <a:ext cx="207720" cy="5497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12F2376-6DD4-F8CD-8038-B4EB8785D00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287997" y="4950384"/>
                  <a:ext cx="225360" cy="5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BB303EA-6505-28CC-03F0-1DA829C7B131}"/>
                    </a:ext>
                  </a:extLst>
                </p14:cNvPr>
                <p14:cNvContentPartPr/>
                <p14:nvPr/>
              </p14:nvContentPartPr>
              <p14:xfrm>
                <a:off x="8619197" y="4953264"/>
                <a:ext cx="332280" cy="301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BB303EA-6505-28CC-03F0-1DA829C7B13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610197" y="4944264"/>
                  <a:ext cx="3499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08AADED-55AC-DCCB-6AC5-B5A2ACC93E1F}"/>
                    </a:ext>
                  </a:extLst>
                </p14:cNvPr>
                <p14:cNvContentPartPr/>
                <p14:nvPr/>
              </p14:nvContentPartPr>
              <p14:xfrm>
                <a:off x="9082877" y="4960104"/>
                <a:ext cx="619560" cy="2966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08AADED-55AC-DCCB-6AC5-B5A2ACC93E1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073877" y="4951464"/>
                  <a:ext cx="6372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C19516C-703B-5703-22E4-87213C2FCA38}"/>
                    </a:ext>
                  </a:extLst>
                </p14:cNvPr>
                <p14:cNvContentPartPr/>
                <p14:nvPr/>
              </p14:nvContentPartPr>
              <p14:xfrm>
                <a:off x="9777317" y="4710624"/>
                <a:ext cx="752760" cy="545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C19516C-703B-5703-22E4-87213C2FCA3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768677" y="4701624"/>
                  <a:ext cx="770400" cy="563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7049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E39F14A8-6AB6-6C2B-D334-C006B6A16149}"/>
              </a:ext>
            </a:extLst>
          </p:cNvPr>
          <p:cNvGrpSpPr/>
          <p:nvPr/>
        </p:nvGrpSpPr>
        <p:grpSpPr>
          <a:xfrm>
            <a:off x="1006997" y="104064"/>
            <a:ext cx="5023080" cy="775440"/>
            <a:chOff x="1006997" y="104064"/>
            <a:chExt cx="5023080" cy="77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66FC107-8B42-C0A0-A30B-CDBC31B91C32}"/>
                    </a:ext>
                  </a:extLst>
                </p14:cNvPr>
                <p14:cNvContentPartPr/>
                <p14:nvPr/>
              </p14:nvContentPartPr>
              <p14:xfrm>
                <a:off x="1007717" y="348864"/>
                <a:ext cx="53280" cy="4305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66FC107-8B42-C0A0-A30B-CDBC31B91C3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98717" y="340224"/>
                  <a:ext cx="7092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3BFD61F-B9DD-AEC6-C1F1-E6F3297472D3}"/>
                    </a:ext>
                  </a:extLst>
                </p14:cNvPr>
                <p14:cNvContentPartPr/>
                <p14:nvPr/>
              </p14:nvContentPartPr>
              <p14:xfrm>
                <a:off x="1006997" y="353184"/>
                <a:ext cx="252720" cy="1796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3BFD61F-B9DD-AEC6-C1F1-E6F3297472D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98357" y="344544"/>
                  <a:ext cx="2703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0019F0D-C60E-BDCC-E876-20F62DC0157F}"/>
                    </a:ext>
                  </a:extLst>
                </p14:cNvPr>
                <p14:cNvContentPartPr/>
                <p14:nvPr/>
              </p14:nvContentPartPr>
              <p14:xfrm>
                <a:off x="1171877" y="524184"/>
                <a:ext cx="497520" cy="2656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0019F0D-C60E-BDCC-E876-20F62DC0157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62877" y="515544"/>
                  <a:ext cx="51516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FF17E4E-1CB5-60EB-5C7E-37BAC4F70F43}"/>
                    </a:ext>
                  </a:extLst>
                </p14:cNvPr>
                <p14:cNvContentPartPr/>
                <p14:nvPr/>
              </p14:nvContentPartPr>
              <p14:xfrm>
                <a:off x="1517117" y="300624"/>
                <a:ext cx="32400" cy="65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FF17E4E-1CB5-60EB-5C7E-37BAC4F70F4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08477" y="291984"/>
                  <a:ext cx="500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3279292-9B42-5EFA-34CA-745A9521393E}"/>
                    </a:ext>
                  </a:extLst>
                </p14:cNvPr>
                <p14:cNvContentPartPr/>
                <p14:nvPr/>
              </p14:nvContentPartPr>
              <p14:xfrm>
                <a:off x="1634477" y="528144"/>
                <a:ext cx="481680" cy="152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3279292-9B42-5EFA-34CA-745A9521393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25837" y="519144"/>
                  <a:ext cx="4993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BBD31E2-BAF0-54EA-6CBD-F3E914BABD33}"/>
                    </a:ext>
                  </a:extLst>
                </p14:cNvPr>
                <p14:cNvContentPartPr/>
                <p14:nvPr/>
              </p14:nvContentPartPr>
              <p14:xfrm>
                <a:off x="2139917" y="426624"/>
                <a:ext cx="737640" cy="452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BBD31E2-BAF0-54EA-6CBD-F3E914BABD3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30917" y="417624"/>
                  <a:ext cx="755280" cy="47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F8C68B4-CC79-7DA4-48B4-6734441947B9}"/>
                    </a:ext>
                  </a:extLst>
                </p14:cNvPr>
                <p14:cNvContentPartPr/>
                <p14:nvPr/>
              </p14:nvContentPartPr>
              <p14:xfrm>
                <a:off x="3159797" y="254904"/>
                <a:ext cx="506520" cy="342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F8C68B4-CC79-7DA4-48B4-6734441947B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151157" y="246264"/>
                  <a:ext cx="5241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ED24B1B-D003-F82F-30E8-4D5A1B15346A}"/>
                    </a:ext>
                  </a:extLst>
                </p14:cNvPr>
                <p14:cNvContentPartPr/>
                <p14:nvPr/>
              </p14:nvContentPartPr>
              <p14:xfrm>
                <a:off x="3588197" y="167064"/>
                <a:ext cx="596880" cy="392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ED24B1B-D003-F82F-30E8-4D5A1B15346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579557" y="158064"/>
                  <a:ext cx="61452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395223E-CAA8-175A-D72B-7E2CA8240B13}"/>
                    </a:ext>
                  </a:extLst>
                </p14:cNvPr>
                <p14:cNvContentPartPr/>
                <p14:nvPr/>
              </p14:nvContentPartPr>
              <p14:xfrm>
                <a:off x="3979517" y="367944"/>
                <a:ext cx="480240" cy="188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395223E-CAA8-175A-D72B-7E2CA8240B1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70517" y="358944"/>
                  <a:ext cx="4978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3D9A29A-33BD-61C8-046B-51BC755A1FBA}"/>
                    </a:ext>
                  </a:extLst>
                </p14:cNvPr>
                <p14:cNvContentPartPr/>
                <p14:nvPr/>
              </p14:nvContentPartPr>
              <p14:xfrm>
                <a:off x="4739837" y="104064"/>
                <a:ext cx="332280" cy="31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3D9A29A-33BD-61C8-046B-51BC755A1FB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730837" y="95424"/>
                  <a:ext cx="3499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556A4EB-AAAB-EE6C-CD09-E294CC236F14}"/>
                    </a:ext>
                  </a:extLst>
                </p14:cNvPr>
                <p14:cNvContentPartPr/>
                <p14:nvPr/>
              </p14:nvContentPartPr>
              <p14:xfrm>
                <a:off x="4896797" y="159504"/>
                <a:ext cx="101160" cy="335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556A4EB-AAAB-EE6C-CD09-E294CC236F1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888157" y="150864"/>
                  <a:ext cx="11880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FB3276E-22AB-E921-2A13-A69D2CF1021C}"/>
                    </a:ext>
                  </a:extLst>
                </p14:cNvPr>
                <p14:cNvContentPartPr/>
                <p14:nvPr/>
              </p14:nvContentPartPr>
              <p14:xfrm>
                <a:off x="5045477" y="341304"/>
                <a:ext cx="196560" cy="360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FB3276E-22AB-E921-2A13-A69D2CF1021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036837" y="332304"/>
                  <a:ext cx="21420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F717B9D-7CD7-3BD4-B152-5E41929BDA31}"/>
                    </a:ext>
                  </a:extLst>
                </p14:cNvPr>
                <p14:cNvContentPartPr/>
                <p14:nvPr/>
              </p14:nvContentPartPr>
              <p14:xfrm>
                <a:off x="5334197" y="376944"/>
                <a:ext cx="33120" cy="245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F717B9D-7CD7-3BD4-B152-5E41929BDA3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325557" y="368304"/>
                  <a:ext cx="507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581E6C6-89A5-536F-ED66-E446FDD46E61}"/>
                    </a:ext>
                  </a:extLst>
                </p14:cNvPr>
                <p14:cNvContentPartPr/>
                <p14:nvPr/>
              </p14:nvContentPartPr>
              <p14:xfrm>
                <a:off x="5343197" y="330504"/>
                <a:ext cx="127440" cy="171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581E6C6-89A5-536F-ED66-E446FDD46E6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334197" y="321504"/>
                  <a:ext cx="1450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83117C4-EA98-0028-0CEA-834FBA434146}"/>
                    </a:ext>
                  </a:extLst>
                </p14:cNvPr>
                <p14:cNvContentPartPr/>
                <p14:nvPr/>
              </p14:nvContentPartPr>
              <p14:xfrm>
                <a:off x="5581157" y="324384"/>
                <a:ext cx="448920" cy="288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83117C4-EA98-0028-0CEA-834FBA43414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572157" y="315744"/>
                  <a:ext cx="466560" cy="30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A84DA66-7E54-01EF-8990-06A5B09A748E}"/>
              </a:ext>
            </a:extLst>
          </p:cNvPr>
          <p:cNvGrpSpPr/>
          <p:nvPr/>
        </p:nvGrpSpPr>
        <p:grpSpPr>
          <a:xfrm>
            <a:off x="6546677" y="142224"/>
            <a:ext cx="3115440" cy="538560"/>
            <a:chOff x="6546677" y="142224"/>
            <a:chExt cx="3115440" cy="53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48E1F63-90F5-00D5-1ECA-7D6D1FA88B3C}"/>
                    </a:ext>
                  </a:extLst>
                </p14:cNvPr>
                <p14:cNvContentPartPr/>
                <p14:nvPr/>
              </p14:nvContentPartPr>
              <p14:xfrm>
                <a:off x="6546677" y="175704"/>
                <a:ext cx="366480" cy="460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48E1F63-90F5-00D5-1ECA-7D6D1FA88B3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537677" y="166704"/>
                  <a:ext cx="38412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A6DC638-4C84-00D0-64AF-771EA0A42274}"/>
                    </a:ext>
                  </a:extLst>
                </p14:cNvPr>
                <p14:cNvContentPartPr/>
                <p14:nvPr/>
              </p14:nvContentPartPr>
              <p14:xfrm>
                <a:off x="6926477" y="240864"/>
                <a:ext cx="757080" cy="334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A6DC638-4C84-00D0-64AF-771EA0A42274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17837" y="232224"/>
                  <a:ext cx="77472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92841D2-8822-530D-6995-E85E3B8EFB98}"/>
                    </a:ext>
                  </a:extLst>
                </p14:cNvPr>
                <p14:cNvContentPartPr/>
                <p14:nvPr/>
              </p14:nvContentPartPr>
              <p14:xfrm>
                <a:off x="7828997" y="190104"/>
                <a:ext cx="207720" cy="311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92841D2-8822-530D-6995-E85E3B8EFB9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820357" y="181464"/>
                  <a:ext cx="22536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6F38C4-1041-DDE2-F81A-98F8B13B1118}"/>
                    </a:ext>
                  </a:extLst>
                </p14:cNvPr>
                <p14:cNvContentPartPr/>
                <p14:nvPr/>
              </p14:nvContentPartPr>
              <p14:xfrm>
                <a:off x="8109077" y="325104"/>
                <a:ext cx="449640" cy="198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6F38C4-1041-DDE2-F81A-98F8B13B111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100077" y="316464"/>
                  <a:ext cx="4672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FADABD8-D714-50B2-7392-3A412F8172C4}"/>
                    </a:ext>
                  </a:extLst>
                </p14:cNvPr>
                <p14:cNvContentPartPr/>
                <p14:nvPr/>
              </p14:nvContentPartPr>
              <p14:xfrm>
                <a:off x="8439197" y="155904"/>
                <a:ext cx="347040" cy="281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FADABD8-D714-50B2-7392-3A412F8172C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430197" y="146904"/>
                  <a:ext cx="36468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9478B80-6153-7F5C-A714-10F28AA1D661}"/>
                    </a:ext>
                  </a:extLst>
                </p14:cNvPr>
                <p14:cNvContentPartPr/>
                <p14:nvPr/>
              </p14:nvContentPartPr>
              <p14:xfrm>
                <a:off x="8883797" y="155544"/>
                <a:ext cx="265320" cy="330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9478B80-6153-7F5C-A714-10F28AA1D66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874797" y="146544"/>
                  <a:ext cx="28296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5783FCF-31B3-D987-EEE6-4CCD0E0A16E7}"/>
                    </a:ext>
                  </a:extLst>
                </p14:cNvPr>
                <p14:cNvContentPartPr/>
                <p14:nvPr/>
              </p14:nvContentPartPr>
              <p14:xfrm>
                <a:off x="8974517" y="142224"/>
                <a:ext cx="324720" cy="408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5783FCF-31B3-D987-EEE6-4CCD0E0A16E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965877" y="133584"/>
                  <a:ext cx="34236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E10ECC1-8CE4-B249-A981-7485AF49E1D6}"/>
                    </a:ext>
                  </a:extLst>
                </p14:cNvPr>
                <p14:cNvContentPartPr/>
                <p14:nvPr/>
              </p14:nvContentPartPr>
              <p14:xfrm>
                <a:off x="8833037" y="284784"/>
                <a:ext cx="388440" cy="84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E10ECC1-8CE4-B249-A981-7485AF49E1D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824037" y="275784"/>
                  <a:ext cx="4060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6BB0A95-07C0-990B-1F67-7832BFF7BCDF}"/>
                    </a:ext>
                  </a:extLst>
                </p14:cNvPr>
                <p14:cNvContentPartPr/>
                <p14:nvPr/>
              </p14:nvContentPartPr>
              <p14:xfrm>
                <a:off x="9401117" y="155904"/>
                <a:ext cx="261000" cy="524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6BB0A95-07C0-990B-1F67-7832BFF7BCD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392117" y="146904"/>
                  <a:ext cx="278640" cy="54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A3917E9-6582-42A3-F02B-A7C2C49B0E04}"/>
              </a:ext>
            </a:extLst>
          </p:cNvPr>
          <p:cNvGrpSpPr/>
          <p:nvPr/>
        </p:nvGrpSpPr>
        <p:grpSpPr>
          <a:xfrm>
            <a:off x="790637" y="1018464"/>
            <a:ext cx="3924360" cy="595800"/>
            <a:chOff x="790637" y="1018464"/>
            <a:chExt cx="3924360" cy="59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5EA6724-CEAF-D606-0B1B-52CC3F6A6028}"/>
                    </a:ext>
                  </a:extLst>
                </p14:cNvPr>
                <p14:cNvContentPartPr/>
                <p14:nvPr/>
              </p14:nvContentPartPr>
              <p14:xfrm>
                <a:off x="790637" y="1138344"/>
                <a:ext cx="756360" cy="271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5EA6724-CEAF-D606-0B1B-52CC3F6A602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81997" y="1129704"/>
                  <a:ext cx="7740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C115FD7-B88B-5612-D198-C585E25456B4}"/>
                    </a:ext>
                  </a:extLst>
                </p14:cNvPr>
                <p14:cNvContentPartPr/>
                <p14:nvPr/>
              </p14:nvContentPartPr>
              <p14:xfrm>
                <a:off x="1630517" y="1122504"/>
                <a:ext cx="63360" cy="271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C115FD7-B88B-5612-D198-C585E25456B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621517" y="1113504"/>
                  <a:ext cx="810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DF204A8-A8C0-DACE-FAEA-5DAF2F3A4A8E}"/>
                    </a:ext>
                  </a:extLst>
                </p14:cNvPr>
                <p14:cNvContentPartPr/>
                <p14:nvPr/>
              </p14:nvContentPartPr>
              <p14:xfrm>
                <a:off x="1689917" y="1205664"/>
                <a:ext cx="647280" cy="4086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DF204A8-A8C0-DACE-FAEA-5DAF2F3A4A8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681277" y="1197024"/>
                  <a:ext cx="66492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ECC2674-3DA6-35BF-7080-FA6347EA1E83}"/>
                    </a:ext>
                  </a:extLst>
                </p14:cNvPr>
                <p14:cNvContentPartPr/>
                <p14:nvPr/>
              </p14:nvContentPartPr>
              <p14:xfrm>
                <a:off x="2417837" y="1189104"/>
                <a:ext cx="644400" cy="295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ECC2674-3DA6-35BF-7080-FA6347EA1E8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409197" y="1180104"/>
                  <a:ext cx="66204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E472FB9-2779-8C08-B7E8-5D179228284D}"/>
                    </a:ext>
                  </a:extLst>
                </p14:cNvPr>
                <p14:cNvContentPartPr/>
                <p14:nvPr/>
              </p14:nvContentPartPr>
              <p14:xfrm>
                <a:off x="3299477" y="1018464"/>
                <a:ext cx="419040" cy="957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E472FB9-2779-8C08-B7E8-5D179228284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290837" y="1009464"/>
                  <a:ext cx="43668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29DFE8C-7F68-553F-6252-DC74287E79CD}"/>
                    </a:ext>
                  </a:extLst>
                </p14:cNvPr>
                <p14:cNvContentPartPr/>
                <p14:nvPr/>
              </p14:nvContentPartPr>
              <p14:xfrm>
                <a:off x="3564437" y="1029264"/>
                <a:ext cx="396720" cy="563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29DFE8C-7F68-553F-6252-DC74287E79C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555797" y="1020624"/>
                  <a:ext cx="414360" cy="58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A17FC8F-F9DE-100B-97C6-B9D2094C1681}"/>
                    </a:ext>
                  </a:extLst>
                </p14:cNvPr>
                <p14:cNvContentPartPr/>
                <p14:nvPr/>
              </p14:nvContentPartPr>
              <p14:xfrm>
                <a:off x="4042517" y="1235184"/>
                <a:ext cx="36360" cy="271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A17FC8F-F9DE-100B-97C6-B9D2094C168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033517" y="1226544"/>
                  <a:ext cx="540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3B4A52F-578C-E4C2-FF55-D1DF77CB9EF8}"/>
                    </a:ext>
                  </a:extLst>
                </p14:cNvPr>
                <p14:cNvContentPartPr/>
                <p14:nvPr/>
              </p14:nvContentPartPr>
              <p14:xfrm>
                <a:off x="4073477" y="1197024"/>
                <a:ext cx="150120" cy="193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3B4A52F-578C-E4C2-FF55-D1DF77CB9EF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064477" y="1188024"/>
                  <a:ext cx="1677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BF647F4-7136-FC2F-BD37-45ECBAF0D0F2}"/>
                    </a:ext>
                  </a:extLst>
                </p14:cNvPr>
                <p14:cNvContentPartPr/>
                <p14:nvPr/>
              </p14:nvContentPartPr>
              <p14:xfrm>
                <a:off x="4303157" y="1177224"/>
                <a:ext cx="411840" cy="260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BF647F4-7136-FC2F-BD37-45ECBAF0D0F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294157" y="1168584"/>
                  <a:ext cx="429480" cy="27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2F5EA173-187D-C536-9B51-38F3D44FFFAD}"/>
                  </a:ext>
                </a:extLst>
              </p14:cNvPr>
              <p14:cNvContentPartPr/>
              <p14:nvPr/>
            </p14:nvContentPartPr>
            <p14:xfrm>
              <a:off x="913757" y="1692024"/>
              <a:ext cx="3319920" cy="1202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2F5EA173-187D-C536-9B51-38F3D44FFFAD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05117" y="1683024"/>
                <a:ext cx="333756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523CA21-A523-7382-1DFB-FE9E153D486B}"/>
                  </a:ext>
                </a:extLst>
              </p14:cNvPr>
              <p14:cNvContentPartPr/>
              <p14:nvPr/>
            </p14:nvContentPartPr>
            <p14:xfrm>
              <a:off x="9810797" y="1794624"/>
              <a:ext cx="1800" cy="162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523CA21-A523-7382-1DFB-FE9E153D486B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9802157" y="1785624"/>
                <a:ext cx="19440" cy="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47454CD1-6E79-570A-8AAA-47D10FDB0582}"/>
                  </a:ext>
                </a:extLst>
              </p14:cNvPr>
              <p14:cNvContentPartPr/>
              <p14:nvPr/>
            </p14:nvContentPartPr>
            <p14:xfrm>
              <a:off x="5792117" y="2696784"/>
              <a:ext cx="1800" cy="648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7454CD1-6E79-570A-8AAA-47D10FDB0582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783117" y="2687784"/>
                <a:ext cx="19440" cy="2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B4B625B1-9462-5FA0-7C4E-579915C3457D}"/>
              </a:ext>
            </a:extLst>
          </p:cNvPr>
          <p:cNvGrpSpPr/>
          <p:nvPr/>
        </p:nvGrpSpPr>
        <p:grpSpPr>
          <a:xfrm>
            <a:off x="7313477" y="2097384"/>
            <a:ext cx="3895920" cy="870480"/>
            <a:chOff x="7313477" y="2097384"/>
            <a:chExt cx="3895920" cy="87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4CC19F4-4E1C-73DC-A260-5563F900FF3B}"/>
                    </a:ext>
                  </a:extLst>
                </p14:cNvPr>
                <p14:cNvContentPartPr/>
                <p14:nvPr/>
              </p14:nvContentPartPr>
              <p14:xfrm>
                <a:off x="7313477" y="2533344"/>
                <a:ext cx="639360" cy="2221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4CC19F4-4E1C-73DC-A260-5563F900FF3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304837" y="2524344"/>
                  <a:ext cx="6570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77A72DC-B977-3AF7-33E5-37B0FA1BF2CF}"/>
                    </a:ext>
                  </a:extLst>
                </p14:cNvPr>
                <p14:cNvContentPartPr/>
                <p14:nvPr/>
              </p14:nvContentPartPr>
              <p14:xfrm>
                <a:off x="7910357" y="2536224"/>
                <a:ext cx="396720" cy="2509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77A72DC-B977-3AF7-33E5-37B0FA1BF2C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901717" y="2527584"/>
                  <a:ext cx="4143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D1D1C55B-12A4-47F0-A8E7-49DC7FB7A097}"/>
                    </a:ext>
                  </a:extLst>
                </p14:cNvPr>
                <p14:cNvContentPartPr/>
                <p14:nvPr/>
              </p14:nvContentPartPr>
              <p14:xfrm>
                <a:off x="8527757" y="2571864"/>
                <a:ext cx="447480" cy="2188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D1D1C55B-12A4-47F0-A8E7-49DC7FB7A09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518757" y="2562864"/>
                  <a:ext cx="4651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7B4441C-6590-189B-62EE-44F384B96E46}"/>
                    </a:ext>
                  </a:extLst>
                </p14:cNvPr>
                <p14:cNvContentPartPr/>
                <p14:nvPr/>
              </p14:nvContentPartPr>
              <p14:xfrm>
                <a:off x="8917997" y="2417784"/>
                <a:ext cx="465480" cy="5500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7B4441C-6590-189B-62EE-44F384B96E4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908997" y="2409144"/>
                  <a:ext cx="48312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207D7C2-9D00-6FA4-A4BF-722BA87CACAF}"/>
                    </a:ext>
                  </a:extLst>
                </p14:cNvPr>
                <p14:cNvContentPartPr/>
                <p14:nvPr/>
              </p14:nvContentPartPr>
              <p14:xfrm>
                <a:off x="9459077" y="2583024"/>
                <a:ext cx="502200" cy="1638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207D7C2-9D00-6FA4-A4BF-722BA87CACA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450437" y="2574024"/>
                  <a:ext cx="5198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BB6AD0E-7BE9-D05F-0FF0-9FB617390C02}"/>
                    </a:ext>
                  </a:extLst>
                </p14:cNvPr>
                <p14:cNvContentPartPr/>
                <p14:nvPr/>
              </p14:nvContentPartPr>
              <p14:xfrm>
                <a:off x="10017077" y="2445504"/>
                <a:ext cx="417960" cy="378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BB6AD0E-7BE9-D05F-0FF0-9FB617390C0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008077" y="2436504"/>
                  <a:ext cx="43560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B97B3BB-ADCC-2CDB-DFB4-744199587ED6}"/>
                    </a:ext>
                  </a:extLst>
                </p14:cNvPr>
                <p14:cNvContentPartPr/>
                <p14:nvPr/>
              </p14:nvContentPartPr>
              <p14:xfrm>
                <a:off x="10433237" y="2097384"/>
                <a:ext cx="776160" cy="603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1B97B3BB-ADCC-2CDB-DFB4-744199587ED6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424597" y="2088384"/>
                  <a:ext cx="793800" cy="62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C3C20AD7-73A8-F6A0-D70E-B7CE9EBA1AA0}"/>
              </a:ext>
            </a:extLst>
          </p:cNvPr>
          <p:cNvGrpSpPr/>
          <p:nvPr/>
        </p:nvGrpSpPr>
        <p:grpSpPr>
          <a:xfrm>
            <a:off x="452597" y="1958424"/>
            <a:ext cx="4053240" cy="1271880"/>
            <a:chOff x="452597" y="1958424"/>
            <a:chExt cx="405324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D2D4022-2355-E90E-C720-A5096B60ADEC}"/>
                    </a:ext>
                  </a:extLst>
                </p14:cNvPr>
                <p14:cNvContentPartPr/>
                <p14:nvPr/>
              </p14:nvContentPartPr>
              <p14:xfrm>
                <a:off x="892157" y="1976064"/>
                <a:ext cx="846360" cy="316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D2D4022-2355-E90E-C720-A5096B60ADE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83517" y="1967064"/>
                  <a:ext cx="86400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98D58DB-AA55-5C2D-56EB-81B98B2F903D}"/>
                    </a:ext>
                  </a:extLst>
                </p14:cNvPr>
                <p14:cNvContentPartPr/>
                <p14:nvPr/>
              </p14:nvContentPartPr>
              <p14:xfrm>
                <a:off x="1839677" y="1958424"/>
                <a:ext cx="106920" cy="343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98D58DB-AA55-5C2D-56EB-81B98B2F903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830677" y="1949424"/>
                  <a:ext cx="1245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A258D7A-5DE9-F515-4D10-A8883D9847A4}"/>
                    </a:ext>
                  </a:extLst>
                </p14:cNvPr>
                <p14:cNvContentPartPr/>
                <p14:nvPr/>
              </p14:nvContentPartPr>
              <p14:xfrm>
                <a:off x="1847957" y="2067864"/>
                <a:ext cx="745560" cy="347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A258D7A-5DE9-F515-4D10-A8883D9847A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838957" y="2058864"/>
                  <a:ext cx="76320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0462F3C-B324-7A81-BB57-840E1AD4C076}"/>
                    </a:ext>
                  </a:extLst>
                </p14:cNvPr>
                <p14:cNvContentPartPr/>
                <p14:nvPr/>
              </p14:nvContentPartPr>
              <p14:xfrm>
                <a:off x="2632397" y="2026104"/>
                <a:ext cx="681120" cy="361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0462F3C-B324-7A81-BB57-840E1AD4C07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623397" y="2017464"/>
                  <a:ext cx="69876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4ED1420-F585-1744-769C-B37142A9B410}"/>
                    </a:ext>
                  </a:extLst>
                </p14:cNvPr>
                <p14:cNvContentPartPr/>
                <p14:nvPr/>
              </p14:nvContentPartPr>
              <p14:xfrm>
                <a:off x="559877" y="2809824"/>
                <a:ext cx="273960" cy="50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4ED1420-F585-1744-769C-B37142A9B41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50877" y="2800824"/>
                  <a:ext cx="2916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053F439-434A-E40B-8CAD-6F5963BFAF27}"/>
                    </a:ext>
                  </a:extLst>
                </p14:cNvPr>
                <p14:cNvContentPartPr/>
                <p14:nvPr/>
              </p14:nvContentPartPr>
              <p14:xfrm>
                <a:off x="452597" y="2886144"/>
                <a:ext cx="344520" cy="3009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053F439-434A-E40B-8CAD-6F5963BFAF2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43597" y="2877144"/>
                  <a:ext cx="36216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41F5535-0B41-5E8E-7991-82EA38CA6CEF}"/>
                    </a:ext>
                  </a:extLst>
                </p14:cNvPr>
                <p14:cNvContentPartPr/>
                <p14:nvPr/>
              </p14:nvContentPartPr>
              <p14:xfrm>
                <a:off x="858317" y="2691024"/>
                <a:ext cx="132120" cy="393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41F5535-0B41-5E8E-7991-82EA38CA6CE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49317" y="2682024"/>
                  <a:ext cx="14976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A6AFCBB-BA96-8588-3819-E542939A7BB8}"/>
                    </a:ext>
                  </a:extLst>
                </p14:cNvPr>
                <p14:cNvContentPartPr/>
                <p14:nvPr/>
              </p14:nvContentPartPr>
              <p14:xfrm>
                <a:off x="996557" y="2889744"/>
                <a:ext cx="158040" cy="3405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A6AFCBB-BA96-8588-3819-E542939A7BB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87917" y="2881104"/>
                  <a:ext cx="1756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47A0E1C-33F4-6A84-B9FF-46FB7FE20885}"/>
                    </a:ext>
                  </a:extLst>
                </p14:cNvPr>
                <p14:cNvContentPartPr/>
                <p14:nvPr/>
              </p14:nvContentPartPr>
              <p14:xfrm>
                <a:off x="1246037" y="2894424"/>
                <a:ext cx="272160" cy="200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47A0E1C-33F4-6A84-B9FF-46FB7FE20885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237037" y="2885424"/>
                  <a:ext cx="2898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13E5D96-244D-F52A-F5C0-15F86D64FD2F}"/>
                    </a:ext>
                  </a:extLst>
                </p14:cNvPr>
                <p14:cNvContentPartPr/>
                <p14:nvPr/>
              </p14:nvContentPartPr>
              <p14:xfrm>
                <a:off x="1571837" y="2670144"/>
                <a:ext cx="749880" cy="390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13E5D96-244D-F52A-F5C0-15F86D64FD2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563197" y="2661504"/>
                  <a:ext cx="76752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1629427-708C-8EB5-697D-76B80A18E29B}"/>
                    </a:ext>
                  </a:extLst>
                </p14:cNvPr>
                <p14:cNvContentPartPr/>
                <p14:nvPr/>
              </p14:nvContentPartPr>
              <p14:xfrm>
                <a:off x="3077357" y="2762304"/>
                <a:ext cx="424800" cy="662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1629427-708C-8EB5-697D-76B80A18E29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068717" y="2753304"/>
                  <a:ext cx="44244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8A6356A-B7BC-1D79-A498-A7EF2B8C299A}"/>
                    </a:ext>
                  </a:extLst>
                </p14:cNvPr>
                <p14:cNvContentPartPr/>
                <p14:nvPr/>
              </p14:nvContentPartPr>
              <p14:xfrm>
                <a:off x="3331517" y="2700744"/>
                <a:ext cx="158760" cy="2754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8A6356A-B7BC-1D79-A498-A7EF2B8C299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22517" y="2691744"/>
                  <a:ext cx="1764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5486B83-008A-9F44-A6A4-C7BA98CA66C4}"/>
                    </a:ext>
                  </a:extLst>
                </p14:cNvPr>
                <p14:cNvContentPartPr/>
                <p14:nvPr/>
              </p14:nvContentPartPr>
              <p14:xfrm>
                <a:off x="3705557" y="2932944"/>
                <a:ext cx="33120" cy="1130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5486B83-008A-9F44-A6A4-C7BA98CA66C4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696557" y="2923944"/>
                  <a:ext cx="507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DE87E00-D90A-DE00-BEEC-F22887EF11DC}"/>
                    </a:ext>
                  </a:extLst>
                </p14:cNvPr>
                <p14:cNvContentPartPr/>
                <p14:nvPr/>
              </p14:nvContentPartPr>
              <p14:xfrm>
                <a:off x="3860717" y="2773104"/>
                <a:ext cx="352800" cy="561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DE87E00-D90A-DE00-BEEC-F22887EF11D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851717" y="2764464"/>
                  <a:ext cx="3704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FC1E3D2-3332-44D9-297F-801955B5F85F}"/>
                    </a:ext>
                  </a:extLst>
                </p14:cNvPr>
                <p14:cNvContentPartPr/>
                <p14:nvPr/>
              </p14:nvContentPartPr>
              <p14:xfrm>
                <a:off x="4309277" y="2551344"/>
                <a:ext cx="196560" cy="4582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FC1E3D2-3332-44D9-297F-801955B5F85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00637" y="2542344"/>
                  <a:ext cx="21420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E63BE15-D229-897B-9ABB-EF2FED13B159}"/>
                    </a:ext>
                  </a:extLst>
                </p14:cNvPr>
                <p14:cNvContentPartPr/>
                <p14:nvPr/>
              </p14:nvContentPartPr>
              <p14:xfrm>
                <a:off x="2798357" y="2535144"/>
                <a:ext cx="373680" cy="5518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E63BE15-D229-897B-9ABB-EF2FED13B15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2789717" y="2526504"/>
                  <a:ext cx="391320" cy="56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F512FDC6-2868-E84A-E61E-A13B0AA495FB}"/>
                  </a:ext>
                </a:extLst>
              </p14:cNvPr>
              <p14:cNvContentPartPr/>
              <p14:nvPr/>
            </p14:nvContentPartPr>
            <p14:xfrm>
              <a:off x="11875397" y="2317344"/>
              <a:ext cx="17640" cy="2016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F512FDC6-2868-E84A-E61E-A13B0AA495FB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1866397" y="2308704"/>
                <a:ext cx="35280" cy="3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7486A99-AB26-6D22-3B06-34E8002F4873}"/>
              </a:ext>
            </a:extLst>
          </p:cNvPr>
          <p:cNvGrpSpPr/>
          <p:nvPr/>
        </p:nvGrpSpPr>
        <p:grpSpPr>
          <a:xfrm>
            <a:off x="286277" y="3476904"/>
            <a:ext cx="2796480" cy="2565360"/>
            <a:chOff x="286277" y="3476904"/>
            <a:chExt cx="2796480" cy="256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1071055-1081-D693-1739-35BE18E78AD1}"/>
                    </a:ext>
                  </a:extLst>
                </p14:cNvPr>
                <p14:cNvContentPartPr/>
                <p14:nvPr/>
              </p14:nvContentPartPr>
              <p14:xfrm>
                <a:off x="487517" y="3713424"/>
                <a:ext cx="77760" cy="272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1071055-1081-D693-1739-35BE18E78AD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78517" y="3704424"/>
                  <a:ext cx="954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E1CE83C-C686-64D5-8BC4-C3D9A5664C7D}"/>
                    </a:ext>
                  </a:extLst>
                </p14:cNvPr>
                <p14:cNvContentPartPr/>
                <p14:nvPr/>
              </p14:nvContentPartPr>
              <p14:xfrm>
                <a:off x="495797" y="3476904"/>
                <a:ext cx="69480" cy="907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E1CE83C-C686-64D5-8BC4-C3D9A5664C7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86797" y="3467904"/>
                  <a:ext cx="871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A4A5D8D-6E15-EE91-E602-48674A7CD7CF}"/>
                    </a:ext>
                  </a:extLst>
                </p14:cNvPr>
                <p14:cNvContentPartPr/>
                <p14:nvPr/>
              </p14:nvContentPartPr>
              <p14:xfrm>
                <a:off x="684797" y="3718104"/>
                <a:ext cx="249120" cy="2368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A4A5D8D-6E15-EE91-E602-48674A7CD7C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75797" y="3709464"/>
                  <a:ext cx="2667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502D35C-D8BA-EAA3-110F-376CEE415B09}"/>
                    </a:ext>
                  </a:extLst>
                </p14:cNvPr>
                <p14:cNvContentPartPr/>
                <p14:nvPr/>
              </p14:nvContentPartPr>
              <p14:xfrm>
                <a:off x="1156757" y="3484104"/>
                <a:ext cx="226080" cy="488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502D35C-D8BA-EAA3-110F-376CEE415B09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148117" y="3475464"/>
                  <a:ext cx="24372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64E5101-0315-3449-FA88-BD037F1CB294}"/>
                    </a:ext>
                  </a:extLst>
                </p14:cNvPr>
                <p14:cNvContentPartPr/>
                <p14:nvPr/>
              </p14:nvContentPartPr>
              <p14:xfrm>
                <a:off x="1057037" y="3636024"/>
                <a:ext cx="376200" cy="180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64E5101-0315-3449-FA88-BD037F1CB294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48037" y="3627384"/>
                  <a:ext cx="3938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C08E29B-2220-CE7F-B5BB-6FCA62E0609A}"/>
                    </a:ext>
                  </a:extLst>
                </p14:cNvPr>
                <p14:cNvContentPartPr/>
                <p14:nvPr/>
              </p14:nvContentPartPr>
              <p14:xfrm>
                <a:off x="439637" y="4463304"/>
                <a:ext cx="307080" cy="2718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C08E29B-2220-CE7F-B5BB-6FCA62E0609A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430997" y="4454304"/>
                  <a:ext cx="3247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F9C68C2-AC81-76E1-B608-2C5485CAAF55}"/>
                    </a:ext>
                  </a:extLst>
                </p14:cNvPr>
                <p14:cNvContentPartPr/>
                <p14:nvPr/>
              </p14:nvContentPartPr>
              <p14:xfrm>
                <a:off x="839957" y="4217424"/>
                <a:ext cx="1191600" cy="5306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F9C68C2-AC81-76E1-B608-2C5485CAAF5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30957" y="4208784"/>
                  <a:ext cx="120924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372DC74-24AB-F4E2-F3FB-17610E26AF99}"/>
                    </a:ext>
                  </a:extLst>
                </p14:cNvPr>
                <p14:cNvContentPartPr/>
                <p14:nvPr/>
              </p14:nvContentPartPr>
              <p14:xfrm>
                <a:off x="1831397" y="4392024"/>
                <a:ext cx="429840" cy="104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372DC74-24AB-F4E2-F3FB-17610E26AF9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822397" y="4383024"/>
                  <a:ext cx="4474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5848C85-84C0-1FD9-26D1-FB10DFFFBE9A}"/>
                    </a:ext>
                  </a:extLst>
                </p14:cNvPr>
                <p14:cNvContentPartPr/>
                <p14:nvPr/>
              </p14:nvContentPartPr>
              <p14:xfrm>
                <a:off x="2142797" y="4096104"/>
                <a:ext cx="156240" cy="5097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5848C85-84C0-1FD9-26D1-FB10DFFFBE9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133797" y="4087464"/>
                  <a:ext cx="17388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7ED0DA5-70F9-4A8D-686A-DD93BC9D9305}"/>
                    </a:ext>
                  </a:extLst>
                </p14:cNvPr>
                <p14:cNvContentPartPr/>
                <p14:nvPr/>
              </p14:nvContentPartPr>
              <p14:xfrm>
                <a:off x="2344037" y="4184664"/>
                <a:ext cx="561600" cy="3819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7ED0DA5-70F9-4A8D-686A-DD93BC9D9305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335037" y="4176024"/>
                  <a:ext cx="57924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7D14A6A-2C77-D29A-AA61-34554557A616}"/>
                    </a:ext>
                  </a:extLst>
                </p14:cNvPr>
                <p14:cNvContentPartPr/>
                <p14:nvPr/>
              </p14:nvContentPartPr>
              <p14:xfrm>
                <a:off x="2766317" y="4338744"/>
                <a:ext cx="316440" cy="223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7D14A6A-2C77-D29A-AA61-34554557A61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757317" y="4329744"/>
                  <a:ext cx="3340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E24606B-8A14-3A71-4D42-FCAD9787E337}"/>
                    </a:ext>
                  </a:extLst>
                </p14:cNvPr>
                <p14:cNvContentPartPr/>
                <p14:nvPr/>
              </p14:nvContentPartPr>
              <p14:xfrm>
                <a:off x="286277" y="5115264"/>
                <a:ext cx="1451880" cy="9270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E24606B-8A14-3A71-4D42-FCAD9787E33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77637" y="5106264"/>
                  <a:ext cx="1469520" cy="9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41338B2-51E4-6A75-B275-B62CDA8DCDF5}"/>
                    </a:ext>
                  </a:extLst>
                </p14:cNvPr>
                <p14:cNvContentPartPr/>
                <p14:nvPr/>
              </p14:nvContentPartPr>
              <p14:xfrm>
                <a:off x="2064317" y="5259624"/>
                <a:ext cx="50040" cy="4269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41338B2-51E4-6A75-B275-B62CDA8DCDF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055677" y="5250984"/>
                  <a:ext cx="676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DFE4556-1C4A-5188-CA12-30D32E6903A7}"/>
                    </a:ext>
                  </a:extLst>
                </p14:cNvPr>
                <p14:cNvContentPartPr/>
                <p14:nvPr/>
              </p14:nvContentPartPr>
              <p14:xfrm>
                <a:off x="1999877" y="5155944"/>
                <a:ext cx="91800" cy="99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DFE4556-1C4A-5188-CA12-30D32E6903A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990877" y="5146944"/>
                  <a:ext cx="1094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796D3B5-1686-360C-F673-1D34452DD4E9}"/>
                    </a:ext>
                  </a:extLst>
                </p14:cNvPr>
                <p14:cNvContentPartPr/>
                <p14:nvPr/>
              </p14:nvContentPartPr>
              <p14:xfrm>
                <a:off x="2154677" y="5174304"/>
                <a:ext cx="855360" cy="5353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796D3B5-1686-360C-F673-1D34452DD4E9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146037" y="5165664"/>
                  <a:ext cx="873000" cy="55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38D1ADA-C27B-32EA-50C3-442532EA7BA2}"/>
                    </a:ext>
                  </a:extLst>
                </p14:cNvPr>
                <p14:cNvContentPartPr/>
                <p14:nvPr/>
              </p14:nvContentPartPr>
              <p14:xfrm>
                <a:off x="567797" y="4807104"/>
                <a:ext cx="1333800" cy="1760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38D1ADA-C27B-32EA-50C3-442532EA7BA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59157" y="4798104"/>
                  <a:ext cx="13514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D6A8DBE-C0C1-81CF-4FE5-5C23C459CB3F}"/>
                    </a:ext>
                  </a:extLst>
                </p14:cNvPr>
                <p14:cNvContentPartPr/>
                <p14:nvPr/>
              </p14:nvContentPartPr>
              <p14:xfrm>
                <a:off x="354317" y="5848584"/>
                <a:ext cx="1261080" cy="1648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D6A8DBE-C0C1-81CF-4FE5-5C23C459CB3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45677" y="5839944"/>
                  <a:ext cx="127872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0349728-3172-C2CF-DF8F-B95C94182B7F}"/>
              </a:ext>
            </a:extLst>
          </p:cNvPr>
          <p:cNvGrpSpPr/>
          <p:nvPr/>
        </p:nvGrpSpPr>
        <p:grpSpPr>
          <a:xfrm>
            <a:off x="3550397" y="3245784"/>
            <a:ext cx="2103840" cy="599400"/>
            <a:chOff x="3550397" y="3245784"/>
            <a:chExt cx="2103840" cy="59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9005E90-FBE6-C528-A751-627FEA761D4D}"/>
                    </a:ext>
                  </a:extLst>
                </p14:cNvPr>
                <p14:cNvContentPartPr/>
                <p14:nvPr/>
              </p14:nvContentPartPr>
              <p14:xfrm>
                <a:off x="3550397" y="3534864"/>
                <a:ext cx="466200" cy="3103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9005E90-FBE6-C528-A751-627FEA761D4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541757" y="3525864"/>
                  <a:ext cx="4838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D08453C-0646-AC16-1857-93FEAC7292D0}"/>
                    </a:ext>
                  </a:extLst>
                </p14:cNvPr>
                <p14:cNvContentPartPr/>
                <p14:nvPr/>
              </p14:nvContentPartPr>
              <p14:xfrm>
                <a:off x="4299197" y="3343344"/>
                <a:ext cx="285840" cy="3808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D08453C-0646-AC16-1857-93FEAC7292D0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290557" y="3334704"/>
                  <a:ext cx="30348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A5CB397-FE50-C19F-6B37-140756E6810F}"/>
                    </a:ext>
                  </a:extLst>
                </p14:cNvPr>
                <p14:cNvContentPartPr/>
                <p14:nvPr/>
              </p14:nvContentPartPr>
              <p14:xfrm>
                <a:off x="4646957" y="3524784"/>
                <a:ext cx="304920" cy="2084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A5CB397-FE50-C19F-6B37-140756E6810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4638317" y="3516144"/>
                  <a:ext cx="32256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17676F7-BC4B-571C-E5F4-1B852473A593}"/>
                    </a:ext>
                  </a:extLst>
                </p14:cNvPr>
                <p14:cNvContentPartPr/>
                <p14:nvPr/>
              </p14:nvContentPartPr>
              <p14:xfrm>
                <a:off x="5076797" y="3245784"/>
                <a:ext cx="32040" cy="4762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17676F7-BC4B-571C-E5F4-1B852473A59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068157" y="3236784"/>
                  <a:ext cx="4968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A696DE2-67EC-EAE1-580E-601EC6F3EF21}"/>
                    </a:ext>
                  </a:extLst>
                </p14:cNvPr>
                <p14:cNvContentPartPr/>
                <p14:nvPr/>
              </p14:nvContentPartPr>
              <p14:xfrm>
                <a:off x="5027477" y="3444864"/>
                <a:ext cx="626760" cy="2653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A696DE2-67EC-EAE1-580E-601EC6F3EF2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018837" y="3435864"/>
                  <a:ext cx="644400" cy="28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53E20549-4640-CF3A-C2B6-DA50C9ACA6A4}"/>
              </a:ext>
            </a:extLst>
          </p:cNvPr>
          <p:cNvGrpSpPr/>
          <p:nvPr/>
        </p:nvGrpSpPr>
        <p:grpSpPr>
          <a:xfrm>
            <a:off x="4502237" y="3995664"/>
            <a:ext cx="1364040" cy="614880"/>
            <a:chOff x="4502237" y="3995664"/>
            <a:chExt cx="1364040" cy="61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B4A886F-F10B-5D01-7EB9-F57C9B77585B}"/>
                    </a:ext>
                  </a:extLst>
                </p14:cNvPr>
                <p14:cNvContentPartPr/>
                <p14:nvPr/>
              </p14:nvContentPartPr>
              <p14:xfrm>
                <a:off x="4502237" y="4014744"/>
                <a:ext cx="211320" cy="4485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B4A886F-F10B-5D01-7EB9-F57C9B77585B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4493237" y="4005744"/>
                  <a:ext cx="22896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4CC24AD-C3C6-2C08-086B-5EF0FA2B397A}"/>
                    </a:ext>
                  </a:extLst>
                </p14:cNvPr>
                <p14:cNvContentPartPr/>
                <p14:nvPr/>
              </p14:nvContentPartPr>
              <p14:xfrm>
                <a:off x="4761437" y="4258104"/>
                <a:ext cx="335520" cy="3524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4CC24AD-C3C6-2C08-086B-5EF0FA2B397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4752437" y="4249104"/>
                  <a:ext cx="35316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74666B8-508F-1BB4-184B-101A27F94F71}"/>
                    </a:ext>
                  </a:extLst>
                </p14:cNvPr>
                <p14:cNvContentPartPr/>
                <p14:nvPr/>
              </p14:nvContentPartPr>
              <p14:xfrm>
                <a:off x="5273717" y="3995664"/>
                <a:ext cx="22320" cy="4921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74666B8-508F-1BB4-184B-101A27F94F71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264717" y="3986664"/>
                  <a:ext cx="3996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718C77E8-82E5-EE53-BFEC-71036F1E7454}"/>
                    </a:ext>
                  </a:extLst>
                </p14:cNvPr>
                <p14:cNvContentPartPr/>
                <p14:nvPr/>
              </p14:nvContentPartPr>
              <p14:xfrm>
                <a:off x="5191637" y="4263504"/>
                <a:ext cx="674640" cy="3196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718C77E8-82E5-EE53-BFEC-71036F1E745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182997" y="4254864"/>
                  <a:ext cx="692280" cy="33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FBD19B5D-AB0B-6EE1-E0A1-986C64C38115}"/>
              </a:ext>
            </a:extLst>
          </p:cNvPr>
          <p:cNvGrpSpPr/>
          <p:nvPr/>
        </p:nvGrpSpPr>
        <p:grpSpPr>
          <a:xfrm>
            <a:off x="5907317" y="3254424"/>
            <a:ext cx="370440" cy="363960"/>
            <a:chOff x="5907317" y="3254424"/>
            <a:chExt cx="370440" cy="36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7E25CE8-2C61-4B5A-2EA2-9386A305F9D4}"/>
                    </a:ext>
                  </a:extLst>
                </p14:cNvPr>
                <p14:cNvContentPartPr/>
                <p14:nvPr/>
              </p14:nvContentPartPr>
              <p14:xfrm>
                <a:off x="6060317" y="3254424"/>
                <a:ext cx="153360" cy="2664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7E25CE8-2C61-4B5A-2EA2-9386A305F9D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051317" y="3245424"/>
                  <a:ext cx="1710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BA51730F-EB94-D628-D6F6-CE88C72B67C9}"/>
                    </a:ext>
                  </a:extLst>
                </p14:cNvPr>
                <p14:cNvContentPartPr/>
                <p14:nvPr/>
              </p14:nvContentPartPr>
              <p14:xfrm>
                <a:off x="6043397" y="3331824"/>
                <a:ext cx="77040" cy="2865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BA51730F-EB94-D628-D6F6-CE88C72B67C9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034397" y="3322824"/>
                  <a:ext cx="946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53C5A9D-6B79-23D3-6E4D-B2285C843BE7}"/>
                    </a:ext>
                  </a:extLst>
                </p14:cNvPr>
                <p14:cNvContentPartPr/>
                <p14:nvPr/>
              </p14:nvContentPartPr>
              <p14:xfrm>
                <a:off x="5907317" y="3394104"/>
                <a:ext cx="370440" cy="748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53C5A9D-6B79-23D3-6E4D-B2285C843BE7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898677" y="3385104"/>
                  <a:ext cx="388080" cy="9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6F2D946-2AED-A1BE-B8DC-789DCFD97C1D}"/>
              </a:ext>
            </a:extLst>
          </p:cNvPr>
          <p:cNvGrpSpPr/>
          <p:nvPr/>
        </p:nvGrpSpPr>
        <p:grpSpPr>
          <a:xfrm>
            <a:off x="3778277" y="5149464"/>
            <a:ext cx="3031920" cy="798840"/>
            <a:chOff x="3778277" y="5149464"/>
            <a:chExt cx="3031920" cy="79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22B216F-3437-E0D9-9E06-DEBEBF5803CC}"/>
                    </a:ext>
                  </a:extLst>
                </p14:cNvPr>
                <p14:cNvContentPartPr/>
                <p14:nvPr/>
              </p14:nvContentPartPr>
              <p14:xfrm>
                <a:off x="3778277" y="5180064"/>
                <a:ext cx="468720" cy="6566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22B216F-3437-E0D9-9E06-DEBEBF5803CC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769637" y="5171064"/>
                  <a:ext cx="486360" cy="67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8F09D72-E842-1E0F-1E95-B1301D43DEBF}"/>
                    </a:ext>
                  </a:extLst>
                </p14:cNvPr>
                <p14:cNvContentPartPr/>
                <p14:nvPr/>
              </p14:nvContentPartPr>
              <p14:xfrm>
                <a:off x="4519877" y="5149464"/>
                <a:ext cx="367200" cy="5302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8F09D72-E842-1E0F-1E95-B1301D43DEBF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511237" y="5140824"/>
                  <a:ext cx="38484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CBB5193-D526-CD59-EC27-5947132A22CF}"/>
                    </a:ext>
                  </a:extLst>
                </p14:cNvPr>
                <p14:cNvContentPartPr/>
                <p14:nvPr/>
              </p14:nvContentPartPr>
              <p14:xfrm>
                <a:off x="4954757" y="5345664"/>
                <a:ext cx="353520" cy="6026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CBB5193-D526-CD59-EC27-5947132A22C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946117" y="5336664"/>
                  <a:ext cx="371160" cy="62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A0E5EFF-0FE8-B9BA-7FD1-BD692FF17A26}"/>
                    </a:ext>
                  </a:extLst>
                </p14:cNvPr>
                <p14:cNvContentPartPr/>
                <p14:nvPr/>
              </p14:nvContentPartPr>
              <p14:xfrm>
                <a:off x="5463077" y="5232624"/>
                <a:ext cx="47160" cy="4903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A0E5EFF-0FE8-B9BA-7FD1-BD692FF17A26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454077" y="5223984"/>
                  <a:ext cx="6480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7720D4E-20FB-7071-AB80-559FFAF7495F}"/>
                    </a:ext>
                  </a:extLst>
                </p14:cNvPr>
                <p14:cNvContentPartPr/>
                <p14:nvPr/>
              </p14:nvContentPartPr>
              <p14:xfrm>
                <a:off x="5330957" y="5375904"/>
                <a:ext cx="699480" cy="3531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7720D4E-20FB-7071-AB80-559FFAF7495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321957" y="5366904"/>
                  <a:ext cx="71712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5AFDA1A-DEFF-2239-25FC-F5397532462E}"/>
                    </a:ext>
                  </a:extLst>
                </p14:cNvPr>
                <p14:cNvContentPartPr/>
                <p14:nvPr/>
              </p14:nvContentPartPr>
              <p14:xfrm>
                <a:off x="6167597" y="5288064"/>
                <a:ext cx="233280" cy="3337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5AFDA1A-DEFF-2239-25FC-F5397532462E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158957" y="5279064"/>
                  <a:ext cx="25092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01417EB-7A5A-E690-C662-E6747C9D7533}"/>
                    </a:ext>
                  </a:extLst>
                </p14:cNvPr>
                <p14:cNvContentPartPr/>
                <p14:nvPr/>
              </p14:nvContentPartPr>
              <p14:xfrm>
                <a:off x="6285677" y="5275824"/>
                <a:ext cx="524520" cy="2736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01417EB-7A5A-E690-C662-E6747C9D7533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277037" y="5266824"/>
                  <a:ext cx="542160" cy="29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CB63B0C0-354E-3870-B1F2-7A436C9FB11B}"/>
              </a:ext>
            </a:extLst>
          </p:cNvPr>
          <p:cNvGrpSpPr/>
          <p:nvPr/>
        </p:nvGrpSpPr>
        <p:grpSpPr>
          <a:xfrm>
            <a:off x="6857357" y="4163424"/>
            <a:ext cx="1533600" cy="727560"/>
            <a:chOff x="6857357" y="4163424"/>
            <a:chExt cx="1533600" cy="72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E845FAA-8896-6816-BDF6-D1FD3E97BD87}"/>
                    </a:ext>
                  </a:extLst>
                </p14:cNvPr>
                <p14:cNvContentPartPr/>
                <p14:nvPr/>
              </p14:nvContentPartPr>
              <p14:xfrm>
                <a:off x="6857357" y="4163424"/>
                <a:ext cx="360" cy="28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E845FAA-8896-6816-BDF6-D1FD3E97BD8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848357" y="4154784"/>
                  <a:ext cx="180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45FD4F0-171E-9E52-5A89-BAE8970B8B77}"/>
                    </a:ext>
                  </a:extLst>
                </p14:cNvPr>
                <p14:cNvContentPartPr/>
                <p14:nvPr/>
              </p14:nvContentPartPr>
              <p14:xfrm>
                <a:off x="8377997" y="4884144"/>
                <a:ext cx="12960" cy="68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45FD4F0-171E-9E52-5A89-BAE8970B8B77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369357" y="4875144"/>
                  <a:ext cx="30600" cy="2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FB7F6249-8B8C-36CD-9FBB-E93CF72FA502}"/>
              </a:ext>
            </a:extLst>
          </p:cNvPr>
          <p:cNvGrpSpPr/>
          <p:nvPr/>
        </p:nvGrpSpPr>
        <p:grpSpPr>
          <a:xfrm>
            <a:off x="7081277" y="3198264"/>
            <a:ext cx="4879080" cy="2874600"/>
            <a:chOff x="7081277" y="3198264"/>
            <a:chExt cx="4879080" cy="287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483B1BC-00D7-0582-1778-D7C122A9AD3B}"/>
                    </a:ext>
                  </a:extLst>
                </p14:cNvPr>
                <p14:cNvContentPartPr/>
                <p14:nvPr/>
              </p14:nvContentPartPr>
              <p14:xfrm>
                <a:off x="7401677" y="3706224"/>
                <a:ext cx="627840" cy="1767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483B1BC-00D7-0582-1778-D7C122A9AD3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393037" y="3697584"/>
                  <a:ext cx="64548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66F7F56-519C-7C8D-C863-5C0611C82A2C}"/>
                    </a:ext>
                  </a:extLst>
                </p14:cNvPr>
                <p14:cNvContentPartPr/>
                <p14:nvPr/>
              </p14:nvContentPartPr>
              <p14:xfrm>
                <a:off x="7189997" y="4503624"/>
                <a:ext cx="499680" cy="1004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66F7F56-519C-7C8D-C863-5C0611C82A2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180997" y="4494624"/>
                  <a:ext cx="5173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2F5CB67-31A5-24AE-99CD-E55A03427DBE}"/>
                    </a:ext>
                  </a:extLst>
                </p14:cNvPr>
                <p14:cNvContentPartPr/>
                <p14:nvPr/>
              </p14:nvContentPartPr>
              <p14:xfrm>
                <a:off x="7507517" y="5635824"/>
                <a:ext cx="667080" cy="1310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2F5CB67-31A5-24AE-99CD-E55A03427DB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498877" y="5626824"/>
                  <a:ext cx="6847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C9E34C47-CDB5-DEF6-4BFF-5EC91B409234}"/>
                    </a:ext>
                  </a:extLst>
                </p14:cNvPr>
                <p14:cNvContentPartPr/>
                <p14:nvPr/>
              </p14:nvContentPartPr>
              <p14:xfrm>
                <a:off x="8593277" y="3446304"/>
                <a:ext cx="43200" cy="2847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C9E34C47-CDB5-DEF6-4BFF-5EC91B40923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584637" y="3437664"/>
                  <a:ext cx="608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2DBF71F7-E7C1-E62E-3E19-3121E2F54FF0}"/>
                    </a:ext>
                  </a:extLst>
                </p14:cNvPr>
                <p14:cNvContentPartPr/>
                <p14:nvPr/>
              </p14:nvContentPartPr>
              <p14:xfrm>
                <a:off x="8606957" y="3198264"/>
                <a:ext cx="209880" cy="2466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2DBF71F7-E7C1-E62E-3E19-3121E2F54FF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598317" y="3189624"/>
                  <a:ext cx="2275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E01FF65-5B22-309D-6F1B-B204E94A0DBA}"/>
                    </a:ext>
                  </a:extLst>
                </p14:cNvPr>
                <p14:cNvContentPartPr/>
                <p14:nvPr/>
              </p14:nvContentPartPr>
              <p14:xfrm>
                <a:off x="8922317" y="3321384"/>
                <a:ext cx="784800" cy="4111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E01FF65-5B22-309D-6F1B-B204E94A0DB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913317" y="3312744"/>
                  <a:ext cx="8024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38CA356-1219-85C8-32CA-BCAEA7412722}"/>
                    </a:ext>
                  </a:extLst>
                </p14:cNvPr>
                <p14:cNvContentPartPr/>
                <p14:nvPr/>
              </p14:nvContentPartPr>
              <p14:xfrm>
                <a:off x="9438917" y="3508944"/>
                <a:ext cx="475200" cy="198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38CA356-1219-85C8-32CA-BCAEA741272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429917" y="3499944"/>
                  <a:ext cx="4928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B46A85D-8F1C-C26D-F8D4-D6AC56E6F4B6}"/>
                    </a:ext>
                  </a:extLst>
                </p14:cNvPr>
                <p14:cNvContentPartPr/>
                <p14:nvPr/>
              </p14:nvContentPartPr>
              <p14:xfrm>
                <a:off x="7204397" y="3469344"/>
                <a:ext cx="142200" cy="277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B46A85D-8F1C-C26D-F8D4-D6AC56E6F4B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195757" y="3460704"/>
                  <a:ext cx="1598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0BC00F3-413B-B049-098F-89BE654F358E}"/>
                    </a:ext>
                  </a:extLst>
                </p14:cNvPr>
                <p14:cNvContentPartPr/>
                <p14:nvPr/>
              </p14:nvContentPartPr>
              <p14:xfrm>
                <a:off x="7148957" y="3480504"/>
                <a:ext cx="35640" cy="216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0BC00F3-413B-B049-098F-89BE654F358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139957" y="3471864"/>
                  <a:ext cx="532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368BD0D0-1481-3F4E-6BEF-39DADCFFA8F1}"/>
                    </a:ext>
                  </a:extLst>
                </p14:cNvPr>
                <p14:cNvContentPartPr/>
                <p14:nvPr/>
              </p14:nvContentPartPr>
              <p14:xfrm>
                <a:off x="7081277" y="3477984"/>
                <a:ext cx="484920" cy="2620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368BD0D0-1481-3F4E-6BEF-39DADCFFA8F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072277" y="3469344"/>
                  <a:ext cx="5025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97ED9D1-CD79-6BD0-800D-CD9A6F37D85A}"/>
                    </a:ext>
                  </a:extLst>
                </p14:cNvPr>
                <p14:cNvContentPartPr/>
                <p14:nvPr/>
              </p14:nvContentPartPr>
              <p14:xfrm>
                <a:off x="7625957" y="3481224"/>
                <a:ext cx="232920" cy="3816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97ED9D1-CD79-6BD0-800D-CD9A6F37D85A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616957" y="3472584"/>
                  <a:ext cx="25056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E92F3A45-1341-199A-31FE-F30D76B13428}"/>
                    </a:ext>
                  </a:extLst>
                </p14:cNvPr>
                <p14:cNvContentPartPr/>
                <p14:nvPr/>
              </p14:nvContentPartPr>
              <p14:xfrm>
                <a:off x="7418957" y="3343344"/>
                <a:ext cx="71280" cy="853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E92F3A45-1341-199A-31FE-F30D76B13428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409957" y="3334704"/>
                  <a:ext cx="889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B6CF70D-6AF1-2A72-B771-CA042BF8DD76}"/>
                    </a:ext>
                  </a:extLst>
                </p14:cNvPr>
                <p14:cNvContentPartPr/>
                <p14:nvPr/>
              </p14:nvContentPartPr>
              <p14:xfrm>
                <a:off x="7806317" y="3383664"/>
                <a:ext cx="41040" cy="288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B6CF70D-6AF1-2A72-B771-CA042BF8DD7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7797677" y="3375024"/>
                  <a:ext cx="586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A94BEA7D-37BE-EB60-B4BB-FF8BD94C41F0}"/>
                    </a:ext>
                  </a:extLst>
                </p14:cNvPr>
                <p14:cNvContentPartPr/>
                <p14:nvPr/>
              </p14:nvContentPartPr>
              <p14:xfrm>
                <a:off x="7319237" y="4311024"/>
                <a:ext cx="228960" cy="1004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A94BEA7D-37BE-EB60-B4BB-FF8BD94C41F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310597" y="4302384"/>
                  <a:ext cx="2466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DDE58120-1DFD-40C7-7965-9CC233EB54EA}"/>
                    </a:ext>
                  </a:extLst>
                </p14:cNvPr>
                <p14:cNvContentPartPr/>
                <p14:nvPr/>
              </p14:nvContentPartPr>
              <p14:xfrm>
                <a:off x="7152197" y="4225344"/>
                <a:ext cx="848160" cy="4021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DDE58120-1DFD-40C7-7965-9CC233EB54EA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143197" y="4216344"/>
                  <a:ext cx="86580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358F1FD7-C3EB-BBA0-D4A0-6A5ABEB5E0D9}"/>
                    </a:ext>
                  </a:extLst>
                </p14:cNvPr>
                <p14:cNvContentPartPr/>
                <p14:nvPr/>
              </p14:nvContentPartPr>
              <p14:xfrm>
                <a:off x="8390237" y="4157664"/>
                <a:ext cx="536400" cy="2840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358F1FD7-C3EB-BBA0-D4A0-6A5ABEB5E0D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381237" y="4149024"/>
                  <a:ext cx="55404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BA7B106-48E5-109E-8951-585FBB66B07A}"/>
                    </a:ext>
                  </a:extLst>
                </p14:cNvPr>
                <p14:cNvContentPartPr/>
                <p14:nvPr/>
              </p14:nvContentPartPr>
              <p14:xfrm>
                <a:off x="8880197" y="3971904"/>
                <a:ext cx="1194480" cy="5065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BA7B106-48E5-109E-8951-585FBB66B07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871557" y="3962904"/>
                  <a:ext cx="121212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90BC7548-834E-5423-5E88-EB3E8BB8AE57}"/>
                    </a:ext>
                  </a:extLst>
                </p14:cNvPr>
                <p14:cNvContentPartPr/>
                <p14:nvPr/>
              </p14:nvContentPartPr>
              <p14:xfrm>
                <a:off x="9906557" y="4072704"/>
                <a:ext cx="655200" cy="3045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90BC7548-834E-5423-5E88-EB3E8BB8AE5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897917" y="4063704"/>
                  <a:ext cx="67284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A0245405-987B-FB9E-14C8-03AC5758EB29}"/>
                    </a:ext>
                  </a:extLst>
                </p14:cNvPr>
                <p14:cNvContentPartPr/>
                <p14:nvPr/>
              </p14:nvContentPartPr>
              <p14:xfrm>
                <a:off x="10424237" y="3935184"/>
                <a:ext cx="149040" cy="698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A0245405-987B-FB9E-14C8-03AC5758EB2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415597" y="3926184"/>
                  <a:ext cx="16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13B2421-4D35-A92E-A392-A95DA2C506BF}"/>
                    </a:ext>
                  </a:extLst>
                </p14:cNvPr>
                <p14:cNvContentPartPr/>
                <p14:nvPr/>
              </p14:nvContentPartPr>
              <p14:xfrm>
                <a:off x="10576877" y="3940584"/>
                <a:ext cx="702720" cy="3567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13B2421-4D35-A92E-A392-A95DA2C506B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567877" y="3931584"/>
                  <a:ext cx="72036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01B6772-C56C-996C-D062-CFFA75FBFBFA}"/>
                    </a:ext>
                  </a:extLst>
                </p14:cNvPr>
                <p14:cNvContentPartPr/>
                <p14:nvPr/>
              </p14:nvContentPartPr>
              <p14:xfrm>
                <a:off x="11095277" y="4110504"/>
                <a:ext cx="412200" cy="579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01B6772-C56C-996C-D062-CFFA75FBFBFA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086637" y="4101504"/>
                  <a:ext cx="4298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5B150B1-7379-C10A-7CB7-5D81A915565A}"/>
                    </a:ext>
                  </a:extLst>
                </p14:cNvPr>
                <p14:cNvContentPartPr/>
                <p14:nvPr/>
              </p14:nvContentPartPr>
              <p14:xfrm>
                <a:off x="7393397" y="5282664"/>
                <a:ext cx="966960" cy="4237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5B150B1-7379-C10A-7CB7-5D81A915565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384757" y="5274024"/>
                  <a:ext cx="98460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AAA9A84-2165-1E91-B9DC-193E37699911}"/>
                    </a:ext>
                  </a:extLst>
                </p14:cNvPr>
                <p14:cNvContentPartPr/>
                <p14:nvPr/>
              </p14:nvContentPartPr>
              <p14:xfrm>
                <a:off x="9008357" y="5171784"/>
                <a:ext cx="100800" cy="2498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AAA9A84-2165-1E91-B9DC-193E3769991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999717" y="5163144"/>
                  <a:ext cx="1184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D2500EF-B5AD-FD38-E31D-5092CDF10CF8}"/>
                    </a:ext>
                  </a:extLst>
                </p14:cNvPr>
                <p14:cNvContentPartPr/>
                <p14:nvPr/>
              </p14:nvContentPartPr>
              <p14:xfrm>
                <a:off x="8917997" y="5010864"/>
                <a:ext cx="1533240" cy="10620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8D2500EF-B5AD-FD38-E31D-5092CDF10CF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908997" y="5002224"/>
                  <a:ext cx="1550880" cy="10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DB7B1101-D15A-1E23-6F6A-E623C5899D2C}"/>
                    </a:ext>
                  </a:extLst>
                </p14:cNvPr>
                <p14:cNvContentPartPr/>
                <p14:nvPr/>
              </p14:nvContentPartPr>
              <p14:xfrm>
                <a:off x="10762277" y="5247384"/>
                <a:ext cx="38880" cy="3452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DB7B1101-D15A-1E23-6F6A-E623C5899D2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753277" y="5238744"/>
                  <a:ext cx="565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4A4563DF-081F-9E10-23B6-7771CFAF6A86}"/>
                    </a:ext>
                  </a:extLst>
                </p14:cNvPr>
                <p14:cNvContentPartPr/>
                <p14:nvPr/>
              </p14:nvContentPartPr>
              <p14:xfrm>
                <a:off x="10725197" y="5014824"/>
                <a:ext cx="215640" cy="1605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4A4563DF-081F-9E10-23B6-7771CFAF6A86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716197" y="5006184"/>
                  <a:ext cx="2332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A8C11C82-0BA9-B77B-32E5-FD8FE03412DD}"/>
                    </a:ext>
                  </a:extLst>
                </p14:cNvPr>
                <p14:cNvContentPartPr/>
                <p14:nvPr/>
              </p14:nvContentPartPr>
              <p14:xfrm>
                <a:off x="10988717" y="5081064"/>
                <a:ext cx="622080" cy="4647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A8C11C82-0BA9-B77B-32E5-FD8FE03412D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980077" y="5072424"/>
                  <a:ext cx="63972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FE0839D-4100-65F6-79E5-44A8B31926D3}"/>
                    </a:ext>
                  </a:extLst>
                </p14:cNvPr>
                <p14:cNvContentPartPr/>
                <p14:nvPr/>
              </p14:nvContentPartPr>
              <p14:xfrm>
                <a:off x="11303357" y="5291304"/>
                <a:ext cx="469080" cy="342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FE0839D-4100-65F6-79E5-44A8B31926D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294717" y="5282304"/>
                  <a:ext cx="4867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DCA3F45-D20B-05E9-F70F-5BE068DD83DF}"/>
                    </a:ext>
                  </a:extLst>
                </p14:cNvPr>
                <p14:cNvContentPartPr/>
                <p14:nvPr/>
              </p14:nvContentPartPr>
              <p14:xfrm>
                <a:off x="10273397" y="4571664"/>
                <a:ext cx="396000" cy="2829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DCA3F45-D20B-05E9-F70F-5BE068DD83D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264397" y="4562664"/>
                  <a:ext cx="4136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10001EFD-D4DF-DECB-1734-A1AEC2B4F266}"/>
                    </a:ext>
                  </a:extLst>
                </p14:cNvPr>
                <p14:cNvContentPartPr/>
                <p14:nvPr/>
              </p14:nvContentPartPr>
              <p14:xfrm>
                <a:off x="10868117" y="4543224"/>
                <a:ext cx="281160" cy="1983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0001EFD-D4DF-DECB-1734-A1AEC2B4F26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859117" y="4534584"/>
                  <a:ext cx="298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F97A7A67-BABA-7402-9061-0EE8163FD120}"/>
                    </a:ext>
                  </a:extLst>
                </p14:cNvPr>
                <p14:cNvContentPartPr/>
                <p14:nvPr/>
              </p14:nvContentPartPr>
              <p14:xfrm>
                <a:off x="11212997" y="4487064"/>
                <a:ext cx="193680" cy="37224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F97A7A67-BABA-7402-9061-0EE8163FD120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203997" y="4478064"/>
                  <a:ext cx="21132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8DC2FD7C-E396-F6ED-5604-8ECBB8C431D7}"/>
                    </a:ext>
                  </a:extLst>
                </p14:cNvPr>
                <p14:cNvContentPartPr/>
                <p14:nvPr/>
              </p14:nvContentPartPr>
              <p14:xfrm>
                <a:off x="11390837" y="4436304"/>
                <a:ext cx="253440" cy="2350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8DC2FD7C-E396-F6ED-5604-8ECBB8C431D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381837" y="4427304"/>
                  <a:ext cx="2710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317F2501-4A10-87F6-D355-09F00DCE7E9D}"/>
                    </a:ext>
                  </a:extLst>
                </p14:cNvPr>
                <p14:cNvContentPartPr/>
                <p14:nvPr/>
              </p14:nvContentPartPr>
              <p14:xfrm>
                <a:off x="11607917" y="4241544"/>
                <a:ext cx="352440" cy="6098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317F2501-4A10-87F6-D355-09F00DCE7E9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1599277" y="4232904"/>
                  <a:ext cx="370080" cy="62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106995C9-515D-30B8-BDFC-D36D6B6A929F}"/>
                  </a:ext>
                </a:extLst>
              </p14:cNvPr>
              <p14:cNvContentPartPr/>
              <p14:nvPr/>
            </p14:nvContentPartPr>
            <p14:xfrm>
              <a:off x="3481997" y="4092504"/>
              <a:ext cx="489960" cy="60552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106995C9-515D-30B8-BDFC-D36D6B6A929F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3472997" y="4083504"/>
                <a:ext cx="507600" cy="62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A43DEA8-5622-3BDC-D7BE-0561E0788E94}"/>
                  </a:ext>
                </a:extLst>
              </p14:cNvPr>
              <p14:cNvContentPartPr/>
              <p14:nvPr/>
            </p14:nvContentPartPr>
            <p14:xfrm>
              <a:off x="2237837" y="6097344"/>
              <a:ext cx="57240" cy="75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A43DEA8-5622-3BDC-D7BE-0561E0788E94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2229197" y="6088344"/>
                <a:ext cx="74880" cy="2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81F1AAF6-AFCC-D3B6-A24F-3BA26B7CFF8A}"/>
              </a:ext>
            </a:extLst>
          </p:cNvPr>
          <p:cNvGrpSpPr/>
          <p:nvPr/>
        </p:nvGrpSpPr>
        <p:grpSpPr>
          <a:xfrm>
            <a:off x="6269117" y="1030704"/>
            <a:ext cx="1202040" cy="719280"/>
            <a:chOff x="6269117" y="1030704"/>
            <a:chExt cx="1202040" cy="719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02A9382-3101-0BA1-7EFF-9887DD55A048}"/>
                    </a:ext>
                  </a:extLst>
                </p14:cNvPr>
                <p14:cNvContentPartPr/>
                <p14:nvPr/>
              </p14:nvContentPartPr>
              <p14:xfrm>
                <a:off x="6269117" y="1030704"/>
                <a:ext cx="564840" cy="637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02A9382-3101-0BA1-7EFF-9887DD55A04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260477" y="1021704"/>
                  <a:ext cx="5824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2A8C5B1-6AE6-722E-8F95-FE1F47FA7CD6}"/>
                    </a:ext>
                  </a:extLst>
                </p14:cNvPr>
                <p14:cNvContentPartPr/>
                <p14:nvPr/>
              </p14:nvContentPartPr>
              <p14:xfrm>
                <a:off x="6381437" y="1069584"/>
                <a:ext cx="125640" cy="4755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2A8C5B1-6AE6-722E-8F95-FE1F47FA7CD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6372797" y="1060944"/>
                  <a:ext cx="14328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6541545-DEEC-F3C9-9E2F-8D6CADC26629}"/>
                    </a:ext>
                  </a:extLst>
                </p14:cNvPr>
                <p14:cNvContentPartPr/>
                <p14:nvPr/>
              </p14:nvContentPartPr>
              <p14:xfrm>
                <a:off x="6508157" y="1158144"/>
                <a:ext cx="264600" cy="5918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6541545-DEEC-F3C9-9E2F-8D6CADC2662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499157" y="1149504"/>
                  <a:ext cx="282240" cy="6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F34401C-7BCA-C66E-9C4A-4986545A021A}"/>
                    </a:ext>
                  </a:extLst>
                </p14:cNvPr>
                <p14:cNvContentPartPr/>
                <p14:nvPr/>
              </p14:nvContentPartPr>
              <p14:xfrm>
                <a:off x="6769877" y="1257144"/>
                <a:ext cx="231480" cy="3704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F34401C-7BCA-C66E-9C4A-4986545A021A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760877" y="1248144"/>
                  <a:ext cx="24912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FB0DBC4-F0DD-5E53-FE49-6831202BCBE6}"/>
                    </a:ext>
                  </a:extLst>
                </p14:cNvPr>
                <p14:cNvContentPartPr/>
                <p14:nvPr/>
              </p14:nvContentPartPr>
              <p14:xfrm>
                <a:off x="7085237" y="1183704"/>
                <a:ext cx="385920" cy="283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FB0DBC4-F0DD-5E53-FE49-6831202BCBE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076237" y="1175064"/>
                  <a:ext cx="403560" cy="30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DC29259A-7B9A-472B-4A89-E8EF270E0459}"/>
              </a:ext>
            </a:extLst>
          </p:cNvPr>
          <p:cNvGrpSpPr/>
          <p:nvPr/>
        </p:nvGrpSpPr>
        <p:grpSpPr>
          <a:xfrm>
            <a:off x="7825037" y="812544"/>
            <a:ext cx="2954520" cy="869400"/>
            <a:chOff x="7825037" y="812544"/>
            <a:chExt cx="2954520" cy="86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2E3ADBC-CA71-020D-BCA5-6EABBA0F94CC}"/>
                    </a:ext>
                  </a:extLst>
                </p14:cNvPr>
                <p14:cNvContentPartPr/>
                <p14:nvPr/>
              </p14:nvContentPartPr>
              <p14:xfrm>
                <a:off x="7825037" y="1214664"/>
                <a:ext cx="438120" cy="2426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2E3ADBC-CA71-020D-BCA5-6EABBA0F94CC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816037" y="1206024"/>
                  <a:ext cx="4557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FE86A31-93DA-FC82-6A53-677D8AE9ABB2}"/>
                    </a:ext>
                  </a:extLst>
                </p14:cNvPr>
                <p14:cNvContentPartPr/>
                <p14:nvPr/>
              </p14:nvContentPartPr>
              <p14:xfrm>
                <a:off x="8326157" y="1247424"/>
                <a:ext cx="39960" cy="4345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FE86A31-93DA-FC82-6A53-677D8AE9ABB2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317517" y="1238424"/>
                  <a:ext cx="5760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3205604-E2C3-380E-0F89-745F7808E8D9}"/>
                    </a:ext>
                  </a:extLst>
                </p14:cNvPr>
                <p14:cNvContentPartPr/>
                <p14:nvPr/>
              </p14:nvContentPartPr>
              <p14:xfrm>
                <a:off x="8265317" y="1315104"/>
                <a:ext cx="213840" cy="1234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3205604-E2C3-380E-0F89-745F7808E8D9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256677" y="1306104"/>
                  <a:ext cx="2314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A141CAF-8486-5171-A38E-88DD31B321F1}"/>
                    </a:ext>
                  </a:extLst>
                </p14:cNvPr>
                <p14:cNvContentPartPr/>
                <p14:nvPr/>
              </p14:nvContentPartPr>
              <p14:xfrm>
                <a:off x="8582477" y="1245624"/>
                <a:ext cx="331920" cy="347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A141CAF-8486-5171-A38E-88DD31B321F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573477" y="1236624"/>
                  <a:ext cx="349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29FF7B7-D3B9-04F5-2F9C-9B9DF4AB27D7}"/>
                    </a:ext>
                  </a:extLst>
                </p14:cNvPr>
                <p14:cNvContentPartPr/>
                <p14:nvPr/>
              </p14:nvContentPartPr>
              <p14:xfrm>
                <a:off x="9028157" y="1266504"/>
                <a:ext cx="378360" cy="207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29FF7B7-D3B9-04F5-2F9C-9B9DF4AB27D7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9019517" y="1257864"/>
                  <a:ext cx="3960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347C004-8633-FD41-613C-ABE82610FF2D}"/>
                    </a:ext>
                  </a:extLst>
                </p14:cNvPr>
                <p14:cNvContentPartPr/>
                <p14:nvPr/>
              </p14:nvContentPartPr>
              <p14:xfrm>
                <a:off x="9495437" y="1170384"/>
                <a:ext cx="96840" cy="353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347C004-8633-FD41-613C-ABE82610FF2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486797" y="1161744"/>
                  <a:ext cx="11448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CA7FA87-8B2B-3603-9C24-016D41B225C6}"/>
                    </a:ext>
                  </a:extLst>
                </p14:cNvPr>
                <p14:cNvContentPartPr/>
                <p14:nvPr/>
              </p14:nvContentPartPr>
              <p14:xfrm>
                <a:off x="9385637" y="1098024"/>
                <a:ext cx="56160" cy="75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CA7FA87-8B2B-3603-9C24-016D41B225C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376997" y="1089024"/>
                  <a:ext cx="738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A4390B6-86F7-4385-3B8E-0A0F9602A3D7}"/>
                    </a:ext>
                  </a:extLst>
                </p14:cNvPr>
                <p14:cNvContentPartPr/>
                <p14:nvPr/>
              </p14:nvContentPartPr>
              <p14:xfrm>
                <a:off x="9467357" y="1085784"/>
                <a:ext cx="437400" cy="5817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A4390B6-86F7-4385-3B8E-0A0F9602A3D7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458717" y="1077144"/>
                  <a:ext cx="45504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CE17B6E-9178-9304-6EFB-4C0166C699FD}"/>
                    </a:ext>
                  </a:extLst>
                </p14:cNvPr>
                <p14:cNvContentPartPr/>
                <p14:nvPr/>
              </p14:nvContentPartPr>
              <p14:xfrm>
                <a:off x="9810797" y="1069584"/>
                <a:ext cx="88560" cy="817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CE17B6E-9178-9304-6EFB-4C0166C699F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802157" y="1060944"/>
                  <a:ext cx="1062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64F2558-5AF2-3F6C-0962-A6FE03BE00CB}"/>
                    </a:ext>
                  </a:extLst>
                </p14:cNvPr>
                <p14:cNvContentPartPr/>
                <p14:nvPr/>
              </p14:nvContentPartPr>
              <p14:xfrm>
                <a:off x="10019597" y="1118184"/>
                <a:ext cx="572400" cy="3902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64F2558-5AF2-3F6C-0962-A6FE03BE00C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010957" y="1109184"/>
                  <a:ext cx="59004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986662B-D491-DD85-98E7-E63EB00F49F9}"/>
                    </a:ext>
                  </a:extLst>
                </p14:cNvPr>
                <p14:cNvContentPartPr/>
                <p14:nvPr/>
              </p14:nvContentPartPr>
              <p14:xfrm>
                <a:off x="10670837" y="875904"/>
                <a:ext cx="27000" cy="1792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986662B-D491-DD85-98E7-E63EB00F49F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661837" y="867264"/>
                  <a:ext cx="446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C72F99B-79B8-CB40-67FA-FA283E1E79E6}"/>
                    </a:ext>
                  </a:extLst>
                </p14:cNvPr>
                <p14:cNvContentPartPr/>
                <p14:nvPr/>
              </p14:nvContentPartPr>
              <p14:xfrm>
                <a:off x="10730237" y="812544"/>
                <a:ext cx="49320" cy="2858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C72F99B-79B8-CB40-67FA-FA283E1E79E6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721237" y="803904"/>
                  <a:ext cx="66960" cy="30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0BF38A2-236A-8085-852B-ED73E27C879D}"/>
              </a:ext>
            </a:extLst>
          </p:cNvPr>
          <p:cNvGrpSpPr/>
          <p:nvPr/>
        </p:nvGrpSpPr>
        <p:grpSpPr>
          <a:xfrm>
            <a:off x="5712557" y="937104"/>
            <a:ext cx="316800" cy="277920"/>
            <a:chOff x="5712557" y="937104"/>
            <a:chExt cx="316800" cy="27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3593174-281D-B0F0-294A-F86B85174308}"/>
                    </a:ext>
                  </a:extLst>
                </p14:cNvPr>
                <p14:cNvContentPartPr/>
                <p14:nvPr/>
              </p14:nvContentPartPr>
              <p14:xfrm>
                <a:off x="5712557" y="984624"/>
                <a:ext cx="96120" cy="2037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3593174-281D-B0F0-294A-F86B8517430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703917" y="975624"/>
                  <a:ext cx="11376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70626C6-3257-40D9-4AF2-2F133AAC98FC}"/>
                    </a:ext>
                  </a:extLst>
                </p14:cNvPr>
                <p14:cNvContentPartPr/>
                <p14:nvPr/>
              </p14:nvContentPartPr>
              <p14:xfrm>
                <a:off x="6012077" y="937104"/>
                <a:ext cx="17280" cy="2779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70626C6-3257-40D9-4AF2-2F133AAC98F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003077" y="928104"/>
                  <a:ext cx="34920" cy="295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0025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717E1FF-5A3B-1C3E-EF94-E5E998B6E6B1}"/>
                  </a:ext>
                </a:extLst>
              </p14:cNvPr>
              <p14:cNvContentPartPr/>
              <p14:nvPr/>
            </p14:nvContentPartPr>
            <p14:xfrm>
              <a:off x="878477" y="699144"/>
              <a:ext cx="45360" cy="358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717E1FF-5A3B-1C3E-EF94-E5E998B6E6B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9837" y="690144"/>
                <a:ext cx="6300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EC9FD047-CA26-D586-980C-A05025ED74FA}"/>
                  </a:ext>
                </a:extLst>
              </p14:cNvPr>
              <p14:cNvContentPartPr/>
              <p14:nvPr/>
            </p14:nvContentPartPr>
            <p14:xfrm>
              <a:off x="257477" y="3259824"/>
              <a:ext cx="9293760" cy="3337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EC9FD047-CA26-D586-980C-A05025ED74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8837" y="3251184"/>
                <a:ext cx="931140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69414BE0-48E3-C302-290D-C2F7CF583F75}"/>
                  </a:ext>
                </a:extLst>
              </p14:cNvPr>
              <p14:cNvContentPartPr/>
              <p14:nvPr/>
            </p14:nvContentPartPr>
            <p14:xfrm>
              <a:off x="2529077" y="3967224"/>
              <a:ext cx="83520" cy="2595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69414BE0-48E3-C302-290D-C2F7CF583F7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20077" y="3958584"/>
                <a:ext cx="10116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B076365-2290-B15E-9480-7C113623C036}"/>
                  </a:ext>
                </a:extLst>
              </p14:cNvPr>
              <p14:cNvContentPartPr/>
              <p14:nvPr/>
            </p14:nvContentPartPr>
            <p14:xfrm>
              <a:off x="2818157" y="4100064"/>
              <a:ext cx="396360" cy="5104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B076365-2290-B15E-9480-7C113623C03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09157" y="4091424"/>
                <a:ext cx="414000" cy="5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0C223011-CEAA-0CA0-AE3F-031E13E61633}"/>
                  </a:ext>
                </a:extLst>
              </p14:cNvPr>
              <p14:cNvContentPartPr/>
              <p14:nvPr/>
            </p14:nvContentPartPr>
            <p14:xfrm>
              <a:off x="2888357" y="4365744"/>
              <a:ext cx="420480" cy="1101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0C223011-CEAA-0CA0-AE3F-031E13E6163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79717" y="4356744"/>
                <a:ext cx="43812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3E7BBF88-CCC1-A857-C11D-3E64CFDEA5C1}"/>
                  </a:ext>
                </a:extLst>
              </p14:cNvPr>
              <p14:cNvContentPartPr/>
              <p14:nvPr/>
            </p14:nvContentPartPr>
            <p14:xfrm>
              <a:off x="3394157" y="3854544"/>
              <a:ext cx="128520" cy="2890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3E7BBF88-CCC1-A857-C11D-3E64CFDEA5C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85157" y="3845544"/>
                <a:ext cx="14616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D1FECCE-918D-FFF2-2AF4-943A7DE54507}"/>
                  </a:ext>
                </a:extLst>
              </p14:cNvPr>
              <p14:cNvContentPartPr/>
              <p14:nvPr/>
            </p14:nvContentPartPr>
            <p14:xfrm>
              <a:off x="3996077" y="4104744"/>
              <a:ext cx="594720" cy="394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D1FECCE-918D-FFF2-2AF4-943A7DE5450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87077" y="4095744"/>
                <a:ext cx="61236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0FD5ADE-00B7-B223-A6A5-B704ECB96217}"/>
                  </a:ext>
                </a:extLst>
              </p14:cNvPr>
              <p14:cNvContentPartPr/>
              <p14:nvPr/>
            </p14:nvContentPartPr>
            <p14:xfrm>
              <a:off x="5122877" y="3799464"/>
              <a:ext cx="60120" cy="2581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0FD5ADE-00B7-B223-A6A5-B704ECB9621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113877" y="3790464"/>
                <a:ext cx="7776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34854DA-77AA-703B-4DF4-AFDA8FD6487C}"/>
                  </a:ext>
                </a:extLst>
              </p14:cNvPr>
              <p14:cNvContentPartPr/>
              <p14:nvPr/>
            </p14:nvContentPartPr>
            <p14:xfrm>
              <a:off x="5524997" y="4049664"/>
              <a:ext cx="581760" cy="3834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34854DA-77AA-703B-4DF4-AFDA8FD6487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515997" y="4040664"/>
                <a:ext cx="59940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AA3CE64-7249-FAE6-950E-5893ADF029D2}"/>
                  </a:ext>
                </a:extLst>
              </p14:cNvPr>
              <p14:cNvContentPartPr/>
              <p14:nvPr/>
            </p14:nvContentPartPr>
            <p14:xfrm>
              <a:off x="6201077" y="3609384"/>
              <a:ext cx="81360" cy="4633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AA3CE64-7249-FAE6-950E-5893ADF029D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192077" y="3600744"/>
                <a:ext cx="9900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74A578A-8797-5AC0-D9C2-E25954821011}"/>
                  </a:ext>
                </a:extLst>
              </p14:cNvPr>
              <p14:cNvContentPartPr/>
              <p14:nvPr/>
            </p14:nvContentPartPr>
            <p14:xfrm>
              <a:off x="2217317" y="5071344"/>
              <a:ext cx="87840" cy="3744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74A578A-8797-5AC0-D9C2-E2595482101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208677" y="5062344"/>
                <a:ext cx="10548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DDCAAC4-B477-AD5C-3CA7-4D21966ACA3C}"/>
                  </a:ext>
                </a:extLst>
              </p14:cNvPr>
              <p14:cNvContentPartPr/>
              <p14:nvPr/>
            </p14:nvContentPartPr>
            <p14:xfrm>
              <a:off x="2755517" y="5259624"/>
              <a:ext cx="488880" cy="5958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DDCAAC4-B477-AD5C-3CA7-4D21966ACA3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746877" y="5250984"/>
                <a:ext cx="506520" cy="61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A2E2617-46C7-0C27-66D0-8C6F3B0E21CE}"/>
                  </a:ext>
                </a:extLst>
              </p14:cNvPr>
              <p14:cNvContentPartPr/>
              <p14:nvPr/>
            </p14:nvContentPartPr>
            <p14:xfrm>
              <a:off x="2819597" y="5522064"/>
              <a:ext cx="344520" cy="522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A2E2617-46C7-0C27-66D0-8C6F3B0E21C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810597" y="5513064"/>
                <a:ext cx="36216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1684FF7-3083-59D3-3605-5C419AA95F02}"/>
                  </a:ext>
                </a:extLst>
              </p14:cNvPr>
              <p14:cNvContentPartPr/>
              <p14:nvPr/>
            </p14:nvContentPartPr>
            <p14:xfrm>
              <a:off x="3314957" y="5046864"/>
              <a:ext cx="111960" cy="3614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1684FF7-3083-59D3-3605-5C419AA95F0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05957" y="5037864"/>
                <a:ext cx="12960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02DC85F2-E43F-4A48-F996-E94B45814323}"/>
                  </a:ext>
                </a:extLst>
              </p14:cNvPr>
              <p14:cNvContentPartPr/>
              <p14:nvPr/>
            </p14:nvContentPartPr>
            <p14:xfrm>
              <a:off x="4131437" y="5212104"/>
              <a:ext cx="493560" cy="5608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02DC85F2-E43F-4A48-F996-E94B4581432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122437" y="5203464"/>
                <a:ext cx="511200" cy="57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B165232-B906-9519-5452-40F35C5C4359}"/>
                  </a:ext>
                </a:extLst>
              </p14:cNvPr>
              <p14:cNvContentPartPr/>
              <p14:nvPr/>
            </p14:nvContentPartPr>
            <p14:xfrm>
              <a:off x="5076797" y="4995384"/>
              <a:ext cx="44280" cy="2858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B165232-B906-9519-5452-40F35C5C435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067797" y="4986744"/>
                <a:ext cx="6192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C2D35F1-2A58-FD0A-F699-D4D47E32031F}"/>
                  </a:ext>
                </a:extLst>
              </p14:cNvPr>
              <p14:cNvContentPartPr/>
              <p14:nvPr/>
            </p14:nvContentPartPr>
            <p14:xfrm>
              <a:off x="5315837" y="5339544"/>
              <a:ext cx="570600" cy="3830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C2D35F1-2A58-FD0A-F699-D4D47E32031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307197" y="5330544"/>
                <a:ext cx="58824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A6EA15F6-F6B5-72DF-17C2-C4D0079DA504}"/>
                  </a:ext>
                </a:extLst>
              </p14:cNvPr>
              <p14:cNvContentPartPr/>
              <p14:nvPr/>
            </p14:nvContentPartPr>
            <p14:xfrm>
              <a:off x="5924597" y="4954344"/>
              <a:ext cx="51480" cy="3394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A6EA15F6-F6B5-72DF-17C2-C4D0079DA50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915597" y="4945704"/>
                <a:ext cx="6912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9965C86-630E-C664-6CF8-2986BA2B6E45}"/>
                  </a:ext>
                </a:extLst>
              </p14:cNvPr>
              <p14:cNvContentPartPr/>
              <p14:nvPr/>
            </p14:nvContentPartPr>
            <p14:xfrm>
              <a:off x="88997" y="5267184"/>
              <a:ext cx="353880" cy="7527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9965C86-630E-C664-6CF8-2986BA2B6E4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0357" y="5258184"/>
                <a:ext cx="371520" cy="77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1E4D7F3-41B4-146E-5364-4E13801B2858}"/>
                  </a:ext>
                </a:extLst>
              </p14:cNvPr>
              <p14:cNvContentPartPr/>
              <p14:nvPr/>
            </p14:nvContentPartPr>
            <p14:xfrm>
              <a:off x="483557" y="4908984"/>
              <a:ext cx="747720" cy="8589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1E4D7F3-41B4-146E-5364-4E13801B285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74917" y="4899984"/>
                <a:ext cx="765360" cy="87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D575806C-2172-0705-CE38-E5950AAAE083}"/>
                  </a:ext>
                </a:extLst>
              </p14:cNvPr>
              <p14:cNvContentPartPr/>
              <p14:nvPr/>
            </p14:nvContentPartPr>
            <p14:xfrm>
              <a:off x="983597" y="5025984"/>
              <a:ext cx="366480" cy="2714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D575806C-2172-0705-CE38-E5950AAAE08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74597" y="5016984"/>
                <a:ext cx="38412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CD66058A-408B-9F64-DDFA-B71BC0C1FF60}"/>
                  </a:ext>
                </a:extLst>
              </p14:cNvPr>
              <p14:cNvContentPartPr/>
              <p14:nvPr/>
            </p14:nvContentPartPr>
            <p14:xfrm>
              <a:off x="1097717" y="4597224"/>
              <a:ext cx="955800" cy="6573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CD66058A-408B-9F64-DDFA-B71BC0C1FF6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89077" y="4588224"/>
                <a:ext cx="973440" cy="6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B64B9736-2548-A862-D57E-CD7E81C0D95F}"/>
                  </a:ext>
                </a:extLst>
              </p14:cNvPr>
              <p14:cNvContentPartPr/>
              <p14:nvPr/>
            </p14:nvContentPartPr>
            <p14:xfrm>
              <a:off x="811157" y="5468064"/>
              <a:ext cx="924840" cy="6066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B64B9736-2548-A862-D57E-CD7E81C0D95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02157" y="5459424"/>
                <a:ext cx="942480" cy="62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BD923B4-9C46-1A21-FEBC-9AE9B0B4A574}"/>
                  </a:ext>
                </a:extLst>
              </p14:cNvPr>
              <p14:cNvContentPartPr/>
              <p14:nvPr/>
            </p14:nvContentPartPr>
            <p14:xfrm>
              <a:off x="1741757" y="4272144"/>
              <a:ext cx="406440" cy="748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BD923B4-9C46-1A21-FEBC-9AE9B0B4A574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733117" y="4263144"/>
                <a:ext cx="42408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DA97B762-7E27-48BA-8835-60073A73896F}"/>
                  </a:ext>
                </a:extLst>
              </p14:cNvPr>
              <p14:cNvContentPartPr/>
              <p14:nvPr/>
            </p14:nvContentPartPr>
            <p14:xfrm>
              <a:off x="1910597" y="4132824"/>
              <a:ext cx="111960" cy="4237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DA97B762-7E27-48BA-8835-60073A73896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901597" y="4124184"/>
                <a:ext cx="12960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7C5278F0-7A1D-D5FD-F0D9-871145614481}"/>
                  </a:ext>
                </a:extLst>
              </p14:cNvPr>
              <p14:cNvContentPartPr/>
              <p14:nvPr/>
            </p14:nvContentPartPr>
            <p14:xfrm>
              <a:off x="1785317" y="3559704"/>
              <a:ext cx="164160" cy="3704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7C5278F0-7A1D-D5FD-F0D9-87114561448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776677" y="3550704"/>
                <a:ext cx="18180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C82AC801-FDA4-3980-703A-6D1D31833810}"/>
                  </a:ext>
                </a:extLst>
              </p14:cNvPr>
              <p14:cNvContentPartPr/>
              <p14:nvPr/>
            </p14:nvContentPartPr>
            <p14:xfrm>
              <a:off x="1811957" y="4000704"/>
              <a:ext cx="89640" cy="266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C82AC801-FDA4-3980-703A-6D1D3183381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803317" y="3992064"/>
                <a:ext cx="107280" cy="4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F922EFF-9C5A-204F-1269-95AC361C7165}"/>
              </a:ext>
            </a:extLst>
          </p:cNvPr>
          <p:cNvGrpSpPr/>
          <p:nvPr/>
        </p:nvGrpSpPr>
        <p:grpSpPr>
          <a:xfrm>
            <a:off x="650957" y="-85656"/>
            <a:ext cx="10884240" cy="3057480"/>
            <a:chOff x="650957" y="-85656"/>
            <a:chExt cx="10884240" cy="305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83BCF8B-3996-91F7-F45B-F9A72A77825F}"/>
                    </a:ext>
                  </a:extLst>
                </p14:cNvPr>
                <p14:cNvContentPartPr/>
                <p14:nvPr/>
              </p14:nvContentPartPr>
              <p14:xfrm>
                <a:off x="650957" y="813984"/>
                <a:ext cx="280440" cy="2160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83BCF8B-3996-91F7-F45B-F9A72A77825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42317" y="804984"/>
                  <a:ext cx="2980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E765BBE-FA95-E5CE-28FB-8756744B284B}"/>
                    </a:ext>
                  </a:extLst>
                </p14:cNvPr>
                <p14:cNvContentPartPr/>
                <p14:nvPr/>
              </p14:nvContentPartPr>
              <p14:xfrm>
                <a:off x="971357" y="499704"/>
                <a:ext cx="1032480" cy="5191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E765BBE-FA95-E5CE-28FB-8756744B284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62717" y="490704"/>
                  <a:ext cx="105012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D3E8EFB-F5E5-B5CC-6102-E492507BFAC1}"/>
                    </a:ext>
                  </a:extLst>
                </p14:cNvPr>
                <p14:cNvContentPartPr/>
                <p14:nvPr/>
              </p14:nvContentPartPr>
              <p14:xfrm>
                <a:off x="2033717" y="801024"/>
                <a:ext cx="241920" cy="162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D3E8EFB-F5E5-B5CC-6102-E492507BFAC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25077" y="792024"/>
                  <a:ext cx="2595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7DD0A5E-1499-345F-E438-36229BB39A8D}"/>
                    </a:ext>
                  </a:extLst>
                </p14:cNvPr>
                <p14:cNvContentPartPr/>
                <p14:nvPr/>
              </p14:nvContentPartPr>
              <p14:xfrm>
                <a:off x="2394437" y="686904"/>
                <a:ext cx="376200" cy="2314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7DD0A5E-1499-345F-E438-36229BB39A8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385797" y="677904"/>
                  <a:ext cx="3938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0383641-847C-E2C8-4DA1-4713CB375057}"/>
                    </a:ext>
                  </a:extLst>
                </p14:cNvPr>
                <p14:cNvContentPartPr/>
                <p14:nvPr/>
              </p14:nvContentPartPr>
              <p14:xfrm>
                <a:off x="2771357" y="530304"/>
                <a:ext cx="142920" cy="385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0383641-847C-E2C8-4DA1-4713CB37505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762717" y="521664"/>
                  <a:ext cx="16056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C502BE6-6FD2-3E5F-7FF7-3DBDA29FC121}"/>
                    </a:ext>
                  </a:extLst>
                </p14:cNvPr>
                <p14:cNvContentPartPr/>
                <p14:nvPr/>
              </p14:nvContentPartPr>
              <p14:xfrm>
                <a:off x="2708357" y="636504"/>
                <a:ext cx="979920" cy="322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C502BE6-6FD2-3E5F-7FF7-3DBDA29FC12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699717" y="627504"/>
                  <a:ext cx="99756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A2F48BF-B742-FC22-1B9E-5234D475617E}"/>
                    </a:ext>
                  </a:extLst>
                </p14:cNvPr>
                <p14:cNvContentPartPr/>
                <p14:nvPr/>
              </p14:nvContentPartPr>
              <p14:xfrm>
                <a:off x="1717997" y="1254624"/>
                <a:ext cx="393120" cy="2667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A2F48BF-B742-FC22-1B9E-5234D475617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708997" y="1245624"/>
                  <a:ext cx="4107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8586126-B60C-3C69-62C9-541F4553E036}"/>
                    </a:ext>
                  </a:extLst>
                </p14:cNvPr>
                <p14:cNvContentPartPr/>
                <p14:nvPr/>
              </p14:nvContentPartPr>
              <p14:xfrm>
                <a:off x="2086637" y="1166064"/>
                <a:ext cx="416160" cy="304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8586126-B60C-3C69-62C9-541F4553E03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077637" y="1157064"/>
                  <a:ext cx="4338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B0F054A-C216-1014-CCD8-AE0B260C4558}"/>
                    </a:ext>
                  </a:extLst>
                </p14:cNvPr>
                <p14:cNvContentPartPr/>
                <p14:nvPr/>
              </p14:nvContentPartPr>
              <p14:xfrm>
                <a:off x="2641397" y="1208184"/>
                <a:ext cx="622800" cy="345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B0F054A-C216-1014-CCD8-AE0B260C455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632397" y="1199184"/>
                  <a:ext cx="64044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BEFCE8C-6013-0FB7-207A-2A1F7C631C58}"/>
                    </a:ext>
                  </a:extLst>
                </p14:cNvPr>
                <p14:cNvContentPartPr/>
                <p14:nvPr/>
              </p14:nvContentPartPr>
              <p14:xfrm>
                <a:off x="1802597" y="1919904"/>
                <a:ext cx="411840" cy="253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BEFCE8C-6013-0FB7-207A-2A1F7C631C5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793957" y="1911264"/>
                  <a:ext cx="4294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D231F47-6B99-C6DF-9113-90C23E2280F8}"/>
                    </a:ext>
                  </a:extLst>
                </p14:cNvPr>
                <p14:cNvContentPartPr/>
                <p14:nvPr/>
              </p14:nvContentPartPr>
              <p14:xfrm>
                <a:off x="2193197" y="1852224"/>
                <a:ext cx="362520" cy="460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D231F47-6B99-C6DF-9113-90C23E2280F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184557" y="1843584"/>
                  <a:ext cx="38016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7908285-C660-260F-5FF0-080491E95475}"/>
                    </a:ext>
                  </a:extLst>
                </p14:cNvPr>
                <p14:cNvContentPartPr/>
                <p14:nvPr/>
              </p14:nvContentPartPr>
              <p14:xfrm>
                <a:off x="2623037" y="1933584"/>
                <a:ext cx="687240" cy="226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7908285-C660-260F-5FF0-080491E9547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614037" y="1924944"/>
                  <a:ext cx="7048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083739E-523C-36DE-EA57-3081C6266004}"/>
                    </a:ext>
                  </a:extLst>
                </p14:cNvPr>
                <p14:cNvContentPartPr/>
                <p14:nvPr/>
              </p14:nvContentPartPr>
              <p14:xfrm>
                <a:off x="3351677" y="1685184"/>
                <a:ext cx="379440" cy="448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083739E-523C-36DE-EA57-3081C626600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343037" y="1676184"/>
                  <a:ext cx="39708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D4FC192-D4B3-0D12-8983-868BC5E758BA}"/>
                    </a:ext>
                  </a:extLst>
                </p14:cNvPr>
                <p14:cNvContentPartPr/>
                <p14:nvPr/>
              </p14:nvContentPartPr>
              <p14:xfrm>
                <a:off x="4238717" y="1890024"/>
                <a:ext cx="273600" cy="1782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D4FC192-D4B3-0D12-8983-868BC5E758B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229717" y="1881384"/>
                  <a:ext cx="2912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A0063C7-E5A2-14F4-4CEA-38C6C7405CC4}"/>
                    </a:ext>
                  </a:extLst>
                </p14:cNvPr>
                <p14:cNvContentPartPr/>
                <p14:nvPr/>
              </p14:nvContentPartPr>
              <p14:xfrm>
                <a:off x="4496477" y="1662504"/>
                <a:ext cx="350640" cy="437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A0063C7-E5A2-14F4-4CEA-38C6C7405CC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487837" y="1653504"/>
                  <a:ext cx="36828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6A3F808-675C-7DFF-6FF2-69CFDF012043}"/>
                    </a:ext>
                  </a:extLst>
                </p14:cNvPr>
                <p14:cNvContentPartPr/>
                <p14:nvPr/>
              </p14:nvContentPartPr>
              <p14:xfrm>
                <a:off x="4990397" y="1837824"/>
                <a:ext cx="651600" cy="2012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6A3F808-675C-7DFF-6FF2-69CFDF01204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981757" y="1828824"/>
                  <a:ext cx="66924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42D3D88-536C-2908-A83D-CB5DC98BF3CA}"/>
                    </a:ext>
                  </a:extLst>
                </p14:cNvPr>
                <p14:cNvContentPartPr/>
                <p14:nvPr/>
              </p14:nvContentPartPr>
              <p14:xfrm>
                <a:off x="1812317" y="2485104"/>
                <a:ext cx="401760" cy="253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42D3D88-536C-2908-A83D-CB5DC98BF3C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803677" y="2476464"/>
                  <a:ext cx="4194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C228434-51C8-6C31-E173-C9807FE0A0EB}"/>
                    </a:ext>
                  </a:extLst>
                </p14:cNvPr>
                <p14:cNvContentPartPr/>
                <p14:nvPr/>
              </p14:nvContentPartPr>
              <p14:xfrm>
                <a:off x="2188877" y="2546664"/>
                <a:ext cx="416520" cy="213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C228434-51C8-6C31-E173-C9807FE0A0E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180237" y="2537664"/>
                  <a:ext cx="4341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ECD0E54-35A5-B5D4-8A09-6D2650B6F65E}"/>
                    </a:ext>
                  </a:extLst>
                </p14:cNvPr>
                <p14:cNvContentPartPr/>
                <p14:nvPr/>
              </p14:nvContentPartPr>
              <p14:xfrm>
                <a:off x="2616917" y="2587704"/>
                <a:ext cx="391680" cy="280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ECD0E54-35A5-B5D4-8A09-6D2650B6F65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608277" y="2579064"/>
                  <a:ext cx="40932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44E5BAD-BAE8-44F5-A263-72133E93390E}"/>
                    </a:ext>
                  </a:extLst>
                </p14:cNvPr>
                <p14:cNvContentPartPr/>
                <p14:nvPr/>
              </p14:nvContentPartPr>
              <p14:xfrm>
                <a:off x="3016157" y="2484024"/>
                <a:ext cx="351360" cy="487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44E5BAD-BAE8-44F5-A263-72133E93390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007157" y="2475384"/>
                  <a:ext cx="36900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6EE4731-5FE3-41A0-D51E-06B9A63FEB49}"/>
                    </a:ext>
                  </a:extLst>
                </p14:cNvPr>
                <p14:cNvContentPartPr/>
                <p14:nvPr/>
              </p14:nvContentPartPr>
              <p14:xfrm>
                <a:off x="3474797" y="2674464"/>
                <a:ext cx="366480" cy="142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6EE4731-5FE3-41A0-D51E-06B9A63FEB4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465797" y="2665464"/>
                  <a:ext cx="3841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AB16DFA-74D0-77C7-55D4-D5A6F5AD6B35}"/>
                    </a:ext>
                  </a:extLst>
                </p14:cNvPr>
                <p14:cNvContentPartPr/>
                <p14:nvPr/>
              </p14:nvContentPartPr>
              <p14:xfrm>
                <a:off x="3971597" y="2649624"/>
                <a:ext cx="319680" cy="167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AB16DFA-74D0-77C7-55D4-D5A6F5AD6B3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962597" y="2640624"/>
                  <a:ext cx="3373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0B47E9C-4916-D436-D9C4-EF6534417915}"/>
                    </a:ext>
                  </a:extLst>
                </p14:cNvPr>
                <p14:cNvContentPartPr/>
                <p14:nvPr/>
              </p14:nvContentPartPr>
              <p14:xfrm>
                <a:off x="4375877" y="2389704"/>
                <a:ext cx="468000" cy="464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0B47E9C-4916-D436-D9C4-EF653441791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367237" y="2380704"/>
                  <a:ext cx="48564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3139ABE-1068-9CFE-9044-A499A16E2275}"/>
                    </a:ext>
                  </a:extLst>
                </p14:cNvPr>
                <p14:cNvContentPartPr/>
                <p14:nvPr/>
              </p14:nvContentPartPr>
              <p14:xfrm>
                <a:off x="5451557" y="2533704"/>
                <a:ext cx="389520" cy="201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3139ABE-1068-9CFE-9044-A499A16E227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442917" y="2524704"/>
                  <a:ext cx="4071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C02958D-0C8B-1B5E-B552-C88144B74ADD}"/>
                    </a:ext>
                  </a:extLst>
                </p14:cNvPr>
                <p14:cNvContentPartPr/>
                <p14:nvPr/>
              </p14:nvContentPartPr>
              <p14:xfrm>
                <a:off x="5733077" y="2297184"/>
                <a:ext cx="381600" cy="444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C02958D-0C8B-1B5E-B552-C88144B74AD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724077" y="2288544"/>
                  <a:ext cx="39924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E6C0953-A919-D638-9667-7ED22B41268A}"/>
                    </a:ext>
                  </a:extLst>
                </p14:cNvPr>
                <p14:cNvContentPartPr/>
                <p14:nvPr/>
              </p14:nvContentPartPr>
              <p14:xfrm>
                <a:off x="6217277" y="2487264"/>
                <a:ext cx="751320" cy="305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E6C0953-A919-D638-9667-7ED22B41268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208637" y="2478264"/>
                  <a:ext cx="7689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8610637-AC47-2301-B93D-F67F570C0B8D}"/>
                    </a:ext>
                  </a:extLst>
                </p14:cNvPr>
                <p14:cNvContentPartPr/>
                <p14:nvPr/>
              </p14:nvContentPartPr>
              <p14:xfrm>
                <a:off x="7204397" y="1635864"/>
                <a:ext cx="339480" cy="536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8610637-AC47-2301-B93D-F67F570C0B8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195757" y="1627224"/>
                  <a:ext cx="357120" cy="5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6E0C6B0-27A3-10AE-0E58-EF2DDADF822C}"/>
                    </a:ext>
                  </a:extLst>
                </p14:cNvPr>
                <p14:cNvContentPartPr/>
                <p14:nvPr/>
              </p14:nvContentPartPr>
              <p14:xfrm>
                <a:off x="7463597" y="2251824"/>
                <a:ext cx="73080" cy="38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6E0C6B0-27A3-10AE-0E58-EF2DDADF822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454957" y="2242824"/>
                  <a:ext cx="907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9FFD21B-61C0-7D6F-A712-AF64DB4C3E17}"/>
                    </a:ext>
                  </a:extLst>
                </p14:cNvPr>
                <p14:cNvContentPartPr/>
                <p14:nvPr/>
              </p14:nvContentPartPr>
              <p14:xfrm>
                <a:off x="8273597" y="253104"/>
                <a:ext cx="96120" cy="26179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9FFD21B-61C0-7D6F-A712-AF64DB4C3E1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264957" y="244104"/>
                  <a:ext cx="113760" cy="263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F482078-EE59-9D53-2A71-B41151470186}"/>
                    </a:ext>
                  </a:extLst>
                </p14:cNvPr>
                <p14:cNvContentPartPr/>
                <p14:nvPr/>
              </p14:nvContentPartPr>
              <p14:xfrm>
                <a:off x="8472317" y="706704"/>
                <a:ext cx="69480" cy="3452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F482078-EE59-9D53-2A71-B4115147018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463317" y="698064"/>
                  <a:ext cx="8712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9E088A1A-25B5-DB40-313C-9D564D80A7B2}"/>
                    </a:ext>
                  </a:extLst>
                </p14:cNvPr>
                <p14:cNvContentPartPr/>
                <p14:nvPr/>
              </p14:nvContentPartPr>
              <p14:xfrm>
                <a:off x="8625677" y="968064"/>
                <a:ext cx="240120" cy="4791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9E088A1A-25B5-DB40-313C-9D564D80A7B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617037" y="959064"/>
                  <a:ext cx="25776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E464FD7-06DD-58A0-A2E7-204A75932B64}"/>
                    </a:ext>
                  </a:extLst>
                </p14:cNvPr>
                <p14:cNvContentPartPr/>
                <p14:nvPr/>
              </p14:nvContentPartPr>
              <p14:xfrm>
                <a:off x="8598677" y="1103064"/>
                <a:ext cx="320760" cy="96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E464FD7-06DD-58A0-A2E7-204A75932B6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589677" y="1094424"/>
                  <a:ext cx="3384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9FC21FA-1DFC-8A52-3C72-389F6E4C8247}"/>
                    </a:ext>
                  </a:extLst>
                </p14:cNvPr>
                <p14:cNvContentPartPr/>
                <p14:nvPr/>
              </p14:nvContentPartPr>
              <p14:xfrm>
                <a:off x="8935637" y="577824"/>
                <a:ext cx="17640" cy="378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9FC21FA-1DFC-8A52-3C72-389F6E4C824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926997" y="569184"/>
                  <a:ext cx="3528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473D9D4-545C-1112-30AF-AF37AF5B3748}"/>
                    </a:ext>
                  </a:extLst>
                </p14:cNvPr>
                <p14:cNvContentPartPr/>
                <p14:nvPr/>
              </p14:nvContentPartPr>
              <p14:xfrm>
                <a:off x="9140117" y="1205664"/>
                <a:ext cx="196200" cy="432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473D9D4-545C-1112-30AF-AF37AF5B374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131117" y="1197024"/>
                  <a:ext cx="213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2A18917-D57C-F91A-D649-B2896ECBC1EC}"/>
                    </a:ext>
                  </a:extLst>
                </p14:cNvPr>
                <p14:cNvContentPartPr/>
                <p14:nvPr/>
              </p14:nvContentPartPr>
              <p14:xfrm>
                <a:off x="9427757" y="655584"/>
                <a:ext cx="24120" cy="3614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2A18917-D57C-F91A-D649-B2896ECBC1E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419117" y="646584"/>
                  <a:ext cx="4176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AA45801-8E04-C690-AF4F-26C4850600F6}"/>
                    </a:ext>
                  </a:extLst>
                </p14:cNvPr>
                <p14:cNvContentPartPr/>
                <p14:nvPr/>
              </p14:nvContentPartPr>
              <p14:xfrm>
                <a:off x="9589397" y="923424"/>
                <a:ext cx="295560" cy="4140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AA45801-8E04-C690-AF4F-26C4850600F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580757" y="914784"/>
                  <a:ext cx="31320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6704B77-D4EA-280A-0AC9-D6ED0B70C1A3}"/>
                    </a:ext>
                  </a:extLst>
                </p14:cNvPr>
                <p14:cNvContentPartPr/>
                <p14:nvPr/>
              </p14:nvContentPartPr>
              <p14:xfrm>
                <a:off x="9713237" y="1169664"/>
                <a:ext cx="241200" cy="406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6704B77-D4EA-280A-0AC9-D6ED0B70C1A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704597" y="1161024"/>
                  <a:ext cx="2588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3D409DC-D53E-CBA1-DBD8-6B703C1C6DF3}"/>
                    </a:ext>
                  </a:extLst>
                </p14:cNvPr>
                <p14:cNvContentPartPr/>
                <p14:nvPr/>
              </p14:nvContentPartPr>
              <p14:xfrm>
                <a:off x="9597677" y="928824"/>
                <a:ext cx="384120" cy="4539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3D409DC-D53E-CBA1-DBD8-6B703C1C6DF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588677" y="919824"/>
                  <a:ext cx="40176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1FE5E88-E624-E16C-E1E9-EC806394DC6B}"/>
                    </a:ext>
                  </a:extLst>
                </p14:cNvPr>
                <p14:cNvContentPartPr/>
                <p14:nvPr/>
              </p14:nvContentPartPr>
              <p14:xfrm>
                <a:off x="9996557" y="461904"/>
                <a:ext cx="18720" cy="4845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01FE5E88-E624-E16C-E1E9-EC806394DC6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987917" y="452904"/>
                  <a:ext cx="3636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4CF15E5-019C-F807-5868-83BE15FB0337}"/>
                    </a:ext>
                  </a:extLst>
                </p14:cNvPr>
                <p14:cNvContentPartPr/>
                <p14:nvPr/>
              </p14:nvContentPartPr>
              <p14:xfrm>
                <a:off x="8491037" y="1676184"/>
                <a:ext cx="312480" cy="4258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4CF15E5-019C-F807-5868-83BE15FB033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482037" y="1667544"/>
                  <a:ext cx="33012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A7F5CBC-9C23-8C62-B0B6-3165CAE5E0F4}"/>
                    </a:ext>
                  </a:extLst>
                </p14:cNvPr>
                <p14:cNvContentPartPr/>
                <p14:nvPr/>
              </p14:nvContentPartPr>
              <p14:xfrm>
                <a:off x="8974517" y="1750344"/>
                <a:ext cx="154440" cy="3780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A7F5CBC-9C23-8C62-B0B6-3165CAE5E0F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965877" y="1741344"/>
                  <a:ext cx="17208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F83330C-63F5-C3CF-1C4A-AC0244C51856}"/>
                    </a:ext>
                  </a:extLst>
                </p14:cNvPr>
                <p14:cNvContentPartPr/>
                <p14:nvPr/>
              </p14:nvContentPartPr>
              <p14:xfrm>
                <a:off x="9143717" y="1713624"/>
                <a:ext cx="208440" cy="126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F83330C-63F5-C3CF-1C4A-AC0244C5185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135077" y="1704624"/>
                  <a:ext cx="2260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314A600-26F6-69B4-EAC3-43C2FE922AFB}"/>
                    </a:ext>
                  </a:extLst>
                </p14:cNvPr>
                <p14:cNvContentPartPr/>
                <p14:nvPr/>
              </p14:nvContentPartPr>
              <p14:xfrm>
                <a:off x="9459077" y="1947984"/>
                <a:ext cx="264600" cy="43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314A600-26F6-69B4-EAC3-43C2FE922AF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450437" y="1938984"/>
                  <a:ext cx="2822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30180B1-696A-4DBC-19F0-674667AB96EE}"/>
                    </a:ext>
                  </a:extLst>
                </p14:cNvPr>
                <p14:cNvContentPartPr/>
                <p14:nvPr/>
              </p14:nvContentPartPr>
              <p14:xfrm>
                <a:off x="9821237" y="1604184"/>
                <a:ext cx="454320" cy="5047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930180B1-696A-4DBC-19F0-674667AB96E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812237" y="1595184"/>
                  <a:ext cx="471960" cy="52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43EE2D7-1D69-7F7A-5538-AD0A83BE3452}"/>
                    </a:ext>
                  </a:extLst>
                </p14:cNvPr>
                <p14:cNvContentPartPr/>
                <p14:nvPr/>
              </p14:nvContentPartPr>
              <p14:xfrm>
                <a:off x="10319837" y="1505184"/>
                <a:ext cx="426240" cy="5752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43EE2D7-1D69-7F7A-5538-AD0A83BE34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310837" y="1496544"/>
                  <a:ext cx="443880" cy="59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9182A6C-613A-2D9F-D2E7-86A419CF44C8}"/>
                    </a:ext>
                  </a:extLst>
                </p14:cNvPr>
                <p14:cNvContentPartPr/>
                <p14:nvPr/>
              </p14:nvContentPartPr>
              <p14:xfrm>
                <a:off x="9327677" y="2595624"/>
                <a:ext cx="423000" cy="19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9182A6C-613A-2D9F-D2E7-86A419CF44C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319037" y="2586624"/>
                  <a:ext cx="4406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0BB2D67-CAA3-98C1-1171-0E70EB92BDCA}"/>
                    </a:ext>
                  </a:extLst>
                </p14:cNvPr>
                <p14:cNvContentPartPr/>
                <p14:nvPr/>
              </p14:nvContentPartPr>
              <p14:xfrm>
                <a:off x="9315437" y="2272344"/>
                <a:ext cx="595440" cy="6976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0BB2D67-CAA3-98C1-1171-0E70EB92BDC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306437" y="2263344"/>
                  <a:ext cx="613080" cy="71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6B31296-8875-F590-9CD1-B4A97B55951C}"/>
                    </a:ext>
                  </a:extLst>
                </p14:cNvPr>
                <p14:cNvContentPartPr/>
                <p14:nvPr/>
              </p14:nvContentPartPr>
              <p14:xfrm>
                <a:off x="10229837" y="2607144"/>
                <a:ext cx="542880" cy="1180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6B31296-8875-F590-9CD1-B4A97B55951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220837" y="2598144"/>
                  <a:ext cx="5605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1E3ECF4-0647-CEBF-F91C-C146C644D4C4}"/>
                    </a:ext>
                  </a:extLst>
                </p14:cNvPr>
                <p14:cNvContentPartPr/>
                <p14:nvPr/>
              </p14:nvContentPartPr>
              <p14:xfrm>
                <a:off x="10933997" y="2217264"/>
                <a:ext cx="601200" cy="6537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1E3ECF4-0647-CEBF-F91C-C146C644D4C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924997" y="2208624"/>
                  <a:ext cx="618840" cy="67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D502898-2656-68E9-FC3E-3D1C862685E5}"/>
                    </a:ext>
                  </a:extLst>
                </p14:cNvPr>
                <p14:cNvContentPartPr/>
                <p14:nvPr/>
              </p14:nvContentPartPr>
              <p14:xfrm>
                <a:off x="4793837" y="152664"/>
                <a:ext cx="3584160" cy="12279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D502898-2656-68E9-FC3E-3D1C862685E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785197" y="144024"/>
                  <a:ext cx="3601800" cy="12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23DA3B2-5285-A060-A40F-46DFB3C73700}"/>
                    </a:ext>
                  </a:extLst>
                </p14:cNvPr>
                <p14:cNvContentPartPr/>
                <p14:nvPr/>
              </p14:nvContentPartPr>
              <p14:xfrm>
                <a:off x="5223677" y="109104"/>
                <a:ext cx="620280" cy="4330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23DA3B2-5285-A060-A40F-46DFB3C7370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214677" y="100104"/>
                  <a:ext cx="637920" cy="45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36274F1-6B9C-0504-4D6A-C92E8C0A5503}"/>
                    </a:ext>
                  </a:extLst>
                </p14:cNvPr>
                <p14:cNvContentPartPr/>
                <p14:nvPr/>
              </p14:nvContentPartPr>
              <p14:xfrm>
                <a:off x="5528237" y="220704"/>
                <a:ext cx="550800" cy="1868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36274F1-6B9C-0504-4D6A-C92E8C0A550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519237" y="211704"/>
                  <a:ext cx="5684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5FC4F2B-5B90-7DD8-E7B6-1997C1E05EC8}"/>
                    </a:ext>
                  </a:extLst>
                </p14:cNvPr>
                <p14:cNvContentPartPr/>
                <p14:nvPr/>
              </p14:nvContentPartPr>
              <p14:xfrm>
                <a:off x="6244997" y="143664"/>
                <a:ext cx="78120" cy="3859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5FC4F2B-5B90-7DD8-E7B6-1997C1E05EC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235997" y="134664"/>
                  <a:ext cx="9576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06C3118F-3E50-9838-75B5-04F6902128F9}"/>
                    </a:ext>
                  </a:extLst>
                </p14:cNvPr>
                <p14:cNvContentPartPr/>
                <p14:nvPr/>
              </p14:nvContentPartPr>
              <p14:xfrm>
                <a:off x="6120797" y="-85656"/>
                <a:ext cx="97560" cy="1368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06C3118F-3E50-9838-75B5-04F6902128F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111797" y="-94296"/>
                  <a:ext cx="1152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6691314-635D-DA14-9537-3654165C52CB}"/>
                    </a:ext>
                  </a:extLst>
                </p14:cNvPr>
                <p14:cNvContentPartPr/>
                <p14:nvPr/>
              </p14:nvContentPartPr>
              <p14:xfrm>
                <a:off x="5286317" y="695597"/>
                <a:ext cx="34560" cy="3805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6691314-635D-DA14-9537-3654165C52C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277317" y="686957"/>
                  <a:ext cx="5220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7A91E6B2-7945-70E8-E9CF-9241A0CF054C}"/>
                    </a:ext>
                  </a:extLst>
                </p14:cNvPr>
                <p14:cNvContentPartPr/>
                <p14:nvPr/>
              </p14:nvContentPartPr>
              <p14:xfrm>
                <a:off x="5257517" y="511637"/>
                <a:ext cx="230400" cy="2282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7A91E6B2-7945-70E8-E9CF-9241A0CF054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248517" y="502637"/>
                  <a:ext cx="24804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793EDC0-5AA2-48F4-41FA-BCAAC5EB5B44}"/>
                    </a:ext>
                  </a:extLst>
                </p14:cNvPr>
                <p14:cNvContentPartPr/>
                <p14:nvPr/>
              </p14:nvContentPartPr>
              <p14:xfrm>
                <a:off x="5607437" y="626477"/>
                <a:ext cx="164160" cy="5158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793EDC0-5AA2-48F4-41FA-BCAAC5EB5B4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598797" y="617477"/>
                  <a:ext cx="18180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C20D800-89C0-49B3-1431-336FA74EFECD}"/>
                    </a:ext>
                  </a:extLst>
                </p14:cNvPr>
                <p14:cNvContentPartPr/>
                <p14:nvPr/>
              </p14:nvContentPartPr>
              <p14:xfrm>
                <a:off x="5523557" y="797837"/>
                <a:ext cx="593640" cy="2556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C20D800-89C0-49B3-1431-336FA74EFEC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514917" y="789197"/>
                  <a:ext cx="6112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31FF2EF-6769-51D4-C93F-279075A3B240}"/>
                    </a:ext>
                  </a:extLst>
                </p14:cNvPr>
                <p14:cNvContentPartPr/>
                <p14:nvPr/>
              </p14:nvContentPartPr>
              <p14:xfrm>
                <a:off x="6316997" y="724757"/>
                <a:ext cx="350280" cy="3679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31FF2EF-6769-51D4-C93F-279075A3B24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308357" y="715757"/>
                  <a:ext cx="36792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E7E666C-F8F9-99EF-CDC3-B8F076CAB234}"/>
                    </a:ext>
                  </a:extLst>
                </p14:cNvPr>
                <p14:cNvContentPartPr/>
                <p14:nvPr/>
              </p14:nvContentPartPr>
              <p14:xfrm>
                <a:off x="5291357" y="931397"/>
                <a:ext cx="41760" cy="3438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E7E666C-F8F9-99EF-CDC3-B8F076CAB23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282357" y="922397"/>
                  <a:ext cx="5940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FBB7F23-7BB1-A9F8-9A52-E6142381F267}"/>
                    </a:ext>
                  </a:extLst>
                </p14:cNvPr>
                <p14:cNvContentPartPr/>
                <p14:nvPr/>
              </p14:nvContentPartPr>
              <p14:xfrm>
                <a:off x="5206757" y="604877"/>
                <a:ext cx="254880" cy="2149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FBB7F23-7BB1-A9F8-9A52-E6142381F267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197757" y="596237"/>
                  <a:ext cx="272520" cy="23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E09BFFE0-AAC4-F78D-8C08-45186740800E}"/>
              </a:ext>
            </a:extLst>
          </p:cNvPr>
          <p:cNvGrpSpPr/>
          <p:nvPr/>
        </p:nvGrpSpPr>
        <p:grpSpPr>
          <a:xfrm>
            <a:off x="6610757" y="3182424"/>
            <a:ext cx="5616720" cy="2959200"/>
            <a:chOff x="6610757" y="3182424"/>
            <a:chExt cx="5616720" cy="295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7FDBA83-DF2B-2707-1832-025624B096B5}"/>
                    </a:ext>
                  </a:extLst>
                </p14:cNvPr>
                <p14:cNvContentPartPr/>
                <p14:nvPr/>
              </p14:nvContentPartPr>
              <p14:xfrm>
                <a:off x="6979757" y="4053264"/>
                <a:ext cx="730800" cy="51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7FDBA83-DF2B-2707-1832-025624B096B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970757" y="4044624"/>
                  <a:ext cx="7484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203821D-C5A9-C926-4623-9346E133B908}"/>
                    </a:ext>
                  </a:extLst>
                </p14:cNvPr>
                <p14:cNvContentPartPr/>
                <p14:nvPr/>
              </p14:nvContentPartPr>
              <p14:xfrm>
                <a:off x="7233197" y="4187544"/>
                <a:ext cx="647640" cy="2304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203821D-C5A9-C926-4623-9346E133B90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224197" y="4178544"/>
                  <a:ext cx="6652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9640F4F-EAA8-BDCB-2F94-9DF0DA40C9F9}"/>
                    </a:ext>
                  </a:extLst>
                </p14:cNvPr>
                <p14:cNvContentPartPr/>
                <p14:nvPr/>
              </p14:nvContentPartPr>
              <p14:xfrm>
                <a:off x="7624877" y="3715224"/>
                <a:ext cx="1114560" cy="731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9640F4F-EAA8-BDCB-2F94-9DF0DA40C9F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615877" y="3706584"/>
                  <a:ext cx="1132200" cy="74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A9D654D-933B-0F3C-2A69-295F9A9B80BE}"/>
                    </a:ext>
                  </a:extLst>
                </p14:cNvPr>
                <p14:cNvContentPartPr/>
                <p14:nvPr/>
              </p14:nvContentPartPr>
              <p14:xfrm>
                <a:off x="8504357" y="3750504"/>
                <a:ext cx="516600" cy="5994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A9D654D-933B-0F3C-2A69-295F9A9B80B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495357" y="3741864"/>
                  <a:ext cx="534240" cy="61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27C4476-22A3-9A6E-64E2-3C18B518D47B}"/>
                    </a:ext>
                  </a:extLst>
                </p14:cNvPr>
                <p14:cNvContentPartPr/>
                <p14:nvPr/>
              </p14:nvContentPartPr>
              <p14:xfrm>
                <a:off x="9175757" y="4044264"/>
                <a:ext cx="331560" cy="363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27C4476-22A3-9A6E-64E2-3C18B518D47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166757" y="4035624"/>
                  <a:ext cx="34920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9B92289-0F7B-CC17-CFFD-A9FF90F7B39C}"/>
                    </a:ext>
                  </a:extLst>
                </p14:cNvPr>
                <p14:cNvContentPartPr/>
                <p14:nvPr/>
              </p14:nvContentPartPr>
              <p14:xfrm>
                <a:off x="9889997" y="3725664"/>
                <a:ext cx="51480" cy="820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9B92289-0F7B-CC17-CFFD-A9FF90F7B39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880997" y="3716664"/>
                  <a:ext cx="69120" cy="83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79AB98F-077F-E088-1D5A-8D9A709D982C}"/>
                    </a:ext>
                  </a:extLst>
                </p14:cNvPr>
                <p14:cNvContentPartPr/>
                <p14:nvPr/>
              </p14:nvContentPartPr>
              <p14:xfrm>
                <a:off x="9645917" y="4025904"/>
                <a:ext cx="601920" cy="505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79AB98F-077F-E088-1D5A-8D9A709D982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636917" y="4016904"/>
                  <a:ext cx="61956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3B6B74D-C194-A908-74C1-2C9D6EA2A972}"/>
                    </a:ext>
                  </a:extLst>
                </p14:cNvPr>
                <p14:cNvContentPartPr/>
                <p14:nvPr/>
              </p14:nvContentPartPr>
              <p14:xfrm>
                <a:off x="10247477" y="3486984"/>
                <a:ext cx="329400" cy="1067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3B6B74D-C194-A908-74C1-2C9D6EA2A972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238477" y="3478344"/>
                  <a:ext cx="347040" cy="10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816741A-26ED-6F0C-9ED9-DD594B18B8AC}"/>
                    </a:ext>
                  </a:extLst>
                </p14:cNvPr>
                <p14:cNvContentPartPr/>
                <p14:nvPr/>
              </p14:nvContentPartPr>
              <p14:xfrm>
                <a:off x="10138397" y="3182424"/>
                <a:ext cx="282240" cy="16351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816741A-26ED-6F0C-9ED9-DD594B18B8A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129757" y="3173424"/>
                  <a:ext cx="299880" cy="165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CD7AD76-0CFC-3535-3291-047B469C2A74}"/>
                    </a:ext>
                  </a:extLst>
                </p14:cNvPr>
                <p14:cNvContentPartPr/>
                <p14:nvPr/>
              </p14:nvContentPartPr>
              <p14:xfrm>
                <a:off x="10584437" y="3722424"/>
                <a:ext cx="490320" cy="548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CD7AD76-0CFC-3535-3291-047B469C2A7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575437" y="3713424"/>
                  <a:ext cx="50796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9F8BC46-4374-426F-3A4B-8E340830F32A}"/>
                    </a:ext>
                  </a:extLst>
                </p14:cNvPr>
                <p14:cNvContentPartPr/>
                <p14:nvPr/>
              </p14:nvContentPartPr>
              <p14:xfrm>
                <a:off x="10607117" y="3723864"/>
                <a:ext cx="1532520" cy="6771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9F8BC46-4374-426F-3A4B-8E340830F32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598117" y="3714864"/>
                  <a:ext cx="1550160" cy="69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6E98DCC-947D-1114-608E-B6B0395ED130}"/>
                    </a:ext>
                  </a:extLst>
                </p14:cNvPr>
                <p14:cNvContentPartPr/>
                <p14:nvPr/>
              </p14:nvContentPartPr>
              <p14:xfrm>
                <a:off x="6610757" y="5573904"/>
                <a:ext cx="570600" cy="442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6E98DCC-947D-1114-608E-B6B0395ED13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602117" y="5565264"/>
                  <a:ext cx="5882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E450894-B3DA-45DF-3DDB-7FB81618FC57}"/>
                    </a:ext>
                  </a:extLst>
                </p14:cNvPr>
                <p14:cNvContentPartPr/>
                <p14:nvPr/>
              </p14:nvContentPartPr>
              <p14:xfrm>
                <a:off x="6693197" y="5649144"/>
                <a:ext cx="587520" cy="1522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E450894-B3DA-45DF-3DDB-7FB81618FC5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6684197" y="5640144"/>
                  <a:ext cx="6051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063B0B0-3DFF-7BDC-A663-D28BE256EB42}"/>
                    </a:ext>
                  </a:extLst>
                </p14:cNvPr>
                <p14:cNvContentPartPr/>
                <p14:nvPr/>
              </p14:nvContentPartPr>
              <p14:xfrm>
                <a:off x="7108637" y="5180064"/>
                <a:ext cx="1149480" cy="8078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063B0B0-3DFF-7BDC-A663-D28BE256EB4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099637" y="5171424"/>
                  <a:ext cx="1167120" cy="82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25043B3-0968-8A9E-6105-01CC8497391A}"/>
                    </a:ext>
                  </a:extLst>
                </p14:cNvPr>
                <p14:cNvContentPartPr/>
                <p14:nvPr/>
              </p14:nvContentPartPr>
              <p14:xfrm>
                <a:off x="7926557" y="5256024"/>
                <a:ext cx="215640" cy="5742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25043B3-0968-8A9E-6105-01CC8497391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917557" y="5247024"/>
                  <a:ext cx="23328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6635726-EBEC-64F6-89D2-460E0BFC60C9}"/>
                    </a:ext>
                  </a:extLst>
                </p14:cNvPr>
                <p14:cNvContentPartPr/>
                <p14:nvPr/>
              </p14:nvContentPartPr>
              <p14:xfrm>
                <a:off x="8431637" y="5376984"/>
                <a:ext cx="516600" cy="4006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6635726-EBEC-64F6-89D2-460E0BFC60C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422997" y="5368344"/>
                  <a:ext cx="53424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E5F1E22-958F-BF94-515B-2060020901FD}"/>
                    </a:ext>
                  </a:extLst>
                </p14:cNvPr>
                <p14:cNvContentPartPr/>
                <p14:nvPr/>
              </p14:nvContentPartPr>
              <p14:xfrm>
                <a:off x="8967677" y="5445024"/>
                <a:ext cx="1040760" cy="512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E5F1E22-958F-BF94-515B-2060020901F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958677" y="5436384"/>
                  <a:ext cx="105840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68776CC-E6F7-9678-9A85-7096118C2040}"/>
                    </a:ext>
                  </a:extLst>
                </p14:cNvPr>
                <p14:cNvContentPartPr/>
                <p14:nvPr/>
              </p14:nvContentPartPr>
              <p14:xfrm>
                <a:off x="9963437" y="5216064"/>
                <a:ext cx="225720" cy="925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68776CC-E6F7-9678-9A85-7096118C204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954797" y="5207424"/>
                  <a:ext cx="243360" cy="9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FC07E74-C438-4EFF-0B8E-709981D23B43}"/>
                    </a:ext>
                  </a:extLst>
                </p14:cNvPr>
                <p14:cNvContentPartPr/>
                <p14:nvPr/>
              </p14:nvContentPartPr>
              <p14:xfrm>
                <a:off x="10276637" y="5278704"/>
                <a:ext cx="419400" cy="5940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FC07E74-C438-4EFF-0B8E-709981D23B43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267637" y="5270064"/>
                  <a:ext cx="437040" cy="61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20B4E76-52CA-B3D2-8310-D9A0EBE95248}"/>
                    </a:ext>
                  </a:extLst>
                </p14:cNvPr>
                <p14:cNvContentPartPr/>
                <p14:nvPr/>
              </p14:nvContentPartPr>
              <p14:xfrm>
                <a:off x="10328477" y="5294184"/>
                <a:ext cx="966240" cy="5083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20B4E76-52CA-B3D2-8310-D9A0EBE9524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319837" y="5285184"/>
                  <a:ext cx="98388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55CE28B2-DB45-4340-DCA2-990A63C4DDFE}"/>
                    </a:ext>
                  </a:extLst>
                </p14:cNvPr>
                <p14:cNvContentPartPr/>
                <p14:nvPr/>
              </p14:nvContentPartPr>
              <p14:xfrm>
                <a:off x="11359157" y="5491464"/>
                <a:ext cx="868320" cy="4478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55CE28B2-DB45-4340-DCA2-990A63C4DDFE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350157" y="5482464"/>
                  <a:ext cx="88596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B6BF10F-18E0-FE7D-C7C9-31B3CF60940F}"/>
                    </a:ext>
                  </a:extLst>
                </p14:cNvPr>
                <p14:cNvContentPartPr/>
                <p14:nvPr/>
              </p14:nvContentPartPr>
              <p14:xfrm>
                <a:off x="11873597" y="3503156"/>
                <a:ext cx="193680" cy="495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B6BF10F-18E0-FE7D-C7C9-31B3CF60940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864597" y="3494516"/>
                  <a:ext cx="21132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1BA1AA3-3399-14E2-3896-02BF68CB573F}"/>
                    </a:ext>
                  </a:extLst>
                </p14:cNvPr>
                <p14:cNvContentPartPr/>
                <p14:nvPr/>
              </p14:nvContentPartPr>
              <p14:xfrm>
                <a:off x="11889437" y="4515836"/>
                <a:ext cx="77040" cy="824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1BA1AA3-3399-14E2-3896-02BF68CB573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880797" y="4506836"/>
                  <a:ext cx="946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F28A62B9-7AB0-CDA4-2AE4-24E6798FF945}"/>
                    </a:ext>
                  </a:extLst>
                </p14:cNvPr>
                <p14:cNvContentPartPr/>
                <p14:nvPr/>
              </p14:nvContentPartPr>
              <p14:xfrm>
                <a:off x="11724917" y="4996076"/>
                <a:ext cx="178200" cy="3740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F28A62B9-7AB0-CDA4-2AE4-24E6798FF94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716277" y="4987436"/>
                  <a:ext cx="19584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D021BBC-82B1-7A92-86E1-F308004EC442}"/>
                    </a:ext>
                  </a:extLst>
                </p14:cNvPr>
                <p14:cNvContentPartPr/>
                <p14:nvPr/>
              </p14:nvContentPartPr>
              <p14:xfrm>
                <a:off x="11877917" y="5498276"/>
                <a:ext cx="59760" cy="464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D021BBC-82B1-7A92-86E1-F308004EC44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869277" y="5489636"/>
                  <a:ext cx="77400" cy="64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512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C31F5A7-87FB-7035-67AA-451B62B45856}"/>
                  </a:ext>
                </a:extLst>
              </p14:cNvPr>
              <p14:cNvContentPartPr/>
              <p14:nvPr/>
            </p14:nvContentPartPr>
            <p14:xfrm>
              <a:off x="1249637" y="599064"/>
              <a:ext cx="359280" cy="47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C31F5A7-87FB-7035-67AA-451B62B458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0997" y="590064"/>
                <a:ext cx="376920" cy="6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E1F4E533-69E7-36B1-C843-7CB173F721EE}"/>
              </a:ext>
            </a:extLst>
          </p:cNvPr>
          <p:cNvGrpSpPr/>
          <p:nvPr/>
        </p:nvGrpSpPr>
        <p:grpSpPr>
          <a:xfrm>
            <a:off x="1312637" y="559464"/>
            <a:ext cx="3105000" cy="685440"/>
            <a:chOff x="1312637" y="559464"/>
            <a:chExt cx="3105000" cy="68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02641CA-2E5E-48D1-9A83-F8385E13B8D6}"/>
                    </a:ext>
                  </a:extLst>
                </p14:cNvPr>
                <p14:cNvContentPartPr/>
                <p14:nvPr/>
              </p14:nvContentPartPr>
              <p14:xfrm>
                <a:off x="1312637" y="559464"/>
                <a:ext cx="534240" cy="5878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02641CA-2E5E-48D1-9A83-F8385E13B8D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03997" y="550824"/>
                  <a:ext cx="551880" cy="60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163C3D0-4433-C764-E187-1E5FA8089C44}"/>
                    </a:ext>
                  </a:extLst>
                </p14:cNvPr>
                <p14:cNvContentPartPr/>
                <p14:nvPr/>
              </p14:nvContentPartPr>
              <p14:xfrm>
                <a:off x="1519637" y="847824"/>
                <a:ext cx="180360" cy="41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163C3D0-4433-C764-E187-1E5FA8089C4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10997" y="839184"/>
                  <a:ext cx="1980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193E3F2-4D2A-7B40-34C0-A4860567E18D}"/>
                    </a:ext>
                  </a:extLst>
                </p14:cNvPr>
                <p14:cNvContentPartPr/>
                <p14:nvPr/>
              </p14:nvContentPartPr>
              <p14:xfrm>
                <a:off x="1868117" y="632184"/>
                <a:ext cx="574560" cy="451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193E3F2-4D2A-7B40-34C0-A4860567E18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59477" y="623544"/>
                  <a:ext cx="59220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36CAC27-8CA8-B3DB-93CF-05B26BB1497E}"/>
                    </a:ext>
                  </a:extLst>
                </p14:cNvPr>
                <p14:cNvContentPartPr/>
                <p14:nvPr/>
              </p14:nvContentPartPr>
              <p14:xfrm>
                <a:off x="2543117" y="589344"/>
                <a:ext cx="618120" cy="326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36CAC27-8CA8-B3DB-93CF-05B26BB1497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34117" y="580344"/>
                  <a:ext cx="63576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E6E0ECD-8639-9D42-4F68-AA3081F1D131}"/>
                    </a:ext>
                  </a:extLst>
                </p14:cNvPr>
                <p14:cNvContentPartPr/>
                <p14:nvPr/>
              </p14:nvContentPartPr>
              <p14:xfrm>
                <a:off x="3007877" y="748464"/>
                <a:ext cx="311400" cy="200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E6E0ECD-8639-9D42-4F68-AA3081F1D13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98877" y="739464"/>
                  <a:ext cx="3290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7EC054E-E207-FFA1-357F-447D18D58143}"/>
                    </a:ext>
                  </a:extLst>
                </p14:cNvPr>
                <p14:cNvContentPartPr/>
                <p14:nvPr/>
              </p14:nvContentPartPr>
              <p14:xfrm>
                <a:off x="3250517" y="660624"/>
                <a:ext cx="120240" cy="72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7EC054E-E207-FFA1-357F-447D18D5814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41517" y="651624"/>
                  <a:ext cx="1378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33846B2-A0D8-57A8-B999-C6E1DCDE40B3}"/>
                    </a:ext>
                  </a:extLst>
                </p14:cNvPr>
                <p14:cNvContentPartPr/>
                <p14:nvPr/>
              </p14:nvContentPartPr>
              <p14:xfrm>
                <a:off x="3450317" y="772224"/>
                <a:ext cx="967320" cy="472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33846B2-A0D8-57A8-B999-C6E1DCDE40B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41317" y="763224"/>
                  <a:ext cx="984960" cy="49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EAD3D6-651B-00AD-819E-C985C12C435B}"/>
              </a:ext>
            </a:extLst>
          </p:cNvPr>
          <p:cNvGrpSpPr/>
          <p:nvPr/>
        </p:nvGrpSpPr>
        <p:grpSpPr>
          <a:xfrm>
            <a:off x="4880597" y="518784"/>
            <a:ext cx="1761120" cy="600840"/>
            <a:chOff x="4880597" y="518784"/>
            <a:chExt cx="1761120" cy="60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7EEA28A-8EE4-12D3-D644-9087BDA20CDD}"/>
                    </a:ext>
                  </a:extLst>
                </p14:cNvPr>
                <p14:cNvContentPartPr/>
                <p14:nvPr/>
              </p14:nvContentPartPr>
              <p14:xfrm>
                <a:off x="4880597" y="720384"/>
                <a:ext cx="202680" cy="399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7EEA28A-8EE4-12D3-D644-9087BDA20CD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71957" y="711744"/>
                  <a:ext cx="22032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4C43EAE-137B-20BB-EF08-AE67CC018449}"/>
                    </a:ext>
                  </a:extLst>
                </p14:cNvPr>
                <p14:cNvContentPartPr/>
                <p14:nvPr/>
              </p14:nvContentPartPr>
              <p14:xfrm>
                <a:off x="5272277" y="718584"/>
                <a:ext cx="211680" cy="211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4C43EAE-137B-20BB-EF08-AE67CC01844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63277" y="709584"/>
                  <a:ext cx="2293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C7B57FD-FAB3-E73D-69E0-6C93C487EF3F}"/>
                    </a:ext>
                  </a:extLst>
                </p14:cNvPr>
                <p14:cNvContentPartPr/>
                <p14:nvPr/>
              </p14:nvContentPartPr>
              <p14:xfrm>
                <a:off x="5550917" y="627144"/>
                <a:ext cx="77760" cy="273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C7B57FD-FAB3-E73D-69E0-6C93C487EF3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41917" y="618504"/>
                  <a:ext cx="9540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3D2FCD1-B8AE-46AA-4051-FD8C6512FE81}"/>
                    </a:ext>
                  </a:extLst>
                </p14:cNvPr>
                <p14:cNvContentPartPr/>
                <p14:nvPr/>
              </p14:nvContentPartPr>
              <p14:xfrm>
                <a:off x="5511317" y="518784"/>
                <a:ext cx="156240" cy="90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3D2FCD1-B8AE-46AA-4051-FD8C6512FE8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502677" y="510144"/>
                  <a:ext cx="1738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22B2EDD-417A-F036-7D8C-604C978E1B16}"/>
                    </a:ext>
                  </a:extLst>
                </p14:cNvPr>
                <p14:cNvContentPartPr/>
                <p14:nvPr/>
              </p14:nvContentPartPr>
              <p14:xfrm>
                <a:off x="5787797" y="559824"/>
                <a:ext cx="853920" cy="369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22B2EDD-417A-F036-7D8C-604C978E1B1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779157" y="551184"/>
                  <a:ext cx="871560" cy="38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CAE5E34-B803-F816-98E3-74B2C44DAAE2}"/>
              </a:ext>
            </a:extLst>
          </p:cNvPr>
          <p:cNvGrpSpPr/>
          <p:nvPr/>
        </p:nvGrpSpPr>
        <p:grpSpPr>
          <a:xfrm>
            <a:off x="7258757" y="390624"/>
            <a:ext cx="1492560" cy="680760"/>
            <a:chOff x="7258757" y="390624"/>
            <a:chExt cx="1492560" cy="68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1C34FDD-9BA1-3266-A24D-8D97FC32A9EC}"/>
                    </a:ext>
                  </a:extLst>
                </p14:cNvPr>
                <p14:cNvContentPartPr/>
                <p14:nvPr/>
              </p14:nvContentPartPr>
              <p14:xfrm>
                <a:off x="7258757" y="390624"/>
                <a:ext cx="405720" cy="14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1C34FDD-9BA1-3266-A24D-8D97FC32A9E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249757" y="381984"/>
                  <a:ext cx="42336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16B24BC-E873-39DB-155E-EBF6F1758D7A}"/>
                    </a:ext>
                  </a:extLst>
                </p14:cNvPr>
                <p14:cNvContentPartPr/>
                <p14:nvPr/>
              </p14:nvContentPartPr>
              <p14:xfrm>
                <a:off x="7468637" y="450024"/>
                <a:ext cx="108360" cy="338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16B24BC-E873-39DB-155E-EBF6F1758D7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59997" y="441384"/>
                  <a:ext cx="1260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B2219D5-16ED-3B92-B1FF-F0DDAEABDD16}"/>
                    </a:ext>
                  </a:extLst>
                </p14:cNvPr>
                <p14:cNvContentPartPr/>
                <p14:nvPr/>
              </p14:nvContentPartPr>
              <p14:xfrm>
                <a:off x="7626317" y="629664"/>
                <a:ext cx="232200" cy="441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B2219D5-16ED-3B92-B1FF-F0DDAEABDD1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617677" y="621024"/>
                  <a:ext cx="24984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E108AF3-3469-9748-F516-414512670074}"/>
                    </a:ext>
                  </a:extLst>
                </p14:cNvPr>
                <p14:cNvContentPartPr/>
                <p14:nvPr/>
              </p14:nvContentPartPr>
              <p14:xfrm>
                <a:off x="8021237" y="659184"/>
                <a:ext cx="45000" cy="262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E108AF3-3469-9748-F516-41451267007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012597" y="650544"/>
                  <a:ext cx="6264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3E8D060-D21F-8C49-CA9C-FA70C607BF17}"/>
                    </a:ext>
                  </a:extLst>
                </p14:cNvPr>
                <p14:cNvContentPartPr/>
                <p14:nvPr/>
              </p14:nvContentPartPr>
              <p14:xfrm>
                <a:off x="8028437" y="631824"/>
                <a:ext cx="163800" cy="108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3E8D060-D21F-8C49-CA9C-FA70C607BF1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19797" y="623184"/>
                  <a:ext cx="1814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8F9B7F5-8179-C06D-34AE-F6DD0E570902}"/>
                    </a:ext>
                  </a:extLst>
                </p14:cNvPr>
                <p14:cNvContentPartPr/>
                <p14:nvPr/>
              </p14:nvContentPartPr>
              <p14:xfrm>
                <a:off x="8309237" y="618864"/>
                <a:ext cx="442080" cy="281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8F9B7F5-8179-C06D-34AE-F6DD0E57090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300597" y="610224"/>
                  <a:ext cx="459720" cy="29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CD2057E-B3D1-132A-8323-FD7C399CC636}"/>
              </a:ext>
            </a:extLst>
          </p:cNvPr>
          <p:cNvGrpSpPr/>
          <p:nvPr/>
        </p:nvGrpSpPr>
        <p:grpSpPr>
          <a:xfrm>
            <a:off x="2500277" y="1424544"/>
            <a:ext cx="2868480" cy="631440"/>
            <a:chOff x="2500277" y="1424544"/>
            <a:chExt cx="2868480" cy="63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28AFA65-6E53-69DE-47BC-2D603EDD1EA9}"/>
                    </a:ext>
                  </a:extLst>
                </p14:cNvPr>
                <p14:cNvContentPartPr/>
                <p14:nvPr/>
              </p14:nvContentPartPr>
              <p14:xfrm>
                <a:off x="2500277" y="1642344"/>
                <a:ext cx="650160" cy="54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28AFA65-6E53-69DE-47BC-2D603EDD1EA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91637" y="1633704"/>
                  <a:ext cx="667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C3357BA-AE4B-6848-830C-379A667C87EC}"/>
                    </a:ext>
                  </a:extLst>
                </p14:cNvPr>
                <p14:cNvContentPartPr/>
                <p14:nvPr/>
              </p14:nvContentPartPr>
              <p14:xfrm>
                <a:off x="3640037" y="1424544"/>
                <a:ext cx="161640" cy="631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C3357BA-AE4B-6848-830C-379A667C87E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631397" y="1415904"/>
                  <a:ext cx="179280" cy="64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0FE8953-EF1F-82A8-5442-BC30DD84B552}"/>
                    </a:ext>
                  </a:extLst>
                </p14:cNvPr>
                <p14:cNvContentPartPr/>
                <p14:nvPr/>
              </p14:nvContentPartPr>
              <p14:xfrm>
                <a:off x="3508277" y="1693824"/>
                <a:ext cx="552600" cy="189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0FE8953-EF1F-82A8-5442-BC30DD84B55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499277" y="1684824"/>
                  <a:ext cx="5702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E89AB99-2018-D5CA-AB75-E08126CF910B}"/>
                    </a:ext>
                  </a:extLst>
                </p14:cNvPr>
                <p14:cNvContentPartPr/>
                <p14:nvPr/>
              </p14:nvContentPartPr>
              <p14:xfrm>
                <a:off x="4024877" y="1446864"/>
                <a:ext cx="106920" cy="451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E89AB99-2018-D5CA-AB75-E08126CF910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15877" y="1438224"/>
                  <a:ext cx="12456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8346F80-8008-393F-CED7-0EFBCD4A5DBB}"/>
                    </a:ext>
                  </a:extLst>
                </p14:cNvPr>
                <p14:cNvContentPartPr/>
                <p14:nvPr/>
              </p14:nvContentPartPr>
              <p14:xfrm>
                <a:off x="4208477" y="1702104"/>
                <a:ext cx="230400" cy="189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8346F80-8008-393F-CED7-0EFBCD4A5DB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199477" y="1693464"/>
                  <a:ext cx="2480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27B0D3E-C748-E68A-4324-7F42D9F37DCB}"/>
                    </a:ext>
                  </a:extLst>
                </p14:cNvPr>
                <p14:cNvContentPartPr/>
                <p14:nvPr/>
              </p14:nvContentPartPr>
              <p14:xfrm>
                <a:off x="4554797" y="1529304"/>
                <a:ext cx="660960" cy="414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27B0D3E-C748-E68A-4324-7F42D9F37DC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545797" y="1520304"/>
                  <a:ext cx="67860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4DC1F09-6C9E-7085-3EA4-5E6DDD5AA67A}"/>
                    </a:ext>
                  </a:extLst>
                </p14:cNvPr>
                <p14:cNvContentPartPr/>
                <p14:nvPr/>
              </p14:nvContentPartPr>
              <p14:xfrm>
                <a:off x="4923437" y="1720464"/>
                <a:ext cx="445320" cy="62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4DC1F09-6C9E-7085-3EA4-5E6DDD5AA67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914797" y="1711464"/>
                  <a:ext cx="46296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0E3EA4-634F-13E4-306E-728E840561F6}"/>
              </a:ext>
            </a:extLst>
          </p:cNvPr>
          <p:cNvGrpSpPr/>
          <p:nvPr/>
        </p:nvGrpSpPr>
        <p:grpSpPr>
          <a:xfrm>
            <a:off x="2553557" y="2259744"/>
            <a:ext cx="3371400" cy="577440"/>
            <a:chOff x="2553557" y="2259744"/>
            <a:chExt cx="3371400" cy="57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5FC7121-C834-1433-3CE8-0B15DA23A576}"/>
                    </a:ext>
                  </a:extLst>
                </p14:cNvPr>
                <p14:cNvContentPartPr/>
                <p14:nvPr/>
              </p14:nvContentPartPr>
              <p14:xfrm>
                <a:off x="2553557" y="2516064"/>
                <a:ext cx="576000" cy="135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5FC7121-C834-1433-3CE8-0B15DA23A57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544917" y="2507064"/>
                  <a:ext cx="5936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26AE731-B270-50AB-48B7-5F0C940D03AF}"/>
                    </a:ext>
                  </a:extLst>
                </p14:cNvPr>
                <p14:cNvContentPartPr/>
                <p14:nvPr/>
              </p14:nvContentPartPr>
              <p14:xfrm>
                <a:off x="3498917" y="2259744"/>
                <a:ext cx="743040" cy="577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26AE731-B270-50AB-48B7-5F0C940D03A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490277" y="2250744"/>
                  <a:ext cx="76068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E78C66B-56FB-AE9A-E982-7BBB4A4D9DBB}"/>
                    </a:ext>
                  </a:extLst>
                </p14:cNvPr>
                <p14:cNvContentPartPr/>
                <p14:nvPr/>
              </p14:nvContentPartPr>
              <p14:xfrm>
                <a:off x="4331237" y="2406624"/>
                <a:ext cx="768600" cy="399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E78C66B-56FB-AE9A-E982-7BBB4A4D9DB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322237" y="2397624"/>
                  <a:ext cx="786240" cy="41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95C9FD8-58F6-BD9E-4ACA-05EB2A16AC07}"/>
                    </a:ext>
                  </a:extLst>
                </p14:cNvPr>
                <p14:cNvContentPartPr/>
                <p14:nvPr/>
              </p14:nvContentPartPr>
              <p14:xfrm>
                <a:off x="5265797" y="2370984"/>
                <a:ext cx="69120" cy="351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95C9FD8-58F6-BD9E-4ACA-05EB2A16AC0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257157" y="2362344"/>
                  <a:ext cx="8676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5CB889E-F05C-66BC-86DA-9EBD71D0F5BA}"/>
                    </a:ext>
                  </a:extLst>
                </p14:cNvPr>
                <p14:cNvContentPartPr/>
                <p14:nvPr/>
              </p14:nvContentPartPr>
              <p14:xfrm>
                <a:off x="5478557" y="2491224"/>
                <a:ext cx="446400" cy="309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5CB889E-F05C-66BC-86DA-9EBD71D0F5B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469557" y="2482584"/>
                  <a:ext cx="464040" cy="32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9F16394-DDD7-D1EA-90DE-2F8E0F20C4B5}"/>
                  </a:ext>
                </a:extLst>
              </p14:cNvPr>
              <p14:cNvContentPartPr/>
              <p14:nvPr/>
            </p14:nvContentPartPr>
            <p14:xfrm>
              <a:off x="2444837" y="3579864"/>
              <a:ext cx="704880" cy="619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9F16394-DDD7-D1EA-90DE-2F8E0F20C4B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435837" y="3570864"/>
                <a:ext cx="722520" cy="7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68A80AA7-FAB6-AB84-A837-D02380DB488D}"/>
              </a:ext>
            </a:extLst>
          </p:cNvPr>
          <p:cNvGrpSpPr/>
          <p:nvPr/>
        </p:nvGrpSpPr>
        <p:grpSpPr>
          <a:xfrm>
            <a:off x="3659837" y="3193224"/>
            <a:ext cx="4620600" cy="874080"/>
            <a:chOff x="3659837" y="3193224"/>
            <a:chExt cx="4620600" cy="87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350EBB5-FB1E-10D5-3000-790309B1214A}"/>
                    </a:ext>
                  </a:extLst>
                </p14:cNvPr>
                <p14:cNvContentPartPr/>
                <p14:nvPr/>
              </p14:nvContentPartPr>
              <p14:xfrm>
                <a:off x="3659837" y="3254064"/>
                <a:ext cx="585720" cy="602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350EBB5-FB1E-10D5-3000-790309B1214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651197" y="3245424"/>
                  <a:ext cx="603360" cy="6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2C65BD4-D924-8C97-2420-5774B92F4580}"/>
                    </a:ext>
                  </a:extLst>
                </p14:cNvPr>
                <p14:cNvContentPartPr/>
                <p14:nvPr/>
              </p14:nvContentPartPr>
              <p14:xfrm>
                <a:off x="4307477" y="3519384"/>
                <a:ext cx="1027440" cy="5479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2C65BD4-D924-8C97-2420-5774B92F458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298837" y="3510384"/>
                  <a:ext cx="104508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6E5D112-E0F9-9EF4-52FA-0800D373A424}"/>
                    </a:ext>
                  </a:extLst>
                </p14:cNvPr>
                <p14:cNvContentPartPr/>
                <p14:nvPr/>
              </p14:nvContentPartPr>
              <p14:xfrm>
                <a:off x="5704277" y="3193224"/>
                <a:ext cx="744480" cy="533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6E5D112-E0F9-9EF4-52FA-0800D373A42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695637" y="3184584"/>
                  <a:ext cx="762120" cy="55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3671BC9-B49D-E1B3-DDC1-65E369AE1C30}"/>
                    </a:ext>
                  </a:extLst>
                </p14:cNvPr>
                <p14:cNvContentPartPr/>
                <p14:nvPr/>
              </p14:nvContentPartPr>
              <p14:xfrm>
                <a:off x="6524717" y="3311304"/>
                <a:ext cx="690480" cy="467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3671BC9-B49D-E1B3-DDC1-65E369AE1C3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515717" y="3302304"/>
                  <a:ext cx="70812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036A10B-3BE9-87C5-1F63-4C0595F7F1C3}"/>
                    </a:ext>
                  </a:extLst>
                </p14:cNvPr>
                <p14:cNvContentPartPr/>
                <p14:nvPr/>
              </p14:nvContentPartPr>
              <p14:xfrm>
                <a:off x="7439837" y="3254784"/>
                <a:ext cx="149040" cy="451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036A10B-3BE9-87C5-1F63-4C0595F7F1C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431197" y="3246144"/>
                  <a:ext cx="166680" cy="46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31824A1-D9BF-854B-013E-ED0A84067CA5}"/>
                    </a:ext>
                  </a:extLst>
                </p14:cNvPr>
                <p14:cNvContentPartPr/>
                <p14:nvPr/>
              </p14:nvContentPartPr>
              <p14:xfrm>
                <a:off x="7605437" y="3430464"/>
                <a:ext cx="675000" cy="312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31824A1-D9BF-854B-013E-ED0A84067CA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596797" y="3421824"/>
                  <a:ext cx="692640" cy="330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51161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541B10F-4E38-6C04-B7C2-1F10481AC026}"/>
                  </a:ext>
                </a:extLst>
              </p14:cNvPr>
              <p14:cNvContentPartPr/>
              <p14:nvPr/>
            </p14:nvContentPartPr>
            <p14:xfrm>
              <a:off x="2131277" y="3615504"/>
              <a:ext cx="650880" cy="6152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541B10F-4E38-6C04-B7C2-1F10481AC0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22637" y="3606864"/>
                <a:ext cx="668520" cy="63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85A5B701-C95A-FD62-4CB4-3AC9D1B3F2EB}"/>
              </a:ext>
            </a:extLst>
          </p:cNvPr>
          <p:cNvGrpSpPr/>
          <p:nvPr/>
        </p:nvGrpSpPr>
        <p:grpSpPr>
          <a:xfrm>
            <a:off x="7372877" y="5568504"/>
            <a:ext cx="1982160" cy="876960"/>
            <a:chOff x="7372877" y="5568504"/>
            <a:chExt cx="1982160" cy="87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7B52B25-A7DD-C28D-608F-1F354F190824}"/>
                    </a:ext>
                  </a:extLst>
                </p14:cNvPr>
                <p14:cNvContentPartPr/>
                <p14:nvPr/>
              </p14:nvContentPartPr>
              <p14:xfrm>
                <a:off x="7372877" y="5855424"/>
                <a:ext cx="758880" cy="484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7B52B25-A7DD-C28D-608F-1F354F19082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64237" y="5846424"/>
                  <a:ext cx="77652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16D71E6-675B-03E1-1E67-010379C67CBA}"/>
                    </a:ext>
                  </a:extLst>
                </p14:cNvPr>
                <p14:cNvContentPartPr/>
                <p14:nvPr/>
              </p14:nvContentPartPr>
              <p14:xfrm>
                <a:off x="8217077" y="5691624"/>
                <a:ext cx="183240" cy="505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16D71E6-675B-03E1-1E67-010379C67CB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208437" y="5682984"/>
                  <a:ext cx="20088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D0EDD16-CC45-60E4-2E96-9416B81F99E0}"/>
                    </a:ext>
                  </a:extLst>
                </p14:cNvPr>
                <p14:cNvContentPartPr/>
                <p14:nvPr/>
              </p14:nvContentPartPr>
              <p14:xfrm>
                <a:off x="8437397" y="5568504"/>
                <a:ext cx="372960" cy="730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D0EDD16-CC45-60E4-2E96-9416B81F99E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428397" y="5559504"/>
                  <a:ext cx="390600" cy="74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4081DA2-5DE4-EAD4-808F-83B482682F93}"/>
                    </a:ext>
                  </a:extLst>
                </p14:cNvPr>
                <p14:cNvContentPartPr/>
                <p14:nvPr/>
              </p14:nvContentPartPr>
              <p14:xfrm>
                <a:off x="8991797" y="6006984"/>
                <a:ext cx="212760" cy="363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4081DA2-5DE4-EAD4-808F-83B482682F9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983157" y="5998344"/>
                  <a:ext cx="23040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F5CEA20-8858-2D4B-98B0-5E88B6CA0CCB}"/>
                    </a:ext>
                  </a:extLst>
                </p14:cNvPr>
                <p14:cNvContentPartPr/>
                <p14:nvPr/>
              </p14:nvContentPartPr>
              <p14:xfrm>
                <a:off x="8853197" y="6145584"/>
                <a:ext cx="432000" cy="42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F5CEA20-8858-2D4B-98B0-5E88B6CA0CC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844557" y="6136584"/>
                  <a:ext cx="44964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90C9E06-2875-78BA-E88C-E586CB646EBC}"/>
                    </a:ext>
                  </a:extLst>
                </p14:cNvPr>
                <p14:cNvContentPartPr/>
                <p14:nvPr/>
              </p14:nvContentPartPr>
              <p14:xfrm>
                <a:off x="9061997" y="6017784"/>
                <a:ext cx="121680" cy="427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90C9E06-2875-78BA-E88C-E586CB646EB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053357" y="6008784"/>
                  <a:ext cx="13932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4F2DDE3-EB30-F9D3-1238-397FE294DE5B}"/>
                    </a:ext>
                  </a:extLst>
                </p14:cNvPr>
                <p14:cNvContentPartPr/>
                <p14:nvPr/>
              </p14:nvContentPartPr>
              <p14:xfrm>
                <a:off x="8996477" y="6058104"/>
                <a:ext cx="321840" cy="2764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4F2DDE3-EB30-F9D3-1238-397FE294DE5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987477" y="6049464"/>
                  <a:ext cx="33948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2CD1FF2-B3F4-A676-D707-D0A104537DC5}"/>
                    </a:ext>
                  </a:extLst>
                </p14:cNvPr>
                <p14:cNvContentPartPr/>
                <p14:nvPr/>
              </p14:nvContentPartPr>
              <p14:xfrm>
                <a:off x="9237677" y="6115344"/>
                <a:ext cx="117360" cy="14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2CD1FF2-B3F4-A676-D707-D0A104537DC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228677" y="6106344"/>
                  <a:ext cx="1350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288DABF-6870-F26F-56E2-515DE3E2C338}"/>
              </a:ext>
            </a:extLst>
          </p:cNvPr>
          <p:cNvGrpSpPr/>
          <p:nvPr/>
        </p:nvGrpSpPr>
        <p:grpSpPr>
          <a:xfrm>
            <a:off x="684797" y="5988264"/>
            <a:ext cx="6118920" cy="563760"/>
            <a:chOff x="684797" y="5988264"/>
            <a:chExt cx="6118920" cy="56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EAECB29-D4F4-A416-587E-C0E60BE9EF5C}"/>
                    </a:ext>
                  </a:extLst>
                </p14:cNvPr>
                <p14:cNvContentPartPr/>
                <p14:nvPr/>
              </p14:nvContentPartPr>
              <p14:xfrm>
                <a:off x="706397" y="6190944"/>
                <a:ext cx="69840" cy="269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EAECB29-D4F4-A416-587E-C0E60BE9EF5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97757" y="6182304"/>
                  <a:ext cx="874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B7DE65E-88B8-A1FE-B571-77E5826FD8E6}"/>
                    </a:ext>
                  </a:extLst>
                </p14:cNvPr>
                <p14:cNvContentPartPr/>
                <p14:nvPr/>
              </p14:nvContentPartPr>
              <p14:xfrm>
                <a:off x="684797" y="6095544"/>
                <a:ext cx="71280" cy="57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B7DE65E-88B8-A1FE-B571-77E5826FD8E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5797" y="6086904"/>
                  <a:ext cx="889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9DC9F86-79CD-B410-0833-FDEEDABDBD32}"/>
                    </a:ext>
                  </a:extLst>
                </p14:cNvPr>
                <p14:cNvContentPartPr/>
                <p14:nvPr/>
              </p14:nvContentPartPr>
              <p14:xfrm>
                <a:off x="930677" y="6476424"/>
                <a:ext cx="51480" cy="39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9DC9F86-79CD-B410-0833-FDEEDABDBD3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21677" y="6467424"/>
                  <a:ext cx="691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ED6E937-4DB0-EE2B-9754-FB86A4E1A8B6}"/>
                    </a:ext>
                  </a:extLst>
                </p14:cNvPr>
                <p14:cNvContentPartPr/>
                <p14:nvPr/>
              </p14:nvContentPartPr>
              <p14:xfrm>
                <a:off x="1126517" y="6207144"/>
                <a:ext cx="209880" cy="323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ED6E937-4DB0-EE2B-9754-FB86A4E1A8B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17517" y="6198144"/>
                  <a:ext cx="2275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A3F9BB8-3F6E-E4EC-6DC2-CBF3C55371E8}"/>
                    </a:ext>
                  </a:extLst>
                </p14:cNvPr>
                <p14:cNvContentPartPr/>
                <p14:nvPr/>
              </p14:nvContentPartPr>
              <p14:xfrm>
                <a:off x="1490837" y="6500904"/>
                <a:ext cx="47520" cy="28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A3F9BB8-3F6E-E4EC-6DC2-CBF3C55371E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482197" y="6491904"/>
                  <a:ext cx="651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EB5B773-F4C3-0AEC-233E-1536F4748C0B}"/>
                    </a:ext>
                  </a:extLst>
                </p14:cNvPr>
                <p14:cNvContentPartPr/>
                <p14:nvPr/>
              </p14:nvContentPartPr>
              <p14:xfrm>
                <a:off x="2032997" y="6236304"/>
                <a:ext cx="656640" cy="254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EB5B773-F4C3-0AEC-233E-1536F4748C0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23997" y="6227304"/>
                  <a:ext cx="6742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EE15E1D-1EAB-D690-55FE-0601CCA3A3C4}"/>
                    </a:ext>
                  </a:extLst>
                </p14:cNvPr>
                <p14:cNvContentPartPr/>
                <p14:nvPr/>
              </p14:nvContentPartPr>
              <p14:xfrm>
                <a:off x="2784677" y="6046944"/>
                <a:ext cx="977760" cy="505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EE15E1D-1EAB-D690-55FE-0601CCA3A3C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76037" y="6038304"/>
                  <a:ext cx="99540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056C1A3-C6D4-2D67-6522-CE09907C8805}"/>
                    </a:ext>
                  </a:extLst>
                </p14:cNvPr>
                <p14:cNvContentPartPr/>
                <p14:nvPr/>
              </p14:nvContentPartPr>
              <p14:xfrm>
                <a:off x="3938477" y="6198144"/>
                <a:ext cx="209880" cy="326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056C1A3-C6D4-2D67-6522-CE09907C880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929837" y="6189144"/>
                  <a:ext cx="2275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3D1B249-8711-D4CB-EAB2-F386C1C8D1BF}"/>
                    </a:ext>
                  </a:extLst>
                </p14:cNvPr>
                <p14:cNvContentPartPr/>
                <p14:nvPr/>
              </p14:nvContentPartPr>
              <p14:xfrm>
                <a:off x="4807517" y="6125784"/>
                <a:ext cx="605160" cy="308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3D1B249-8711-D4CB-EAB2-F386C1C8D1B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98517" y="6117144"/>
                  <a:ext cx="622800" cy="32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78B0EB3-411E-9882-2709-3A2CE2914C1E}"/>
                    </a:ext>
                  </a:extLst>
                </p14:cNvPr>
                <p14:cNvContentPartPr/>
                <p14:nvPr/>
              </p14:nvContentPartPr>
              <p14:xfrm>
                <a:off x="4880597" y="6045864"/>
                <a:ext cx="209880" cy="503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78B0EB3-411E-9882-2709-3A2CE2914C1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71957" y="6037224"/>
                  <a:ext cx="22752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3131542-2E26-4796-32F2-D71ED8227885}"/>
                    </a:ext>
                  </a:extLst>
                </p14:cNvPr>
                <p14:cNvContentPartPr/>
                <p14:nvPr/>
              </p14:nvContentPartPr>
              <p14:xfrm>
                <a:off x="5514917" y="5988264"/>
                <a:ext cx="91080" cy="531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3131542-2E26-4796-32F2-D71ED822788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506277" y="5979624"/>
                  <a:ext cx="10872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56FA247-E4FC-7934-6836-0B6A9F107B01}"/>
                    </a:ext>
                  </a:extLst>
                </p14:cNvPr>
                <p14:cNvContentPartPr/>
                <p14:nvPr/>
              </p14:nvContentPartPr>
              <p14:xfrm>
                <a:off x="5375597" y="6083664"/>
                <a:ext cx="770760" cy="330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56FA247-E4FC-7934-6836-0B6A9F107B0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66597" y="6075024"/>
                  <a:ext cx="78840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0F334D4-8F8F-380E-95C0-F1A91558C12B}"/>
                    </a:ext>
                  </a:extLst>
                </p14:cNvPr>
                <p14:cNvContentPartPr/>
                <p14:nvPr/>
              </p14:nvContentPartPr>
              <p14:xfrm>
                <a:off x="6143477" y="6087984"/>
                <a:ext cx="406080" cy="3146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0F334D4-8F8F-380E-95C0-F1A91558C12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34837" y="6079344"/>
                  <a:ext cx="42372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6BF0F03-939B-0970-20A6-668C2F8E38D6}"/>
                    </a:ext>
                  </a:extLst>
                </p14:cNvPr>
                <p14:cNvContentPartPr/>
                <p14:nvPr/>
              </p14:nvContentPartPr>
              <p14:xfrm>
                <a:off x="6529757" y="6075024"/>
                <a:ext cx="273960" cy="361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6BF0F03-939B-0970-20A6-668C2F8E38D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520757" y="6066024"/>
                  <a:ext cx="291600" cy="37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4E5888E-25AE-233D-5199-342709EB04CA}"/>
              </a:ext>
            </a:extLst>
          </p:cNvPr>
          <p:cNvGrpSpPr/>
          <p:nvPr/>
        </p:nvGrpSpPr>
        <p:grpSpPr>
          <a:xfrm>
            <a:off x="3568757" y="651984"/>
            <a:ext cx="8223480" cy="4251960"/>
            <a:chOff x="3568757" y="651984"/>
            <a:chExt cx="8223480" cy="425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1477839-B4B8-16DE-1124-6E23DA895263}"/>
                    </a:ext>
                  </a:extLst>
                </p14:cNvPr>
                <p14:cNvContentPartPr/>
                <p14:nvPr/>
              </p14:nvContentPartPr>
              <p14:xfrm>
                <a:off x="3568757" y="2367744"/>
                <a:ext cx="28080" cy="766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1477839-B4B8-16DE-1124-6E23DA89526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559757" y="2359104"/>
                  <a:ext cx="457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2D96297-9124-DFE1-39B3-6D689F73A5F2}"/>
                    </a:ext>
                  </a:extLst>
                </p14:cNvPr>
                <p14:cNvContentPartPr/>
                <p14:nvPr/>
              </p14:nvContentPartPr>
              <p14:xfrm>
                <a:off x="3934157" y="1383864"/>
                <a:ext cx="858240" cy="9788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2D96297-9124-DFE1-39B3-6D689F73A5F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25157" y="1375224"/>
                  <a:ext cx="875880" cy="9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F4B5381-B169-0030-8F73-B57225FEBCE8}"/>
                    </a:ext>
                  </a:extLst>
                </p14:cNvPr>
                <p14:cNvContentPartPr/>
                <p14:nvPr/>
              </p14:nvContentPartPr>
              <p14:xfrm>
                <a:off x="4898237" y="1436784"/>
                <a:ext cx="571680" cy="989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F4B5381-B169-0030-8F73-B57225FEBCE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89597" y="1428144"/>
                  <a:ext cx="589320" cy="10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824F4B9-35BD-622D-51DB-D61640B15452}"/>
                    </a:ext>
                  </a:extLst>
                </p14:cNvPr>
                <p14:cNvContentPartPr/>
                <p14:nvPr/>
              </p14:nvContentPartPr>
              <p14:xfrm>
                <a:off x="6019637" y="1496904"/>
                <a:ext cx="115920" cy="893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824F4B9-35BD-622D-51DB-D61640B1545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010637" y="1487904"/>
                  <a:ext cx="133560" cy="9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D3F787A-F48A-DA3C-32C2-718472729675}"/>
                    </a:ext>
                  </a:extLst>
                </p14:cNvPr>
                <p14:cNvContentPartPr/>
                <p14:nvPr/>
              </p14:nvContentPartPr>
              <p14:xfrm>
                <a:off x="6005237" y="1125744"/>
                <a:ext cx="222840" cy="171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D3F787A-F48A-DA3C-32C2-71847272967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996237" y="1117104"/>
                  <a:ext cx="2404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3841A23-CBEE-C67D-1E70-4F75A601EBCD}"/>
                    </a:ext>
                  </a:extLst>
                </p14:cNvPr>
                <p14:cNvContentPartPr/>
                <p14:nvPr/>
              </p14:nvContentPartPr>
              <p14:xfrm>
                <a:off x="6337877" y="651984"/>
                <a:ext cx="1249560" cy="1514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3841A23-CBEE-C67D-1E70-4F75A601EBC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328877" y="642984"/>
                  <a:ext cx="1267200" cy="15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9FDFD75-8C67-69C7-6BB6-0522D9FF6964}"/>
                    </a:ext>
                  </a:extLst>
                </p14:cNvPr>
                <p14:cNvContentPartPr/>
                <p14:nvPr/>
              </p14:nvContentPartPr>
              <p14:xfrm>
                <a:off x="5064197" y="2911704"/>
                <a:ext cx="1221480" cy="488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9FDFD75-8C67-69C7-6BB6-0522D9FF696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055557" y="2902704"/>
                  <a:ext cx="123912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EAF5FA9-FF2E-0EFB-D02C-C00429EFA2CE}"/>
                    </a:ext>
                  </a:extLst>
                </p14:cNvPr>
                <p14:cNvContentPartPr/>
                <p14:nvPr/>
              </p14:nvContentPartPr>
              <p14:xfrm>
                <a:off x="3742997" y="3594984"/>
                <a:ext cx="759600" cy="1105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EAF5FA9-FF2E-0EFB-D02C-C00429EFA2C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733997" y="3586344"/>
                  <a:ext cx="777240" cy="11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1F4FB38-61DC-8BFE-237A-C6FBDEAB97C8}"/>
                    </a:ext>
                  </a:extLst>
                </p14:cNvPr>
                <p14:cNvContentPartPr/>
                <p14:nvPr/>
              </p14:nvContentPartPr>
              <p14:xfrm>
                <a:off x="4558037" y="3688224"/>
                <a:ext cx="1011960" cy="808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1F4FB38-61DC-8BFE-237A-C6FBDEAB97C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549037" y="3679584"/>
                  <a:ext cx="1029600" cy="82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5380B35-553F-D1B4-02BB-D6EF0887D1DB}"/>
                    </a:ext>
                  </a:extLst>
                </p14:cNvPr>
                <p14:cNvContentPartPr/>
                <p14:nvPr/>
              </p14:nvContentPartPr>
              <p14:xfrm>
                <a:off x="5195957" y="3953904"/>
                <a:ext cx="1231920" cy="467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5380B35-553F-D1B4-02BB-D6EF0887D1D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187317" y="3944904"/>
                  <a:ext cx="124956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29F1DDC-10D7-6399-20FE-C97052DD2D50}"/>
                    </a:ext>
                  </a:extLst>
                </p14:cNvPr>
                <p14:cNvContentPartPr/>
                <p14:nvPr/>
              </p14:nvContentPartPr>
              <p14:xfrm>
                <a:off x="6479357" y="3557544"/>
                <a:ext cx="148320" cy="829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29F1DDC-10D7-6399-20FE-C97052DD2D5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470357" y="3548904"/>
                  <a:ext cx="165960" cy="84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9B68A7E-3F74-4A5F-7233-EA45CB8B85BA}"/>
                    </a:ext>
                  </a:extLst>
                </p14:cNvPr>
                <p14:cNvContentPartPr/>
                <p14:nvPr/>
              </p14:nvContentPartPr>
              <p14:xfrm>
                <a:off x="6450557" y="3953544"/>
                <a:ext cx="916200" cy="950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9B68A7E-3F74-4A5F-7233-EA45CB8B85B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441557" y="3944544"/>
                  <a:ext cx="933840" cy="9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7E3CBFE-2E1F-F9AD-1B2B-836F565CEB50}"/>
                    </a:ext>
                  </a:extLst>
                </p14:cNvPr>
                <p14:cNvContentPartPr/>
                <p14:nvPr/>
              </p14:nvContentPartPr>
              <p14:xfrm>
                <a:off x="7623797" y="3975864"/>
                <a:ext cx="20880" cy="728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7E3CBFE-2E1F-F9AD-1B2B-836F565CEB5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615157" y="3966864"/>
                  <a:ext cx="38520" cy="7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490BE54-289B-481F-6F4B-E2CEACE370AE}"/>
                    </a:ext>
                  </a:extLst>
                </p14:cNvPr>
                <p14:cNvContentPartPr/>
                <p14:nvPr/>
              </p14:nvContentPartPr>
              <p14:xfrm>
                <a:off x="7503557" y="3836904"/>
                <a:ext cx="380520" cy="4096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490BE54-289B-481F-6F4B-E2CEACE370A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494917" y="3827904"/>
                  <a:ext cx="39816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6CFCBCB-2BD5-FF35-999B-7C8CE50F856B}"/>
                    </a:ext>
                  </a:extLst>
                </p14:cNvPr>
                <p14:cNvContentPartPr/>
                <p14:nvPr/>
              </p14:nvContentPartPr>
              <p14:xfrm>
                <a:off x="8122757" y="3850584"/>
                <a:ext cx="1113480" cy="639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6CFCBCB-2BD5-FF35-999B-7C8CE50F856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13757" y="3841944"/>
                  <a:ext cx="113112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025CECD-33C7-6CE0-BE15-5755D89CCAEC}"/>
                    </a:ext>
                  </a:extLst>
                </p14:cNvPr>
                <p14:cNvContentPartPr/>
                <p14:nvPr/>
              </p14:nvContentPartPr>
              <p14:xfrm>
                <a:off x="4999397" y="2897664"/>
                <a:ext cx="623880" cy="324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025CECD-33C7-6CE0-BE15-5755D89CCAE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990757" y="2888664"/>
                  <a:ext cx="64152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1D6471E-AC2D-8611-C3E7-C75C03E3450D}"/>
                    </a:ext>
                  </a:extLst>
                </p14:cNvPr>
                <p14:cNvContentPartPr/>
                <p14:nvPr/>
              </p14:nvContentPartPr>
              <p14:xfrm>
                <a:off x="8281517" y="1954464"/>
                <a:ext cx="354600" cy="7120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1D6471E-AC2D-8611-C3E7-C75C03E3450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272517" y="1945464"/>
                  <a:ext cx="372240" cy="72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8055948-4BA8-FC61-2428-2B8849F1FBF6}"/>
                    </a:ext>
                  </a:extLst>
                </p14:cNvPr>
                <p14:cNvContentPartPr/>
                <p14:nvPr/>
              </p14:nvContentPartPr>
              <p14:xfrm>
                <a:off x="8668157" y="2202504"/>
                <a:ext cx="336960" cy="251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8055948-4BA8-FC61-2428-2B8849F1FBF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659517" y="2193864"/>
                  <a:ext cx="3546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58513B9-822E-5B1A-8ABB-88001C79B7A8}"/>
                    </a:ext>
                  </a:extLst>
                </p14:cNvPr>
                <p14:cNvContentPartPr/>
                <p14:nvPr/>
              </p14:nvContentPartPr>
              <p14:xfrm>
                <a:off x="9028157" y="2283144"/>
                <a:ext cx="407520" cy="2145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58513B9-822E-5B1A-8ABB-88001C79B7A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019517" y="2274504"/>
                  <a:ext cx="4251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917A67E-5598-5350-3657-ADD24BC61B88}"/>
                    </a:ext>
                  </a:extLst>
                </p14:cNvPr>
                <p14:cNvContentPartPr/>
                <p14:nvPr/>
              </p14:nvContentPartPr>
              <p14:xfrm>
                <a:off x="9430637" y="2089464"/>
                <a:ext cx="99360" cy="3916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917A67E-5598-5350-3657-ADD24BC61B8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421637" y="2080824"/>
                  <a:ext cx="11700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4E34ADC-C5A1-B1E1-52A2-BA486C6F68A8}"/>
                    </a:ext>
                  </a:extLst>
                </p14:cNvPr>
                <p14:cNvContentPartPr/>
                <p14:nvPr/>
              </p14:nvContentPartPr>
              <p14:xfrm>
                <a:off x="9515597" y="2226264"/>
                <a:ext cx="207000" cy="2286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4E34ADC-C5A1-B1E1-52A2-BA486C6F68A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506957" y="2217264"/>
                  <a:ext cx="2246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8FFDF97-BBFA-539C-039E-9D38C42CE0E8}"/>
                    </a:ext>
                  </a:extLst>
                </p14:cNvPr>
                <p14:cNvContentPartPr/>
                <p14:nvPr/>
              </p14:nvContentPartPr>
              <p14:xfrm>
                <a:off x="9737717" y="2202144"/>
                <a:ext cx="321120" cy="275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8FFDF97-BBFA-539C-039E-9D38C42CE0E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729077" y="2193504"/>
                  <a:ext cx="3387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F565436-8887-FC2F-54A8-720666DDFC31}"/>
                    </a:ext>
                  </a:extLst>
                </p14:cNvPr>
                <p14:cNvContentPartPr/>
                <p14:nvPr/>
              </p14:nvContentPartPr>
              <p14:xfrm>
                <a:off x="10168277" y="2294664"/>
                <a:ext cx="117720" cy="2552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F565436-8887-FC2F-54A8-720666DDFC3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159637" y="2286024"/>
                  <a:ext cx="1353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37C73FE-439C-5841-DF7A-AEC5413034A2}"/>
                    </a:ext>
                  </a:extLst>
                </p14:cNvPr>
                <p14:cNvContentPartPr/>
                <p14:nvPr/>
              </p14:nvContentPartPr>
              <p14:xfrm>
                <a:off x="10303277" y="2193144"/>
                <a:ext cx="378000" cy="3024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37C73FE-439C-5841-DF7A-AEC5413034A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294277" y="2184144"/>
                  <a:ext cx="39564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89888B7-87AC-280B-6703-E72E303DC398}"/>
                    </a:ext>
                  </a:extLst>
                </p14:cNvPr>
                <p14:cNvContentPartPr/>
                <p14:nvPr/>
              </p14:nvContentPartPr>
              <p14:xfrm>
                <a:off x="10647797" y="2161464"/>
                <a:ext cx="553320" cy="3038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89888B7-87AC-280B-6703-E72E303DC39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639157" y="2152464"/>
                  <a:ext cx="57096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BCBD549-C585-CBEC-8F33-4ECC5D7BAD99}"/>
                    </a:ext>
                  </a:extLst>
                </p14:cNvPr>
                <p14:cNvContentPartPr/>
                <p14:nvPr/>
              </p14:nvContentPartPr>
              <p14:xfrm>
                <a:off x="9272597" y="2799024"/>
                <a:ext cx="867600" cy="5382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BCBD549-C585-CBEC-8F33-4ECC5D7BAD9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263957" y="2790384"/>
                  <a:ext cx="88524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B4BED68-7B86-9E4A-B263-7C17C41D9847}"/>
                    </a:ext>
                  </a:extLst>
                </p14:cNvPr>
                <p14:cNvContentPartPr/>
                <p14:nvPr/>
              </p14:nvContentPartPr>
              <p14:xfrm>
                <a:off x="10043357" y="2746464"/>
                <a:ext cx="702720" cy="4687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B4BED68-7B86-9E4A-B263-7C17C41D984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034357" y="2737464"/>
                  <a:ext cx="72036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215B22C-AD2C-C44C-DC84-BE71E09BBD8B}"/>
                    </a:ext>
                  </a:extLst>
                </p14:cNvPr>
                <p14:cNvContentPartPr/>
                <p14:nvPr/>
              </p14:nvContentPartPr>
              <p14:xfrm>
                <a:off x="10509197" y="2820624"/>
                <a:ext cx="1065960" cy="8276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215B22C-AD2C-C44C-DC84-BE71E09BBD8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500557" y="2811984"/>
                  <a:ext cx="1083600" cy="84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E400A11-A940-2419-0034-3FC97459FEB8}"/>
                    </a:ext>
                  </a:extLst>
                </p14:cNvPr>
                <p14:cNvContentPartPr/>
                <p14:nvPr/>
              </p14:nvContentPartPr>
              <p14:xfrm>
                <a:off x="11566517" y="2623704"/>
                <a:ext cx="225720" cy="10047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E400A11-A940-2419-0034-3FC97459FEB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557517" y="2615064"/>
                  <a:ext cx="243360" cy="1022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35694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B8E2A3F-08F6-F1C7-3A40-AD4DBDB9EFB8}"/>
              </a:ext>
            </a:extLst>
          </p:cNvPr>
          <p:cNvGrpSpPr/>
          <p:nvPr/>
        </p:nvGrpSpPr>
        <p:grpSpPr>
          <a:xfrm>
            <a:off x="1372397" y="619584"/>
            <a:ext cx="1131480" cy="553680"/>
            <a:chOff x="1372397" y="619584"/>
            <a:chExt cx="1131480" cy="55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C7C86B1-B779-F73C-A2CF-2B6CD1EEC56E}"/>
                    </a:ext>
                  </a:extLst>
                </p14:cNvPr>
                <p14:cNvContentPartPr/>
                <p14:nvPr/>
              </p14:nvContentPartPr>
              <p14:xfrm>
                <a:off x="1372397" y="673224"/>
                <a:ext cx="705240" cy="5000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C7C86B1-B779-F73C-A2CF-2B6CD1EEC56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63397" y="664584"/>
                  <a:ext cx="72288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B1C8E14-B918-B0C3-6077-893F68EA7729}"/>
                    </a:ext>
                  </a:extLst>
                </p14:cNvPr>
                <p14:cNvContentPartPr/>
                <p14:nvPr/>
              </p14:nvContentPartPr>
              <p14:xfrm>
                <a:off x="1901957" y="905784"/>
                <a:ext cx="446400" cy="2347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B1C8E14-B918-B0C3-6077-893F68EA77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93317" y="896784"/>
                  <a:ext cx="4640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7C1EC4F-DC75-DDA0-0E87-F2BED5FA2B3D}"/>
                    </a:ext>
                  </a:extLst>
                </p14:cNvPr>
                <p14:cNvContentPartPr/>
                <p14:nvPr/>
              </p14:nvContentPartPr>
              <p14:xfrm>
                <a:off x="2355917" y="619584"/>
                <a:ext cx="147960" cy="533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7C1EC4F-DC75-DDA0-0E87-F2BED5FA2B3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47277" y="610584"/>
                  <a:ext cx="165600" cy="55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0271CDB-FFF1-C428-56DE-06A2D19863D8}"/>
              </a:ext>
            </a:extLst>
          </p:cNvPr>
          <p:cNvGrpSpPr/>
          <p:nvPr/>
        </p:nvGrpSpPr>
        <p:grpSpPr>
          <a:xfrm>
            <a:off x="1503797" y="2999184"/>
            <a:ext cx="1164600" cy="609840"/>
            <a:chOff x="1503797" y="2999184"/>
            <a:chExt cx="1164600" cy="60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0E91FCF-B3F6-852C-8A24-3172EDEAB924}"/>
                    </a:ext>
                  </a:extLst>
                </p14:cNvPr>
                <p14:cNvContentPartPr/>
                <p14:nvPr/>
              </p14:nvContentPartPr>
              <p14:xfrm>
                <a:off x="1503797" y="2999184"/>
                <a:ext cx="61920" cy="109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0E91FCF-B3F6-852C-8A24-3172EDEAB92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94797" y="2990544"/>
                  <a:ext cx="795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434A4E7-5E44-636B-7EA9-8AE222DBA312}"/>
                    </a:ext>
                  </a:extLst>
                </p14:cNvPr>
                <p14:cNvContentPartPr/>
                <p14:nvPr/>
              </p14:nvContentPartPr>
              <p14:xfrm>
                <a:off x="1896197" y="3582024"/>
                <a:ext cx="91800" cy="27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434A4E7-5E44-636B-7EA9-8AE222DBA31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87557" y="3573384"/>
                  <a:ext cx="1094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EE9514E-2C6F-6C7D-D5EC-D6DC9661B12E}"/>
                    </a:ext>
                  </a:extLst>
                </p14:cNvPr>
                <p14:cNvContentPartPr/>
                <p14:nvPr/>
              </p14:nvContentPartPr>
              <p14:xfrm>
                <a:off x="2211197" y="3507144"/>
                <a:ext cx="3240" cy="19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EE9514E-2C6F-6C7D-D5EC-D6DC9661B12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02557" y="3498144"/>
                  <a:ext cx="208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BCAC169-9486-7B8C-6873-6DFFAFE4A338}"/>
                    </a:ext>
                  </a:extLst>
                </p14:cNvPr>
                <p14:cNvContentPartPr/>
                <p14:nvPr/>
              </p14:nvContentPartPr>
              <p14:xfrm>
                <a:off x="2596037" y="3426144"/>
                <a:ext cx="72360" cy="56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BCAC169-9486-7B8C-6873-6DFFAFE4A33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87037" y="3417504"/>
                  <a:ext cx="90000" cy="7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A5A6CCE-8B29-B26D-9E7A-0A5531139145}"/>
              </a:ext>
            </a:extLst>
          </p:cNvPr>
          <p:cNvGrpSpPr/>
          <p:nvPr/>
        </p:nvGrpSpPr>
        <p:grpSpPr>
          <a:xfrm>
            <a:off x="4849277" y="478464"/>
            <a:ext cx="740160" cy="806040"/>
            <a:chOff x="4849277" y="478464"/>
            <a:chExt cx="740160" cy="80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4CB0DC0-A068-F248-AB54-47AA7E82A0F1}"/>
                    </a:ext>
                  </a:extLst>
                </p14:cNvPr>
                <p14:cNvContentPartPr/>
                <p14:nvPr/>
              </p14:nvContentPartPr>
              <p14:xfrm>
                <a:off x="4849277" y="607344"/>
                <a:ext cx="70920" cy="277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4CB0DC0-A068-F248-AB54-47AA7E82A0F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40277" y="598344"/>
                  <a:ext cx="8856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4F778A2-BFA8-5A1E-18E6-9CD0350FC8DF}"/>
                    </a:ext>
                  </a:extLst>
                </p14:cNvPr>
                <p14:cNvContentPartPr/>
                <p14:nvPr/>
              </p14:nvContentPartPr>
              <p14:xfrm>
                <a:off x="5064557" y="872304"/>
                <a:ext cx="289080" cy="412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4F778A2-BFA8-5A1E-18E6-9CD0350FC8D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55917" y="863304"/>
                  <a:ext cx="306720" cy="42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2DC507C-BE7D-AFA2-3898-F3D4B27773B7}"/>
                    </a:ext>
                  </a:extLst>
                </p14:cNvPr>
                <p14:cNvContentPartPr/>
                <p14:nvPr/>
              </p14:nvContentPartPr>
              <p14:xfrm>
                <a:off x="5536877" y="478464"/>
                <a:ext cx="52560" cy="482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2DC507C-BE7D-AFA2-3898-F3D4B27773B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28237" y="469464"/>
                  <a:ext cx="70200" cy="49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FA847F6-30C6-4EA1-07F1-54B24C2889FD}"/>
              </a:ext>
            </a:extLst>
          </p:cNvPr>
          <p:cNvGrpSpPr/>
          <p:nvPr/>
        </p:nvGrpSpPr>
        <p:grpSpPr>
          <a:xfrm>
            <a:off x="6599237" y="583944"/>
            <a:ext cx="521280" cy="619560"/>
            <a:chOff x="6599237" y="583944"/>
            <a:chExt cx="521280" cy="61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FD531BD-BD67-CC4F-C056-2C057675CA94}"/>
                    </a:ext>
                  </a:extLst>
                </p14:cNvPr>
                <p14:cNvContentPartPr/>
                <p14:nvPr/>
              </p14:nvContentPartPr>
              <p14:xfrm>
                <a:off x="6599237" y="583944"/>
                <a:ext cx="329400" cy="545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FD531BD-BD67-CC4F-C056-2C057675CA9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590237" y="575304"/>
                  <a:ext cx="347040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FBB87D1-5949-96AC-EDDE-2D932A06571D}"/>
                    </a:ext>
                  </a:extLst>
                </p14:cNvPr>
                <p14:cNvContentPartPr/>
                <p14:nvPr/>
              </p14:nvContentPartPr>
              <p14:xfrm>
                <a:off x="6887237" y="912264"/>
                <a:ext cx="233280" cy="291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FBB87D1-5949-96AC-EDDE-2D932A06571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78237" y="903264"/>
                  <a:ext cx="250920" cy="30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BBA628A-502E-6A6B-E0FD-943EFFCBF985}"/>
                  </a:ext>
                </a:extLst>
              </p14:cNvPr>
              <p14:cNvContentPartPr/>
              <p14:nvPr/>
            </p14:nvContentPartPr>
            <p14:xfrm>
              <a:off x="8007917" y="710304"/>
              <a:ext cx="442080" cy="4615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BBA628A-502E-6A6B-E0FD-943EFFCBF98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98917" y="701304"/>
                <a:ext cx="45972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5CAAA88-DD2A-4A6B-8E65-3F80BA01265C}"/>
                  </a:ext>
                </a:extLst>
              </p14:cNvPr>
              <p14:cNvContentPartPr/>
              <p14:nvPr/>
            </p14:nvContentPartPr>
            <p14:xfrm>
              <a:off x="4581437" y="1666104"/>
              <a:ext cx="71280" cy="2556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5CAAA88-DD2A-4A6B-8E65-3F80BA01265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72437" y="1657464"/>
                <a:ext cx="88920" cy="273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B4B9835E-F8EF-F5E6-2B50-7041537C9B05}"/>
              </a:ext>
            </a:extLst>
          </p:cNvPr>
          <p:cNvGrpSpPr/>
          <p:nvPr/>
        </p:nvGrpSpPr>
        <p:grpSpPr>
          <a:xfrm>
            <a:off x="4979957" y="1683024"/>
            <a:ext cx="452880" cy="846720"/>
            <a:chOff x="4979957" y="1683024"/>
            <a:chExt cx="452880" cy="84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8D850AC-AD37-FA2E-69B1-322F2F79AFD0}"/>
                    </a:ext>
                  </a:extLst>
                </p14:cNvPr>
                <p14:cNvContentPartPr/>
                <p14:nvPr/>
              </p14:nvContentPartPr>
              <p14:xfrm>
                <a:off x="4979957" y="1932144"/>
                <a:ext cx="236880" cy="597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8D850AC-AD37-FA2E-69B1-322F2F79AFD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70957" y="1923144"/>
                  <a:ext cx="25452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DC3200D-B0DE-8992-BD25-F5F63AFD2C86}"/>
                    </a:ext>
                  </a:extLst>
                </p14:cNvPr>
                <p14:cNvContentPartPr/>
                <p14:nvPr/>
              </p14:nvContentPartPr>
              <p14:xfrm>
                <a:off x="5406557" y="1683024"/>
                <a:ext cx="26280" cy="291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DC3200D-B0DE-8992-BD25-F5F63AFD2C8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97557" y="1674024"/>
                  <a:ext cx="43920" cy="30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04E7ACE-F3D9-E042-C19B-5477503BAEDE}"/>
              </a:ext>
            </a:extLst>
          </p:cNvPr>
          <p:cNvGrpSpPr/>
          <p:nvPr/>
        </p:nvGrpSpPr>
        <p:grpSpPr>
          <a:xfrm>
            <a:off x="8602637" y="1802904"/>
            <a:ext cx="574560" cy="516960"/>
            <a:chOff x="8602637" y="1802904"/>
            <a:chExt cx="574560" cy="51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CE4580D-A655-ACA0-6E8B-86D68B15CD90}"/>
                    </a:ext>
                  </a:extLst>
                </p14:cNvPr>
                <p14:cNvContentPartPr/>
                <p14:nvPr/>
              </p14:nvContentPartPr>
              <p14:xfrm>
                <a:off x="8602637" y="1947624"/>
                <a:ext cx="345600" cy="19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CE4580D-A655-ACA0-6E8B-86D68B15CD9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593637" y="1938984"/>
                  <a:ext cx="36324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B153B9D-2BF6-B31D-4CFA-96741ECAB07B}"/>
                    </a:ext>
                  </a:extLst>
                </p14:cNvPr>
                <p14:cNvContentPartPr/>
                <p14:nvPr/>
              </p14:nvContentPartPr>
              <p14:xfrm>
                <a:off x="8639357" y="2052384"/>
                <a:ext cx="369360" cy="120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B153B9D-2BF6-B31D-4CFA-96741ECAB07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630717" y="2043384"/>
                  <a:ext cx="3870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1A05F58-B73B-A26A-1B70-C67E2A65BBEE}"/>
                    </a:ext>
                  </a:extLst>
                </p14:cNvPr>
                <p14:cNvContentPartPr/>
                <p14:nvPr/>
              </p14:nvContentPartPr>
              <p14:xfrm>
                <a:off x="8905757" y="1802904"/>
                <a:ext cx="271440" cy="516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1A05F58-B73B-A26A-1B70-C67E2A65BBE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896757" y="1793904"/>
                  <a:ext cx="289080" cy="53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CB9DB0E-7E2A-1D9E-0836-C15CC4B52DAC}"/>
                  </a:ext>
                </a:extLst>
              </p14:cNvPr>
              <p14:cNvContentPartPr/>
              <p14:nvPr/>
            </p14:nvContentPartPr>
            <p14:xfrm>
              <a:off x="9819077" y="1717224"/>
              <a:ext cx="230400" cy="576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CB9DB0E-7E2A-1D9E-0836-C15CC4B52DA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810077" y="1708224"/>
                <a:ext cx="248040" cy="59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1309754-2A7F-6760-9901-E024A8049E93}"/>
                  </a:ext>
                </a:extLst>
              </p14:cNvPr>
              <p14:cNvContentPartPr/>
              <p14:nvPr/>
            </p14:nvContentPartPr>
            <p14:xfrm>
              <a:off x="4572077" y="2757264"/>
              <a:ext cx="976680" cy="2264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1309754-2A7F-6760-9901-E024A8049E9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563437" y="2748264"/>
                <a:ext cx="99432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5CBBC8DB-F0F5-E3B3-B2F2-692BD93CCE78}"/>
                  </a:ext>
                </a:extLst>
              </p14:cNvPr>
              <p14:cNvContentPartPr/>
              <p14:nvPr/>
            </p14:nvContentPartPr>
            <p14:xfrm>
              <a:off x="9528197" y="2759064"/>
              <a:ext cx="832680" cy="1544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5CBBC8DB-F0F5-E3B3-B2F2-692BD93CCE7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519557" y="2750424"/>
                <a:ext cx="850320" cy="17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BB5EDDE6-1648-E507-C1D0-11265A84AF5E}"/>
              </a:ext>
            </a:extLst>
          </p:cNvPr>
          <p:cNvGrpSpPr/>
          <p:nvPr/>
        </p:nvGrpSpPr>
        <p:grpSpPr>
          <a:xfrm>
            <a:off x="8752397" y="3854544"/>
            <a:ext cx="1485720" cy="487080"/>
            <a:chOff x="8752397" y="3854544"/>
            <a:chExt cx="1485720" cy="48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3D83C0F-D6B9-E6EC-0191-0756913704F0}"/>
                    </a:ext>
                  </a:extLst>
                </p14:cNvPr>
                <p14:cNvContentPartPr/>
                <p14:nvPr/>
              </p14:nvContentPartPr>
              <p14:xfrm>
                <a:off x="8752397" y="4039944"/>
                <a:ext cx="714600" cy="89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3D83C0F-D6B9-E6EC-0191-0756913704F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743757" y="4030944"/>
                  <a:ext cx="7322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48A1298-89E1-E78E-DC53-6BEB6DB56D67}"/>
                    </a:ext>
                  </a:extLst>
                </p14:cNvPr>
                <p14:cNvContentPartPr/>
                <p14:nvPr/>
              </p14:nvContentPartPr>
              <p14:xfrm>
                <a:off x="8966237" y="4200144"/>
                <a:ext cx="459360" cy="91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48A1298-89E1-E78E-DC53-6BEB6DB56D6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957597" y="4191504"/>
                  <a:ext cx="4770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760C11D-46CB-DCC3-956D-E93CB9F523E1}"/>
                    </a:ext>
                  </a:extLst>
                </p14:cNvPr>
                <p14:cNvContentPartPr/>
                <p14:nvPr/>
              </p14:nvContentPartPr>
              <p14:xfrm>
                <a:off x="9295277" y="3887304"/>
                <a:ext cx="162000" cy="442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760C11D-46CB-DCC3-956D-E93CB9F523E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286277" y="3878304"/>
                  <a:ext cx="17964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ED02069-4997-7F9C-D3AB-C26599A618A2}"/>
                    </a:ext>
                  </a:extLst>
                </p14:cNvPr>
                <p14:cNvContentPartPr/>
                <p14:nvPr/>
              </p14:nvContentPartPr>
              <p14:xfrm>
                <a:off x="9574637" y="3854544"/>
                <a:ext cx="663480" cy="4870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ED02069-4997-7F9C-D3AB-C26599A618A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565997" y="3845544"/>
                  <a:ext cx="681120" cy="50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AB6A805-2DEF-B8A0-756E-F75A78E93D32}"/>
                  </a:ext>
                </a:extLst>
              </p14:cNvPr>
              <p14:cNvContentPartPr/>
              <p14:nvPr/>
            </p14:nvContentPartPr>
            <p14:xfrm>
              <a:off x="4449317" y="5469144"/>
              <a:ext cx="281520" cy="475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AB6A805-2DEF-B8A0-756E-F75A78E93D3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440677" y="5460504"/>
                <a:ext cx="299160" cy="6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000BE1FA-8EB9-A477-B19C-FBA3FF2132BC}"/>
              </a:ext>
            </a:extLst>
          </p:cNvPr>
          <p:cNvGrpSpPr/>
          <p:nvPr/>
        </p:nvGrpSpPr>
        <p:grpSpPr>
          <a:xfrm>
            <a:off x="5636597" y="1650264"/>
            <a:ext cx="1391400" cy="700560"/>
            <a:chOff x="5636597" y="1650264"/>
            <a:chExt cx="1391400" cy="70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BA45125-6C8A-78FA-9011-3CC2798C0E5C}"/>
                    </a:ext>
                  </a:extLst>
                </p14:cNvPr>
                <p14:cNvContentPartPr/>
                <p14:nvPr/>
              </p14:nvContentPartPr>
              <p14:xfrm>
                <a:off x="5636597" y="2229864"/>
                <a:ext cx="368280" cy="100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BA45125-6C8A-78FA-9011-3CC2798C0E5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27597" y="2221224"/>
                  <a:ext cx="3859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15EB646-BAF0-AC19-16F2-BA36C31DFECA}"/>
                    </a:ext>
                  </a:extLst>
                </p14:cNvPr>
                <p14:cNvContentPartPr/>
                <p14:nvPr/>
              </p14:nvContentPartPr>
              <p14:xfrm>
                <a:off x="6221237" y="1750344"/>
                <a:ext cx="113400" cy="268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15EB646-BAF0-AC19-16F2-BA36C31DFEC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12597" y="1741344"/>
                  <a:ext cx="1310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C9A94C1-8A4C-66AC-8623-9714B0C1FBAB}"/>
                    </a:ext>
                  </a:extLst>
                </p14:cNvPr>
                <p14:cNvContentPartPr/>
                <p14:nvPr/>
              </p14:nvContentPartPr>
              <p14:xfrm>
                <a:off x="6534077" y="1983264"/>
                <a:ext cx="271080" cy="367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C9A94C1-8A4C-66AC-8623-9714B0C1FBA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525437" y="1974264"/>
                  <a:ext cx="28872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83EAEE4-4B75-3905-1324-620A53D921F2}"/>
                    </a:ext>
                  </a:extLst>
                </p14:cNvPr>
                <p14:cNvContentPartPr/>
                <p14:nvPr/>
              </p14:nvContentPartPr>
              <p14:xfrm>
                <a:off x="6604277" y="2036544"/>
                <a:ext cx="214200" cy="1213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83EAEE4-4B75-3905-1324-620A53D921F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595637" y="2027904"/>
                  <a:ext cx="2318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A886179-A9E9-48EA-7EDD-ECB8C5505299}"/>
                    </a:ext>
                  </a:extLst>
                </p14:cNvPr>
                <p14:cNvContentPartPr/>
                <p14:nvPr/>
              </p14:nvContentPartPr>
              <p14:xfrm>
                <a:off x="6967157" y="1650264"/>
                <a:ext cx="60840" cy="322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A886179-A9E9-48EA-7EDD-ECB8C550529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958157" y="1641264"/>
                  <a:ext cx="78480" cy="33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20A2330-E6E6-DF8F-EF6D-2ADDC6818607}"/>
                  </a:ext>
                </a:extLst>
              </p14:cNvPr>
              <p14:cNvContentPartPr/>
              <p14:nvPr/>
            </p14:nvContentPartPr>
            <p14:xfrm>
              <a:off x="5556677" y="4092864"/>
              <a:ext cx="550800" cy="511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20A2330-E6E6-DF8F-EF6D-2ADDC681860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548037" y="4084224"/>
                <a:ext cx="56844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FDD1E94-69EF-A70B-DDFC-105D57F1B2B5}"/>
                  </a:ext>
                </a:extLst>
              </p14:cNvPr>
              <p14:cNvContentPartPr/>
              <p14:nvPr/>
            </p14:nvContentPartPr>
            <p14:xfrm>
              <a:off x="6175877" y="3625584"/>
              <a:ext cx="87840" cy="2736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FDD1E94-69EF-A70B-DDFC-105D57F1B2B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167237" y="3616584"/>
                <a:ext cx="10548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41DDE84-04F1-FC88-FE55-ED5C8E3B7CA8}"/>
                  </a:ext>
                </a:extLst>
              </p14:cNvPr>
              <p14:cNvContentPartPr/>
              <p14:nvPr/>
            </p14:nvContentPartPr>
            <p14:xfrm>
              <a:off x="6369917" y="3977304"/>
              <a:ext cx="302760" cy="4370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41DDE84-04F1-FC88-FE55-ED5C8E3B7CA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361277" y="3968664"/>
                <a:ext cx="32040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E337108-DFD7-8344-74A5-5211CAFCA5C0}"/>
                  </a:ext>
                </a:extLst>
              </p14:cNvPr>
              <p14:cNvContentPartPr/>
              <p14:nvPr/>
            </p14:nvContentPartPr>
            <p14:xfrm>
              <a:off x="6887237" y="3601824"/>
              <a:ext cx="42480" cy="4870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E337108-DFD7-8344-74A5-5211CAFCA5C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878237" y="3592824"/>
                <a:ext cx="60120" cy="50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3209065A-7D60-BCC5-3CB4-D7C6FAB646BA}"/>
              </a:ext>
            </a:extLst>
          </p:cNvPr>
          <p:cNvGrpSpPr/>
          <p:nvPr/>
        </p:nvGrpSpPr>
        <p:grpSpPr>
          <a:xfrm>
            <a:off x="889637" y="1974624"/>
            <a:ext cx="1657080" cy="627480"/>
            <a:chOff x="889637" y="1974624"/>
            <a:chExt cx="1657080" cy="62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0C7C7E6-98A5-8814-11B3-5F4DE2CDE6FE}"/>
                    </a:ext>
                  </a:extLst>
                </p14:cNvPr>
                <p14:cNvContentPartPr/>
                <p14:nvPr/>
              </p14:nvContentPartPr>
              <p14:xfrm>
                <a:off x="889637" y="1974624"/>
                <a:ext cx="491400" cy="6116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0C7C7E6-98A5-8814-11B3-5F4DE2CDE6F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80997" y="1965624"/>
                  <a:ext cx="50904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B873B73-D8CB-4426-4053-6662863E1327}"/>
                    </a:ext>
                  </a:extLst>
                </p14:cNvPr>
                <p14:cNvContentPartPr/>
                <p14:nvPr/>
              </p14:nvContentPartPr>
              <p14:xfrm>
                <a:off x="1413797" y="2133024"/>
                <a:ext cx="258120" cy="4690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B873B73-D8CB-4426-4053-6662863E132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404797" y="2124384"/>
                  <a:ext cx="275760" cy="48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48CB802-50F3-E704-F2EB-C3AFF9D85D95}"/>
                    </a:ext>
                  </a:extLst>
                </p14:cNvPr>
                <p14:cNvContentPartPr/>
                <p14:nvPr/>
              </p14:nvContentPartPr>
              <p14:xfrm>
                <a:off x="1487237" y="2272704"/>
                <a:ext cx="459360" cy="1501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48CB802-50F3-E704-F2EB-C3AFF9D85D9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478237" y="2264064"/>
                  <a:ext cx="4770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37E5BB7-B903-3223-6602-3894C309E000}"/>
                    </a:ext>
                  </a:extLst>
                </p14:cNvPr>
                <p14:cNvContentPartPr/>
                <p14:nvPr/>
              </p14:nvContentPartPr>
              <p14:xfrm>
                <a:off x="2071157" y="2229864"/>
                <a:ext cx="475560" cy="1375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37E5BB7-B903-3223-6602-3894C309E00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062157" y="2221224"/>
                  <a:ext cx="493200" cy="15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7B6C1DD-2D47-55D8-E7C0-90F7E5A2D6E6}"/>
              </a:ext>
            </a:extLst>
          </p:cNvPr>
          <p:cNvGrpSpPr/>
          <p:nvPr/>
        </p:nvGrpSpPr>
        <p:grpSpPr>
          <a:xfrm>
            <a:off x="2665517" y="1817664"/>
            <a:ext cx="788040" cy="991080"/>
            <a:chOff x="2665517" y="1817664"/>
            <a:chExt cx="788040" cy="99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0CC584B-6F8C-5541-BCC9-3CC208829B1D}"/>
                    </a:ext>
                  </a:extLst>
                </p14:cNvPr>
                <p14:cNvContentPartPr/>
                <p14:nvPr/>
              </p14:nvContentPartPr>
              <p14:xfrm>
                <a:off x="2665517" y="1817664"/>
                <a:ext cx="306720" cy="866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0CC584B-6F8C-5541-BCC9-3CC208829B1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656877" y="1808664"/>
                  <a:ext cx="324360" cy="88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A25EFDF-8C8A-574D-CDC3-377EDD3BDD6E}"/>
                    </a:ext>
                  </a:extLst>
                </p14:cNvPr>
                <p14:cNvContentPartPr/>
                <p14:nvPr/>
              </p14:nvContentPartPr>
              <p14:xfrm>
                <a:off x="3184997" y="2149584"/>
                <a:ext cx="268560" cy="6591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A25EFDF-8C8A-574D-CDC3-377EDD3BDD6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76357" y="2140584"/>
                  <a:ext cx="286200" cy="67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328ECCDB-AA70-E9C6-1C68-8D4D13E1F4F9}"/>
                  </a:ext>
                </a:extLst>
              </p14:cNvPr>
              <p14:cNvContentPartPr/>
              <p14:nvPr/>
            </p14:nvContentPartPr>
            <p14:xfrm>
              <a:off x="3811037" y="2205744"/>
              <a:ext cx="373680" cy="45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328ECCDB-AA70-E9C6-1C68-8D4D13E1F4F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802037" y="2196744"/>
                <a:ext cx="39132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31B4911-58A1-DFE1-4E89-6E3786CF4028}"/>
                  </a:ext>
                </a:extLst>
              </p14:cNvPr>
              <p14:cNvContentPartPr/>
              <p14:nvPr/>
            </p14:nvContentPartPr>
            <p14:xfrm>
              <a:off x="3847757" y="2493024"/>
              <a:ext cx="492480" cy="15588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31B4911-58A1-DFE1-4E89-6E3786CF402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839117" y="2484024"/>
                <a:ext cx="510120" cy="17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7C1FA8C0-CBF9-BEF5-8845-345AB31B7278}"/>
              </a:ext>
            </a:extLst>
          </p:cNvPr>
          <p:cNvGrpSpPr/>
          <p:nvPr/>
        </p:nvGrpSpPr>
        <p:grpSpPr>
          <a:xfrm>
            <a:off x="883877" y="3625584"/>
            <a:ext cx="4425480" cy="891720"/>
            <a:chOff x="883877" y="3625584"/>
            <a:chExt cx="4425480" cy="89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057F64A-F71A-7A53-542D-D99E39EE497D}"/>
                    </a:ext>
                  </a:extLst>
                </p14:cNvPr>
                <p14:cNvContentPartPr/>
                <p14:nvPr/>
              </p14:nvContentPartPr>
              <p14:xfrm>
                <a:off x="4414037" y="3665904"/>
                <a:ext cx="256320" cy="382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057F64A-F71A-7A53-542D-D99E39EE497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405397" y="3657264"/>
                  <a:ext cx="27396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3B32934-C9FF-E8CD-2E98-66E0F996067B}"/>
                    </a:ext>
                  </a:extLst>
                </p14:cNvPr>
                <p14:cNvContentPartPr/>
                <p14:nvPr/>
              </p14:nvContentPartPr>
              <p14:xfrm>
                <a:off x="4501157" y="3715224"/>
                <a:ext cx="109080" cy="396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3B32934-C9FF-E8CD-2E98-66E0F996067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492517" y="3706584"/>
                  <a:ext cx="1267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64758F9-56BC-3A8A-3E8D-9CBE2A8677B2}"/>
                    </a:ext>
                  </a:extLst>
                </p14:cNvPr>
                <p14:cNvContentPartPr/>
                <p14:nvPr/>
              </p14:nvContentPartPr>
              <p14:xfrm>
                <a:off x="4771517" y="3983424"/>
                <a:ext cx="490680" cy="520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64758F9-56BC-3A8A-3E8D-9CBE2A8677B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762877" y="3974784"/>
                  <a:ext cx="50832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DF5F894-3998-3481-9329-56C6C58DA070}"/>
                    </a:ext>
                  </a:extLst>
                </p14:cNvPr>
                <p14:cNvContentPartPr/>
                <p14:nvPr/>
              </p14:nvContentPartPr>
              <p14:xfrm>
                <a:off x="5290637" y="3625584"/>
                <a:ext cx="18720" cy="329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DF5F894-3998-3481-9329-56C6C58DA07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281637" y="3616584"/>
                  <a:ext cx="363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BD2FDD1-ECBE-58B0-9B95-F555639320D8}"/>
                    </a:ext>
                  </a:extLst>
                </p14:cNvPr>
                <p14:cNvContentPartPr/>
                <p14:nvPr/>
              </p14:nvContentPartPr>
              <p14:xfrm>
                <a:off x="883877" y="3776784"/>
                <a:ext cx="470880" cy="6825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BD2FDD1-ECBE-58B0-9B95-F555639320D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75237" y="3768144"/>
                  <a:ext cx="488520" cy="70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4512509-6055-DCE0-E330-AC2927F3CC80}"/>
                    </a:ext>
                  </a:extLst>
                </p14:cNvPr>
                <p14:cNvContentPartPr/>
                <p14:nvPr/>
              </p14:nvContentPartPr>
              <p14:xfrm>
                <a:off x="1413077" y="3838344"/>
                <a:ext cx="421920" cy="4960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4512509-6055-DCE0-E330-AC2927F3CC8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404437" y="3829704"/>
                  <a:ext cx="43956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BBEF304-A2E2-0F88-E885-7109F1B52CEE}"/>
                    </a:ext>
                  </a:extLst>
                </p14:cNvPr>
                <p14:cNvContentPartPr/>
                <p14:nvPr/>
              </p14:nvContentPartPr>
              <p14:xfrm>
                <a:off x="2029397" y="4030944"/>
                <a:ext cx="319680" cy="673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BBEF304-A2E2-0F88-E885-7109F1B52CE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020757" y="4021944"/>
                  <a:ext cx="3373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F8D30A1-982D-8C20-90BE-13FE6CF85C82}"/>
                    </a:ext>
                  </a:extLst>
                </p14:cNvPr>
                <p14:cNvContentPartPr/>
                <p14:nvPr/>
              </p14:nvContentPartPr>
              <p14:xfrm>
                <a:off x="2370677" y="3760584"/>
                <a:ext cx="515520" cy="7048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F8D30A1-982D-8C20-90BE-13FE6CF85C8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362037" y="3751584"/>
                  <a:ext cx="533160" cy="72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37F4F93-BC7F-00EA-F808-82B88D43C3AD}"/>
                    </a:ext>
                  </a:extLst>
                </p14:cNvPr>
                <p14:cNvContentPartPr/>
                <p14:nvPr/>
              </p14:nvContentPartPr>
              <p14:xfrm>
                <a:off x="3091037" y="3862464"/>
                <a:ext cx="357480" cy="6548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37F4F93-BC7F-00EA-F808-82B88D43C3A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082037" y="3853824"/>
                  <a:ext cx="375120" cy="67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C6BFCAD-0709-6107-889B-1256D061463F}"/>
                    </a:ext>
                  </a:extLst>
                </p14:cNvPr>
                <p14:cNvContentPartPr/>
                <p14:nvPr/>
              </p14:nvContentPartPr>
              <p14:xfrm>
                <a:off x="3664157" y="4016904"/>
                <a:ext cx="424800" cy="1497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C6BFCAD-0709-6107-889B-1256D061463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655157" y="4007904"/>
                  <a:ext cx="4424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DBBF06A-E9D4-C1BF-DD7B-BBB614E2CEC0}"/>
                    </a:ext>
                  </a:extLst>
                </p14:cNvPr>
                <p14:cNvContentPartPr/>
                <p14:nvPr/>
              </p14:nvContentPartPr>
              <p14:xfrm>
                <a:off x="3786557" y="4303464"/>
                <a:ext cx="424080" cy="200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DBBF06A-E9D4-C1BF-DD7B-BBB614E2CEC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777917" y="4294824"/>
                  <a:ext cx="441720" cy="21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A0ADC350-FDE9-05CB-20F9-DF586B6538AB}"/>
              </a:ext>
            </a:extLst>
          </p:cNvPr>
          <p:cNvGrpSpPr/>
          <p:nvPr/>
        </p:nvGrpSpPr>
        <p:grpSpPr>
          <a:xfrm>
            <a:off x="952997" y="4977024"/>
            <a:ext cx="1932480" cy="783720"/>
            <a:chOff x="952997" y="4977024"/>
            <a:chExt cx="1932480" cy="78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7549585-973D-2EF9-9C45-BC42D58C54DD}"/>
                    </a:ext>
                  </a:extLst>
                </p14:cNvPr>
                <p14:cNvContentPartPr/>
                <p14:nvPr/>
              </p14:nvContentPartPr>
              <p14:xfrm>
                <a:off x="952997" y="5013024"/>
                <a:ext cx="344520" cy="6890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7549585-973D-2EF9-9C45-BC42D58C54D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43997" y="5004024"/>
                  <a:ext cx="362160" cy="70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20AAF5B-E807-4E64-2BD9-981B00187376}"/>
                    </a:ext>
                  </a:extLst>
                </p14:cNvPr>
                <p14:cNvContentPartPr/>
                <p14:nvPr/>
              </p14:nvContentPartPr>
              <p14:xfrm>
                <a:off x="954797" y="5403984"/>
                <a:ext cx="474120" cy="83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20AAF5B-E807-4E64-2BD9-981B0018737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45797" y="5395344"/>
                  <a:ext cx="4917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98EAD33-F2B2-A86B-DB95-F94F93D4981C}"/>
                    </a:ext>
                  </a:extLst>
                </p14:cNvPr>
                <p14:cNvContentPartPr/>
                <p14:nvPr/>
              </p14:nvContentPartPr>
              <p14:xfrm>
                <a:off x="1613597" y="5220384"/>
                <a:ext cx="228960" cy="3340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98EAD33-F2B2-A86B-DB95-F94F93D4981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604597" y="5211384"/>
                  <a:ext cx="2466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CA96188-E3A8-533C-B5F4-2A24DD9E5531}"/>
                    </a:ext>
                  </a:extLst>
                </p14:cNvPr>
                <p14:cNvContentPartPr/>
                <p14:nvPr/>
              </p14:nvContentPartPr>
              <p14:xfrm>
                <a:off x="1940837" y="5192304"/>
                <a:ext cx="399600" cy="3729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CA96188-E3A8-533C-B5F4-2A24DD9E553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931837" y="5183664"/>
                  <a:ext cx="4172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1F5A5D4-E420-344E-B2B0-427B4397F98A}"/>
                    </a:ext>
                  </a:extLst>
                </p14:cNvPr>
                <p14:cNvContentPartPr/>
                <p14:nvPr/>
              </p14:nvContentPartPr>
              <p14:xfrm>
                <a:off x="2488757" y="5284104"/>
                <a:ext cx="112680" cy="369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1F5A5D4-E420-344E-B2B0-427B4397F98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480117" y="5275104"/>
                  <a:ext cx="13032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0DBC662-3DEA-5CA4-204A-E1D89499DE1C}"/>
                    </a:ext>
                  </a:extLst>
                </p14:cNvPr>
                <p14:cNvContentPartPr/>
                <p14:nvPr/>
              </p14:nvContentPartPr>
              <p14:xfrm>
                <a:off x="2475437" y="4977024"/>
                <a:ext cx="51120" cy="216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0DBC662-3DEA-5CA4-204A-E1D89499DE1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466437" y="4968024"/>
                  <a:ext cx="687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38FC21F-F692-8E96-AA07-DBE93D3CE25B}"/>
                    </a:ext>
                  </a:extLst>
                </p14:cNvPr>
                <p14:cNvContentPartPr/>
                <p14:nvPr/>
              </p14:nvContentPartPr>
              <p14:xfrm>
                <a:off x="2715917" y="5011584"/>
                <a:ext cx="169560" cy="7491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38FC21F-F692-8E96-AA07-DBE93D3CE25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707277" y="5002584"/>
                  <a:ext cx="187200" cy="76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8370511-3411-65BC-2B9B-A7347DBAAB66}"/>
              </a:ext>
            </a:extLst>
          </p:cNvPr>
          <p:cNvGrpSpPr/>
          <p:nvPr/>
        </p:nvGrpSpPr>
        <p:grpSpPr>
          <a:xfrm>
            <a:off x="3660197" y="5083224"/>
            <a:ext cx="641520" cy="659520"/>
            <a:chOff x="3660197" y="5083224"/>
            <a:chExt cx="641520" cy="65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18AD5E2-7A3A-C767-1B8C-AEB22960B673}"/>
                    </a:ext>
                  </a:extLst>
                </p14:cNvPr>
                <p14:cNvContentPartPr/>
                <p14:nvPr/>
              </p14:nvContentPartPr>
              <p14:xfrm>
                <a:off x="3705557" y="5083224"/>
                <a:ext cx="315720" cy="6595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18AD5E2-7A3A-C767-1B8C-AEB22960B67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696557" y="5074584"/>
                  <a:ext cx="33336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74887E0-6098-ABB7-F974-A05866EE4F9F}"/>
                    </a:ext>
                  </a:extLst>
                </p14:cNvPr>
                <p14:cNvContentPartPr/>
                <p14:nvPr/>
              </p14:nvContentPartPr>
              <p14:xfrm>
                <a:off x="3660197" y="5265384"/>
                <a:ext cx="641520" cy="3697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74887E0-6098-ABB7-F974-A05866EE4F9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651557" y="5256744"/>
                  <a:ext cx="659160" cy="38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A640D6A-1595-170C-4DE8-D1A875496ADC}"/>
              </a:ext>
            </a:extLst>
          </p:cNvPr>
          <p:cNvGrpSpPr/>
          <p:nvPr/>
        </p:nvGrpSpPr>
        <p:grpSpPr>
          <a:xfrm>
            <a:off x="5113877" y="5027064"/>
            <a:ext cx="2403000" cy="987840"/>
            <a:chOff x="5113877" y="5027064"/>
            <a:chExt cx="2403000" cy="98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CB8301A-5CF7-DE49-536C-7202843A6219}"/>
                    </a:ext>
                  </a:extLst>
                </p14:cNvPr>
                <p14:cNvContentPartPr/>
                <p14:nvPr/>
              </p14:nvContentPartPr>
              <p14:xfrm>
                <a:off x="5161037" y="5293104"/>
                <a:ext cx="43920" cy="3780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CB8301A-5CF7-DE49-536C-7202843A621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152037" y="5284104"/>
                  <a:ext cx="6156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F2C3199-5FAF-31AC-06A6-56056769CF2D}"/>
                    </a:ext>
                  </a:extLst>
                </p14:cNvPr>
                <p14:cNvContentPartPr/>
                <p14:nvPr/>
              </p14:nvContentPartPr>
              <p14:xfrm>
                <a:off x="5113877" y="5143704"/>
                <a:ext cx="159480" cy="63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F2C3199-5FAF-31AC-06A6-56056769CF2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104877" y="5134704"/>
                  <a:ext cx="17712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E7693AB-D0A2-47CE-42BB-362944539150}"/>
                    </a:ext>
                  </a:extLst>
                </p14:cNvPr>
                <p14:cNvContentPartPr/>
                <p14:nvPr/>
              </p14:nvContentPartPr>
              <p14:xfrm>
                <a:off x="5331317" y="5240544"/>
                <a:ext cx="322200" cy="3805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E7693AB-D0A2-47CE-42BB-36294453915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322677" y="5231904"/>
                  <a:ext cx="33984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36E27D2-1010-52C3-4265-AFB132414C95}"/>
                    </a:ext>
                  </a:extLst>
                </p14:cNvPr>
                <p14:cNvContentPartPr/>
                <p14:nvPr/>
              </p14:nvContentPartPr>
              <p14:xfrm>
                <a:off x="5737397" y="5027064"/>
                <a:ext cx="263520" cy="5965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36E27D2-1010-52C3-4265-AFB132414C9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728757" y="5018064"/>
                  <a:ext cx="28116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89987B6-FE9B-D1EC-DBA1-FDD378C1254B}"/>
                    </a:ext>
                  </a:extLst>
                </p14:cNvPr>
                <p14:cNvContentPartPr/>
                <p14:nvPr/>
              </p14:nvContentPartPr>
              <p14:xfrm>
                <a:off x="5638397" y="5228304"/>
                <a:ext cx="271800" cy="51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89987B6-FE9B-D1EC-DBA1-FDD378C1254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629757" y="5219304"/>
                  <a:ext cx="28944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DD680E2-67DB-1AC1-90A7-3F9DE1158B3A}"/>
                    </a:ext>
                  </a:extLst>
                </p14:cNvPr>
                <p14:cNvContentPartPr/>
                <p14:nvPr/>
              </p14:nvContentPartPr>
              <p14:xfrm>
                <a:off x="6053477" y="5211024"/>
                <a:ext cx="755280" cy="8038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DD680E2-67DB-1AC1-90A7-3F9DE1158B3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044477" y="5202384"/>
                  <a:ext cx="772920" cy="82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5228DA7-3EB8-2883-5F2D-924B70BFA0DC}"/>
                    </a:ext>
                  </a:extLst>
                </p14:cNvPr>
                <p14:cNvContentPartPr/>
                <p14:nvPr/>
              </p14:nvContentPartPr>
              <p14:xfrm>
                <a:off x="6757637" y="5181504"/>
                <a:ext cx="759240" cy="4680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5228DA7-3EB8-2883-5F2D-924B70BFA0D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748637" y="5172864"/>
                  <a:ext cx="776880" cy="48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C7EFAB0-2AC2-B302-FC9B-FCFB754094A4}"/>
              </a:ext>
            </a:extLst>
          </p:cNvPr>
          <p:cNvGrpSpPr/>
          <p:nvPr/>
        </p:nvGrpSpPr>
        <p:grpSpPr>
          <a:xfrm>
            <a:off x="8578157" y="4874784"/>
            <a:ext cx="1253160" cy="686880"/>
            <a:chOff x="8578157" y="4874784"/>
            <a:chExt cx="1253160" cy="68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2B26833-1B58-FBF2-18F7-D815F515B305}"/>
                    </a:ext>
                  </a:extLst>
                </p14:cNvPr>
                <p14:cNvContentPartPr/>
                <p14:nvPr/>
              </p14:nvContentPartPr>
              <p14:xfrm>
                <a:off x="8578157" y="5031744"/>
                <a:ext cx="926640" cy="5299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2B26833-1B58-FBF2-18F7-D815F515B30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569517" y="5022744"/>
                  <a:ext cx="94428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7CA2B9F-7C13-ACAF-12C1-8D4C7580E0C6}"/>
                    </a:ext>
                  </a:extLst>
                </p14:cNvPr>
                <p14:cNvContentPartPr/>
                <p14:nvPr/>
              </p14:nvContentPartPr>
              <p14:xfrm>
                <a:off x="8965157" y="5041104"/>
                <a:ext cx="414720" cy="990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7CA2B9F-7C13-ACAF-12C1-8D4C7580E0C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956517" y="5032104"/>
                  <a:ext cx="4323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B8D9624-7EF0-92A5-ECE4-3A4C625088A4}"/>
                    </a:ext>
                  </a:extLst>
                </p14:cNvPr>
                <p14:cNvContentPartPr/>
                <p14:nvPr/>
              </p14:nvContentPartPr>
              <p14:xfrm>
                <a:off x="9709997" y="5228304"/>
                <a:ext cx="24120" cy="2538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B8D9624-7EF0-92A5-ECE4-3A4C625088A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701357" y="5219304"/>
                  <a:ext cx="417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80FA5B9-D786-22D6-70AE-91A9FAE7FDF7}"/>
                    </a:ext>
                  </a:extLst>
                </p14:cNvPr>
                <p14:cNvContentPartPr/>
                <p14:nvPr/>
              </p14:nvContentPartPr>
              <p14:xfrm>
                <a:off x="9700997" y="4903944"/>
                <a:ext cx="122400" cy="810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80FA5B9-D786-22D6-70AE-91A9FAE7FDF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692357" y="4894944"/>
                  <a:ext cx="1400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A764470-E148-2247-4F82-7C499676BD15}"/>
                    </a:ext>
                  </a:extLst>
                </p14:cNvPr>
                <p14:cNvContentPartPr/>
                <p14:nvPr/>
              </p14:nvContentPartPr>
              <p14:xfrm>
                <a:off x="9675437" y="4874784"/>
                <a:ext cx="155880" cy="1681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A764470-E148-2247-4F82-7C499676BD1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666797" y="4866144"/>
                  <a:ext cx="173520" cy="185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77313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DF0A5D02-CBAD-9CCE-D3BE-84C8EFEB5BFC}"/>
              </a:ext>
            </a:extLst>
          </p:cNvPr>
          <p:cNvGrpSpPr/>
          <p:nvPr/>
        </p:nvGrpSpPr>
        <p:grpSpPr>
          <a:xfrm>
            <a:off x="469157" y="525264"/>
            <a:ext cx="11036160" cy="5408280"/>
            <a:chOff x="469157" y="525264"/>
            <a:chExt cx="11036160" cy="540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A697211-8CC0-12C0-AC15-820DDC7FD9DD}"/>
                    </a:ext>
                  </a:extLst>
                </p14:cNvPr>
                <p14:cNvContentPartPr/>
                <p14:nvPr/>
              </p14:nvContentPartPr>
              <p14:xfrm>
                <a:off x="3508277" y="1148784"/>
                <a:ext cx="327600" cy="2786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A697211-8CC0-12C0-AC15-820DDC7FD9D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499637" y="1139784"/>
                  <a:ext cx="34524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E1EFB8F-3B1A-1BA5-1139-234ACB3BD0B7}"/>
                    </a:ext>
                  </a:extLst>
                </p14:cNvPr>
                <p14:cNvContentPartPr/>
                <p14:nvPr/>
              </p14:nvContentPartPr>
              <p14:xfrm>
                <a:off x="3827597" y="846384"/>
                <a:ext cx="675360" cy="5936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E1EFB8F-3B1A-1BA5-1139-234ACB3BD0B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18597" y="837384"/>
                  <a:ext cx="69300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29B4B21-D9F7-D9F1-9D06-614271D957EA}"/>
                    </a:ext>
                  </a:extLst>
                </p14:cNvPr>
                <p14:cNvContentPartPr/>
                <p14:nvPr/>
              </p14:nvContentPartPr>
              <p14:xfrm>
                <a:off x="4556957" y="1065984"/>
                <a:ext cx="531360" cy="423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29B4B21-D9F7-D9F1-9D06-614271D957E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48317" y="1057344"/>
                  <a:ext cx="54900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EB09392-E2EE-0AA9-646F-327817CF4FBF}"/>
                    </a:ext>
                  </a:extLst>
                </p14:cNvPr>
                <p14:cNvContentPartPr/>
                <p14:nvPr/>
              </p14:nvContentPartPr>
              <p14:xfrm>
                <a:off x="4921997" y="1207104"/>
                <a:ext cx="345240" cy="45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EB09392-E2EE-0AA9-646F-327817CF4FB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13357" y="1198104"/>
                  <a:ext cx="3628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597B052-E682-223D-1EB0-D068F6064A2A}"/>
                    </a:ext>
                  </a:extLst>
                </p14:cNvPr>
                <p14:cNvContentPartPr/>
                <p14:nvPr/>
              </p14:nvContentPartPr>
              <p14:xfrm>
                <a:off x="5731997" y="874104"/>
                <a:ext cx="71640" cy="448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597B052-E682-223D-1EB0-D068F6064A2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23357" y="865464"/>
                  <a:ext cx="8928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6ECAFCB-394A-8385-22AC-B1943C3954E3}"/>
                    </a:ext>
                  </a:extLst>
                </p14:cNvPr>
                <p14:cNvContentPartPr/>
                <p14:nvPr/>
              </p14:nvContentPartPr>
              <p14:xfrm>
                <a:off x="5944757" y="905064"/>
                <a:ext cx="598680" cy="441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6ECAFCB-394A-8385-22AC-B1943C3954E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935757" y="896424"/>
                  <a:ext cx="61632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4F0A9A2-CE59-99F0-E63A-727704216118}"/>
                    </a:ext>
                  </a:extLst>
                </p14:cNvPr>
                <p14:cNvContentPartPr/>
                <p14:nvPr/>
              </p14:nvContentPartPr>
              <p14:xfrm>
                <a:off x="6454517" y="1057704"/>
                <a:ext cx="252000" cy="111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4F0A9A2-CE59-99F0-E63A-72770421611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45517" y="1048704"/>
                  <a:ext cx="2696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2F1CFC3-6F26-D88C-0A2E-F913907E0DEC}"/>
                    </a:ext>
                  </a:extLst>
                </p14:cNvPr>
                <p14:cNvContentPartPr/>
                <p14:nvPr/>
              </p14:nvContentPartPr>
              <p14:xfrm>
                <a:off x="3148277" y="864024"/>
                <a:ext cx="67320" cy="520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2F1CFC3-6F26-D88C-0A2E-F913907E0DE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39277" y="855024"/>
                  <a:ext cx="8496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14F6561-C178-9B73-3A92-BD656C78F46A}"/>
                    </a:ext>
                  </a:extLst>
                </p14:cNvPr>
                <p14:cNvContentPartPr/>
                <p14:nvPr/>
              </p14:nvContentPartPr>
              <p14:xfrm>
                <a:off x="2940917" y="619944"/>
                <a:ext cx="4379040" cy="1074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14F6561-C178-9B73-3A92-BD656C78F46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31917" y="611304"/>
                  <a:ext cx="4396680" cy="10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D2DC745-2A86-54F8-572D-2F2C05CAD7CB}"/>
                    </a:ext>
                  </a:extLst>
                </p14:cNvPr>
                <p14:cNvContentPartPr/>
                <p14:nvPr/>
              </p14:nvContentPartPr>
              <p14:xfrm>
                <a:off x="1412357" y="1383864"/>
                <a:ext cx="7895160" cy="1414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D2DC745-2A86-54F8-572D-2F2C05CAD7C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03357" y="1374864"/>
                  <a:ext cx="7912800" cy="14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3738496-E5AD-2307-1D4E-A40E39403431}"/>
                    </a:ext>
                  </a:extLst>
                </p14:cNvPr>
                <p14:cNvContentPartPr/>
                <p14:nvPr/>
              </p14:nvContentPartPr>
              <p14:xfrm>
                <a:off x="621797" y="2289264"/>
                <a:ext cx="9890640" cy="19191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3738496-E5AD-2307-1D4E-A40E3940343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3157" y="2280264"/>
                  <a:ext cx="9908280" cy="19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3E5347B-907A-176F-854D-A73F94BD8A13}"/>
                    </a:ext>
                  </a:extLst>
                </p14:cNvPr>
                <p14:cNvContentPartPr/>
                <p14:nvPr/>
              </p14:nvContentPartPr>
              <p14:xfrm>
                <a:off x="4609517" y="2197824"/>
                <a:ext cx="12600" cy="217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3E5347B-907A-176F-854D-A73F94BD8A1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600877" y="2189184"/>
                  <a:ext cx="302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15C7C1A-6E4F-635E-1064-EB052FC0D006}"/>
                    </a:ext>
                  </a:extLst>
                </p14:cNvPr>
                <p14:cNvContentPartPr/>
                <p14:nvPr/>
              </p14:nvContentPartPr>
              <p14:xfrm>
                <a:off x="4622837" y="2078304"/>
                <a:ext cx="87840" cy="98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15C7C1A-6E4F-635E-1064-EB052FC0D00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614197" y="2069664"/>
                  <a:ext cx="1054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B45B92F-595F-42A1-AE2F-5A7506A7151B}"/>
                    </a:ext>
                  </a:extLst>
                </p14:cNvPr>
                <p14:cNvContentPartPr/>
                <p14:nvPr/>
              </p14:nvContentPartPr>
              <p14:xfrm>
                <a:off x="4884557" y="2106024"/>
                <a:ext cx="703080" cy="387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B45B92F-595F-42A1-AE2F-5A7506A7151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875917" y="2097024"/>
                  <a:ext cx="72072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6FD9807-0B60-D4AB-E5C9-45CBD6149331}"/>
                    </a:ext>
                  </a:extLst>
                </p14:cNvPr>
                <p14:cNvContentPartPr/>
                <p14:nvPr/>
              </p14:nvContentPartPr>
              <p14:xfrm>
                <a:off x="5442557" y="2279904"/>
                <a:ext cx="437040" cy="59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6FD9807-0B60-D4AB-E5C9-45CBD614933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33557" y="2271264"/>
                  <a:ext cx="4546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2370C1D-E795-7E56-2B02-DC4899AE467F}"/>
                    </a:ext>
                  </a:extLst>
                </p14:cNvPr>
                <p14:cNvContentPartPr/>
                <p14:nvPr/>
              </p14:nvContentPartPr>
              <p14:xfrm>
                <a:off x="3700157" y="3030864"/>
                <a:ext cx="1616400" cy="962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2370C1D-E795-7E56-2B02-DC4899AE467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91157" y="3022224"/>
                  <a:ext cx="1634040" cy="9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B67E4B0-B769-F89F-37E1-96F933C6CD3B}"/>
                    </a:ext>
                  </a:extLst>
                </p14:cNvPr>
                <p14:cNvContentPartPr/>
                <p14:nvPr/>
              </p14:nvContentPartPr>
              <p14:xfrm>
                <a:off x="5889317" y="3346584"/>
                <a:ext cx="320400" cy="419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B67E4B0-B769-F89F-37E1-96F933C6CD3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80677" y="3337944"/>
                  <a:ext cx="33804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A81EB23-BB06-0D6B-EB68-38DC2C3DECCA}"/>
                    </a:ext>
                  </a:extLst>
                </p14:cNvPr>
                <p14:cNvContentPartPr/>
                <p14:nvPr/>
              </p14:nvContentPartPr>
              <p14:xfrm>
                <a:off x="6151037" y="3240744"/>
                <a:ext cx="97560" cy="36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A81EB23-BB06-0D6B-EB68-38DC2C3DECC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142397" y="3232104"/>
                  <a:ext cx="1152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5B34E49-B153-160D-931B-F9CF5E85B838}"/>
                    </a:ext>
                  </a:extLst>
                </p14:cNvPr>
                <p14:cNvContentPartPr/>
                <p14:nvPr/>
              </p14:nvContentPartPr>
              <p14:xfrm>
                <a:off x="6393317" y="3188544"/>
                <a:ext cx="696600" cy="511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5B34E49-B153-160D-931B-F9CF5E85B83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384317" y="3179544"/>
                  <a:ext cx="714240" cy="5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9DFB12E-8576-4464-29BF-1B11DED47F87}"/>
                    </a:ext>
                  </a:extLst>
                </p14:cNvPr>
                <p14:cNvContentPartPr/>
                <p14:nvPr/>
              </p14:nvContentPartPr>
              <p14:xfrm>
                <a:off x="6857357" y="3371424"/>
                <a:ext cx="433800" cy="31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9DFB12E-8576-4464-29BF-1B11DED47F8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848357" y="3362784"/>
                  <a:ext cx="4514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8A4F04E-3143-ECF6-3334-64D8487A3248}"/>
                    </a:ext>
                  </a:extLst>
                </p14:cNvPr>
                <p14:cNvContentPartPr/>
                <p14:nvPr/>
              </p14:nvContentPartPr>
              <p14:xfrm>
                <a:off x="10293917" y="525264"/>
                <a:ext cx="665640" cy="571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8A4F04E-3143-ECF6-3334-64D8487A324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285277" y="516264"/>
                  <a:ext cx="68328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3BBD264-28F1-94A1-2194-E237828A79E6}"/>
                    </a:ext>
                  </a:extLst>
                </p14:cNvPr>
                <p14:cNvContentPartPr/>
                <p14:nvPr/>
              </p14:nvContentPartPr>
              <p14:xfrm>
                <a:off x="10522877" y="1438584"/>
                <a:ext cx="598680" cy="816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3BBD264-28F1-94A1-2194-E237828A79E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513877" y="1429584"/>
                  <a:ext cx="616320" cy="83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6A66D2C-A6D3-808B-BB34-B293F6780E93}"/>
                    </a:ext>
                  </a:extLst>
                </p14:cNvPr>
                <p14:cNvContentPartPr/>
                <p14:nvPr/>
              </p14:nvContentPartPr>
              <p14:xfrm>
                <a:off x="11079437" y="2799744"/>
                <a:ext cx="420840" cy="360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6A66D2C-A6D3-808B-BB34-B293F6780E9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070797" y="2791104"/>
                  <a:ext cx="43848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985D596-A56D-82DC-DEA4-0A396B6ACC46}"/>
                    </a:ext>
                  </a:extLst>
                </p14:cNvPr>
                <p14:cNvContentPartPr/>
                <p14:nvPr/>
              </p14:nvContentPartPr>
              <p14:xfrm>
                <a:off x="11016077" y="3170184"/>
                <a:ext cx="489240" cy="401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985D596-A56D-82DC-DEA4-0A396B6ACC4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007077" y="3161184"/>
                  <a:ext cx="50688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ABBEC9E-49B1-22AD-24D5-608D9D7420FD}"/>
                    </a:ext>
                  </a:extLst>
                </p14:cNvPr>
                <p14:cNvContentPartPr/>
                <p14:nvPr/>
              </p14:nvContentPartPr>
              <p14:xfrm>
                <a:off x="2048837" y="4752384"/>
                <a:ext cx="1634040" cy="636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ABBEC9E-49B1-22AD-24D5-608D9D7420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040197" y="4743744"/>
                  <a:ext cx="1651680" cy="65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93459C9-709B-BF79-9863-7B272BD71278}"/>
                    </a:ext>
                  </a:extLst>
                </p14:cNvPr>
                <p14:cNvContentPartPr/>
                <p14:nvPr/>
              </p14:nvContentPartPr>
              <p14:xfrm>
                <a:off x="3758477" y="4829424"/>
                <a:ext cx="170280" cy="615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93459C9-709B-BF79-9863-7B272BD7127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749837" y="4820424"/>
                  <a:ext cx="187920" cy="63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EC9D449-91FC-E413-FD24-53DD600100F7}"/>
                    </a:ext>
                  </a:extLst>
                </p14:cNvPr>
                <p14:cNvContentPartPr/>
                <p14:nvPr/>
              </p14:nvContentPartPr>
              <p14:xfrm>
                <a:off x="3795917" y="4939224"/>
                <a:ext cx="2472840" cy="832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EC9D449-91FC-E413-FD24-53DD600100F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787277" y="4930224"/>
                  <a:ext cx="2490480" cy="85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5778DE7-B13A-CB65-9109-780DD802B301}"/>
                    </a:ext>
                  </a:extLst>
                </p14:cNvPr>
                <p14:cNvContentPartPr/>
                <p14:nvPr/>
              </p14:nvContentPartPr>
              <p14:xfrm>
                <a:off x="6700757" y="4786944"/>
                <a:ext cx="788760" cy="33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5778DE7-B13A-CB65-9109-780DD802B30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692117" y="4778304"/>
                  <a:ext cx="8064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AE02862-E2B5-0E41-9150-D7485961C629}"/>
                    </a:ext>
                  </a:extLst>
                </p14:cNvPr>
                <p14:cNvContentPartPr/>
                <p14:nvPr/>
              </p14:nvContentPartPr>
              <p14:xfrm>
                <a:off x="7098557" y="4914024"/>
                <a:ext cx="261360" cy="555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AE02862-E2B5-0E41-9150-D7485961C62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089557" y="4905384"/>
                  <a:ext cx="27900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6035ED8-6B2D-7E9D-772B-D1CCC913793E}"/>
                    </a:ext>
                  </a:extLst>
                </p14:cNvPr>
                <p14:cNvContentPartPr/>
                <p14:nvPr/>
              </p14:nvContentPartPr>
              <p14:xfrm>
                <a:off x="7378637" y="5072064"/>
                <a:ext cx="266400" cy="861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6035ED8-6B2D-7E9D-772B-D1CCC913793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369997" y="5063424"/>
                  <a:ext cx="284040" cy="87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A1AB7A5-68FB-9A6C-7DD9-C7BC7E4FEE66}"/>
                    </a:ext>
                  </a:extLst>
                </p14:cNvPr>
                <p14:cNvContentPartPr/>
                <p14:nvPr/>
              </p14:nvContentPartPr>
              <p14:xfrm>
                <a:off x="7914317" y="5149464"/>
                <a:ext cx="344520" cy="577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A1AB7A5-68FB-9A6C-7DD9-C7BC7E4FEE6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05677" y="5140464"/>
                  <a:ext cx="36216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DF2B2D8-58CB-B8E9-95BA-F6B89D794C42}"/>
                    </a:ext>
                  </a:extLst>
                </p14:cNvPr>
                <p14:cNvContentPartPr/>
                <p14:nvPr/>
              </p14:nvContentPartPr>
              <p14:xfrm>
                <a:off x="8318957" y="5015544"/>
                <a:ext cx="1109160" cy="697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DF2B2D8-58CB-B8E9-95BA-F6B89D794C4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310317" y="5006544"/>
                  <a:ext cx="1126800" cy="71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2A23DFE-7349-E268-7D1E-6EE61C7AF004}"/>
                    </a:ext>
                  </a:extLst>
                </p14:cNvPr>
                <p14:cNvContentPartPr/>
                <p14:nvPr/>
              </p14:nvContentPartPr>
              <p14:xfrm>
                <a:off x="469157" y="1903704"/>
                <a:ext cx="750240" cy="700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2A23DFE-7349-E268-7D1E-6EE61C7AF00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60517" y="1894704"/>
                  <a:ext cx="767880" cy="71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2C3A9E2-BDC8-1638-5EA1-99E31A18BC35}"/>
                  </a:ext>
                </a:extLst>
              </p14:cNvPr>
              <p14:cNvContentPartPr/>
              <p14:nvPr/>
            </p14:nvContentPartPr>
            <p14:xfrm>
              <a:off x="188717" y="3359544"/>
              <a:ext cx="483840" cy="10645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2C3A9E2-BDC8-1638-5EA1-99E31A18BC3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79717" y="3350544"/>
                <a:ext cx="501480" cy="10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5197209C-A9C2-BC52-982B-88CE3F8A1F86}"/>
                  </a:ext>
                </a:extLst>
              </p14:cNvPr>
              <p14:cNvContentPartPr/>
              <p14:nvPr/>
            </p14:nvContentPartPr>
            <p14:xfrm>
              <a:off x="394277" y="810024"/>
              <a:ext cx="555120" cy="621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5197209C-A9C2-BC52-982B-88CE3F8A1F8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85637" y="801024"/>
                <a:ext cx="572760" cy="63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D8A035BF-FDCB-46AA-BD08-1197796C09D7}"/>
              </a:ext>
            </a:extLst>
          </p:cNvPr>
          <p:cNvGrpSpPr/>
          <p:nvPr/>
        </p:nvGrpSpPr>
        <p:grpSpPr>
          <a:xfrm>
            <a:off x="288437" y="59064"/>
            <a:ext cx="1686960" cy="796320"/>
            <a:chOff x="288437" y="59064"/>
            <a:chExt cx="1686960" cy="79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74E902A-57DB-3CC1-12C6-C86CB2754EE3}"/>
                    </a:ext>
                  </a:extLst>
                </p14:cNvPr>
                <p14:cNvContentPartPr/>
                <p14:nvPr/>
              </p14:nvContentPartPr>
              <p14:xfrm>
                <a:off x="288437" y="374424"/>
                <a:ext cx="532800" cy="480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74E902A-57DB-3CC1-12C6-C86CB2754EE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79437" y="365784"/>
                  <a:ext cx="55044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E6DBA55-3576-52DC-2ADB-85E71B86B466}"/>
                    </a:ext>
                  </a:extLst>
                </p14:cNvPr>
                <p14:cNvContentPartPr/>
                <p14:nvPr/>
              </p14:nvContentPartPr>
              <p14:xfrm>
                <a:off x="475277" y="263544"/>
                <a:ext cx="1361520" cy="363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E6DBA55-3576-52DC-2ADB-85E71B86B46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66637" y="254544"/>
                  <a:ext cx="137916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F6EC835-45AE-C827-80D3-63C2D45EE610}"/>
                    </a:ext>
                  </a:extLst>
                </p14:cNvPr>
                <p14:cNvContentPartPr/>
                <p14:nvPr/>
              </p14:nvContentPartPr>
              <p14:xfrm>
                <a:off x="1638437" y="59064"/>
                <a:ext cx="336960" cy="1767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F6EC835-45AE-C827-80D3-63C2D45EE61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629797" y="50064"/>
                  <a:ext cx="354600" cy="19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5C48317-B4AE-F7DD-0FC5-ADAF4B5AB90A}"/>
              </a:ext>
            </a:extLst>
          </p:cNvPr>
          <p:cNvGrpSpPr/>
          <p:nvPr/>
        </p:nvGrpSpPr>
        <p:grpSpPr>
          <a:xfrm>
            <a:off x="271157" y="4673184"/>
            <a:ext cx="1187640" cy="1675440"/>
            <a:chOff x="271157" y="4673184"/>
            <a:chExt cx="1187640" cy="167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73A82B5-B060-C0A4-F468-5855B19AD2D8}"/>
                    </a:ext>
                  </a:extLst>
                </p14:cNvPr>
                <p14:cNvContentPartPr/>
                <p14:nvPr/>
              </p14:nvContentPartPr>
              <p14:xfrm>
                <a:off x="271157" y="5168184"/>
                <a:ext cx="95040" cy="4701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73A82B5-B060-C0A4-F468-5855B19AD2D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62157" y="5159184"/>
                  <a:ext cx="11268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DC68A47-0C7D-E475-749B-B86927E7287E}"/>
                    </a:ext>
                  </a:extLst>
                </p14:cNvPr>
                <p14:cNvContentPartPr/>
                <p14:nvPr/>
              </p14:nvContentPartPr>
              <p14:xfrm>
                <a:off x="384197" y="5029944"/>
                <a:ext cx="210240" cy="5140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DC68A47-0C7D-E475-749B-B86927E7287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75197" y="5021304"/>
                  <a:ext cx="22788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EF8E9D5-FFA0-AF70-3677-FCED90E3D51D}"/>
                    </a:ext>
                  </a:extLst>
                </p14:cNvPr>
                <p14:cNvContentPartPr/>
                <p14:nvPr/>
              </p14:nvContentPartPr>
              <p14:xfrm>
                <a:off x="581477" y="4772904"/>
                <a:ext cx="295200" cy="594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EF8E9D5-FFA0-AF70-3677-FCED90E3D51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72477" y="4764264"/>
                  <a:ext cx="312840" cy="6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90996A4-4AB6-8094-3C44-9CCC945FAF55}"/>
                    </a:ext>
                  </a:extLst>
                </p14:cNvPr>
                <p14:cNvContentPartPr/>
                <p14:nvPr/>
              </p14:nvContentPartPr>
              <p14:xfrm>
                <a:off x="827717" y="4998624"/>
                <a:ext cx="137520" cy="2404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90996A4-4AB6-8094-3C44-9CCC945FAF5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19077" y="4989984"/>
                  <a:ext cx="1551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D505176-0D4E-81E5-3C9C-223165582834}"/>
                    </a:ext>
                  </a:extLst>
                </p14:cNvPr>
                <p14:cNvContentPartPr/>
                <p14:nvPr/>
              </p14:nvContentPartPr>
              <p14:xfrm>
                <a:off x="741317" y="4673184"/>
                <a:ext cx="415800" cy="666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D505176-0D4E-81E5-3C9C-22316558283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32677" y="4664544"/>
                  <a:ext cx="433440" cy="68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C17E44D-5E10-FBE6-2CAC-3494144BB510}"/>
                    </a:ext>
                  </a:extLst>
                </p14:cNvPr>
                <p14:cNvContentPartPr/>
                <p14:nvPr/>
              </p14:nvContentPartPr>
              <p14:xfrm>
                <a:off x="963077" y="4710264"/>
                <a:ext cx="283320" cy="3049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C17E44D-5E10-FBE6-2CAC-3494144BB51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54077" y="4701264"/>
                  <a:ext cx="3009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2CF2971-C1D9-9154-6243-F90F9378E685}"/>
                    </a:ext>
                  </a:extLst>
                </p14:cNvPr>
                <p14:cNvContentPartPr/>
                <p14:nvPr/>
              </p14:nvContentPartPr>
              <p14:xfrm>
                <a:off x="337037" y="5741664"/>
                <a:ext cx="498240" cy="6069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2CF2971-C1D9-9154-6243-F90F9378E68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8037" y="5733024"/>
                  <a:ext cx="515880" cy="62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B1E6622-3268-BCAC-AB7E-F86519F66DBB}"/>
                    </a:ext>
                  </a:extLst>
                </p14:cNvPr>
                <p14:cNvContentPartPr/>
                <p14:nvPr/>
              </p14:nvContentPartPr>
              <p14:xfrm>
                <a:off x="977117" y="5651664"/>
                <a:ext cx="112680" cy="2869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B1E6622-3268-BCAC-AB7E-F86519F66DB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68117" y="5642664"/>
                  <a:ext cx="1303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AC8C20B-45A0-B2F3-D16C-12ABBF8D9D7D}"/>
                    </a:ext>
                  </a:extLst>
                </p14:cNvPr>
                <p14:cNvContentPartPr/>
                <p14:nvPr/>
              </p14:nvContentPartPr>
              <p14:xfrm>
                <a:off x="1000157" y="5329104"/>
                <a:ext cx="458640" cy="5659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AC8C20B-45A0-B2F3-D16C-12ABBF8D9D7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91157" y="5320104"/>
                  <a:ext cx="476280" cy="58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057D10C3-2507-E97F-58DA-8D8876C36D6C}"/>
              </a:ext>
            </a:extLst>
          </p:cNvPr>
          <p:cNvGrpSpPr/>
          <p:nvPr/>
        </p:nvGrpSpPr>
        <p:grpSpPr>
          <a:xfrm>
            <a:off x="10516397" y="3654744"/>
            <a:ext cx="1864080" cy="1769040"/>
            <a:chOff x="10516397" y="3654744"/>
            <a:chExt cx="1864080" cy="176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B83519A-BA8E-B6FA-230B-7D855EB49A49}"/>
                    </a:ext>
                  </a:extLst>
                </p14:cNvPr>
                <p14:cNvContentPartPr/>
                <p14:nvPr/>
              </p14:nvContentPartPr>
              <p14:xfrm>
                <a:off x="10532957" y="4247664"/>
                <a:ext cx="207000" cy="4060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B83519A-BA8E-B6FA-230B-7D855EB49A4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523957" y="4239024"/>
                  <a:ext cx="22464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CC08B3BA-A3BD-D073-24E4-04BF18EE53C0}"/>
                    </a:ext>
                  </a:extLst>
                </p14:cNvPr>
                <p14:cNvContentPartPr/>
                <p14:nvPr/>
              </p14:nvContentPartPr>
              <p14:xfrm>
                <a:off x="10574357" y="4207344"/>
                <a:ext cx="330840" cy="2203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CC08B3BA-A3BD-D073-24E4-04BF18EE53C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565717" y="4198344"/>
                  <a:ext cx="3484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167C7DA-289D-BC48-3450-4F08A5E6741B}"/>
                    </a:ext>
                  </a:extLst>
                </p14:cNvPr>
                <p14:cNvContentPartPr/>
                <p14:nvPr/>
              </p14:nvContentPartPr>
              <p14:xfrm>
                <a:off x="10769117" y="4048224"/>
                <a:ext cx="163800" cy="4417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167C7DA-289D-BC48-3450-4F08A5E6741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760477" y="4039224"/>
                  <a:ext cx="18144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BEF748B-7054-82C7-0FD0-FC7E73D19044}"/>
                    </a:ext>
                  </a:extLst>
                </p14:cNvPr>
                <p14:cNvContentPartPr/>
                <p14:nvPr/>
              </p14:nvContentPartPr>
              <p14:xfrm>
                <a:off x="10905197" y="4134624"/>
                <a:ext cx="193680" cy="2790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DBEF748B-7054-82C7-0FD0-FC7E73D1904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896197" y="4125624"/>
                  <a:ext cx="21132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CB5C81F-63D4-56BE-0E50-152AA45339F8}"/>
                    </a:ext>
                  </a:extLst>
                </p14:cNvPr>
                <p14:cNvContentPartPr/>
                <p14:nvPr/>
              </p14:nvContentPartPr>
              <p14:xfrm>
                <a:off x="11083757" y="3654744"/>
                <a:ext cx="699840" cy="6256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CB5C81F-63D4-56BE-0E50-152AA45339F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075117" y="3646104"/>
                  <a:ext cx="717480" cy="64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CBC9081-6BF1-6A3A-6E5D-3360AD899CFB}"/>
                    </a:ext>
                  </a:extLst>
                </p14:cNvPr>
                <p14:cNvContentPartPr/>
                <p14:nvPr/>
              </p14:nvContentPartPr>
              <p14:xfrm>
                <a:off x="10516397" y="4942104"/>
                <a:ext cx="539280" cy="4816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CBC9081-6BF1-6A3A-6E5D-3360AD899CF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507397" y="4933464"/>
                  <a:ext cx="55692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798B9D6-DEC2-184C-1AB6-21E2774CFFA4}"/>
                    </a:ext>
                  </a:extLst>
                </p14:cNvPr>
                <p14:cNvContentPartPr/>
                <p14:nvPr/>
              </p14:nvContentPartPr>
              <p14:xfrm>
                <a:off x="11067557" y="4821144"/>
                <a:ext cx="189000" cy="3538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798B9D6-DEC2-184C-1AB6-21E2774CFFA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058557" y="4812144"/>
                  <a:ext cx="20664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BF56DDE-CDDD-1B31-A96A-F801809C72E9}"/>
                    </a:ext>
                  </a:extLst>
                </p14:cNvPr>
                <p14:cNvContentPartPr/>
                <p14:nvPr/>
              </p14:nvContentPartPr>
              <p14:xfrm>
                <a:off x="11129477" y="4583184"/>
                <a:ext cx="540000" cy="4852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BF56DDE-CDDD-1B31-A96A-F801809C72E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120477" y="4574184"/>
                  <a:ext cx="55764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871E703-74BB-A20F-EAFA-CC6CD523A1C8}"/>
                    </a:ext>
                  </a:extLst>
                </p14:cNvPr>
                <p14:cNvContentPartPr/>
                <p14:nvPr/>
              </p14:nvContentPartPr>
              <p14:xfrm>
                <a:off x="11455277" y="4455384"/>
                <a:ext cx="102600" cy="291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871E703-74BB-A20F-EAFA-CC6CD523A1C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446637" y="4446744"/>
                  <a:ext cx="1202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03E199F-5978-EFF1-5212-00953C4EF0C7}"/>
                    </a:ext>
                  </a:extLst>
                </p14:cNvPr>
                <p14:cNvContentPartPr/>
                <p14:nvPr/>
              </p14:nvContentPartPr>
              <p14:xfrm>
                <a:off x="11647517" y="4431264"/>
                <a:ext cx="114840" cy="4377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03E199F-5978-EFF1-5212-00953C4EF0C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638877" y="4422264"/>
                  <a:ext cx="13248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D94B03C2-3BAD-AB40-B22F-C1F71D6B4B85}"/>
                    </a:ext>
                  </a:extLst>
                </p14:cNvPr>
                <p14:cNvContentPartPr/>
                <p14:nvPr/>
              </p14:nvContentPartPr>
              <p14:xfrm>
                <a:off x="11599637" y="4486704"/>
                <a:ext cx="497520" cy="2916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D94B03C2-3BAD-AB40-B22F-C1F71D6B4B8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1590997" y="4477704"/>
                  <a:ext cx="51516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A64EB0A-A121-E361-FC0C-019AC7481E09}"/>
                    </a:ext>
                  </a:extLst>
                </p14:cNvPr>
                <p14:cNvContentPartPr/>
                <p14:nvPr/>
              </p14:nvContentPartPr>
              <p14:xfrm>
                <a:off x="12044597" y="4411824"/>
                <a:ext cx="138960" cy="1216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A64EB0A-A121-E361-FC0C-019AC7481E0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2035957" y="4403184"/>
                  <a:ext cx="1566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C4F1C94-18BC-2237-8F51-BF0A4D001636}"/>
                    </a:ext>
                  </a:extLst>
                </p14:cNvPr>
                <p14:cNvContentPartPr/>
                <p14:nvPr/>
              </p14:nvContentPartPr>
              <p14:xfrm>
                <a:off x="11857397" y="4007184"/>
                <a:ext cx="523080" cy="3790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C4F1C94-18BC-2237-8F51-BF0A4D00163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848757" y="3998184"/>
                  <a:ext cx="540720" cy="396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58545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1210EF38-8944-68D7-64CD-A91FDB092C88}"/>
              </a:ext>
            </a:extLst>
          </p:cNvPr>
          <p:cNvGrpSpPr/>
          <p:nvPr/>
        </p:nvGrpSpPr>
        <p:grpSpPr>
          <a:xfrm>
            <a:off x="2008157" y="5271864"/>
            <a:ext cx="8802720" cy="1133280"/>
            <a:chOff x="2008157" y="5271864"/>
            <a:chExt cx="8802720" cy="113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4007C26-DEFF-02DA-17EA-11EAA341A787}"/>
                    </a:ext>
                  </a:extLst>
                </p14:cNvPr>
                <p14:cNvContentPartPr/>
                <p14:nvPr/>
              </p14:nvContentPartPr>
              <p14:xfrm>
                <a:off x="2008157" y="5306064"/>
                <a:ext cx="800640" cy="7009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4007C26-DEFF-02DA-17EA-11EAA341A78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999517" y="5297424"/>
                  <a:ext cx="818280" cy="71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A602705-49E0-E375-492B-FCB97D42CB17}"/>
                    </a:ext>
                  </a:extLst>
                </p14:cNvPr>
                <p14:cNvContentPartPr/>
                <p14:nvPr/>
              </p14:nvContentPartPr>
              <p14:xfrm>
                <a:off x="2294717" y="5271864"/>
                <a:ext cx="732600" cy="659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A602705-49E0-E375-492B-FCB97D42CB1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86077" y="5263224"/>
                  <a:ext cx="75024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6C09000-F5F3-86D3-535F-0A0B855942D5}"/>
                    </a:ext>
                  </a:extLst>
                </p14:cNvPr>
                <p14:cNvContentPartPr/>
                <p14:nvPr/>
              </p14:nvContentPartPr>
              <p14:xfrm>
                <a:off x="3135317" y="5674704"/>
                <a:ext cx="275760" cy="254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6C09000-F5F3-86D3-535F-0A0B855942D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26317" y="5665704"/>
                  <a:ext cx="2934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F670FE9-B6B8-F2C1-B0BE-4F5C4FD8D552}"/>
                    </a:ext>
                  </a:extLst>
                </p14:cNvPr>
                <p14:cNvContentPartPr/>
                <p14:nvPr/>
              </p14:nvContentPartPr>
              <p14:xfrm>
                <a:off x="3619877" y="5448264"/>
                <a:ext cx="803160" cy="440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F670FE9-B6B8-F2C1-B0BE-4F5C4FD8D55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10877" y="5439624"/>
                  <a:ext cx="82080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CBF5C72-57CE-4195-67D7-2A3250F5DACC}"/>
                    </a:ext>
                  </a:extLst>
                </p14:cNvPr>
                <p14:cNvContentPartPr/>
                <p14:nvPr/>
              </p14:nvContentPartPr>
              <p14:xfrm>
                <a:off x="4105877" y="5611344"/>
                <a:ext cx="537840" cy="202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CBF5C72-57CE-4195-67D7-2A3250F5DAC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96877" y="5602704"/>
                  <a:ext cx="5554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B1BFE46-D365-994A-31F4-DB8AE2E6C362}"/>
                    </a:ext>
                  </a:extLst>
                </p14:cNvPr>
                <p14:cNvContentPartPr/>
                <p14:nvPr/>
              </p14:nvContentPartPr>
              <p14:xfrm>
                <a:off x="4516997" y="5407224"/>
                <a:ext cx="1018440" cy="4240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B1BFE46-D365-994A-31F4-DB8AE2E6C36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507997" y="5398584"/>
                  <a:ext cx="103608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A8B3AFE-9BEF-CFD2-8E0E-34F4401E4756}"/>
                    </a:ext>
                  </a:extLst>
                </p14:cNvPr>
                <p14:cNvContentPartPr/>
                <p14:nvPr/>
              </p14:nvContentPartPr>
              <p14:xfrm>
                <a:off x="5536877" y="5582184"/>
                <a:ext cx="570600" cy="6562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A8B3AFE-9BEF-CFD2-8E0E-34F4401E475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27877" y="5573184"/>
                  <a:ext cx="588240" cy="67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D4C8C0F-6D9C-CED9-0BA9-D680B63B07E8}"/>
                    </a:ext>
                  </a:extLst>
                </p14:cNvPr>
                <p14:cNvContentPartPr/>
                <p14:nvPr/>
              </p14:nvContentPartPr>
              <p14:xfrm>
                <a:off x="6601037" y="5679024"/>
                <a:ext cx="222480" cy="617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D4C8C0F-6D9C-CED9-0BA9-D680B63B07E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592397" y="5670384"/>
                  <a:ext cx="240120" cy="63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126EA55-CC89-A2C1-00A9-F395DB0A6F2D}"/>
                    </a:ext>
                  </a:extLst>
                </p14:cNvPr>
                <p14:cNvContentPartPr/>
                <p14:nvPr/>
              </p14:nvContentPartPr>
              <p14:xfrm>
                <a:off x="6492677" y="5736624"/>
                <a:ext cx="354960" cy="201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126EA55-CC89-A2C1-00A9-F395DB0A6F2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83677" y="5727624"/>
                  <a:ext cx="3726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D7BB05C-F386-D917-7067-0D249478C860}"/>
                    </a:ext>
                  </a:extLst>
                </p14:cNvPr>
                <p14:cNvContentPartPr/>
                <p14:nvPr/>
              </p14:nvContentPartPr>
              <p14:xfrm>
                <a:off x="6044477" y="5854344"/>
                <a:ext cx="416520" cy="70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D7BB05C-F386-D917-7067-0D249478C86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35837" y="5845344"/>
                  <a:ext cx="4341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82DE0EB-42A4-75CC-DA08-6F6216347F8D}"/>
                    </a:ext>
                  </a:extLst>
                </p14:cNvPr>
                <p14:cNvContentPartPr/>
                <p14:nvPr/>
              </p14:nvContentPartPr>
              <p14:xfrm>
                <a:off x="6971837" y="5708184"/>
                <a:ext cx="321120" cy="295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82DE0EB-42A4-75CC-DA08-6F6216347F8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962837" y="5699184"/>
                  <a:ext cx="33876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4028AC5-24CE-A321-D8E8-DE84829D76A0}"/>
                    </a:ext>
                  </a:extLst>
                </p14:cNvPr>
                <p14:cNvContentPartPr/>
                <p14:nvPr/>
              </p14:nvContentPartPr>
              <p14:xfrm>
                <a:off x="7560077" y="5663184"/>
                <a:ext cx="23760" cy="298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4028AC5-24CE-A321-D8E8-DE84829D76A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551437" y="5654184"/>
                  <a:ext cx="414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523BDDB-016A-5BBC-EBB5-758753E6AC37}"/>
                    </a:ext>
                  </a:extLst>
                </p14:cNvPr>
                <p14:cNvContentPartPr/>
                <p14:nvPr/>
              </p14:nvContentPartPr>
              <p14:xfrm>
                <a:off x="7428677" y="5454384"/>
                <a:ext cx="1205280" cy="462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523BDDB-016A-5BBC-EBB5-758753E6AC3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20037" y="5445384"/>
                  <a:ext cx="122292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CE86B46-F1AF-6D65-1939-C3D67C7CB0D4}"/>
                    </a:ext>
                  </a:extLst>
                </p14:cNvPr>
                <p14:cNvContentPartPr/>
                <p14:nvPr/>
              </p14:nvContentPartPr>
              <p14:xfrm>
                <a:off x="8385917" y="5659944"/>
                <a:ext cx="446040" cy="88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CE86B46-F1AF-6D65-1939-C3D67C7CB0D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377277" y="5650944"/>
                  <a:ext cx="46368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8F4E86B-0837-F989-9E5B-D24F04DEA18B}"/>
                    </a:ext>
                  </a:extLst>
                </p14:cNvPr>
                <p14:cNvContentPartPr/>
                <p14:nvPr/>
              </p14:nvContentPartPr>
              <p14:xfrm>
                <a:off x="9196277" y="5425224"/>
                <a:ext cx="122760" cy="499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8F4E86B-0837-F989-9E5B-D24F04DEA18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187277" y="5416224"/>
                  <a:ext cx="14040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A18143C-61E8-1D18-82CE-3E40A7BE0020}"/>
                    </a:ext>
                  </a:extLst>
                </p14:cNvPr>
                <p14:cNvContentPartPr/>
                <p14:nvPr/>
              </p14:nvContentPartPr>
              <p14:xfrm>
                <a:off x="9036077" y="5721504"/>
                <a:ext cx="756000" cy="6836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A18143C-61E8-1D18-82CE-3E40A7BE002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027077" y="5712504"/>
                  <a:ext cx="773640" cy="70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A978D14-2B7F-A04E-3FA9-B92E64E3B777}"/>
                    </a:ext>
                  </a:extLst>
                </p14:cNvPr>
                <p14:cNvContentPartPr/>
                <p14:nvPr/>
              </p14:nvContentPartPr>
              <p14:xfrm>
                <a:off x="9898997" y="5815104"/>
                <a:ext cx="27000" cy="384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A978D14-2B7F-A04E-3FA9-B92E64E3B77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890357" y="5806464"/>
                  <a:ext cx="4464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C68E95E-6D11-5E38-1D88-2EB81EC26008}"/>
                    </a:ext>
                  </a:extLst>
                </p14:cNvPr>
                <p14:cNvContentPartPr/>
                <p14:nvPr/>
              </p14:nvContentPartPr>
              <p14:xfrm>
                <a:off x="9893957" y="5751384"/>
                <a:ext cx="170280" cy="242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C68E95E-6D11-5E38-1D88-2EB81EC2600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884957" y="5742384"/>
                  <a:ext cx="1879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98DA5A7-6E37-EC82-3743-9E38693D0CA7}"/>
                    </a:ext>
                  </a:extLst>
                </p14:cNvPr>
                <p14:cNvContentPartPr/>
                <p14:nvPr/>
              </p14:nvContentPartPr>
              <p14:xfrm>
                <a:off x="10102757" y="5700264"/>
                <a:ext cx="708120" cy="470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98DA5A7-6E37-EC82-3743-9E38693D0CA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093757" y="5691624"/>
                  <a:ext cx="725760" cy="48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E4DE02A-A8C6-B19D-92A1-01AFBF26F835}"/>
                  </a:ext>
                </a:extLst>
              </p14:cNvPr>
              <p14:cNvContentPartPr/>
              <p14:nvPr/>
            </p14:nvContentPartPr>
            <p14:xfrm>
              <a:off x="1410197" y="1347864"/>
              <a:ext cx="8611560" cy="28515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E4DE02A-A8C6-B19D-92A1-01AFBF26F83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401557" y="1339224"/>
                <a:ext cx="8629200" cy="2869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C842CAF0-85EF-FB6A-F0AC-5E190CC1BD8A}"/>
              </a:ext>
            </a:extLst>
          </p:cNvPr>
          <p:cNvGrpSpPr/>
          <p:nvPr/>
        </p:nvGrpSpPr>
        <p:grpSpPr>
          <a:xfrm>
            <a:off x="5134757" y="1523544"/>
            <a:ext cx="2736360" cy="1434600"/>
            <a:chOff x="5134757" y="1523544"/>
            <a:chExt cx="2736360" cy="143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BB3E799-F791-4DEF-AA0D-89959D12C3E2}"/>
                    </a:ext>
                  </a:extLst>
                </p14:cNvPr>
                <p14:cNvContentPartPr/>
                <p14:nvPr/>
              </p14:nvContentPartPr>
              <p14:xfrm>
                <a:off x="5233037" y="1588704"/>
                <a:ext cx="319680" cy="6404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BB3E799-F791-4DEF-AA0D-89959D12C3E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224397" y="1579704"/>
                  <a:ext cx="337320" cy="65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1003409-CEB2-7BEA-4968-31F34889FF9E}"/>
                    </a:ext>
                  </a:extLst>
                </p14:cNvPr>
                <p14:cNvContentPartPr/>
                <p14:nvPr/>
              </p14:nvContentPartPr>
              <p14:xfrm>
                <a:off x="5208197" y="1523544"/>
                <a:ext cx="676440" cy="558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1003409-CEB2-7BEA-4968-31F34889FF9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99557" y="1514544"/>
                  <a:ext cx="69408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4227158-3165-792C-17B7-57D51A9964F1}"/>
                    </a:ext>
                  </a:extLst>
                </p14:cNvPr>
                <p14:cNvContentPartPr/>
                <p14:nvPr/>
              </p14:nvContentPartPr>
              <p14:xfrm>
                <a:off x="6041237" y="1785984"/>
                <a:ext cx="276120" cy="257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4227158-3165-792C-17B7-57D51A9964F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32597" y="1777344"/>
                  <a:ext cx="29376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E431552-5EB1-A294-D2CB-A1CA81B9962B}"/>
                    </a:ext>
                  </a:extLst>
                </p14:cNvPr>
                <p14:cNvContentPartPr/>
                <p14:nvPr/>
              </p14:nvContentPartPr>
              <p14:xfrm>
                <a:off x="6352637" y="1556664"/>
                <a:ext cx="483480" cy="482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E431552-5EB1-A294-D2CB-A1CA81B9962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43637" y="1547664"/>
                  <a:ext cx="50112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9F26EF7-B438-7CAD-9255-F25564337175}"/>
                    </a:ext>
                  </a:extLst>
                </p14:cNvPr>
                <p14:cNvContentPartPr/>
                <p14:nvPr/>
              </p14:nvContentPartPr>
              <p14:xfrm>
                <a:off x="6651797" y="1826664"/>
                <a:ext cx="485640" cy="29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9F26EF7-B438-7CAD-9255-F2556433717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42797" y="1817664"/>
                  <a:ext cx="5032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1D21989-7AC3-DFAD-C8DC-945109787D86}"/>
                    </a:ext>
                  </a:extLst>
                </p14:cNvPr>
                <p14:cNvContentPartPr/>
                <p14:nvPr/>
              </p14:nvContentPartPr>
              <p14:xfrm>
                <a:off x="5134757" y="2287464"/>
                <a:ext cx="885240" cy="667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1D21989-7AC3-DFAD-C8DC-945109787D8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126117" y="2278824"/>
                  <a:ext cx="902880" cy="68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45EB1D9-7603-2F1E-9735-5EF8926D0A4A}"/>
                    </a:ext>
                  </a:extLst>
                </p14:cNvPr>
                <p14:cNvContentPartPr/>
                <p14:nvPr/>
              </p14:nvContentPartPr>
              <p14:xfrm>
                <a:off x="6189917" y="2380344"/>
                <a:ext cx="765360" cy="519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45EB1D9-7603-2F1E-9735-5EF8926D0A4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181277" y="2371344"/>
                  <a:ext cx="78300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5030D2A-2F26-34A0-E35F-BF3377B2510A}"/>
                    </a:ext>
                  </a:extLst>
                </p14:cNvPr>
                <p14:cNvContentPartPr/>
                <p14:nvPr/>
              </p14:nvContentPartPr>
              <p14:xfrm>
                <a:off x="6984797" y="2334624"/>
                <a:ext cx="39240" cy="514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5030D2A-2F26-34A0-E35F-BF3377B2510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976157" y="2325624"/>
                  <a:ext cx="5688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C75E62D-FA61-9F80-C77E-A89842752622}"/>
                    </a:ext>
                  </a:extLst>
                </p14:cNvPr>
                <p14:cNvContentPartPr/>
                <p14:nvPr/>
              </p14:nvContentPartPr>
              <p14:xfrm>
                <a:off x="7146077" y="2484024"/>
                <a:ext cx="725040" cy="474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C75E62D-FA61-9F80-C77E-A8984275262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137437" y="2475024"/>
                  <a:ext cx="742680" cy="49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5A31812-FBC9-8E8F-EDED-7A3D3FD556B4}"/>
              </a:ext>
            </a:extLst>
          </p:cNvPr>
          <p:cNvGrpSpPr/>
          <p:nvPr/>
        </p:nvGrpSpPr>
        <p:grpSpPr>
          <a:xfrm>
            <a:off x="4069877" y="3250464"/>
            <a:ext cx="5652000" cy="1015200"/>
            <a:chOff x="4069877" y="3250464"/>
            <a:chExt cx="5652000" cy="101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7C01A66-D582-90CB-AB53-D3077DB968DF}"/>
                    </a:ext>
                  </a:extLst>
                </p14:cNvPr>
                <p14:cNvContentPartPr/>
                <p14:nvPr/>
              </p14:nvContentPartPr>
              <p14:xfrm>
                <a:off x="4069877" y="3312744"/>
                <a:ext cx="957600" cy="75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7C01A66-D582-90CB-AB53-D3077DB968D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061237" y="3303744"/>
                  <a:ext cx="975240" cy="76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4F4E690-A8C2-A9BD-4A85-15384428A859}"/>
                    </a:ext>
                  </a:extLst>
                </p14:cNvPr>
                <p14:cNvContentPartPr/>
                <p14:nvPr/>
              </p14:nvContentPartPr>
              <p14:xfrm>
                <a:off x="5245277" y="3573744"/>
                <a:ext cx="639360" cy="298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4F4E690-A8C2-A9BD-4A85-15384428A85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36637" y="3564744"/>
                  <a:ext cx="65700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DF3BAD1-AFAB-E4A6-6036-33333BDF86E5}"/>
                    </a:ext>
                  </a:extLst>
                </p14:cNvPr>
                <p14:cNvContentPartPr/>
                <p14:nvPr/>
              </p14:nvContentPartPr>
              <p14:xfrm>
                <a:off x="5833157" y="3564384"/>
                <a:ext cx="613440" cy="701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DF3BAD1-AFAB-E4A6-6036-33333BDF86E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24517" y="3555744"/>
                  <a:ext cx="631080" cy="71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C3324A6-E58F-BB41-7017-2D0DEA4C0D29}"/>
                    </a:ext>
                  </a:extLst>
                </p14:cNvPr>
                <p14:cNvContentPartPr/>
                <p14:nvPr/>
              </p14:nvContentPartPr>
              <p14:xfrm>
                <a:off x="6791477" y="3250464"/>
                <a:ext cx="839880" cy="703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C3324A6-E58F-BB41-7017-2D0DEA4C0D2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782837" y="3241824"/>
                  <a:ext cx="857520" cy="72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DC8F018-C890-EA57-66D6-43D8C337CF9C}"/>
                    </a:ext>
                  </a:extLst>
                </p14:cNvPr>
                <p14:cNvContentPartPr/>
                <p14:nvPr/>
              </p14:nvContentPartPr>
              <p14:xfrm>
                <a:off x="7705157" y="3371064"/>
                <a:ext cx="740880" cy="485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DC8F018-C890-EA57-66D6-43D8C337CF9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696157" y="3362064"/>
                  <a:ext cx="75852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F445EBC-4C01-88DF-9629-CB2F19D06953}"/>
                    </a:ext>
                  </a:extLst>
                </p14:cNvPr>
                <p14:cNvContentPartPr/>
                <p14:nvPr/>
              </p14:nvContentPartPr>
              <p14:xfrm>
                <a:off x="8635757" y="3348024"/>
                <a:ext cx="137520" cy="450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F445EBC-4C01-88DF-9629-CB2F19D0695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626757" y="3339024"/>
                  <a:ext cx="15516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7A885B1-8729-1700-8B5A-B1FD928AE3F8}"/>
                    </a:ext>
                  </a:extLst>
                </p14:cNvPr>
                <p14:cNvContentPartPr/>
                <p14:nvPr/>
              </p14:nvContentPartPr>
              <p14:xfrm>
                <a:off x="8878037" y="3436584"/>
                <a:ext cx="843840" cy="421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7A885B1-8729-1700-8B5A-B1FD928AE3F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869397" y="3427584"/>
                  <a:ext cx="861480" cy="43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ADFD72C-0EED-155F-D6CF-19BDE5973CA1}"/>
              </a:ext>
            </a:extLst>
          </p:cNvPr>
          <p:cNvGrpSpPr/>
          <p:nvPr/>
        </p:nvGrpSpPr>
        <p:grpSpPr>
          <a:xfrm>
            <a:off x="10323797" y="1116024"/>
            <a:ext cx="1200960" cy="2812320"/>
            <a:chOff x="10323797" y="1116024"/>
            <a:chExt cx="1200960" cy="281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4C814CB-0ABC-B0C1-B401-DF059F0D6D8F}"/>
                    </a:ext>
                  </a:extLst>
                </p14:cNvPr>
                <p14:cNvContentPartPr/>
                <p14:nvPr/>
              </p14:nvContentPartPr>
              <p14:xfrm>
                <a:off x="10323797" y="1116024"/>
                <a:ext cx="450720" cy="858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4C814CB-0ABC-B0C1-B401-DF059F0D6D8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314797" y="1107024"/>
                  <a:ext cx="468360" cy="87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EB964ED-C5E1-4A56-5107-21895B120C63}"/>
                    </a:ext>
                  </a:extLst>
                </p14:cNvPr>
                <p14:cNvContentPartPr/>
                <p14:nvPr/>
              </p14:nvContentPartPr>
              <p14:xfrm>
                <a:off x="10524677" y="2117184"/>
                <a:ext cx="695520" cy="808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EB964ED-C5E1-4A56-5107-21895B120C6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516037" y="2108184"/>
                  <a:ext cx="713160" cy="82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5A18804-1D57-C84E-DB0B-7718AA83CBC6}"/>
                    </a:ext>
                  </a:extLst>
                </p14:cNvPr>
                <p14:cNvContentPartPr/>
                <p14:nvPr/>
              </p14:nvContentPartPr>
              <p14:xfrm>
                <a:off x="10783877" y="3190704"/>
                <a:ext cx="97920" cy="7376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5A18804-1D57-C84E-DB0B-7718AA83CBC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774877" y="3182064"/>
                  <a:ext cx="115560" cy="75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FE7E130-A477-E134-179D-5526C8D27BB3}"/>
                    </a:ext>
                  </a:extLst>
                </p14:cNvPr>
                <p14:cNvContentPartPr/>
                <p14:nvPr/>
              </p14:nvContentPartPr>
              <p14:xfrm>
                <a:off x="10896917" y="3205104"/>
                <a:ext cx="627840" cy="5554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FE7E130-A477-E134-179D-5526C8D27BB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887917" y="3196464"/>
                  <a:ext cx="645480" cy="57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34440F5-E7FA-AEED-053A-BA835259AB88}"/>
              </a:ext>
            </a:extLst>
          </p:cNvPr>
          <p:cNvGrpSpPr/>
          <p:nvPr/>
        </p:nvGrpSpPr>
        <p:grpSpPr>
          <a:xfrm>
            <a:off x="9859757" y="4183584"/>
            <a:ext cx="2710080" cy="997560"/>
            <a:chOff x="9859757" y="4183584"/>
            <a:chExt cx="2710080" cy="99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208B429-5F84-B7AC-6792-5E3A4AA1B028}"/>
                    </a:ext>
                  </a:extLst>
                </p14:cNvPr>
                <p14:cNvContentPartPr/>
                <p14:nvPr/>
              </p14:nvContentPartPr>
              <p14:xfrm>
                <a:off x="10123277" y="4183584"/>
                <a:ext cx="1642320" cy="159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208B429-5F84-B7AC-6792-5E3A4AA1B02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114277" y="4174584"/>
                  <a:ext cx="16599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223A397-CF9D-63B7-B2F7-E0858413FA13}"/>
                    </a:ext>
                  </a:extLst>
                </p14:cNvPr>
                <p14:cNvContentPartPr/>
                <p14:nvPr/>
              </p14:nvContentPartPr>
              <p14:xfrm>
                <a:off x="10114637" y="4259904"/>
                <a:ext cx="1535760" cy="259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223A397-CF9D-63B7-B2F7-E0858413FA1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105997" y="4250904"/>
                  <a:ext cx="15534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573FB8F-06B1-9B38-395D-33F7E54B0BCF}"/>
                    </a:ext>
                  </a:extLst>
                </p14:cNvPr>
                <p14:cNvContentPartPr/>
                <p14:nvPr/>
              </p14:nvContentPartPr>
              <p14:xfrm>
                <a:off x="10504157" y="4311024"/>
                <a:ext cx="1559160" cy="102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573FB8F-06B1-9B38-395D-33F7E54B0BC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495517" y="4302384"/>
                  <a:ext cx="15768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DC1BD1C-9F21-F430-A359-431BC8AC9F47}"/>
                    </a:ext>
                  </a:extLst>
                </p14:cNvPr>
                <p14:cNvContentPartPr/>
                <p14:nvPr/>
              </p14:nvContentPartPr>
              <p14:xfrm>
                <a:off x="9859757" y="4713144"/>
                <a:ext cx="249840" cy="3304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DC1BD1C-9F21-F430-A359-431BC8AC9F4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850757" y="4704504"/>
                  <a:ext cx="26748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650A65A-C56E-D5AA-8317-5D5959C8D343}"/>
                    </a:ext>
                  </a:extLst>
                </p14:cNvPr>
                <p14:cNvContentPartPr/>
                <p14:nvPr/>
              </p14:nvContentPartPr>
              <p14:xfrm>
                <a:off x="10217597" y="4720344"/>
                <a:ext cx="375840" cy="3261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650A65A-C56E-D5AA-8317-5D5959C8D34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208597" y="4711344"/>
                  <a:ext cx="393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C6B74CF-4A6B-7107-AB4E-A57DC8642E3A}"/>
                    </a:ext>
                  </a:extLst>
                </p14:cNvPr>
                <p14:cNvContentPartPr/>
                <p14:nvPr/>
              </p14:nvContentPartPr>
              <p14:xfrm>
                <a:off x="10621517" y="4483824"/>
                <a:ext cx="124560" cy="697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C6B74CF-4A6B-7107-AB4E-A57DC8642E3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612517" y="4474824"/>
                  <a:ext cx="142200" cy="71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F562307-0F25-5235-682B-87DF6B5C9B8A}"/>
                    </a:ext>
                  </a:extLst>
                </p14:cNvPr>
                <p14:cNvContentPartPr/>
                <p14:nvPr/>
              </p14:nvContentPartPr>
              <p14:xfrm>
                <a:off x="10692077" y="4604424"/>
                <a:ext cx="365040" cy="391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F562307-0F25-5235-682B-87DF6B5C9B8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683437" y="4595424"/>
                  <a:ext cx="38268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6EDD7A1-81C8-0707-040A-9C1E2D785263}"/>
                    </a:ext>
                  </a:extLst>
                </p14:cNvPr>
                <p14:cNvContentPartPr/>
                <p14:nvPr/>
              </p14:nvContentPartPr>
              <p14:xfrm>
                <a:off x="11058197" y="4562304"/>
                <a:ext cx="321480" cy="611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6EDD7A1-81C8-0707-040A-9C1E2D78526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049557" y="4553664"/>
                  <a:ext cx="33912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E6BADA7-DF32-60B6-D02E-76C1A787DC51}"/>
                    </a:ext>
                  </a:extLst>
                </p14:cNvPr>
                <p14:cNvContentPartPr/>
                <p14:nvPr/>
              </p14:nvContentPartPr>
              <p14:xfrm>
                <a:off x="11554997" y="4534944"/>
                <a:ext cx="236880" cy="638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E6BADA7-DF32-60B6-D02E-76C1A787DC5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546357" y="4526304"/>
                  <a:ext cx="254520" cy="65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20C6E2C-3150-A71C-07B0-864898E264A3}"/>
                    </a:ext>
                  </a:extLst>
                </p14:cNvPr>
                <p14:cNvContentPartPr/>
                <p14:nvPr/>
              </p14:nvContentPartPr>
              <p14:xfrm>
                <a:off x="11840837" y="4447104"/>
                <a:ext cx="164520" cy="563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20C6E2C-3150-A71C-07B0-864898E264A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832197" y="4438464"/>
                  <a:ext cx="18216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F2A4503-A9EC-7950-7575-5380F63099ED}"/>
                    </a:ext>
                  </a:extLst>
                </p14:cNvPr>
                <p14:cNvContentPartPr/>
                <p14:nvPr/>
              </p14:nvContentPartPr>
              <p14:xfrm>
                <a:off x="11861357" y="4713144"/>
                <a:ext cx="708480" cy="3934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F2A4503-A9EC-7950-7575-5380F63099E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852717" y="4704504"/>
                  <a:ext cx="726120" cy="41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5C7C19D-742E-C72D-8072-51423205575E}"/>
                  </a:ext>
                </a:extLst>
              </p14:cNvPr>
              <p14:cNvContentPartPr/>
              <p14:nvPr/>
            </p14:nvContentPartPr>
            <p14:xfrm>
              <a:off x="634037" y="2177304"/>
              <a:ext cx="700200" cy="921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5C7C19D-742E-C72D-8072-51423205575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25397" y="2168304"/>
                <a:ext cx="71784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6955848-18FB-A2D6-A6A4-4B299868AD4D}"/>
                  </a:ext>
                </a:extLst>
              </p14:cNvPr>
              <p14:cNvContentPartPr/>
              <p14:nvPr/>
            </p14:nvContentPartPr>
            <p14:xfrm>
              <a:off x="582197" y="3227784"/>
              <a:ext cx="621720" cy="1522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6955848-18FB-A2D6-A6A4-4B299868AD4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73557" y="3219144"/>
                <a:ext cx="63936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1C4B1D4-CD36-FA34-5B02-2915717F64BC}"/>
                  </a:ext>
                </a:extLst>
              </p14:cNvPr>
              <p14:cNvContentPartPr/>
              <p14:nvPr/>
            </p14:nvContentPartPr>
            <p14:xfrm>
              <a:off x="477437" y="4482384"/>
              <a:ext cx="922680" cy="1951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1C4B1D4-CD36-FA34-5B02-2915717F64B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68797" y="4473744"/>
                <a:ext cx="940320" cy="21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8206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2809</TotalTime>
  <Words>5</Words>
  <Application>Microsoft Office PowerPoint</Application>
  <PresentationFormat>Widescreen</PresentationFormat>
  <Paragraphs>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Let’s solve 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solve it</dc:title>
  <dc:creator>Jigar Pandya</dc:creator>
  <cp:lastModifiedBy>Jigar Pandya</cp:lastModifiedBy>
  <cp:revision>11</cp:revision>
  <dcterms:created xsi:type="dcterms:W3CDTF">2023-08-21T09:26:21Z</dcterms:created>
  <dcterms:modified xsi:type="dcterms:W3CDTF">2023-08-25T10:29:50Z</dcterms:modified>
</cp:coreProperties>
</file>